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8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0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5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461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6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8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5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3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4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6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7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0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502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491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489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1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494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492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3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7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495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6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00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498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9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3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7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506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504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6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509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507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8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2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510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1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5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513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4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20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518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9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3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521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2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6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524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5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9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527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8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30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1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9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1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47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544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2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3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5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6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3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550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548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9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1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2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54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5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6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7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8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9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1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2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3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69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566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64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5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7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8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5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72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70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1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3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4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1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78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76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7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9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0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7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84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82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3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5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6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88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9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92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90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1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93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12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612" name="الحاد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الحادي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1708956" y="7439909"/>
            <a:ext cx="10109769" cy="3331438"/>
            <a:chOff x="0" y="0"/>
            <a:chExt cx="10109767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5421534" y="0"/>
              <a:ext cx="4688234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7015568" y="1167616"/>
              <a:ext cx="1712540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١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618" name="(القياس) الطول والمساحة"/>
            <p:cNvSpPr txBox="1"/>
            <p:nvPr/>
          </p:nvSpPr>
          <p:spPr>
            <a:xfrm>
              <a:off x="0" y="99931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6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(القياس) الطول والمساحة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21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38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213215" y="2366697"/>
            <a:ext cx="1477943" cy="7503714"/>
            <a:chOff x="0" y="0"/>
            <a:chExt cx="1477942" cy="7503712"/>
          </a:xfrm>
        </p:grpSpPr>
        <p:grpSp>
          <p:nvGrpSpPr>
            <p:cNvPr id="633" name="تجميع"/>
            <p:cNvGrpSpPr/>
            <p:nvPr/>
          </p:nvGrpSpPr>
          <p:grpSpPr>
            <a:xfrm>
              <a:off x="0" y="0"/>
              <a:ext cx="1477943" cy="7503713"/>
              <a:chOff x="0" y="0"/>
              <a:chExt cx="1477942" cy="7503712"/>
            </a:xfrm>
          </p:grpSpPr>
          <p:grpSp>
            <p:nvGrpSpPr>
              <p:cNvPr id="626" name="تجميع"/>
              <p:cNvGrpSpPr/>
              <p:nvPr/>
            </p:nvGrpSpPr>
            <p:grpSpPr>
              <a:xfrm>
                <a:off x="0" y="0"/>
                <a:ext cx="1477943" cy="7503713"/>
                <a:chOff x="0" y="0"/>
                <a:chExt cx="1477942" cy="7503712"/>
              </a:xfrm>
            </p:grpSpPr>
            <p:sp>
              <p:nvSpPr>
                <p:cNvPr id="624" name="مستطيل مستدير الزوايا"/>
                <p:cNvSpPr/>
                <p:nvPr/>
              </p:nvSpPr>
              <p:spPr>
                <a:xfrm>
                  <a:off x="0" y="0"/>
                  <a:ext cx="1477943" cy="109800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625" name="مستطيل"/>
                <p:cNvSpPr/>
                <p:nvPr/>
              </p:nvSpPr>
              <p:spPr>
                <a:xfrm>
                  <a:off x="73090" y="608801"/>
                  <a:ext cx="1338914" cy="689491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627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89234" y="1578668"/>
                <a:ext cx="1045117" cy="13063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8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66206" y="2731914"/>
                <a:ext cx="1156344" cy="89937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629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95215" y="3683851"/>
                <a:ext cx="1156344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0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79307" y="4641482"/>
                <a:ext cx="1156344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1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68418" y="5584661"/>
                <a:ext cx="1156343" cy="89937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2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71281" y="785833"/>
                <a:ext cx="1169191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36" name="تجميع"/>
            <p:cNvGrpSpPr/>
            <p:nvPr/>
          </p:nvGrpSpPr>
          <p:grpSpPr>
            <a:xfrm>
              <a:off x="105369" y="6627361"/>
              <a:ext cx="1137547" cy="701150"/>
              <a:chOff x="0" y="0"/>
              <a:chExt cx="1137545" cy="701149"/>
            </a:xfrm>
          </p:grpSpPr>
          <p:pic>
            <p:nvPicPr>
              <p:cNvPr id="634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64469" y="70042"/>
                <a:ext cx="782797" cy="63110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0" y="0"/>
                <a:ext cx="1137546" cy="449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637" name="أدوات"/>
            <p:cNvSpPr txBox="1"/>
            <p:nvPr/>
          </p:nvSpPr>
          <p:spPr>
            <a:xfrm>
              <a:off x="167677" y="0"/>
              <a:ext cx="1142589" cy="668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639" name="IMG_1170.png" descr="IMG_1170.png"/>
          <p:cNvPicPr>
            <a:picLocks noChangeAspect="1"/>
          </p:cNvPicPr>
          <p:nvPr/>
        </p:nvPicPr>
        <p:blipFill>
          <a:blip r:embed="rId16">
            <a:extLst/>
          </a:blip>
          <a:srcRect l="16207" t="0" r="6463" b="89927"/>
          <a:stretch>
            <a:fillRect/>
          </a:stretch>
        </p:blipFill>
        <p:spPr>
          <a:xfrm>
            <a:off x="3384134" y="1524023"/>
            <a:ext cx="19925628" cy="1812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G_1170.png" descr="IMG_1170.png"/>
          <p:cNvPicPr>
            <a:picLocks noChangeAspect="1"/>
          </p:cNvPicPr>
          <p:nvPr/>
        </p:nvPicPr>
        <p:blipFill>
          <a:blip r:embed="rId16">
            <a:extLst/>
          </a:blip>
          <a:srcRect l="27739" t="9437" r="7140" b="64296"/>
          <a:stretch>
            <a:fillRect/>
          </a:stretch>
        </p:blipFill>
        <p:spPr>
          <a:xfrm>
            <a:off x="2932891" y="3825341"/>
            <a:ext cx="20421795" cy="5753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المكعب"/>
          <p:cNvSpPr txBox="1"/>
          <p:nvPr/>
        </p:nvSpPr>
        <p:spPr>
          <a:xfrm>
            <a:off x="3803556" y="4942383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المكعب</a:t>
            </a:r>
          </a:p>
        </p:txBody>
      </p:sp>
      <p:sp>
        <p:nvSpPr>
          <p:cNvPr id="642" name="١٥"/>
          <p:cNvSpPr txBox="1"/>
          <p:nvPr/>
        </p:nvSpPr>
        <p:spPr>
          <a:xfrm>
            <a:off x="5332450" y="6962211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1" grpId="1"/>
      <p:bldP build="whole" bldLvl="1" animBg="1" rev="0" advAuto="0" spid="64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IMG_1170.png" descr="IMG_1170.png"/>
          <p:cNvPicPr>
            <a:picLocks noChangeAspect="1"/>
          </p:cNvPicPr>
          <p:nvPr/>
        </p:nvPicPr>
        <p:blipFill>
          <a:blip r:embed="rId2">
            <a:extLst/>
          </a:blip>
          <a:srcRect l="2424" t="37319" r="5114" b="1062"/>
          <a:stretch>
            <a:fillRect/>
          </a:stretch>
        </p:blipFill>
        <p:spPr>
          <a:xfrm>
            <a:off x="2030260" y="921965"/>
            <a:ext cx="20875987" cy="9717594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مكعبات"/>
          <p:cNvSpPr txBox="1"/>
          <p:nvPr/>
        </p:nvSpPr>
        <p:spPr>
          <a:xfrm>
            <a:off x="10241211" y="5615602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646" name="١٢"/>
          <p:cNvSpPr txBox="1"/>
          <p:nvPr/>
        </p:nvSpPr>
        <p:spPr>
          <a:xfrm>
            <a:off x="5096880" y="6152443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647" name="مكعبات"/>
          <p:cNvSpPr txBox="1"/>
          <p:nvPr/>
        </p:nvSpPr>
        <p:spPr>
          <a:xfrm>
            <a:off x="9883549" y="8779827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648" name="١٠"/>
          <p:cNvSpPr txBox="1"/>
          <p:nvPr/>
        </p:nvSpPr>
        <p:spPr>
          <a:xfrm>
            <a:off x="4864793" y="8943993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1"/>
      <p:bldP build="whole" bldLvl="1" animBg="1" rev="0" advAuto="0" spid="648" grpId="4"/>
      <p:bldP build="whole" bldLvl="1" animBg="1" rev="0" advAuto="0" spid="647" grpId="3"/>
      <p:bldP build="whole" bldLvl="1" animBg="1" rev="0" advAuto="0" spid="64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IMG_1171.png" descr="IMG_11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2248" y="1544264"/>
            <a:ext cx="20371074" cy="8837703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٨"/>
          <p:cNvSpPr txBox="1"/>
          <p:nvPr/>
        </p:nvSpPr>
        <p:spPr>
          <a:xfrm>
            <a:off x="12342697" y="6152443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652" name="١٧"/>
          <p:cNvSpPr txBox="1"/>
          <p:nvPr/>
        </p:nvSpPr>
        <p:spPr>
          <a:xfrm>
            <a:off x="12364990" y="8943993"/>
            <a:ext cx="4454121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653" name="١٠"/>
          <p:cNvSpPr txBox="1"/>
          <p:nvPr/>
        </p:nvSpPr>
        <p:spPr>
          <a:xfrm>
            <a:off x="5645411" y="6152443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654" name="٢٠"/>
          <p:cNvSpPr txBox="1"/>
          <p:nvPr/>
        </p:nvSpPr>
        <p:spPr>
          <a:xfrm>
            <a:off x="5510841" y="8943993"/>
            <a:ext cx="4454121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4"/>
      <p:bldP build="whole" bldLvl="1" animBg="1" rev="0" advAuto="0" spid="653" grpId="3"/>
      <p:bldP build="whole" bldLvl="1" animBg="1" rev="0" advAuto="0" spid="652" grpId="2"/>
      <p:bldP build="whole" bldLvl="1" animBg="1" rev="0" advAuto="0" spid="6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IMG_1172.png" descr="IMG_117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023664" y="992535"/>
            <a:ext cx="18092098" cy="10599181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٨"/>
          <p:cNvSpPr txBox="1"/>
          <p:nvPr/>
        </p:nvSpPr>
        <p:spPr>
          <a:xfrm>
            <a:off x="16819111" y="9668490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658" name="٦"/>
          <p:cNvSpPr txBox="1"/>
          <p:nvPr/>
        </p:nvSpPr>
        <p:spPr>
          <a:xfrm>
            <a:off x="7091853" y="9895471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7" grpId="1"/>
      <p:bldP build="whole" bldLvl="1" animBg="1" rev="0" advAuto="0" spid="65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IMG_1173.png" descr="IMG_117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979"/>
          <a:stretch>
            <a:fillRect/>
          </a:stretch>
        </p:blipFill>
        <p:spPr>
          <a:xfrm>
            <a:off x="2030260" y="2627754"/>
            <a:ext cx="19676954" cy="7149551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٩"/>
          <p:cNvSpPr txBox="1"/>
          <p:nvPr/>
        </p:nvSpPr>
        <p:spPr>
          <a:xfrm>
            <a:off x="10060682" y="7490020"/>
            <a:ext cx="4454121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IMG_1173.png" descr="IMG_1173.png"/>
          <p:cNvPicPr>
            <a:picLocks noChangeAspect="1"/>
          </p:cNvPicPr>
          <p:nvPr/>
        </p:nvPicPr>
        <p:blipFill>
          <a:blip r:embed="rId2">
            <a:extLst/>
          </a:blip>
          <a:srcRect l="7459" t="58964" r="0" b="5542"/>
          <a:stretch>
            <a:fillRect/>
          </a:stretch>
        </p:blipFill>
        <p:spPr>
          <a:xfrm>
            <a:off x="2184098" y="3293317"/>
            <a:ext cx="20207220" cy="5118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IMG_1173.png" descr="IMG_1173.png"/>
          <p:cNvPicPr>
            <a:picLocks noChangeAspect="1"/>
          </p:cNvPicPr>
          <p:nvPr/>
        </p:nvPicPr>
        <p:blipFill>
          <a:blip r:embed="rId2">
            <a:extLst/>
          </a:blip>
          <a:srcRect l="68053" t="0" r="0" b="88693"/>
          <a:stretch>
            <a:fillRect/>
          </a:stretch>
        </p:blipFill>
        <p:spPr>
          <a:xfrm>
            <a:off x="9867447" y="1257513"/>
            <a:ext cx="10714431" cy="2504148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٣"/>
          <p:cNvSpPr txBox="1"/>
          <p:nvPr/>
        </p:nvSpPr>
        <p:spPr>
          <a:xfrm>
            <a:off x="8762290" y="7278008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