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تــهــيئة"/>
          <p:cNvSpPr txBox="1"/>
          <p:nvPr/>
        </p:nvSpPr>
        <p:spPr>
          <a:xfrm>
            <a:off x="8536312" y="8880743"/>
            <a:ext cx="8465468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التــهــيئة</a:t>
            </a:r>
          </a:p>
        </p:txBody>
      </p:sp>
      <p:sp>
        <p:nvSpPr>
          <p:cNvPr id="180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9" grpId="3"/>
      <p:bldP build="whole" bldLvl="1" animBg="1" rev="0" advAuto="0" spid="17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360.png" descr="IMG_1360.png"/>
          <p:cNvPicPr>
            <a:picLocks noChangeAspect="1"/>
          </p:cNvPicPr>
          <p:nvPr/>
        </p:nvPicPr>
        <p:blipFill>
          <a:blip r:embed="rId2">
            <a:extLst/>
          </a:blip>
          <a:srcRect l="62191" t="24597" r="3832" b="66851"/>
          <a:stretch>
            <a:fillRect/>
          </a:stretch>
        </p:blipFill>
        <p:spPr>
          <a:xfrm>
            <a:off x="15211948" y="957891"/>
            <a:ext cx="7828049" cy="137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24" fill="norm" stroke="1" extrusionOk="0">
                <a:moveTo>
                  <a:pt x="21456" y="39"/>
                </a:moveTo>
                <a:cubicBezTo>
                  <a:pt x="21415" y="-76"/>
                  <a:pt x="21357" y="58"/>
                  <a:pt x="21295" y="480"/>
                </a:cubicBezTo>
                <a:cubicBezTo>
                  <a:pt x="21208" y="1066"/>
                  <a:pt x="21204" y="1649"/>
                  <a:pt x="21285" y="2137"/>
                </a:cubicBezTo>
                <a:lnTo>
                  <a:pt x="21346" y="2510"/>
                </a:lnTo>
                <a:lnTo>
                  <a:pt x="21278" y="2820"/>
                </a:lnTo>
                <a:cubicBezTo>
                  <a:pt x="21241" y="2991"/>
                  <a:pt x="21155" y="3333"/>
                  <a:pt x="21088" y="3584"/>
                </a:cubicBezTo>
                <a:cubicBezTo>
                  <a:pt x="21021" y="3834"/>
                  <a:pt x="20984" y="4038"/>
                  <a:pt x="21006" y="4037"/>
                </a:cubicBezTo>
                <a:cubicBezTo>
                  <a:pt x="21077" y="4034"/>
                  <a:pt x="21318" y="3314"/>
                  <a:pt x="21385" y="2901"/>
                </a:cubicBezTo>
                <a:cubicBezTo>
                  <a:pt x="21434" y="2603"/>
                  <a:pt x="21467" y="2517"/>
                  <a:pt x="21514" y="2584"/>
                </a:cubicBezTo>
                <a:cubicBezTo>
                  <a:pt x="21566" y="2658"/>
                  <a:pt x="21579" y="2617"/>
                  <a:pt x="21579" y="2361"/>
                </a:cubicBezTo>
                <a:cubicBezTo>
                  <a:pt x="21579" y="2186"/>
                  <a:pt x="21567" y="1997"/>
                  <a:pt x="21552" y="1945"/>
                </a:cubicBezTo>
                <a:cubicBezTo>
                  <a:pt x="21537" y="1892"/>
                  <a:pt x="21524" y="1517"/>
                  <a:pt x="21524" y="1113"/>
                </a:cubicBezTo>
                <a:cubicBezTo>
                  <a:pt x="21524" y="520"/>
                  <a:pt x="21498" y="154"/>
                  <a:pt x="21456" y="39"/>
                </a:cubicBezTo>
                <a:close/>
                <a:moveTo>
                  <a:pt x="11185" y="1411"/>
                </a:moveTo>
                <a:cubicBezTo>
                  <a:pt x="11185" y="1343"/>
                  <a:pt x="11066" y="1644"/>
                  <a:pt x="10921" y="2081"/>
                </a:cubicBezTo>
                <a:cubicBezTo>
                  <a:pt x="10747" y="2603"/>
                  <a:pt x="10649" y="2995"/>
                  <a:pt x="10634" y="3223"/>
                </a:cubicBezTo>
                <a:cubicBezTo>
                  <a:pt x="10615" y="3537"/>
                  <a:pt x="10639" y="3498"/>
                  <a:pt x="10882" y="2808"/>
                </a:cubicBezTo>
                <a:cubicBezTo>
                  <a:pt x="11121" y="2126"/>
                  <a:pt x="11185" y="1832"/>
                  <a:pt x="11185" y="1411"/>
                </a:cubicBezTo>
                <a:close/>
                <a:moveTo>
                  <a:pt x="17716" y="1765"/>
                </a:moveTo>
                <a:cubicBezTo>
                  <a:pt x="17687" y="1817"/>
                  <a:pt x="17656" y="1935"/>
                  <a:pt x="17625" y="2125"/>
                </a:cubicBezTo>
                <a:cubicBezTo>
                  <a:pt x="17537" y="2664"/>
                  <a:pt x="17535" y="3447"/>
                  <a:pt x="17620" y="3770"/>
                </a:cubicBezTo>
                <a:cubicBezTo>
                  <a:pt x="17680" y="3999"/>
                  <a:pt x="17681" y="4006"/>
                  <a:pt x="17630" y="4328"/>
                </a:cubicBezTo>
                <a:cubicBezTo>
                  <a:pt x="17601" y="4508"/>
                  <a:pt x="17518" y="4876"/>
                  <a:pt x="17445" y="5142"/>
                </a:cubicBezTo>
                <a:cubicBezTo>
                  <a:pt x="17372" y="5408"/>
                  <a:pt x="17312" y="5653"/>
                  <a:pt x="17312" y="5688"/>
                </a:cubicBezTo>
                <a:cubicBezTo>
                  <a:pt x="17312" y="5723"/>
                  <a:pt x="17346" y="5705"/>
                  <a:pt x="17388" y="5651"/>
                </a:cubicBezTo>
                <a:cubicBezTo>
                  <a:pt x="17488" y="5519"/>
                  <a:pt x="17668" y="4930"/>
                  <a:pt x="17733" y="4521"/>
                </a:cubicBezTo>
                <a:cubicBezTo>
                  <a:pt x="17766" y="4314"/>
                  <a:pt x="17805" y="4222"/>
                  <a:pt x="17836" y="4279"/>
                </a:cubicBezTo>
                <a:cubicBezTo>
                  <a:pt x="17901" y="4396"/>
                  <a:pt x="17932" y="3968"/>
                  <a:pt x="17883" y="3633"/>
                </a:cubicBezTo>
                <a:cubicBezTo>
                  <a:pt x="17863" y="3497"/>
                  <a:pt x="17851" y="3153"/>
                  <a:pt x="17855" y="2870"/>
                </a:cubicBezTo>
                <a:cubicBezTo>
                  <a:pt x="17868" y="2040"/>
                  <a:pt x="17802" y="1609"/>
                  <a:pt x="17716" y="1765"/>
                </a:cubicBezTo>
                <a:close/>
                <a:moveTo>
                  <a:pt x="3532" y="2044"/>
                </a:moveTo>
                <a:cubicBezTo>
                  <a:pt x="3499" y="2056"/>
                  <a:pt x="3432" y="2208"/>
                  <a:pt x="3328" y="2503"/>
                </a:cubicBezTo>
                <a:cubicBezTo>
                  <a:pt x="3082" y="3203"/>
                  <a:pt x="3007" y="3511"/>
                  <a:pt x="3007" y="3832"/>
                </a:cubicBezTo>
                <a:cubicBezTo>
                  <a:pt x="3007" y="4057"/>
                  <a:pt x="3496" y="2754"/>
                  <a:pt x="3533" y="2429"/>
                </a:cubicBezTo>
                <a:cubicBezTo>
                  <a:pt x="3564" y="2160"/>
                  <a:pt x="3565" y="2032"/>
                  <a:pt x="3532" y="2044"/>
                </a:cubicBezTo>
                <a:close/>
                <a:moveTo>
                  <a:pt x="15947" y="3106"/>
                </a:moveTo>
                <a:cubicBezTo>
                  <a:pt x="15795" y="3106"/>
                  <a:pt x="15691" y="4638"/>
                  <a:pt x="15798" y="5309"/>
                </a:cubicBezTo>
                <a:cubicBezTo>
                  <a:pt x="15851" y="5642"/>
                  <a:pt x="15873" y="5652"/>
                  <a:pt x="15953" y="5409"/>
                </a:cubicBezTo>
                <a:cubicBezTo>
                  <a:pt x="16042" y="5140"/>
                  <a:pt x="16079" y="4798"/>
                  <a:pt x="16080" y="4235"/>
                </a:cubicBezTo>
                <a:cubicBezTo>
                  <a:pt x="16081" y="3755"/>
                  <a:pt x="16005" y="3106"/>
                  <a:pt x="15947" y="3106"/>
                </a:cubicBezTo>
                <a:close/>
                <a:moveTo>
                  <a:pt x="11118" y="3354"/>
                </a:moveTo>
                <a:cubicBezTo>
                  <a:pt x="11115" y="3353"/>
                  <a:pt x="11111" y="3373"/>
                  <a:pt x="11106" y="3416"/>
                </a:cubicBezTo>
                <a:cubicBezTo>
                  <a:pt x="11090" y="3544"/>
                  <a:pt x="11076" y="3806"/>
                  <a:pt x="11076" y="3993"/>
                </a:cubicBezTo>
                <a:cubicBezTo>
                  <a:pt x="11076" y="4483"/>
                  <a:pt x="11031" y="4564"/>
                  <a:pt x="10982" y="4167"/>
                </a:cubicBezTo>
                <a:cubicBezTo>
                  <a:pt x="10935" y="3786"/>
                  <a:pt x="10936" y="3783"/>
                  <a:pt x="10889" y="4397"/>
                </a:cubicBezTo>
                <a:cubicBezTo>
                  <a:pt x="10849" y="4930"/>
                  <a:pt x="10771" y="4903"/>
                  <a:pt x="10746" y="4347"/>
                </a:cubicBezTo>
                <a:cubicBezTo>
                  <a:pt x="10730" y="3990"/>
                  <a:pt x="10727" y="4003"/>
                  <a:pt x="10708" y="4540"/>
                </a:cubicBezTo>
                <a:cubicBezTo>
                  <a:pt x="10696" y="4859"/>
                  <a:pt x="10693" y="5230"/>
                  <a:pt x="10702" y="5359"/>
                </a:cubicBezTo>
                <a:cubicBezTo>
                  <a:pt x="10723" y="5663"/>
                  <a:pt x="10801" y="5657"/>
                  <a:pt x="10879" y="5347"/>
                </a:cubicBezTo>
                <a:cubicBezTo>
                  <a:pt x="10913" y="5211"/>
                  <a:pt x="10958" y="5134"/>
                  <a:pt x="10979" y="5179"/>
                </a:cubicBezTo>
                <a:cubicBezTo>
                  <a:pt x="11054" y="5342"/>
                  <a:pt x="11110" y="4888"/>
                  <a:pt x="11122" y="4024"/>
                </a:cubicBezTo>
                <a:cubicBezTo>
                  <a:pt x="11129" y="3560"/>
                  <a:pt x="11128" y="3356"/>
                  <a:pt x="11118" y="3354"/>
                </a:cubicBezTo>
                <a:close/>
                <a:moveTo>
                  <a:pt x="5113" y="3689"/>
                </a:moveTo>
                <a:cubicBezTo>
                  <a:pt x="5065" y="3597"/>
                  <a:pt x="5004" y="3756"/>
                  <a:pt x="4949" y="4198"/>
                </a:cubicBezTo>
                <a:cubicBezTo>
                  <a:pt x="4875" y="4785"/>
                  <a:pt x="4877" y="5485"/>
                  <a:pt x="4955" y="5800"/>
                </a:cubicBezTo>
                <a:lnTo>
                  <a:pt x="5017" y="6048"/>
                </a:lnTo>
                <a:lnTo>
                  <a:pt x="4928" y="6495"/>
                </a:lnTo>
                <a:cubicBezTo>
                  <a:pt x="4878" y="6739"/>
                  <a:pt x="4807" y="7036"/>
                  <a:pt x="4768" y="7153"/>
                </a:cubicBezTo>
                <a:cubicBezTo>
                  <a:pt x="4704" y="7347"/>
                  <a:pt x="4693" y="7333"/>
                  <a:pt x="4648" y="6992"/>
                </a:cubicBezTo>
                <a:cubicBezTo>
                  <a:pt x="4620" y="6787"/>
                  <a:pt x="4605" y="6527"/>
                  <a:pt x="4613" y="6414"/>
                </a:cubicBezTo>
                <a:cubicBezTo>
                  <a:pt x="4637" y="6059"/>
                  <a:pt x="4593" y="5161"/>
                  <a:pt x="4547" y="5061"/>
                </a:cubicBezTo>
                <a:cubicBezTo>
                  <a:pt x="4448" y="4845"/>
                  <a:pt x="4349" y="5341"/>
                  <a:pt x="4310" y="6253"/>
                </a:cubicBezTo>
                <a:cubicBezTo>
                  <a:pt x="4295" y="6594"/>
                  <a:pt x="4305" y="6763"/>
                  <a:pt x="4359" y="7047"/>
                </a:cubicBezTo>
                <a:lnTo>
                  <a:pt x="4428" y="7401"/>
                </a:lnTo>
                <a:lnTo>
                  <a:pt x="4353" y="7792"/>
                </a:lnTo>
                <a:cubicBezTo>
                  <a:pt x="4312" y="8008"/>
                  <a:pt x="4230" y="8368"/>
                  <a:pt x="4170" y="8593"/>
                </a:cubicBezTo>
                <a:cubicBezTo>
                  <a:pt x="4089" y="8896"/>
                  <a:pt x="4075" y="9004"/>
                  <a:pt x="4115" y="9003"/>
                </a:cubicBezTo>
                <a:cubicBezTo>
                  <a:pt x="4181" y="9001"/>
                  <a:pt x="4425" y="8226"/>
                  <a:pt x="4492" y="7799"/>
                </a:cubicBezTo>
                <a:cubicBezTo>
                  <a:pt x="4531" y="7556"/>
                  <a:pt x="4564" y="7502"/>
                  <a:pt x="4644" y="7563"/>
                </a:cubicBezTo>
                <a:cubicBezTo>
                  <a:pt x="4759" y="7650"/>
                  <a:pt x="4871" y="7385"/>
                  <a:pt x="5036" y="6632"/>
                </a:cubicBezTo>
                <a:cubicBezTo>
                  <a:pt x="5097" y="6354"/>
                  <a:pt x="5154" y="6208"/>
                  <a:pt x="5180" y="6265"/>
                </a:cubicBezTo>
                <a:cubicBezTo>
                  <a:pt x="5238" y="6390"/>
                  <a:pt x="5268" y="5943"/>
                  <a:pt x="5226" y="5570"/>
                </a:cubicBezTo>
                <a:cubicBezTo>
                  <a:pt x="5209" y="5412"/>
                  <a:pt x="5195" y="5013"/>
                  <a:pt x="5195" y="4676"/>
                </a:cubicBezTo>
                <a:cubicBezTo>
                  <a:pt x="5195" y="4127"/>
                  <a:pt x="5160" y="3781"/>
                  <a:pt x="5113" y="3689"/>
                </a:cubicBezTo>
                <a:close/>
                <a:moveTo>
                  <a:pt x="2280" y="4521"/>
                </a:moveTo>
                <a:cubicBezTo>
                  <a:pt x="2252" y="4558"/>
                  <a:pt x="2224" y="4666"/>
                  <a:pt x="2201" y="4850"/>
                </a:cubicBezTo>
                <a:cubicBezTo>
                  <a:pt x="2142" y="5333"/>
                  <a:pt x="2120" y="6121"/>
                  <a:pt x="2157" y="6507"/>
                </a:cubicBezTo>
                <a:cubicBezTo>
                  <a:pt x="2227" y="7258"/>
                  <a:pt x="2460" y="6620"/>
                  <a:pt x="2460" y="5676"/>
                </a:cubicBezTo>
                <a:cubicBezTo>
                  <a:pt x="2460" y="4906"/>
                  <a:pt x="2366" y="4410"/>
                  <a:pt x="2280" y="4521"/>
                </a:cubicBezTo>
                <a:close/>
                <a:moveTo>
                  <a:pt x="19381" y="4869"/>
                </a:moveTo>
                <a:cubicBezTo>
                  <a:pt x="19378" y="4855"/>
                  <a:pt x="19374" y="4854"/>
                  <a:pt x="19368" y="4875"/>
                </a:cubicBezTo>
                <a:cubicBezTo>
                  <a:pt x="19351" y="4936"/>
                  <a:pt x="19336" y="5156"/>
                  <a:pt x="19336" y="5359"/>
                </a:cubicBezTo>
                <a:cubicBezTo>
                  <a:pt x="19336" y="5875"/>
                  <a:pt x="19281" y="6012"/>
                  <a:pt x="19227" y="5632"/>
                </a:cubicBezTo>
                <a:cubicBezTo>
                  <a:pt x="19182" y="5316"/>
                  <a:pt x="19182" y="5317"/>
                  <a:pt x="19151" y="5775"/>
                </a:cubicBezTo>
                <a:cubicBezTo>
                  <a:pt x="19114" y="6335"/>
                  <a:pt x="19032" y="6318"/>
                  <a:pt x="19008" y="5744"/>
                </a:cubicBezTo>
                <a:cubicBezTo>
                  <a:pt x="18994" y="5406"/>
                  <a:pt x="18989" y="5396"/>
                  <a:pt x="18972" y="5644"/>
                </a:cubicBezTo>
                <a:cubicBezTo>
                  <a:pt x="18961" y="5801"/>
                  <a:pt x="18953" y="6166"/>
                  <a:pt x="18953" y="6458"/>
                </a:cubicBezTo>
                <a:cubicBezTo>
                  <a:pt x="18953" y="6906"/>
                  <a:pt x="18963" y="6985"/>
                  <a:pt x="19016" y="6985"/>
                </a:cubicBezTo>
                <a:cubicBezTo>
                  <a:pt x="19050" y="6985"/>
                  <a:pt x="19105" y="6879"/>
                  <a:pt x="19139" y="6743"/>
                </a:cubicBezTo>
                <a:cubicBezTo>
                  <a:pt x="19173" y="6608"/>
                  <a:pt x="19218" y="6531"/>
                  <a:pt x="19239" y="6576"/>
                </a:cubicBezTo>
                <a:cubicBezTo>
                  <a:pt x="19306" y="6721"/>
                  <a:pt x="19363" y="6301"/>
                  <a:pt x="19381" y="5527"/>
                </a:cubicBezTo>
                <a:cubicBezTo>
                  <a:pt x="19391" y="5108"/>
                  <a:pt x="19391" y="4909"/>
                  <a:pt x="19381" y="4869"/>
                </a:cubicBezTo>
                <a:close/>
                <a:moveTo>
                  <a:pt x="3253" y="5086"/>
                </a:moveTo>
                <a:cubicBezTo>
                  <a:pt x="3215" y="5107"/>
                  <a:pt x="3149" y="5341"/>
                  <a:pt x="3106" y="5607"/>
                </a:cubicBezTo>
                <a:cubicBezTo>
                  <a:pt x="3046" y="5985"/>
                  <a:pt x="3033" y="6183"/>
                  <a:pt x="3047" y="6501"/>
                </a:cubicBezTo>
                <a:cubicBezTo>
                  <a:pt x="3057" y="6726"/>
                  <a:pt x="3072" y="7143"/>
                  <a:pt x="3080" y="7426"/>
                </a:cubicBezTo>
                <a:lnTo>
                  <a:pt x="3095" y="7941"/>
                </a:lnTo>
                <a:lnTo>
                  <a:pt x="3153" y="7637"/>
                </a:lnTo>
                <a:cubicBezTo>
                  <a:pt x="3185" y="7471"/>
                  <a:pt x="3263" y="7189"/>
                  <a:pt x="3326" y="7010"/>
                </a:cubicBezTo>
                <a:cubicBezTo>
                  <a:pt x="3519" y="6462"/>
                  <a:pt x="3524" y="6076"/>
                  <a:pt x="3335" y="6365"/>
                </a:cubicBezTo>
                <a:cubicBezTo>
                  <a:pt x="3237" y="6515"/>
                  <a:pt x="3212" y="6503"/>
                  <a:pt x="3169" y="6278"/>
                </a:cubicBezTo>
                <a:cubicBezTo>
                  <a:pt x="3100" y="5928"/>
                  <a:pt x="3129" y="5715"/>
                  <a:pt x="3235" y="5775"/>
                </a:cubicBezTo>
                <a:cubicBezTo>
                  <a:pt x="3311" y="5818"/>
                  <a:pt x="3321" y="5776"/>
                  <a:pt x="3321" y="5433"/>
                </a:cubicBezTo>
                <a:cubicBezTo>
                  <a:pt x="3321" y="5113"/>
                  <a:pt x="3309" y="5053"/>
                  <a:pt x="3253" y="5086"/>
                </a:cubicBezTo>
                <a:close/>
                <a:moveTo>
                  <a:pt x="21279" y="5092"/>
                </a:moveTo>
                <a:cubicBezTo>
                  <a:pt x="21135" y="5184"/>
                  <a:pt x="21016" y="6303"/>
                  <a:pt x="21097" y="6812"/>
                </a:cubicBezTo>
                <a:cubicBezTo>
                  <a:pt x="21122" y="6974"/>
                  <a:pt x="21131" y="7230"/>
                  <a:pt x="21121" y="7525"/>
                </a:cubicBezTo>
                <a:lnTo>
                  <a:pt x="21105" y="7991"/>
                </a:lnTo>
                <a:lnTo>
                  <a:pt x="21191" y="7581"/>
                </a:lnTo>
                <a:cubicBezTo>
                  <a:pt x="21238" y="7356"/>
                  <a:pt x="21319" y="7088"/>
                  <a:pt x="21371" y="6992"/>
                </a:cubicBezTo>
                <a:cubicBezTo>
                  <a:pt x="21455" y="6835"/>
                  <a:pt x="21518" y="6437"/>
                  <a:pt x="21487" y="6259"/>
                </a:cubicBezTo>
                <a:cubicBezTo>
                  <a:pt x="21481" y="6223"/>
                  <a:pt x="21425" y="6279"/>
                  <a:pt x="21363" y="6383"/>
                </a:cubicBezTo>
                <a:cubicBezTo>
                  <a:pt x="21265" y="6551"/>
                  <a:pt x="21245" y="6541"/>
                  <a:pt x="21197" y="6296"/>
                </a:cubicBezTo>
                <a:cubicBezTo>
                  <a:pt x="21126" y="5933"/>
                  <a:pt x="21153" y="5714"/>
                  <a:pt x="21261" y="5775"/>
                </a:cubicBezTo>
                <a:cubicBezTo>
                  <a:pt x="21337" y="5818"/>
                  <a:pt x="21347" y="5776"/>
                  <a:pt x="21347" y="5433"/>
                </a:cubicBezTo>
                <a:cubicBezTo>
                  <a:pt x="21347" y="5113"/>
                  <a:pt x="21335" y="5057"/>
                  <a:pt x="21279" y="5092"/>
                </a:cubicBezTo>
                <a:close/>
                <a:moveTo>
                  <a:pt x="1212" y="5930"/>
                </a:moveTo>
                <a:cubicBezTo>
                  <a:pt x="1170" y="5844"/>
                  <a:pt x="1111" y="5983"/>
                  <a:pt x="1053" y="6377"/>
                </a:cubicBezTo>
                <a:cubicBezTo>
                  <a:pt x="968" y="6948"/>
                  <a:pt x="962" y="7610"/>
                  <a:pt x="1037" y="7997"/>
                </a:cubicBezTo>
                <a:cubicBezTo>
                  <a:pt x="1090" y="8267"/>
                  <a:pt x="1090" y="8295"/>
                  <a:pt x="1044" y="8587"/>
                </a:cubicBezTo>
                <a:cubicBezTo>
                  <a:pt x="1018" y="8755"/>
                  <a:pt x="935" y="9125"/>
                  <a:pt x="860" y="9413"/>
                </a:cubicBezTo>
                <a:cubicBezTo>
                  <a:pt x="785" y="9701"/>
                  <a:pt x="742" y="9936"/>
                  <a:pt x="764" y="9934"/>
                </a:cubicBezTo>
                <a:cubicBezTo>
                  <a:pt x="836" y="9928"/>
                  <a:pt x="1024" y="9370"/>
                  <a:pt x="1125" y="8866"/>
                </a:cubicBezTo>
                <a:cubicBezTo>
                  <a:pt x="1209" y="8448"/>
                  <a:pt x="1233" y="8401"/>
                  <a:pt x="1293" y="8531"/>
                </a:cubicBezTo>
                <a:cubicBezTo>
                  <a:pt x="1338" y="8626"/>
                  <a:pt x="1358" y="8767"/>
                  <a:pt x="1349" y="8904"/>
                </a:cubicBezTo>
                <a:cubicBezTo>
                  <a:pt x="1327" y="9234"/>
                  <a:pt x="1853" y="7644"/>
                  <a:pt x="1887" y="7277"/>
                </a:cubicBezTo>
                <a:cubicBezTo>
                  <a:pt x="1904" y="7103"/>
                  <a:pt x="1913" y="6943"/>
                  <a:pt x="1908" y="6917"/>
                </a:cubicBezTo>
                <a:cubicBezTo>
                  <a:pt x="1903" y="6891"/>
                  <a:pt x="1779" y="7198"/>
                  <a:pt x="1633" y="7606"/>
                </a:cubicBezTo>
                <a:lnTo>
                  <a:pt x="1367" y="8351"/>
                </a:lnTo>
                <a:lnTo>
                  <a:pt x="1325" y="7879"/>
                </a:lnTo>
                <a:cubicBezTo>
                  <a:pt x="1302" y="7619"/>
                  <a:pt x="1284" y="7154"/>
                  <a:pt x="1284" y="6843"/>
                </a:cubicBezTo>
                <a:cubicBezTo>
                  <a:pt x="1284" y="6332"/>
                  <a:pt x="1255" y="6016"/>
                  <a:pt x="1212" y="5930"/>
                </a:cubicBezTo>
                <a:close/>
                <a:moveTo>
                  <a:pt x="10982" y="6818"/>
                </a:moveTo>
                <a:lnTo>
                  <a:pt x="10933" y="7172"/>
                </a:lnTo>
                <a:cubicBezTo>
                  <a:pt x="10900" y="7408"/>
                  <a:pt x="10888" y="7689"/>
                  <a:pt x="10897" y="7997"/>
                </a:cubicBezTo>
                <a:cubicBezTo>
                  <a:pt x="10904" y="8253"/>
                  <a:pt x="10923" y="9094"/>
                  <a:pt x="10938" y="9866"/>
                </a:cubicBezTo>
                <a:cubicBezTo>
                  <a:pt x="10954" y="10637"/>
                  <a:pt x="10978" y="11644"/>
                  <a:pt x="10993" y="12101"/>
                </a:cubicBezTo>
                <a:cubicBezTo>
                  <a:pt x="11032" y="13257"/>
                  <a:pt x="11028" y="13460"/>
                  <a:pt x="10966" y="13814"/>
                </a:cubicBezTo>
                <a:cubicBezTo>
                  <a:pt x="10922" y="14061"/>
                  <a:pt x="10874" y="14124"/>
                  <a:pt x="10733" y="14124"/>
                </a:cubicBezTo>
                <a:cubicBezTo>
                  <a:pt x="10564" y="14124"/>
                  <a:pt x="10552" y="14100"/>
                  <a:pt x="10505" y="13659"/>
                </a:cubicBezTo>
                <a:cubicBezTo>
                  <a:pt x="10475" y="13378"/>
                  <a:pt x="10436" y="12437"/>
                  <a:pt x="10408" y="11294"/>
                </a:cubicBezTo>
                <a:cubicBezTo>
                  <a:pt x="10382" y="10249"/>
                  <a:pt x="10357" y="9379"/>
                  <a:pt x="10353" y="9357"/>
                </a:cubicBezTo>
                <a:cubicBezTo>
                  <a:pt x="10349" y="9335"/>
                  <a:pt x="10319" y="9480"/>
                  <a:pt x="10286" y="9680"/>
                </a:cubicBezTo>
                <a:cubicBezTo>
                  <a:pt x="10227" y="10037"/>
                  <a:pt x="10227" y="10063"/>
                  <a:pt x="10266" y="11424"/>
                </a:cubicBezTo>
                <a:cubicBezTo>
                  <a:pt x="10329" y="13667"/>
                  <a:pt x="10285" y="14124"/>
                  <a:pt x="10003" y="14124"/>
                </a:cubicBezTo>
                <a:cubicBezTo>
                  <a:pt x="9882" y="14124"/>
                  <a:pt x="9832" y="14053"/>
                  <a:pt x="9791" y="13820"/>
                </a:cubicBezTo>
                <a:cubicBezTo>
                  <a:pt x="9737" y="13517"/>
                  <a:pt x="9737" y="13521"/>
                  <a:pt x="9709" y="14093"/>
                </a:cubicBezTo>
                <a:cubicBezTo>
                  <a:pt x="9667" y="14956"/>
                  <a:pt x="9674" y="15196"/>
                  <a:pt x="9743" y="15279"/>
                </a:cubicBezTo>
                <a:cubicBezTo>
                  <a:pt x="9776" y="15320"/>
                  <a:pt x="9829" y="15385"/>
                  <a:pt x="9859" y="15422"/>
                </a:cubicBezTo>
                <a:cubicBezTo>
                  <a:pt x="9995" y="15589"/>
                  <a:pt x="10168" y="15239"/>
                  <a:pt x="10278" y="14571"/>
                </a:cubicBezTo>
                <a:lnTo>
                  <a:pt x="10362" y="14056"/>
                </a:lnTo>
                <a:lnTo>
                  <a:pt x="10405" y="14633"/>
                </a:lnTo>
                <a:cubicBezTo>
                  <a:pt x="10428" y="14948"/>
                  <a:pt x="10471" y="15277"/>
                  <a:pt x="10500" y="15366"/>
                </a:cubicBezTo>
                <a:cubicBezTo>
                  <a:pt x="10577" y="15600"/>
                  <a:pt x="10870" y="15561"/>
                  <a:pt x="10979" y="15304"/>
                </a:cubicBezTo>
                <a:cubicBezTo>
                  <a:pt x="11059" y="15114"/>
                  <a:pt x="11079" y="14956"/>
                  <a:pt x="11118" y="14199"/>
                </a:cubicBezTo>
                <a:cubicBezTo>
                  <a:pt x="11166" y="13253"/>
                  <a:pt x="11160" y="12404"/>
                  <a:pt x="11087" y="10033"/>
                </a:cubicBezTo>
                <a:cubicBezTo>
                  <a:pt x="11056" y="9018"/>
                  <a:pt x="11056" y="8752"/>
                  <a:pt x="11086" y="8426"/>
                </a:cubicBezTo>
                <a:cubicBezTo>
                  <a:pt x="11118" y="8075"/>
                  <a:pt x="11115" y="7969"/>
                  <a:pt x="11052" y="7426"/>
                </a:cubicBezTo>
                <a:lnTo>
                  <a:pt x="10982" y="6818"/>
                </a:lnTo>
                <a:close/>
                <a:moveTo>
                  <a:pt x="10233" y="6824"/>
                </a:moveTo>
                <a:lnTo>
                  <a:pt x="10171" y="7308"/>
                </a:lnTo>
                <a:lnTo>
                  <a:pt x="10110" y="7792"/>
                </a:lnTo>
                <a:lnTo>
                  <a:pt x="10190" y="8165"/>
                </a:lnTo>
                <a:cubicBezTo>
                  <a:pt x="10234" y="8367"/>
                  <a:pt x="10274" y="8528"/>
                  <a:pt x="10282" y="8531"/>
                </a:cubicBezTo>
                <a:cubicBezTo>
                  <a:pt x="10298" y="8537"/>
                  <a:pt x="10395" y="7750"/>
                  <a:pt x="10401" y="7563"/>
                </a:cubicBezTo>
                <a:cubicBezTo>
                  <a:pt x="10404" y="7495"/>
                  <a:pt x="10367" y="7299"/>
                  <a:pt x="10319" y="7128"/>
                </a:cubicBezTo>
                <a:lnTo>
                  <a:pt x="10233" y="6824"/>
                </a:lnTo>
                <a:close/>
                <a:moveTo>
                  <a:pt x="15976" y="6824"/>
                </a:moveTo>
                <a:lnTo>
                  <a:pt x="15924" y="7209"/>
                </a:lnTo>
                <a:cubicBezTo>
                  <a:pt x="15879" y="7531"/>
                  <a:pt x="15875" y="7700"/>
                  <a:pt x="15894" y="8332"/>
                </a:cubicBezTo>
                <a:cubicBezTo>
                  <a:pt x="15907" y="8744"/>
                  <a:pt x="15941" y="10023"/>
                  <a:pt x="15970" y="11176"/>
                </a:cubicBezTo>
                <a:cubicBezTo>
                  <a:pt x="16020" y="13181"/>
                  <a:pt x="16019" y="13287"/>
                  <a:pt x="15973" y="13659"/>
                </a:cubicBezTo>
                <a:cubicBezTo>
                  <a:pt x="15934" y="13975"/>
                  <a:pt x="15899" y="14061"/>
                  <a:pt x="15781" y="14099"/>
                </a:cubicBezTo>
                <a:cubicBezTo>
                  <a:pt x="15701" y="14126"/>
                  <a:pt x="15623" y="14075"/>
                  <a:pt x="15608" y="13988"/>
                </a:cubicBezTo>
                <a:cubicBezTo>
                  <a:pt x="15592" y="13901"/>
                  <a:pt x="15561" y="13496"/>
                  <a:pt x="15537" y="13088"/>
                </a:cubicBezTo>
                <a:cubicBezTo>
                  <a:pt x="15512" y="12670"/>
                  <a:pt x="15474" y="12325"/>
                  <a:pt x="15449" y="12299"/>
                </a:cubicBezTo>
                <a:cubicBezTo>
                  <a:pt x="15396" y="12243"/>
                  <a:pt x="15250" y="13063"/>
                  <a:pt x="15193" y="13746"/>
                </a:cubicBezTo>
                <a:cubicBezTo>
                  <a:pt x="15142" y="14356"/>
                  <a:pt x="15138" y="15151"/>
                  <a:pt x="15185" y="15316"/>
                </a:cubicBezTo>
                <a:cubicBezTo>
                  <a:pt x="15204" y="15382"/>
                  <a:pt x="15269" y="15475"/>
                  <a:pt x="15329" y="15521"/>
                </a:cubicBezTo>
                <a:cubicBezTo>
                  <a:pt x="15474" y="15632"/>
                  <a:pt x="15481" y="15963"/>
                  <a:pt x="15355" y="16756"/>
                </a:cubicBezTo>
                <a:cubicBezTo>
                  <a:pt x="15203" y="17711"/>
                  <a:pt x="14939" y="18061"/>
                  <a:pt x="14725" y="17594"/>
                </a:cubicBezTo>
                <a:cubicBezTo>
                  <a:pt x="14649" y="17428"/>
                  <a:pt x="14686" y="18046"/>
                  <a:pt x="14784" y="18569"/>
                </a:cubicBezTo>
                <a:cubicBezTo>
                  <a:pt x="14895" y="19161"/>
                  <a:pt x="15038" y="19273"/>
                  <a:pt x="15177" y="18867"/>
                </a:cubicBezTo>
                <a:cubicBezTo>
                  <a:pt x="15288" y="18540"/>
                  <a:pt x="15443" y="17458"/>
                  <a:pt x="15497" y="16626"/>
                </a:cubicBezTo>
                <a:cubicBezTo>
                  <a:pt x="15563" y="15610"/>
                  <a:pt x="15580" y="15522"/>
                  <a:pt x="15722" y="15521"/>
                </a:cubicBezTo>
                <a:cubicBezTo>
                  <a:pt x="15791" y="15521"/>
                  <a:pt x="15893" y="15451"/>
                  <a:pt x="15947" y="15366"/>
                </a:cubicBezTo>
                <a:cubicBezTo>
                  <a:pt x="16145" y="15053"/>
                  <a:pt x="16194" y="13396"/>
                  <a:pt x="16097" y="10288"/>
                </a:cubicBezTo>
                <a:cubicBezTo>
                  <a:pt x="16058" y="9048"/>
                  <a:pt x="16057" y="8796"/>
                  <a:pt x="16090" y="8426"/>
                </a:cubicBezTo>
                <a:cubicBezTo>
                  <a:pt x="16125" y="8030"/>
                  <a:pt x="16123" y="7955"/>
                  <a:pt x="16053" y="7414"/>
                </a:cubicBezTo>
                <a:lnTo>
                  <a:pt x="15976" y="6824"/>
                </a:lnTo>
                <a:close/>
                <a:moveTo>
                  <a:pt x="17718" y="6836"/>
                </a:moveTo>
                <a:lnTo>
                  <a:pt x="17650" y="7296"/>
                </a:lnTo>
                <a:lnTo>
                  <a:pt x="17581" y="7761"/>
                </a:lnTo>
                <a:lnTo>
                  <a:pt x="17625" y="8966"/>
                </a:lnTo>
                <a:cubicBezTo>
                  <a:pt x="17650" y="9628"/>
                  <a:pt x="17677" y="10846"/>
                  <a:pt x="17686" y="11672"/>
                </a:cubicBezTo>
                <a:lnTo>
                  <a:pt x="17703" y="13175"/>
                </a:lnTo>
                <a:lnTo>
                  <a:pt x="17619" y="13653"/>
                </a:lnTo>
                <a:cubicBezTo>
                  <a:pt x="17543" y="14080"/>
                  <a:pt x="17518" y="14124"/>
                  <a:pt x="17369" y="14124"/>
                </a:cubicBezTo>
                <a:cubicBezTo>
                  <a:pt x="17270" y="14124"/>
                  <a:pt x="17203" y="14193"/>
                  <a:pt x="17203" y="14292"/>
                </a:cubicBezTo>
                <a:cubicBezTo>
                  <a:pt x="17203" y="14620"/>
                  <a:pt x="17260" y="15054"/>
                  <a:pt x="17333" y="15279"/>
                </a:cubicBezTo>
                <a:cubicBezTo>
                  <a:pt x="17491" y="15766"/>
                  <a:pt x="17981" y="15437"/>
                  <a:pt x="18264" y="14652"/>
                </a:cubicBezTo>
                <a:cubicBezTo>
                  <a:pt x="18443" y="14157"/>
                  <a:pt x="18516" y="13550"/>
                  <a:pt x="18516" y="12548"/>
                </a:cubicBezTo>
                <a:cubicBezTo>
                  <a:pt x="18516" y="11948"/>
                  <a:pt x="18503" y="11764"/>
                  <a:pt x="18443" y="11498"/>
                </a:cubicBezTo>
                <a:cubicBezTo>
                  <a:pt x="18404" y="11322"/>
                  <a:pt x="18342" y="11176"/>
                  <a:pt x="18306" y="11176"/>
                </a:cubicBezTo>
                <a:cubicBezTo>
                  <a:pt x="18237" y="11176"/>
                  <a:pt x="18062" y="11630"/>
                  <a:pt x="17935" y="12138"/>
                </a:cubicBezTo>
                <a:cubicBezTo>
                  <a:pt x="17893" y="12303"/>
                  <a:pt x="17847" y="12396"/>
                  <a:pt x="17832" y="12343"/>
                </a:cubicBezTo>
                <a:cubicBezTo>
                  <a:pt x="17817" y="12290"/>
                  <a:pt x="17805" y="11842"/>
                  <a:pt x="17805" y="11349"/>
                </a:cubicBezTo>
                <a:cubicBezTo>
                  <a:pt x="17805" y="10857"/>
                  <a:pt x="17790" y="10062"/>
                  <a:pt x="17773" y="9580"/>
                </a:cubicBezTo>
                <a:cubicBezTo>
                  <a:pt x="17746" y="8825"/>
                  <a:pt x="17748" y="8646"/>
                  <a:pt x="17788" y="8301"/>
                </a:cubicBezTo>
                <a:cubicBezTo>
                  <a:pt x="17832" y="7921"/>
                  <a:pt x="17832" y="7879"/>
                  <a:pt x="17776" y="7370"/>
                </a:cubicBezTo>
                <a:lnTo>
                  <a:pt x="17718" y="6836"/>
                </a:lnTo>
                <a:close/>
                <a:moveTo>
                  <a:pt x="19459" y="6861"/>
                </a:moveTo>
                <a:cubicBezTo>
                  <a:pt x="19455" y="6835"/>
                  <a:pt x="19339" y="7131"/>
                  <a:pt x="19203" y="7519"/>
                </a:cubicBezTo>
                <a:cubicBezTo>
                  <a:pt x="18987" y="8133"/>
                  <a:pt x="18899" y="8546"/>
                  <a:pt x="18899" y="8928"/>
                </a:cubicBezTo>
                <a:cubicBezTo>
                  <a:pt x="18899" y="9047"/>
                  <a:pt x="18877" y="9096"/>
                  <a:pt x="19180" y="8264"/>
                </a:cubicBezTo>
                <a:cubicBezTo>
                  <a:pt x="19340" y="7825"/>
                  <a:pt x="19428" y="7490"/>
                  <a:pt x="19443" y="7259"/>
                </a:cubicBezTo>
                <a:cubicBezTo>
                  <a:pt x="19456" y="7067"/>
                  <a:pt x="19463" y="6888"/>
                  <a:pt x="19459" y="6861"/>
                </a:cubicBezTo>
                <a:close/>
                <a:moveTo>
                  <a:pt x="20583" y="6880"/>
                </a:moveTo>
                <a:cubicBezTo>
                  <a:pt x="20581" y="6864"/>
                  <a:pt x="20466" y="7157"/>
                  <a:pt x="20329" y="7532"/>
                </a:cubicBezTo>
                <a:cubicBezTo>
                  <a:pt x="20111" y="8121"/>
                  <a:pt x="20020" y="8536"/>
                  <a:pt x="20020" y="8928"/>
                </a:cubicBezTo>
                <a:cubicBezTo>
                  <a:pt x="20020" y="8984"/>
                  <a:pt x="20030" y="9004"/>
                  <a:pt x="20041" y="8972"/>
                </a:cubicBezTo>
                <a:cubicBezTo>
                  <a:pt x="20052" y="8940"/>
                  <a:pt x="20169" y="8626"/>
                  <a:pt x="20301" y="8270"/>
                </a:cubicBezTo>
                <a:cubicBezTo>
                  <a:pt x="20465" y="7830"/>
                  <a:pt x="20549" y="7507"/>
                  <a:pt x="20565" y="7265"/>
                </a:cubicBezTo>
                <a:cubicBezTo>
                  <a:pt x="20578" y="7069"/>
                  <a:pt x="20586" y="6896"/>
                  <a:pt x="20583" y="6880"/>
                </a:cubicBezTo>
                <a:close/>
                <a:moveTo>
                  <a:pt x="5896" y="6886"/>
                </a:moveTo>
                <a:cubicBezTo>
                  <a:pt x="5894" y="6873"/>
                  <a:pt x="5785" y="7153"/>
                  <a:pt x="5653" y="7513"/>
                </a:cubicBezTo>
                <a:cubicBezTo>
                  <a:pt x="5439" y="8099"/>
                  <a:pt x="5335" y="8548"/>
                  <a:pt x="5333" y="8891"/>
                </a:cubicBezTo>
                <a:cubicBezTo>
                  <a:pt x="5331" y="9078"/>
                  <a:pt x="5348" y="9040"/>
                  <a:pt x="5607" y="8301"/>
                </a:cubicBezTo>
                <a:cubicBezTo>
                  <a:pt x="5768" y="7844"/>
                  <a:pt x="5861" y="7476"/>
                  <a:pt x="5876" y="7252"/>
                </a:cubicBezTo>
                <a:cubicBezTo>
                  <a:pt x="5889" y="7063"/>
                  <a:pt x="5898" y="6900"/>
                  <a:pt x="5896" y="6886"/>
                </a:cubicBezTo>
                <a:close/>
                <a:moveTo>
                  <a:pt x="14254" y="7010"/>
                </a:moveTo>
                <a:cubicBezTo>
                  <a:pt x="14222" y="7022"/>
                  <a:pt x="14154" y="7174"/>
                  <a:pt x="14050" y="7470"/>
                </a:cubicBezTo>
                <a:cubicBezTo>
                  <a:pt x="13803" y="8169"/>
                  <a:pt x="13729" y="8477"/>
                  <a:pt x="13729" y="8798"/>
                </a:cubicBezTo>
                <a:cubicBezTo>
                  <a:pt x="13729" y="9023"/>
                  <a:pt x="14217" y="7720"/>
                  <a:pt x="14254" y="7395"/>
                </a:cubicBezTo>
                <a:cubicBezTo>
                  <a:pt x="14285" y="7126"/>
                  <a:pt x="14287" y="6998"/>
                  <a:pt x="14254" y="7010"/>
                </a:cubicBezTo>
                <a:close/>
                <a:moveTo>
                  <a:pt x="2943" y="7507"/>
                </a:moveTo>
                <a:cubicBezTo>
                  <a:pt x="2905" y="7289"/>
                  <a:pt x="2242" y="9058"/>
                  <a:pt x="2118" y="9711"/>
                </a:cubicBezTo>
                <a:cubicBezTo>
                  <a:pt x="1994" y="10366"/>
                  <a:pt x="2034" y="11371"/>
                  <a:pt x="2203" y="11821"/>
                </a:cubicBezTo>
                <a:cubicBezTo>
                  <a:pt x="2343" y="12196"/>
                  <a:pt x="2569" y="13287"/>
                  <a:pt x="2569" y="13590"/>
                </a:cubicBezTo>
                <a:cubicBezTo>
                  <a:pt x="2569" y="14010"/>
                  <a:pt x="2462" y="14137"/>
                  <a:pt x="2141" y="14093"/>
                </a:cubicBezTo>
                <a:cubicBezTo>
                  <a:pt x="1855" y="14054"/>
                  <a:pt x="1819" y="14018"/>
                  <a:pt x="1792" y="13739"/>
                </a:cubicBezTo>
                <a:cubicBezTo>
                  <a:pt x="1776" y="13569"/>
                  <a:pt x="1759" y="13405"/>
                  <a:pt x="1756" y="13373"/>
                </a:cubicBezTo>
                <a:cubicBezTo>
                  <a:pt x="1753" y="13341"/>
                  <a:pt x="1712" y="13497"/>
                  <a:pt x="1665" y="13721"/>
                </a:cubicBezTo>
                <a:cubicBezTo>
                  <a:pt x="1556" y="14242"/>
                  <a:pt x="1328" y="14295"/>
                  <a:pt x="1223" y="13826"/>
                </a:cubicBezTo>
                <a:lnTo>
                  <a:pt x="1157" y="13528"/>
                </a:lnTo>
                <a:lnTo>
                  <a:pt x="1107" y="14056"/>
                </a:lnTo>
                <a:cubicBezTo>
                  <a:pt x="1058" y="14579"/>
                  <a:pt x="1058" y="14579"/>
                  <a:pt x="1129" y="15062"/>
                </a:cubicBezTo>
                <a:cubicBezTo>
                  <a:pt x="1199" y="15530"/>
                  <a:pt x="1199" y="15558"/>
                  <a:pt x="1157" y="16036"/>
                </a:cubicBezTo>
                <a:cubicBezTo>
                  <a:pt x="1070" y="17009"/>
                  <a:pt x="980" y="17520"/>
                  <a:pt x="814" y="17992"/>
                </a:cubicBezTo>
                <a:cubicBezTo>
                  <a:pt x="721" y="18255"/>
                  <a:pt x="608" y="18470"/>
                  <a:pt x="563" y="18470"/>
                </a:cubicBezTo>
                <a:cubicBezTo>
                  <a:pt x="459" y="18470"/>
                  <a:pt x="491" y="18692"/>
                  <a:pt x="641" y="19004"/>
                </a:cubicBezTo>
                <a:cubicBezTo>
                  <a:pt x="787" y="19307"/>
                  <a:pt x="811" y="19298"/>
                  <a:pt x="940" y="18935"/>
                </a:cubicBezTo>
                <a:cubicBezTo>
                  <a:pt x="1079" y="18544"/>
                  <a:pt x="1137" y="18092"/>
                  <a:pt x="1228" y="16701"/>
                </a:cubicBezTo>
                <a:lnTo>
                  <a:pt x="1299" y="15602"/>
                </a:lnTo>
                <a:lnTo>
                  <a:pt x="1440" y="15521"/>
                </a:lnTo>
                <a:cubicBezTo>
                  <a:pt x="1534" y="15467"/>
                  <a:pt x="1602" y="15324"/>
                  <a:pt x="1646" y="15093"/>
                </a:cubicBezTo>
                <a:lnTo>
                  <a:pt x="1711" y="14745"/>
                </a:lnTo>
                <a:lnTo>
                  <a:pt x="1776" y="15136"/>
                </a:lnTo>
                <a:cubicBezTo>
                  <a:pt x="1836" y="15499"/>
                  <a:pt x="1857" y="15524"/>
                  <a:pt x="2102" y="15521"/>
                </a:cubicBezTo>
                <a:cubicBezTo>
                  <a:pt x="2445" y="15517"/>
                  <a:pt x="2578" y="15211"/>
                  <a:pt x="2626" y="14311"/>
                </a:cubicBezTo>
                <a:cubicBezTo>
                  <a:pt x="2690" y="13096"/>
                  <a:pt x="2599" y="11979"/>
                  <a:pt x="2363" y="11064"/>
                </a:cubicBezTo>
                <a:cubicBezTo>
                  <a:pt x="2288" y="10772"/>
                  <a:pt x="2223" y="10473"/>
                  <a:pt x="2218" y="10400"/>
                </a:cubicBezTo>
                <a:cubicBezTo>
                  <a:pt x="2207" y="10236"/>
                  <a:pt x="2406" y="9660"/>
                  <a:pt x="2666" y="9102"/>
                </a:cubicBezTo>
                <a:cubicBezTo>
                  <a:pt x="2831" y="8749"/>
                  <a:pt x="2867" y="8605"/>
                  <a:pt x="2907" y="8128"/>
                </a:cubicBezTo>
                <a:cubicBezTo>
                  <a:pt x="2933" y="7820"/>
                  <a:pt x="2949" y="7542"/>
                  <a:pt x="2943" y="7507"/>
                </a:cubicBezTo>
                <a:close/>
                <a:moveTo>
                  <a:pt x="13249" y="7532"/>
                </a:moveTo>
                <a:cubicBezTo>
                  <a:pt x="13236" y="7559"/>
                  <a:pt x="13218" y="7640"/>
                  <a:pt x="13191" y="7792"/>
                </a:cubicBezTo>
                <a:cubicBezTo>
                  <a:pt x="13121" y="8188"/>
                  <a:pt x="13121" y="8204"/>
                  <a:pt x="13151" y="9493"/>
                </a:cubicBezTo>
                <a:cubicBezTo>
                  <a:pt x="13167" y="10208"/>
                  <a:pt x="13193" y="11591"/>
                  <a:pt x="13209" y="12572"/>
                </a:cubicBezTo>
                <a:cubicBezTo>
                  <a:pt x="13240" y="14576"/>
                  <a:pt x="13269" y="15104"/>
                  <a:pt x="13355" y="15341"/>
                </a:cubicBezTo>
                <a:cubicBezTo>
                  <a:pt x="13434" y="15557"/>
                  <a:pt x="13687" y="15562"/>
                  <a:pt x="13824" y="15353"/>
                </a:cubicBezTo>
                <a:cubicBezTo>
                  <a:pt x="13885" y="15262"/>
                  <a:pt x="14072" y="14834"/>
                  <a:pt x="14241" y="14404"/>
                </a:cubicBezTo>
                <a:lnTo>
                  <a:pt x="14550" y="13621"/>
                </a:lnTo>
                <a:lnTo>
                  <a:pt x="14550" y="13019"/>
                </a:lnTo>
                <a:cubicBezTo>
                  <a:pt x="14550" y="12688"/>
                  <a:pt x="14545" y="12417"/>
                  <a:pt x="14540" y="12417"/>
                </a:cubicBezTo>
                <a:cubicBezTo>
                  <a:pt x="14535" y="12417"/>
                  <a:pt x="14447" y="12632"/>
                  <a:pt x="14347" y="12889"/>
                </a:cubicBezTo>
                <a:cubicBezTo>
                  <a:pt x="14177" y="13329"/>
                  <a:pt x="14161" y="13339"/>
                  <a:pt x="14073" y="13131"/>
                </a:cubicBezTo>
                <a:cubicBezTo>
                  <a:pt x="13949" y="12837"/>
                  <a:pt x="13894" y="12292"/>
                  <a:pt x="13961" y="12014"/>
                </a:cubicBezTo>
                <a:cubicBezTo>
                  <a:pt x="14026" y="11744"/>
                  <a:pt x="14226" y="11584"/>
                  <a:pt x="14344" y="11709"/>
                </a:cubicBezTo>
                <a:cubicBezTo>
                  <a:pt x="14445" y="11817"/>
                  <a:pt x="14461" y="11721"/>
                  <a:pt x="14405" y="11325"/>
                </a:cubicBezTo>
                <a:cubicBezTo>
                  <a:pt x="14248" y="10188"/>
                  <a:pt x="14024" y="10334"/>
                  <a:pt x="13853" y="11685"/>
                </a:cubicBezTo>
                <a:cubicBezTo>
                  <a:pt x="13775" y="12302"/>
                  <a:pt x="13756" y="12862"/>
                  <a:pt x="13786" y="13739"/>
                </a:cubicBezTo>
                <a:cubicBezTo>
                  <a:pt x="13795" y="14007"/>
                  <a:pt x="13781" y="14057"/>
                  <a:pt x="13677" y="14099"/>
                </a:cubicBezTo>
                <a:cubicBezTo>
                  <a:pt x="13379" y="14220"/>
                  <a:pt x="13358" y="14010"/>
                  <a:pt x="13318" y="10555"/>
                </a:cubicBezTo>
                <a:cubicBezTo>
                  <a:pt x="13301" y="9061"/>
                  <a:pt x="13281" y="7741"/>
                  <a:pt x="13274" y="7619"/>
                </a:cubicBezTo>
                <a:cubicBezTo>
                  <a:pt x="13269" y="7534"/>
                  <a:pt x="13262" y="7504"/>
                  <a:pt x="13249" y="7532"/>
                </a:cubicBezTo>
                <a:close/>
                <a:moveTo>
                  <a:pt x="3353" y="7556"/>
                </a:moveTo>
                <a:lnTo>
                  <a:pt x="3276" y="8053"/>
                </a:lnTo>
                <a:cubicBezTo>
                  <a:pt x="3186" y="8622"/>
                  <a:pt x="3187" y="8547"/>
                  <a:pt x="3240" y="11412"/>
                </a:cubicBezTo>
                <a:cubicBezTo>
                  <a:pt x="3261" y="12607"/>
                  <a:pt x="3279" y="14058"/>
                  <a:pt x="3279" y="14640"/>
                </a:cubicBezTo>
                <a:cubicBezTo>
                  <a:pt x="3280" y="15779"/>
                  <a:pt x="3309" y="15881"/>
                  <a:pt x="3364" y="14938"/>
                </a:cubicBezTo>
                <a:cubicBezTo>
                  <a:pt x="3406" y="14219"/>
                  <a:pt x="3411" y="12862"/>
                  <a:pt x="3379" y="9872"/>
                </a:cubicBezTo>
                <a:lnTo>
                  <a:pt x="3353" y="7556"/>
                </a:lnTo>
                <a:close/>
                <a:moveTo>
                  <a:pt x="21377" y="7569"/>
                </a:moveTo>
                <a:lnTo>
                  <a:pt x="21314" y="8016"/>
                </a:lnTo>
                <a:cubicBezTo>
                  <a:pt x="21241" y="8535"/>
                  <a:pt x="21232" y="9487"/>
                  <a:pt x="21280" y="11647"/>
                </a:cubicBezTo>
                <a:cubicBezTo>
                  <a:pt x="21296" y="12371"/>
                  <a:pt x="21311" y="13569"/>
                  <a:pt x="21313" y="14311"/>
                </a:cubicBezTo>
                <a:cubicBezTo>
                  <a:pt x="21315" y="15052"/>
                  <a:pt x="21325" y="15627"/>
                  <a:pt x="21336" y="15589"/>
                </a:cubicBezTo>
                <a:cubicBezTo>
                  <a:pt x="21347" y="15551"/>
                  <a:pt x="21377" y="15158"/>
                  <a:pt x="21403" y="14720"/>
                </a:cubicBezTo>
                <a:cubicBezTo>
                  <a:pt x="21446" y="13989"/>
                  <a:pt x="21446" y="13665"/>
                  <a:pt x="21413" y="10747"/>
                </a:cubicBezTo>
                <a:lnTo>
                  <a:pt x="21377" y="7569"/>
                </a:lnTo>
                <a:close/>
                <a:moveTo>
                  <a:pt x="16510" y="7588"/>
                </a:moveTo>
                <a:lnTo>
                  <a:pt x="16447" y="8022"/>
                </a:lnTo>
                <a:cubicBezTo>
                  <a:pt x="16369" y="8560"/>
                  <a:pt x="16367" y="9015"/>
                  <a:pt x="16425" y="12262"/>
                </a:cubicBezTo>
                <a:cubicBezTo>
                  <a:pt x="16448" y="13585"/>
                  <a:pt x="16460" y="14911"/>
                  <a:pt x="16450" y="15204"/>
                </a:cubicBezTo>
                <a:cubicBezTo>
                  <a:pt x="16435" y="15666"/>
                  <a:pt x="16438" y="15712"/>
                  <a:pt x="16473" y="15546"/>
                </a:cubicBezTo>
                <a:cubicBezTo>
                  <a:pt x="16565" y="15112"/>
                  <a:pt x="16583" y="13933"/>
                  <a:pt x="16545" y="10679"/>
                </a:cubicBezTo>
                <a:lnTo>
                  <a:pt x="16510" y="7588"/>
                </a:lnTo>
                <a:close/>
                <a:moveTo>
                  <a:pt x="11481" y="7737"/>
                </a:moveTo>
                <a:lnTo>
                  <a:pt x="11412" y="8103"/>
                </a:lnTo>
                <a:cubicBezTo>
                  <a:pt x="11335" y="8510"/>
                  <a:pt x="11335" y="8371"/>
                  <a:pt x="11407" y="13143"/>
                </a:cubicBezTo>
                <a:cubicBezTo>
                  <a:pt x="11426" y="14439"/>
                  <a:pt x="11452" y="15468"/>
                  <a:pt x="11464" y="15428"/>
                </a:cubicBezTo>
                <a:cubicBezTo>
                  <a:pt x="11525" y="15211"/>
                  <a:pt x="11546" y="13919"/>
                  <a:pt x="11529" y="11331"/>
                </a:cubicBezTo>
                <a:cubicBezTo>
                  <a:pt x="11519" y="9837"/>
                  <a:pt x="11504" y="8419"/>
                  <a:pt x="11495" y="8177"/>
                </a:cubicBezTo>
                <a:lnTo>
                  <a:pt x="11481" y="7737"/>
                </a:lnTo>
                <a:close/>
                <a:moveTo>
                  <a:pt x="7305" y="7954"/>
                </a:moveTo>
                <a:cubicBezTo>
                  <a:pt x="7273" y="7963"/>
                  <a:pt x="7208" y="8107"/>
                  <a:pt x="7106" y="8388"/>
                </a:cubicBezTo>
                <a:cubicBezTo>
                  <a:pt x="6867" y="9044"/>
                  <a:pt x="6781" y="9395"/>
                  <a:pt x="6781" y="9729"/>
                </a:cubicBezTo>
                <a:cubicBezTo>
                  <a:pt x="6781" y="9954"/>
                  <a:pt x="7270" y="8651"/>
                  <a:pt x="7307" y="8326"/>
                </a:cubicBezTo>
                <a:cubicBezTo>
                  <a:pt x="7337" y="8067"/>
                  <a:pt x="7337" y="7944"/>
                  <a:pt x="7305" y="7954"/>
                </a:cubicBezTo>
                <a:close/>
                <a:moveTo>
                  <a:pt x="12727" y="8382"/>
                </a:moveTo>
                <a:cubicBezTo>
                  <a:pt x="12721" y="8382"/>
                  <a:pt x="12606" y="8700"/>
                  <a:pt x="12471" y="9084"/>
                </a:cubicBezTo>
                <a:cubicBezTo>
                  <a:pt x="12261" y="9682"/>
                  <a:pt x="12169" y="10104"/>
                  <a:pt x="12169" y="10474"/>
                </a:cubicBezTo>
                <a:cubicBezTo>
                  <a:pt x="12169" y="10523"/>
                  <a:pt x="12291" y="10214"/>
                  <a:pt x="12439" y="9791"/>
                </a:cubicBezTo>
                <a:cubicBezTo>
                  <a:pt x="12622" y="9273"/>
                  <a:pt x="12714" y="8920"/>
                  <a:pt x="12724" y="8705"/>
                </a:cubicBezTo>
                <a:cubicBezTo>
                  <a:pt x="12732" y="8529"/>
                  <a:pt x="12734" y="8382"/>
                  <a:pt x="12727" y="8382"/>
                </a:cubicBezTo>
                <a:close/>
                <a:moveTo>
                  <a:pt x="119" y="9630"/>
                </a:moveTo>
                <a:cubicBezTo>
                  <a:pt x="48" y="9598"/>
                  <a:pt x="-21" y="10075"/>
                  <a:pt x="25" y="10567"/>
                </a:cubicBezTo>
                <a:cubicBezTo>
                  <a:pt x="68" y="11020"/>
                  <a:pt x="199" y="10924"/>
                  <a:pt x="211" y="10431"/>
                </a:cubicBezTo>
                <a:cubicBezTo>
                  <a:pt x="216" y="10234"/>
                  <a:pt x="206" y="9977"/>
                  <a:pt x="188" y="9853"/>
                </a:cubicBezTo>
                <a:cubicBezTo>
                  <a:pt x="168" y="9712"/>
                  <a:pt x="143" y="9640"/>
                  <a:pt x="119" y="9630"/>
                </a:cubicBezTo>
                <a:close/>
                <a:moveTo>
                  <a:pt x="5160" y="10263"/>
                </a:moveTo>
                <a:cubicBezTo>
                  <a:pt x="5137" y="10257"/>
                  <a:pt x="5113" y="10339"/>
                  <a:pt x="5081" y="10505"/>
                </a:cubicBezTo>
                <a:cubicBezTo>
                  <a:pt x="5035" y="10744"/>
                  <a:pt x="5028" y="10742"/>
                  <a:pt x="4981" y="10505"/>
                </a:cubicBezTo>
                <a:cubicBezTo>
                  <a:pt x="4935" y="10265"/>
                  <a:pt x="4927" y="10281"/>
                  <a:pt x="4870" y="10722"/>
                </a:cubicBezTo>
                <a:lnTo>
                  <a:pt x="4809" y="11188"/>
                </a:lnTo>
                <a:lnTo>
                  <a:pt x="4872" y="11492"/>
                </a:lnTo>
                <a:cubicBezTo>
                  <a:pt x="4951" y="11864"/>
                  <a:pt x="4974" y="11867"/>
                  <a:pt x="5017" y="11529"/>
                </a:cubicBezTo>
                <a:cubicBezTo>
                  <a:pt x="5048" y="11293"/>
                  <a:pt x="5061" y="11289"/>
                  <a:pt x="5124" y="11480"/>
                </a:cubicBezTo>
                <a:cubicBezTo>
                  <a:pt x="5163" y="11599"/>
                  <a:pt x="5198" y="11664"/>
                  <a:pt x="5201" y="11629"/>
                </a:cubicBezTo>
                <a:cubicBezTo>
                  <a:pt x="5278" y="10903"/>
                  <a:pt x="5280" y="10837"/>
                  <a:pt x="5233" y="10542"/>
                </a:cubicBezTo>
                <a:cubicBezTo>
                  <a:pt x="5204" y="10361"/>
                  <a:pt x="5183" y="10269"/>
                  <a:pt x="5160" y="10263"/>
                </a:cubicBezTo>
                <a:close/>
                <a:moveTo>
                  <a:pt x="4532" y="10375"/>
                </a:moveTo>
                <a:lnTo>
                  <a:pt x="4483" y="10803"/>
                </a:lnTo>
                <a:cubicBezTo>
                  <a:pt x="4456" y="11035"/>
                  <a:pt x="4440" y="11314"/>
                  <a:pt x="4447" y="11424"/>
                </a:cubicBezTo>
                <a:cubicBezTo>
                  <a:pt x="4455" y="11539"/>
                  <a:pt x="4415" y="11788"/>
                  <a:pt x="4353" y="12007"/>
                </a:cubicBezTo>
                <a:cubicBezTo>
                  <a:pt x="4196" y="12570"/>
                  <a:pt x="4101" y="13284"/>
                  <a:pt x="4101" y="13888"/>
                </a:cubicBezTo>
                <a:cubicBezTo>
                  <a:pt x="4101" y="14338"/>
                  <a:pt x="4111" y="14412"/>
                  <a:pt x="4186" y="14497"/>
                </a:cubicBezTo>
                <a:cubicBezTo>
                  <a:pt x="4322" y="14651"/>
                  <a:pt x="4392" y="14611"/>
                  <a:pt x="4429" y="14360"/>
                </a:cubicBezTo>
                <a:cubicBezTo>
                  <a:pt x="4481" y="14005"/>
                  <a:pt x="4506" y="14073"/>
                  <a:pt x="4553" y="14702"/>
                </a:cubicBezTo>
                <a:cubicBezTo>
                  <a:pt x="4576" y="15019"/>
                  <a:pt x="4610" y="15331"/>
                  <a:pt x="4628" y="15397"/>
                </a:cubicBezTo>
                <a:cubicBezTo>
                  <a:pt x="4705" y="15674"/>
                  <a:pt x="4889" y="15527"/>
                  <a:pt x="4975" y="15118"/>
                </a:cubicBezTo>
                <a:lnTo>
                  <a:pt x="5059" y="14714"/>
                </a:lnTo>
                <a:lnTo>
                  <a:pt x="5126" y="15118"/>
                </a:lnTo>
                <a:cubicBezTo>
                  <a:pt x="5226" y="15730"/>
                  <a:pt x="5400" y="15683"/>
                  <a:pt x="5625" y="14981"/>
                </a:cubicBezTo>
                <a:cubicBezTo>
                  <a:pt x="5720" y="14682"/>
                  <a:pt x="5809" y="14435"/>
                  <a:pt x="5822" y="14435"/>
                </a:cubicBezTo>
                <a:cubicBezTo>
                  <a:pt x="5835" y="14435"/>
                  <a:pt x="5910" y="14682"/>
                  <a:pt x="5988" y="14981"/>
                </a:cubicBezTo>
                <a:cubicBezTo>
                  <a:pt x="6170" y="15676"/>
                  <a:pt x="6338" y="15724"/>
                  <a:pt x="6492" y="15130"/>
                </a:cubicBezTo>
                <a:lnTo>
                  <a:pt x="6594" y="14739"/>
                </a:lnTo>
                <a:lnTo>
                  <a:pt x="6676" y="15130"/>
                </a:lnTo>
                <a:cubicBezTo>
                  <a:pt x="6781" y="15631"/>
                  <a:pt x="6908" y="15639"/>
                  <a:pt x="7035" y="15149"/>
                </a:cubicBezTo>
                <a:cubicBezTo>
                  <a:pt x="7125" y="14802"/>
                  <a:pt x="7140" y="14792"/>
                  <a:pt x="7237" y="14981"/>
                </a:cubicBezTo>
                <a:cubicBezTo>
                  <a:pt x="7395" y="15289"/>
                  <a:pt x="7494" y="15009"/>
                  <a:pt x="7539" y="14131"/>
                </a:cubicBezTo>
                <a:cubicBezTo>
                  <a:pt x="7575" y="13425"/>
                  <a:pt x="7546" y="12262"/>
                  <a:pt x="7492" y="12262"/>
                </a:cubicBezTo>
                <a:cubicBezTo>
                  <a:pt x="7444" y="12262"/>
                  <a:pt x="7386" y="13110"/>
                  <a:pt x="7415" y="13398"/>
                </a:cubicBezTo>
                <a:cubicBezTo>
                  <a:pt x="7434" y="13594"/>
                  <a:pt x="7430" y="13688"/>
                  <a:pt x="7400" y="13752"/>
                </a:cubicBezTo>
                <a:cubicBezTo>
                  <a:pt x="7358" y="13843"/>
                  <a:pt x="7247" y="13579"/>
                  <a:pt x="7246" y="13386"/>
                </a:cubicBezTo>
                <a:cubicBezTo>
                  <a:pt x="7246" y="13325"/>
                  <a:pt x="7233" y="13166"/>
                  <a:pt x="7219" y="13038"/>
                </a:cubicBezTo>
                <a:cubicBezTo>
                  <a:pt x="7196" y="12845"/>
                  <a:pt x="7176" y="12911"/>
                  <a:pt x="7102" y="13404"/>
                </a:cubicBezTo>
                <a:cubicBezTo>
                  <a:pt x="7029" y="13892"/>
                  <a:pt x="6991" y="14018"/>
                  <a:pt x="6890" y="14081"/>
                </a:cubicBezTo>
                <a:cubicBezTo>
                  <a:pt x="6785" y="14147"/>
                  <a:pt x="6758" y="14104"/>
                  <a:pt x="6703" y="13770"/>
                </a:cubicBezTo>
                <a:lnTo>
                  <a:pt x="6640" y="13379"/>
                </a:lnTo>
                <a:lnTo>
                  <a:pt x="6539" y="13764"/>
                </a:lnTo>
                <a:cubicBezTo>
                  <a:pt x="6451" y="14107"/>
                  <a:pt x="6416" y="14148"/>
                  <a:pt x="6242" y="14099"/>
                </a:cubicBezTo>
                <a:cubicBezTo>
                  <a:pt x="6001" y="14032"/>
                  <a:pt x="5960" y="13861"/>
                  <a:pt x="6039" y="13249"/>
                </a:cubicBezTo>
                <a:cubicBezTo>
                  <a:pt x="6141" y="12458"/>
                  <a:pt x="6050" y="11796"/>
                  <a:pt x="5838" y="11796"/>
                </a:cubicBezTo>
                <a:cubicBezTo>
                  <a:pt x="5711" y="11796"/>
                  <a:pt x="5623" y="12051"/>
                  <a:pt x="5569" y="12572"/>
                </a:cubicBezTo>
                <a:cubicBezTo>
                  <a:pt x="5513" y="13105"/>
                  <a:pt x="5510" y="13348"/>
                  <a:pt x="5560" y="13348"/>
                </a:cubicBezTo>
                <a:cubicBezTo>
                  <a:pt x="5581" y="13348"/>
                  <a:pt x="5613" y="13450"/>
                  <a:pt x="5631" y="13572"/>
                </a:cubicBezTo>
                <a:cubicBezTo>
                  <a:pt x="5681" y="13914"/>
                  <a:pt x="5584" y="14124"/>
                  <a:pt x="5376" y="14124"/>
                </a:cubicBezTo>
                <a:cubicBezTo>
                  <a:pt x="5214" y="14124"/>
                  <a:pt x="5195" y="14092"/>
                  <a:pt x="5144" y="13702"/>
                </a:cubicBezTo>
                <a:lnTo>
                  <a:pt x="5090" y="13274"/>
                </a:lnTo>
                <a:lnTo>
                  <a:pt x="5011" y="13702"/>
                </a:lnTo>
                <a:cubicBezTo>
                  <a:pt x="4948" y="14043"/>
                  <a:pt x="4906" y="14124"/>
                  <a:pt x="4804" y="14124"/>
                </a:cubicBezTo>
                <a:cubicBezTo>
                  <a:pt x="4650" y="14124"/>
                  <a:pt x="4641" y="14041"/>
                  <a:pt x="4595" y="12343"/>
                </a:cubicBezTo>
                <a:cubicBezTo>
                  <a:pt x="4577" y="11660"/>
                  <a:pt x="4554" y="10940"/>
                  <a:pt x="4546" y="10741"/>
                </a:cubicBezTo>
                <a:lnTo>
                  <a:pt x="4532" y="10375"/>
                </a:lnTo>
                <a:close/>
                <a:moveTo>
                  <a:pt x="9388" y="11176"/>
                </a:moveTo>
                <a:cubicBezTo>
                  <a:pt x="9168" y="11176"/>
                  <a:pt x="8860" y="13160"/>
                  <a:pt x="8860" y="14577"/>
                </a:cubicBezTo>
                <a:cubicBezTo>
                  <a:pt x="8860" y="15192"/>
                  <a:pt x="8939" y="15487"/>
                  <a:pt x="9138" y="15614"/>
                </a:cubicBezTo>
                <a:cubicBezTo>
                  <a:pt x="9584" y="15901"/>
                  <a:pt x="9242" y="17275"/>
                  <a:pt x="8719" y="17296"/>
                </a:cubicBezTo>
                <a:cubicBezTo>
                  <a:pt x="8491" y="17306"/>
                  <a:pt x="8443" y="17265"/>
                  <a:pt x="8376" y="16986"/>
                </a:cubicBezTo>
                <a:cubicBezTo>
                  <a:pt x="8221" y="16335"/>
                  <a:pt x="8216" y="16028"/>
                  <a:pt x="8328" y="13988"/>
                </a:cubicBezTo>
                <a:cubicBezTo>
                  <a:pt x="8361" y="13392"/>
                  <a:pt x="8304" y="13712"/>
                  <a:pt x="8231" y="14540"/>
                </a:cubicBezTo>
                <a:cubicBezTo>
                  <a:pt x="8140" y="15562"/>
                  <a:pt x="8125" y="17114"/>
                  <a:pt x="8199" y="17781"/>
                </a:cubicBezTo>
                <a:cubicBezTo>
                  <a:pt x="8228" y="18042"/>
                  <a:pt x="8293" y="18377"/>
                  <a:pt x="8343" y="18519"/>
                </a:cubicBezTo>
                <a:cubicBezTo>
                  <a:pt x="8547" y="19089"/>
                  <a:pt x="8929" y="18714"/>
                  <a:pt x="9255" y="17632"/>
                </a:cubicBezTo>
                <a:cubicBezTo>
                  <a:pt x="9398" y="17156"/>
                  <a:pt x="9435" y="16763"/>
                  <a:pt x="9443" y="15620"/>
                </a:cubicBezTo>
                <a:cubicBezTo>
                  <a:pt x="9448" y="14936"/>
                  <a:pt x="9440" y="14822"/>
                  <a:pt x="9379" y="14646"/>
                </a:cubicBezTo>
                <a:cubicBezTo>
                  <a:pt x="9342" y="14536"/>
                  <a:pt x="9254" y="14409"/>
                  <a:pt x="9185" y="14360"/>
                </a:cubicBezTo>
                <a:cubicBezTo>
                  <a:pt x="9115" y="14311"/>
                  <a:pt x="9036" y="14173"/>
                  <a:pt x="9007" y="14056"/>
                </a:cubicBezTo>
                <a:cubicBezTo>
                  <a:pt x="8958" y="13849"/>
                  <a:pt x="8958" y="13836"/>
                  <a:pt x="9011" y="13504"/>
                </a:cubicBezTo>
                <a:cubicBezTo>
                  <a:pt x="9090" y="13006"/>
                  <a:pt x="9254" y="12572"/>
                  <a:pt x="9364" y="12572"/>
                </a:cubicBezTo>
                <a:cubicBezTo>
                  <a:pt x="9451" y="12572"/>
                  <a:pt x="9461" y="12531"/>
                  <a:pt x="9477" y="12045"/>
                </a:cubicBezTo>
                <a:cubicBezTo>
                  <a:pt x="9499" y="11383"/>
                  <a:pt x="9478" y="11176"/>
                  <a:pt x="9388" y="11176"/>
                </a:cubicBezTo>
                <a:close/>
                <a:moveTo>
                  <a:pt x="20002" y="11356"/>
                </a:moveTo>
                <a:cubicBezTo>
                  <a:pt x="19946" y="11372"/>
                  <a:pt x="19904" y="11528"/>
                  <a:pt x="19855" y="11834"/>
                </a:cubicBezTo>
                <a:cubicBezTo>
                  <a:pt x="19811" y="12109"/>
                  <a:pt x="19774" y="12404"/>
                  <a:pt x="19774" y="12492"/>
                </a:cubicBezTo>
                <a:cubicBezTo>
                  <a:pt x="19774" y="12585"/>
                  <a:pt x="19851" y="12656"/>
                  <a:pt x="19959" y="12659"/>
                </a:cubicBezTo>
                <a:cubicBezTo>
                  <a:pt x="20060" y="12662"/>
                  <a:pt x="20180" y="12751"/>
                  <a:pt x="20223" y="12858"/>
                </a:cubicBezTo>
                <a:cubicBezTo>
                  <a:pt x="20292" y="13025"/>
                  <a:pt x="20297" y="13085"/>
                  <a:pt x="20264" y="13268"/>
                </a:cubicBezTo>
                <a:cubicBezTo>
                  <a:pt x="20204" y="13593"/>
                  <a:pt x="19866" y="14124"/>
                  <a:pt x="19719" y="14124"/>
                </a:cubicBezTo>
                <a:cubicBezTo>
                  <a:pt x="19573" y="14124"/>
                  <a:pt x="19551" y="14018"/>
                  <a:pt x="19505" y="13094"/>
                </a:cubicBezTo>
                <a:cubicBezTo>
                  <a:pt x="19449" y="11982"/>
                  <a:pt x="19345" y="12064"/>
                  <a:pt x="19203" y="13324"/>
                </a:cubicBezTo>
                <a:cubicBezTo>
                  <a:pt x="19113" y="14118"/>
                  <a:pt x="19088" y="15092"/>
                  <a:pt x="19151" y="15316"/>
                </a:cubicBezTo>
                <a:cubicBezTo>
                  <a:pt x="19170" y="15382"/>
                  <a:pt x="19235" y="15475"/>
                  <a:pt x="19295" y="15521"/>
                </a:cubicBezTo>
                <a:cubicBezTo>
                  <a:pt x="19440" y="15632"/>
                  <a:pt x="19447" y="15963"/>
                  <a:pt x="19321" y="16756"/>
                </a:cubicBezTo>
                <a:cubicBezTo>
                  <a:pt x="19247" y="17221"/>
                  <a:pt x="19180" y="17456"/>
                  <a:pt x="19070" y="17638"/>
                </a:cubicBezTo>
                <a:cubicBezTo>
                  <a:pt x="18929" y="17871"/>
                  <a:pt x="18876" y="17866"/>
                  <a:pt x="18694" y="17607"/>
                </a:cubicBezTo>
                <a:lnTo>
                  <a:pt x="18620" y="17501"/>
                </a:lnTo>
                <a:lnTo>
                  <a:pt x="18662" y="17973"/>
                </a:lnTo>
                <a:cubicBezTo>
                  <a:pt x="18686" y="18233"/>
                  <a:pt x="18738" y="18589"/>
                  <a:pt x="18778" y="18768"/>
                </a:cubicBezTo>
                <a:cubicBezTo>
                  <a:pt x="18982" y="19676"/>
                  <a:pt x="19337" y="18567"/>
                  <a:pt x="19463" y="16626"/>
                </a:cubicBezTo>
                <a:cubicBezTo>
                  <a:pt x="19529" y="15609"/>
                  <a:pt x="19547" y="15521"/>
                  <a:pt x="19690" y="15521"/>
                </a:cubicBezTo>
                <a:cubicBezTo>
                  <a:pt x="19783" y="15521"/>
                  <a:pt x="19879" y="15357"/>
                  <a:pt x="20047" y="14894"/>
                </a:cubicBezTo>
                <a:cubicBezTo>
                  <a:pt x="20330" y="14120"/>
                  <a:pt x="20526" y="13814"/>
                  <a:pt x="20748" y="13814"/>
                </a:cubicBezTo>
                <a:cubicBezTo>
                  <a:pt x="20913" y="13814"/>
                  <a:pt x="20918" y="13807"/>
                  <a:pt x="20948" y="13330"/>
                </a:cubicBezTo>
                <a:cubicBezTo>
                  <a:pt x="20992" y="12603"/>
                  <a:pt x="20988" y="12572"/>
                  <a:pt x="20846" y="12572"/>
                </a:cubicBezTo>
                <a:cubicBezTo>
                  <a:pt x="20689" y="12572"/>
                  <a:pt x="20463" y="12255"/>
                  <a:pt x="20240" y="11722"/>
                </a:cubicBezTo>
                <a:cubicBezTo>
                  <a:pt x="20131" y="11461"/>
                  <a:pt x="20059" y="11339"/>
                  <a:pt x="20002" y="11356"/>
                </a:cubicBezTo>
                <a:close/>
                <a:moveTo>
                  <a:pt x="12616" y="11672"/>
                </a:moveTo>
                <a:cubicBezTo>
                  <a:pt x="12377" y="11541"/>
                  <a:pt x="12153" y="13258"/>
                  <a:pt x="12306" y="14044"/>
                </a:cubicBezTo>
                <a:cubicBezTo>
                  <a:pt x="12347" y="14252"/>
                  <a:pt x="12353" y="14391"/>
                  <a:pt x="12333" y="14602"/>
                </a:cubicBezTo>
                <a:cubicBezTo>
                  <a:pt x="12319" y="14757"/>
                  <a:pt x="12306" y="15028"/>
                  <a:pt x="12306" y="15204"/>
                </a:cubicBezTo>
                <a:cubicBezTo>
                  <a:pt x="12306" y="15614"/>
                  <a:pt x="12319" y="15607"/>
                  <a:pt x="12427" y="15136"/>
                </a:cubicBezTo>
                <a:cubicBezTo>
                  <a:pt x="12477" y="14923"/>
                  <a:pt x="12589" y="14607"/>
                  <a:pt x="12678" y="14435"/>
                </a:cubicBezTo>
                <a:cubicBezTo>
                  <a:pt x="12843" y="14114"/>
                  <a:pt x="12908" y="13805"/>
                  <a:pt x="12908" y="13336"/>
                </a:cubicBezTo>
                <a:cubicBezTo>
                  <a:pt x="12908" y="13092"/>
                  <a:pt x="12898" y="13087"/>
                  <a:pt x="12781" y="13286"/>
                </a:cubicBezTo>
                <a:cubicBezTo>
                  <a:pt x="12606" y="13584"/>
                  <a:pt x="12516" y="13559"/>
                  <a:pt x="12439" y="13193"/>
                </a:cubicBezTo>
                <a:cubicBezTo>
                  <a:pt x="12376" y="12889"/>
                  <a:pt x="12375" y="12882"/>
                  <a:pt x="12427" y="12653"/>
                </a:cubicBezTo>
                <a:cubicBezTo>
                  <a:pt x="12491" y="12374"/>
                  <a:pt x="12557" y="12352"/>
                  <a:pt x="12600" y="12597"/>
                </a:cubicBezTo>
                <a:cubicBezTo>
                  <a:pt x="12645" y="12850"/>
                  <a:pt x="12721" y="12468"/>
                  <a:pt x="12711" y="12045"/>
                </a:cubicBezTo>
                <a:cubicBezTo>
                  <a:pt x="12705" y="11806"/>
                  <a:pt x="12680" y="11707"/>
                  <a:pt x="12616" y="11672"/>
                </a:cubicBezTo>
                <a:close/>
                <a:moveTo>
                  <a:pt x="137" y="14460"/>
                </a:moveTo>
                <a:cubicBezTo>
                  <a:pt x="100" y="14421"/>
                  <a:pt x="59" y="14485"/>
                  <a:pt x="33" y="14683"/>
                </a:cubicBezTo>
                <a:cubicBezTo>
                  <a:pt x="-13" y="15039"/>
                  <a:pt x="-12" y="15138"/>
                  <a:pt x="41" y="15434"/>
                </a:cubicBezTo>
                <a:cubicBezTo>
                  <a:pt x="124" y="15905"/>
                  <a:pt x="229" y="15562"/>
                  <a:pt x="211" y="14875"/>
                </a:cubicBezTo>
                <a:cubicBezTo>
                  <a:pt x="206" y="14645"/>
                  <a:pt x="174" y="14498"/>
                  <a:pt x="137" y="14460"/>
                </a:cubicBezTo>
                <a:close/>
                <a:moveTo>
                  <a:pt x="10546" y="16819"/>
                </a:moveTo>
                <a:cubicBezTo>
                  <a:pt x="10544" y="16805"/>
                  <a:pt x="10429" y="17101"/>
                  <a:pt x="10291" y="17477"/>
                </a:cubicBezTo>
                <a:cubicBezTo>
                  <a:pt x="10072" y="18068"/>
                  <a:pt x="9981" y="18471"/>
                  <a:pt x="9981" y="18861"/>
                </a:cubicBezTo>
                <a:cubicBezTo>
                  <a:pt x="9981" y="18916"/>
                  <a:pt x="9991" y="18936"/>
                  <a:pt x="10002" y="18904"/>
                </a:cubicBezTo>
                <a:cubicBezTo>
                  <a:pt x="10013" y="18872"/>
                  <a:pt x="10130" y="18559"/>
                  <a:pt x="10262" y="18203"/>
                </a:cubicBezTo>
                <a:cubicBezTo>
                  <a:pt x="10426" y="17762"/>
                  <a:pt x="10510" y="17439"/>
                  <a:pt x="10526" y="17197"/>
                </a:cubicBezTo>
                <a:cubicBezTo>
                  <a:pt x="10539" y="17002"/>
                  <a:pt x="10548" y="16832"/>
                  <a:pt x="10546" y="16819"/>
                </a:cubicBezTo>
                <a:close/>
                <a:moveTo>
                  <a:pt x="1700" y="17303"/>
                </a:moveTo>
                <a:cubicBezTo>
                  <a:pt x="1671" y="17281"/>
                  <a:pt x="1653" y="17393"/>
                  <a:pt x="1615" y="17613"/>
                </a:cubicBezTo>
                <a:lnTo>
                  <a:pt x="1543" y="18029"/>
                </a:lnTo>
                <a:lnTo>
                  <a:pt x="1625" y="18401"/>
                </a:lnTo>
                <a:cubicBezTo>
                  <a:pt x="1670" y="18609"/>
                  <a:pt x="1714" y="18780"/>
                  <a:pt x="1722" y="18780"/>
                </a:cubicBezTo>
                <a:cubicBezTo>
                  <a:pt x="1741" y="18781"/>
                  <a:pt x="1866" y="17841"/>
                  <a:pt x="1854" y="17793"/>
                </a:cubicBezTo>
                <a:cubicBezTo>
                  <a:pt x="1771" y="17481"/>
                  <a:pt x="1730" y="17325"/>
                  <a:pt x="1700" y="17303"/>
                </a:cubicBezTo>
                <a:close/>
                <a:moveTo>
                  <a:pt x="8920" y="19575"/>
                </a:moveTo>
                <a:cubicBezTo>
                  <a:pt x="8899" y="19575"/>
                  <a:pt x="8887" y="19654"/>
                  <a:pt x="8876" y="19811"/>
                </a:cubicBezTo>
                <a:cubicBezTo>
                  <a:pt x="8866" y="19956"/>
                  <a:pt x="8843" y="20021"/>
                  <a:pt x="8819" y="19966"/>
                </a:cubicBezTo>
                <a:cubicBezTo>
                  <a:pt x="8797" y="19914"/>
                  <a:pt x="8761" y="19829"/>
                  <a:pt x="8739" y="19780"/>
                </a:cubicBezTo>
                <a:cubicBezTo>
                  <a:pt x="8716" y="19725"/>
                  <a:pt x="8681" y="19856"/>
                  <a:pt x="8652" y="20109"/>
                </a:cubicBezTo>
                <a:cubicBezTo>
                  <a:pt x="8605" y="20516"/>
                  <a:pt x="8605" y="20532"/>
                  <a:pt x="8670" y="20816"/>
                </a:cubicBezTo>
                <a:cubicBezTo>
                  <a:pt x="8752" y="21171"/>
                  <a:pt x="8749" y="21167"/>
                  <a:pt x="8807" y="20866"/>
                </a:cubicBezTo>
                <a:cubicBezTo>
                  <a:pt x="8844" y="20676"/>
                  <a:pt x="8869" y="20656"/>
                  <a:pt x="8911" y="20785"/>
                </a:cubicBezTo>
                <a:cubicBezTo>
                  <a:pt x="8987" y="21017"/>
                  <a:pt x="8990" y="21013"/>
                  <a:pt x="9036" y="20506"/>
                </a:cubicBezTo>
                <a:cubicBezTo>
                  <a:pt x="9075" y="20078"/>
                  <a:pt x="9074" y="20040"/>
                  <a:pt x="9011" y="19804"/>
                </a:cubicBezTo>
                <a:cubicBezTo>
                  <a:pt x="8969" y="19648"/>
                  <a:pt x="8940" y="19575"/>
                  <a:pt x="8920" y="19575"/>
                </a:cubicBezTo>
                <a:close/>
                <a:moveTo>
                  <a:pt x="15475" y="20282"/>
                </a:moveTo>
                <a:cubicBezTo>
                  <a:pt x="15440" y="20318"/>
                  <a:pt x="15371" y="20480"/>
                  <a:pt x="15252" y="20791"/>
                </a:cubicBezTo>
                <a:cubicBezTo>
                  <a:pt x="15147" y="21068"/>
                  <a:pt x="15074" y="21305"/>
                  <a:pt x="15027" y="21524"/>
                </a:cubicBezTo>
                <a:lnTo>
                  <a:pt x="15227" y="21524"/>
                </a:lnTo>
                <a:cubicBezTo>
                  <a:pt x="15358" y="21130"/>
                  <a:pt x="15490" y="20680"/>
                  <a:pt x="15498" y="20549"/>
                </a:cubicBezTo>
                <a:cubicBezTo>
                  <a:pt x="15512" y="20343"/>
                  <a:pt x="15511" y="20247"/>
                  <a:pt x="15475" y="2028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1363.png" descr="IMG_1363.png"/>
          <p:cNvPicPr>
            <a:picLocks noChangeAspect="1"/>
          </p:cNvPicPr>
          <p:nvPr/>
        </p:nvPicPr>
        <p:blipFill>
          <a:blip r:embed="rId3">
            <a:extLst/>
          </a:blip>
          <a:srcRect l="0" t="0" r="2108" b="0"/>
          <a:stretch>
            <a:fillRect/>
          </a:stretch>
        </p:blipFill>
        <p:spPr>
          <a:xfrm>
            <a:off x="1481583" y="2830710"/>
            <a:ext cx="22031134" cy="96358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بيضاوي"/>
          <p:cNvSpPr/>
          <p:nvPr/>
        </p:nvSpPr>
        <p:spPr>
          <a:xfrm>
            <a:off x="8610073" y="2875160"/>
            <a:ext cx="6557426" cy="3600071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بيضاوي"/>
          <p:cNvSpPr/>
          <p:nvPr/>
        </p:nvSpPr>
        <p:spPr>
          <a:xfrm>
            <a:off x="1187401" y="6076953"/>
            <a:ext cx="5547597" cy="314324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بيضاوي"/>
          <p:cNvSpPr/>
          <p:nvPr/>
        </p:nvSpPr>
        <p:spPr>
          <a:xfrm>
            <a:off x="1293789" y="9638213"/>
            <a:ext cx="5334821" cy="2606323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6" grpId="3"/>
      <p:bldP build="whole" bldLvl="1" animBg="1" rev="0" advAuto="0" spid="18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364.png" descr="IMG_1364.png"/>
          <p:cNvPicPr>
            <a:picLocks noChangeAspect="1"/>
          </p:cNvPicPr>
          <p:nvPr/>
        </p:nvPicPr>
        <p:blipFill>
          <a:blip r:embed="rId2">
            <a:extLst/>
          </a:blip>
          <a:srcRect l="2955" t="0" r="0" b="0"/>
          <a:stretch>
            <a:fillRect/>
          </a:stretch>
        </p:blipFill>
        <p:spPr>
          <a:xfrm>
            <a:off x="412749" y="1109265"/>
            <a:ext cx="23558395" cy="1149748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بيضاوي"/>
          <p:cNvSpPr/>
          <p:nvPr/>
        </p:nvSpPr>
        <p:spPr>
          <a:xfrm>
            <a:off x="44450" y="3651370"/>
            <a:ext cx="5334820" cy="260632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بيضاوي"/>
          <p:cNvSpPr/>
          <p:nvPr/>
        </p:nvSpPr>
        <p:spPr>
          <a:xfrm>
            <a:off x="16545103" y="6902450"/>
            <a:ext cx="5334820" cy="2810693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1" name="بيضاوي"/>
          <p:cNvSpPr/>
          <p:nvPr/>
        </p:nvSpPr>
        <p:spPr>
          <a:xfrm>
            <a:off x="9050299" y="9751591"/>
            <a:ext cx="5334820" cy="281069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1" grpId="3"/>
      <p:bldP build="whole" bldLvl="1" animBg="1" rev="0" advAuto="0" spid="1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366.png" descr="IMG_1366.png"/>
          <p:cNvPicPr>
            <a:picLocks noChangeAspect="1"/>
          </p:cNvPicPr>
          <p:nvPr/>
        </p:nvPicPr>
        <p:blipFill>
          <a:blip r:embed="rId2">
            <a:extLst/>
          </a:blip>
          <a:srcRect l="0" t="564" r="564" b="0"/>
          <a:stretch>
            <a:fillRect/>
          </a:stretch>
        </p:blipFill>
        <p:spPr>
          <a:xfrm>
            <a:off x="649175" y="2948582"/>
            <a:ext cx="22347130" cy="84971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بيضاوي"/>
          <p:cNvSpPr/>
          <p:nvPr/>
        </p:nvSpPr>
        <p:spPr>
          <a:xfrm>
            <a:off x="9524590" y="7840148"/>
            <a:ext cx="5334821" cy="281069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