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5" name="Shape 7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1395.jpeg" descr="IMG_139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 (نسخة)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7;p1"/>
          <p:cNvSpPr/>
          <p:nvPr/>
        </p:nvSpPr>
        <p:spPr>
          <a:xfrm>
            <a:off x="238027" y="618031"/>
            <a:ext cx="22480022" cy="135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4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1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167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8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0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2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95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92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90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1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93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4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209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98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96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97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08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201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99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0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4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202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205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210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24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13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211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12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23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16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14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15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9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17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18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22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20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21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27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25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6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0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28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9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3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31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2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6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34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5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7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8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9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2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3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4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8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54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51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49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0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2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3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60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257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55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6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8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9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61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4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76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73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71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79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7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8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5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83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4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6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7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4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91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9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0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2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3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5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99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97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8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0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1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1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2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14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6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21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317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9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0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2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45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342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340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1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3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4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7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359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348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346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58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351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349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0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54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352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3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57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355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6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360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74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363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361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73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366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364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69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367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8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72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370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1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377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375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6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0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378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9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3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381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6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384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5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7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8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0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1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2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3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4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6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98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04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401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99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0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2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3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0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407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05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8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11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2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3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4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6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7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8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9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0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26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423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21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429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7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35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33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41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9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45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6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49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447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8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50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51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1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62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3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5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6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75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473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4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8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476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7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81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479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82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3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4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5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6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7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8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9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0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1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2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3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4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5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6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7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8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9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0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1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2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3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4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5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6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7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8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9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0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1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2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19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516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14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5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7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8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5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522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20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1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3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4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31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528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526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9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32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3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4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5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6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7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8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9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0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1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2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3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4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5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6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52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549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7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8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0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1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8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555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53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4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6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7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0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561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559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0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2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3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69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566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564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5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7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8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576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573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571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2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4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2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579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77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8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0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1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8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585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83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4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6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94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91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89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90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92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3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00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97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95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96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98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9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06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603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601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02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04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5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33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607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8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2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609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1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610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8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612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3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4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5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6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7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24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621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619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20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622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3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30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627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625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26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628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657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639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636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634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5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7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8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5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642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640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3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44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56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646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55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647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8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54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649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0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1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2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3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663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660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658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59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61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62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64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755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665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754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666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69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667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8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70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1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2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87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673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4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5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6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7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8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9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0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1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2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3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4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5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6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753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688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9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92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690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91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95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693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94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752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696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751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697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98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99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0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1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2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3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4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5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6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7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8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9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0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1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2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3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4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5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6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7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8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750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719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0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1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2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3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4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5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6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7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8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9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0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1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2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3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4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5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6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7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8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9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0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1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2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3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4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5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6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7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8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9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756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12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Relationship Id="rId17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8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9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0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1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2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773" name="اختبار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774" name="الثان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الثاني عشر </a:t>
            </a:r>
          </a:p>
        </p:txBody>
      </p:sp>
      <p:sp>
        <p:nvSpPr>
          <p:cNvPr id="775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781" name="تجميع"/>
          <p:cNvGrpSpPr/>
          <p:nvPr/>
        </p:nvGrpSpPr>
        <p:grpSpPr>
          <a:xfrm>
            <a:off x="11933888" y="7465424"/>
            <a:ext cx="10109769" cy="3331439"/>
            <a:chOff x="0" y="0"/>
            <a:chExt cx="10109767" cy="3331437"/>
          </a:xfrm>
        </p:grpSpPr>
        <p:sp>
          <p:nvSpPr>
            <p:cNvPr id="776" name="الفصل"/>
            <p:cNvSpPr txBox="1"/>
            <p:nvPr/>
          </p:nvSpPr>
          <p:spPr>
            <a:xfrm>
              <a:off x="5421534" y="0"/>
              <a:ext cx="4688234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779" name="تجميع"/>
            <p:cNvGrpSpPr/>
            <p:nvPr/>
          </p:nvGrpSpPr>
          <p:grpSpPr>
            <a:xfrm>
              <a:off x="7015568" y="1167616"/>
              <a:ext cx="1712540" cy="2163822"/>
              <a:chOff x="0" y="0"/>
              <a:chExt cx="1712538" cy="2163820"/>
            </a:xfrm>
          </p:grpSpPr>
          <p:sp>
            <p:nvSpPr>
              <p:cNvPr id="777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8" name="١٢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780" name="(السعة والكتلة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(السعة والكتلة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22403993" y="2861362"/>
            <a:ext cx="1909898" cy="9696807"/>
            <a:chOff x="0" y="0"/>
            <a:chExt cx="1909896" cy="9696805"/>
          </a:xfrm>
        </p:grpSpPr>
        <p:grpSp>
          <p:nvGrpSpPr>
            <p:cNvPr id="792" name="تجميع"/>
            <p:cNvGrpSpPr/>
            <p:nvPr/>
          </p:nvGrpSpPr>
          <p:grpSpPr>
            <a:xfrm>
              <a:off x="0" y="0"/>
              <a:ext cx="1909897" cy="9696806"/>
              <a:chOff x="0" y="0"/>
              <a:chExt cx="1909896" cy="9696805"/>
            </a:xfrm>
          </p:grpSpPr>
          <p:grpSp>
            <p:nvGrpSpPr>
              <p:cNvPr id="785" name="تجميع"/>
              <p:cNvGrpSpPr/>
              <p:nvPr/>
            </p:nvGrpSpPr>
            <p:grpSpPr>
              <a:xfrm>
                <a:off x="0" y="0"/>
                <a:ext cx="1909897" cy="9696806"/>
                <a:chOff x="0" y="0"/>
                <a:chExt cx="1909896" cy="9696805"/>
              </a:xfrm>
            </p:grpSpPr>
            <p:sp>
              <p:nvSpPr>
                <p:cNvPr id="783" name="مستطيل مستدير الزوايا"/>
                <p:cNvSpPr/>
                <p:nvPr/>
              </p:nvSpPr>
              <p:spPr>
                <a:xfrm>
                  <a:off x="0" y="0"/>
                  <a:ext cx="1909897" cy="1418913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784" name="مستطيل"/>
                <p:cNvSpPr/>
                <p:nvPr/>
              </p:nvSpPr>
              <p:spPr>
                <a:xfrm>
                  <a:off x="94452" y="786734"/>
                  <a:ext cx="1730235" cy="891007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786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44541" y="2040062"/>
                <a:ext cx="1350571" cy="16882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7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4783" y="3530365"/>
                <a:ext cx="1494305" cy="1162238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88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2270" y="4760522"/>
                <a:ext cx="1494305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89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31713" y="5998037"/>
                <a:ext cx="1494304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0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7641" y="7216878"/>
                <a:ext cx="1494304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1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1340" y="1015506"/>
                <a:ext cx="1510909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95" name="تجميع"/>
            <p:cNvGrpSpPr/>
            <p:nvPr/>
          </p:nvGrpSpPr>
          <p:grpSpPr>
            <a:xfrm>
              <a:off x="136165" y="8564326"/>
              <a:ext cx="1470014" cy="906074"/>
              <a:chOff x="0" y="0"/>
              <a:chExt cx="1470013" cy="906072"/>
            </a:xfrm>
          </p:grpSpPr>
          <p:pic>
            <p:nvPicPr>
              <p:cNvPr id="793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538" y="90513"/>
                <a:ext cx="1011584" cy="81556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794" name="نشاط"/>
              <p:cNvSpPr txBox="1"/>
              <p:nvPr/>
            </p:nvSpPr>
            <p:spPr>
              <a:xfrm>
                <a:off x="0" y="0"/>
                <a:ext cx="1470014" cy="581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796" name="أدوات"/>
            <p:cNvSpPr txBox="1"/>
            <p:nvPr/>
          </p:nvSpPr>
          <p:spPr>
            <a:xfrm>
              <a:off x="216684" y="0"/>
              <a:ext cx="1476529" cy="864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98" name="IMG_1416.png" descr="IMG_1416.png"/>
          <p:cNvPicPr>
            <a:picLocks noChangeAspect="1"/>
          </p:cNvPicPr>
          <p:nvPr/>
        </p:nvPicPr>
        <p:blipFill>
          <a:blip r:embed="rId17">
            <a:extLst/>
          </a:blip>
          <a:srcRect l="7791" t="0" r="7791" b="3662"/>
          <a:stretch>
            <a:fillRect/>
          </a:stretch>
        </p:blipFill>
        <p:spPr>
          <a:xfrm>
            <a:off x="3004964" y="470938"/>
            <a:ext cx="18278424" cy="11294440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كوب"/>
          <p:cNvSpPr txBox="1"/>
          <p:nvPr/>
        </p:nvSpPr>
        <p:spPr>
          <a:xfrm>
            <a:off x="5022042" y="5559273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كوب</a:t>
            </a:r>
          </a:p>
        </p:txBody>
      </p:sp>
      <p:sp>
        <p:nvSpPr>
          <p:cNvPr id="800" name="٢٠كوباً"/>
          <p:cNvSpPr txBox="1"/>
          <p:nvPr/>
        </p:nvSpPr>
        <p:spPr>
          <a:xfrm>
            <a:off x="1163022" y="6592165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٢٠كوباً</a:t>
            </a:r>
          </a:p>
        </p:txBody>
      </p:sp>
      <p:sp>
        <p:nvSpPr>
          <p:cNvPr id="801" name="كوب"/>
          <p:cNvSpPr txBox="1"/>
          <p:nvPr/>
        </p:nvSpPr>
        <p:spPr>
          <a:xfrm>
            <a:off x="5022042" y="893215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كوب </a:t>
            </a:r>
          </a:p>
        </p:txBody>
      </p:sp>
      <p:sp>
        <p:nvSpPr>
          <p:cNvPr id="802" name="١كوباً"/>
          <p:cNvSpPr txBox="1"/>
          <p:nvPr/>
        </p:nvSpPr>
        <p:spPr>
          <a:xfrm>
            <a:off x="1382472" y="949095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١كوباً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0" grpId="2"/>
      <p:bldP build="whole" bldLvl="1" animBg="1" rev="0" advAuto="0" spid="801" grpId="3"/>
      <p:bldP build="whole" bldLvl="1" animBg="1" rev="0" advAuto="0" spid="799" grpId="1"/>
      <p:bldP build="whole" bldLvl="1" animBg="1" rev="0" advAuto="0" spid="80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IMG_1417.png" descr="IMG_1417.png"/>
          <p:cNvPicPr>
            <a:picLocks noChangeAspect="1"/>
          </p:cNvPicPr>
          <p:nvPr/>
        </p:nvPicPr>
        <p:blipFill>
          <a:blip r:embed="rId2">
            <a:extLst/>
          </a:blip>
          <a:srcRect l="2779" t="0" r="3891" b="0"/>
          <a:stretch>
            <a:fillRect/>
          </a:stretch>
        </p:blipFill>
        <p:spPr>
          <a:xfrm>
            <a:off x="2942721" y="697021"/>
            <a:ext cx="19414128" cy="10732411"/>
          </a:xfrm>
          <a:prstGeom prst="rect">
            <a:avLst/>
          </a:prstGeom>
          <a:ln w="12700">
            <a:miter lim="400000"/>
          </a:ln>
        </p:spPr>
      </p:pic>
      <p:sp>
        <p:nvSpPr>
          <p:cNvPr id="805" name="بيضاوي"/>
          <p:cNvSpPr/>
          <p:nvPr/>
        </p:nvSpPr>
        <p:spPr>
          <a:xfrm>
            <a:off x="4002219" y="5265143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06" name="بيضاوي"/>
          <p:cNvSpPr/>
          <p:nvPr/>
        </p:nvSpPr>
        <p:spPr>
          <a:xfrm>
            <a:off x="9130276" y="9046761"/>
            <a:ext cx="3699860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6" grpId="2"/>
      <p:bldP build="whole" bldLvl="1" animBg="1" rev="0" advAuto="0" spid="8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IMG_1420.png" descr="IMG_1420.png"/>
          <p:cNvPicPr>
            <a:picLocks noChangeAspect="1"/>
          </p:cNvPicPr>
          <p:nvPr/>
        </p:nvPicPr>
        <p:blipFill>
          <a:blip r:embed="rId2">
            <a:extLst/>
          </a:blip>
          <a:srcRect l="0" t="2301" r="0" b="46015"/>
          <a:stretch>
            <a:fillRect/>
          </a:stretch>
        </p:blipFill>
        <p:spPr>
          <a:xfrm>
            <a:off x="1987561" y="1297278"/>
            <a:ext cx="22120043" cy="8988468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كرة زجاجية"/>
          <p:cNvSpPr txBox="1"/>
          <p:nvPr/>
        </p:nvSpPr>
        <p:spPr>
          <a:xfrm>
            <a:off x="6209614" y="5106015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كرة زجاجية</a:t>
            </a:r>
          </a:p>
        </p:txBody>
      </p:sp>
      <p:sp>
        <p:nvSpPr>
          <p:cNvPr id="810" name="٢٠ كرة زجاجية"/>
          <p:cNvSpPr txBox="1"/>
          <p:nvPr/>
        </p:nvSpPr>
        <p:spPr>
          <a:xfrm>
            <a:off x="1112383" y="5664815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 كرة زجاجية</a:t>
            </a:r>
          </a:p>
        </p:txBody>
      </p:sp>
      <p:sp>
        <p:nvSpPr>
          <p:cNvPr id="811" name="كرة زجاجية"/>
          <p:cNvSpPr txBox="1"/>
          <p:nvPr/>
        </p:nvSpPr>
        <p:spPr>
          <a:xfrm>
            <a:off x="6528962" y="756771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كرة زجاجية</a:t>
            </a:r>
          </a:p>
        </p:txBody>
      </p:sp>
      <p:sp>
        <p:nvSpPr>
          <p:cNvPr id="812" name="٣٠ كرة زجاجية"/>
          <p:cNvSpPr txBox="1"/>
          <p:nvPr/>
        </p:nvSpPr>
        <p:spPr>
          <a:xfrm>
            <a:off x="1112383" y="812651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 كرة زجاجية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0" grpId="2"/>
      <p:bldP build="whole" bldLvl="1" animBg="1" rev="0" advAuto="0" spid="812" grpId="4"/>
      <p:bldP build="whole" bldLvl="1" animBg="1" rev="0" advAuto="0" spid="809" grpId="1"/>
      <p:bldP build="whole" bldLvl="1" animBg="1" rev="0" advAuto="0" spid="81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IMG_1420.png" descr="IMG_1420.png"/>
          <p:cNvPicPr>
            <a:picLocks noChangeAspect="1"/>
          </p:cNvPicPr>
          <p:nvPr/>
        </p:nvPicPr>
        <p:blipFill>
          <a:blip r:embed="rId2">
            <a:extLst/>
          </a:blip>
          <a:srcRect l="0" t="54836" r="1249" b="0"/>
          <a:stretch>
            <a:fillRect/>
          </a:stretch>
        </p:blipFill>
        <p:spPr>
          <a:xfrm>
            <a:off x="1536086" y="1556961"/>
            <a:ext cx="22848048" cy="8215776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بيضاوي"/>
          <p:cNvSpPr/>
          <p:nvPr/>
        </p:nvSpPr>
        <p:spPr>
          <a:xfrm>
            <a:off x="2503876" y="5265143"/>
            <a:ext cx="6164322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16" name="بيضاوي"/>
          <p:cNvSpPr/>
          <p:nvPr/>
        </p:nvSpPr>
        <p:spPr>
          <a:xfrm>
            <a:off x="9584699" y="7501193"/>
            <a:ext cx="4865971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5" grpId="1"/>
      <p:bldP build="whole" bldLvl="1" animBg="1" rev="0" advAuto="0" spid="8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IMG_1421.png" descr="IMG_14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918" y="1115008"/>
            <a:ext cx="20779919" cy="8427462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٩٠+٩٠+٩٠=٢٧٠"/>
          <p:cNvSpPr txBox="1"/>
          <p:nvPr/>
        </p:nvSpPr>
        <p:spPr>
          <a:xfrm>
            <a:off x="7979398" y="4770029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٩٠+٩٠+٩٠=٢٧٠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