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(١٣-٦) طرح المئات"/>
          <p:cNvSpPr txBox="1"/>
          <p:nvPr/>
        </p:nvSpPr>
        <p:spPr>
          <a:xfrm>
            <a:off x="4982832" y="7268957"/>
            <a:ext cx="1629164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(١٣-٦) طرح المئات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635.png" descr="IMG_1635.png"/>
          <p:cNvPicPr>
            <a:picLocks noChangeAspect="1"/>
          </p:cNvPicPr>
          <p:nvPr/>
        </p:nvPicPr>
        <p:blipFill>
          <a:blip r:embed="rId2">
            <a:extLst/>
          </a:blip>
          <a:srcRect l="3621" t="0" r="0" b="0"/>
          <a:stretch>
            <a:fillRect/>
          </a:stretch>
        </p:blipFill>
        <p:spPr>
          <a:xfrm>
            <a:off x="2983467" y="46171"/>
            <a:ext cx="21682603" cy="1016520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٧٠٠"/>
          <p:cNvSpPr txBox="1"/>
          <p:nvPr/>
        </p:nvSpPr>
        <p:spPr>
          <a:xfrm>
            <a:off x="15822984" y="2877802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183" name="٠"/>
          <p:cNvSpPr txBox="1"/>
          <p:nvPr/>
        </p:nvSpPr>
        <p:spPr>
          <a:xfrm>
            <a:off x="5460217" y="2709497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84" name="١٠٠"/>
          <p:cNvSpPr txBox="1"/>
          <p:nvPr/>
        </p:nvSpPr>
        <p:spPr>
          <a:xfrm>
            <a:off x="15630636" y="4490702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  <p:sp>
        <p:nvSpPr>
          <p:cNvPr id="185" name="٥٠٠"/>
          <p:cNvSpPr txBox="1"/>
          <p:nvPr/>
        </p:nvSpPr>
        <p:spPr>
          <a:xfrm>
            <a:off x="5219782" y="4490702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٥٠٠</a:t>
            </a:r>
          </a:p>
        </p:txBody>
      </p:sp>
      <p:sp>
        <p:nvSpPr>
          <p:cNvPr id="186" name="٦٠٠"/>
          <p:cNvSpPr txBox="1"/>
          <p:nvPr/>
        </p:nvSpPr>
        <p:spPr>
          <a:xfrm>
            <a:off x="19077760" y="8685311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٦٠٠</a:t>
            </a:r>
          </a:p>
        </p:txBody>
      </p:sp>
      <p:sp>
        <p:nvSpPr>
          <p:cNvPr id="187" name="٥٠٠"/>
          <p:cNvSpPr txBox="1"/>
          <p:nvPr/>
        </p:nvSpPr>
        <p:spPr>
          <a:xfrm>
            <a:off x="14003248" y="8685311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٥٠٠</a:t>
            </a:r>
          </a:p>
        </p:txBody>
      </p:sp>
      <p:sp>
        <p:nvSpPr>
          <p:cNvPr id="188" name="٠ ٠ ٤"/>
          <p:cNvSpPr txBox="1"/>
          <p:nvPr/>
        </p:nvSpPr>
        <p:spPr>
          <a:xfrm>
            <a:off x="8474558" y="8936775"/>
            <a:ext cx="32547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٤</a:t>
            </a:r>
          </a:p>
        </p:txBody>
      </p:sp>
      <p:sp>
        <p:nvSpPr>
          <p:cNvPr id="189" name="٢٠٠"/>
          <p:cNvSpPr txBox="1"/>
          <p:nvPr/>
        </p:nvSpPr>
        <p:spPr>
          <a:xfrm>
            <a:off x="2945867" y="8936775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4"/>
      <p:bldP build="whole" bldLvl="1" animBg="1" rev="0" advAuto="0" spid="187" grpId="6"/>
      <p:bldP build="whole" bldLvl="1" animBg="1" rev="0" advAuto="0" spid="183" grpId="2"/>
      <p:bldP build="whole" bldLvl="1" animBg="1" rev="0" advAuto="0" spid="188" grpId="7"/>
      <p:bldP build="whole" bldLvl="1" animBg="1" rev="0" advAuto="0" spid="189" grpId="8"/>
      <p:bldP build="whole" bldLvl="1" animBg="1" rev="0" advAuto="0" spid="184" grpId="3"/>
      <p:bldP build="whole" bldLvl="1" animBg="1" rev="0" advAuto="0" spid="186" grpId="5"/>
      <p:bldP build="whole" bldLvl="1" animBg="1" rev="0" advAuto="0" spid="1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40.png" descr="IMG_1640.png"/>
          <p:cNvPicPr>
            <a:picLocks noChangeAspect="1"/>
          </p:cNvPicPr>
          <p:nvPr/>
        </p:nvPicPr>
        <p:blipFill>
          <a:blip r:embed="rId2">
            <a:extLst/>
          </a:blip>
          <a:srcRect l="2696" t="26051" r="1598" b="30150"/>
          <a:stretch>
            <a:fillRect/>
          </a:stretch>
        </p:blipFill>
        <p:spPr>
          <a:xfrm>
            <a:off x="1307509" y="3376897"/>
            <a:ext cx="22672248" cy="6791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640.png" descr="IMG_1640.png"/>
          <p:cNvPicPr>
            <a:picLocks noChangeAspect="1"/>
          </p:cNvPicPr>
          <p:nvPr/>
        </p:nvPicPr>
        <p:blipFill>
          <a:blip r:embed="rId2">
            <a:extLst/>
          </a:blip>
          <a:srcRect l="71762" t="6900" r="1598" b="75507"/>
          <a:stretch>
            <a:fillRect/>
          </a:stretch>
        </p:blipFill>
        <p:spPr>
          <a:xfrm>
            <a:off x="17837444" y="565023"/>
            <a:ext cx="6310618" cy="272766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٥٠٠"/>
          <p:cNvSpPr txBox="1"/>
          <p:nvPr/>
        </p:nvSpPr>
        <p:spPr>
          <a:xfrm>
            <a:off x="14765069" y="2901845"/>
            <a:ext cx="32547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٥٠٠</a:t>
            </a:r>
          </a:p>
        </p:txBody>
      </p:sp>
      <p:sp>
        <p:nvSpPr>
          <p:cNvPr id="194" name="٠"/>
          <p:cNvSpPr txBox="1"/>
          <p:nvPr/>
        </p:nvSpPr>
        <p:spPr>
          <a:xfrm>
            <a:off x="4258040" y="2901845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95" name="٢٠٠"/>
          <p:cNvSpPr txBox="1"/>
          <p:nvPr/>
        </p:nvSpPr>
        <p:spPr>
          <a:xfrm>
            <a:off x="15029548" y="4514745"/>
            <a:ext cx="32547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٢٠٠</a:t>
            </a:r>
          </a:p>
        </p:txBody>
      </p:sp>
      <p:sp>
        <p:nvSpPr>
          <p:cNvPr id="196" name="٧٠٠"/>
          <p:cNvSpPr txBox="1"/>
          <p:nvPr/>
        </p:nvSpPr>
        <p:spPr>
          <a:xfrm>
            <a:off x="4258040" y="4514745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197" name="٣٠٠"/>
          <p:cNvSpPr txBox="1"/>
          <p:nvPr/>
        </p:nvSpPr>
        <p:spPr>
          <a:xfrm>
            <a:off x="18019844" y="9056992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٣٠٠</a:t>
            </a:r>
          </a:p>
        </p:txBody>
      </p:sp>
      <p:sp>
        <p:nvSpPr>
          <p:cNvPr id="198" name="٣٠٠"/>
          <p:cNvSpPr txBox="1"/>
          <p:nvPr/>
        </p:nvSpPr>
        <p:spPr>
          <a:xfrm>
            <a:off x="12643648" y="9056992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٣٠٠</a:t>
            </a:r>
          </a:p>
        </p:txBody>
      </p:sp>
      <p:sp>
        <p:nvSpPr>
          <p:cNvPr id="199" name="١٠٠"/>
          <p:cNvSpPr txBox="1"/>
          <p:nvPr/>
        </p:nvSpPr>
        <p:spPr>
          <a:xfrm>
            <a:off x="7047091" y="9056992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  <p:sp>
        <p:nvSpPr>
          <p:cNvPr id="200" name="٠ ٠ ٤"/>
          <p:cNvSpPr txBox="1"/>
          <p:nvPr/>
        </p:nvSpPr>
        <p:spPr>
          <a:xfrm>
            <a:off x="1829642" y="9361375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3"/>
      <p:bldP build="whole" bldLvl="1" animBg="1" rev="0" advAuto="0" spid="199" grpId="7"/>
      <p:bldP build="whole" bldLvl="1" animBg="1" rev="0" advAuto="0" spid="194" grpId="2"/>
      <p:bldP build="whole" bldLvl="1" animBg="1" rev="0" advAuto="0" spid="198" grpId="6"/>
      <p:bldP build="whole" bldLvl="1" animBg="1" rev="0" advAuto="0" spid="196" grpId="4"/>
      <p:bldP build="whole" bldLvl="1" animBg="1" rev="0" advAuto="0" spid="193" grpId="1"/>
      <p:bldP build="whole" bldLvl="1" animBg="1" rev="0" advAuto="0" spid="200" grpId="8"/>
      <p:bldP build="whole" bldLvl="1" animBg="1" rev="0" advAuto="0" spid="197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1642.png" descr="IMG_1642.png"/>
          <p:cNvPicPr>
            <a:picLocks noChangeAspect="1"/>
          </p:cNvPicPr>
          <p:nvPr/>
        </p:nvPicPr>
        <p:blipFill>
          <a:blip r:embed="rId2">
            <a:extLst/>
          </a:blip>
          <a:srcRect l="4366" t="0" r="0" b="0"/>
          <a:stretch>
            <a:fillRect/>
          </a:stretch>
        </p:blipFill>
        <p:spPr>
          <a:xfrm>
            <a:off x="2629791" y="22642"/>
            <a:ext cx="22565510" cy="1162483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١"/>
          <p:cNvSpPr txBox="1"/>
          <p:nvPr/>
        </p:nvSpPr>
        <p:spPr>
          <a:xfrm>
            <a:off x="14163980" y="6051550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4" name="١"/>
          <p:cNvSpPr txBox="1"/>
          <p:nvPr/>
        </p:nvSpPr>
        <p:spPr>
          <a:xfrm>
            <a:off x="3488647" y="6051550"/>
            <a:ext cx="32547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5" name="١"/>
          <p:cNvSpPr txBox="1"/>
          <p:nvPr/>
        </p:nvSpPr>
        <p:spPr>
          <a:xfrm>
            <a:off x="14163980" y="8095251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6" name="١"/>
          <p:cNvSpPr txBox="1"/>
          <p:nvPr/>
        </p:nvSpPr>
        <p:spPr>
          <a:xfrm>
            <a:off x="3488647" y="7878861"/>
            <a:ext cx="32547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7" name="١"/>
          <p:cNvSpPr txBox="1"/>
          <p:nvPr/>
        </p:nvSpPr>
        <p:spPr>
          <a:xfrm>
            <a:off x="14163980" y="10034608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8" name="١"/>
          <p:cNvSpPr txBox="1"/>
          <p:nvPr/>
        </p:nvSpPr>
        <p:spPr>
          <a:xfrm>
            <a:off x="3488647" y="10034608"/>
            <a:ext cx="32547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whole" bldLvl="1" animBg="1" rev="0" advAuto="0" spid="204" grpId="2"/>
      <p:bldP build="whole" bldLvl="1" animBg="1" rev="0" advAuto="0" spid="205" grpId="3"/>
      <p:bldP build="whole" bldLvl="1" animBg="1" rev="0" advAuto="0" spid="208" grpId="6"/>
      <p:bldP build="whole" bldLvl="1" animBg="1" rev="0" advAuto="0" spid="207" grpId="5"/>
      <p:bldP build="whole" bldLvl="1" animBg="1" rev="0" advAuto="0" spid="206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