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wOoxRZUMeQAU4_ftX_eDDGBJ8TfaSQe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٣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الــ١٣</a:t>
            </a:r>
            <a:r>
              <a:t> </a:t>
            </a:r>
          </a:p>
        </p:txBody>
      </p:sp>
      <p:sp>
        <p:nvSpPr>
          <p:cNvPr id="178" name="جمع الأعداد من ٣ أرقام وطرحها"/>
          <p:cNvSpPr txBox="1"/>
          <p:nvPr/>
        </p:nvSpPr>
        <p:spPr>
          <a:xfrm>
            <a:off x="5405869" y="4610100"/>
            <a:ext cx="1419739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جمع الأعداد من ٣ أرقام وطرحها</a:t>
            </a:r>
          </a:p>
        </p:txBody>
      </p:sp>
      <p:sp>
        <p:nvSpPr>
          <p:cNvPr id="179" name="(١٣-٨) الطرح بإعادة تجميع المئات"/>
          <p:cNvSpPr txBox="1"/>
          <p:nvPr/>
        </p:nvSpPr>
        <p:spPr>
          <a:xfrm>
            <a:off x="4982832" y="7268957"/>
            <a:ext cx="16291640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(١٣-٨) الطرح بإعادة تجميع المئات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7" grpId="1"/>
      <p:bldP build="whole" bldLvl="1" animBg="1" rev="0" advAuto="0" spid="17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655.png" descr="IMG_16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194" y="558544"/>
            <a:ext cx="23158378" cy="8126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٣٧١"/>
          <p:cNvSpPr txBox="1"/>
          <p:nvPr>
            <p:ph type="body" sz="quarter" idx="1"/>
          </p:nvPr>
        </p:nvSpPr>
        <p:spPr>
          <a:xfrm>
            <a:off x="14180325" y="4425219"/>
            <a:ext cx="3432072" cy="2250594"/>
          </a:xfrm>
          <a:prstGeom prst="rect">
            <a:avLst/>
          </a:prstGeom>
        </p:spPr>
        <p:txBody>
          <a:bodyPr anchor="ctr"/>
          <a:lstStyle>
            <a:lvl1pPr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٣٧١</a:t>
            </a:r>
          </a:p>
        </p:txBody>
      </p:sp>
      <p:sp>
        <p:nvSpPr>
          <p:cNvPr id="183" name="٧٥٤"/>
          <p:cNvSpPr txBox="1"/>
          <p:nvPr/>
        </p:nvSpPr>
        <p:spPr>
          <a:xfrm>
            <a:off x="14595847" y="6434719"/>
            <a:ext cx="3432072" cy="225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٧٥٤</a:t>
            </a:r>
          </a:p>
        </p:txBody>
      </p:sp>
      <p:sp>
        <p:nvSpPr>
          <p:cNvPr id="184" name="١٨٦"/>
          <p:cNvSpPr txBox="1"/>
          <p:nvPr/>
        </p:nvSpPr>
        <p:spPr>
          <a:xfrm>
            <a:off x="1763377" y="4184127"/>
            <a:ext cx="3432072" cy="225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١٨٦</a:t>
            </a:r>
          </a:p>
        </p:txBody>
      </p:sp>
      <p:sp>
        <p:nvSpPr>
          <p:cNvPr id="185" name="٣١٩"/>
          <p:cNvSpPr txBox="1"/>
          <p:nvPr/>
        </p:nvSpPr>
        <p:spPr>
          <a:xfrm>
            <a:off x="1763377" y="6434719"/>
            <a:ext cx="3432072" cy="225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٣١٩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656.png" descr="IMG_1656.png"/>
          <p:cNvPicPr>
            <a:picLocks noChangeAspect="1"/>
          </p:cNvPicPr>
          <p:nvPr/>
        </p:nvPicPr>
        <p:blipFill>
          <a:blip r:embed="rId2">
            <a:extLst/>
          </a:blip>
          <a:srcRect l="3612" t="3311" r="0" b="0"/>
          <a:stretch>
            <a:fillRect/>
          </a:stretch>
        </p:blipFill>
        <p:spPr>
          <a:xfrm>
            <a:off x="1334415" y="790868"/>
            <a:ext cx="22673414" cy="1052438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٢٩١"/>
          <p:cNvSpPr txBox="1"/>
          <p:nvPr/>
        </p:nvSpPr>
        <p:spPr>
          <a:xfrm>
            <a:off x="14643934" y="4150582"/>
            <a:ext cx="3432072" cy="225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٢٩١</a:t>
            </a:r>
          </a:p>
        </p:txBody>
      </p:sp>
      <p:sp>
        <p:nvSpPr>
          <p:cNvPr id="189" name="١٥٢"/>
          <p:cNvSpPr txBox="1"/>
          <p:nvPr/>
        </p:nvSpPr>
        <p:spPr>
          <a:xfrm>
            <a:off x="14643934" y="6053034"/>
            <a:ext cx="3432072" cy="225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١٥٢</a:t>
            </a:r>
          </a:p>
        </p:txBody>
      </p:sp>
      <p:sp>
        <p:nvSpPr>
          <p:cNvPr id="190" name="٥٩٥"/>
          <p:cNvSpPr txBox="1"/>
          <p:nvPr/>
        </p:nvSpPr>
        <p:spPr>
          <a:xfrm>
            <a:off x="3205989" y="4150582"/>
            <a:ext cx="3432073" cy="225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٥٩٥</a:t>
            </a:r>
          </a:p>
        </p:txBody>
      </p:sp>
      <p:sp>
        <p:nvSpPr>
          <p:cNvPr id="191" name="٤٣٧"/>
          <p:cNvSpPr txBox="1"/>
          <p:nvPr/>
        </p:nvSpPr>
        <p:spPr>
          <a:xfrm>
            <a:off x="3205989" y="6053034"/>
            <a:ext cx="3432073" cy="225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٤٣٧</a:t>
            </a:r>
          </a:p>
        </p:txBody>
      </p:sp>
      <p:grpSp>
        <p:nvGrpSpPr>
          <p:cNvPr id="199" name="تجميع"/>
          <p:cNvGrpSpPr/>
          <p:nvPr/>
        </p:nvGrpSpPr>
        <p:grpSpPr>
          <a:xfrm>
            <a:off x="18473639" y="7960634"/>
            <a:ext cx="3432073" cy="4677613"/>
            <a:chOff x="0" y="0"/>
            <a:chExt cx="3432071" cy="4677612"/>
          </a:xfrm>
        </p:grpSpPr>
        <p:sp>
          <p:nvSpPr>
            <p:cNvPr id="192" name="١٨٣"/>
            <p:cNvSpPr txBox="1"/>
            <p:nvPr/>
          </p:nvSpPr>
          <p:spPr>
            <a:xfrm>
              <a:off x="0" y="24201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18" sz="1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١٨٣</a:t>
              </a:r>
            </a:p>
          </p:txBody>
        </p:sp>
        <p:sp>
          <p:nvSpPr>
            <p:cNvPr id="193" name="١٤"/>
            <p:cNvSpPr txBox="1"/>
            <p:nvPr/>
          </p:nvSpPr>
          <p:spPr>
            <a:xfrm>
              <a:off x="1086505" y="1270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١٤</a:t>
              </a:r>
            </a:p>
          </p:txBody>
        </p:sp>
        <p:sp>
          <p:nvSpPr>
            <p:cNvPr id="194" name="٤"/>
            <p:cNvSpPr txBox="1"/>
            <p:nvPr/>
          </p:nvSpPr>
          <p:spPr>
            <a:xfrm>
              <a:off x="653625" y="0"/>
              <a:ext cx="503007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pic>
          <p:nvPicPr>
            <p:cNvPr id="195" name="خط خط" descr="خط خط"/>
            <p:cNvPicPr>
              <a:picLocks noChangeAspect="0"/>
            </p:cNvPicPr>
            <p:nvPr/>
          </p:nvPicPr>
          <p:blipFill>
            <a:blip r:embed="rId3">
              <a:alphaModFix amt="82420"/>
              <a:extLst/>
            </a:blip>
            <a:stretch>
              <a:fillRect/>
            </a:stretch>
          </p:blipFill>
          <p:spPr>
            <a:xfrm rot="18900000">
              <a:off x="1148965" y="1034540"/>
              <a:ext cx="1013200" cy="90313"/>
            </a:xfrm>
            <a:prstGeom prst="rect">
              <a:avLst/>
            </a:prstGeom>
            <a:effectLst/>
          </p:spPr>
        </p:pic>
        <p:pic>
          <p:nvPicPr>
            <p:cNvPr id="197" name="خط خط" descr="خط خط"/>
            <p:cNvPicPr>
              <a:picLocks noChangeAspect="0"/>
            </p:cNvPicPr>
            <p:nvPr/>
          </p:nvPicPr>
          <p:blipFill>
            <a:blip r:embed="rId3">
              <a:alphaModFix amt="82420"/>
              <a:extLst/>
            </a:blip>
            <a:stretch>
              <a:fillRect/>
            </a:stretch>
          </p:blipFill>
          <p:spPr>
            <a:xfrm rot="8100000">
              <a:off x="387589" y="1034540"/>
              <a:ext cx="1013201" cy="90313"/>
            </a:xfrm>
            <a:prstGeom prst="rect">
              <a:avLst/>
            </a:prstGeom>
            <a:effectLst/>
          </p:spPr>
        </p:pic>
      </p:grpSp>
      <p:sp>
        <p:nvSpPr>
          <p:cNvPr id="200" name="٦٠٢"/>
          <p:cNvSpPr txBox="1"/>
          <p:nvPr/>
        </p:nvSpPr>
        <p:spPr>
          <a:xfrm>
            <a:off x="12671149" y="10387654"/>
            <a:ext cx="3432073" cy="225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٦٠٢</a:t>
            </a:r>
          </a:p>
        </p:txBody>
      </p:sp>
      <p:grpSp>
        <p:nvGrpSpPr>
          <p:cNvPr id="208" name="تجميع"/>
          <p:cNvGrpSpPr/>
          <p:nvPr/>
        </p:nvGrpSpPr>
        <p:grpSpPr>
          <a:xfrm>
            <a:off x="6868660" y="8087634"/>
            <a:ext cx="3432073" cy="4600040"/>
            <a:chOff x="0" y="0"/>
            <a:chExt cx="3432071" cy="4600039"/>
          </a:xfrm>
        </p:grpSpPr>
        <p:sp>
          <p:nvSpPr>
            <p:cNvPr id="201" name="٠٦٢"/>
            <p:cNvSpPr txBox="1"/>
            <p:nvPr/>
          </p:nvSpPr>
          <p:spPr>
            <a:xfrm>
              <a:off x="0" y="2349447"/>
              <a:ext cx="3432072" cy="225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18" sz="1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٠٦٢</a:t>
              </a:r>
            </a:p>
          </p:txBody>
        </p:sp>
        <p:sp>
          <p:nvSpPr>
            <p:cNvPr id="202" name="١٣"/>
            <p:cNvSpPr txBox="1"/>
            <p:nvPr/>
          </p:nvSpPr>
          <p:spPr>
            <a:xfrm>
              <a:off x="1086505" y="0"/>
              <a:ext cx="939801" cy="912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١٣</a:t>
              </a:r>
            </a:p>
          </p:txBody>
        </p:sp>
        <p:sp>
          <p:nvSpPr>
            <p:cNvPr id="203" name="١"/>
            <p:cNvSpPr txBox="1"/>
            <p:nvPr/>
          </p:nvSpPr>
          <p:spPr>
            <a:xfrm>
              <a:off x="653625" y="0"/>
              <a:ext cx="503007" cy="912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pic>
          <p:nvPicPr>
            <p:cNvPr id="204" name="خط خط" descr="خط خط"/>
            <p:cNvPicPr>
              <a:picLocks noChangeAspect="0"/>
            </p:cNvPicPr>
            <p:nvPr/>
          </p:nvPicPr>
          <p:blipFill>
            <a:blip r:embed="rId4">
              <a:alphaModFix amt="82420"/>
              <a:extLst/>
            </a:blip>
            <a:stretch>
              <a:fillRect/>
            </a:stretch>
          </p:blipFill>
          <p:spPr>
            <a:xfrm rot="18900000">
              <a:off x="1149670" y="968647"/>
              <a:ext cx="1011789" cy="88901"/>
            </a:xfrm>
            <a:prstGeom prst="rect">
              <a:avLst/>
            </a:prstGeom>
            <a:effectLst/>
          </p:spPr>
        </p:pic>
        <p:pic>
          <p:nvPicPr>
            <p:cNvPr id="206" name="خط خط" descr="خط خط"/>
            <p:cNvPicPr>
              <a:picLocks noChangeAspect="0"/>
            </p:cNvPicPr>
            <p:nvPr/>
          </p:nvPicPr>
          <p:blipFill>
            <a:blip r:embed="rId4">
              <a:alphaModFix amt="82420"/>
              <a:extLst/>
            </a:blip>
            <a:stretch>
              <a:fillRect/>
            </a:stretch>
          </p:blipFill>
          <p:spPr>
            <a:xfrm rot="8100000">
              <a:off x="388295" y="968647"/>
              <a:ext cx="1011789" cy="88901"/>
            </a:xfrm>
            <a:prstGeom prst="rect">
              <a:avLst/>
            </a:prstGeom>
            <a:effectLst/>
          </p:spPr>
        </p:pic>
      </p:grpSp>
      <p:grpSp>
        <p:nvGrpSpPr>
          <p:cNvPr id="216" name="تجميع"/>
          <p:cNvGrpSpPr/>
          <p:nvPr/>
        </p:nvGrpSpPr>
        <p:grpSpPr>
          <a:xfrm>
            <a:off x="1066170" y="8417040"/>
            <a:ext cx="3432073" cy="4207134"/>
            <a:chOff x="0" y="456406"/>
            <a:chExt cx="3432071" cy="4207133"/>
          </a:xfrm>
        </p:grpSpPr>
        <p:sp>
          <p:nvSpPr>
            <p:cNvPr id="209" name="٤٧٦"/>
            <p:cNvSpPr txBox="1"/>
            <p:nvPr/>
          </p:nvSpPr>
          <p:spPr>
            <a:xfrm>
              <a:off x="0" y="2412947"/>
              <a:ext cx="3432072" cy="225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18" sz="1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٤٧٦</a:t>
              </a:r>
            </a:p>
          </p:txBody>
        </p:sp>
        <p:sp>
          <p:nvSpPr>
            <p:cNvPr id="210" name="١٤"/>
            <p:cNvSpPr/>
            <p:nvPr/>
          </p:nvSpPr>
          <p:spPr>
            <a:xfrm>
              <a:off x="1645305" y="46910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١٤</a:t>
              </a:r>
            </a:p>
          </p:txBody>
        </p:sp>
        <p:sp>
          <p:nvSpPr>
            <p:cNvPr id="211" name="٨"/>
            <p:cNvSpPr/>
            <p:nvPr/>
          </p:nvSpPr>
          <p:spPr>
            <a:xfrm>
              <a:off x="653625" y="456406"/>
              <a:ext cx="503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pic>
          <p:nvPicPr>
            <p:cNvPr id="212" name="خط خط" descr="خط خط"/>
            <p:cNvPicPr>
              <a:picLocks noChangeAspect="0"/>
            </p:cNvPicPr>
            <p:nvPr/>
          </p:nvPicPr>
          <p:blipFill>
            <a:blip r:embed="rId4">
              <a:alphaModFix amt="82420"/>
              <a:extLst/>
            </a:blip>
            <a:stretch>
              <a:fillRect/>
            </a:stretch>
          </p:blipFill>
          <p:spPr>
            <a:xfrm rot="18900000">
              <a:off x="1175070" y="1070247"/>
              <a:ext cx="1011789" cy="88901"/>
            </a:xfrm>
            <a:prstGeom prst="rect">
              <a:avLst/>
            </a:prstGeom>
            <a:effectLst/>
          </p:spPr>
        </p:pic>
        <p:pic>
          <p:nvPicPr>
            <p:cNvPr id="214" name="خط خط" descr="خط خط"/>
            <p:cNvPicPr>
              <a:picLocks noChangeAspect="0"/>
            </p:cNvPicPr>
            <p:nvPr/>
          </p:nvPicPr>
          <p:blipFill>
            <a:blip r:embed="rId4">
              <a:alphaModFix amt="82420"/>
              <a:extLst/>
            </a:blip>
            <a:stretch>
              <a:fillRect/>
            </a:stretch>
          </p:blipFill>
          <p:spPr>
            <a:xfrm rot="8100000">
              <a:off x="388295" y="1032147"/>
              <a:ext cx="1011789" cy="88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1658.png" descr="IMG_1658.png"/>
          <p:cNvPicPr>
            <a:picLocks noChangeAspect="1"/>
          </p:cNvPicPr>
          <p:nvPr/>
        </p:nvPicPr>
        <p:blipFill>
          <a:blip r:embed="rId2">
            <a:extLst/>
          </a:blip>
          <a:srcRect l="75333" t="0" r="1241" b="85193"/>
          <a:stretch>
            <a:fillRect/>
          </a:stretch>
        </p:blipFill>
        <p:spPr>
          <a:xfrm>
            <a:off x="17555542" y="-1"/>
            <a:ext cx="5670713" cy="2030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1658.png" descr="IMG_1658.png"/>
          <p:cNvPicPr>
            <a:picLocks noChangeAspect="1"/>
          </p:cNvPicPr>
          <p:nvPr/>
        </p:nvPicPr>
        <p:blipFill>
          <a:blip r:embed="rId2">
            <a:extLst/>
          </a:blip>
          <a:srcRect l="3376" t="14461" r="1241" b="63632"/>
          <a:stretch>
            <a:fillRect/>
          </a:stretch>
        </p:blipFill>
        <p:spPr>
          <a:xfrm>
            <a:off x="905388" y="3408929"/>
            <a:ext cx="23090260" cy="3004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1658.png" descr="IMG_1658.png"/>
          <p:cNvPicPr>
            <a:picLocks noChangeAspect="1"/>
          </p:cNvPicPr>
          <p:nvPr/>
        </p:nvPicPr>
        <p:blipFill>
          <a:blip r:embed="rId2">
            <a:extLst/>
          </a:blip>
          <a:srcRect l="4618" t="40405" r="0" b="37688"/>
          <a:stretch>
            <a:fillRect/>
          </a:stretch>
        </p:blipFill>
        <p:spPr>
          <a:xfrm>
            <a:off x="905388" y="7791790"/>
            <a:ext cx="23090259" cy="30046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" name="تجميع"/>
          <p:cNvGrpSpPr/>
          <p:nvPr/>
        </p:nvGrpSpPr>
        <p:grpSpPr>
          <a:xfrm>
            <a:off x="18674781" y="3114178"/>
            <a:ext cx="3432072" cy="4601413"/>
            <a:chOff x="0" y="-63500"/>
            <a:chExt cx="3432071" cy="4601412"/>
          </a:xfrm>
        </p:grpSpPr>
        <p:sp>
          <p:nvSpPr>
            <p:cNvPr id="221" name="٥٨٠"/>
            <p:cNvSpPr txBox="1"/>
            <p:nvPr/>
          </p:nvSpPr>
          <p:spPr>
            <a:xfrm>
              <a:off x="0" y="22804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18" sz="1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٥٨٠</a:t>
              </a:r>
            </a:p>
          </p:txBody>
        </p:sp>
        <p:sp>
          <p:nvSpPr>
            <p:cNvPr id="222" name="١٢"/>
            <p:cNvSpPr txBox="1"/>
            <p:nvPr/>
          </p:nvSpPr>
          <p:spPr>
            <a:xfrm>
              <a:off x="1086505" y="-5080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223" name="٧"/>
            <p:cNvSpPr txBox="1"/>
            <p:nvPr/>
          </p:nvSpPr>
          <p:spPr>
            <a:xfrm>
              <a:off x="653625" y="-63500"/>
              <a:ext cx="503007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pic>
          <p:nvPicPr>
            <p:cNvPr id="224" name="خط خط" descr="خط خط"/>
            <p:cNvPicPr>
              <a:picLocks noChangeAspect="0"/>
            </p:cNvPicPr>
            <p:nvPr/>
          </p:nvPicPr>
          <p:blipFill>
            <a:blip r:embed="rId3">
              <a:alphaModFix amt="82420"/>
              <a:extLst/>
            </a:blip>
            <a:stretch>
              <a:fillRect/>
            </a:stretch>
          </p:blipFill>
          <p:spPr>
            <a:xfrm rot="18900000">
              <a:off x="1148965" y="971040"/>
              <a:ext cx="1013200" cy="90313"/>
            </a:xfrm>
            <a:prstGeom prst="rect">
              <a:avLst/>
            </a:prstGeom>
            <a:effectLst/>
          </p:spPr>
        </p:pic>
        <p:pic>
          <p:nvPicPr>
            <p:cNvPr id="226" name="خط خط" descr="خط خط"/>
            <p:cNvPicPr>
              <a:picLocks noChangeAspect="0"/>
            </p:cNvPicPr>
            <p:nvPr/>
          </p:nvPicPr>
          <p:blipFill>
            <a:blip r:embed="rId3">
              <a:alphaModFix amt="82420"/>
              <a:extLst/>
            </a:blip>
            <a:stretch>
              <a:fillRect/>
            </a:stretch>
          </p:blipFill>
          <p:spPr>
            <a:xfrm rot="8100000">
              <a:off x="387589" y="971040"/>
              <a:ext cx="1013201" cy="90313"/>
            </a:xfrm>
            <a:prstGeom prst="rect">
              <a:avLst/>
            </a:prstGeom>
            <a:effectLst/>
          </p:spPr>
        </p:pic>
      </p:grpSp>
      <p:grpSp>
        <p:nvGrpSpPr>
          <p:cNvPr id="236" name="تجميع"/>
          <p:cNvGrpSpPr/>
          <p:nvPr/>
        </p:nvGrpSpPr>
        <p:grpSpPr>
          <a:xfrm>
            <a:off x="12742808" y="3114178"/>
            <a:ext cx="3432072" cy="4576013"/>
            <a:chOff x="0" y="0"/>
            <a:chExt cx="3432071" cy="4576012"/>
          </a:xfrm>
        </p:grpSpPr>
        <p:sp>
          <p:nvSpPr>
            <p:cNvPr id="229" name="٢٩٣"/>
            <p:cNvSpPr txBox="1"/>
            <p:nvPr/>
          </p:nvSpPr>
          <p:spPr>
            <a:xfrm>
              <a:off x="0" y="23185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18" sz="1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٢٩٣</a:t>
              </a:r>
            </a:p>
          </p:txBody>
        </p:sp>
        <p:sp>
          <p:nvSpPr>
            <p:cNvPr id="230" name="١٦"/>
            <p:cNvSpPr txBox="1"/>
            <p:nvPr/>
          </p:nvSpPr>
          <p:spPr>
            <a:xfrm>
              <a:off x="1086505" y="1270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١٦</a:t>
              </a:r>
            </a:p>
          </p:txBody>
        </p:sp>
        <p:sp>
          <p:nvSpPr>
            <p:cNvPr id="231" name="٤"/>
            <p:cNvSpPr txBox="1"/>
            <p:nvPr/>
          </p:nvSpPr>
          <p:spPr>
            <a:xfrm>
              <a:off x="653625" y="0"/>
              <a:ext cx="503007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pic>
          <p:nvPicPr>
            <p:cNvPr id="232" name="خط خط" descr="خط خط"/>
            <p:cNvPicPr>
              <a:picLocks noChangeAspect="0"/>
            </p:cNvPicPr>
            <p:nvPr/>
          </p:nvPicPr>
          <p:blipFill>
            <a:blip r:embed="rId3">
              <a:alphaModFix amt="82420"/>
              <a:extLst/>
            </a:blip>
            <a:stretch>
              <a:fillRect/>
            </a:stretch>
          </p:blipFill>
          <p:spPr>
            <a:xfrm rot="18900000">
              <a:off x="1148965" y="1034540"/>
              <a:ext cx="1013200" cy="90313"/>
            </a:xfrm>
            <a:prstGeom prst="rect">
              <a:avLst/>
            </a:prstGeom>
            <a:effectLst/>
          </p:spPr>
        </p:pic>
        <p:pic>
          <p:nvPicPr>
            <p:cNvPr id="234" name="خط خط" descr="خط خط"/>
            <p:cNvPicPr>
              <a:picLocks noChangeAspect="0"/>
            </p:cNvPicPr>
            <p:nvPr/>
          </p:nvPicPr>
          <p:blipFill>
            <a:blip r:embed="rId3">
              <a:alphaModFix amt="82420"/>
              <a:extLst/>
            </a:blip>
            <a:stretch>
              <a:fillRect/>
            </a:stretch>
          </p:blipFill>
          <p:spPr>
            <a:xfrm rot="8100000">
              <a:off x="387589" y="1034540"/>
              <a:ext cx="1013201" cy="90313"/>
            </a:xfrm>
            <a:prstGeom prst="rect">
              <a:avLst/>
            </a:prstGeom>
            <a:effectLst/>
          </p:spPr>
        </p:pic>
      </p:grpSp>
      <p:grpSp>
        <p:nvGrpSpPr>
          <p:cNvPr id="244" name="تجميع"/>
          <p:cNvGrpSpPr/>
          <p:nvPr/>
        </p:nvGrpSpPr>
        <p:grpSpPr>
          <a:xfrm>
            <a:off x="6810835" y="3164978"/>
            <a:ext cx="3432072" cy="4576013"/>
            <a:chOff x="0" y="0"/>
            <a:chExt cx="3432071" cy="4576012"/>
          </a:xfrm>
        </p:grpSpPr>
        <p:sp>
          <p:nvSpPr>
            <p:cNvPr id="237" name="٥٩٠"/>
            <p:cNvSpPr txBox="1"/>
            <p:nvPr/>
          </p:nvSpPr>
          <p:spPr>
            <a:xfrm>
              <a:off x="0" y="23185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18" sz="1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٥٩٠</a:t>
              </a:r>
            </a:p>
          </p:txBody>
        </p:sp>
        <p:sp>
          <p:nvSpPr>
            <p:cNvPr id="238" name="١٤"/>
            <p:cNvSpPr txBox="1"/>
            <p:nvPr/>
          </p:nvSpPr>
          <p:spPr>
            <a:xfrm>
              <a:off x="1086505" y="1270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١٤</a:t>
              </a:r>
            </a:p>
          </p:txBody>
        </p:sp>
        <p:sp>
          <p:nvSpPr>
            <p:cNvPr id="239" name="٥"/>
            <p:cNvSpPr txBox="1"/>
            <p:nvPr/>
          </p:nvSpPr>
          <p:spPr>
            <a:xfrm>
              <a:off x="653625" y="0"/>
              <a:ext cx="503007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pic>
          <p:nvPicPr>
            <p:cNvPr id="240" name="خط خط" descr="خط خط"/>
            <p:cNvPicPr>
              <a:picLocks noChangeAspect="0"/>
            </p:cNvPicPr>
            <p:nvPr/>
          </p:nvPicPr>
          <p:blipFill>
            <a:blip r:embed="rId3">
              <a:alphaModFix amt="82420"/>
              <a:extLst/>
            </a:blip>
            <a:stretch>
              <a:fillRect/>
            </a:stretch>
          </p:blipFill>
          <p:spPr>
            <a:xfrm rot="18900000">
              <a:off x="1148965" y="1034540"/>
              <a:ext cx="1013200" cy="90313"/>
            </a:xfrm>
            <a:prstGeom prst="rect">
              <a:avLst/>
            </a:prstGeom>
            <a:effectLst/>
          </p:spPr>
        </p:pic>
        <p:pic>
          <p:nvPicPr>
            <p:cNvPr id="242" name="خط خط" descr="خط خط"/>
            <p:cNvPicPr>
              <a:picLocks noChangeAspect="0"/>
            </p:cNvPicPr>
            <p:nvPr/>
          </p:nvPicPr>
          <p:blipFill>
            <a:blip r:embed="rId4">
              <a:alphaModFix amt="82420"/>
              <a:extLst/>
            </a:blip>
            <a:stretch>
              <a:fillRect/>
            </a:stretch>
          </p:blipFill>
          <p:spPr>
            <a:xfrm rot="8105251">
              <a:off x="383109" y="1022991"/>
              <a:ext cx="1047204" cy="90365"/>
            </a:xfrm>
            <a:prstGeom prst="rect">
              <a:avLst/>
            </a:prstGeom>
            <a:effectLst/>
          </p:spPr>
        </p:pic>
      </p:grpSp>
      <p:grpSp>
        <p:nvGrpSpPr>
          <p:cNvPr id="252" name="تجميع"/>
          <p:cNvGrpSpPr/>
          <p:nvPr/>
        </p:nvGrpSpPr>
        <p:grpSpPr>
          <a:xfrm>
            <a:off x="878862" y="3215778"/>
            <a:ext cx="3432072" cy="4576013"/>
            <a:chOff x="0" y="0"/>
            <a:chExt cx="3432071" cy="4576012"/>
          </a:xfrm>
        </p:grpSpPr>
        <p:sp>
          <p:nvSpPr>
            <p:cNvPr id="245" name="٥٩٤"/>
            <p:cNvSpPr txBox="1"/>
            <p:nvPr/>
          </p:nvSpPr>
          <p:spPr>
            <a:xfrm>
              <a:off x="0" y="23185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18" sz="1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٥٩٤</a:t>
              </a:r>
            </a:p>
          </p:txBody>
        </p:sp>
        <p:sp>
          <p:nvSpPr>
            <p:cNvPr id="246" name="١٢"/>
            <p:cNvSpPr txBox="1"/>
            <p:nvPr/>
          </p:nvSpPr>
          <p:spPr>
            <a:xfrm>
              <a:off x="1086505" y="1270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247" name="٦"/>
            <p:cNvSpPr txBox="1"/>
            <p:nvPr/>
          </p:nvSpPr>
          <p:spPr>
            <a:xfrm>
              <a:off x="653625" y="0"/>
              <a:ext cx="503007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pic>
          <p:nvPicPr>
            <p:cNvPr id="248" name="خط خط" descr="خط خط"/>
            <p:cNvPicPr>
              <a:picLocks noChangeAspect="0"/>
            </p:cNvPicPr>
            <p:nvPr/>
          </p:nvPicPr>
          <p:blipFill>
            <a:blip r:embed="rId5">
              <a:alphaModFix amt="82420"/>
              <a:extLst/>
            </a:blip>
            <a:stretch>
              <a:fillRect/>
            </a:stretch>
          </p:blipFill>
          <p:spPr>
            <a:xfrm rot="19657136">
              <a:off x="1184965" y="964527"/>
              <a:ext cx="905134" cy="90147"/>
            </a:xfrm>
            <a:prstGeom prst="rect">
              <a:avLst/>
            </a:prstGeom>
            <a:effectLst/>
          </p:spPr>
        </p:pic>
        <p:pic>
          <p:nvPicPr>
            <p:cNvPr id="250" name="خط خط" descr="خط خط"/>
            <p:cNvPicPr>
              <a:picLocks noChangeAspect="0"/>
            </p:cNvPicPr>
            <p:nvPr/>
          </p:nvPicPr>
          <p:blipFill>
            <a:blip r:embed="rId6">
              <a:alphaModFix amt="82420"/>
              <a:extLst/>
            </a:blip>
            <a:stretch>
              <a:fillRect/>
            </a:stretch>
          </p:blipFill>
          <p:spPr>
            <a:xfrm rot="9448166">
              <a:off x="459196" y="961784"/>
              <a:ext cx="821900" cy="90021"/>
            </a:xfrm>
            <a:prstGeom prst="rect">
              <a:avLst/>
            </a:prstGeom>
            <a:effectLst/>
          </p:spPr>
        </p:pic>
      </p:grpSp>
      <p:sp>
        <p:nvSpPr>
          <p:cNvPr id="253" name="٣١٢"/>
          <p:cNvSpPr txBox="1"/>
          <p:nvPr/>
        </p:nvSpPr>
        <p:spPr>
          <a:xfrm>
            <a:off x="18314128" y="10069608"/>
            <a:ext cx="3432073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٣١٢</a:t>
            </a:r>
          </a:p>
        </p:txBody>
      </p:sp>
      <p:sp>
        <p:nvSpPr>
          <p:cNvPr id="254" name="١٠٧"/>
          <p:cNvSpPr txBox="1"/>
          <p:nvPr/>
        </p:nvSpPr>
        <p:spPr>
          <a:xfrm>
            <a:off x="12450481" y="10069609"/>
            <a:ext cx="3432073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١٠٧</a:t>
            </a:r>
          </a:p>
        </p:txBody>
      </p:sp>
      <p:sp>
        <p:nvSpPr>
          <p:cNvPr id="255" name="٢٠٤"/>
          <p:cNvSpPr txBox="1"/>
          <p:nvPr/>
        </p:nvSpPr>
        <p:spPr>
          <a:xfrm>
            <a:off x="6422334" y="10031509"/>
            <a:ext cx="3432073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٢٠٤</a:t>
            </a:r>
          </a:p>
        </p:txBody>
      </p:sp>
      <p:sp>
        <p:nvSpPr>
          <p:cNvPr id="256" name="٣١١"/>
          <p:cNvSpPr txBox="1"/>
          <p:nvPr/>
        </p:nvSpPr>
        <p:spPr>
          <a:xfrm>
            <a:off x="610579" y="10069609"/>
            <a:ext cx="3432073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٣١١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G_1658.png" descr="IMG_1658.png"/>
          <p:cNvPicPr>
            <a:picLocks noChangeAspect="1"/>
          </p:cNvPicPr>
          <p:nvPr/>
        </p:nvPicPr>
        <p:blipFill>
          <a:blip r:embed="rId2">
            <a:extLst/>
          </a:blip>
          <a:srcRect l="0" t="69417" r="0" b="0"/>
          <a:stretch>
            <a:fillRect/>
          </a:stretch>
        </p:blipFill>
        <p:spPr>
          <a:xfrm>
            <a:off x="0" y="3029486"/>
            <a:ext cx="24208284" cy="419475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٠٥٣"/>
          <p:cNvSpPr txBox="1"/>
          <p:nvPr/>
        </p:nvSpPr>
        <p:spPr>
          <a:xfrm>
            <a:off x="14419074" y="3080286"/>
            <a:ext cx="3432073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٠٥٣</a:t>
            </a:r>
          </a:p>
        </p:txBody>
      </p:sp>
      <p:sp>
        <p:nvSpPr>
          <p:cNvPr id="260" name="٠٧٢"/>
          <p:cNvSpPr txBox="1"/>
          <p:nvPr/>
        </p:nvSpPr>
        <p:spPr>
          <a:xfrm>
            <a:off x="14419074" y="5075971"/>
            <a:ext cx="3432073" cy="225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٠٧٢</a:t>
            </a:r>
          </a:p>
        </p:txBody>
      </p:sp>
      <p:sp>
        <p:nvSpPr>
          <p:cNvPr id="261" name="٤٨٤"/>
          <p:cNvSpPr txBox="1"/>
          <p:nvPr/>
        </p:nvSpPr>
        <p:spPr>
          <a:xfrm>
            <a:off x="3029217" y="3004086"/>
            <a:ext cx="3432072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٤٨٤</a:t>
            </a:r>
          </a:p>
        </p:txBody>
      </p:sp>
      <p:sp>
        <p:nvSpPr>
          <p:cNvPr id="262" name="١٤٠"/>
          <p:cNvSpPr txBox="1"/>
          <p:nvPr/>
        </p:nvSpPr>
        <p:spPr>
          <a:xfrm>
            <a:off x="3029217" y="5075971"/>
            <a:ext cx="3432072" cy="225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١٤٠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G_1659.png" descr="IMG_16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0973" y="-1"/>
            <a:ext cx="21722054" cy="6994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١٩٠"/>
          <p:cNvSpPr txBox="1"/>
          <p:nvPr/>
        </p:nvSpPr>
        <p:spPr>
          <a:xfrm>
            <a:off x="4241523" y="5150696"/>
            <a:ext cx="3432073" cy="225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18" sz="1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١٩٠</a:t>
            </a:r>
          </a:p>
        </p:txBody>
      </p:sp>
      <p:grpSp>
        <p:nvGrpSpPr>
          <p:cNvPr id="278" name="تجميع"/>
          <p:cNvGrpSpPr/>
          <p:nvPr/>
        </p:nvGrpSpPr>
        <p:grpSpPr>
          <a:xfrm>
            <a:off x="11918427" y="7408174"/>
            <a:ext cx="4327602" cy="5457858"/>
            <a:chOff x="0" y="0"/>
            <a:chExt cx="4327600" cy="5457857"/>
          </a:xfrm>
        </p:grpSpPr>
        <p:grpSp>
          <p:nvGrpSpPr>
            <p:cNvPr id="276" name="تجميع"/>
            <p:cNvGrpSpPr/>
            <p:nvPr/>
          </p:nvGrpSpPr>
          <p:grpSpPr>
            <a:xfrm>
              <a:off x="-1" y="0"/>
              <a:ext cx="4327602" cy="5457858"/>
              <a:chOff x="0" y="0"/>
              <a:chExt cx="4327600" cy="5457857"/>
            </a:xfrm>
          </p:grpSpPr>
          <p:sp>
            <p:nvSpPr>
              <p:cNvPr id="266" name="٣٢٥"/>
              <p:cNvSpPr txBox="1"/>
              <p:nvPr/>
            </p:nvSpPr>
            <p:spPr>
              <a:xfrm>
                <a:off x="0" y="365857"/>
                <a:ext cx="3432072" cy="21492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rmAutofit fontScale="100000" lnSpcReduction="0"/>
              </a:bodyPr>
              <a:lstStyle>
                <a:lvl1pPr defTabSz="825500">
                  <a:lnSpc>
                    <a:spcPct val="100000"/>
                  </a:lnSpc>
                  <a:defRPr b="1" spc="-118" sz="119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٣٢٥</a:t>
                </a:r>
              </a:p>
            </p:txBody>
          </p:sp>
          <p:sp>
            <p:nvSpPr>
              <p:cNvPr id="267" name="١٩٠"/>
              <p:cNvSpPr txBox="1"/>
              <p:nvPr/>
            </p:nvSpPr>
            <p:spPr>
              <a:xfrm>
                <a:off x="99159" y="3200379"/>
                <a:ext cx="3432072" cy="2257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rmAutofit fontScale="100000" lnSpcReduction="0"/>
              </a:bodyPr>
              <a:lstStyle>
                <a:lvl1pPr defTabSz="825500">
                  <a:lnSpc>
                    <a:spcPct val="100000"/>
                  </a:lnSpc>
                  <a:defRPr b="1" spc="-118" sz="11900">
                    <a:solidFill>
                      <a:srgbClr val="0056D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١٩٠</a:t>
                </a:r>
              </a:p>
            </p:txBody>
          </p:sp>
          <p:sp>
            <p:nvSpPr>
              <p:cNvPr id="268" name="١٢"/>
              <p:cNvSpPr txBox="1"/>
              <p:nvPr/>
            </p:nvSpPr>
            <p:spPr>
              <a:xfrm>
                <a:off x="1182635" y="0"/>
                <a:ext cx="939801" cy="915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lnSpc>
                    <a:spcPct val="100000"/>
                  </a:lnSpc>
                  <a:defRPr b="1" spc="-64" sz="6400">
                    <a:solidFill>
                      <a:srgbClr val="0056D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  <p:sp>
            <p:nvSpPr>
              <p:cNvPr id="269" name="٢"/>
              <p:cNvSpPr txBox="1"/>
              <p:nvPr/>
            </p:nvSpPr>
            <p:spPr>
              <a:xfrm>
                <a:off x="660855" y="0"/>
                <a:ext cx="503007" cy="915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lnSpc>
                    <a:spcPct val="100000"/>
                  </a:lnSpc>
                  <a:defRPr b="1" spc="-64" sz="6400">
                    <a:solidFill>
                      <a:srgbClr val="0056D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pic>
            <p:nvPicPr>
              <p:cNvPr id="270" name="خط خط" descr="خط خط"/>
              <p:cNvPicPr>
                <a:picLocks noChangeAspect="0"/>
              </p:cNvPicPr>
              <p:nvPr/>
            </p:nvPicPr>
            <p:blipFill>
              <a:blip r:embed="rId3">
                <a:alphaModFix amt="82420"/>
                <a:extLst/>
              </a:blip>
              <a:stretch>
                <a:fillRect/>
              </a:stretch>
            </p:blipFill>
            <p:spPr>
              <a:xfrm rot="18900000">
                <a:off x="1308595" y="1237740"/>
                <a:ext cx="1013200" cy="90313"/>
              </a:xfrm>
              <a:prstGeom prst="rect">
                <a:avLst/>
              </a:prstGeom>
              <a:effectLst/>
            </p:spPr>
          </p:pic>
          <p:pic>
            <p:nvPicPr>
              <p:cNvPr id="272" name="خط خط" descr="خط خط"/>
              <p:cNvPicPr>
                <a:picLocks noChangeAspect="0"/>
              </p:cNvPicPr>
              <p:nvPr/>
            </p:nvPicPr>
            <p:blipFill>
              <a:blip r:embed="rId3">
                <a:alphaModFix amt="82420"/>
                <a:extLst/>
              </a:blip>
              <a:stretch>
                <a:fillRect/>
              </a:stretch>
            </p:blipFill>
            <p:spPr>
              <a:xfrm rot="8100000">
                <a:off x="547219" y="1237740"/>
                <a:ext cx="1013201" cy="90313"/>
              </a:xfrm>
              <a:prstGeom prst="rect">
                <a:avLst/>
              </a:prstGeom>
              <a:effectLst/>
            </p:spPr>
          </p:pic>
          <p:sp>
            <p:nvSpPr>
              <p:cNvPr id="274" name="١٣٥"/>
              <p:cNvSpPr txBox="1"/>
              <p:nvPr/>
            </p:nvSpPr>
            <p:spPr>
              <a:xfrm>
                <a:off x="0" y="1654634"/>
                <a:ext cx="3432072" cy="2149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rmAutofit fontScale="100000" lnSpcReduction="0"/>
              </a:bodyPr>
              <a:lstStyle>
                <a:lvl1pPr defTabSz="825500">
                  <a:lnSpc>
                    <a:spcPct val="100000"/>
                  </a:lnSpc>
                  <a:defRPr b="1" spc="-118" sz="119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١٣٥</a:t>
                </a:r>
              </a:p>
            </p:txBody>
          </p:sp>
          <p:sp>
            <p:nvSpPr>
              <p:cNvPr id="275" name="-"/>
              <p:cNvSpPr txBox="1"/>
              <p:nvPr/>
            </p:nvSpPr>
            <p:spPr>
              <a:xfrm>
                <a:off x="2734860" y="942902"/>
                <a:ext cx="1592741" cy="1572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rmAutofit fontScale="100000" lnSpcReduction="0"/>
              </a:bodyPr>
              <a:lstStyle>
                <a:lvl1pPr defTabSz="800735">
                  <a:lnSpc>
                    <a:spcPct val="100000"/>
                  </a:lnSpc>
                  <a:defRPr b="1" spc="-115" sz="11543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  <p:sp>
          <p:nvSpPr>
            <p:cNvPr id="277" name="خط"/>
            <p:cNvSpPr/>
            <p:nvPr/>
          </p:nvSpPr>
          <p:spPr>
            <a:xfrm>
              <a:off x="63612" y="3257947"/>
              <a:ext cx="341053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