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E9D9"/>
          </a:solidFill>
        </a:fill>
      </a:tcStyle>
    </a:wholeTbl>
    <a:band2H>
      <a:tcTxStyle b="def" i="def"/>
      <a:tcStyle>
        <a:tcBdr/>
        <a:fill>
          <a:solidFill>
            <a:srgbClr val="FFF4ED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D0CF"/>
          </a:solidFill>
        </a:fill>
      </a:tcStyle>
    </a:wholeTbl>
    <a:band2H>
      <a:tcTxStyle b="def" i="def"/>
      <a:tcStyle>
        <a:tcBdr/>
        <a:fill>
          <a:solidFill>
            <a:srgbClr val="FFE9E9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7E8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C1E4F"/>
        </a:fontRef>
        <a:srgbClr val="0C1E4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C1E4F"/>
              </a:solidFill>
              <a:prstDash val="solid"/>
              <a:round/>
            </a:ln>
          </a:top>
          <a:bottom>
            <a:ln w="63500" cap="flat">
              <a:solidFill>
                <a:srgbClr val="0C1E4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C1E4F"/>
              </a:solidFill>
              <a:prstDash val="solid"/>
              <a:round/>
            </a:ln>
          </a:top>
          <a:bottom>
            <a:ln w="63500" cap="flat">
              <a:solidFill>
                <a:srgbClr val="0C1E4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BCF"/>
          </a:solidFill>
        </a:fill>
      </a:tcStyle>
    </a:wholeTbl>
    <a:band2H>
      <a:tcTxStyle b="def" i="def"/>
      <a:tcStyle>
        <a:tcBdr/>
        <a:fill>
          <a:solidFill>
            <a:srgbClr val="E6E7E8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0" name="Shape 5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0;p2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" name="نص العنوان"/>
          <p:cNvSpPr txBox="1"/>
          <p:nvPr>
            <p:ph type="title"/>
          </p:nvPr>
        </p:nvSpPr>
        <p:spPr>
          <a:xfrm>
            <a:off x="3674933" y="3376533"/>
            <a:ext cx="13638401" cy="40168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313332" y="1794333"/>
            <a:ext cx="4124001" cy="1580001"/>
          </a:xfrm>
          <a:prstGeom prst="rect">
            <a:avLst/>
          </a:prstGeom>
        </p:spPr>
        <p:txBody>
          <a:bodyPr/>
          <a:lstStyle>
            <a:lvl1pPr marL="846666" indent="-706966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1pPr>
            <a:lvl2pPr marL="846666" indent="-249766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2pPr>
            <a:lvl3pPr marL="846666" indent="2074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3pPr>
            <a:lvl4pPr marL="846666" indent="6646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4pPr>
            <a:lvl5pPr marL="846666" indent="11218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" name="Google Shape;16;p2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24" name="Google Shape;17;p2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18;p2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19;p2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20;p2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" name="Google Shape;21;p2"/>
          <p:cNvGrpSpPr/>
          <p:nvPr/>
        </p:nvGrpSpPr>
        <p:grpSpPr>
          <a:xfrm>
            <a:off x="-235352" y="9081119"/>
            <a:ext cx="3785148" cy="6051828"/>
            <a:chOff x="0" y="0"/>
            <a:chExt cx="3785147" cy="6051826"/>
          </a:xfrm>
        </p:grpSpPr>
        <p:sp>
          <p:nvSpPr>
            <p:cNvPr id="29" name="Google Shape;22;p2"/>
            <p:cNvSpPr/>
            <p:nvPr/>
          </p:nvSpPr>
          <p:spPr>
            <a:xfrm rot="20564520">
              <a:off x="1651532" y="2244663"/>
              <a:ext cx="1900406" cy="18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23;p2"/>
            <p:cNvSpPr/>
            <p:nvPr/>
          </p:nvSpPr>
          <p:spPr>
            <a:xfrm rot="20564520">
              <a:off x="435638" y="2841823"/>
              <a:ext cx="2512271" cy="282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24;p2"/>
            <p:cNvSpPr/>
            <p:nvPr/>
          </p:nvSpPr>
          <p:spPr>
            <a:xfrm rot="20564520">
              <a:off x="121807" y="42249"/>
              <a:ext cx="352037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25;p2"/>
            <p:cNvSpPr/>
            <p:nvPr/>
          </p:nvSpPr>
          <p:spPr>
            <a:xfrm rot="20564520">
              <a:off x="1358487" y="253917"/>
              <a:ext cx="353060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26;p2"/>
            <p:cNvSpPr/>
            <p:nvPr/>
          </p:nvSpPr>
          <p:spPr>
            <a:xfrm rot="20564520">
              <a:off x="246614" y="675134"/>
              <a:ext cx="352795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7;p2"/>
            <p:cNvSpPr/>
            <p:nvPr/>
          </p:nvSpPr>
          <p:spPr>
            <a:xfrm rot="20564520">
              <a:off x="878874" y="866556"/>
              <a:ext cx="350839" cy="44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8;p2"/>
            <p:cNvSpPr/>
            <p:nvPr/>
          </p:nvSpPr>
          <p:spPr>
            <a:xfrm rot="20564520">
              <a:off x="1526902" y="916008"/>
              <a:ext cx="351774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29;p2"/>
            <p:cNvSpPr/>
            <p:nvPr/>
          </p:nvSpPr>
          <p:spPr>
            <a:xfrm rot="20564520">
              <a:off x="435387" y="1467330"/>
              <a:ext cx="352773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30;p2"/>
            <p:cNvSpPr/>
            <p:nvPr/>
          </p:nvSpPr>
          <p:spPr>
            <a:xfrm rot="20564520">
              <a:off x="1099146" y="1575598"/>
              <a:ext cx="350839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31;p2"/>
            <p:cNvSpPr/>
            <p:nvPr/>
          </p:nvSpPr>
          <p:spPr>
            <a:xfrm rot="20564520">
              <a:off x="715514" y="137414"/>
              <a:ext cx="352050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32;p2"/>
            <p:cNvSpPr/>
            <p:nvPr/>
          </p:nvSpPr>
          <p:spPr>
            <a:xfrm rot="20564520">
              <a:off x="1993797" y="364392"/>
              <a:ext cx="35420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33;p2"/>
            <p:cNvSpPr/>
            <p:nvPr/>
          </p:nvSpPr>
          <p:spPr>
            <a:xfrm rot="20564520">
              <a:off x="339931" y="3003754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42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702188" y="12107032"/>
            <a:ext cx="3655936" cy="62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9795" y="1426589"/>
            <a:ext cx="2380769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25;p11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2" name="xx%"/>
          <p:cNvSpPr txBox="1"/>
          <p:nvPr>
            <p:ph type="title" hasCustomPrompt="1"/>
          </p:nvPr>
        </p:nvSpPr>
        <p:spPr>
          <a:xfrm>
            <a:off x="1901933" y="4654333"/>
            <a:ext cx="20580002" cy="3531201"/>
          </a:xfrm>
          <a:prstGeom prst="rect">
            <a:avLst/>
          </a:prstGeom>
        </p:spPr>
        <p:txBody>
          <a:bodyPr anchor="b"/>
          <a:lstStyle>
            <a:lvl1pPr algn="ctr">
              <a:defRPr sz="23400"/>
            </a:lvl1pPr>
          </a:lstStyle>
          <a:p>
            <a:pPr/>
            <a:r>
              <a:t>xx%</a:t>
            </a:r>
          </a:p>
        </p:txBody>
      </p:sp>
      <p:sp>
        <p:nvSpPr>
          <p:cNvPr id="173" name="مستوى النص الأول…"/>
          <p:cNvSpPr txBox="1"/>
          <p:nvPr>
            <p:ph type="body" sz="quarter" idx="1"/>
          </p:nvPr>
        </p:nvSpPr>
        <p:spPr>
          <a:xfrm>
            <a:off x="6229999" y="8185667"/>
            <a:ext cx="11924002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176" name="Google Shape;129;p11"/>
          <p:cNvGrpSpPr/>
          <p:nvPr/>
        </p:nvGrpSpPr>
        <p:grpSpPr>
          <a:xfrm>
            <a:off x="357399" y="203045"/>
            <a:ext cx="6880335" cy="3032754"/>
            <a:chOff x="0" y="0"/>
            <a:chExt cx="6880333" cy="3032752"/>
          </a:xfrm>
        </p:grpSpPr>
        <p:sp>
          <p:nvSpPr>
            <p:cNvPr id="174" name="Google Shape;130;p11"/>
            <p:cNvSpPr/>
            <p:nvPr/>
          </p:nvSpPr>
          <p:spPr>
            <a:xfrm rot="16200000">
              <a:off x="2303757" y="-1543824"/>
              <a:ext cx="3032753" cy="612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0979" y="0"/>
                  </a:moveTo>
                  <a:cubicBezTo>
                    <a:pt x="20958" y="0"/>
                    <a:pt x="20938" y="1"/>
                    <a:pt x="20917" y="2"/>
                  </a:cubicBezTo>
                  <a:cubicBezTo>
                    <a:pt x="17741" y="152"/>
                    <a:pt x="14564" y="308"/>
                    <a:pt x="11388" y="465"/>
                  </a:cubicBezTo>
                  <a:cubicBezTo>
                    <a:pt x="11230" y="473"/>
                    <a:pt x="11072" y="505"/>
                    <a:pt x="10946" y="567"/>
                  </a:cubicBezTo>
                  <a:cubicBezTo>
                    <a:pt x="10835" y="607"/>
                    <a:pt x="10725" y="685"/>
                    <a:pt x="10725" y="787"/>
                  </a:cubicBezTo>
                  <a:cubicBezTo>
                    <a:pt x="10803" y="3275"/>
                    <a:pt x="10883" y="5747"/>
                    <a:pt x="10788" y="8219"/>
                  </a:cubicBezTo>
                  <a:lnTo>
                    <a:pt x="10725" y="9248"/>
                  </a:lnTo>
                  <a:cubicBezTo>
                    <a:pt x="10709" y="9420"/>
                    <a:pt x="10709" y="9609"/>
                    <a:pt x="10693" y="9789"/>
                  </a:cubicBezTo>
                  <a:cubicBezTo>
                    <a:pt x="10693" y="9868"/>
                    <a:pt x="10677" y="9946"/>
                    <a:pt x="10646" y="10025"/>
                  </a:cubicBezTo>
                  <a:cubicBezTo>
                    <a:pt x="7438" y="10197"/>
                    <a:pt x="4198" y="10276"/>
                    <a:pt x="959" y="10276"/>
                  </a:cubicBezTo>
                  <a:cubicBezTo>
                    <a:pt x="928" y="10274"/>
                    <a:pt x="896" y="10273"/>
                    <a:pt x="863" y="10273"/>
                  </a:cubicBezTo>
                  <a:cubicBezTo>
                    <a:pt x="745" y="10273"/>
                    <a:pt x="619" y="10286"/>
                    <a:pt x="532" y="10323"/>
                  </a:cubicBezTo>
                  <a:cubicBezTo>
                    <a:pt x="279" y="10393"/>
                    <a:pt x="200" y="10543"/>
                    <a:pt x="248" y="10676"/>
                  </a:cubicBezTo>
                  <a:cubicBezTo>
                    <a:pt x="216" y="10731"/>
                    <a:pt x="216" y="10778"/>
                    <a:pt x="216" y="10825"/>
                  </a:cubicBezTo>
                  <a:cubicBezTo>
                    <a:pt x="216" y="10982"/>
                    <a:pt x="200" y="11131"/>
                    <a:pt x="200" y="11288"/>
                  </a:cubicBezTo>
                  <a:cubicBezTo>
                    <a:pt x="184" y="11476"/>
                    <a:pt x="184" y="11649"/>
                    <a:pt x="184" y="11837"/>
                  </a:cubicBezTo>
                  <a:cubicBezTo>
                    <a:pt x="42" y="12222"/>
                    <a:pt x="58" y="12630"/>
                    <a:pt x="42" y="13015"/>
                  </a:cubicBezTo>
                  <a:cubicBezTo>
                    <a:pt x="26" y="13266"/>
                    <a:pt x="11" y="13533"/>
                    <a:pt x="11" y="13792"/>
                  </a:cubicBezTo>
                  <a:cubicBezTo>
                    <a:pt x="11" y="14035"/>
                    <a:pt x="-21" y="14278"/>
                    <a:pt x="26" y="14522"/>
                  </a:cubicBezTo>
                  <a:cubicBezTo>
                    <a:pt x="89" y="14773"/>
                    <a:pt x="184" y="15016"/>
                    <a:pt x="501" y="15220"/>
                  </a:cubicBezTo>
                  <a:cubicBezTo>
                    <a:pt x="800" y="15416"/>
                    <a:pt x="1164" y="15558"/>
                    <a:pt x="1559" y="15699"/>
                  </a:cubicBezTo>
                  <a:cubicBezTo>
                    <a:pt x="2302" y="15974"/>
                    <a:pt x="3045" y="16240"/>
                    <a:pt x="3819" y="16507"/>
                  </a:cubicBezTo>
                  <a:cubicBezTo>
                    <a:pt x="6916" y="17559"/>
                    <a:pt x="10156" y="18524"/>
                    <a:pt x="13237" y="19584"/>
                  </a:cubicBezTo>
                  <a:cubicBezTo>
                    <a:pt x="14959" y="20172"/>
                    <a:pt x="16635" y="20792"/>
                    <a:pt x="18215" y="21483"/>
                  </a:cubicBezTo>
                  <a:cubicBezTo>
                    <a:pt x="18364" y="21552"/>
                    <a:pt x="18618" y="21600"/>
                    <a:pt x="18859" y="21600"/>
                  </a:cubicBezTo>
                  <a:cubicBezTo>
                    <a:pt x="19027" y="21600"/>
                    <a:pt x="19189" y="21577"/>
                    <a:pt x="19306" y="21522"/>
                  </a:cubicBezTo>
                  <a:cubicBezTo>
                    <a:pt x="19479" y="21428"/>
                    <a:pt x="19542" y="21020"/>
                    <a:pt x="19542" y="20918"/>
                  </a:cubicBezTo>
                  <a:cubicBezTo>
                    <a:pt x="19685" y="18234"/>
                    <a:pt x="19874" y="15542"/>
                    <a:pt x="20111" y="12858"/>
                  </a:cubicBezTo>
                  <a:cubicBezTo>
                    <a:pt x="20348" y="10181"/>
                    <a:pt x="20617" y="7505"/>
                    <a:pt x="20949" y="4845"/>
                  </a:cubicBezTo>
                  <a:cubicBezTo>
                    <a:pt x="21138" y="3330"/>
                    <a:pt x="21344" y="1807"/>
                    <a:pt x="21549" y="300"/>
                  </a:cubicBezTo>
                  <a:cubicBezTo>
                    <a:pt x="21579" y="154"/>
                    <a:pt x="21277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131;p11"/>
            <p:cNvSpPr/>
            <p:nvPr/>
          </p:nvSpPr>
          <p:spPr>
            <a:xfrm rot="16200000">
              <a:off x="1300812" y="-206701"/>
              <a:ext cx="1390176" cy="399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213" y="3658"/>
                  </a:moveTo>
                  <a:cubicBezTo>
                    <a:pt x="9282" y="4092"/>
                    <a:pt x="9317" y="4525"/>
                    <a:pt x="9317" y="4958"/>
                  </a:cubicBezTo>
                  <a:cubicBezTo>
                    <a:pt x="9489" y="6462"/>
                    <a:pt x="9627" y="7990"/>
                    <a:pt x="9696" y="9494"/>
                  </a:cubicBezTo>
                  <a:lnTo>
                    <a:pt x="9834" y="11745"/>
                  </a:lnTo>
                  <a:cubicBezTo>
                    <a:pt x="9110" y="11781"/>
                    <a:pt x="8385" y="11793"/>
                    <a:pt x="7661" y="11817"/>
                  </a:cubicBezTo>
                  <a:cubicBezTo>
                    <a:pt x="7557" y="10301"/>
                    <a:pt x="7419" y="8761"/>
                    <a:pt x="7281" y="7244"/>
                  </a:cubicBezTo>
                  <a:cubicBezTo>
                    <a:pt x="7212" y="6041"/>
                    <a:pt x="7074" y="4862"/>
                    <a:pt x="6971" y="3658"/>
                  </a:cubicBezTo>
                  <a:close/>
                  <a:moveTo>
                    <a:pt x="5607" y="704"/>
                  </a:moveTo>
                  <a:cubicBezTo>
                    <a:pt x="6729" y="704"/>
                    <a:pt x="7850" y="710"/>
                    <a:pt x="8971" y="722"/>
                  </a:cubicBezTo>
                  <a:cubicBezTo>
                    <a:pt x="8937" y="794"/>
                    <a:pt x="8937" y="866"/>
                    <a:pt x="8937" y="939"/>
                  </a:cubicBezTo>
                  <a:cubicBezTo>
                    <a:pt x="8937" y="1119"/>
                    <a:pt x="8971" y="1324"/>
                    <a:pt x="8971" y="1504"/>
                  </a:cubicBezTo>
                  <a:cubicBezTo>
                    <a:pt x="9006" y="1890"/>
                    <a:pt x="9041" y="2263"/>
                    <a:pt x="9110" y="2660"/>
                  </a:cubicBezTo>
                  <a:cubicBezTo>
                    <a:pt x="9144" y="2732"/>
                    <a:pt x="9144" y="2792"/>
                    <a:pt x="9144" y="2864"/>
                  </a:cubicBezTo>
                  <a:lnTo>
                    <a:pt x="5866" y="2864"/>
                  </a:lnTo>
                  <a:cubicBezTo>
                    <a:pt x="5245" y="2864"/>
                    <a:pt x="4727" y="3057"/>
                    <a:pt x="4727" y="3261"/>
                  </a:cubicBezTo>
                  <a:cubicBezTo>
                    <a:pt x="5038" y="6113"/>
                    <a:pt x="5314" y="8989"/>
                    <a:pt x="5556" y="11865"/>
                  </a:cubicBezTo>
                  <a:cubicBezTo>
                    <a:pt x="4769" y="11888"/>
                    <a:pt x="3995" y="11896"/>
                    <a:pt x="3226" y="11896"/>
                  </a:cubicBezTo>
                  <a:cubicBezTo>
                    <a:pt x="2782" y="11896"/>
                    <a:pt x="2340" y="11894"/>
                    <a:pt x="1898" y="11889"/>
                  </a:cubicBezTo>
                  <a:cubicBezTo>
                    <a:pt x="1932" y="8929"/>
                    <a:pt x="2071" y="5981"/>
                    <a:pt x="2140" y="3020"/>
                  </a:cubicBezTo>
                  <a:cubicBezTo>
                    <a:pt x="2208" y="2250"/>
                    <a:pt x="2208" y="1480"/>
                    <a:pt x="2244" y="722"/>
                  </a:cubicBezTo>
                  <a:cubicBezTo>
                    <a:pt x="3365" y="710"/>
                    <a:pt x="4486" y="704"/>
                    <a:pt x="5607" y="704"/>
                  </a:cubicBezTo>
                  <a:close/>
                  <a:moveTo>
                    <a:pt x="11456" y="3634"/>
                  </a:moveTo>
                  <a:cubicBezTo>
                    <a:pt x="14147" y="3658"/>
                    <a:pt x="16769" y="3658"/>
                    <a:pt x="19392" y="3671"/>
                  </a:cubicBezTo>
                  <a:cubicBezTo>
                    <a:pt x="19288" y="4176"/>
                    <a:pt x="19219" y="4693"/>
                    <a:pt x="19185" y="5199"/>
                  </a:cubicBezTo>
                  <a:lnTo>
                    <a:pt x="19151" y="7364"/>
                  </a:lnTo>
                  <a:cubicBezTo>
                    <a:pt x="19115" y="8797"/>
                    <a:pt x="19047" y="10241"/>
                    <a:pt x="19012" y="11672"/>
                  </a:cubicBezTo>
                  <a:cubicBezTo>
                    <a:pt x="18978" y="14561"/>
                    <a:pt x="18874" y="17424"/>
                    <a:pt x="18805" y="20313"/>
                  </a:cubicBezTo>
                  <a:lnTo>
                    <a:pt x="18805" y="20770"/>
                  </a:lnTo>
                  <a:cubicBezTo>
                    <a:pt x="18760" y="20766"/>
                    <a:pt x="18702" y="20764"/>
                    <a:pt x="18639" y="20764"/>
                  </a:cubicBezTo>
                  <a:cubicBezTo>
                    <a:pt x="18513" y="20764"/>
                    <a:pt x="18369" y="20770"/>
                    <a:pt x="18253" y="20770"/>
                  </a:cubicBezTo>
                  <a:cubicBezTo>
                    <a:pt x="17080" y="20782"/>
                    <a:pt x="15941" y="20794"/>
                    <a:pt x="14837" y="20794"/>
                  </a:cubicBezTo>
                  <a:cubicBezTo>
                    <a:pt x="14241" y="20801"/>
                    <a:pt x="13645" y="20803"/>
                    <a:pt x="13050" y="20803"/>
                  </a:cubicBezTo>
                  <a:cubicBezTo>
                    <a:pt x="11615" y="20803"/>
                    <a:pt x="10190" y="20787"/>
                    <a:pt x="8798" y="20770"/>
                  </a:cubicBezTo>
                  <a:cubicBezTo>
                    <a:pt x="8420" y="19735"/>
                    <a:pt x="8281" y="18688"/>
                    <a:pt x="8178" y="17653"/>
                  </a:cubicBezTo>
                  <a:cubicBezTo>
                    <a:pt x="8109" y="16510"/>
                    <a:pt x="7971" y="15355"/>
                    <a:pt x="7902" y="14211"/>
                  </a:cubicBezTo>
                  <a:cubicBezTo>
                    <a:pt x="7832" y="13646"/>
                    <a:pt x="7798" y="13080"/>
                    <a:pt x="7764" y="12515"/>
                  </a:cubicBezTo>
                  <a:cubicBezTo>
                    <a:pt x="8834" y="12503"/>
                    <a:pt x="9903" y="12467"/>
                    <a:pt x="10939" y="12443"/>
                  </a:cubicBezTo>
                  <a:cubicBezTo>
                    <a:pt x="11525" y="12418"/>
                    <a:pt x="12042" y="12286"/>
                    <a:pt x="12042" y="12058"/>
                  </a:cubicBezTo>
                  <a:cubicBezTo>
                    <a:pt x="11939" y="9254"/>
                    <a:pt x="11766" y="6438"/>
                    <a:pt x="11456" y="3634"/>
                  </a:cubicBezTo>
                  <a:close/>
                  <a:moveTo>
                    <a:pt x="10156" y="0"/>
                  </a:moveTo>
                  <a:cubicBezTo>
                    <a:pt x="10140" y="0"/>
                    <a:pt x="10126" y="0"/>
                    <a:pt x="10110" y="0"/>
                  </a:cubicBezTo>
                  <a:cubicBezTo>
                    <a:pt x="7212" y="48"/>
                    <a:pt x="4279" y="60"/>
                    <a:pt x="1346" y="73"/>
                  </a:cubicBezTo>
                  <a:cubicBezTo>
                    <a:pt x="829" y="84"/>
                    <a:pt x="380" y="229"/>
                    <a:pt x="380" y="409"/>
                  </a:cubicBezTo>
                  <a:cubicBezTo>
                    <a:pt x="276" y="3454"/>
                    <a:pt x="242" y="6522"/>
                    <a:pt x="139" y="9591"/>
                  </a:cubicBezTo>
                  <a:lnTo>
                    <a:pt x="0" y="12214"/>
                  </a:lnTo>
                  <a:cubicBezTo>
                    <a:pt x="0" y="12395"/>
                    <a:pt x="415" y="12539"/>
                    <a:pt x="932" y="12539"/>
                  </a:cubicBezTo>
                  <a:cubicBezTo>
                    <a:pt x="1709" y="12551"/>
                    <a:pt x="2485" y="12557"/>
                    <a:pt x="3266" y="12557"/>
                  </a:cubicBezTo>
                  <a:cubicBezTo>
                    <a:pt x="4047" y="12557"/>
                    <a:pt x="4831" y="12551"/>
                    <a:pt x="5625" y="12539"/>
                  </a:cubicBezTo>
                  <a:cubicBezTo>
                    <a:pt x="5763" y="14127"/>
                    <a:pt x="5935" y="15704"/>
                    <a:pt x="6073" y="17280"/>
                  </a:cubicBezTo>
                  <a:cubicBezTo>
                    <a:pt x="6211" y="18580"/>
                    <a:pt x="6280" y="19867"/>
                    <a:pt x="6763" y="21143"/>
                  </a:cubicBezTo>
                  <a:cubicBezTo>
                    <a:pt x="6866" y="21371"/>
                    <a:pt x="7178" y="21528"/>
                    <a:pt x="7902" y="21540"/>
                  </a:cubicBezTo>
                  <a:cubicBezTo>
                    <a:pt x="10007" y="21588"/>
                    <a:pt x="12112" y="21600"/>
                    <a:pt x="14217" y="21600"/>
                  </a:cubicBezTo>
                  <a:cubicBezTo>
                    <a:pt x="15286" y="21600"/>
                    <a:pt x="16321" y="21600"/>
                    <a:pt x="17425" y="21588"/>
                  </a:cubicBezTo>
                  <a:cubicBezTo>
                    <a:pt x="17613" y="21588"/>
                    <a:pt x="17810" y="21589"/>
                    <a:pt x="18011" y="21589"/>
                  </a:cubicBezTo>
                  <a:cubicBezTo>
                    <a:pt x="18762" y="21589"/>
                    <a:pt x="19566" y="21574"/>
                    <a:pt x="20220" y="21432"/>
                  </a:cubicBezTo>
                  <a:cubicBezTo>
                    <a:pt x="21220" y="21227"/>
                    <a:pt x="21117" y="20818"/>
                    <a:pt x="21117" y="20469"/>
                  </a:cubicBezTo>
                  <a:cubicBezTo>
                    <a:pt x="21186" y="20096"/>
                    <a:pt x="21186" y="19723"/>
                    <a:pt x="21186" y="19338"/>
                  </a:cubicBezTo>
                  <a:cubicBezTo>
                    <a:pt x="21186" y="18604"/>
                    <a:pt x="21220" y="17858"/>
                    <a:pt x="21220" y="17099"/>
                  </a:cubicBezTo>
                  <a:cubicBezTo>
                    <a:pt x="21290" y="14127"/>
                    <a:pt x="21393" y="11131"/>
                    <a:pt x="21462" y="8147"/>
                  </a:cubicBezTo>
                  <a:cubicBezTo>
                    <a:pt x="21531" y="7304"/>
                    <a:pt x="21531" y="6486"/>
                    <a:pt x="21566" y="5644"/>
                  </a:cubicBezTo>
                  <a:cubicBezTo>
                    <a:pt x="21566" y="4922"/>
                    <a:pt x="21600" y="4212"/>
                    <a:pt x="21462" y="3490"/>
                  </a:cubicBezTo>
                  <a:cubicBezTo>
                    <a:pt x="21576" y="2981"/>
                    <a:pt x="20979" y="2878"/>
                    <a:pt x="20242" y="2878"/>
                  </a:cubicBezTo>
                  <a:cubicBezTo>
                    <a:pt x="20089" y="2878"/>
                    <a:pt x="19931" y="2882"/>
                    <a:pt x="19771" y="2888"/>
                  </a:cubicBezTo>
                  <a:cubicBezTo>
                    <a:pt x="18852" y="2892"/>
                    <a:pt x="17927" y="2893"/>
                    <a:pt x="17001" y="2893"/>
                  </a:cubicBezTo>
                  <a:cubicBezTo>
                    <a:pt x="15148" y="2893"/>
                    <a:pt x="13285" y="2888"/>
                    <a:pt x="11422" y="2888"/>
                  </a:cubicBezTo>
                  <a:cubicBezTo>
                    <a:pt x="11386" y="2479"/>
                    <a:pt x="11283" y="2094"/>
                    <a:pt x="11249" y="1697"/>
                  </a:cubicBezTo>
                  <a:cubicBezTo>
                    <a:pt x="11249" y="1492"/>
                    <a:pt x="11214" y="1276"/>
                    <a:pt x="11180" y="1071"/>
                  </a:cubicBezTo>
                  <a:cubicBezTo>
                    <a:pt x="11180" y="963"/>
                    <a:pt x="11180" y="866"/>
                    <a:pt x="11110" y="770"/>
                  </a:cubicBezTo>
                  <a:cubicBezTo>
                    <a:pt x="11110" y="686"/>
                    <a:pt x="11042" y="614"/>
                    <a:pt x="10973" y="554"/>
                  </a:cubicBezTo>
                  <a:cubicBezTo>
                    <a:pt x="11346" y="352"/>
                    <a:pt x="11051" y="0"/>
                    <a:pt x="1015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1" name="Google Shape;132;p11"/>
          <p:cNvGrpSpPr/>
          <p:nvPr/>
        </p:nvGrpSpPr>
        <p:grpSpPr>
          <a:xfrm>
            <a:off x="18818025" y="6883324"/>
            <a:ext cx="5001231" cy="6556379"/>
            <a:chOff x="0" y="0"/>
            <a:chExt cx="5001230" cy="6556378"/>
          </a:xfrm>
        </p:grpSpPr>
        <p:sp>
          <p:nvSpPr>
            <p:cNvPr id="177" name="Google Shape;133;p11"/>
            <p:cNvSpPr/>
            <p:nvPr/>
          </p:nvSpPr>
          <p:spPr>
            <a:xfrm rot="10792220">
              <a:off x="1634282" y="5325778"/>
              <a:ext cx="1977945" cy="122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134;p11"/>
            <p:cNvSpPr/>
            <p:nvPr/>
          </p:nvSpPr>
          <p:spPr>
            <a:xfrm rot="10792220">
              <a:off x="1368" y="5335954"/>
              <a:ext cx="1296954" cy="12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135;p11"/>
            <p:cNvSpPr/>
            <p:nvPr/>
          </p:nvSpPr>
          <p:spPr>
            <a:xfrm rot="10792220">
              <a:off x="2047230" y="3326"/>
              <a:ext cx="2947112" cy="609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136;p11"/>
            <p:cNvSpPr/>
            <p:nvPr/>
          </p:nvSpPr>
          <p:spPr>
            <a:xfrm rot="10792220">
              <a:off x="2829303" y="4415521"/>
              <a:ext cx="1495257" cy="17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40;p1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7" name="xx%"/>
          <p:cNvSpPr txBox="1"/>
          <p:nvPr>
            <p:ph type="title" hasCustomPrompt="1"/>
          </p:nvPr>
        </p:nvSpPr>
        <p:spPr>
          <a:xfrm>
            <a:off x="4235322" y="3525866"/>
            <a:ext cx="1499201" cy="1101601"/>
          </a:xfrm>
          <a:prstGeom prst="rect">
            <a:avLst/>
          </a:prstGeom>
        </p:spPr>
        <p:txBody>
          <a:bodyPr anchor="b"/>
          <a:lstStyle>
            <a:lvl1pPr algn="ctr">
              <a:defRPr sz="5200">
                <a:solidFill>
                  <a:schemeClr val="accent6">
                    <a:lumOff val="44000"/>
                  </a:schemeClr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98" name="مستوى النص الأول…"/>
          <p:cNvSpPr txBox="1"/>
          <p:nvPr>
            <p:ph type="body" sz="quarter" idx="1"/>
          </p:nvPr>
        </p:nvSpPr>
        <p:spPr>
          <a:xfrm>
            <a:off x="4235332" y="4970389"/>
            <a:ext cx="73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1" name="Google Shape;154;p13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199" name="Google Shape;155;p13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156;p13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2" name="Google Shape;157;p13"/>
          <p:cNvSpPr/>
          <p:nvPr/>
        </p:nvSpPr>
        <p:spPr>
          <a:xfrm rot="4500229">
            <a:off x="19682914" y="12122813"/>
            <a:ext cx="966807" cy="168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3" name="Google Shape;158;p13"/>
          <p:cNvSpPr/>
          <p:nvPr/>
        </p:nvSpPr>
        <p:spPr>
          <a:xfrm>
            <a:off x="-467955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4" name="Google Shape;159;p13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5" name="Google Shape;160;p13"/>
          <p:cNvSpPr/>
          <p:nvPr/>
        </p:nvSpPr>
        <p:spPr>
          <a:xfrm rot="6377811">
            <a:off x="19101074" y="12021519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5" name="Google Shape;161;p13"/>
          <p:cNvGrpSpPr/>
          <p:nvPr/>
        </p:nvGrpSpPr>
        <p:grpSpPr>
          <a:xfrm>
            <a:off x="21971027" y="7928837"/>
            <a:ext cx="4565020" cy="5787164"/>
            <a:chOff x="0" y="0"/>
            <a:chExt cx="4565018" cy="5787162"/>
          </a:xfrm>
        </p:grpSpPr>
        <p:sp>
          <p:nvSpPr>
            <p:cNvPr id="206" name="Google Shape;162;p13"/>
            <p:cNvSpPr/>
            <p:nvPr/>
          </p:nvSpPr>
          <p:spPr>
            <a:xfrm>
              <a:off x="1267870" y="287702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163;p13"/>
            <p:cNvSpPr/>
            <p:nvPr/>
          </p:nvSpPr>
          <p:spPr>
            <a:xfrm>
              <a:off x="2746682" y="3986995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164;p13"/>
            <p:cNvSpPr/>
            <p:nvPr/>
          </p:nvSpPr>
          <p:spPr>
            <a:xfrm>
              <a:off x="2686497" y="1976608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165;p13"/>
            <p:cNvSpPr/>
            <p:nvPr/>
          </p:nvSpPr>
          <p:spPr>
            <a:xfrm>
              <a:off x="140468" y="3089694"/>
              <a:ext cx="669621" cy="66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166;p13"/>
            <p:cNvSpPr/>
            <p:nvPr/>
          </p:nvSpPr>
          <p:spPr>
            <a:xfrm>
              <a:off x="1676310" y="4836458"/>
              <a:ext cx="665306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167;p13"/>
            <p:cNvSpPr/>
            <p:nvPr/>
          </p:nvSpPr>
          <p:spPr>
            <a:xfrm>
              <a:off x="3306771" y="3201503"/>
              <a:ext cx="432310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68;p13"/>
            <p:cNvSpPr/>
            <p:nvPr/>
          </p:nvSpPr>
          <p:spPr>
            <a:xfrm>
              <a:off x="-1" y="4173531"/>
              <a:ext cx="1451430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69;p13"/>
            <p:cNvSpPr/>
            <p:nvPr/>
          </p:nvSpPr>
          <p:spPr>
            <a:xfrm>
              <a:off x="440828" y="0"/>
              <a:ext cx="1915825" cy="25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170;p13"/>
            <p:cNvSpPr/>
            <p:nvPr/>
          </p:nvSpPr>
          <p:spPr>
            <a:xfrm>
              <a:off x="1450648" y="1746574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172;p1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4" name="نص العنوان"/>
          <p:cNvSpPr txBox="1"/>
          <p:nvPr>
            <p:ph type="title"/>
          </p:nvPr>
        </p:nvSpPr>
        <p:spPr>
          <a:xfrm>
            <a:off x="5675599" y="9038866"/>
            <a:ext cx="13032803" cy="9664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263238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5675599" y="3710733"/>
            <a:ext cx="13032803" cy="490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74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sz="74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sz="74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sz="74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sz="74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75;p14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7" name="Google Shape;176;p14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8" name="Google Shape;177;p14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9" name="Google Shape;178;p14"/>
          <p:cNvSpPr/>
          <p:nvPr/>
        </p:nvSpPr>
        <p:spPr>
          <a:xfrm rot="792347">
            <a:off x="572829" y="-627268"/>
            <a:ext cx="4042449" cy="3341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0" name="Google Shape;179;p14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1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81;p1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9" name="xx%"/>
          <p:cNvSpPr txBox="1"/>
          <p:nvPr>
            <p:ph type="title" hasCustomPrompt="1"/>
          </p:nvPr>
        </p:nvSpPr>
        <p:spPr>
          <a:xfrm>
            <a:off x="1902023" y="5499234"/>
            <a:ext cx="12099202" cy="17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40" name="مستوى النص الأول…"/>
          <p:cNvSpPr txBox="1"/>
          <p:nvPr>
            <p:ph type="body" sz="quarter" idx="1"/>
          </p:nvPr>
        </p:nvSpPr>
        <p:spPr>
          <a:xfrm>
            <a:off x="1901933" y="7259367"/>
            <a:ext cx="12099202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243" name="Google Shape;188;p15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241" name="Google Shape;189;p15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90;p15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4" name="Google Shape;191;p15"/>
          <p:cNvSpPr/>
          <p:nvPr/>
        </p:nvSpPr>
        <p:spPr>
          <a:xfrm>
            <a:off x="-467955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4" name="Google Shape;192;p15"/>
          <p:cNvGrpSpPr/>
          <p:nvPr/>
        </p:nvGrpSpPr>
        <p:grpSpPr>
          <a:xfrm>
            <a:off x="21675159" y="2939704"/>
            <a:ext cx="4860887" cy="7941926"/>
            <a:chOff x="0" y="0"/>
            <a:chExt cx="4860885" cy="7941925"/>
          </a:xfrm>
        </p:grpSpPr>
        <p:sp>
          <p:nvSpPr>
            <p:cNvPr id="245" name="Google Shape;193;p15"/>
            <p:cNvSpPr/>
            <p:nvPr/>
          </p:nvSpPr>
          <p:spPr>
            <a:xfrm>
              <a:off x="1085436" y="3941022"/>
              <a:ext cx="1477440" cy="145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194;p15"/>
            <p:cNvSpPr/>
            <p:nvPr/>
          </p:nvSpPr>
          <p:spPr>
            <a:xfrm>
              <a:off x="3042548" y="5480593"/>
              <a:ext cx="1818338" cy="180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195;p15"/>
            <p:cNvSpPr/>
            <p:nvPr/>
          </p:nvSpPr>
          <p:spPr>
            <a:xfrm>
              <a:off x="2982363" y="3470206"/>
              <a:ext cx="897548" cy="88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196;p15"/>
            <p:cNvSpPr/>
            <p:nvPr/>
          </p:nvSpPr>
          <p:spPr>
            <a:xfrm>
              <a:off x="795201" y="3109026"/>
              <a:ext cx="669621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197;p15"/>
            <p:cNvSpPr/>
            <p:nvPr/>
          </p:nvSpPr>
          <p:spPr>
            <a:xfrm>
              <a:off x="1490710" y="7280791"/>
              <a:ext cx="665306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198;p15"/>
            <p:cNvSpPr/>
            <p:nvPr/>
          </p:nvSpPr>
          <p:spPr>
            <a:xfrm>
              <a:off x="3602638" y="4695102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199;p15"/>
            <p:cNvSpPr/>
            <p:nvPr/>
          </p:nvSpPr>
          <p:spPr>
            <a:xfrm>
              <a:off x="0" y="5663529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200;p15"/>
            <p:cNvSpPr/>
            <p:nvPr/>
          </p:nvSpPr>
          <p:spPr>
            <a:xfrm>
              <a:off x="736694" y="0"/>
              <a:ext cx="1915825" cy="25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201;p15"/>
            <p:cNvSpPr/>
            <p:nvPr/>
          </p:nvSpPr>
          <p:spPr>
            <a:xfrm>
              <a:off x="1599813" y="1986371"/>
              <a:ext cx="877213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5" name="Google Shape;202;p15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04;p1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4" name="xx%"/>
          <p:cNvSpPr txBox="1"/>
          <p:nvPr>
            <p:ph type="title" hasCustomPrompt="1"/>
          </p:nvPr>
        </p:nvSpPr>
        <p:spPr>
          <a:xfrm>
            <a:off x="1901980" y="4997901"/>
            <a:ext cx="6418402" cy="17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65" name="مستوى النص الأول…"/>
          <p:cNvSpPr txBox="1"/>
          <p:nvPr>
            <p:ph type="body" sz="quarter" idx="1"/>
          </p:nvPr>
        </p:nvSpPr>
        <p:spPr>
          <a:xfrm>
            <a:off x="1901933" y="8255368"/>
            <a:ext cx="6418401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800">
                <a:solidFill>
                  <a:srgbClr val="0C1E4F"/>
                </a:solidFill>
              </a:defRPr>
            </a:lvl1pPr>
            <a:lvl2pPr marL="846666" indent="-249766" algn="ctr">
              <a:buClrTx/>
              <a:buSzTx/>
              <a:buNone/>
              <a:defRPr sz="4800">
                <a:solidFill>
                  <a:srgbClr val="0C1E4F"/>
                </a:solidFill>
              </a:defRPr>
            </a:lvl2pPr>
            <a:lvl3pPr marL="846666" indent="2074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3pPr>
            <a:lvl4pPr marL="846666" indent="6646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4pPr>
            <a:lvl5pPr marL="846666" indent="11218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0" name="Google Shape;214;p16"/>
          <p:cNvGrpSpPr/>
          <p:nvPr/>
        </p:nvGrpSpPr>
        <p:grpSpPr>
          <a:xfrm>
            <a:off x="-1633669" y="-996687"/>
            <a:ext cx="7455983" cy="6764720"/>
            <a:chOff x="0" y="0"/>
            <a:chExt cx="7455982" cy="6764718"/>
          </a:xfrm>
        </p:grpSpPr>
        <p:sp>
          <p:nvSpPr>
            <p:cNvPr id="266" name="Google Shape;215;p16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16;p16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17;p16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218;p16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1" name="Google Shape;219;p16"/>
          <p:cNvSpPr/>
          <p:nvPr/>
        </p:nvSpPr>
        <p:spPr>
          <a:xfrm flipH="1" rot="10800000">
            <a:off x="21961862" y="-13580"/>
            <a:ext cx="1814257" cy="197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fill="norm" stroke="1" extrusionOk="0">
                <a:moveTo>
                  <a:pt x="18560" y="0"/>
                </a:moveTo>
                <a:cubicBezTo>
                  <a:pt x="18292" y="0"/>
                  <a:pt x="18013" y="20"/>
                  <a:pt x="17763" y="20"/>
                </a:cubicBezTo>
                <a:cubicBezTo>
                  <a:pt x="15543" y="42"/>
                  <a:pt x="13298" y="198"/>
                  <a:pt x="11078" y="287"/>
                </a:cubicBezTo>
                <a:cubicBezTo>
                  <a:pt x="10571" y="309"/>
                  <a:pt x="10258" y="642"/>
                  <a:pt x="10209" y="1087"/>
                </a:cubicBezTo>
                <a:cubicBezTo>
                  <a:pt x="10112" y="2042"/>
                  <a:pt x="10161" y="12178"/>
                  <a:pt x="10137" y="14757"/>
                </a:cubicBezTo>
                <a:cubicBezTo>
                  <a:pt x="8664" y="14890"/>
                  <a:pt x="7192" y="14946"/>
                  <a:pt x="5717" y="14946"/>
                </a:cubicBezTo>
                <a:cubicBezTo>
                  <a:pt x="4242" y="14946"/>
                  <a:pt x="2764" y="14890"/>
                  <a:pt x="1280" y="14801"/>
                </a:cubicBezTo>
                <a:cubicBezTo>
                  <a:pt x="1256" y="14799"/>
                  <a:pt x="1233" y="14798"/>
                  <a:pt x="1210" y="14798"/>
                </a:cubicBezTo>
                <a:cubicBezTo>
                  <a:pt x="762" y="14798"/>
                  <a:pt x="433" y="15200"/>
                  <a:pt x="387" y="15601"/>
                </a:cubicBezTo>
                <a:cubicBezTo>
                  <a:pt x="266" y="17357"/>
                  <a:pt x="145" y="19069"/>
                  <a:pt x="1" y="20825"/>
                </a:cubicBezTo>
                <a:cubicBezTo>
                  <a:pt x="-24" y="21247"/>
                  <a:pt x="387" y="21581"/>
                  <a:pt x="821" y="21581"/>
                </a:cubicBezTo>
                <a:cubicBezTo>
                  <a:pt x="1818" y="21594"/>
                  <a:pt x="2814" y="21600"/>
                  <a:pt x="3809" y="21600"/>
                </a:cubicBezTo>
                <a:cubicBezTo>
                  <a:pt x="7993" y="21600"/>
                  <a:pt x="12162" y="21489"/>
                  <a:pt x="16315" y="21292"/>
                </a:cubicBezTo>
                <a:cubicBezTo>
                  <a:pt x="17811" y="21203"/>
                  <a:pt x="19259" y="21114"/>
                  <a:pt x="20732" y="21025"/>
                </a:cubicBezTo>
                <a:cubicBezTo>
                  <a:pt x="21142" y="20981"/>
                  <a:pt x="21576" y="20692"/>
                  <a:pt x="21552" y="20269"/>
                </a:cubicBezTo>
                <a:cubicBezTo>
                  <a:pt x="21262" y="16624"/>
                  <a:pt x="20973" y="12957"/>
                  <a:pt x="20659" y="9311"/>
                </a:cubicBezTo>
                <a:cubicBezTo>
                  <a:pt x="20514" y="7489"/>
                  <a:pt x="20394" y="5643"/>
                  <a:pt x="20248" y="3799"/>
                </a:cubicBezTo>
                <a:cubicBezTo>
                  <a:pt x="20176" y="2887"/>
                  <a:pt x="20152" y="1976"/>
                  <a:pt x="20031" y="1087"/>
                </a:cubicBezTo>
                <a:cubicBezTo>
                  <a:pt x="19984" y="620"/>
                  <a:pt x="19693" y="198"/>
                  <a:pt x="19187" y="65"/>
                </a:cubicBezTo>
                <a:cubicBezTo>
                  <a:pt x="19000" y="14"/>
                  <a:pt x="18784" y="0"/>
                  <a:pt x="18560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2" name="Google Shape;220;p16"/>
          <p:cNvSpPr/>
          <p:nvPr/>
        </p:nvSpPr>
        <p:spPr>
          <a:xfrm flipH="1" rot="16200000">
            <a:off x="21468760" y="11091790"/>
            <a:ext cx="2318064" cy="309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5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22;p1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1" name="نص العنوان"/>
          <p:cNvSpPr txBox="1"/>
          <p:nvPr>
            <p:ph type="title"/>
          </p:nvPr>
        </p:nvSpPr>
        <p:spPr>
          <a:xfrm>
            <a:off x="12564466" y="6390866"/>
            <a:ext cx="7216001" cy="2706401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12564466" y="9457266"/>
            <a:ext cx="7216001" cy="1465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27;p1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1" name="مستوى النص الأول…"/>
          <p:cNvSpPr txBox="1"/>
          <p:nvPr>
            <p:ph type="body" sz="quarter" idx="1"/>
          </p:nvPr>
        </p:nvSpPr>
        <p:spPr>
          <a:xfrm>
            <a:off x="6141532" y="5098600"/>
            <a:ext cx="6017602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95" name="Google Shape;233;p18"/>
          <p:cNvGrpSpPr/>
          <p:nvPr/>
        </p:nvGrpSpPr>
        <p:grpSpPr>
          <a:xfrm>
            <a:off x="129338" y="9986918"/>
            <a:ext cx="3143908" cy="3521994"/>
            <a:chOff x="0" y="0"/>
            <a:chExt cx="3143907" cy="3521993"/>
          </a:xfrm>
        </p:grpSpPr>
        <p:sp>
          <p:nvSpPr>
            <p:cNvPr id="293" name="Google Shape;234;p18"/>
            <p:cNvSpPr/>
            <p:nvPr/>
          </p:nvSpPr>
          <p:spPr>
            <a:xfrm rot="16200000">
              <a:off x="-19923" y="19922"/>
              <a:ext cx="1900431" cy="186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235;p18"/>
            <p:cNvSpPr/>
            <p:nvPr/>
          </p:nvSpPr>
          <p:spPr>
            <a:xfrm rot="16200000">
              <a:off x="429554" y="807640"/>
              <a:ext cx="2723719" cy="270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9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237;p1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4" name="مستوى النص الأول…"/>
          <p:cNvSpPr txBox="1"/>
          <p:nvPr>
            <p:ph type="body" sz="quarter" idx="1"/>
          </p:nvPr>
        </p:nvSpPr>
        <p:spPr>
          <a:xfrm>
            <a:off x="3165434" y="6660533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1" name="Google Shape;245;p19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306" name="Google Shape;246;p19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247;p19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248;p19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249;p19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50;p19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2" name="Google Shape;251;p19"/>
          <p:cNvSpPr/>
          <p:nvPr/>
        </p:nvSpPr>
        <p:spPr>
          <a:xfrm rot="792347">
            <a:off x="22289002" y="1833276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3" name="Google Shape;252;p19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4" name="Google Shape;253;p19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17" name="Google Shape;254;p19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315" name="Google Shape;255;p19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56;p19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258;p20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6" name="مستوى النص الأول…"/>
          <p:cNvSpPr txBox="1"/>
          <p:nvPr>
            <p:ph type="body" sz="quarter" idx="1"/>
          </p:nvPr>
        </p:nvSpPr>
        <p:spPr>
          <a:xfrm>
            <a:off x="3165434" y="4617666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7" name="Google Shape;268;p20"/>
          <p:cNvGrpSpPr/>
          <p:nvPr/>
        </p:nvGrpSpPr>
        <p:grpSpPr>
          <a:xfrm>
            <a:off x="108616" y="11396088"/>
            <a:ext cx="2394047" cy="2347894"/>
            <a:chOff x="0" y="0"/>
            <a:chExt cx="2394046" cy="2347893"/>
          </a:xfrm>
        </p:grpSpPr>
        <p:sp>
          <p:nvSpPr>
            <p:cNvPr id="328" name="Google Shape;269;p20"/>
            <p:cNvSpPr/>
            <p:nvPr/>
          </p:nvSpPr>
          <p:spPr>
            <a:xfrm rot="1231349">
              <a:off x="691544" y="47650"/>
              <a:ext cx="35202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29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70;p20"/>
            <p:cNvSpPr/>
            <p:nvPr/>
          </p:nvSpPr>
          <p:spPr>
            <a:xfrm rot="1231349">
              <a:off x="1539290" y="972928"/>
              <a:ext cx="353048" cy="44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71;p20"/>
            <p:cNvSpPr/>
            <p:nvPr/>
          </p:nvSpPr>
          <p:spPr>
            <a:xfrm rot="1231349">
              <a:off x="402381" y="624553"/>
              <a:ext cx="352782" cy="4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72;p20"/>
            <p:cNvSpPr/>
            <p:nvPr/>
          </p:nvSpPr>
          <p:spPr>
            <a:xfrm rot="1231349">
              <a:off x="785150" y="1162634"/>
              <a:ext cx="350827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90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73;p20"/>
            <p:cNvSpPr/>
            <p:nvPr/>
          </p:nvSpPr>
          <p:spPr>
            <a:xfrm rot="1231349">
              <a:off x="1266617" y="1598902"/>
              <a:ext cx="351762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74;p20"/>
            <p:cNvSpPr/>
            <p:nvPr/>
          </p:nvSpPr>
          <p:spPr>
            <a:xfrm rot="1231349">
              <a:off x="66374" y="1366359"/>
              <a:ext cx="352761" cy="44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75;p20"/>
            <p:cNvSpPr/>
            <p:nvPr/>
          </p:nvSpPr>
          <p:spPr>
            <a:xfrm rot="1231349">
              <a:off x="524859" y="1857981"/>
              <a:ext cx="350827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76;p20"/>
            <p:cNvSpPr/>
            <p:nvPr/>
          </p:nvSpPr>
          <p:spPr>
            <a:xfrm rot="1231349">
              <a:off x="1102607" y="486636"/>
              <a:ext cx="352038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1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77;p20"/>
            <p:cNvSpPr/>
            <p:nvPr/>
          </p:nvSpPr>
          <p:spPr>
            <a:xfrm rot="1231349">
              <a:off x="1973458" y="1449753"/>
              <a:ext cx="354192" cy="4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0" name="Google Shape;278;p20"/>
          <p:cNvGrpSpPr/>
          <p:nvPr/>
        </p:nvGrpSpPr>
        <p:grpSpPr>
          <a:xfrm>
            <a:off x="-1221990" y="-714161"/>
            <a:ext cx="3785148" cy="4047184"/>
            <a:chOff x="0" y="0"/>
            <a:chExt cx="3785147" cy="4047183"/>
          </a:xfrm>
        </p:grpSpPr>
        <p:sp>
          <p:nvSpPr>
            <p:cNvPr id="338" name="Google Shape;279;p20"/>
            <p:cNvSpPr/>
            <p:nvPr/>
          </p:nvSpPr>
          <p:spPr>
            <a:xfrm rot="20564520">
              <a:off x="1651532" y="240018"/>
              <a:ext cx="1900406" cy="186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80;p20"/>
            <p:cNvSpPr/>
            <p:nvPr/>
          </p:nvSpPr>
          <p:spPr>
            <a:xfrm rot="20564520">
              <a:off x="339931" y="999110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5" name="Google Shape;281;p20"/>
          <p:cNvGrpSpPr/>
          <p:nvPr/>
        </p:nvGrpSpPr>
        <p:grpSpPr>
          <a:xfrm>
            <a:off x="18819738" y="7528804"/>
            <a:ext cx="7166109" cy="6760309"/>
            <a:chOff x="0" y="0"/>
            <a:chExt cx="7166108" cy="6760307"/>
          </a:xfrm>
        </p:grpSpPr>
        <p:sp>
          <p:nvSpPr>
            <p:cNvPr id="341" name="Google Shape;282;p20"/>
            <p:cNvSpPr/>
            <p:nvPr/>
          </p:nvSpPr>
          <p:spPr>
            <a:xfrm rot="12187776">
              <a:off x="1659033" y="5067462"/>
              <a:ext cx="1978092" cy="122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83;p20"/>
            <p:cNvSpPr/>
            <p:nvPr/>
          </p:nvSpPr>
          <p:spPr>
            <a:xfrm rot="12187776">
              <a:off x="185769" y="4298167"/>
              <a:ext cx="1297051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84;p20"/>
            <p:cNvSpPr/>
            <p:nvPr/>
          </p:nvSpPr>
          <p:spPr>
            <a:xfrm rot="12187776">
              <a:off x="3140674" y="334021"/>
              <a:ext cx="2947333" cy="609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85;p20"/>
            <p:cNvSpPr/>
            <p:nvPr/>
          </p:nvSpPr>
          <p:spPr>
            <a:xfrm rot="12187776">
              <a:off x="3036105" y="4587167"/>
              <a:ext cx="1495368" cy="17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35;p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" name="نص العنوان"/>
          <p:cNvSpPr txBox="1"/>
          <p:nvPr>
            <p:ph type="title"/>
          </p:nvPr>
        </p:nvSpPr>
        <p:spPr>
          <a:xfrm>
            <a:off x="3460266" y="6390866"/>
            <a:ext cx="7216001" cy="2706401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3" name="مستوى النص الأول…"/>
          <p:cNvSpPr txBox="1"/>
          <p:nvPr>
            <p:ph type="body" sz="quarter" idx="1"/>
          </p:nvPr>
        </p:nvSpPr>
        <p:spPr>
          <a:xfrm>
            <a:off x="3460266" y="9457266"/>
            <a:ext cx="7216001" cy="1465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287;p21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4" name="مستوى النص الأول…"/>
          <p:cNvSpPr txBox="1"/>
          <p:nvPr>
            <p:ph type="body" sz="quarter" idx="1"/>
          </p:nvPr>
        </p:nvSpPr>
        <p:spPr>
          <a:xfrm>
            <a:off x="4965733" y="6334666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62" name="Google Shape;301;p21"/>
          <p:cNvGrpSpPr/>
          <p:nvPr/>
        </p:nvGrpSpPr>
        <p:grpSpPr>
          <a:xfrm>
            <a:off x="-1759037" y="10736196"/>
            <a:ext cx="5107705" cy="4821104"/>
            <a:chOff x="0" y="0"/>
            <a:chExt cx="5107704" cy="4821102"/>
          </a:xfrm>
        </p:grpSpPr>
        <p:sp>
          <p:nvSpPr>
            <p:cNvPr id="356" name="Google Shape;302;p21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303;p21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304;p21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305;p21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306;p21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307;p21"/>
            <p:cNvSpPr/>
            <p:nvPr/>
          </p:nvSpPr>
          <p:spPr>
            <a:xfrm rot="6634728">
              <a:off x="2229597" y="2224509"/>
              <a:ext cx="3070966" cy="171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Google Shape;308;p21"/>
          <p:cNvSpPr/>
          <p:nvPr/>
        </p:nvSpPr>
        <p:spPr>
          <a:xfrm>
            <a:off x="21184536" y="11807200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4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10;p22"/>
          <p:cNvSpPr/>
          <p:nvPr/>
        </p:nvSpPr>
        <p:spPr>
          <a:xfrm>
            <a:off x="307976" y="210561"/>
            <a:ext cx="23768049" cy="13294879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2" name="نص العنوان"/>
          <p:cNvSpPr txBox="1"/>
          <p:nvPr>
            <p:ph type="title"/>
          </p:nvPr>
        </p:nvSpPr>
        <p:spPr>
          <a:xfrm>
            <a:off x="11140799" y="5088133"/>
            <a:ext cx="9471202" cy="20744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393" name="تجميع"/>
          <p:cNvGrpSpPr/>
          <p:nvPr/>
        </p:nvGrpSpPr>
        <p:grpSpPr>
          <a:xfrm>
            <a:off x="-2845826" y="-819032"/>
            <a:ext cx="39749497" cy="20856972"/>
            <a:chOff x="0" y="0"/>
            <a:chExt cx="39749496" cy="20856970"/>
          </a:xfrm>
        </p:grpSpPr>
        <p:grpSp>
          <p:nvGrpSpPr>
            <p:cNvPr id="377" name="Group 7"/>
            <p:cNvGrpSpPr/>
            <p:nvPr/>
          </p:nvGrpSpPr>
          <p:grpSpPr>
            <a:xfrm>
              <a:off x="2778092" y="10411551"/>
              <a:ext cx="18485704" cy="10445420"/>
              <a:chOff x="0" y="0"/>
              <a:chExt cx="18485702" cy="10445418"/>
            </a:xfrm>
          </p:grpSpPr>
          <p:pic>
            <p:nvPicPr>
              <p:cNvPr id="37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2" name="Group 7"/>
            <p:cNvGrpSpPr/>
            <p:nvPr/>
          </p:nvGrpSpPr>
          <p:grpSpPr>
            <a:xfrm>
              <a:off x="0" y="-1"/>
              <a:ext cx="18485703" cy="10445420"/>
              <a:chOff x="0" y="0"/>
              <a:chExt cx="18485702" cy="10445418"/>
            </a:xfrm>
          </p:grpSpPr>
          <p:pic>
            <p:nvPicPr>
              <p:cNvPr id="37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7" name="Group 7"/>
            <p:cNvGrpSpPr/>
            <p:nvPr/>
          </p:nvGrpSpPr>
          <p:grpSpPr>
            <a:xfrm>
              <a:off x="18485702" y="-1"/>
              <a:ext cx="18485704" cy="10445420"/>
              <a:chOff x="0" y="0"/>
              <a:chExt cx="18485702" cy="10445418"/>
            </a:xfrm>
          </p:grpSpPr>
          <p:pic>
            <p:nvPicPr>
              <p:cNvPr id="38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92" name="Group 7"/>
            <p:cNvGrpSpPr/>
            <p:nvPr/>
          </p:nvGrpSpPr>
          <p:grpSpPr>
            <a:xfrm>
              <a:off x="21263793" y="10411551"/>
              <a:ext cx="18485704" cy="10445420"/>
              <a:chOff x="0" y="0"/>
              <a:chExt cx="18485702" cy="10445418"/>
            </a:xfrm>
          </p:grpSpPr>
          <p:pic>
            <p:nvPicPr>
              <p:cNvPr id="38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394" name="مستوى النص الأول…"/>
          <p:cNvSpPr txBox="1"/>
          <p:nvPr>
            <p:ph type="body" sz="quarter" idx="1"/>
          </p:nvPr>
        </p:nvSpPr>
        <p:spPr>
          <a:xfrm>
            <a:off x="11140799" y="7162266"/>
            <a:ext cx="9471202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9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576" y="151294"/>
            <a:ext cx="2380769" cy="2146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honto 2.png" descr="phonto 2.png"/>
          <p:cNvPicPr>
            <a:picLocks noChangeAspect="1"/>
          </p:cNvPicPr>
          <p:nvPr/>
        </p:nvPicPr>
        <p:blipFill>
          <a:blip r:embed="rId4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421411" y="12934868"/>
            <a:ext cx="2379848" cy="407505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323;p2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5" name="نص العنوان"/>
          <p:cNvSpPr txBox="1"/>
          <p:nvPr>
            <p:ph type="title"/>
          </p:nvPr>
        </p:nvSpPr>
        <p:spPr>
          <a:xfrm>
            <a:off x="1901933" y="4416834"/>
            <a:ext cx="10554401" cy="26600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6" name="مستوى النص الأول…"/>
          <p:cNvSpPr txBox="1"/>
          <p:nvPr>
            <p:ph type="body" sz="quarter" idx="1"/>
          </p:nvPr>
        </p:nvSpPr>
        <p:spPr>
          <a:xfrm>
            <a:off x="1901933" y="7076768"/>
            <a:ext cx="105544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12" name="Google Shape;326;p23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407" name="Google Shape;327;p23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328;p23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29;p23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30;p23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31;p23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3" name="Google Shape;332;p23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4" name="Google Shape;333;p23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17" name="Google Shape;334;p23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415" name="Google Shape;335;p23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36;p23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338;p2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6" name="نص العنوان"/>
          <p:cNvSpPr txBox="1"/>
          <p:nvPr>
            <p:ph type="title"/>
          </p:nvPr>
        </p:nvSpPr>
        <p:spPr>
          <a:xfrm>
            <a:off x="1901933" y="5858168"/>
            <a:ext cx="9344801" cy="1586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27" name="مستوى النص الأول…"/>
          <p:cNvSpPr txBox="1"/>
          <p:nvPr>
            <p:ph type="body" sz="quarter" idx="1"/>
          </p:nvPr>
        </p:nvSpPr>
        <p:spPr>
          <a:xfrm>
            <a:off x="1901933" y="7444768"/>
            <a:ext cx="93448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342;p2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7" name="مستوى النص الأول…"/>
          <p:cNvSpPr txBox="1"/>
          <p:nvPr>
            <p:ph type="body" idx="1"/>
          </p:nvPr>
        </p:nvSpPr>
        <p:spPr>
          <a:xfrm>
            <a:off x="1901933" y="2713933"/>
            <a:ext cx="20580002" cy="95632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346;p2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6" name="نص العنوان"/>
          <p:cNvSpPr txBox="1"/>
          <p:nvPr>
            <p:ph type="title"/>
          </p:nvPr>
        </p:nvSpPr>
        <p:spPr>
          <a:xfrm>
            <a:off x="13137266" y="5966034"/>
            <a:ext cx="9344801" cy="1586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47" name="مستوى النص الأول…"/>
          <p:cNvSpPr txBox="1"/>
          <p:nvPr>
            <p:ph type="body" sz="quarter" idx="1"/>
          </p:nvPr>
        </p:nvSpPr>
        <p:spPr>
          <a:xfrm>
            <a:off x="13137266" y="7552634"/>
            <a:ext cx="93448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50" name="Google Shape;349;p26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448" name="Google Shape;350;p26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51;p26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1" name="Google Shape;352;p26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2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354;p2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0" name="نص العنوان"/>
          <p:cNvSpPr txBox="1"/>
          <p:nvPr>
            <p:ph type="title"/>
          </p:nvPr>
        </p:nvSpPr>
        <p:spPr>
          <a:xfrm>
            <a:off x="7280333" y="1438666"/>
            <a:ext cx="9823201" cy="2641601"/>
          </a:xfrm>
          <a:prstGeom prst="rect">
            <a:avLst/>
          </a:prstGeom>
        </p:spPr>
        <p:txBody>
          <a:bodyPr/>
          <a:lstStyle>
            <a:lvl1pPr algn="ctr">
              <a:defRPr sz="1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61" name="مستوى النص الأول…"/>
          <p:cNvSpPr txBox="1"/>
          <p:nvPr>
            <p:ph type="body" sz="quarter" idx="1"/>
          </p:nvPr>
        </p:nvSpPr>
        <p:spPr>
          <a:xfrm>
            <a:off x="7280466" y="4080266"/>
            <a:ext cx="9823201" cy="36496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115000"/>
              </a:lnSpc>
              <a:buClrTx/>
              <a:buSzTx/>
              <a:buNone/>
              <a:defRPr sz="3600"/>
            </a:lvl1pPr>
            <a:lvl2pPr marL="846666" indent="-249766" algn="ctr">
              <a:lnSpc>
                <a:spcPct val="115000"/>
              </a:lnSpc>
              <a:buClrTx/>
              <a:buSzTx/>
              <a:buNone/>
              <a:defRPr sz="3600"/>
            </a:lvl2pPr>
            <a:lvl3pPr marL="846666" indent="207433" algn="ctr">
              <a:lnSpc>
                <a:spcPct val="115000"/>
              </a:lnSpc>
              <a:buClrTx/>
              <a:buSzTx/>
              <a:buNone/>
              <a:defRPr sz="3600"/>
            </a:lvl3pPr>
            <a:lvl4pPr marL="846666" indent="664633" algn="ctr">
              <a:lnSpc>
                <a:spcPct val="115000"/>
              </a:lnSpc>
              <a:buClrTx/>
              <a:buSzTx/>
              <a:buNone/>
              <a:defRPr sz="3600"/>
            </a:lvl4pPr>
            <a:lvl5pPr marL="846666" indent="1121833" algn="ctr">
              <a:lnSpc>
                <a:spcPct val="115000"/>
              </a:lnSpc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2" name="Google Shape;357;p27"/>
          <p:cNvSpPr txBox="1"/>
          <p:nvPr/>
        </p:nvSpPr>
        <p:spPr>
          <a:xfrm>
            <a:off x="7280466" y="9481535"/>
            <a:ext cx="9823201" cy="178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/>
          <a:p>
            <a:pPr algn="ctr" rtl="0">
              <a:defRPr sz="2800">
                <a:solidFill>
                  <a:srgbClr val="263238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and illustrations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</a:p>
        </p:txBody>
      </p:sp>
      <p:grpSp>
        <p:nvGrpSpPr>
          <p:cNvPr id="475" name="Google Shape;358;p27"/>
          <p:cNvGrpSpPr/>
          <p:nvPr/>
        </p:nvGrpSpPr>
        <p:grpSpPr>
          <a:xfrm>
            <a:off x="-235352" y="9081119"/>
            <a:ext cx="3785148" cy="6051828"/>
            <a:chOff x="0" y="0"/>
            <a:chExt cx="3785147" cy="6051826"/>
          </a:xfrm>
        </p:grpSpPr>
        <p:sp>
          <p:nvSpPr>
            <p:cNvPr id="463" name="Google Shape;359;p27"/>
            <p:cNvSpPr/>
            <p:nvPr/>
          </p:nvSpPr>
          <p:spPr>
            <a:xfrm rot="20564520">
              <a:off x="1651532" y="2244663"/>
              <a:ext cx="1900406" cy="18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60;p27"/>
            <p:cNvSpPr/>
            <p:nvPr/>
          </p:nvSpPr>
          <p:spPr>
            <a:xfrm rot="20564520">
              <a:off x="435638" y="2841823"/>
              <a:ext cx="2512271" cy="282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61;p27"/>
            <p:cNvSpPr/>
            <p:nvPr/>
          </p:nvSpPr>
          <p:spPr>
            <a:xfrm rot="20564520">
              <a:off x="121807" y="42249"/>
              <a:ext cx="352037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62;p27"/>
            <p:cNvSpPr/>
            <p:nvPr/>
          </p:nvSpPr>
          <p:spPr>
            <a:xfrm rot="20564520">
              <a:off x="1358487" y="253917"/>
              <a:ext cx="353060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63;p27"/>
            <p:cNvSpPr/>
            <p:nvPr/>
          </p:nvSpPr>
          <p:spPr>
            <a:xfrm rot="20564520">
              <a:off x="246614" y="675134"/>
              <a:ext cx="352795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64;p27"/>
            <p:cNvSpPr/>
            <p:nvPr/>
          </p:nvSpPr>
          <p:spPr>
            <a:xfrm rot="20564520">
              <a:off x="878874" y="866556"/>
              <a:ext cx="350839" cy="44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65;p27"/>
            <p:cNvSpPr/>
            <p:nvPr/>
          </p:nvSpPr>
          <p:spPr>
            <a:xfrm rot="20564520">
              <a:off x="1526902" y="916008"/>
              <a:ext cx="351774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66;p27"/>
            <p:cNvSpPr/>
            <p:nvPr/>
          </p:nvSpPr>
          <p:spPr>
            <a:xfrm rot="20564520">
              <a:off x="435387" y="1467330"/>
              <a:ext cx="352773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367;p27"/>
            <p:cNvSpPr/>
            <p:nvPr/>
          </p:nvSpPr>
          <p:spPr>
            <a:xfrm rot="20564520">
              <a:off x="1099146" y="1575598"/>
              <a:ext cx="350839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68;p27"/>
            <p:cNvSpPr/>
            <p:nvPr/>
          </p:nvSpPr>
          <p:spPr>
            <a:xfrm rot="20564520">
              <a:off x="715514" y="137414"/>
              <a:ext cx="352050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69;p27"/>
            <p:cNvSpPr/>
            <p:nvPr/>
          </p:nvSpPr>
          <p:spPr>
            <a:xfrm rot="20564520">
              <a:off x="1993797" y="364392"/>
              <a:ext cx="35420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70;p27"/>
            <p:cNvSpPr/>
            <p:nvPr/>
          </p:nvSpPr>
          <p:spPr>
            <a:xfrm rot="20564520">
              <a:off x="339931" y="3003754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0" name="Google Shape;371;p27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476" name="Google Shape;372;p27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373;p27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74;p27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375;p27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5" name="Google Shape;376;p27"/>
          <p:cNvGrpSpPr/>
          <p:nvPr/>
        </p:nvGrpSpPr>
        <p:grpSpPr>
          <a:xfrm>
            <a:off x="21002125" y="-3368503"/>
            <a:ext cx="3002776" cy="16821434"/>
            <a:chOff x="0" y="0"/>
            <a:chExt cx="3002775" cy="16821432"/>
          </a:xfrm>
        </p:grpSpPr>
        <p:sp>
          <p:nvSpPr>
            <p:cNvPr id="481" name="Google Shape;377;p27"/>
            <p:cNvSpPr/>
            <p:nvPr/>
          </p:nvSpPr>
          <p:spPr>
            <a:xfrm flipH="1">
              <a:off x="1669958" y="12492052"/>
              <a:ext cx="416618" cy="345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378;p27"/>
            <p:cNvSpPr/>
            <p:nvPr/>
          </p:nvSpPr>
          <p:spPr>
            <a:xfrm flipH="1">
              <a:off x="684712" y="13722901"/>
              <a:ext cx="2318064" cy="309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379;p27"/>
            <p:cNvSpPr/>
            <p:nvPr/>
          </p:nvSpPr>
          <p:spPr>
            <a:xfrm flipH="1">
              <a:off x="-1" y="2416207"/>
              <a:ext cx="1814258" cy="197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380;p27"/>
            <p:cNvSpPr/>
            <p:nvPr/>
          </p:nvSpPr>
          <p:spPr>
            <a:xfrm flipH="1">
              <a:off x="365783" y="0"/>
              <a:ext cx="1031952" cy="35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382;p2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03" name="Google Shape;383;p28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494" name="Google Shape;384;p28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385;p28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386;p28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387;p28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388;p28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389;p28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390;p28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391;p28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392;p28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08" name="Google Shape;393;p28"/>
          <p:cNvGrpSpPr/>
          <p:nvPr/>
        </p:nvGrpSpPr>
        <p:grpSpPr>
          <a:xfrm>
            <a:off x="18647706" y="-2161452"/>
            <a:ext cx="6549636" cy="8045255"/>
            <a:chOff x="0" y="0"/>
            <a:chExt cx="6549634" cy="8045254"/>
          </a:xfrm>
        </p:grpSpPr>
        <p:sp>
          <p:nvSpPr>
            <p:cNvPr id="504" name="Google Shape;394;p28"/>
            <p:cNvSpPr/>
            <p:nvPr/>
          </p:nvSpPr>
          <p:spPr>
            <a:xfrm rot="7824435">
              <a:off x="3899483" y="5043658"/>
              <a:ext cx="1978133" cy="122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395;p28"/>
            <p:cNvSpPr/>
            <p:nvPr/>
          </p:nvSpPr>
          <p:spPr>
            <a:xfrm rot="7824435">
              <a:off x="2958496" y="6553190"/>
              <a:ext cx="1297077" cy="121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96;p28"/>
            <p:cNvSpPr/>
            <p:nvPr/>
          </p:nvSpPr>
          <p:spPr>
            <a:xfrm rot="7824435">
              <a:off x="1801121" y="50553"/>
              <a:ext cx="2947392" cy="609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97;p28"/>
            <p:cNvSpPr/>
            <p:nvPr/>
          </p:nvSpPr>
          <p:spPr>
            <a:xfrm rot="7824435">
              <a:off x="4261358" y="3638485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11" name="Google Shape;398;p28"/>
          <p:cNvGrpSpPr/>
          <p:nvPr/>
        </p:nvGrpSpPr>
        <p:grpSpPr>
          <a:xfrm>
            <a:off x="-496100" y="246666"/>
            <a:ext cx="3453535" cy="1979201"/>
            <a:chOff x="66" y="0"/>
            <a:chExt cx="3453533" cy="1979200"/>
          </a:xfrm>
        </p:grpSpPr>
        <p:sp>
          <p:nvSpPr>
            <p:cNvPr id="509" name="Google Shape;399;p28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00;p28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12" name="Google Shape;401;p28"/>
          <p:cNvSpPr/>
          <p:nvPr/>
        </p:nvSpPr>
        <p:spPr>
          <a:xfrm>
            <a:off x="500912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3" name="Google Shape;402;p28"/>
          <p:cNvSpPr/>
          <p:nvPr/>
        </p:nvSpPr>
        <p:spPr>
          <a:xfrm rot="4785068">
            <a:off x="21946201" y="11636740"/>
            <a:ext cx="1978069" cy="122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4" name="Google Shape;403;p28"/>
          <p:cNvSpPr/>
          <p:nvPr/>
        </p:nvSpPr>
        <p:spPr>
          <a:xfrm rot="7824313">
            <a:off x="20768932" y="11949381"/>
            <a:ext cx="1978138" cy="122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5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405;p2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28" name="Google Shape;406;p29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523" name="Google Shape;407;p29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08;p29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09;p29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10;p29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11;p29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9" name="Google Shape;412;p29"/>
          <p:cNvSpPr/>
          <p:nvPr/>
        </p:nvSpPr>
        <p:spPr>
          <a:xfrm rot="792347">
            <a:off x="22289002" y="455809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0" name="Google Shape;413;p29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1" name="Google Shape;414;p29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2" name="Google Shape;415;p29"/>
          <p:cNvSpPr/>
          <p:nvPr/>
        </p:nvSpPr>
        <p:spPr>
          <a:xfrm rot="792347">
            <a:off x="22422003" y="1154076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35" name="Google Shape;416;p29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533" name="Google Shape;417;p29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18;p29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53;p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2" name="مستوى النص الأول…"/>
          <p:cNvSpPr txBox="1"/>
          <p:nvPr>
            <p:ph type="body" sz="quarter" idx="1"/>
          </p:nvPr>
        </p:nvSpPr>
        <p:spPr>
          <a:xfrm>
            <a:off x="4886266" y="6139466"/>
            <a:ext cx="6764801" cy="1049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3" name="Google Shape;60;p5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" name="Google Shape;61;p5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" name="Google Shape;62;p5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" name="Google Shape;63;p5"/>
          <p:cNvSpPr/>
          <p:nvPr/>
        </p:nvSpPr>
        <p:spPr>
          <a:xfrm rot="792347">
            <a:off x="-1818024" y="-793985"/>
            <a:ext cx="2946880" cy="2932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3" h="21600" fill="norm" stroke="1" extrusionOk="0">
                <a:moveTo>
                  <a:pt x="20413" y="0"/>
                </a:moveTo>
                <a:cubicBezTo>
                  <a:pt x="20377" y="0"/>
                  <a:pt x="20339" y="4"/>
                  <a:pt x="20297" y="14"/>
                </a:cubicBezTo>
                <a:cubicBezTo>
                  <a:pt x="19939" y="79"/>
                  <a:pt x="19645" y="295"/>
                  <a:pt x="19330" y="490"/>
                </a:cubicBezTo>
                <a:cubicBezTo>
                  <a:pt x="18993" y="685"/>
                  <a:pt x="18636" y="902"/>
                  <a:pt x="18320" y="1097"/>
                </a:cubicBezTo>
                <a:cubicBezTo>
                  <a:pt x="17689" y="1443"/>
                  <a:pt x="17058" y="1811"/>
                  <a:pt x="16427" y="2136"/>
                </a:cubicBezTo>
                <a:cubicBezTo>
                  <a:pt x="15144" y="2851"/>
                  <a:pt x="13840" y="3501"/>
                  <a:pt x="12494" y="4150"/>
                </a:cubicBezTo>
                <a:cubicBezTo>
                  <a:pt x="9865" y="5450"/>
                  <a:pt x="7173" y="6684"/>
                  <a:pt x="4607" y="8092"/>
                </a:cubicBezTo>
                <a:cubicBezTo>
                  <a:pt x="3156" y="8893"/>
                  <a:pt x="1768" y="9760"/>
                  <a:pt x="337" y="10626"/>
                </a:cubicBezTo>
                <a:cubicBezTo>
                  <a:pt x="169" y="10734"/>
                  <a:pt x="-20" y="10994"/>
                  <a:pt x="1" y="11232"/>
                </a:cubicBezTo>
                <a:cubicBezTo>
                  <a:pt x="22" y="11514"/>
                  <a:pt x="85" y="11730"/>
                  <a:pt x="337" y="11860"/>
                </a:cubicBezTo>
                <a:cubicBezTo>
                  <a:pt x="452" y="11919"/>
                  <a:pt x="590" y="11959"/>
                  <a:pt x="726" y="11959"/>
                </a:cubicBezTo>
                <a:cubicBezTo>
                  <a:pt x="842" y="11959"/>
                  <a:pt x="956" y="11930"/>
                  <a:pt x="1052" y="11860"/>
                </a:cubicBezTo>
                <a:cubicBezTo>
                  <a:pt x="3387" y="10084"/>
                  <a:pt x="6080" y="8742"/>
                  <a:pt x="8687" y="7442"/>
                </a:cubicBezTo>
                <a:cubicBezTo>
                  <a:pt x="11317" y="6143"/>
                  <a:pt x="13987" y="4908"/>
                  <a:pt x="16595" y="3522"/>
                </a:cubicBezTo>
                <a:cubicBezTo>
                  <a:pt x="17310" y="3154"/>
                  <a:pt x="18004" y="2764"/>
                  <a:pt x="18699" y="2353"/>
                </a:cubicBezTo>
                <a:cubicBezTo>
                  <a:pt x="18782" y="2309"/>
                  <a:pt x="18825" y="2288"/>
                  <a:pt x="18909" y="2223"/>
                </a:cubicBezTo>
                <a:cubicBezTo>
                  <a:pt x="18719" y="2634"/>
                  <a:pt x="18509" y="3046"/>
                  <a:pt x="18362" y="3436"/>
                </a:cubicBezTo>
                <a:cubicBezTo>
                  <a:pt x="17794" y="4800"/>
                  <a:pt x="17332" y="6186"/>
                  <a:pt x="16953" y="7594"/>
                </a:cubicBezTo>
                <a:cubicBezTo>
                  <a:pt x="16217" y="10366"/>
                  <a:pt x="15880" y="13268"/>
                  <a:pt x="15965" y="16148"/>
                </a:cubicBezTo>
                <a:cubicBezTo>
                  <a:pt x="15985" y="16928"/>
                  <a:pt x="16049" y="17729"/>
                  <a:pt x="16112" y="18531"/>
                </a:cubicBezTo>
                <a:cubicBezTo>
                  <a:pt x="16175" y="18921"/>
                  <a:pt x="16217" y="19310"/>
                  <a:pt x="16259" y="19722"/>
                </a:cubicBezTo>
                <a:cubicBezTo>
                  <a:pt x="16301" y="20155"/>
                  <a:pt x="16301" y="20631"/>
                  <a:pt x="16427" y="21043"/>
                </a:cubicBezTo>
                <a:cubicBezTo>
                  <a:pt x="16556" y="21346"/>
                  <a:pt x="16782" y="21600"/>
                  <a:pt x="17105" y="21600"/>
                </a:cubicBezTo>
                <a:cubicBezTo>
                  <a:pt x="17150" y="21600"/>
                  <a:pt x="17198" y="21595"/>
                  <a:pt x="17247" y="21584"/>
                </a:cubicBezTo>
                <a:cubicBezTo>
                  <a:pt x="17626" y="21519"/>
                  <a:pt x="17899" y="21194"/>
                  <a:pt x="17899" y="20826"/>
                </a:cubicBezTo>
                <a:cubicBezTo>
                  <a:pt x="17899" y="20415"/>
                  <a:pt x="17794" y="20068"/>
                  <a:pt x="17731" y="19678"/>
                </a:cubicBezTo>
                <a:cubicBezTo>
                  <a:pt x="17647" y="19354"/>
                  <a:pt x="17626" y="19029"/>
                  <a:pt x="17563" y="18704"/>
                </a:cubicBezTo>
                <a:cubicBezTo>
                  <a:pt x="17479" y="18011"/>
                  <a:pt x="17437" y="17340"/>
                  <a:pt x="17415" y="16625"/>
                </a:cubicBezTo>
                <a:cubicBezTo>
                  <a:pt x="17352" y="15217"/>
                  <a:pt x="17374" y="13831"/>
                  <a:pt x="17542" y="12423"/>
                </a:cubicBezTo>
                <a:cubicBezTo>
                  <a:pt x="17794" y="9673"/>
                  <a:pt x="18467" y="6901"/>
                  <a:pt x="19519" y="4345"/>
                </a:cubicBezTo>
                <a:cubicBezTo>
                  <a:pt x="19793" y="3631"/>
                  <a:pt x="20108" y="2894"/>
                  <a:pt x="20465" y="2223"/>
                </a:cubicBezTo>
                <a:cubicBezTo>
                  <a:pt x="20634" y="1789"/>
                  <a:pt x="21580" y="295"/>
                  <a:pt x="20739" y="122"/>
                </a:cubicBezTo>
                <a:cubicBezTo>
                  <a:pt x="20640" y="55"/>
                  <a:pt x="20542" y="0"/>
                  <a:pt x="20413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" name="Google Shape;64;p5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66;p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70;p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" name="نص العنوان"/>
          <p:cNvSpPr txBox="1"/>
          <p:nvPr>
            <p:ph type="title"/>
          </p:nvPr>
        </p:nvSpPr>
        <p:spPr>
          <a:xfrm>
            <a:off x="6229999" y="3720200"/>
            <a:ext cx="11924002" cy="1390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96" name="مستوى النص الأول…"/>
          <p:cNvSpPr txBox="1"/>
          <p:nvPr>
            <p:ph type="body" sz="quarter" idx="1"/>
          </p:nvPr>
        </p:nvSpPr>
        <p:spPr>
          <a:xfrm>
            <a:off x="6229999" y="5110333"/>
            <a:ext cx="11924002" cy="560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06" name="Google Shape;74;p7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97" name="Google Shape;75;p7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76;p7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77;p7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78;p7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79;p7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80;p7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81;p7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82;p7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83;p7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" name="Google Shape;84;p7"/>
          <p:cNvGrpSpPr/>
          <p:nvPr/>
        </p:nvGrpSpPr>
        <p:grpSpPr>
          <a:xfrm>
            <a:off x="-496100" y="246666"/>
            <a:ext cx="3453535" cy="1979201"/>
            <a:chOff x="66" y="0"/>
            <a:chExt cx="3453533" cy="1979200"/>
          </a:xfrm>
        </p:grpSpPr>
        <p:sp>
          <p:nvSpPr>
            <p:cNvPr id="107" name="Google Shape;85;p7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86;p7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0" name="Google Shape;87;p7"/>
          <p:cNvSpPr/>
          <p:nvPr/>
        </p:nvSpPr>
        <p:spPr>
          <a:xfrm>
            <a:off x="500912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1" name="Google Shape;88;p7"/>
          <p:cNvSpPr/>
          <p:nvPr/>
        </p:nvSpPr>
        <p:spPr>
          <a:xfrm rot="4785068">
            <a:off x="21946201" y="11636740"/>
            <a:ext cx="1978069" cy="122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2" name="Google Shape;89;p7"/>
          <p:cNvSpPr/>
          <p:nvPr/>
        </p:nvSpPr>
        <p:spPr>
          <a:xfrm rot="7824313">
            <a:off x="20768932" y="11949381"/>
            <a:ext cx="1978138" cy="122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نص العنوان"/>
          <p:cNvSpPr txBox="1"/>
          <p:nvPr>
            <p:ph type="title"/>
          </p:nvPr>
        </p:nvSpPr>
        <p:spPr>
          <a:xfrm>
            <a:off x="8569933" y="5395199"/>
            <a:ext cx="13912001" cy="2519201"/>
          </a:xfrm>
          <a:prstGeom prst="rect">
            <a:avLst/>
          </a:prstGeom>
        </p:spPr>
        <p:txBody>
          <a:bodyPr anchor="ctr"/>
          <a:lstStyle>
            <a:lvl1pPr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1" name="Google Shape;93;p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6" name="Google Shape;94;p8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122" name="Google Shape;95;p8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96;p8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97;p8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98;p8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7" name="Google Shape;99;p8"/>
          <p:cNvSpPr/>
          <p:nvPr/>
        </p:nvSpPr>
        <p:spPr>
          <a:xfrm flipH="1">
            <a:off x="21709970" y="10388934"/>
            <a:ext cx="2318064" cy="309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5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01;p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xfrm>
            <a:off x="6798399" y="4376399"/>
            <a:ext cx="10787202" cy="2364802"/>
          </a:xfrm>
          <a:prstGeom prst="rect">
            <a:avLst/>
          </a:prstGeom>
        </p:spPr>
        <p:txBody>
          <a:bodyPr anchor="b"/>
          <a:lstStyle>
            <a:lvl1pPr algn="ctr"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7" name="مستوى النص الأول…"/>
          <p:cNvSpPr txBox="1"/>
          <p:nvPr>
            <p:ph type="body" sz="quarter" idx="1"/>
          </p:nvPr>
        </p:nvSpPr>
        <p:spPr>
          <a:xfrm>
            <a:off x="6798399" y="6974799"/>
            <a:ext cx="10787202" cy="2364802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115000"/>
              </a:lnSpc>
              <a:buClrTx/>
              <a:buSzTx/>
              <a:buNone/>
              <a:defRPr sz="3600"/>
            </a:lvl1pPr>
            <a:lvl2pPr marL="846666" indent="-249766" algn="ctr">
              <a:lnSpc>
                <a:spcPct val="115000"/>
              </a:lnSpc>
              <a:buClrTx/>
              <a:buSzTx/>
              <a:buNone/>
              <a:defRPr sz="3600"/>
            </a:lvl2pPr>
            <a:lvl3pPr marL="846666" indent="207433" algn="ctr">
              <a:lnSpc>
                <a:spcPct val="115000"/>
              </a:lnSpc>
              <a:buClrTx/>
              <a:buSzTx/>
              <a:buNone/>
              <a:defRPr sz="3600"/>
            </a:lvl3pPr>
            <a:lvl4pPr marL="846666" indent="664633" algn="ctr">
              <a:lnSpc>
                <a:spcPct val="115000"/>
              </a:lnSpc>
              <a:buClrTx/>
              <a:buSzTx/>
              <a:buNone/>
              <a:defRPr sz="3600"/>
            </a:lvl4pPr>
            <a:lvl5pPr marL="846666" indent="1121833" algn="ctr">
              <a:lnSpc>
                <a:spcPct val="115000"/>
              </a:lnSpc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8" name="Google Shape;105;p9"/>
          <p:cNvSpPr/>
          <p:nvPr/>
        </p:nvSpPr>
        <p:spPr>
          <a:xfrm rot="4500229">
            <a:off x="22448496" y="11593117"/>
            <a:ext cx="966806" cy="168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9" name="Google Shape;106;p9"/>
          <p:cNvSpPr/>
          <p:nvPr/>
        </p:nvSpPr>
        <p:spPr>
          <a:xfrm>
            <a:off x="1208632" y="9007516"/>
            <a:ext cx="456068" cy="3787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0" name="Google Shape;107;p9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1" name="Google Shape;108;p9"/>
          <p:cNvSpPr/>
          <p:nvPr/>
        </p:nvSpPr>
        <p:spPr>
          <a:xfrm rot="792347">
            <a:off x="38296" y="-662893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2" name="Google Shape;109;p9"/>
          <p:cNvSpPr/>
          <p:nvPr/>
        </p:nvSpPr>
        <p:spPr>
          <a:xfrm rot="6377811">
            <a:off x="21905659" y="11462589"/>
            <a:ext cx="796471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43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1691295" y="12062863"/>
            <a:ext cx="2692870" cy="46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3970" y="275182"/>
            <a:ext cx="2380770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مستوى النص الأول…"/>
          <p:cNvSpPr txBox="1"/>
          <p:nvPr>
            <p:ph type="body" sz="quarter" idx="1"/>
          </p:nvPr>
        </p:nvSpPr>
        <p:spPr>
          <a:xfrm>
            <a:off x="11480599" y="3619666"/>
            <a:ext cx="9978401" cy="3188001"/>
          </a:xfrm>
          <a:prstGeom prst="rect">
            <a:avLst/>
          </a:prstGeom>
        </p:spPr>
        <p:txBody>
          <a:bodyPr anchor="ctr"/>
          <a:lstStyle>
            <a:lvl1pPr marL="609600" indent="-381000">
              <a:buClrTx/>
              <a:buSzTx/>
              <a:buNone/>
              <a:defRPr sz="8800">
                <a:solidFill>
                  <a:srgbClr val="0C1E4F"/>
                </a:solidFill>
              </a:defRPr>
            </a:lvl1pPr>
            <a:lvl2pPr marL="2592614" indent="-1995714">
              <a:buClrTx/>
              <a:buSzPts val="8800"/>
              <a:buChar char="○"/>
              <a:defRPr sz="8800">
                <a:solidFill>
                  <a:srgbClr val="0C1E4F"/>
                </a:solidFill>
              </a:defRPr>
            </a:lvl2pPr>
            <a:lvl3pPr marL="3049814" indent="-1995714">
              <a:buClrTx/>
              <a:buSzPts val="8800"/>
              <a:buChar char="■"/>
              <a:defRPr sz="8800">
                <a:solidFill>
                  <a:srgbClr val="0C1E4F"/>
                </a:solidFill>
              </a:defRPr>
            </a:lvl3pPr>
            <a:lvl4pPr marL="3507014" indent="-1995714">
              <a:buClrTx/>
              <a:buSzPts val="8800"/>
              <a:buChar char="●"/>
              <a:defRPr sz="8800">
                <a:solidFill>
                  <a:srgbClr val="0C1E4F"/>
                </a:solidFill>
              </a:defRPr>
            </a:lvl4pPr>
            <a:lvl5pPr marL="3964214" indent="-1995714">
              <a:buClrTx/>
              <a:buSzPts val="8800"/>
              <a:buChar char="○"/>
              <a:defRPr sz="8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3" name="Google Shape;113;p10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3" name="Google Shape;114;p10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154" name="Google Shape;115;p10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16;p10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17;p10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18;p10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19;p10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20;p10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121;p10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22;p10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23;p10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6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901933" y="1186733"/>
            <a:ext cx="20580002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01933" y="3073266"/>
            <a:ext cx="20580002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Google Shape;44;p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" name="Google Shape;45;p4"/>
          <p:cNvGrpSpPr/>
          <p:nvPr/>
        </p:nvGrpSpPr>
        <p:grpSpPr>
          <a:xfrm>
            <a:off x="-1759037" y="10736196"/>
            <a:ext cx="4564040" cy="4410829"/>
            <a:chOff x="0" y="0"/>
            <a:chExt cx="4564039" cy="4410827"/>
          </a:xfrm>
        </p:grpSpPr>
        <p:sp>
          <p:nvSpPr>
            <p:cNvPr id="5" name="Google Shape;46;p4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47;p4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48;p4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49;p4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50;p4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51;p4"/>
            <p:cNvSpPr/>
            <p:nvPr/>
          </p:nvSpPr>
          <p:spPr>
            <a:xfrm rot="6634728">
              <a:off x="2096039" y="1686755"/>
              <a:ext cx="2633378" cy="147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002467" y="12278412"/>
            <a:ext cx="2692870" cy="46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2380770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23208831" y="12524796"/>
            <a:ext cx="847591" cy="870499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600">
                <a:solidFill>
                  <a:srgbClr val="26323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2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22.png"/><Relationship Id="rId30" Type="http://schemas.openxmlformats.org/officeDocument/2006/relationships/image" Target="../media/image2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5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2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2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6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2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7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22.png"/><Relationship Id="rId30" Type="http://schemas.openxmlformats.org/officeDocument/2006/relationships/image" Target="../media/image1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image" Target="../media/image2.jpeg"/><Relationship Id="rId13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8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2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9.png"/><Relationship Id="rId3" Type="http://schemas.openxmlformats.org/officeDocument/2006/relationships/image" Target="../media/image21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3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9.png"/><Relationship Id="rId3" Type="http://schemas.openxmlformats.org/officeDocument/2006/relationships/image" Target="../media/image31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3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9.png"/><Relationship Id="rId3" Type="http://schemas.openxmlformats.org/officeDocument/2006/relationships/image" Target="../media/image21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3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9.png"/><Relationship Id="rId3" Type="http://schemas.openxmlformats.org/officeDocument/2006/relationships/image" Target="../media/image32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21.xml"/><Relationship Id="rId10" Type="http://schemas.openxmlformats.org/officeDocument/2006/relationships/slide" Target="slide26.xml"/><Relationship Id="rId11" Type="http://schemas.openxmlformats.org/officeDocument/2006/relationships/slide" Target="slide27.xml"/><Relationship Id="rId12" Type="http://schemas.openxmlformats.org/officeDocument/2006/relationships/hyperlink" Target="https://drive.google.com/file/d/1SycdOj0wu8lJy5kiff6lPW-Dp1_qFw_d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6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7.jpeg"/><Relationship Id="rId24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5" Type="http://schemas.openxmlformats.org/officeDocument/2006/relationships/image" Target="../media/image8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9.jpeg"/><Relationship Id="rId29" Type="http://schemas.openxmlformats.org/officeDocument/2006/relationships/image" Target="../media/image3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liveworksheets.com/si2640980od" TargetMode="External"/><Relationship Id="rId3" Type="http://schemas.openxmlformats.org/officeDocument/2006/relationships/image" Target="../media/image33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slide" Target="slide4.xml"/><Relationship Id="rId7" Type="http://schemas.openxmlformats.org/officeDocument/2006/relationships/slide" Target="slide6.xml"/><Relationship Id="rId8" Type="http://schemas.openxmlformats.org/officeDocument/2006/relationships/slide" Target="slide5.xml"/><Relationship Id="rId9" Type="http://schemas.openxmlformats.org/officeDocument/2006/relationships/slide" Target="slide7.xml"/><Relationship Id="rId10" Type="http://schemas.openxmlformats.org/officeDocument/2006/relationships/slide" Target="slide10.xml"/><Relationship Id="rId11" Type="http://schemas.openxmlformats.org/officeDocument/2006/relationships/slide" Target="slide21.xml"/><Relationship Id="rId12" Type="http://schemas.openxmlformats.org/officeDocument/2006/relationships/slide" Target="slide26.xml"/><Relationship Id="rId13" Type="http://schemas.openxmlformats.org/officeDocument/2006/relationships/slide" Target="slide2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3" Type="http://schemas.openxmlformats.org/officeDocument/2006/relationships/image" Target="../media/image1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21.xml"/><Relationship Id="rId9" Type="http://schemas.openxmlformats.org/officeDocument/2006/relationships/slide" Target="slide26.xml"/><Relationship Id="rId10" Type="http://schemas.openxmlformats.org/officeDocument/2006/relationships/slide" Target="slide2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21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8.png"/><Relationship Id="rId3" Type="http://schemas.openxmlformats.org/officeDocument/2006/relationships/hyperlink" Target="https://drive.google.com/file/d/1SycdOj0wu8lJy5kiff6lPW-Dp1_qFw_d/view?usp=drivesdk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4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5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10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6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7.jpeg"/><Relationship Id="rId15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16" Type="http://schemas.openxmlformats.org/officeDocument/2006/relationships/image" Target="../media/image8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1.png"/><Relationship Id="rId19" Type="http://schemas.openxmlformats.org/officeDocument/2006/relationships/image" Target="../media/image9.jpeg"/><Relationship Id="rId20" Type="http://schemas.openxmlformats.org/officeDocument/2006/relationships/slide" Target="slide4.xml"/><Relationship Id="rId21" Type="http://schemas.openxmlformats.org/officeDocument/2006/relationships/slide" Target="slide6.xml"/><Relationship Id="rId22" Type="http://schemas.openxmlformats.org/officeDocument/2006/relationships/slide" Target="slide5.xml"/><Relationship Id="rId23" Type="http://schemas.openxmlformats.org/officeDocument/2006/relationships/slide" Target="slide7.xml"/><Relationship Id="rId24" Type="http://schemas.openxmlformats.org/officeDocument/2006/relationships/slide" Target="slide10.xml"/><Relationship Id="rId25" Type="http://schemas.openxmlformats.org/officeDocument/2006/relationships/slide" Target="slide21.xml"/><Relationship Id="rId26" Type="http://schemas.openxmlformats.org/officeDocument/2006/relationships/slide" Target="slide26.xml"/><Relationship Id="rId27" Type="http://schemas.openxmlformats.org/officeDocument/2006/relationships/slide" Target="slide27.xml"/><Relationship Id="rId28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21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hyperlink" Target="https://drive.google.com/file/d/1SycdOj0wu8lJy5kiff6lPW-Dp1_qFw_d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6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7.jpeg"/><Relationship Id="rId23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4" Type="http://schemas.openxmlformats.org/officeDocument/2006/relationships/image" Target="../media/image8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9.jpeg"/><Relationship Id="rId28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0.xml"/><Relationship Id="rId7" Type="http://schemas.openxmlformats.org/officeDocument/2006/relationships/slide" Target="slide21.xml"/><Relationship Id="rId8" Type="http://schemas.openxmlformats.org/officeDocument/2006/relationships/slide" Target="slide26.xml"/><Relationship Id="rId9" Type="http://schemas.openxmlformats.org/officeDocument/2006/relationships/slide" Target="slide27.xml"/><Relationship Id="rId10" Type="http://schemas.openxmlformats.org/officeDocument/2006/relationships/hyperlink" Target="https://drive.google.com/file/d/1SycdOj0wu8lJy5kiff6lPW-Dp1_qFw_d/view?usp=drivesdk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10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6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7.jpeg"/><Relationship Id="rId22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3" Type="http://schemas.openxmlformats.org/officeDocument/2006/relationships/image" Target="../media/image8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1.png"/><Relationship Id="rId26" Type="http://schemas.openxmlformats.org/officeDocument/2006/relationships/image" Target="../media/image9.jpeg"/><Relationship Id="rId27" Type="http://schemas.openxmlformats.org/officeDocument/2006/relationships/image" Target="../media/image15.png"/><Relationship Id="rId28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21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hyperlink" Target="https://drive.google.com/file/d/1SycdOj0wu8lJy5kiff6lPW-Dp1_qFw_d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6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7.jpeg"/><Relationship Id="rId23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4" Type="http://schemas.openxmlformats.org/officeDocument/2006/relationships/image" Target="../media/image8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9.jpeg"/><Relationship Id="rId28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21.xml"/><Relationship Id="rId9" Type="http://schemas.openxmlformats.org/officeDocument/2006/relationships/slide" Target="slide26.xml"/><Relationship Id="rId10" Type="http://schemas.openxmlformats.org/officeDocument/2006/relationships/slide" Target="slide27.xml"/><Relationship Id="rId11" Type="http://schemas.openxmlformats.org/officeDocument/2006/relationships/hyperlink" Target="https://drive.google.com/file/d/1SycdOj0wu8lJy5kiff6lPW-Dp1_qFw_d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6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7.jpeg"/><Relationship Id="rId23" Type="http://schemas.openxmlformats.org/officeDocument/2006/relationships/hyperlink" Target="https://www.youtube-nocookie.com/embed/KB7NMldrDoU?playlist=KB7NMldrDoU&amp;autoplay=1&amp;iv_load_policy=3&amp;loop=1&amp;modestbranding=1&amp;start=" TargetMode="External"/><Relationship Id="rId24" Type="http://schemas.openxmlformats.org/officeDocument/2006/relationships/image" Target="../media/image8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9.jpe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427;p32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3" name="Google Shape;428;p32"/>
          <p:cNvSpPr txBox="1"/>
          <p:nvPr>
            <p:ph type="ctrTitle"/>
          </p:nvPr>
        </p:nvSpPr>
        <p:spPr>
          <a:xfrm>
            <a:off x="2927505" y="4348676"/>
            <a:ext cx="15237296" cy="4016801"/>
          </a:xfrm>
          <a:prstGeom prst="rect">
            <a:avLst/>
          </a:prstGeom>
        </p:spPr>
        <p:txBody>
          <a:bodyPr anchor="ctr"/>
          <a:lstStyle/>
          <a:p>
            <a:pPr algn="ctr" rtl="0">
              <a:lnSpc>
                <a:spcPct val="150000"/>
              </a:lnSpc>
              <a:defRPr sz="6000">
                <a:solidFill>
                  <a:schemeClr val="accent2">
                    <a:satOff val="-10968"/>
                    <a:lumOff val="-11803"/>
                  </a:schemeClr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t>الفصل الخامس:العبارات الجبرية والمعادلات</a:t>
            </a:r>
          </a:p>
          <a:p>
            <a:pPr algn="ctr" rtl="0">
              <a:lnSpc>
                <a:spcPct val="150000"/>
              </a:lnSpc>
              <a:defRPr sz="6000">
                <a:latin typeface="Almarai"/>
                <a:ea typeface="Almarai"/>
                <a:cs typeface="Almarai"/>
                <a:sym typeface="Almarai"/>
              </a:defRPr>
            </a:pPr>
            <a:r>
              <a:rPr>
                <a:solidFill>
                  <a:schemeClr val="accent3"/>
                </a:solidFill>
              </a:rPr>
              <a:t>٥-٦</a:t>
            </a:r>
            <a:r>
              <a:t> ترتيب العمليات </a:t>
            </a:r>
          </a:p>
        </p:txBody>
      </p:sp>
      <p:grpSp>
        <p:nvGrpSpPr>
          <p:cNvPr id="556" name="Google Shape;432;p32"/>
          <p:cNvGrpSpPr/>
          <p:nvPr/>
        </p:nvGrpSpPr>
        <p:grpSpPr>
          <a:xfrm>
            <a:off x="22207523" y="-756470"/>
            <a:ext cx="1814257" cy="4390281"/>
            <a:chOff x="0" y="0"/>
            <a:chExt cx="1814256" cy="4390280"/>
          </a:xfrm>
        </p:grpSpPr>
        <p:sp>
          <p:nvSpPr>
            <p:cNvPr id="554" name="Google Shape;433;p32"/>
            <p:cNvSpPr/>
            <p:nvPr/>
          </p:nvSpPr>
          <p:spPr>
            <a:xfrm flipH="1">
              <a:off x="-1" y="2416207"/>
              <a:ext cx="1814258" cy="197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434;p32"/>
            <p:cNvSpPr/>
            <p:nvPr/>
          </p:nvSpPr>
          <p:spPr>
            <a:xfrm flipH="1">
              <a:off x="365783" y="0"/>
              <a:ext cx="1031951" cy="35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7" name="Google Shape;435;p32"/>
          <p:cNvGrpSpPr/>
          <p:nvPr/>
        </p:nvGrpSpPr>
        <p:grpSpPr>
          <a:xfrm>
            <a:off x="14911937" y="3850834"/>
            <a:ext cx="9472063" cy="9391066"/>
            <a:chOff x="0" y="0"/>
            <a:chExt cx="9472061" cy="9391064"/>
          </a:xfrm>
        </p:grpSpPr>
        <p:sp>
          <p:nvSpPr>
            <p:cNvPr id="557" name="Google Shape;436;p32"/>
            <p:cNvSpPr/>
            <p:nvPr/>
          </p:nvSpPr>
          <p:spPr>
            <a:xfrm>
              <a:off x="7241586" y="16842"/>
              <a:ext cx="1671619" cy="167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9" h="21600" fill="norm" stroke="1" extrusionOk="0">
                  <a:moveTo>
                    <a:pt x="8871" y="0"/>
                  </a:moveTo>
                  <a:cubicBezTo>
                    <a:pt x="1816" y="0"/>
                    <a:pt x="-2393" y="9552"/>
                    <a:pt x="1465" y="16716"/>
                  </a:cubicBezTo>
                  <a:lnTo>
                    <a:pt x="186" y="20687"/>
                  </a:lnTo>
                  <a:lnTo>
                    <a:pt x="3528" y="19430"/>
                  </a:lnTo>
                  <a:cubicBezTo>
                    <a:pt x="5144" y="20911"/>
                    <a:pt x="7002" y="21600"/>
                    <a:pt x="8832" y="21600"/>
                  </a:cubicBezTo>
                  <a:cubicBezTo>
                    <a:pt x="12469" y="21600"/>
                    <a:pt x="15992" y="18876"/>
                    <a:pt x="17268" y="14227"/>
                  </a:cubicBezTo>
                  <a:cubicBezTo>
                    <a:pt x="19207" y="7239"/>
                    <a:pt x="14916" y="0"/>
                    <a:pt x="887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437;p32"/>
            <p:cNvSpPr/>
            <p:nvPr/>
          </p:nvSpPr>
          <p:spPr>
            <a:xfrm>
              <a:off x="7853946" y="642828"/>
              <a:ext cx="433604" cy="57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7874" y="0"/>
                  </a:moveTo>
                  <a:lnTo>
                    <a:pt x="7874" y="5726"/>
                  </a:lnTo>
                  <a:cubicBezTo>
                    <a:pt x="3171" y="6741"/>
                    <a:pt x="-93" y="10076"/>
                    <a:pt x="2" y="13844"/>
                  </a:cubicBezTo>
                  <a:cubicBezTo>
                    <a:pt x="2" y="20151"/>
                    <a:pt x="7491" y="21600"/>
                    <a:pt x="10660" y="21600"/>
                  </a:cubicBezTo>
                  <a:cubicBezTo>
                    <a:pt x="13155" y="21600"/>
                    <a:pt x="21507" y="21165"/>
                    <a:pt x="21412" y="13555"/>
                  </a:cubicBezTo>
                  <a:lnTo>
                    <a:pt x="15650" y="13555"/>
                  </a:lnTo>
                  <a:cubicBezTo>
                    <a:pt x="15745" y="15613"/>
                    <a:pt x="13538" y="17254"/>
                    <a:pt x="10835" y="17254"/>
                  </a:cubicBezTo>
                  <a:cubicBezTo>
                    <a:pt x="10775" y="17254"/>
                    <a:pt x="10717" y="17254"/>
                    <a:pt x="10660" y="17252"/>
                  </a:cubicBezTo>
                  <a:cubicBezTo>
                    <a:pt x="8740" y="17252"/>
                    <a:pt x="6915" y="16383"/>
                    <a:pt x="6242" y="15005"/>
                  </a:cubicBezTo>
                  <a:cubicBezTo>
                    <a:pt x="5571" y="13844"/>
                    <a:pt x="5764" y="12541"/>
                    <a:pt x="6627" y="11526"/>
                  </a:cubicBezTo>
                  <a:cubicBezTo>
                    <a:pt x="7422" y="10507"/>
                    <a:pt x="9005" y="9585"/>
                    <a:pt x="11701" y="9585"/>
                  </a:cubicBezTo>
                  <a:cubicBezTo>
                    <a:pt x="12265" y="9585"/>
                    <a:pt x="12876" y="9627"/>
                    <a:pt x="13540" y="9713"/>
                  </a:cubicBezTo>
                  <a:lnTo>
                    <a:pt x="135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438;p32"/>
            <p:cNvSpPr/>
            <p:nvPr/>
          </p:nvSpPr>
          <p:spPr>
            <a:xfrm>
              <a:off x="8013382" y="481451"/>
              <a:ext cx="114755" cy="10886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439;p32"/>
            <p:cNvSpPr/>
            <p:nvPr/>
          </p:nvSpPr>
          <p:spPr>
            <a:xfrm>
              <a:off x="7220731" y="0"/>
              <a:ext cx="1698615" cy="170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10988" y="0"/>
                  </a:moveTo>
                  <a:cubicBezTo>
                    <a:pt x="10783" y="0"/>
                    <a:pt x="10578" y="6"/>
                    <a:pt x="10374" y="16"/>
                  </a:cubicBezTo>
                  <a:cubicBezTo>
                    <a:pt x="10126" y="16"/>
                    <a:pt x="9880" y="16"/>
                    <a:pt x="9632" y="66"/>
                  </a:cubicBezTo>
                  <a:lnTo>
                    <a:pt x="8866" y="164"/>
                  </a:lnTo>
                  <a:cubicBezTo>
                    <a:pt x="7828" y="361"/>
                    <a:pt x="6815" y="706"/>
                    <a:pt x="5876" y="1198"/>
                  </a:cubicBezTo>
                  <a:cubicBezTo>
                    <a:pt x="3824" y="2233"/>
                    <a:pt x="2169" y="3883"/>
                    <a:pt x="1156" y="5953"/>
                  </a:cubicBezTo>
                  <a:cubicBezTo>
                    <a:pt x="612" y="7012"/>
                    <a:pt x="241" y="8169"/>
                    <a:pt x="118" y="9377"/>
                  </a:cubicBezTo>
                  <a:cubicBezTo>
                    <a:pt x="68" y="9672"/>
                    <a:pt x="43" y="9993"/>
                    <a:pt x="18" y="10288"/>
                  </a:cubicBezTo>
                  <a:cubicBezTo>
                    <a:pt x="-6" y="10608"/>
                    <a:pt x="-6" y="10904"/>
                    <a:pt x="18" y="11224"/>
                  </a:cubicBezTo>
                  <a:cubicBezTo>
                    <a:pt x="43" y="11840"/>
                    <a:pt x="118" y="12456"/>
                    <a:pt x="241" y="13071"/>
                  </a:cubicBezTo>
                  <a:cubicBezTo>
                    <a:pt x="509" y="14359"/>
                    <a:pt x="1042" y="15598"/>
                    <a:pt x="1767" y="16719"/>
                  </a:cubicBezTo>
                  <a:cubicBezTo>
                    <a:pt x="1259" y="17974"/>
                    <a:pt x="750" y="19204"/>
                    <a:pt x="290" y="20387"/>
                  </a:cubicBezTo>
                  <a:lnTo>
                    <a:pt x="192" y="20609"/>
                  </a:lnTo>
                  <a:lnTo>
                    <a:pt x="414" y="20560"/>
                  </a:lnTo>
                  <a:lnTo>
                    <a:pt x="4393" y="19464"/>
                  </a:lnTo>
                  <a:cubicBezTo>
                    <a:pt x="5717" y="20478"/>
                    <a:pt x="7281" y="21155"/>
                    <a:pt x="8940" y="21446"/>
                  </a:cubicBezTo>
                  <a:cubicBezTo>
                    <a:pt x="9579" y="21549"/>
                    <a:pt x="10235" y="21600"/>
                    <a:pt x="10893" y="21600"/>
                  </a:cubicBezTo>
                  <a:cubicBezTo>
                    <a:pt x="11024" y="21600"/>
                    <a:pt x="11156" y="21599"/>
                    <a:pt x="11288" y="21594"/>
                  </a:cubicBezTo>
                  <a:cubicBezTo>
                    <a:pt x="11659" y="21570"/>
                    <a:pt x="12054" y="21545"/>
                    <a:pt x="12425" y="21471"/>
                  </a:cubicBezTo>
                  <a:lnTo>
                    <a:pt x="12969" y="21397"/>
                  </a:lnTo>
                  <a:cubicBezTo>
                    <a:pt x="13142" y="21347"/>
                    <a:pt x="13315" y="21299"/>
                    <a:pt x="13512" y="21249"/>
                  </a:cubicBezTo>
                  <a:cubicBezTo>
                    <a:pt x="15984" y="20633"/>
                    <a:pt x="18158" y="19156"/>
                    <a:pt x="19617" y="17087"/>
                  </a:cubicBezTo>
                  <a:cubicBezTo>
                    <a:pt x="20186" y="16323"/>
                    <a:pt x="20630" y="15461"/>
                    <a:pt x="20952" y="14574"/>
                  </a:cubicBezTo>
                  <a:lnTo>
                    <a:pt x="21149" y="14032"/>
                  </a:lnTo>
                  <a:cubicBezTo>
                    <a:pt x="21198" y="13835"/>
                    <a:pt x="21248" y="13663"/>
                    <a:pt x="21272" y="13490"/>
                  </a:cubicBezTo>
                  <a:lnTo>
                    <a:pt x="21396" y="12997"/>
                  </a:lnTo>
                  <a:cubicBezTo>
                    <a:pt x="21421" y="12850"/>
                    <a:pt x="21446" y="12702"/>
                    <a:pt x="21470" y="12554"/>
                  </a:cubicBezTo>
                  <a:cubicBezTo>
                    <a:pt x="21495" y="12283"/>
                    <a:pt x="21544" y="12012"/>
                    <a:pt x="21570" y="11815"/>
                  </a:cubicBezTo>
                  <a:cubicBezTo>
                    <a:pt x="21570" y="11593"/>
                    <a:pt x="21570" y="11396"/>
                    <a:pt x="21594" y="11249"/>
                  </a:cubicBezTo>
                  <a:cubicBezTo>
                    <a:pt x="21594" y="11101"/>
                    <a:pt x="21594" y="11002"/>
                    <a:pt x="21594" y="10928"/>
                  </a:cubicBezTo>
                  <a:cubicBezTo>
                    <a:pt x="21594" y="10879"/>
                    <a:pt x="21594" y="10854"/>
                    <a:pt x="21594" y="10806"/>
                  </a:cubicBezTo>
                  <a:cubicBezTo>
                    <a:pt x="21570" y="10830"/>
                    <a:pt x="21570" y="10879"/>
                    <a:pt x="21570" y="10928"/>
                  </a:cubicBezTo>
                  <a:cubicBezTo>
                    <a:pt x="21570" y="11002"/>
                    <a:pt x="21544" y="11101"/>
                    <a:pt x="21544" y="11249"/>
                  </a:cubicBezTo>
                  <a:cubicBezTo>
                    <a:pt x="21520" y="11396"/>
                    <a:pt x="21520" y="11593"/>
                    <a:pt x="21495" y="11791"/>
                  </a:cubicBezTo>
                  <a:cubicBezTo>
                    <a:pt x="21495" y="12012"/>
                    <a:pt x="21446" y="12259"/>
                    <a:pt x="21396" y="12554"/>
                  </a:cubicBezTo>
                  <a:cubicBezTo>
                    <a:pt x="20680" y="16692"/>
                    <a:pt x="17566" y="20043"/>
                    <a:pt x="13463" y="21077"/>
                  </a:cubicBezTo>
                  <a:cubicBezTo>
                    <a:pt x="13290" y="21102"/>
                    <a:pt x="13117" y="21175"/>
                    <a:pt x="12920" y="21200"/>
                  </a:cubicBezTo>
                  <a:lnTo>
                    <a:pt x="12400" y="21274"/>
                  </a:lnTo>
                  <a:cubicBezTo>
                    <a:pt x="12030" y="21347"/>
                    <a:pt x="11659" y="21373"/>
                    <a:pt x="11288" y="21373"/>
                  </a:cubicBezTo>
                  <a:cubicBezTo>
                    <a:pt x="11090" y="21385"/>
                    <a:pt x="10894" y="21391"/>
                    <a:pt x="10699" y="21391"/>
                  </a:cubicBezTo>
                  <a:cubicBezTo>
                    <a:pt x="10115" y="21391"/>
                    <a:pt x="9540" y="21336"/>
                    <a:pt x="8965" y="21225"/>
                  </a:cubicBezTo>
                  <a:cubicBezTo>
                    <a:pt x="7334" y="20929"/>
                    <a:pt x="5802" y="20264"/>
                    <a:pt x="4467" y="19254"/>
                  </a:cubicBezTo>
                  <a:lnTo>
                    <a:pt x="4418" y="19230"/>
                  </a:lnTo>
                  <a:lnTo>
                    <a:pt x="4368" y="19230"/>
                  </a:lnTo>
                  <a:lnTo>
                    <a:pt x="572" y="20258"/>
                  </a:lnTo>
                  <a:lnTo>
                    <a:pt x="2020" y="16717"/>
                  </a:lnTo>
                  <a:lnTo>
                    <a:pt x="2045" y="16668"/>
                  </a:lnTo>
                  <a:lnTo>
                    <a:pt x="1996" y="16619"/>
                  </a:lnTo>
                  <a:cubicBezTo>
                    <a:pt x="933" y="14992"/>
                    <a:pt x="340" y="13121"/>
                    <a:pt x="266" y="11199"/>
                  </a:cubicBezTo>
                  <a:cubicBezTo>
                    <a:pt x="241" y="10904"/>
                    <a:pt x="241" y="10608"/>
                    <a:pt x="266" y="10288"/>
                  </a:cubicBezTo>
                  <a:cubicBezTo>
                    <a:pt x="266" y="9993"/>
                    <a:pt x="290" y="9697"/>
                    <a:pt x="340" y="9401"/>
                  </a:cubicBezTo>
                  <a:cubicBezTo>
                    <a:pt x="488" y="8243"/>
                    <a:pt x="834" y="7110"/>
                    <a:pt x="1378" y="6051"/>
                  </a:cubicBezTo>
                  <a:cubicBezTo>
                    <a:pt x="1897" y="5041"/>
                    <a:pt x="2564" y="4105"/>
                    <a:pt x="3355" y="3317"/>
                  </a:cubicBezTo>
                  <a:cubicBezTo>
                    <a:pt x="4121" y="2554"/>
                    <a:pt x="5011" y="1888"/>
                    <a:pt x="5974" y="1396"/>
                  </a:cubicBezTo>
                  <a:cubicBezTo>
                    <a:pt x="6914" y="903"/>
                    <a:pt x="7902" y="583"/>
                    <a:pt x="8916" y="386"/>
                  </a:cubicBezTo>
                  <a:lnTo>
                    <a:pt x="9657" y="263"/>
                  </a:lnTo>
                  <a:cubicBezTo>
                    <a:pt x="9904" y="238"/>
                    <a:pt x="10152" y="238"/>
                    <a:pt x="10398" y="213"/>
                  </a:cubicBezTo>
                  <a:cubicBezTo>
                    <a:pt x="10536" y="206"/>
                    <a:pt x="10675" y="203"/>
                    <a:pt x="10816" y="203"/>
                  </a:cubicBezTo>
                  <a:cubicBezTo>
                    <a:pt x="11156" y="203"/>
                    <a:pt x="11500" y="221"/>
                    <a:pt x="11832" y="238"/>
                  </a:cubicBezTo>
                  <a:cubicBezTo>
                    <a:pt x="15094" y="534"/>
                    <a:pt x="18035" y="2307"/>
                    <a:pt x="19814" y="5041"/>
                  </a:cubicBezTo>
                  <a:cubicBezTo>
                    <a:pt x="20432" y="5953"/>
                    <a:pt x="20878" y="6963"/>
                    <a:pt x="21174" y="8022"/>
                  </a:cubicBezTo>
                  <a:cubicBezTo>
                    <a:pt x="21224" y="8243"/>
                    <a:pt x="21272" y="8440"/>
                    <a:pt x="21322" y="8637"/>
                  </a:cubicBezTo>
                  <a:cubicBezTo>
                    <a:pt x="21372" y="8835"/>
                    <a:pt x="21396" y="9007"/>
                    <a:pt x="21421" y="9180"/>
                  </a:cubicBezTo>
                  <a:cubicBezTo>
                    <a:pt x="21446" y="9352"/>
                    <a:pt x="21470" y="9524"/>
                    <a:pt x="21495" y="9672"/>
                  </a:cubicBezTo>
                  <a:cubicBezTo>
                    <a:pt x="21520" y="9795"/>
                    <a:pt x="21520" y="9943"/>
                    <a:pt x="21544" y="10066"/>
                  </a:cubicBezTo>
                  <a:cubicBezTo>
                    <a:pt x="21544" y="10288"/>
                    <a:pt x="21570" y="10461"/>
                    <a:pt x="21570" y="10608"/>
                  </a:cubicBezTo>
                  <a:cubicBezTo>
                    <a:pt x="21570" y="10657"/>
                    <a:pt x="21594" y="10732"/>
                    <a:pt x="21594" y="10780"/>
                  </a:cubicBezTo>
                  <a:cubicBezTo>
                    <a:pt x="21594" y="10732"/>
                    <a:pt x="21594" y="10657"/>
                    <a:pt x="21594" y="10608"/>
                  </a:cubicBezTo>
                  <a:cubicBezTo>
                    <a:pt x="21594" y="10461"/>
                    <a:pt x="21594" y="10288"/>
                    <a:pt x="21570" y="10066"/>
                  </a:cubicBezTo>
                  <a:cubicBezTo>
                    <a:pt x="21570" y="9943"/>
                    <a:pt x="21570" y="9795"/>
                    <a:pt x="21570" y="9648"/>
                  </a:cubicBezTo>
                  <a:cubicBezTo>
                    <a:pt x="21544" y="9500"/>
                    <a:pt x="21520" y="9352"/>
                    <a:pt x="21495" y="9180"/>
                  </a:cubicBezTo>
                  <a:cubicBezTo>
                    <a:pt x="21470" y="9007"/>
                    <a:pt x="21446" y="8810"/>
                    <a:pt x="21421" y="8613"/>
                  </a:cubicBezTo>
                  <a:cubicBezTo>
                    <a:pt x="21396" y="8416"/>
                    <a:pt x="21322" y="8219"/>
                    <a:pt x="21248" y="7997"/>
                  </a:cubicBezTo>
                  <a:cubicBezTo>
                    <a:pt x="20976" y="6913"/>
                    <a:pt x="20532" y="5904"/>
                    <a:pt x="19938" y="4967"/>
                  </a:cubicBezTo>
                  <a:cubicBezTo>
                    <a:pt x="18158" y="2159"/>
                    <a:pt x="15168" y="337"/>
                    <a:pt x="11856" y="41"/>
                  </a:cubicBezTo>
                  <a:cubicBezTo>
                    <a:pt x="11567" y="12"/>
                    <a:pt x="11278" y="0"/>
                    <a:pt x="109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440;p32"/>
            <p:cNvSpPr/>
            <p:nvPr/>
          </p:nvSpPr>
          <p:spPr>
            <a:xfrm>
              <a:off x="4709860" y="5491317"/>
              <a:ext cx="2447199" cy="389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6" h="21600" fill="norm" stroke="1" extrusionOk="0">
                  <a:moveTo>
                    <a:pt x="16243" y="0"/>
                  </a:moveTo>
                  <a:lnTo>
                    <a:pt x="95" y="323"/>
                  </a:lnTo>
                  <a:cubicBezTo>
                    <a:pt x="-10" y="593"/>
                    <a:pt x="-504" y="12320"/>
                    <a:pt x="2506" y="21578"/>
                  </a:cubicBezTo>
                  <a:lnTo>
                    <a:pt x="17546" y="21600"/>
                  </a:lnTo>
                  <a:cubicBezTo>
                    <a:pt x="17741" y="15273"/>
                    <a:pt x="21096" y="5443"/>
                    <a:pt x="1624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441;p32"/>
            <p:cNvSpPr/>
            <p:nvPr/>
          </p:nvSpPr>
          <p:spPr>
            <a:xfrm>
              <a:off x="6532022" y="1513764"/>
              <a:ext cx="916150" cy="173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3738" y="0"/>
                  </a:moveTo>
                  <a:lnTo>
                    <a:pt x="0" y="8312"/>
                  </a:lnTo>
                  <a:cubicBezTo>
                    <a:pt x="2735" y="12130"/>
                    <a:pt x="5788" y="15851"/>
                    <a:pt x="9204" y="19524"/>
                  </a:cubicBezTo>
                  <a:cubicBezTo>
                    <a:pt x="9842" y="20224"/>
                    <a:pt x="10618" y="20973"/>
                    <a:pt x="11894" y="21336"/>
                  </a:cubicBezTo>
                  <a:cubicBezTo>
                    <a:pt x="12497" y="21520"/>
                    <a:pt x="13150" y="21600"/>
                    <a:pt x="13816" y="21600"/>
                  </a:cubicBezTo>
                  <a:cubicBezTo>
                    <a:pt x="15517" y="21600"/>
                    <a:pt x="17302" y="21078"/>
                    <a:pt x="18547" y="20418"/>
                  </a:cubicBezTo>
                  <a:cubicBezTo>
                    <a:pt x="20233" y="19524"/>
                    <a:pt x="21280" y="18340"/>
                    <a:pt x="21463" y="17084"/>
                  </a:cubicBezTo>
                  <a:cubicBezTo>
                    <a:pt x="21600" y="15803"/>
                    <a:pt x="20414" y="14570"/>
                    <a:pt x="18319" y="13893"/>
                  </a:cubicBezTo>
                  <a:cubicBezTo>
                    <a:pt x="16951" y="13483"/>
                    <a:pt x="15084" y="13314"/>
                    <a:pt x="14400" y="12565"/>
                  </a:cubicBezTo>
                  <a:cubicBezTo>
                    <a:pt x="13853" y="11961"/>
                    <a:pt x="14263" y="11284"/>
                    <a:pt x="14308" y="10632"/>
                  </a:cubicBezTo>
                  <a:cubicBezTo>
                    <a:pt x="14354" y="8965"/>
                    <a:pt x="11984" y="7587"/>
                    <a:pt x="9752" y="6427"/>
                  </a:cubicBezTo>
                  <a:cubicBezTo>
                    <a:pt x="7519" y="5244"/>
                    <a:pt x="5240" y="2924"/>
                    <a:pt x="37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442;p32"/>
            <p:cNvSpPr/>
            <p:nvPr/>
          </p:nvSpPr>
          <p:spPr>
            <a:xfrm>
              <a:off x="4545495" y="310224"/>
              <a:ext cx="1742765" cy="314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13264" y="0"/>
                  </a:moveTo>
                  <a:cubicBezTo>
                    <a:pt x="9541" y="0"/>
                    <a:pt x="5943" y="1660"/>
                    <a:pt x="5989" y="4197"/>
                  </a:cubicBezTo>
                  <a:cubicBezTo>
                    <a:pt x="6013" y="5280"/>
                    <a:pt x="6756" y="6416"/>
                    <a:pt x="5989" y="7405"/>
                  </a:cubicBezTo>
                  <a:cubicBezTo>
                    <a:pt x="5479" y="8100"/>
                    <a:pt x="4248" y="8634"/>
                    <a:pt x="4108" y="9383"/>
                  </a:cubicBezTo>
                  <a:cubicBezTo>
                    <a:pt x="3899" y="10265"/>
                    <a:pt x="5199" y="11053"/>
                    <a:pt x="5130" y="11948"/>
                  </a:cubicBezTo>
                  <a:cubicBezTo>
                    <a:pt x="5107" y="12523"/>
                    <a:pt x="4456" y="13031"/>
                    <a:pt x="3736" y="13432"/>
                  </a:cubicBezTo>
                  <a:cubicBezTo>
                    <a:pt x="3017" y="13833"/>
                    <a:pt x="2180" y="14167"/>
                    <a:pt x="1507" y="14608"/>
                  </a:cubicBezTo>
                  <a:cubicBezTo>
                    <a:pt x="-328" y="15811"/>
                    <a:pt x="-444" y="17708"/>
                    <a:pt x="926" y="19098"/>
                  </a:cubicBezTo>
                  <a:cubicBezTo>
                    <a:pt x="2320" y="20488"/>
                    <a:pt x="5013" y="21370"/>
                    <a:pt x="7778" y="21557"/>
                  </a:cubicBezTo>
                  <a:cubicBezTo>
                    <a:pt x="8209" y="21586"/>
                    <a:pt x="8641" y="21600"/>
                    <a:pt x="9072" y="21600"/>
                  </a:cubicBezTo>
                  <a:cubicBezTo>
                    <a:pt x="11426" y="21600"/>
                    <a:pt x="13756" y="21185"/>
                    <a:pt x="15837" y="20542"/>
                  </a:cubicBezTo>
                  <a:cubicBezTo>
                    <a:pt x="17440" y="20034"/>
                    <a:pt x="18949" y="19379"/>
                    <a:pt x="19878" y="18497"/>
                  </a:cubicBezTo>
                  <a:cubicBezTo>
                    <a:pt x="20831" y="17601"/>
                    <a:pt x="21156" y="16439"/>
                    <a:pt x="20412" y="15490"/>
                  </a:cubicBezTo>
                  <a:lnTo>
                    <a:pt x="18555" y="1378"/>
                  </a:lnTo>
                  <a:cubicBezTo>
                    <a:pt x="17063" y="425"/>
                    <a:pt x="15148" y="0"/>
                    <a:pt x="132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443;p32"/>
            <p:cNvSpPr/>
            <p:nvPr/>
          </p:nvSpPr>
          <p:spPr>
            <a:xfrm>
              <a:off x="5363683" y="411981"/>
              <a:ext cx="695980" cy="12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" y="0"/>
                  </a:moveTo>
                  <a:cubicBezTo>
                    <a:pt x="1644" y="0"/>
                    <a:pt x="1237" y="83"/>
                    <a:pt x="845" y="258"/>
                  </a:cubicBezTo>
                  <a:cubicBezTo>
                    <a:pt x="543" y="258"/>
                    <a:pt x="300" y="258"/>
                    <a:pt x="0" y="949"/>
                  </a:cubicBezTo>
                  <a:cubicBezTo>
                    <a:pt x="291" y="857"/>
                    <a:pt x="581" y="815"/>
                    <a:pt x="872" y="815"/>
                  </a:cubicBezTo>
                  <a:cubicBezTo>
                    <a:pt x="1662" y="815"/>
                    <a:pt x="2445" y="1125"/>
                    <a:pt x="3198" y="1631"/>
                  </a:cubicBezTo>
                  <a:cubicBezTo>
                    <a:pt x="5792" y="4386"/>
                    <a:pt x="8266" y="8514"/>
                    <a:pt x="10739" y="13684"/>
                  </a:cubicBezTo>
                  <a:cubicBezTo>
                    <a:pt x="13213" y="18845"/>
                    <a:pt x="15807" y="21600"/>
                    <a:pt x="18462" y="21600"/>
                  </a:cubicBezTo>
                  <a:cubicBezTo>
                    <a:pt x="19247" y="21259"/>
                    <a:pt x="20030" y="20568"/>
                    <a:pt x="20815" y="19195"/>
                  </a:cubicBezTo>
                  <a:cubicBezTo>
                    <a:pt x="21117" y="18845"/>
                    <a:pt x="21358" y="18153"/>
                    <a:pt x="21600" y="17121"/>
                  </a:cubicBezTo>
                  <a:cubicBezTo>
                    <a:pt x="20573" y="18845"/>
                    <a:pt x="19547" y="19536"/>
                    <a:pt x="18462" y="19877"/>
                  </a:cubicBezTo>
                  <a:cubicBezTo>
                    <a:pt x="15868" y="19877"/>
                    <a:pt x="13273" y="16781"/>
                    <a:pt x="10860" y="11620"/>
                  </a:cubicBezTo>
                  <a:cubicBezTo>
                    <a:pt x="8385" y="6450"/>
                    <a:pt x="5851" y="2663"/>
                    <a:pt x="3258" y="258"/>
                  </a:cubicBezTo>
                  <a:cubicBezTo>
                    <a:pt x="2865" y="83"/>
                    <a:pt x="2458" y="0"/>
                    <a:pt x="205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444;p32"/>
            <p:cNvSpPr/>
            <p:nvPr/>
          </p:nvSpPr>
          <p:spPr>
            <a:xfrm>
              <a:off x="3777301" y="2431383"/>
              <a:ext cx="3560879" cy="346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5085" y="0"/>
                  </a:moveTo>
                  <a:lnTo>
                    <a:pt x="11035" y="109"/>
                  </a:lnTo>
                  <a:cubicBezTo>
                    <a:pt x="11035" y="109"/>
                    <a:pt x="8030" y="1539"/>
                    <a:pt x="7419" y="2278"/>
                  </a:cubicBezTo>
                  <a:cubicBezTo>
                    <a:pt x="7384" y="2326"/>
                    <a:pt x="6973" y="2738"/>
                    <a:pt x="6950" y="2896"/>
                  </a:cubicBezTo>
                  <a:lnTo>
                    <a:pt x="3898" y="12237"/>
                  </a:lnTo>
                  <a:lnTo>
                    <a:pt x="0" y="14745"/>
                  </a:lnTo>
                  <a:lnTo>
                    <a:pt x="1068" y="16151"/>
                  </a:lnTo>
                  <a:lnTo>
                    <a:pt x="6821" y="15594"/>
                  </a:lnTo>
                  <a:lnTo>
                    <a:pt x="7513" y="14419"/>
                  </a:lnTo>
                  <a:cubicBezTo>
                    <a:pt x="7126" y="15303"/>
                    <a:pt x="5611" y="18865"/>
                    <a:pt x="5611" y="19968"/>
                  </a:cubicBezTo>
                  <a:cubicBezTo>
                    <a:pt x="5611" y="19968"/>
                    <a:pt x="13038" y="21600"/>
                    <a:pt x="17000" y="21600"/>
                  </a:cubicBezTo>
                  <a:cubicBezTo>
                    <a:pt x="17369" y="21600"/>
                    <a:pt x="17708" y="21586"/>
                    <a:pt x="18008" y="21555"/>
                  </a:cubicBezTo>
                  <a:cubicBezTo>
                    <a:pt x="19557" y="21398"/>
                    <a:pt x="19933" y="21240"/>
                    <a:pt x="19933" y="21240"/>
                  </a:cubicBezTo>
                  <a:lnTo>
                    <a:pt x="18900" y="17242"/>
                  </a:lnTo>
                  <a:cubicBezTo>
                    <a:pt x="19757" y="17181"/>
                    <a:pt x="20626" y="16636"/>
                    <a:pt x="20978" y="15873"/>
                  </a:cubicBezTo>
                  <a:cubicBezTo>
                    <a:pt x="21600" y="14564"/>
                    <a:pt x="21542" y="7245"/>
                    <a:pt x="21436" y="5488"/>
                  </a:cubicBezTo>
                  <a:cubicBezTo>
                    <a:pt x="21424" y="5295"/>
                    <a:pt x="21400" y="5113"/>
                    <a:pt x="21365" y="4931"/>
                  </a:cubicBezTo>
                  <a:cubicBezTo>
                    <a:pt x="21049" y="3405"/>
                    <a:pt x="20027" y="2145"/>
                    <a:pt x="18630" y="1551"/>
                  </a:cubicBezTo>
                  <a:lnTo>
                    <a:pt x="1508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445;p32"/>
            <p:cNvSpPr/>
            <p:nvPr/>
          </p:nvSpPr>
          <p:spPr>
            <a:xfrm>
              <a:off x="2643930" y="3535614"/>
              <a:ext cx="1333622" cy="130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35" y="21600"/>
                  </a:lnTo>
                  <a:lnTo>
                    <a:pt x="21600" y="20250"/>
                  </a:lnTo>
                  <a:lnTo>
                    <a:pt x="19427" y="1639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446;p32"/>
            <p:cNvSpPr/>
            <p:nvPr/>
          </p:nvSpPr>
          <p:spPr>
            <a:xfrm>
              <a:off x="2745046" y="3469466"/>
              <a:ext cx="2465012" cy="132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62" y="0"/>
                  </a:moveTo>
                  <a:lnTo>
                    <a:pt x="9761" y="1676"/>
                  </a:lnTo>
                  <a:lnTo>
                    <a:pt x="0" y="0"/>
                  </a:lnTo>
                  <a:lnTo>
                    <a:pt x="920" y="21600"/>
                  </a:lnTo>
                  <a:lnTo>
                    <a:pt x="21600" y="20335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447;p32"/>
            <p:cNvSpPr/>
            <p:nvPr/>
          </p:nvSpPr>
          <p:spPr>
            <a:xfrm>
              <a:off x="2745046" y="3465620"/>
              <a:ext cx="2474745" cy="133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" y="94"/>
                  </a:moveTo>
                  <a:lnTo>
                    <a:pt x="17" y="97"/>
                  </a:lnTo>
                  <a:cubicBezTo>
                    <a:pt x="17" y="95"/>
                    <a:pt x="17" y="94"/>
                    <a:pt x="17" y="94"/>
                  </a:cubicBezTo>
                  <a:close/>
                  <a:moveTo>
                    <a:pt x="0" y="94"/>
                  </a:moveTo>
                  <a:lnTo>
                    <a:pt x="17" y="97"/>
                  </a:lnTo>
                  <a:lnTo>
                    <a:pt x="0" y="94"/>
                  </a:lnTo>
                  <a:close/>
                  <a:moveTo>
                    <a:pt x="18987" y="0"/>
                  </a:moveTo>
                  <a:lnTo>
                    <a:pt x="9722" y="1695"/>
                  </a:lnTo>
                  <a:lnTo>
                    <a:pt x="2596" y="502"/>
                  </a:lnTo>
                  <a:lnTo>
                    <a:pt x="662" y="188"/>
                  </a:lnTo>
                  <a:lnTo>
                    <a:pt x="224" y="133"/>
                  </a:lnTo>
                  <a:lnTo>
                    <a:pt x="695" y="219"/>
                  </a:lnTo>
                  <a:lnTo>
                    <a:pt x="2630" y="565"/>
                  </a:lnTo>
                  <a:lnTo>
                    <a:pt x="9740" y="1820"/>
                  </a:lnTo>
                  <a:lnTo>
                    <a:pt x="18962" y="196"/>
                  </a:lnTo>
                  <a:cubicBezTo>
                    <a:pt x="19736" y="6358"/>
                    <a:pt x="20576" y="13105"/>
                    <a:pt x="21466" y="20192"/>
                  </a:cubicBezTo>
                  <a:lnTo>
                    <a:pt x="20565" y="20250"/>
                  </a:lnTo>
                  <a:lnTo>
                    <a:pt x="979" y="21409"/>
                  </a:lnTo>
                  <a:cubicBezTo>
                    <a:pt x="676" y="14892"/>
                    <a:pt x="440" y="9589"/>
                    <a:pt x="288" y="5902"/>
                  </a:cubicBezTo>
                  <a:cubicBezTo>
                    <a:pt x="203" y="4050"/>
                    <a:pt x="135" y="2605"/>
                    <a:pt x="84" y="1601"/>
                  </a:cubicBezTo>
                  <a:cubicBezTo>
                    <a:pt x="68" y="1098"/>
                    <a:pt x="51" y="722"/>
                    <a:pt x="34" y="471"/>
                  </a:cubicBezTo>
                  <a:cubicBezTo>
                    <a:pt x="18" y="243"/>
                    <a:pt x="17" y="118"/>
                    <a:pt x="17" y="97"/>
                  </a:cubicBezTo>
                  <a:lnTo>
                    <a:pt x="169" y="125"/>
                  </a:lnTo>
                  <a:lnTo>
                    <a:pt x="224" y="133"/>
                  </a:lnTo>
                  <a:lnTo>
                    <a:pt x="187" y="125"/>
                  </a:lnTo>
                  <a:lnTo>
                    <a:pt x="17" y="97"/>
                  </a:lnTo>
                  <a:cubicBezTo>
                    <a:pt x="17" y="97"/>
                    <a:pt x="17" y="97"/>
                    <a:pt x="17" y="97"/>
                  </a:cubicBezTo>
                  <a:lnTo>
                    <a:pt x="17" y="471"/>
                  </a:lnTo>
                  <a:cubicBezTo>
                    <a:pt x="17" y="722"/>
                    <a:pt x="34" y="1098"/>
                    <a:pt x="51" y="1570"/>
                  </a:cubicBezTo>
                  <a:cubicBezTo>
                    <a:pt x="102" y="2574"/>
                    <a:pt x="153" y="4018"/>
                    <a:pt x="220" y="5871"/>
                  </a:cubicBezTo>
                  <a:cubicBezTo>
                    <a:pt x="390" y="9576"/>
                    <a:pt x="610" y="14945"/>
                    <a:pt x="882" y="21538"/>
                  </a:cubicBezTo>
                  <a:lnTo>
                    <a:pt x="882" y="21600"/>
                  </a:lnTo>
                  <a:lnTo>
                    <a:pt x="916" y="21600"/>
                  </a:lnTo>
                  <a:lnTo>
                    <a:pt x="20548" y="20471"/>
                  </a:lnTo>
                  <a:lnTo>
                    <a:pt x="21532" y="20407"/>
                  </a:lnTo>
                  <a:lnTo>
                    <a:pt x="21600" y="20407"/>
                  </a:lnTo>
                  <a:lnTo>
                    <a:pt x="21583" y="20281"/>
                  </a:lnTo>
                  <a:cubicBezTo>
                    <a:pt x="20667" y="13123"/>
                    <a:pt x="19819" y="6279"/>
                    <a:pt x="19038" y="94"/>
                  </a:cubicBezTo>
                  <a:lnTo>
                    <a:pt x="1903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448;p32"/>
            <p:cNvSpPr/>
            <p:nvPr/>
          </p:nvSpPr>
          <p:spPr>
            <a:xfrm>
              <a:off x="3858952" y="3588066"/>
              <a:ext cx="192499" cy="115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"/>
                    <a:pt x="0" y="146"/>
                    <a:pt x="0" y="218"/>
                  </a:cubicBezTo>
                  <a:cubicBezTo>
                    <a:pt x="0" y="401"/>
                    <a:pt x="222" y="619"/>
                    <a:pt x="222" y="875"/>
                  </a:cubicBezTo>
                  <a:cubicBezTo>
                    <a:pt x="654" y="1421"/>
                    <a:pt x="1092" y="2222"/>
                    <a:pt x="1746" y="3206"/>
                  </a:cubicBezTo>
                  <a:cubicBezTo>
                    <a:pt x="3276" y="5173"/>
                    <a:pt x="5454" y="7905"/>
                    <a:pt x="8508" y="10891"/>
                  </a:cubicBezTo>
                  <a:cubicBezTo>
                    <a:pt x="11346" y="13878"/>
                    <a:pt x="14616" y="16574"/>
                    <a:pt x="17016" y="18504"/>
                  </a:cubicBezTo>
                  <a:cubicBezTo>
                    <a:pt x="18324" y="19451"/>
                    <a:pt x="19416" y="20253"/>
                    <a:pt x="20286" y="20799"/>
                  </a:cubicBezTo>
                  <a:cubicBezTo>
                    <a:pt x="20508" y="21017"/>
                    <a:pt x="20946" y="21235"/>
                    <a:pt x="21162" y="21418"/>
                  </a:cubicBezTo>
                  <a:cubicBezTo>
                    <a:pt x="21162" y="21491"/>
                    <a:pt x="21378" y="21564"/>
                    <a:pt x="21600" y="21600"/>
                  </a:cubicBezTo>
                  <a:cubicBezTo>
                    <a:pt x="21600" y="21564"/>
                    <a:pt x="21600" y="21491"/>
                    <a:pt x="21378" y="21418"/>
                  </a:cubicBezTo>
                  <a:cubicBezTo>
                    <a:pt x="21162" y="21235"/>
                    <a:pt x="20946" y="21017"/>
                    <a:pt x="20724" y="20762"/>
                  </a:cubicBezTo>
                  <a:cubicBezTo>
                    <a:pt x="20070" y="20215"/>
                    <a:pt x="19200" y="19415"/>
                    <a:pt x="18108" y="18467"/>
                  </a:cubicBezTo>
                  <a:cubicBezTo>
                    <a:pt x="15924" y="16537"/>
                    <a:pt x="12870" y="13842"/>
                    <a:pt x="9816" y="10855"/>
                  </a:cubicBezTo>
                  <a:cubicBezTo>
                    <a:pt x="6762" y="7868"/>
                    <a:pt x="4362" y="5137"/>
                    <a:pt x="2838" y="3169"/>
                  </a:cubicBezTo>
                  <a:cubicBezTo>
                    <a:pt x="1962" y="2222"/>
                    <a:pt x="1308" y="1421"/>
                    <a:pt x="876" y="838"/>
                  </a:cubicBezTo>
                  <a:cubicBezTo>
                    <a:pt x="654" y="583"/>
                    <a:pt x="222" y="401"/>
                    <a:pt x="222" y="218"/>
                  </a:cubicBezTo>
                  <a:cubicBezTo>
                    <a:pt x="222" y="146"/>
                    <a:pt x="222" y="7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449;p32"/>
            <p:cNvSpPr/>
            <p:nvPr/>
          </p:nvSpPr>
          <p:spPr>
            <a:xfrm>
              <a:off x="3505134" y="4532902"/>
              <a:ext cx="800943" cy="52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14984"/>
                  </a:lnTo>
                  <a:lnTo>
                    <a:pt x="5925" y="21519"/>
                  </a:lnTo>
                  <a:lnTo>
                    <a:pt x="6240" y="21600"/>
                  </a:lnTo>
                  <a:cubicBezTo>
                    <a:pt x="6240" y="21600"/>
                    <a:pt x="17144" y="17137"/>
                    <a:pt x="18350" y="15701"/>
                  </a:cubicBezTo>
                  <a:cubicBezTo>
                    <a:pt x="19555" y="14267"/>
                    <a:pt x="21600" y="8927"/>
                    <a:pt x="21600" y="8927"/>
                  </a:cubicBezTo>
                  <a:lnTo>
                    <a:pt x="14471" y="8927"/>
                  </a:lnTo>
                  <a:cubicBezTo>
                    <a:pt x="14628" y="7651"/>
                    <a:pt x="14680" y="6456"/>
                    <a:pt x="14680" y="5180"/>
                  </a:cubicBezTo>
                  <a:cubicBezTo>
                    <a:pt x="14746" y="3187"/>
                    <a:pt x="13971" y="2815"/>
                    <a:pt x="13382" y="2815"/>
                  </a:cubicBezTo>
                  <a:cubicBezTo>
                    <a:pt x="13028" y="2815"/>
                    <a:pt x="12740" y="2948"/>
                    <a:pt x="12740" y="2948"/>
                  </a:cubicBezTo>
                  <a:lnTo>
                    <a:pt x="12432" y="5524"/>
                  </a:lnTo>
                  <a:cubicBezTo>
                    <a:pt x="12505" y="4793"/>
                    <a:pt x="11958" y="4115"/>
                    <a:pt x="11341" y="4115"/>
                  </a:cubicBezTo>
                  <a:cubicBezTo>
                    <a:pt x="11033" y="4115"/>
                    <a:pt x="10708" y="4284"/>
                    <a:pt x="10433" y="4702"/>
                  </a:cubicBezTo>
                  <a:cubicBezTo>
                    <a:pt x="11167" y="2150"/>
                    <a:pt x="9438" y="239"/>
                    <a:pt x="9438" y="239"/>
                  </a:cubicBezTo>
                  <a:lnTo>
                    <a:pt x="4929" y="9961"/>
                  </a:lnTo>
                  <a:lnTo>
                    <a:pt x="5191" y="11954"/>
                  </a:lnTo>
                  <a:lnTo>
                    <a:pt x="3356" y="11077"/>
                  </a:lnTo>
                  <a:cubicBezTo>
                    <a:pt x="3356" y="11077"/>
                    <a:pt x="3147" y="7730"/>
                    <a:pt x="2884" y="4224"/>
                  </a:cubicBezTo>
                  <a:cubicBezTo>
                    <a:pt x="2727" y="2150"/>
                    <a:pt x="1679" y="478"/>
                    <a:pt x="31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450;p32"/>
            <p:cNvSpPr/>
            <p:nvPr/>
          </p:nvSpPr>
          <p:spPr>
            <a:xfrm>
              <a:off x="3687900" y="4779776"/>
              <a:ext cx="56911" cy="2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0" y="0"/>
                  </a:moveTo>
                  <a:cubicBezTo>
                    <a:pt x="0" y="7468"/>
                    <a:pt x="6956" y="15142"/>
                    <a:pt x="20200" y="21600"/>
                  </a:cubicBezTo>
                  <a:cubicBezTo>
                    <a:pt x="21600" y="21400"/>
                    <a:pt x="15333" y="16758"/>
                    <a:pt x="9756" y="10900"/>
                  </a:cubicBezTo>
                  <a:cubicBezTo>
                    <a:pt x="4178" y="5047"/>
                    <a:pt x="1400" y="0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451;p32"/>
            <p:cNvSpPr/>
            <p:nvPr/>
          </p:nvSpPr>
          <p:spPr>
            <a:xfrm>
              <a:off x="3806499" y="4645674"/>
              <a:ext cx="85498" cy="28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752" y="3084"/>
                    <a:pt x="6876" y="6463"/>
                    <a:pt x="972" y="9992"/>
                  </a:cubicBezTo>
                  <a:lnTo>
                    <a:pt x="0" y="10432"/>
                  </a:lnTo>
                  <a:lnTo>
                    <a:pt x="0" y="10727"/>
                  </a:lnTo>
                  <a:cubicBezTo>
                    <a:pt x="972" y="14401"/>
                    <a:pt x="3431" y="18071"/>
                    <a:pt x="6876" y="21600"/>
                  </a:cubicBezTo>
                  <a:cubicBezTo>
                    <a:pt x="6390" y="18005"/>
                    <a:pt x="4962" y="14410"/>
                    <a:pt x="3063" y="10815"/>
                  </a:cubicBezTo>
                  <a:lnTo>
                    <a:pt x="3917" y="10432"/>
                  </a:lnTo>
                  <a:cubicBezTo>
                    <a:pt x="10793" y="7053"/>
                    <a:pt x="16697" y="367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452;p32"/>
            <p:cNvSpPr/>
            <p:nvPr/>
          </p:nvSpPr>
          <p:spPr>
            <a:xfrm>
              <a:off x="3930869" y="4632036"/>
              <a:ext cx="44760" cy="258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91" y="3413"/>
                    <a:pt x="8466" y="6981"/>
                    <a:pt x="4697" y="10554"/>
                  </a:cubicBezTo>
                  <a:cubicBezTo>
                    <a:pt x="2841" y="11854"/>
                    <a:pt x="1884" y="12993"/>
                    <a:pt x="0" y="14127"/>
                  </a:cubicBezTo>
                  <a:lnTo>
                    <a:pt x="0" y="14288"/>
                  </a:lnTo>
                  <a:cubicBezTo>
                    <a:pt x="0" y="16727"/>
                    <a:pt x="1884" y="19161"/>
                    <a:pt x="4697" y="21600"/>
                  </a:cubicBezTo>
                  <a:cubicBezTo>
                    <a:pt x="6553" y="19205"/>
                    <a:pt x="6581" y="16810"/>
                    <a:pt x="5681" y="14415"/>
                  </a:cubicBezTo>
                  <a:lnTo>
                    <a:pt x="10322" y="10880"/>
                  </a:lnTo>
                  <a:cubicBezTo>
                    <a:pt x="15975" y="7307"/>
                    <a:pt x="19716" y="3734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453;p32"/>
            <p:cNvSpPr/>
            <p:nvPr/>
          </p:nvSpPr>
          <p:spPr>
            <a:xfrm>
              <a:off x="5208402" y="651045"/>
              <a:ext cx="1212894" cy="234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6955" y="0"/>
                  </a:moveTo>
                  <a:cubicBezTo>
                    <a:pt x="3296" y="0"/>
                    <a:pt x="229" y="1521"/>
                    <a:pt x="98" y="3477"/>
                  </a:cubicBezTo>
                  <a:cubicBezTo>
                    <a:pt x="-74" y="5756"/>
                    <a:pt x="-74" y="8537"/>
                    <a:pt x="546" y="10224"/>
                  </a:cubicBezTo>
                  <a:cubicBezTo>
                    <a:pt x="1749" y="13615"/>
                    <a:pt x="6770" y="13974"/>
                    <a:pt x="6770" y="13974"/>
                  </a:cubicBezTo>
                  <a:cubicBezTo>
                    <a:pt x="6770" y="13974"/>
                    <a:pt x="6978" y="16109"/>
                    <a:pt x="7081" y="18137"/>
                  </a:cubicBezTo>
                  <a:cubicBezTo>
                    <a:pt x="7217" y="20046"/>
                    <a:pt x="10482" y="21600"/>
                    <a:pt x="14407" y="21600"/>
                  </a:cubicBezTo>
                  <a:cubicBezTo>
                    <a:pt x="14430" y="21600"/>
                    <a:pt x="14453" y="21600"/>
                    <a:pt x="14474" y="21600"/>
                  </a:cubicBezTo>
                  <a:cubicBezTo>
                    <a:pt x="18396" y="21600"/>
                    <a:pt x="21526" y="20038"/>
                    <a:pt x="21457" y="18137"/>
                  </a:cubicBezTo>
                  <a:lnTo>
                    <a:pt x="21044" y="1665"/>
                  </a:lnTo>
                  <a:lnTo>
                    <a:pt x="21044" y="570"/>
                  </a:lnTo>
                  <a:lnTo>
                    <a:pt x="7562" y="14"/>
                  </a:lnTo>
                  <a:cubicBezTo>
                    <a:pt x="7358" y="4"/>
                    <a:pt x="7156" y="0"/>
                    <a:pt x="695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454;p32"/>
            <p:cNvSpPr/>
            <p:nvPr/>
          </p:nvSpPr>
          <p:spPr>
            <a:xfrm>
              <a:off x="5353950" y="1250863"/>
              <a:ext cx="95230" cy="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63" y="0"/>
                  </a:moveTo>
                  <a:cubicBezTo>
                    <a:pt x="4481" y="0"/>
                    <a:pt x="0" y="4795"/>
                    <a:pt x="0" y="10374"/>
                  </a:cubicBezTo>
                  <a:cubicBezTo>
                    <a:pt x="436" y="16427"/>
                    <a:pt x="4851" y="21558"/>
                    <a:pt x="10575" y="21558"/>
                  </a:cubicBezTo>
                  <a:cubicBezTo>
                    <a:pt x="10866" y="21586"/>
                    <a:pt x="11144" y="21600"/>
                    <a:pt x="11421" y="21600"/>
                  </a:cubicBezTo>
                  <a:cubicBezTo>
                    <a:pt x="17198" y="21600"/>
                    <a:pt x="21600" y="17070"/>
                    <a:pt x="21600" y="10835"/>
                  </a:cubicBezTo>
                  <a:cubicBezTo>
                    <a:pt x="21600" y="4767"/>
                    <a:pt x="16749" y="112"/>
                    <a:pt x="11025" y="112"/>
                  </a:cubicBezTo>
                  <a:cubicBezTo>
                    <a:pt x="10562" y="42"/>
                    <a:pt x="10113" y="0"/>
                    <a:pt x="96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455;p32"/>
            <p:cNvSpPr/>
            <p:nvPr/>
          </p:nvSpPr>
          <p:spPr>
            <a:xfrm>
              <a:off x="5284732" y="1130806"/>
              <a:ext cx="188784" cy="5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0069" y="0"/>
                  </a:moveTo>
                  <a:cubicBezTo>
                    <a:pt x="7258" y="780"/>
                    <a:pt x="4454" y="3923"/>
                    <a:pt x="2077" y="11036"/>
                  </a:cubicBezTo>
                  <a:cubicBezTo>
                    <a:pt x="348" y="15763"/>
                    <a:pt x="-300" y="19709"/>
                    <a:pt x="127" y="21269"/>
                  </a:cubicBezTo>
                  <a:cubicBezTo>
                    <a:pt x="192" y="21505"/>
                    <a:pt x="283" y="21600"/>
                    <a:pt x="406" y="21600"/>
                  </a:cubicBezTo>
                  <a:cubicBezTo>
                    <a:pt x="1546" y="21600"/>
                    <a:pt x="5212" y="12525"/>
                    <a:pt x="10283" y="11816"/>
                  </a:cubicBezTo>
                  <a:cubicBezTo>
                    <a:pt x="10477" y="11793"/>
                    <a:pt x="10672" y="11769"/>
                    <a:pt x="10866" y="11769"/>
                  </a:cubicBezTo>
                  <a:cubicBezTo>
                    <a:pt x="15503" y="11769"/>
                    <a:pt x="19169" y="19473"/>
                    <a:pt x="20458" y="19473"/>
                  </a:cubicBezTo>
                  <a:cubicBezTo>
                    <a:pt x="20652" y="19473"/>
                    <a:pt x="20788" y="19308"/>
                    <a:pt x="20873" y="18906"/>
                  </a:cubicBezTo>
                  <a:cubicBezTo>
                    <a:pt x="21300" y="15763"/>
                    <a:pt x="20439" y="13400"/>
                    <a:pt x="18496" y="8673"/>
                  </a:cubicBezTo>
                  <a:cubicBezTo>
                    <a:pt x="16119" y="3143"/>
                    <a:pt x="13094" y="0"/>
                    <a:pt x="1006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456;p32"/>
            <p:cNvSpPr/>
            <p:nvPr/>
          </p:nvSpPr>
          <p:spPr>
            <a:xfrm>
              <a:off x="5855507" y="1250863"/>
              <a:ext cx="97212" cy="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9" y="0"/>
                  </a:moveTo>
                  <a:cubicBezTo>
                    <a:pt x="4455" y="0"/>
                    <a:pt x="401" y="4795"/>
                    <a:pt x="0" y="10374"/>
                  </a:cubicBezTo>
                  <a:cubicBezTo>
                    <a:pt x="427" y="16427"/>
                    <a:pt x="5180" y="21558"/>
                    <a:pt x="10800" y="21558"/>
                  </a:cubicBezTo>
                  <a:cubicBezTo>
                    <a:pt x="11059" y="21586"/>
                    <a:pt x="11318" y="21600"/>
                    <a:pt x="11577" y="21600"/>
                  </a:cubicBezTo>
                  <a:cubicBezTo>
                    <a:pt x="16847" y="21600"/>
                    <a:pt x="21186" y="17070"/>
                    <a:pt x="21600" y="10835"/>
                  </a:cubicBezTo>
                  <a:cubicBezTo>
                    <a:pt x="21173" y="4767"/>
                    <a:pt x="16847" y="112"/>
                    <a:pt x="10800" y="112"/>
                  </a:cubicBezTo>
                  <a:cubicBezTo>
                    <a:pt x="10347" y="42"/>
                    <a:pt x="9906" y="0"/>
                    <a:pt x="94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457;p32"/>
            <p:cNvSpPr/>
            <p:nvPr/>
          </p:nvSpPr>
          <p:spPr>
            <a:xfrm>
              <a:off x="5786320" y="1126902"/>
              <a:ext cx="187746" cy="5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10063" y="0"/>
                  </a:moveTo>
                  <a:cubicBezTo>
                    <a:pt x="7039" y="0"/>
                    <a:pt x="4229" y="4053"/>
                    <a:pt x="2073" y="10533"/>
                  </a:cubicBezTo>
                  <a:cubicBezTo>
                    <a:pt x="344" y="15387"/>
                    <a:pt x="-303" y="20241"/>
                    <a:pt x="131" y="21042"/>
                  </a:cubicBezTo>
                  <a:cubicBezTo>
                    <a:pt x="202" y="21430"/>
                    <a:pt x="325" y="21600"/>
                    <a:pt x="487" y="21600"/>
                  </a:cubicBezTo>
                  <a:cubicBezTo>
                    <a:pt x="1717" y="21600"/>
                    <a:pt x="5324" y="12135"/>
                    <a:pt x="10277" y="12135"/>
                  </a:cubicBezTo>
                  <a:cubicBezTo>
                    <a:pt x="10491" y="12111"/>
                    <a:pt x="10698" y="12111"/>
                    <a:pt x="10898" y="12111"/>
                  </a:cubicBezTo>
                  <a:cubicBezTo>
                    <a:pt x="15470" y="12111"/>
                    <a:pt x="19089" y="19246"/>
                    <a:pt x="20268" y="19246"/>
                  </a:cubicBezTo>
                  <a:cubicBezTo>
                    <a:pt x="20462" y="19246"/>
                    <a:pt x="20591" y="19052"/>
                    <a:pt x="20643" y="18615"/>
                  </a:cubicBezTo>
                  <a:cubicBezTo>
                    <a:pt x="21297" y="15387"/>
                    <a:pt x="20429" y="12960"/>
                    <a:pt x="18487" y="8907"/>
                  </a:cubicBezTo>
                  <a:cubicBezTo>
                    <a:pt x="15897" y="2427"/>
                    <a:pt x="13087" y="0"/>
                    <a:pt x="100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458;p32"/>
            <p:cNvSpPr/>
            <p:nvPr/>
          </p:nvSpPr>
          <p:spPr>
            <a:xfrm>
              <a:off x="5482246" y="1136576"/>
              <a:ext cx="142555" cy="42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fill="norm" stroke="1" extrusionOk="0">
                  <a:moveTo>
                    <a:pt x="20453" y="0"/>
                  </a:moveTo>
                  <a:cubicBezTo>
                    <a:pt x="19520" y="0"/>
                    <a:pt x="13121" y="5643"/>
                    <a:pt x="5890" y="12826"/>
                  </a:cubicBezTo>
                  <a:lnTo>
                    <a:pt x="1123" y="17914"/>
                  </a:lnTo>
                  <a:cubicBezTo>
                    <a:pt x="-4" y="18698"/>
                    <a:pt x="-281" y="19578"/>
                    <a:pt x="282" y="20459"/>
                  </a:cubicBezTo>
                  <a:cubicBezTo>
                    <a:pt x="846" y="20949"/>
                    <a:pt x="1964" y="21242"/>
                    <a:pt x="3368" y="21342"/>
                  </a:cubicBezTo>
                  <a:cubicBezTo>
                    <a:pt x="4486" y="21439"/>
                    <a:pt x="5613" y="21535"/>
                    <a:pt x="6731" y="21535"/>
                  </a:cubicBezTo>
                  <a:cubicBezTo>
                    <a:pt x="8354" y="21577"/>
                    <a:pt x="9985" y="21600"/>
                    <a:pt x="11633" y="21600"/>
                  </a:cubicBezTo>
                  <a:cubicBezTo>
                    <a:pt x="13962" y="21600"/>
                    <a:pt x="16325" y="21553"/>
                    <a:pt x="18788" y="21439"/>
                  </a:cubicBezTo>
                  <a:cubicBezTo>
                    <a:pt x="14862" y="21048"/>
                    <a:pt x="10658" y="20752"/>
                    <a:pt x="6731" y="20752"/>
                  </a:cubicBezTo>
                  <a:cubicBezTo>
                    <a:pt x="4772" y="20752"/>
                    <a:pt x="3082" y="20558"/>
                    <a:pt x="2805" y="20165"/>
                  </a:cubicBezTo>
                  <a:cubicBezTo>
                    <a:pt x="2527" y="19481"/>
                    <a:pt x="2805" y="18795"/>
                    <a:pt x="3923" y="18208"/>
                  </a:cubicBezTo>
                  <a:lnTo>
                    <a:pt x="8976" y="13120"/>
                  </a:lnTo>
                  <a:cubicBezTo>
                    <a:pt x="15988" y="5974"/>
                    <a:pt x="21319" y="100"/>
                    <a:pt x="20478" y="3"/>
                  </a:cubicBezTo>
                  <a:cubicBezTo>
                    <a:pt x="20470" y="0"/>
                    <a:pt x="20461" y="0"/>
                    <a:pt x="2045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459;p32"/>
            <p:cNvSpPr/>
            <p:nvPr/>
          </p:nvSpPr>
          <p:spPr>
            <a:xfrm>
              <a:off x="5593073" y="2019227"/>
              <a:ext cx="491826" cy="23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12" y="8583"/>
                    <a:pt x="7684" y="13231"/>
                    <a:pt x="0" y="13414"/>
                  </a:cubicBezTo>
                  <a:lnTo>
                    <a:pt x="340" y="21461"/>
                  </a:lnTo>
                  <a:cubicBezTo>
                    <a:pt x="1049" y="21552"/>
                    <a:pt x="1738" y="21600"/>
                    <a:pt x="2403" y="21600"/>
                  </a:cubicBezTo>
                  <a:cubicBezTo>
                    <a:pt x="1707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460;p32"/>
            <p:cNvSpPr/>
            <p:nvPr/>
          </p:nvSpPr>
          <p:spPr>
            <a:xfrm>
              <a:off x="5632922" y="1647226"/>
              <a:ext cx="156742" cy="11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908" y="0"/>
                  </a:moveTo>
                  <a:cubicBezTo>
                    <a:pt x="6234" y="0"/>
                    <a:pt x="2724" y="2550"/>
                    <a:pt x="649" y="6846"/>
                  </a:cubicBezTo>
                  <a:lnTo>
                    <a:pt x="392" y="7215"/>
                  </a:lnTo>
                  <a:cubicBezTo>
                    <a:pt x="-131" y="8345"/>
                    <a:pt x="-131" y="9832"/>
                    <a:pt x="392" y="10951"/>
                  </a:cubicBezTo>
                  <a:cubicBezTo>
                    <a:pt x="906" y="12070"/>
                    <a:pt x="1429" y="12819"/>
                    <a:pt x="2209" y="13938"/>
                  </a:cubicBezTo>
                  <a:cubicBezTo>
                    <a:pt x="4815" y="16924"/>
                    <a:pt x="7935" y="19161"/>
                    <a:pt x="11320" y="21030"/>
                  </a:cubicBezTo>
                  <a:cubicBezTo>
                    <a:pt x="12124" y="21410"/>
                    <a:pt x="12951" y="21600"/>
                    <a:pt x="13770" y="21600"/>
                  </a:cubicBezTo>
                  <a:cubicBezTo>
                    <a:pt x="16118" y="21600"/>
                    <a:pt x="18427" y="20068"/>
                    <a:pt x="20166" y="17293"/>
                  </a:cubicBezTo>
                  <a:cubicBezTo>
                    <a:pt x="21469" y="13569"/>
                    <a:pt x="21204" y="8714"/>
                    <a:pt x="19386" y="5727"/>
                  </a:cubicBezTo>
                  <a:cubicBezTo>
                    <a:pt x="17303" y="2371"/>
                    <a:pt x="14441" y="134"/>
                    <a:pt x="11320" y="134"/>
                  </a:cubicBezTo>
                  <a:cubicBezTo>
                    <a:pt x="10845" y="45"/>
                    <a:pt x="10376" y="0"/>
                    <a:pt x="9908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461;p32"/>
            <p:cNvSpPr/>
            <p:nvPr/>
          </p:nvSpPr>
          <p:spPr>
            <a:xfrm>
              <a:off x="5604729" y="1593316"/>
              <a:ext cx="167509" cy="14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0222" y="0"/>
                  </a:moveTo>
                  <a:cubicBezTo>
                    <a:pt x="20192" y="0"/>
                    <a:pt x="20155" y="8"/>
                    <a:pt x="20125" y="25"/>
                  </a:cubicBezTo>
                  <a:cubicBezTo>
                    <a:pt x="19127" y="25"/>
                    <a:pt x="19380" y="7872"/>
                    <a:pt x="13414" y="13753"/>
                  </a:cubicBezTo>
                  <a:cubicBezTo>
                    <a:pt x="7456" y="19642"/>
                    <a:pt x="0" y="18802"/>
                    <a:pt x="0" y="19920"/>
                  </a:cubicBezTo>
                  <a:cubicBezTo>
                    <a:pt x="0" y="20483"/>
                    <a:pt x="1735" y="21600"/>
                    <a:pt x="4968" y="21600"/>
                  </a:cubicBezTo>
                  <a:cubicBezTo>
                    <a:pt x="8945" y="21323"/>
                    <a:pt x="12923" y="19642"/>
                    <a:pt x="16148" y="16559"/>
                  </a:cubicBezTo>
                  <a:cubicBezTo>
                    <a:pt x="19127" y="13753"/>
                    <a:pt x="20870" y="9552"/>
                    <a:pt x="21369" y="5066"/>
                  </a:cubicBezTo>
                  <a:cubicBezTo>
                    <a:pt x="21600" y="1916"/>
                    <a:pt x="20743" y="0"/>
                    <a:pt x="20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462;p32"/>
            <p:cNvSpPr/>
            <p:nvPr/>
          </p:nvSpPr>
          <p:spPr>
            <a:xfrm>
              <a:off x="5767791" y="937783"/>
              <a:ext cx="233819" cy="6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9487" y="0"/>
                  </a:moveTo>
                  <a:cubicBezTo>
                    <a:pt x="7252" y="0"/>
                    <a:pt x="5007" y="1559"/>
                    <a:pt x="2857" y="4678"/>
                  </a:cubicBezTo>
                  <a:cubicBezTo>
                    <a:pt x="728" y="7893"/>
                    <a:pt x="-153" y="11743"/>
                    <a:pt x="22" y="13668"/>
                  </a:cubicBezTo>
                  <a:cubicBezTo>
                    <a:pt x="553" y="18154"/>
                    <a:pt x="5155" y="15594"/>
                    <a:pt x="10644" y="17519"/>
                  </a:cubicBezTo>
                  <a:cubicBezTo>
                    <a:pt x="14456" y="18905"/>
                    <a:pt x="17896" y="21600"/>
                    <a:pt x="19807" y="21600"/>
                  </a:cubicBezTo>
                  <a:cubicBezTo>
                    <a:pt x="20555" y="21600"/>
                    <a:pt x="21070" y="21176"/>
                    <a:pt x="21272" y="20079"/>
                  </a:cubicBezTo>
                  <a:cubicBezTo>
                    <a:pt x="21447" y="18154"/>
                    <a:pt x="20741" y="13668"/>
                    <a:pt x="18968" y="9818"/>
                  </a:cubicBezTo>
                  <a:cubicBezTo>
                    <a:pt x="16022" y="3330"/>
                    <a:pt x="12762" y="0"/>
                    <a:pt x="94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463;p32"/>
            <p:cNvSpPr/>
            <p:nvPr/>
          </p:nvSpPr>
          <p:spPr>
            <a:xfrm>
              <a:off x="5298325" y="978812"/>
              <a:ext cx="175372" cy="6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1263" y="0"/>
                  </a:moveTo>
                  <a:cubicBezTo>
                    <a:pt x="10887" y="0"/>
                    <a:pt x="10504" y="42"/>
                    <a:pt x="10128" y="125"/>
                  </a:cubicBezTo>
                  <a:cubicBezTo>
                    <a:pt x="7113" y="811"/>
                    <a:pt x="4320" y="3597"/>
                    <a:pt x="2002" y="9126"/>
                  </a:cubicBezTo>
                  <a:cubicBezTo>
                    <a:pt x="372" y="13991"/>
                    <a:pt x="-324" y="18149"/>
                    <a:pt x="143" y="20228"/>
                  </a:cubicBezTo>
                  <a:cubicBezTo>
                    <a:pt x="477" y="21226"/>
                    <a:pt x="1062" y="21600"/>
                    <a:pt x="1842" y="21600"/>
                  </a:cubicBezTo>
                  <a:cubicBezTo>
                    <a:pt x="3784" y="21600"/>
                    <a:pt x="6953" y="19334"/>
                    <a:pt x="10594" y="18835"/>
                  </a:cubicBezTo>
                  <a:cubicBezTo>
                    <a:pt x="11207" y="18752"/>
                    <a:pt x="11806" y="18731"/>
                    <a:pt x="12398" y="18731"/>
                  </a:cubicBezTo>
                  <a:cubicBezTo>
                    <a:pt x="14167" y="18731"/>
                    <a:pt x="15810" y="19022"/>
                    <a:pt x="17182" y="19022"/>
                  </a:cubicBezTo>
                  <a:cubicBezTo>
                    <a:pt x="19013" y="19022"/>
                    <a:pt x="20350" y="18502"/>
                    <a:pt x="20816" y="16070"/>
                  </a:cubicBezTo>
                  <a:cubicBezTo>
                    <a:pt x="21276" y="13991"/>
                    <a:pt x="20580" y="9833"/>
                    <a:pt x="18720" y="6362"/>
                  </a:cubicBezTo>
                  <a:cubicBezTo>
                    <a:pt x="16485" y="2121"/>
                    <a:pt x="13895" y="0"/>
                    <a:pt x="112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464;p32"/>
            <p:cNvSpPr/>
            <p:nvPr/>
          </p:nvSpPr>
          <p:spPr>
            <a:xfrm>
              <a:off x="5862886" y="513796"/>
              <a:ext cx="1169821" cy="300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863" y="761"/>
                  </a:moveTo>
                  <a:cubicBezTo>
                    <a:pt x="855" y="766"/>
                    <a:pt x="848" y="770"/>
                    <a:pt x="840" y="774"/>
                  </a:cubicBezTo>
                  <a:lnTo>
                    <a:pt x="863" y="761"/>
                  </a:lnTo>
                  <a:close/>
                  <a:moveTo>
                    <a:pt x="4964" y="0"/>
                  </a:moveTo>
                  <a:cubicBezTo>
                    <a:pt x="3486" y="0"/>
                    <a:pt x="2061" y="206"/>
                    <a:pt x="1073" y="658"/>
                  </a:cubicBezTo>
                  <a:cubicBezTo>
                    <a:pt x="1115" y="631"/>
                    <a:pt x="1160" y="604"/>
                    <a:pt x="1206" y="578"/>
                  </a:cubicBezTo>
                  <a:lnTo>
                    <a:pt x="863" y="761"/>
                  </a:lnTo>
                  <a:cubicBezTo>
                    <a:pt x="930" y="726"/>
                    <a:pt x="1001" y="691"/>
                    <a:pt x="1073" y="658"/>
                  </a:cubicBezTo>
                  <a:cubicBezTo>
                    <a:pt x="-394" y="1601"/>
                    <a:pt x="1327" y="2879"/>
                    <a:pt x="3207" y="3707"/>
                  </a:cubicBezTo>
                  <a:cubicBezTo>
                    <a:pt x="5174" y="4573"/>
                    <a:pt x="7540" y="5551"/>
                    <a:pt x="7006" y="6711"/>
                  </a:cubicBezTo>
                  <a:cubicBezTo>
                    <a:pt x="6407" y="8052"/>
                    <a:pt x="2007" y="8918"/>
                    <a:pt x="2673" y="10245"/>
                  </a:cubicBezTo>
                  <a:cubicBezTo>
                    <a:pt x="2907" y="10734"/>
                    <a:pt x="3807" y="11153"/>
                    <a:pt x="3841" y="11642"/>
                  </a:cubicBezTo>
                  <a:cubicBezTo>
                    <a:pt x="3841" y="12550"/>
                    <a:pt x="1041" y="12983"/>
                    <a:pt x="240" y="13821"/>
                  </a:cubicBezTo>
                  <a:cubicBezTo>
                    <a:pt x="-860" y="14967"/>
                    <a:pt x="2174" y="16112"/>
                    <a:pt x="2207" y="17342"/>
                  </a:cubicBezTo>
                  <a:cubicBezTo>
                    <a:pt x="2240" y="18040"/>
                    <a:pt x="1306" y="18697"/>
                    <a:pt x="1240" y="19395"/>
                  </a:cubicBezTo>
                  <a:cubicBezTo>
                    <a:pt x="1154" y="20645"/>
                    <a:pt x="4211" y="21600"/>
                    <a:pt x="7179" y="21600"/>
                  </a:cubicBezTo>
                  <a:cubicBezTo>
                    <a:pt x="7628" y="21600"/>
                    <a:pt x="8073" y="21578"/>
                    <a:pt x="8507" y="21533"/>
                  </a:cubicBezTo>
                  <a:cubicBezTo>
                    <a:pt x="11840" y="21183"/>
                    <a:pt x="14107" y="19828"/>
                    <a:pt x="14839" y="18417"/>
                  </a:cubicBezTo>
                  <a:cubicBezTo>
                    <a:pt x="15573" y="17021"/>
                    <a:pt x="14473" y="15037"/>
                    <a:pt x="13906" y="13626"/>
                  </a:cubicBezTo>
                  <a:lnTo>
                    <a:pt x="19673" y="14184"/>
                  </a:lnTo>
                  <a:cubicBezTo>
                    <a:pt x="20740" y="13751"/>
                    <a:pt x="19273" y="13305"/>
                    <a:pt x="19039" y="12690"/>
                  </a:cubicBezTo>
                  <a:cubicBezTo>
                    <a:pt x="18440" y="11153"/>
                    <a:pt x="16039" y="9854"/>
                    <a:pt x="14873" y="8373"/>
                  </a:cubicBezTo>
                  <a:cubicBezTo>
                    <a:pt x="13873" y="7074"/>
                    <a:pt x="13873" y="5691"/>
                    <a:pt x="13439" y="4350"/>
                  </a:cubicBezTo>
                  <a:cubicBezTo>
                    <a:pt x="13007" y="2995"/>
                    <a:pt x="12006" y="1598"/>
                    <a:pt x="9540" y="704"/>
                  </a:cubicBezTo>
                  <a:cubicBezTo>
                    <a:pt x="8293" y="252"/>
                    <a:pt x="6596" y="0"/>
                    <a:pt x="49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465;p32"/>
            <p:cNvSpPr/>
            <p:nvPr/>
          </p:nvSpPr>
          <p:spPr>
            <a:xfrm>
              <a:off x="5693301" y="2842607"/>
              <a:ext cx="543242" cy="138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0" h="21600" fill="norm" stroke="1" extrusionOk="0">
                  <a:moveTo>
                    <a:pt x="18879" y="0"/>
                  </a:moveTo>
                  <a:cubicBezTo>
                    <a:pt x="17765" y="0"/>
                    <a:pt x="15994" y="195"/>
                    <a:pt x="15754" y="1407"/>
                  </a:cubicBezTo>
                  <a:cubicBezTo>
                    <a:pt x="15470" y="2436"/>
                    <a:pt x="15329" y="3374"/>
                    <a:pt x="15329" y="3374"/>
                  </a:cubicBezTo>
                  <a:lnTo>
                    <a:pt x="11149" y="2799"/>
                  </a:lnTo>
                  <a:lnTo>
                    <a:pt x="5200" y="3556"/>
                  </a:lnTo>
                  <a:cubicBezTo>
                    <a:pt x="5200" y="3556"/>
                    <a:pt x="5438" y="4616"/>
                    <a:pt x="7311" y="4616"/>
                  </a:cubicBezTo>
                  <a:cubicBezTo>
                    <a:pt x="7489" y="4616"/>
                    <a:pt x="7682" y="4607"/>
                    <a:pt x="7892" y="4585"/>
                  </a:cubicBezTo>
                  <a:cubicBezTo>
                    <a:pt x="9073" y="4459"/>
                    <a:pt x="10253" y="4396"/>
                    <a:pt x="11474" y="4396"/>
                  </a:cubicBezTo>
                  <a:cubicBezTo>
                    <a:pt x="11718" y="4396"/>
                    <a:pt x="11964" y="4399"/>
                    <a:pt x="12213" y="4404"/>
                  </a:cubicBezTo>
                  <a:lnTo>
                    <a:pt x="14478" y="5827"/>
                  </a:lnTo>
                  <a:lnTo>
                    <a:pt x="14478" y="6341"/>
                  </a:lnTo>
                  <a:lnTo>
                    <a:pt x="11434" y="5403"/>
                  </a:lnTo>
                  <a:lnTo>
                    <a:pt x="5485" y="5403"/>
                  </a:lnTo>
                  <a:lnTo>
                    <a:pt x="1801" y="6765"/>
                  </a:lnTo>
                  <a:cubicBezTo>
                    <a:pt x="1801" y="6765"/>
                    <a:pt x="2759" y="7719"/>
                    <a:pt x="4256" y="7719"/>
                  </a:cubicBezTo>
                  <a:cubicBezTo>
                    <a:pt x="4487" y="7719"/>
                    <a:pt x="4733" y="7696"/>
                    <a:pt x="4988" y="7643"/>
                  </a:cubicBezTo>
                  <a:cubicBezTo>
                    <a:pt x="4988" y="7644"/>
                    <a:pt x="1801" y="11367"/>
                    <a:pt x="1449" y="12064"/>
                  </a:cubicBezTo>
                  <a:cubicBezTo>
                    <a:pt x="1449" y="12064"/>
                    <a:pt x="-1810" y="15666"/>
                    <a:pt x="1449" y="17785"/>
                  </a:cubicBezTo>
                  <a:cubicBezTo>
                    <a:pt x="3714" y="19148"/>
                    <a:pt x="6264" y="20450"/>
                    <a:pt x="9166" y="21600"/>
                  </a:cubicBezTo>
                  <a:lnTo>
                    <a:pt x="16673" y="18270"/>
                  </a:lnTo>
                  <a:lnTo>
                    <a:pt x="12920" y="16120"/>
                  </a:lnTo>
                  <a:lnTo>
                    <a:pt x="18019" y="11307"/>
                  </a:lnTo>
                  <a:lnTo>
                    <a:pt x="19790" y="44"/>
                  </a:lnTo>
                  <a:cubicBezTo>
                    <a:pt x="19790" y="44"/>
                    <a:pt x="19408" y="0"/>
                    <a:pt x="18879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466;p32"/>
            <p:cNvSpPr/>
            <p:nvPr/>
          </p:nvSpPr>
          <p:spPr>
            <a:xfrm>
              <a:off x="6114096" y="3063197"/>
              <a:ext cx="93307" cy="246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8" y="3743"/>
                    <a:pt x="6746" y="7312"/>
                    <a:pt x="11238" y="10887"/>
                  </a:cubicBezTo>
                  <a:cubicBezTo>
                    <a:pt x="14396" y="13268"/>
                    <a:pt x="17539" y="15818"/>
                    <a:pt x="19347" y="18367"/>
                  </a:cubicBezTo>
                  <a:cubicBezTo>
                    <a:pt x="19792" y="19387"/>
                    <a:pt x="19347" y="20580"/>
                    <a:pt x="17998" y="21600"/>
                  </a:cubicBezTo>
                  <a:cubicBezTo>
                    <a:pt x="17998" y="21600"/>
                    <a:pt x="18902" y="21432"/>
                    <a:pt x="19792" y="20922"/>
                  </a:cubicBezTo>
                  <a:cubicBezTo>
                    <a:pt x="21141" y="20239"/>
                    <a:pt x="21600" y="19219"/>
                    <a:pt x="21600" y="18367"/>
                  </a:cubicBezTo>
                  <a:cubicBezTo>
                    <a:pt x="21600" y="17179"/>
                    <a:pt x="20251" y="15818"/>
                    <a:pt x="18902" y="14624"/>
                  </a:cubicBezTo>
                  <a:cubicBezTo>
                    <a:pt x="17539" y="13268"/>
                    <a:pt x="15745" y="11907"/>
                    <a:pt x="13950" y="10377"/>
                  </a:cubicBezTo>
                  <a:cubicBezTo>
                    <a:pt x="10348" y="6802"/>
                    <a:pt x="5397" y="3233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467;p32"/>
            <p:cNvSpPr/>
            <p:nvPr/>
          </p:nvSpPr>
          <p:spPr>
            <a:xfrm>
              <a:off x="6007062" y="3187624"/>
              <a:ext cx="142003" cy="10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4" y="0"/>
                  </a:moveTo>
                  <a:cubicBezTo>
                    <a:pt x="-275" y="806"/>
                    <a:pt x="4101" y="6109"/>
                    <a:pt x="9939" y="12217"/>
                  </a:cubicBezTo>
                  <a:cubicBezTo>
                    <a:pt x="13439" y="15895"/>
                    <a:pt x="17238" y="19144"/>
                    <a:pt x="21325" y="21600"/>
                  </a:cubicBezTo>
                  <a:cubicBezTo>
                    <a:pt x="18113" y="17116"/>
                    <a:pt x="14901" y="13036"/>
                    <a:pt x="11103" y="9774"/>
                  </a:cubicBezTo>
                  <a:cubicBezTo>
                    <a:pt x="7602" y="6109"/>
                    <a:pt x="3812" y="2847"/>
                    <a:pt x="14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468;p32"/>
            <p:cNvSpPr/>
            <p:nvPr/>
          </p:nvSpPr>
          <p:spPr>
            <a:xfrm>
              <a:off x="5830214" y="3273121"/>
              <a:ext cx="245171" cy="15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5103" y="0"/>
                  </a:moveTo>
                  <a:cubicBezTo>
                    <a:pt x="4252" y="819"/>
                    <a:pt x="3405" y="1917"/>
                    <a:pt x="2722" y="3286"/>
                  </a:cubicBezTo>
                  <a:lnTo>
                    <a:pt x="1193" y="6293"/>
                  </a:lnTo>
                  <a:cubicBezTo>
                    <a:pt x="510" y="7932"/>
                    <a:pt x="0" y="8473"/>
                    <a:pt x="0" y="8751"/>
                  </a:cubicBezTo>
                  <a:cubicBezTo>
                    <a:pt x="0" y="8751"/>
                    <a:pt x="683" y="8202"/>
                    <a:pt x="1703" y="6834"/>
                  </a:cubicBezTo>
                  <a:cubicBezTo>
                    <a:pt x="2213" y="6015"/>
                    <a:pt x="2722" y="5195"/>
                    <a:pt x="3232" y="4105"/>
                  </a:cubicBezTo>
                  <a:cubicBezTo>
                    <a:pt x="3905" y="3024"/>
                    <a:pt x="4573" y="2212"/>
                    <a:pt x="5409" y="1401"/>
                  </a:cubicBezTo>
                  <a:cubicBezTo>
                    <a:pt x="7596" y="1942"/>
                    <a:pt x="10262" y="2483"/>
                    <a:pt x="13097" y="3286"/>
                  </a:cubicBezTo>
                  <a:cubicBezTo>
                    <a:pt x="13606" y="3286"/>
                    <a:pt x="14116" y="3286"/>
                    <a:pt x="14458" y="3556"/>
                  </a:cubicBezTo>
                  <a:cubicBezTo>
                    <a:pt x="14794" y="3827"/>
                    <a:pt x="14968" y="4376"/>
                    <a:pt x="15136" y="4925"/>
                  </a:cubicBezTo>
                  <a:cubicBezTo>
                    <a:pt x="15477" y="6564"/>
                    <a:pt x="15819" y="7932"/>
                    <a:pt x="16155" y="9292"/>
                  </a:cubicBezTo>
                  <a:cubicBezTo>
                    <a:pt x="16665" y="11759"/>
                    <a:pt x="17517" y="14217"/>
                    <a:pt x="18536" y="16126"/>
                  </a:cubicBezTo>
                  <a:cubicBezTo>
                    <a:pt x="19219" y="18314"/>
                    <a:pt x="20239" y="20232"/>
                    <a:pt x="21427" y="21600"/>
                  </a:cubicBezTo>
                  <a:cubicBezTo>
                    <a:pt x="21600" y="21600"/>
                    <a:pt x="20580" y="19412"/>
                    <a:pt x="19219" y="15585"/>
                  </a:cubicBezTo>
                  <a:cubicBezTo>
                    <a:pt x="18368" y="13398"/>
                    <a:pt x="17690" y="11210"/>
                    <a:pt x="17007" y="8751"/>
                  </a:cubicBezTo>
                  <a:cubicBezTo>
                    <a:pt x="16665" y="7383"/>
                    <a:pt x="16497" y="6015"/>
                    <a:pt x="16155" y="4376"/>
                  </a:cubicBezTo>
                  <a:cubicBezTo>
                    <a:pt x="15987" y="3556"/>
                    <a:pt x="15477" y="2737"/>
                    <a:pt x="14968" y="2188"/>
                  </a:cubicBezTo>
                  <a:cubicBezTo>
                    <a:pt x="14458" y="1639"/>
                    <a:pt x="13948" y="1639"/>
                    <a:pt x="13265" y="1368"/>
                  </a:cubicBezTo>
                  <a:cubicBezTo>
                    <a:pt x="10374" y="819"/>
                    <a:pt x="7652" y="279"/>
                    <a:pt x="5271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469;p32"/>
            <p:cNvSpPr/>
            <p:nvPr/>
          </p:nvSpPr>
          <p:spPr>
            <a:xfrm>
              <a:off x="5923168" y="3290663"/>
              <a:ext cx="33867" cy="15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43" y="3199"/>
                    <a:pt x="8876" y="6933"/>
                    <a:pt x="6324" y="10396"/>
                  </a:cubicBezTo>
                  <a:cubicBezTo>
                    <a:pt x="1257" y="14131"/>
                    <a:pt x="0" y="17865"/>
                    <a:pt x="0" y="21600"/>
                  </a:cubicBezTo>
                  <a:cubicBezTo>
                    <a:pt x="7619" y="18137"/>
                    <a:pt x="12686" y="14403"/>
                    <a:pt x="13943" y="10932"/>
                  </a:cubicBezTo>
                  <a:cubicBezTo>
                    <a:pt x="19048" y="7197"/>
                    <a:pt x="21600" y="3463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470;p32"/>
            <p:cNvSpPr/>
            <p:nvPr/>
          </p:nvSpPr>
          <p:spPr>
            <a:xfrm>
              <a:off x="5833519" y="3397083"/>
              <a:ext cx="272768" cy="19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3560" y="0"/>
                  </a:moveTo>
                  <a:cubicBezTo>
                    <a:pt x="13344" y="0"/>
                    <a:pt x="13128" y="13"/>
                    <a:pt x="12917" y="52"/>
                  </a:cubicBezTo>
                  <a:cubicBezTo>
                    <a:pt x="11387" y="274"/>
                    <a:pt x="10005" y="1142"/>
                    <a:pt x="8779" y="2447"/>
                  </a:cubicBezTo>
                  <a:cubicBezTo>
                    <a:pt x="6174" y="5057"/>
                    <a:pt x="3726" y="8327"/>
                    <a:pt x="1582" y="11805"/>
                  </a:cubicBezTo>
                  <a:cubicBezTo>
                    <a:pt x="966" y="12679"/>
                    <a:pt x="507" y="13985"/>
                    <a:pt x="199" y="15074"/>
                  </a:cubicBezTo>
                  <a:cubicBezTo>
                    <a:pt x="-104" y="16379"/>
                    <a:pt x="-104" y="17900"/>
                    <a:pt x="507" y="19212"/>
                  </a:cubicBezTo>
                  <a:cubicBezTo>
                    <a:pt x="1343" y="20732"/>
                    <a:pt x="2643" y="21600"/>
                    <a:pt x="4043" y="21600"/>
                  </a:cubicBezTo>
                  <a:cubicBezTo>
                    <a:pt x="4443" y="21600"/>
                    <a:pt x="4852" y="21528"/>
                    <a:pt x="5256" y="21385"/>
                  </a:cubicBezTo>
                  <a:cubicBezTo>
                    <a:pt x="6634" y="20732"/>
                    <a:pt x="7860" y="19864"/>
                    <a:pt x="9086" y="18559"/>
                  </a:cubicBezTo>
                  <a:cubicBezTo>
                    <a:pt x="10005" y="17469"/>
                    <a:pt x="11079" y="16817"/>
                    <a:pt x="12150" y="16164"/>
                  </a:cubicBezTo>
                  <a:cubicBezTo>
                    <a:pt x="12609" y="15942"/>
                    <a:pt x="13110" y="15838"/>
                    <a:pt x="13587" y="15838"/>
                  </a:cubicBezTo>
                  <a:cubicBezTo>
                    <a:pt x="14065" y="15838"/>
                    <a:pt x="14524" y="15942"/>
                    <a:pt x="14910" y="16164"/>
                  </a:cubicBezTo>
                  <a:cubicBezTo>
                    <a:pt x="15677" y="16595"/>
                    <a:pt x="16136" y="17247"/>
                    <a:pt x="16595" y="18122"/>
                  </a:cubicBezTo>
                  <a:cubicBezTo>
                    <a:pt x="16747" y="18990"/>
                    <a:pt x="16899" y="20080"/>
                    <a:pt x="16747" y="20947"/>
                  </a:cubicBezTo>
                  <a:cubicBezTo>
                    <a:pt x="16747" y="20947"/>
                    <a:pt x="17358" y="19864"/>
                    <a:pt x="17055" y="17900"/>
                  </a:cubicBezTo>
                  <a:cubicBezTo>
                    <a:pt x="16747" y="16817"/>
                    <a:pt x="16136" y="15942"/>
                    <a:pt x="15369" y="15290"/>
                  </a:cubicBezTo>
                  <a:cubicBezTo>
                    <a:pt x="14777" y="14931"/>
                    <a:pt x="14189" y="14768"/>
                    <a:pt x="13596" y="14768"/>
                  </a:cubicBezTo>
                  <a:cubicBezTo>
                    <a:pt x="13114" y="14768"/>
                    <a:pt x="12632" y="14879"/>
                    <a:pt x="12150" y="15074"/>
                  </a:cubicBezTo>
                  <a:cubicBezTo>
                    <a:pt x="9853" y="15942"/>
                    <a:pt x="7860" y="18990"/>
                    <a:pt x="5104" y="20080"/>
                  </a:cubicBezTo>
                  <a:cubicBezTo>
                    <a:pt x="4824" y="20171"/>
                    <a:pt x="4539" y="20210"/>
                    <a:pt x="4264" y="20210"/>
                  </a:cubicBezTo>
                  <a:cubicBezTo>
                    <a:pt x="3180" y="20210"/>
                    <a:pt x="2160" y="19551"/>
                    <a:pt x="1425" y="18337"/>
                  </a:cubicBezTo>
                  <a:cubicBezTo>
                    <a:pt x="663" y="16817"/>
                    <a:pt x="1274" y="14422"/>
                    <a:pt x="2344" y="12679"/>
                  </a:cubicBezTo>
                  <a:cubicBezTo>
                    <a:pt x="4489" y="9195"/>
                    <a:pt x="6790" y="6147"/>
                    <a:pt x="9394" y="3322"/>
                  </a:cubicBezTo>
                  <a:cubicBezTo>
                    <a:pt x="10464" y="2232"/>
                    <a:pt x="11690" y="1357"/>
                    <a:pt x="13068" y="1142"/>
                  </a:cubicBezTo>
                  <a:cubicBezTo>
                    <a:pt x="13261" y="1103"/>
                    <a:pt x="13454" y="1083"/>
                    <a:pt x="13651" y="1083"/>
                  </a:cubicBezTo>
                  <a:cubicBezTo>
                    <a:pt x="14570" y="1083"/>
                    <a:pt x="15557" y="1475"/>
                    <a:pt x="16439" y="2010"/>
                  </a:cubicBezTo>
                  <a:cubicBezTo>
                    <a:pt x="17822" y="3322"/>
                    <a:pt x="19200" y="5057"/>
                    <a:pt x="20270" y="7022"/>
                  </a:cubicBezTo>
                  <a:cubicBezTo>
                    <a:pt x="20577" y="7674"/>
                    <a:pt x="21037" y="8542"/>
                    <a:pt x="21496" y="9195"/>
                  </a:cubicBezTo>
                  <a:cubicBezTo>
                    <a:pt x="21188" y="8327"/>
                    <a:pt x="20885" y="7452"/>
                    <a:pt x="20577" y="6584"/>
                  </a:cubicBezTo>
                  <a:cubicBezTo>
                    <a:pt x="19503" y="4405"/>
                    <a:pt x="18281" y="2662"/>
                    <a:pt x="16747" y="1142"/>
                  </a:cubicBezTo>
                  <a:cubicBezTo>
                    <a:pt x="15732" y="418"/>
                    <a:pt x="14611" y="0"/>
                    <a:pt x="1356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471;p32"/>
            <p:cNvSpPr/>
            <p:nvPr/>
          </p:nvSpPr>
          <p:spPr>
            <a:xfrm>
              <a:off x="5855507" y="3926323"/>
              <a:ext cx="1255877" cy="12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20" y="0"/>
                  </a:moveTo>
                  <a:lnTo>
                    <a:pt x="6453" y="66"/>
                  </a:lnTo>
                  <a:lnTo>
                    <a:pt x="33" y="6562"/>
                  </a:lnTo>
                  <a:lnTo>
                    <a:pt x="0" y="6629"/>
                  </a:lnTo>
                  <a:lnTo>
                    <a:pt x="33" y="6695"/>
                  </a:lnTo>
                  <a:cubicBezTo>
                    <a:pt x="235" y="7024"/>
                    <a:pt x="401" y="7387"/>
                    <a:pt x="601" y="7717"/>
                  </a:cubicBezTo>
                  <a:cubicBezTo>
                    <a:pt x="1505" y="9300"/>
                    <a:pt x="2541" y="10784"/>
                    <a:pt x="3678" y="12202"/>
                  </a:cubicBezTo>
                  <a:cubicBezTo>
                    <a:pt x="4748" y="13521"/>
                    <a:pt x="5952" y="14741"/>
                    <a:pt x="7222" y="15830"/>
                  </a:cubicBezTo>
                  <a:cubicBezTo>
                    <a:pt x="8426" y="16918"/>
                    <a:pt x="9597" y="17907"/>
                    <a:pt x="10733" y="18797"/>
                  </a:cubicBezTo>
                  <a:cubicBezTo>
                    <a:pt x="11770" y="19654"/>
                    <a:pt x="12940" y="20347"/>
                    <a:pt x="14176" y="20908"/>
                  </a:cubicBezTo>
                  <a:cubicBezTo>
                    <a:pt x="15180" y="21370"/>
                    <a:pt x="16283" y="21600"/>
                    <a:pt x="17420" y="21600"/>
                  </a:cubicBezTo>
                  <a:cubicBezTo>
                    <a:pt x="18256" y="21600"/>
                    <a:pt x="19092" y="21436"/>
                    <a:pt x="19861" y="21106"/>
                  </a:cubicBezTo>
                  <a:cubicBezTo>
                    <a:pt x="20363" y="20908"/>
                    <a:pt x="20797" y="20611"/>
                    <a:pt x="21198" y="20249"/>
                  </a:cubicBezTo>
                  <a:cubicBezTo>
                    <a:pt x="21332" y="20116"/>
                    <a:pt x="21466" y="19985"/>
                    <a:pt x="21600" y="19852"/>
                  </a:cubicBezTo>
                  <a:cubicBezTo>
                    <a:pt x="21600" y="19850"/>
                    <a:pt x="21599" y="19848"/>
                    <a:pt x="21597" y="19848"/>
                  </a:cubicBezTo>
                  <a:cubicBezTo>
                    <a:pt x="21576" y="19848"/>
                    <a:pt x="21443" y="20004"/>
                    <a:pt x="21198" y="20215"/>
                  </a:cubicBezTo>
                  <a:cubicBezTo>
                    <a:pt x="20797" y="20545"/>
                    <a:pt x="20329" y="20809"/>
                    <a:pt x="19861" y="21007"/>
                  </a:cubicBezTo>
                  <a:cubicBezTo>
                    <a:pt x="19092" y="21336"/>
                    <a:pt x="18256" y="21469"/>
                    <a:pt x="17420" y="21469"/>
                  </a:cubicBezTo>
                  <a:cubicBezTo>
                    <a:pt x="16317" y="21469"/>
                    <a:pt x="15247" y="21205"/>
                    <a:pt x="14244" y="20776"/>
                  </a:cubicBezTo>
                  <a:cubicBezTo>
                    <a:pt x="11970" y="19820"/>
                    <a:pt x="9797" y="17808"/>
                    <a:pt x="7389" y="15697"/>
                  </a:cubicBezTo>
                  <a:cubicBezTo>
                    <a:pt x="6118" y="14576"/>
                    <a:pt x="4916" y="13356"/>
                    <a:pt x="3845" y="12070"/>
                  </a:cubicBezTo>
                  <a:cubicBezTo>
                    <a:pt x="2708" y="10652"/>
                    <a:pt x="1705" y="9168"/>
                    <a:pt x="803" y="7618"/>
                  </a:cubicBezTo>
                  <a:cubicBezTo>
                    <a:pt x="618" y="7285"/>
                    <a:pt x="434" y="6981"/>
                    <a:pt x="251" y="6677"/>
                  </a:cubicBezTo>
                  <a:lnTo>
                    <a:pt x="6571" y="249"/>
                  </a:lnTo>
                  <a:cubicBezTo>
                    <a:pt x="10746" y="2768"/>
                    <a:pt x="14227" y="5023"/>
                    <a:pt x="16718" y="6562"/>
                  </a:cubicBezTo>
                  <a:cubicBezTo>
                    <a:pt x="18023" y="7322"/>
                    <a:pt x="18992" y="7915"/>
                    <a:pt x="19693" y="8344"/>
                  </a:cubicBezTo>
                  <a:lnTo>
                    <a:pt x="20463" y="8805"/>
                  </a:lnTo>
                  <a:lnTo>
                    <a:pt x="20664" y="8904"/>
                  </a:lnTo>
                  <a:cubicBezTo>
                    <a:pt x="20730" y="8937"/>
                    <a:pt x="20764" y="8937"/>
                    <a:pt x="20764" y="8937"/>
                  </a:cubicBezTo>
                  <a:lnTo>
                    <a:pt x="20697" y="8904"/>
                  </a:lnTo>
                  <a:lnTo>
                    <a:pt x="20496" y="8772"/>
                  </a:lnTo>
                  <a:lnTo>
                    <a:pt x="19728" y="8278"/>
                  </a:lnTo>
                  <a:lnTo>
                    <a:pt x="16785" y="6431"/>
                  </a:lnTo>
                  <a:cubicBezTo>
                    <a:pt x="14278" y="4881"/>
                    <a:pt x="10766" y="2606"/>
                    <a:pt x="6587" y="34"/>
                  </a:cubicBezTo>
                  <a:lnTo>
                    <a:pt x="652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472;p32"/>
            <p:cNvSpPr/>
            <p:nvPr/>
          </p:nvSpPr>
          <p:spPr>
            <a:xfrm>
              <a:off x="6678389" y="3555022"/>
              <a:ext cx="33867" cy="6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20" y="1083"/>
                    <a:pt x="13510" y="2103"/>
                    <a:pt x="13510" y="3186"/>
                  </a:cubicBezTo>
                  <a:cubicBezTo>
                    <a:pt x="10800" y="5098"/>
                    <a:pt x="8130" y="7837"/>
                    <a:pt x="5420" y="10769"/>
                  </a:cubicBezTo>
                  <a:cubicBezTo>
                    <a:pt x="2710" y="13763"/>
                    <a:pt x="0" y="16504"/>
                    <a:pt x="0" y="18414"/>
                  </a:cubicBezTo>
                  <a:lnTo>
                    <a:pt x="0" y="20773"/>
                  </a:lnTo>
                  <a:cubicBezTo>
                    <a:pt x="0" y="21027"/>
                    <a:pt x="0" y="21346"/>
                    <a:pt x="1375" y="21600"/>
                  </a:cubicBezTo>
                  <a:cubicBezTo>
                    <a:pt x="2710" y="21346"/>
                    <a:pt x="4085" y="21027"/>
                    <a:pt x="4085" y="20773"/>
                  </a:cubicBezTo>
                  <a:lnTo>
                    <a:pt x="6755" y="18479"/>
                  </a:lnTo>
                  <a:cubicBezTo>
                    <a:pt x="9465" y="16504"/>
                    <a:pt x="12175" y="13763"/>
                    <a:pt x="14845" y="10832"/>
                  </a:cubicBezTo>
                  <a:cubicBezTo>
                    <a:pt x="16220" y="7900"/>
                    <a:pt x="18890" y="5224"/>
                    <a:pt x="20265" y="3186"/>
                  </a:cubicBezTo>
                  <a:cubicBezTo>
                    <a:pt x="20265" y="2294"/>
                    <a:pt x="21600" y="1530"/>
                    <a:pt x="21600" y="892"/>
                  </a:cubicBezTo>
                  <a:cubicBezTo>
                    <a:pt x="21600" y="573"/>
                    <a:pt x="21600" y="31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473;p32"/>
            <p:cNvSpPr/>
            <p:nvPr/>
          </p:nvSpPr>
          <p:spPr>
            <a:xfrm>
              <a:off x="6728367" y="2915457"/>
              <a:ext cx="289711" cy="38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65" y="108"/>
                    <a:pt x="20583" y="217"/>
                    <a:pt x="20149" y="329"/>
                  </a:cubicBezTo>
                  <a:cubicBezTo>
                    <a:pt x="18845" y="657"/>
                    <a:pt x="17542" y="1095"/>
                    <a:pt x="16381" y="1535"/>
                  </a:cubicBezTo>
                  <a:cubicBezTo>
                    <a:pt x="14639" y="2301"/>
                    <a:pt x="12901" y="3179"/>
                    <a:pt x="11306" y="4165"/>
                  </a:cubicBezTo>
                  <a:cubicBezTo>
                    <a:pt x="7539" y="6469"/>
                    <a:pt x="4493" y="9539"/>
                    <a:pt x="2464" y="13047"/>
                  </a:cubicBezTo>
                  <a:cubicBezTo>
                    <a:pt x="1595" y="14362"/>
                    <a:pt x="1017" y="15897"/>
                    <a:pt x="582" y="17432"/>
                  </a:cubicBezTo>
                  <a:cubicBezTo>
                    <a:pt x="291" y="18421"/>
                    <a:pt x="148" y="19407"/>
                    <a:pt x="0" y="20394"/>
                  </a:cubicBezTo>
                  <a:cubicBezTo>
                    <a:pt x="0" y="20831"/>
                    <a:pt x="0" y="21163"/>
                    <a:pt x="0" y="21600"/>
                  </a:cubicBezTo>
                  <a:cubicBezTo>
                    <a:pt x="291" y="21600"/>
                    <a:pt x="291" y="19956"/>
                    <a:pt x="1160" y="17432"/>
                  </a:cubicBezTo>
                  <a:cubicBezTo>
                    <a:pt x="1742" y="16009"/>
                    <a:pt x="2320" y="14582"/>
                    <a:pt x="3189" y="13267"/>
                  </a:cubicBezTo>
                  <a:cubicBezTo>
                    <a:pt x="5219" y="9868"/>
                    <a:pt x="8265" y="6906"/>
                    <a:pt x="11888" y="4605"/>
                  </a:cubicBezTo>
                  <a:cubicBezTo>
                    <a:pt x="13335" y="3616"/>
                    <a:pt x="15078" y="2742"/>
                    <a:pt x="16668" y="1972"/>
                  </a:cubicBezTo>
                  <a:cubicBezTo>
                    <a:pt x="19714" y="657"/>
                    <a:pt x="21600" y="10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474;p32"/>
            <p:cNvSpPr/>
            <p:nvPr/>
          </p:nvSpPr>
          <p:spPr>
            <a:xfrm>
              <a:off x="4984571" y="3226497"/>
              <a:ext cx="136085" cy="104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5" y="0"/>
                  </a:moveTo>
                  <a:cubicBezTo>
                    <a:pt x="12960" y="0"/>
                    <a:pt x="13580" y="322"/>
                    <a:pt x="13580" y="885"/>
                  </a:cubicBezTo>
                  <a:cubicBezTo>
                    <a:pt x="13885" y="1648"/>
                    <a:pt x="13580" y="2454"/>
                    <a:pt x="12340" y="3217"/>
                  </a:cubicBezTo>
                  <a:cubicBezTo>
                    <a:pt x="10805" y="4183"/>
                    <a:pt x="8020" y="5349"/>
                    <a:pt x="5245" y="6596"/>
                  </a:cubicBezTo>
                  <a:cubicBezTo>
                    <a:pt x="3700" y="7280"/>
                    <a:pt x="2470" y="7963"/>
                    <a:pt x="1545" y="8648"/>
                  </a:cubicBezTo>
                  <a:cubicBezTo>
                    <a:pt x="305" y="9411"/>
                    <a:pt x="0" y="10136"/>
                    <a:pt x="0" y="10901"/>
                  </a:cubicBezTo>
                  <a:cubicBezTo>
                    <a:pt x="0" y="13997"/>
                    <a:pt x="7095" y="16692"/>
                    <a:pt x="12340" y="18583"/>
                  </a:cubicBezTo>
                  <a:cubicBezTo>
                    <a:pt x="14810" y="19508"/>
                    <a:pt x="17280" y="20312"/>
                    <a:pt x="18825" y="20795"/>
                  </a:cubicBezTo>
                  <a:cubicBezTo>
                    <a:pt x="19750" y="21077"/>
                    <a:pt x="20675" y="21318"/>
                    <a:pt x="21600" y="21600"/>
                  </a:cubicBezTo>
                  <a:cubicBezTo>
                    <a:pt x="21295" y="21318"/>
                    <a:pt x="20675" y="21037"/>
                    <a:pt x="19750" y="20755"/>
                  </a:cubicBezTo>
                  <a:cubicBezTo>
                    <a:pt x="18205" y="20231"/>
                    <a:pt x="16050" y="19468"/>
                    <a:pt x="13580" y="18502"/>
                  </a:cubicBezTo>
                  <a:cubicBezTo>
                    <a:pt x="8945" y="16611"/>
                    <a:pt x="2165" y="13957"/>
                    <a:pt x="2165" y="10901"/>
                  </a:cubicBezTo>
                  <a:cubicBezTo>
                    <a:pt x="2165" y="10136"/>
                    <a:pt x="2470" y="9411"/>
                    <a:pt x="3395" y="8688"/>
                  </a:cubicBezTo>
                  <a:cubicBezTo>
                    <a:pt x="4320" y="8004"/>
                    <a:pt x="5865" y="7321"/>
                    <a:pt x="7095" y="6677"/>
                  </a:cubicBezTo>
                  <a:cubicBezTo>
                    <a:pt x="9870" y="5390"/>
                    <a:pt x="12340" y="4264"/>
                    <a:pt x="13580" y="3258"/>
                  </a:cubicBezTo>
                  <a:cubicBezTo>
                    <a:pt x="14810" y="2454"/>
                    <a:pt x="15125" y="1648"/>
                    <a:pt x="14505" y="885"/>
                  </a:cubicBezTo>
                  <a:cubicBezTo>
                    <a:pt x="14190" y="643"/>
                    <a:pt x="13885" y="443"/>
                    <a:pt x="13580" y="241"/>
                  </a:cubicBezTo>
                  <a:cubicBezTo>
                    <a:pt x="13580" y="160"/>
                    <a:pt x="13265" y="80"/>
                    <a:pt x="132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475;p32"/>
            <p:cNvSpPr/>
            <p:nvPr/>
          </p:nvSpPr>
          <p:spPr>
            <a:xfrm>
              <a:off x="5171184" y="5258021"/>
              <a:ext cx="1139258" cy="12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26" y="0"/>
                    <a:pt x="21452" y="0"/>
                    <a:pt x="21378" y="336"/>
                  </a:cubicBezTo>
                  <a:lnTo>
                    <a:pt x="20789" y="1700"/>
                  </a:lnTo>
                  <a:cubicBezTo>
                    <a:pt x="20235" y="3400"/>
                    <a:pt x="19462" y="5090"/>
                    <a:pt x="18504" y="7471"/>
                  </a:cubicBezTo>
                  <a:cubicBezTo>
                    <a:pt x="17545" y="9843"/>
                    <a:pt x="16402" y="12225"/>
                    <a:pt x="15113" y="13925"/>
                  </a:cubicBezTo>
                  <a:cubicBezTo>
                    <a:pt x="13822" y="15961"/>
                    <a:pt x="12385" y="17661"/>
                    <a:pt x="10910" y="18679"/>
                  </a:cubicBezTo>
                  <a:cubicBezTo>
                    <a:pt x="9804" y="19177"/>
                    <a:pt x="8737" y="19493"/>
                    <a:pt x="7725" y="19493"/>
                  </a:cubicBezTo>
                  <a:cubicBezTo>
                    <a:pt x="7354" y="19493"/>
                    <a:pt x="6990" y="19442"/>
                    <a:pt x="6635" y="19350"/>
                  </a:cubicBezTo>
                  <a:cubicBezTo>
                    <a:pt x="5345" y="18679"/>
                    <a:pt x="4128" y="17997"/>
                    <a:pt x="3170" y="16979"/>
                  </a:cubicBezTo>
                  <a:cubicBezTo>
                    <a:pt x="2212" y="15961"/>
                    <a:pt x="1401" y="14943"/>
                    <a:pt x="885" y="13925"/>
                  </a:cubicBezTo>
                  <a:lnTo>
                    <a:pt x="221" y="13243"/>
                  </a:lnTo>
                  <a:cubicBezTo>
                    <a:pt x="185" y="13070"/>
                    <a:pt x="148" y="12989"/>
                    <a:pt x="110" y="12989"/>
                  </a:cubicBezTo>
                  <a:cubicBezTo>
                    <a:pt x="74" y="12989"/>
                    <a:pt x="38" y="13070"/>
                    <a:pt x="0" y="13243"/>
                  </a:cubicBezTo>
                  <a:cubicBezTo>
                    <a:pt x="74" y="13243"/>
                    <a:pt x="148" y="13579"/>
                    <a:pt x="221" y="13579"/>
                  </a:cubicBezTo>
                  <a:lnTo>
                    <a:pt x="849" y="14943"/>
                  </a:lnTo>
                  <a:cubicBezTo>
                    <a:pt x="1365" y="15961"/>
                    <a:pt x="2175" y="17315"/>
                    <a:pt x="3170" y="18679"/>
                  </a:cubicBezTo>
                  <a:cubicBezTo>
                    <a:pt x="4128" y="19697"/>
                    <a:pt x="5308" y="21050"/>
                    <a:pt x="6635" y="21396"/>
                  </a:cubicBezTo>
                  <a:cubicBezTo>
                    <a:pt x="7120" y="21519"/>
                    <a:pt x="7621" y="21600"/>
                    <a:pt x="8135" y="21600"/>
                  </a:cubicBezTo>
                  <a:cubicBezTo>
                    <a:pt x="9024" y="21600"/>
                    <a:pt x="9952" y="21356"/>
                    <a:pt x="10910" y="20714"/>
                  </a:cubicBezTo>
                  <a:cubicBezTo>
                    <a:pt x="12422" y="20032"/>
                    <a:pt x="13860" y="18333"/>
                    <a:pt x="15149" y="16297"/>
                  </a:cubicBezTo>
                  <a:cubicBezTo>
                    <a:pt x="16440" y="13925"/>
                    <a:pt x="17619" y="11543"/>
                    <a:pt x="18577" y="9171"/>
                  </a:cubicBezTo>
                  <a:cubicBezTo>
                    <a:pt x="19536" y="6789"/>
                    <a:pt x="20273" y="4418"/>
                    <a:pt x="20825" y="2718"/>
                  </a:cubicBezTo>
                  <a:lnTo>
                    <a:pt x="21415" y="682"/>
                  </a:lnTo>
                  <a:cubicBezTo>
                    <a:pt x="21490" y="682"/>
                    <a:pt x="21562" y="33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476;p32"/>
            <p:cNvSpPr/>
            <p:nvPr/>
          </p:nvSpPr>
          <p:spPr>
            <a:xfrm>
              <a:off x="4706575" y="4713511"/>
              <a:ext cx="328526" cy="91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66" y="0"/>
                    <a:pt x="21305" y="312"/>
                    <a:pt x="20707" y="825"/>
                  </a:cubicBezTo>
                  <a:lnTo>
                    <a:pt x="18021" y="3108"/>
                  </a:lnTo>
                  <a:cubicBezTo>
                    <a:pt x="15848" y="5026"/>
                    <a:pt x="12783" y="7674"/>
                    <a:pt x="9714" y="10642"/>
                  </a:cubicBezTo>
                  <a:cubicBezTo>
                    <a:pt x="6648" y="13656"/>
                    <a:pt x="3962" y="16350"/>
                    <a:pt x="2429" y="18359"/>
                  </a:cubicBezTo>
                  <a:cubicBezTo>
                    <a:pt x="1533" y="19362"/>
                    <a:pt x="893" y="20185"/>
                    <a:pt x="640" y="20732"/>
                  </a:cubicBezTo>
                  <a:cubicBezTo>
                    <a:pt x="383" y="21006"/>
                    <a:pt x="126" y="21326"/>
                    <a:pt x="0" y="21600"/>
                  </a:cubicBezTo>
                  <a:cubicBezTo>
                    <a:pt x="383" y="21326"/>
                    <a:pt x="640" y="21053"/>
                    <a:pt x="893" y="20779"/>
                  </a:cubicBezTo>
                  <a:lnTo>
                    <a:pt x="2939" y="18404"/>
                  </a:lnTo>
                  <a:cubicBezTo>
                    <a:pt x="4728" y="16441"/>
                    <a:pt x="7415" y="13748"/>
                    <a:pt x="10480" y="10734"/>
                  </a:cubicBezTo>
                  <a:cubicBezTo>
                    <a:pt x="13549" y="7766"/>
                    <a:pt x="16488" y="5118"/>
                    <a:pt x="18535" y="3155"/>
                  </a:cubicBezTo>
                  <a:cubicBezTo>
                    <a:pt x="19558" y="2195"/>
                    <a:pt x="20450" y="1419"/>
                    <a:pt x="20964" y="872"/>
                  </a:cubicBezTo>
                  <a:cubicBezTo>
                    <a:pt x="21347" y="552"/>
                    <a:pt x="21474" y="278"/>
                    <a:pt x="21600" y="4"/>
                  </a:cubicBezTo>
                  <a:cubicBezTo>
                    <a:pt x="21600" y="1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477;p32"/>
            <p:cNvSpPr/>
            <p:nvPr/>
          </p:nvSpPr>
          <p:spPr>
            <a:xfrm>
              <a:off x="6617577" y="5928707"/>
              <a:ext cx="128840" cy="344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0" y="0"/>
                  </a:moveTo>
                  <a:cubicBezTo>
                    <a:pt x="0" y="12"/>
                    <a:pt x="0" y="37"/>
                    <a:pt x="0" y="61"/>
                  </a:cubicBezTo>
                  <a:cubicBezTo>
                    <a:pt x="319" y="97"/>
                    <a:pt x="319" y="146"/>
                    <a:pt x="648" y="219"/>
                  </a:cubicBezTo>
                  <a:cubicBezTo>
                    <a:pt x="1614" y="365"/>
                    <a:pt x="2261" y="572"/>
                    <a:pt x="3547" y="840"/>
                  </a:cubicBezTo>
                  <a:cubicBezTo>
                    <a:pt x="3866" y="901"/>
                    <a:pt x="4194" y="974"/>
                    <a:pt x="4513" y="1047"/>
                  </a:cubicBezTo>
                  <a:cubicBezTo>
                    <a:pt x="4832" y="1133"/>
                    <a:pt x="5161" y="1206"/>
                    <a:pt x="5161" y="1291"/>
                  </a:cubicBezTo>
                  <a:cubicBezTo>
                    <a:pt x="5799" y="1449"/>
                    <a:pt x="6446" y="1632"/>
                    <a:pt x="7094" y="1827"/>
                  </a:cubicBezTo>
                  <a:cubicBezTo>
                    <a:pt x="8708" y="2216"/>
                    <a:pt x="9674" y="2654"/>
                    <a:pt x="10641" y="3141"/>
                  </a:cubicBezTo>
                  <a:cubicBezTo>
                    <a:pt x="15473" y="5090"/>
                    <a:pt x="18053" y="7793"/>
                    <a:pt x="18701" y="10776"/>
                  </a:cubicBezTo>
                  <a:cubicBezTo>
                    <a:pt x="19667" y="13771"/>
                    <a:pt x="18701" y="16474"/>
                    <a:pt x="18701" y="18434"/>
                  </a:cubicBezTo>
                  <a:cubicBezTo>
                    <a:pt x="18701" y="19408"/>
                    <a:pt x="19020" y="20200"/>
                    <a:pt x="19339" y="20748"/>
                  </a:cubicBezTo>
                  <a:cubicBezTo>
                    <a:pt x="19339" y="21028"/>
                    <a:pt x="19667" y="21235"/>
                    <a:pt x="19667" y="21381"/>
                  </a:cubicBezTo>
                  <a:lnTo>
                    <a:pt x="19667" y="21551"/>
                  </a:lnTo>
                  <a:cubicBezTo>
                    <a:pt x="19667" y="21563"/>
                    <a:pt x="19667" y="21588"/>
                    <a:pt x="19667" y="21600"/>
                  </a:cubicBezTo>
                  <a:cubicBezTo>
                    <a:pt x="19986" y="21576"/>
                    <a:pt x="19986" y="21563"/>
                    <a:pt x="20315" y="21539"/>
                  </a:cubicBezTo>
                  <a:lnTo>
                    <a:pt x="20315" y="20748"/>
                  </a:lnTo>
                  <a:cubicBezTo>
                    <a:pt x="20315" y="20188"/>
                    <a:pt x="20315" y="19396"/>
                    <a:pt x="20315" y="18422"/>
                  </a:cubicBezTo>
                  <a:cubicBezTo>
                    <a:pt x="20952" y="16462"/>
                    <a:pt x="21600" y="13759"/>
                    <a:pt x="21281" y="10776"/>
                  </a:cubicBezTo>
                  <a:cubicBezTo>
                    <a:pt x="20634" y="7781"/>
                    <a:pt x="17734" y="5077"/>
                    <a:pt x="12573" y="3129"/>
                  </a:cubicBezTo>
                  <a:cubicBezTo>
                    <a:pt x="10959" y="2642"/>
                    <a:pt x="9993" y="2204"/>
                    <a:pt x="8379" y="1814"/>
                  </a:cubicBezTo>
                  <a:cubicBezTo>
                    <a:pt x="7741" y="1620"/>
                    <a:pt x="7094" y="1437"/>
                    <a:pt x="6446" y="1279"/>
                  </a:cubicBezTo>
                  <a:cubicBezTo>
                    <a:pt x="6127" y="1193"/>
                    <a:pt x="5799" y="1108"/>
                    <a:pt x="5480" y="1035"/>
                  </a:cubicBezTo>
                  <a:cubicBezTo>
                    <a:pt x="5161" y="962"/>
                    <a:pt x="4832" y="889"/>
                    <a:pt x="4513" y="828"/>
                  </a:cubicBezTo>
                  <a:cubicBezTo>
                    <a:pt x="3228" y="560"/>
                    <a:pt x="1933" y="353"/>
                    <a:pt x="1285" y="207"/>
                  </a:cubicBezTo>
                  <a:lnTo>
                    <a:pt x="319" y="49"/>
                  </a:lnTo>
                  <a:cubicBezTo>
                    <a:pt x="319" y="37"/>
                    <a:pt x="319" y="12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478;p32"/>
            <p:cNvSpPr/>
            <p:nvPr/>
          </p:nvSpPr>
          <p:spPr>
            <a:xfrm>
              <a:off x="6425136" y="503947"/>
              <a:ext cx="440637" cy="48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4" h="21600" fill="norm" stroke="1" extrusionOk="0">
                  <a:moveTo>
                    <a:pt x="9221" y="0"/>
                  </a:moveTo>
                  <a:cubicBezTo>
                    <a:pt x="8001" y="0"/>
                    <a:pt x="6776" y="244"/>
                    <a:pt x="5616" y="732"/>
                  </a:cubicBezTo>
                  <a:cubicBezTo>
                    <a:pt x="2937" y="1944"/>
                    <a:pt x="1381" y="4800"/>
                    <a:pt x="1728" y="7743"/>
                  </a:cubicBezTo>
                  <a:lnTo>
                    <a:pt x="0" y="19695"/>
                  </a:lnTo>
                  <a:cubicBezTo>
                    <a:pt x="632" y="19394"/>
                    <a:pt x="1300" y="19274"/>
                    <a:pt x="1982" y="19274"/>
                  </a:cubicBezTo>
                  <a:cubicBezTo>
                    <a:pt x="3067" y="19274"/>
                    <a:pt x="4173" y="19580"/>
                    <a:pt x="5183" y="19954"/>
                  </a:cubicBezTo>
                  <a:cubicBezTo>
                    <a:pt x="6825" y="20819"/>
                    <a:pt x="8553" y="21340"/>
                    <a:pt x="10281" y="21600"/>
                  </a:cubicBezTo>
                  <a:cubicBezTo>
                    <a:pt x="12355" y="21600"/>
                    <a:pt x="14342" y="20819"/>
                    <a:pt x="15811" y="19435"/>
                  </a:cubicBezTo>
                  <a:cubicBezTo>
                    <a:pt x="21600" y="14326"/>
                    <a:pt x="20564" y="4974"/>
                    <a:pt x="13824" y="1251"/>
                  </a:cubicBezTo>
                  <a:cubicBezTo>
                    <a:pt x="12405" y="415"/>
                    <a:pt x="10817" y="0"/>
                    <a:pt x="922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479;p32"/>
            <p:cNvSpPr/>
            <p:nvPr/>
          </p:nvSpPr>
          <p:spPr>
            <a:xfrm>
              <a:off x="6452353" y="650579"/>
              <a:ext cx="176881" cy="3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2" y="3103"/>
                    <a:pt x="9494" y="6456"/>
                    <a:pt x="13529" y="10054"/>
                  </a:cubicBezTo>
                  <a:cubicBezTo>
                    <a:pt x="16853" y="13779"/>
                    <a:pt x="19700" y="17626"/>
                    <a:pt x="21600" y="21600"/>
                  </a:cubicBezTo>
                  <a:cubicBezTo>
                    <a:pt x="21600" y="20357"/>
                    <a:pt x="21365" y="19114"/>
                    <a:pt x="20653" y="17875"/>
                  </a:cubicBezTo>
                  <a:cubicBezTo>
                    <a:pt x="18042" y="12164"/>
                    <a:pt x="12818" y="6828"/>
                    <a:pt x="5224" y="2359"/>
                  </a:cubicBezTo>
                  <a:cubicBezTo>
                    <a:pt x="3558" y="1492"/>
                    <a:pt x="1900" y="6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480;p32"/>
            <p:cNvSpPr/>
            <p:nvPr/>
          </p:nvSpPr>
          <p:spPr>
            <a:xfrm>
              <a:off x="5896362" y="664217"/>
              <a:ext cx="672610" cy="26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" y="0"/>
                  </a:moveTo>
                  <a:cubicBezTo>
                    <a:pt x="187" y="0"/>
                    <a:pt x="124" y="159"/>
                    <a:pt x="124" y="643"/>
                  </a:cubicBezTo>
                  <a:cubicBezTo>
                    <a:pt x="62" y="1290"/>
                    <a:pt x="0" y="1933"/>
                    <a:pt x="0" y="2581"/>
                  </a:cubicBezTo>
                  <a:cubicBezTo>
                    <a:pt x="62" y="5157"/>
                    <a:pt x="311" y="7579"/>
                    <a:pt x="874" y="9671"/>
                  </a:cubicBezTo>
                  <a:cubicBezTo>
                    <a:pt x="1684" y="12736"/>
                    <a:pt x="2746" y="15157"/>
                    <a:pt x="4058" y="16767"/>
                  </a:cubicBezTo>
                  <a:cubicBezTo>
                    <a:pt x="5619" y="18700"/>
                    <a:pt x="7241" y="20155"/>
                    <a:pt x="8927" y="20957"/>
                  </a:cubicBezTo>
                  <a:cubicBezTo>
                    <a:pt x="9953" y="21383"/>
                    <a:pt x="10986" y="21600"/>
                    <a:pt x="12016" y="21600"/>
                  </a:cubicBezTo>
                  <a:cubicBezTo>
                    <a:pt x="14116" y="21600"/>
                    <a:pt x="16197" y="20701"/>
                    <a:pt x="18166" y="18864"/>
                  </a:cubicBezTo>
                  <a:cubicBezTo>
                    <a:pt x="19103" y="18057"/>
                    <a:pt x="19914" y="17091"/>
                    <a:pt x="20788" y="15800"/>
                  </a:cubicBezTo>
                  <a:cubicBezTo>
                    <a:pt x="21100" y="15476"/>
                    <a:pt x="21351" y="14993"/>
                    <a:pt x="21600" y="14350"/>
                  </a:cubicBezTo>
                  <a:cubicBezTo>
                    <a:pt x="20477" y="15800"/>
                    <a:pt x="19290" y="17091"/>
                    <a:pt x="18104" y="18057"/>
                  </a:cubicBezTo>
                  <a:cubicBezTo>
                    <a:pt x="16204" y="19730"/>
                    <a:pt x="14224" y="20517"/>
                    <a:pt x="12251" y="20517"/>
                  </a:cubicBezTo>
                  <a:cubicBezTo>
                    <a:pt x="11179" y="20517"/>
                    <a:pt x="10107" y="20285"/>
                    <a:pt x="9051" y="19831"/>
                  </a:cubicBezTo>
                  <a:cubicBezTo>
                    <a:pt x="5493" y="18217"/>
                    <a:pt x="2371" y="14350"/>
                    <a:pt x="1123" y="9188"/>
                  </a:cubicBezTo>
                  <a:cubicBezTo>
                    <a:pt x="561" y="7255"/>
                    <a:pt x="249" y="4998"/>
                    <a:pt x="187" y="2581"/>
                  </a:cubicBezTo>
                  <a:cubicBezTo>
                    <a:pt x="124" y="967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481;p32"/>
            <p:cNvSpPr/>
            <p:nvPr/>
          </p:nvSpPr>
          <p:spPr>
            <a:xfrm>
              <a:off x="6158797" y="968963"/>
              <a:ext cx="437392" cy="16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3" y="0"/>
                  </a:moveTo>
                  <a:cubicBezTo>
                    <a:pt x="21361" y="0"/>
                    <a:pt x="20495" y="2560"/>
                    <a:pt x="18817" y="5751"/>
                  </a:cubicBezTo>
                  <a:cubicBezTo>
                    <a:pt x="16704" y="10210"/>
                    <a:pt x="14209" y="13920"/>
                    <a:pt x="11616" y="16398"/>
                  </a:cubicBezTo>
                  <a:cubicBezTo>
                    <a:pt x="9023" y="18869"/>
                    <a:pt x="6240" y="20353"/>
                    <a:pt x="3457" y="20606"/>
                  </a:cubicBezTo>
                  <a:cubicBezTo>
                    <a:pt x="2046" y="20606"/>
                    <a:pt x="981" y="20494"/>
                    <a:pt x="426" y="20494"/>
                  </a:cubicBezTo>
                  <a:cubicBezTo>
                    <a:pt x="150" y="20494"/>
                    <a:pt x="0" y="20524"/>
                    <a:pt x="0" y="20606"/>
                  </a:cubicBezTo>
                  <a:cubicBezTo>
                    <a:pt x="0" y="20606"/>
                    <a:pt x="288" y="20851"/>
                    <a:pt x="863" y="21095"/>
                  </a:cubicBezTo>
                  <a:cubicBezTo>
                    <a:pt x="1727" y="21593"/>
                    <a:pt x="2590" y="21593"/>
                    <a:pt x="3457" y="21593"/>
                  </a:cubicBezTo>
                  <a:cubicBezTo>
                    <a:pt x="3580" y="21600"/>
                    <a:pt x="3707" y="21600"/>
                    <a:pt x="3831" y="21600"/>
                  </a:cubicBezTo>
                  <a:cubicBezTo>
                    <a:pt x="9463" y="21600"/>
                    <a:pt x="14975" y="16183"/>
                    <a:pt x="19200" y="6745"/>
                  </a:cubicBezTo>
                  <a:cubicBezTo>
                    <a:pt x="19873" y="5261"/>
                    <a:pt x="20449" y="3769"/>
                    <a:pt x="21024" y="2041"/>
                  </a:cubicBezTo>
                  <a:cubicBezTo>
                    <a:pt x="21407" y="801"/>
                    <a:pt x="21600" y="59"/>
                    <a:pt x="21600" y="59"/>
                  </a:cubicBezTo>
                  <a:cubicBezTo>
                    <a:pt x="21591" y="22"/>
                    <a:pt x="21580" y="0"/>
                    <a:pt x="2156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482;p32"/>
            <p:cNvSpPr/>
            <p:nvPr/>
          </p:nvSpPr>
          <p:spPr>
            <a:xfrm>
              <a:off x="6596188" y="701166"/>
              <a:ext cx="230136" cy="16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415" y="0"/>
                  </a:moveTo>
                  <a:cubicBezTo>
                    <a:pt x="21235" y="0"/>
                    <a:pt x="21056" y="2600"/>
                    <a:pt x="20147" y="5990"/>
                  </a:cubicBezTo>
                  <a:cubicBezTo>
                    <a:pt x="17797" y="14416"/>
                    <a:pt x="12035" y="20171"/>
                    <a:pt x="5735" y="20171"/>
                  </a:cubicBezTo>
                  <a:cubicBezTo>
                    <a:pt x="5218" y="20171"/>
                    <a:pt x="4695" y="20132"/>
                    <a:pt x="4173" y="20054"/>
                  </a:cubicBezTo>
                  <a:cubicBezTo>
                    <a:pt x="1915" y="19827"/>
                    <a:pt x="370" y="18976"/>
                    <a:pt x="60" y="18976"/>
                  </a:cubicBezTo>
                  <a:cubicBezTo>
                    <a:pt x="22" y="18976"/>
                    <a:pt x="0" y="18984"/>
                    <a:pt x="0" y="19015"/>
                  </a:cubicBezTo>
                  <a:cubicBezTo>
                    <a:pt x="1273" y="20319"/>
                    <a:pt x="2541" y="21100"/>
                    <a:pt x="4173" y="21358"/>
                  </a:cubicBezTo>
                  <a:cubicBezTo>
                    <a:pt x="4918" y="21522"/>
                    <a:pt x="5664" y="21600"/>
                    <a:pt x="6398" y="21600"/>
                  </a:cubicBezTo>
                  <a:cubicBezTo>
                    <a:pt x="12868" y="21600"/>
                    <a:pt x="18918" y="15603"/>
                    <a:pt x="20871" y="6247"/>
                  </a:cubicBezTo>
                  <a:cubicBezTo>
                    <a:pt x="21415" y="4162"/>
                    <a:pt x="21600" y="2085"/>
                    <a:pt x="2141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483;p32"/>
            <p:cNvSpPr/>
            <p:nvPr/>
          </p:nvSpPr>
          <p:spPr>
            <a:xfrm>
              <a:off x="244951" y="8487083"/>
              <a:ext cx="9162373" cy="90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" y="0"/>
                  </a:moveTo>
                  <a:lnTo>
                    <a:pt x="0" y="6983"/>
                  </a:lnTo>
                  <a:lnTo>
                    <a:pt x="4175" y="6983"/>
                  </a:lnTo>
                  <a:lnTo>
                    <a:pt x="4175" y="21554"/>
                  </a:lnTo>
                  <a:lnTo>
                    <a:pt x="4583" y="21554"/>
                  </a:lnTo>
                  <a:lnTo>
                    <a:pt x="4583" y="6983"/>
                  </a:lnTo>
                  <a:lnTo>
                    <a:pt x="19913" y="6983"/>
                  </a:lnTo>
                  <a:lnTo>
                    <a:pt x="19913" y="21600"/>
                  </a:lnTo>
                  <a:lnTo>
                    <a:pt x="20317" y="21600"/>
                  </a:lnTo>
                  <a:lnTo>
                    <a:pt x="20317" y="6983"/>
                  </a:lnTo>
                  <a:lnTo>
                    <a:pt x="21600" y="69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484;p32"/>
            <p:cNvSpPr/>
            <p:nvPr/>
          </p:nvSpPr>
          <p:spPr>
            <a:xfrm>
              <a:off x="6808513" y="4664673"/>
              <a:ext cx="987137" cy="265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5135" y="0"/>
                  </a:moveTo>
                  <a:cubicBezTo>
                    <a:pt x="4810" y="0"/>
                    <a:pt x="4512" y="78"/>
                    <a:pt x="4396" y="209"/>
                  </a:cubicBezTo>
                  <a:cubicBezTo>
                    <a:pt x="4396" y="304"/>
                    <a:pt x="5752" y="2756"/>
                    <a:pt x="5752" y="2756"/>
                  </a:cubicBezTo>
                  <a:cubicBezTo>
                    <a:pt x="5752" y="2756"/>
                    <a:pt x="2684" y="587"/>
                    <a:pt x="2095" y="587"/>
                  </a:cubicBezTo>
                  <a:cubicBezTo>
                    <a:pt x="2085" y="587"/>
                    <a:pt x="2075" y="587"/>
                    <a:pt x="2067" y="589"/>
                  </a:cubicBezTo>
                  <a:cubicBezTo>
                    <a:pt x="1643" y="620"/>
                    <a:pt x="1346" y="763"/>
                    <a:pt x="1346" y="937"/>
                  </a:cubicBezTo>
                  <a:cubicBezTo>
                    <a:pt x="1304" y="1095"/>
                    <a:pt x="3464" y="3468"/>
                    <a:pt x="3464" y="3468"/>
                  </a:cubicBezTo>
                  <a:cubicBezTo>
                    <a:pt x="3464" y="3468"/>
                    <a:pt x="1073" y="1774"/>
                    <a:pt x="602" y="1774"/>
                  </a:cubicBezTo>
                  <a:cubicBezTo>
                    <a:pt x="595" y="1774"/>
                    <a:pt x="590" y="1775"/>
                    <a:pt x="584" y="1775"/>
                  </a:cubicBezTo>
                  <a:cubicBezTo>
                    <a:pt x="160" y="1870"/>
                    <a:pt x="-94" y="2060"/>
                    <a:pt x="33" y="2250"/>
                  </a:cubicBezTo>
                  <a:cubicBezTo>
                    <a:pt x="76" y="2408"/>
                    <a:pt x="3083" y="5826"/>
                    <a:pt x="3676" y="6459"/>
                  </a:cubicBezTo>
                  <a:lnTo>
                    <a:pt x="4947" y="14575"/>
                  </a:lnTo>
                  <a:lnTo>
                    <a:pt x="13671" y="21600"/>
                  </a:lnTo>
                  <a:lnTo>
                    <a:pt x="21506" y="17486"/>
                  </a:lnTo>
                  <a:cubicBezTo>
                    <a:pt x="21506" y="17486"/>
                    <a:pt x="15239" y="13025"/>
                    <a:pt x="15239" y="12898"/>
                  </a:cubicBezTo>
                  <a:cubicBezTo>
                    <a:pt x="15239" y="12803"/>
                    <a:pt x="11172" y="6016"/>
                    <a:pt x="10876" y="5509"/>
                  </a:cubicBezTo>
                  <a:lnTo>
                    <a:pt x="14307" y="3611"/>
                  </a:lnTo>
                  <a:cubicBezTo>
                    <a:pt x="14307" y="3611"/>
                    <a:pt x="15577" y="3168"/>
                    <a:pt x="15154" y="2962"/>
                  </a:cubicBezTo>
                  <a:cubicBezTo>
                    <a:pt x="14947" y="2851"/>
                    <a:pt x="14653" y="2795"/>
                    <a:pt x="14313" y="2795"/>
                  </a:cubicBezTo>
                  <a:cubicBezTo>
                    <a:pt x="14026" y="2795"/>
                    <a:pt x="13705" y="2835"/>
                    <a:pt x="13375" y="2915"/>
                  </a:cubicBezTo>
                  <a:cubicBezTo>
                    <a:pt x="12909" y="3041"/>
                    <a:pt x="10410" y="3516"/>
                    <a:pt x="10410" y="3516"/>
                  </a:cubicBezTo>
                  <a:cubicBezTo>
                    <a:pt x="10410" y="3516"/>
                    <a:pt x="9478" y="779"/>
                    <a:pt x="9309" y="573"/>
                  </a:cubicBezTo>
                  <a:cubicBezTo>
                    <a:pt x="9167" y="446"/>
                    <a:pt x="8894" y="362"/>
                    <a:pt x="8628" y="362"/>
                  </a:cubicBezTo>
                  <a:cubicBezTo>
                    <a:pt x="8494" y="362"/>
                    <a:pt x="8363" y="383"/>
                    <a:pt x="8250" y="431"/>
                  </a:cubicBezTo>
                  <a:cubicBezTo>
                    <a:pt x="7868" y="573"/>
                    <a:pt x="7996" y="2440"/>
                    <a:pt x="7996" y="2440"/>
                  </a:cubicBezTo>
                  <a:cubicBezTo>
                    <a:pt x="7996" y="2440"/>
                    <a:pt x="6006" y="130"/>
                    <a:pt x="5582" y="51"/>
                  </a:cubicBezTo>
                  <a:cubicBezTo>
                    <a:pt x="5437" y="16"/>
                    <a:pt x="5283" y="0"/>
                    <a:pt x="513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485;p32"/>
            <p:cNvSpPr/>
            <p:nvPr/>
          </p:nvSpPr>
          <p:spPr>
            <a:xfrm>
              <a:off x="8012442" y="6504165"/>
              <a:ext cx="469513" cy="8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1600" fill="norm" stroke="1" extrusionOk="0">
                  <a:moveTo>
                    <a:pt x="541" y="0"/>
                  </a:moveTo>
                  <a:cubicBezTo>
                    <a:pt x="541" y="0"/>
                    <a:pt x="-1536" y="16896"/>
                    <a:pt x="2451" y="19557"/>
                  </a:cubicBezTo>
                  <a:cubicBezTo>
                    <a:pt x="5119" y="21299"/>
                    <a:pt x="9569" y="21600"/>
                    <a:pt x="12319" y="21600"/>
                  </a:cubicBezTo>
                  <a:cubicBezTo>
                    <a:pt x="13768" y="21600"/>
                    <a:pt x="14747" y="21517"/>
                    <a:pt x="14747" y="21517"/>
                  </a:cubicBezTo>
                  <a:lnTo>
                    <a:pt x="20064" y="714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486;p32"/>
            <p:cNvSpPr/>
            <p:nvPr/>
          </p:nvSpPr>
          <p:spPr>
            <a:xfrm>
              <a:off x="7220250" y="6817186"/>
              <a:ext cx="2251812" cy="25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5612" y="0"/>
                  </a:moveTo>
                  <a:cubicBezTo>
                    <a:pt x="1495" y="278"/>
                    <a:pt x="1182" y="5861"/>
                    <a:pt x="1182" y="6041"/>
                  </a:cubicBezTo>
                  <a:cubicBezTo>
                    <a:pt x="1182" y="6204"/>
                    <a:pt x="3489" y="7624"/>
                    <a:pt x="3489" y="7624"/>
                  </a:cubicBezTo>
                  <a:cubicBezTo>
                    <a:pt x="3489" y="7624"/>
                    <a:pt x="4246" y="8604"/>
                    <a:pt x="4135" y="9339"/>
                  </a:cubicBezTo>
                  <a:cubicBezTo>
                    <a:pt x="4006" y="10073"/>
                    <a:pt x="0" y="21584"/>
                    <a:pt x="0" y="21584"/>
                  </a:cubicBezTo>
                  <a:lnTo>
                    <a:pt x="17797" y="21600"/>
                  </a:lnTo>
                  <a:lnTo>
                    <a:pt x="17631" y="18661"/>
                  </a:lnTo>
                  <a:lnTo>
                    <a:pt x="20972" y="11347"/>
                  </a:lnTo>
                  <a:lnTo>
                    <a:pt x="21286" y="10433"/>
                  </a:lnTo>
                  <a:cubicBezTo>
                    <a:pt x="21600" y="9535"/>
                    <a:pt x="21138" y="8555"/>
                    <a:pt x="20196" y="8114"/>
                  </a:cubicBezTo>
                  <a:lnTo>
                    <a:pt x="11262" y="3984"/>
                  </a:lnTo>
                  <a:lnTo>
                    <a:pt x="7348" y="215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487;p32"/>
            <p:cNvSpPr/>
            <p:nvPr/>
          </p:nvSpPr>
          <p:spPr>
            <a:xfrm>
              <a:off x="7575860" y="7725014"/>
              <a:ext cx="194554" cy="54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5" y="0"/>
                  </a:moveTo>
                  <a:cubicBezTo>
                    <a:pt x="-197" y="0"/>
                    <a:pt x="1938" y="1072"/>
                    <a:pt x="4932" y="2836"/>
                  </a:cubicBezTo>
                  <a:cubicBezTo>
                    <a:pt x="8997" y="5132"/>
                    <a:pt x="12421" y="7660"/>
                    <a:pt x="15197" y="10188"/>
                  </a:cubicBezTo>
                  <a:cubicBezTo>
                    <a:pt x="16697" y="11566"/>
                    <a:pt x="17979" y="13022"/>
                    <a:pt x="18838" y="14553"/>
                  </a:cubicBezTo>
                  <a:cubicBezTo>
                    <a:pt x="19691" y="15703"/>
                    <a:pt x="20332" y="16927"/>
                    <a:pt x="20544" y="18153"/>
                  </a:cubicBezTo>
                  <a:cubicBezTo>
                    <a:pt x="20973" y="20298"/>
                    <a:pt x="20762" y="21600"/>
                    <a:pt x="20973" y="21600"/>
                  </a:cubicBezTo>
                  <a:cubicBezTo>
                    <a:pt x="21185" y="21295"/>
                    <a:pt x="21185" y="21065"/>
                    <a:pt x="21403" y="20757"/>
                  </a:cubicBezTo>
                  <a:cubicBezTo>
                    <a:pt x="21403" y="20374"/>
                    <a:pt x="21403" y="20068"/>
                    <a:pt x="21403" y="19685"/>
                  </a:cubicBezTo>
                  <a:lnTo>
                    <a:pt x="21403" y="18229"/>
                  </a:lnTo>
                  <a:cubicBezTo>
                    <a:pt x="21185" y="17005"/>
                    <a:pt x="20762" y="15703"/>
                    <a:pt x="20121" y="14477"/>
                  </a:cubicBezTo>
                  <a:cubicBezTo>
                    <a:pt x="19262" y="13022"/>
                    <a:pt x="17979" y="11490"/>
                    <a:pt x="16485" y="10112"/>
                  </a:cubicBezTo>
                  <a:cubicBezTo>
                    <a:pt x="13703" y="7506"/>
                    <a:pt x="10068" y="4980"/>
                    <a:pt x="5791" y="2682"/>
                  </a:cubicBezTo>
                  <a:cubicBezTo>
                    <a:pt x="4079" y="1839"/>
                    <a:pt x="2797" y="1150"/>
                    <a:pt x="1726" y="691"/>
                  </a:cubicBezTo>
                  <a:cubicBezTo>
                    <a:pt x="1085" y="383"/>
                    <a:pt x="656" y="154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488;p32"/>
            <p:cNvSpPr/>
            <p:nvPr/>
          </p:nvSpPr>
          <p:spPr>
            <a:xfrm>
              <a:off x="7887031" y="8942017"/>
              <a:ext cx="946760" cy="25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34" y="161"/>
                    <a:pt x="21024" y="487"/>
                    <a:pt x="20757" y="813"/>
                  </a:cubicBezTo>
                  <a:lnTo>
                    <a:pt x="18451" y="3087"/>
                  </a:lnTo>
                  <a:lnTo>
                    <a:pt x="10822" y="10883"/>
                  </a:lnTo>
                  <a:lnTo>
                    <a:pt x="3150" y="18352"/>
                  </a:lnTo>
                  <a:lnTo>
                    <a:pt x="843" y="20626"/>
                  </a:lnTo>
                  <a:cubicBezTo>
                    <a:pt x="533" y="20792"/>
                    <a:pt x="266" y="21113"/>
                    <a:pt x="0" y="21600"/>
                  </a:cubicBezTo>
                  <a:cubicBezTo>
                    <a:pt x="266" y="21439"/>
                    <a:pt x="577" y="21279"/>
                    <a:pt x="843" y="20952"/>
                  </a:cubicBezTo>
                  <a:cubicBezTo>
                    <a:pt x="1420" y="20626"/>
                    <a:pt x="2218" y="19979"/>
                    <a:pt x="3194" y="19165"/>
                  </a:cubicBezTo>
                  <a:cubicBezTo>
                    <a:pt x="5190" y="17378"/>
                    <a:pt x="7895" y="14944"/>
                    <a:pt x="10867" y="12017"/>
                  </a:cubicBezTo>
                  <a:cubicBezTo>
                    <a:pt x="13883" y="8935"/>
                    <a:pt x="16543" y="6009"/>
                    <a:pt x="18495" y="3900"/>
                  </a:cubicBezTo>
                  <a:cubicBezTo>
                    <a:pt x="19471" y="2761"/>
                    <a:pt x="20225" y="1787"/>
                    <a:pt x="20802" y="1135"/>
                  </a:cubicBezTo>
                  <a:cubicBezTo>
                    <a:pt x="21068" y="813"/>
                    <a:pt x="21334" y="4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489;p32"/>
            <p:cNvSpPr/>
            <p:nvPr/>
          </p:nvSpPr>
          <p:spPr>
            <a:xfrm>
              <a:off x="7455468" y="8036171"/>
              <a:ext cx="1992653" cy="112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9" y="3157"/>
                  </a:moveTo>
                  <a:cubicBezTo>
                    <a:pt x="15617" y="3263"/>
                    <a:pt x="15851" y="3405"/>
                    <a:pt x="16079" y="3586"/>
                  </a:cubicBezTo>
                  <a:cubicBezTo>
                    <a:pt x="16985" y="4258"/>
                    <a:pt x="17638" y="5640"/>
                    <a:pt x="17849" y="7323"/>
                  </a:cubicBezTo>
                  <a:cubicBezTo>
                    <a:pt x="18039" y="8929"/>
                    <a:pt x="17722" y="10611"/>
                    <a:pt x="16985" y="11620"/>
                  </a:cubicBezTo>
                  <a:cubicBezTo>
                    <a:pt x="16627" y="12049"/>
                    <a:pt x="16216" y="12264"/>
                    <a:pt x="15805" y="12264"/>
                  </a:cubicBezTo>
                  <a:cubicBezTo>
                    <a:pt x="15394" y="12264"/>
                    <a:pt x="14983" y="12049"/>
                    <a:pt x="14625" y="11620"/>
                  </a:cubicBezTo>
                  <a:cubicBezTo>
                    <a:pt x="14308" y="11209"/>
                    <a:pt x="14077" y="10574"/>
                    <a:pt x="13993" y="9900"/>
                  </a:cubicBezTo>
                  <a:cubicBezTo>
                    <a:pt x="13887" y="9228"/>
                    <a:pt x="13887" y="8555"/>
                    <a:pt x="13950" y="7883"/>
                  </a:cubicBezTo>
                  <a:cubicBezTo>
                    <a:pt x="14098" y="6650"/>
                    <a:pt x="14372" y="5454"/>
                    <a:pt x="14794" y="4408"/>
                  </a:cubicBezTo>
                  <a:cubicBezTo>
                    <a:pt x="14974" y="3964"/>
                    <a:pt x="15168" y="3545"/>
                    <a:pt x="15379" y="3157"/>
                  </a:cubicBezTo>
                  <a:close/>
                  <a:moveTo>
                    <a:pt x="8987" y="8677"/>
                  </a:moveTo>
                  <a:cubicBezTo>
                    <a:pt x="9089" y="8718"/>
                    <a:pt x="9191" y="8765"/>
                    <a:pt x="9293" y="8817"/>
                  </a:cubicBezTo>
                  <a:cubicBezTo>
                    <a:pt x="9820" y="9041"/>
                    <a:pt x="10305" y="9527"/>
                    <a:pt x="10684" y="10163"/>
                  </a:cubicBezTo>
                  <a:cubicBezTo>
                    <a:pt x="11485" y="11582"/>
                    <a:pt x="11611" y="13786"/>
                    <a:pt x="10958" y="15431"/>
                  </a:cubicBezTo>
                  <a:cubicBezTo>
                    <a:pt x="10642" y="16253"/>
                    <a:pt x="10178" y="16813"/>
                    <a:pt x="9630" y="17075"/>
                  </a:cubicBezTo>
                  <a:cubicBezTo>
                    <a:pt x="9453" y="17147"/>
                    <a:pt x="9277" y="17189"/>
                    <a:pt x="9100" y="17189"/>
                  </a:cubicBezTo>
                  <a:cubicBezTo>
                    <a:pt x="9003" y="17189"/>
                    <a:pt x="8906" y="17176"/>
                    <a:pt x="8808" y="17149"/>
                  </a:cubicBezTo>
                  <a:cubicBezTo>
                    <a:pt x="8535" y="17075"/>
                    <a:pt x="8282" y="16813"/>
                    <a:pt x="8113" y="16440"/>
                  </a:cubicBezTo>
                  <a:cubicBezTo>
                    <a:pt x="7966" y="16029"/>
                    <a:pt x="7903" y="15543"/>
                    <a:pt x="7903" y="15020"/>
                  </a:cubicBezTo>
                  <a:cubicBezTo>
                    <a:pt x="7882" y="14534"/>
                    <a:pt x="7903" y="14011"/>
                    <a:pt x="7945" y="13525"/>
                  </a:cubicBezTo>
                  <a:cubicBezTo>
                    <a:pt x="8029" y="12554"/>
                    <a:pt x="8177" y="11582"/>
                    <a:pt x="8387" y="10648"/>
                  </a:cubicBezTo>
                  <a:cubicBezTo>
                    <a:pt x="8556" y="9962"/>
                    <a:pt x="8757" y="9302"/>
                    <a:pt x="8987" y="8677"/>
                  </a:cubicBezTo>
                  <a:close/>
                  <a:moveTo>
                    <a:pt x="3880" y="11173"/>
                  </a:moveTo>
                  <a:cubicBezTo>
                    <a:pt x="4157" y="11624"/>
                    <a:pt x="4409" y="12177"/>
                    <a:pt x="4615" y="12815"/>
                  </a:cubicBezTo>
                  <a:cubicBezTo>
                    <a:pt x="4931" y="13825"/>
                    <a:pt x="5163" y="14871"/>
                    <a:pt x="5290" y="15991"/>
                  </a:cubicBezTo>
                  <a:cubicBezTo>
                    <a:pt x="5458" y="17224"/>
                    <a:pt x="5374" y="18533"/>
                    <a:pt x="5036" y="19691"/>
                  </a:cubicBezTo>
                  <a:cubicBezTo>
                    <a:pt x="4868" y="20288"/>
                    <a:pt x="4594" y="20774"/>
                    <a:pt x="4257" y="21073"/>
                  </a:cubicBezTo>
                  <a:cubicBezTo>
                    <a:pt x="4033" y="21307"/>
                    <a:pt x="3792" y="21424"/>
                    <a:pt x="3551" y="21424"/>
                  </a:cubicBezTo>
                  <a:cubicBezTo>
                    <a:pt x="3406" y="21424"/>
                    <a:pt x="3261" y="21382"/>
                    <a:pt x="3119" y="21298"/>
                  </a:cubicBezTo>
                  <a:cubicBezTo>
                    <a:pt x="2297" y="20774"/>
                    <a:pt x="1749" y="19429"/>
                    <a:pt x="1728" y="17898"/>
                  </a:cubicBezTo>
                  <a:cubicBezTo>
                    <a:pt x="1707" y="16328"/>
                    <a:pt x="2108" y="14759"/>
                    <a:pt x="2655" y="13413"/>
                  </a:cubicBezTo>
                  <a:cubicBezTo>
                    <a:pt x="3013" y="12576"/>
                    <a:pt x="3424" y="11821"/>
                    <a:pt x="3880" y="11173"/>
                  </a:cubicBezTo>
                  <a:close/>
                  <a:moveTo>
                    <a:pt x="19410" y="0"/>
                  </a:moveTo>
                  <a:cubicBezTo>
                    <a:pt x="18232" y="0"/>
                    <a:pt x="17068" y="643"/>
                    <a:pt x="16100" y="1866"/>
                  </a:cubicBezTo>
                  <a:cubicBezTo>
                    <a:pt x="15849" y="2187"/>
                    <a:pt x="15614" y="2540"/>
                    <a:pt x="15394" y="2927"/>
                  </a:cubicBezTo>
                  <a:cubicBezTo>
                    <a:pt x="15046" y="2777"/>
                    <a:pt x="14691" y="2702"/>
                    <a:pt x="14336" y="2702"/>
                  </a:cubicBezTo>
                  <a:cubicBezTo>
                    <a:pt x="13909" y="2702"/>
                    <a:pt x="13482" y="2810"/>
                    <a:pt x="13065" y="3025"/>
                  </a:cubicBezTo>
                  <a:cubicBezTo>
                    <a:pt x="12538" y="3287"/>
                    <a:pt x="12033" y="3623"/>
                    <a:pt x="11569" y="4109"/>
                  </a:cubicBezTo>
                  <a:cubicBezTo>
                    <a:pt x="11085" y="4557"/>
                    <a:pt x="10642" y="5117"/>
                    <a:pt x="10220" y="5753"/>
                  </a:cubicBezTo>
                  <a:cubicBezTo>
                    <a:pt x="9724" y="6524"/>
                    <a:pt x="9285" y="7411"/>
                    <a:pt x="8914" y="8386"/>
                  </a:cubicBezTo>
                  <a:cubicBezTo>
                    <a:pt x="8605" y="8288"/>
                    <a:pt x="8293" y="8247"/>
                    <a:pt x="7985" y="8247"/>
                  </a:cubicBezTo>
                  <a:cubicBezTo>
                    <a:pt x="7901" y="8247"/>
                    <a:pt x="7817" y="8250"/>
                    <a:pt x="7734" y="8256"/>
                  </a:cubicBezTo>
                  <a:cubicBezTo>
                    <a:pt x="6295" y="8439"/>
                    <a:pt x="4939" y="9382"/>
                    <a:pt x="3835" y="10936"/>
                  </a:cubicBezTo>
                  <a:cubicBezTo>
                    <a:pt x="3325" y="10166"/>
                    <a:pt x="2745" y="9722"/>
                    <a:pt x="2212" y="9676"/>
                  </a:cubicBezTo>
                  <a:cubicBezTo>
                    <a:pt x="2139" y="9664"/>
                    <a:pt x="2066" y="9658"/>
                    <a:pt x="1993" y="9658"/>
                  </a:cubicBezTo>
                  <a:cubicBezTo>
                    <a:pt x="1398" y="9658"/>
                    <a:pt x="830" y="10061"/>
                    <a:pt x="379" y="10760"/>
                  </a:cubicBezTo>
                  <a:cubicBezTo>
                    <a:pt x="253" y="10947"/>
                    <a:pt x="147" y="11209"/>
                    <a:pt x="63" y="11470"/>
                  </a:cubicBezTo>
                  <a:cubicBezTo>
                    <a:pt x="21" y="11620"/>
                    <a:pt x="0" y="11732"/>
                    <a:pt x="0" y="11732"/>
                  </a:cubicBezTo>
                  <a:cubicBezTo>
                    <a:pt x="106" y="11395"/>
                    <a:pt x="232" y="11059"/>
                    <a:pt x="401" y="10798"/>
                  </a:cubicBezTo>
                  <a:cubicBezTo>
                    <a:pt x="611" y="10462"/>
                    <a:pt x="843" y="10237"/>
                    <a:pt x="1096" y="10051"/>
                  </a:cubicBezTo>
                  <a:cubicBezTo>
                    <a:pt x="1396" y="9862"/>
                    <a:pt x="1711" y="9779"/>
                    <a:pt x="2028" y="9779"/>
                  </a:cubicBezTo>
                  <a:cubicBezTo>
                    <a:pt x="2090" y="9779"/>
                    <a:pt x="2151" y="9783"/>
                    <a:pt x="2212" y="9788"/>
                  </a:cubicBezTo>
                  <a:cubicBezTo>
                    <a:pt x="2726" y="9834"/>
                    <a:pt x="3287" y="10268"/>
                    <a:pt x="3780" y="11014"/>
                  </a:cubicBezTo>
                  <a:cubicBezTo>
                    <a:pt x="3320" y="11674"/>
                    <a:pt x="2907" y="12440"/>
                    <a:pt x="2550" y="13301"/>
                  </a:cubicBezTo>
                  <a:cubicBezTo>
                    <a:pt x="1981" y="14647"/>
                    <a:pt x="1581" y="16253"/>
                    <a:pt x="1601" y="17898"/>
                  </a:cubicBezTo>
                  <a:cubicBezTo>
                    <a:pt x="1622" y="19504"/>
                    <a:pt x="2212" y="20925"/>
                    <a:pt x="3077" y="21485"/>
                  </a:cubicBezTo>
                  <a:cubicBezTo>
                    <a:pt x="3216" y="21562"/>
                    <a:pt x="3360" y="21600"/>
                    <a:pt x="3504" y="21600"/>
                  </a:cubicBezTo>
                  <a:cubicBezTo>
                    <a:pt x="3777" y="21600"/>
                    <a:pt x="4051" y="21467"/>
                    <a:pt x="4299" y="21222"/>
                  </a:cubicBezTo>
                  <a:cubicBezTo>
                    <a:pt x="4636" y="20886"/>
                    <a:pt x="4931" y="20363"/>
                    <a:pt x="5121" y="19765"/>
                  </a:cubicBezTo>
                  <a:cubicBezTo>
                    <a:pt x="5458" y="18570"/>
                    <a:pt x="5542" y="17224"/>
                    <a:pt x="5374" y="15954"/>
                  </a:cubicBezTo>
                  <a:cubicBezTo>
                    <a:pt x="5247" y="14833"/>
                    <a:pt x="5015" y="13750"/>
                    <a:pt x="4678" y="12740"/>
                  </a:cubicBezTo>
                  <a:cubicBezTo>
                    <a:pt x="4469" y="12099"/>
                    <a:pt x="4214" y="11547"/>
                    <a:pt x="3936" y="11095"/>
                  </a:cubicBezTo>
                  <a:cubicBezTo>
                    <a:pt x="4217" y="10704"/>
                    <a:pt x="4514" y="10354"/>
                    <a:pt x="4826" y="10051"/>
                  </a:cubicBezTo>
                  <a:cubicBezTo>
                    <a:pt x="5732" y="9153"/>
                    <a:pt x="6722" y="8630"/>
                    <a:pt x="7755" y="8518"/>
                  </a:cubicBezTo>
                  <a:cubicBezTo>
                    <a:pt x="7863" y="8502"/>
                    <a:pt x="7969" y="8496"/>
                    <a:pt x="8075" y="8496"/>
                  </a:cubicBezTo>
                  <a:cubicBezTo>
                    <a:pt x="8329" y="8496"/>
                    <a:pt x="8578" y="8538"/>
                    <a:pt x="8827" y="8620"/>
                  </a:cubicBezTo>
                  <a:cubicBezTo>
                    <a:pt x="8605" y="9228"/>
                    <a:pt x="8409" y="9870"/>
                    <a:pt x="8240" y="10536"/>
                  </a:cubicBezTo>
                  <a:cubicBezTo>
                    <a:pt x="8029" y="11470"/>
                    <a:pt x="7860" y="12479"/>
                    <a:pt x="7776" y="13487"/>
                  </a:cubicBezTo>
                  <a:cubicBezTo>
                    <a:pt x="7755" y="13974"/>
                    <a:pt x="7734" y="14497"/>
                    <a:pt x="7734" y="15020"/>
                  </a:cubicBezTo>
                  <a:cubicBezTo>
                    <a:pt x="7734" y="15580"/>
                    <a:pt x="7839" y="16103"/>
                    <a:pt x="7987" y="16552"/>
                  </a:cubicBezTo>
                  <a:cubicBezTo>
                    <a:pt x="8177" y="17000"/>
                    <a:pt x="8450" y="17299"/>
                    <a:pt x="8767" y="17375"/>
                  </a:cubicBezTo>
                  <a:cubicBezTo>
                    <a:pt x="8865" y="17399"/>
                    <a:pt x="8963" y="17412"/>
                    <a:pt x="9062" y="17412"/>
                  </a:cubicBezTo>
                  <a:cubicBezTo>
                    <a:pt x="9258" y="17412"/>
                    <a:pt x="9455" y="17361"/>
                    <a:pt x="9652" y="17263"/>
                  </a:cubicBezTo>
                  <a:cubicBezTo>
                    <a:pt x="10220" y="17000"/>
                    <a:pt x="10726" y="16402"/>
                    <a:pt x="11063" y="15543"/>
                  </a:cubicBezTo>
                  <a:cubicBezTo>
                    <a:pt x="11738" y="13786"/>
                    <a:pt x="11611" y="11470"/>
                    <a:pt x="10768" y="9976"/>
                  </a:cubicBezTo>
                  <a:cubicBezTo>
                    <a:pt x="10368" y="9302"/>
                    <a:pt x="9862" y="8817"/>
                    <a:pt x="9335" y="8555"/>
                  </a:cubicBezTo>
                  <a:cubicBezTo>
                    <a:pt x="9249" y="8513"/>
                    <a:pt x="9162" y="8474"/>
                    <a:pt x="9075" y="8442"/>
                  </a:cubicBezTo>
                  <a:cubicBezTo>
                    <a:pt x="9428" y="7524"/>
                    <a:pt x="9846" y="6684"/>
                    <a:pt x="10326" y="5939"/>
                  </a:cubicBezTo>
                  <a:cubicBezTo>
                    <a:pt x="10726" y="5304"/>
                    <a:pt x="11169" y="4744"/>
                    <a:pt x="11632" y="4296"/>
                  </a:cubicBezTo>
                  <a:cubicBezTo>
                    <a:pt x="12096" y="3847"/>
                    <a:pt x="12581" y="3474"/>
                    <a:pt x="13087" y="3250"/>
                  </a:cubicBezTo>
                  <a:cubicBezTo>
                    <a:pt x="13494" y="3034"/>
                    <a:pt x="13913" y="2926"/>
                    <a:pt x="14331" y="2926"/>
                  </a:cubicBezTo>
                  <a:cubicBezTo>
                    <a:pt x="14652" y="2926"/>
                    <a:pt x="14973" y="2990"/>
                    <a:pt x="15288" y="3118"/>
                  </a:cubicBezTo>
                  <a:cubicBezTo>
                    <a:pt x="15087" y="3493"/>
                    <a:pt x="14900" y="3898"/>
                    <a:pt x="14730" y="4333"/>
                  </a:cubicBezTo>
                  <a:cubicBezTo>
                    <a:pt x="14288" y="5379"/>
                    <a:pt x="13993" y="6575"/>
                    <a:pt x="13845" y="7846"/>
                  </a:cubicBezTo>
                  <a:cubicBezTo>
                    <a:pt x="13782" y="8555"/>
                    <a:pt x="13782" y="9265"/>
                    <a:pt x="13887" y="9939"/>
                  </a:cubicBezTo>
                  <a:cubicBezTo>
                    <a:pt x="13972" y="10648"/>
                    <a:pt x="14224" y="11321"/>
                    <a:pt x="14540" y="11769"/>
                  </a:cubicBezTo>
                  <a:cubicBezTo>
                    <a:pt x="14924" y="12241"/>
                    <a:pt x="15366" y="12475"/>
                    <a:pt x="15808" y="12475"/>
                  </a:cubicBezTo>
                  <a:cubicBezTo>
                    <a:pt x="16240" y="12475"/>
                    <a:pt x="16673" y="12251"/>
                    <a:pt x="17048" y="11806"/>
                  </a:cubicBezTo>
                  <a:cubicBezTo>
                    <a:pt x="17807" y="10723"/>
                    <a:pt x="18165" y="8966"/>
                    <a:pt x="17976" y="7285"/>
                  </a:cubicBezTo>
                  <a:cubicBezTo>
                    <a:pt x="17744" y="5528"/>
                    <a:pt x="17069" y="4071"/>
                    <a:pt x="16121" y="3362"/>
                  </a:cubicBezTo>
                  <a:cubicBezTo>
                    <a:pt x="15913" y="3200"/>
                    <a:pt x="15700" y="3069"/>
                    <a:pt x="15483" y="2967"/>
                  </a:cubicBezTo>
                  <a:cubicBezTo>
                    <a:pt x="15687" y="2610"/>
                    <a:pt x="15907" y="2280"/>
                    <a:pt x="16142" y="1978"/>
                  </a:cubicBezTo>
                  <a:cubicBezTo>
                    <a:pt x="16985" y="895"/>
                    <a:pt x="17976" y="260"/>
                    <a:pt x="19008" y="111"/>
                  </a:cubicBezTo>
                  <a:cubicBezTo>
                    <a:pt x="19157" y="93"/>
                    <a:pt x="19309" y="84"/>
                    <a:pt x="19462" y="84"/>
                  </a:cubicBezTo>
                  <a:cubicBezTo>
                    <a:pt x="19956" y="84"/>
                    <a:pt x="20464" y="181"/>
                    <a:pt x="20947" y="409"/>
                  </a:cubicBezTo>
                  <a:cubicBezTo>
                    <a:pt x="21094" y="484"/>
                    <a:pt x="21263" y="596"/>
                    <a:pt x="21431" y="671"/>
                  </a:cubicBezTo>
                  <a:lnTo>
                    <a:pt x="21600" y="783"/>
                  </a:lnTo>
                  <a:cubicBezTo>
                    <a:pt x="21389" y="596"/>
                    <a:pt x="21158" y="484"/>
                    <a:pt x="20947" y="372"/>
                  </a:cubicBezTo>
                  <a:cubicBezTo>
                    <a:pt x="20441" y="122"/>
                    <a:pt x="19925" y="0"/>
                    <a:pt x="1941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490;p32"/>
            <p:cNvSpPr/>
            <p:nvPr/>
          </p:nvSpPr>
          <p:spPr>
            <a:xfrm>
              <a:off x="7432157" y="7081311"/>
              <a:ext cx="760088" cy="56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73" y="456"/>
                  </a:moveTo>
                  <a:cubicBezTo>
                    <a:pt x="7512" y="456"/>
                    <a:pt x="8452" y="756"/>
                    <a:pt x="9225" y="1427"/>
                  </a:cubicBezTo>
                  <a:cubicBezTo>
                    <a:pt x="9998" y="2099"/>
                    <a:pt x="10663" y="2920"/>
                    <a:pt x="11159" y="3965"/>
                  </a:cubicBezTo>
                  <a:cubicBezTo>
                    <a:pt x="12153" y="5905"/>
                    <a:pt x="12595" y="8218"/>
                    <a:pt x="12541" y="10532"/>
                  </a:cubicBezTo>
                  <a:cubicBezTo>
                    <a:pt x="12484" y="11652"/>
                    <a:pt x="12319" y="12697"/>
                    <a:pt x="12098" y="13742"/>
                  </a:cubicBezTo>
                  <a:cubicBezTo>
                    <a:pt x="12007" y="14060"/>
                    <a:pt x="11911" y="14371"/>
                    <a:pt x="11807" y="14675"/>
                  </a:cubicBezTo>
                  <a:cubicBezTo>
                    <a:pt x="11477" y="14610"/>
                    <a:pt x="11151" y="14523"/>
                    <a:pt x="10828" y="14413"/>
                  </a:cubicBezTo>
                  <a:cubicBezTo>
                    <a:pt x="9336" y="13816"/>
                    <a:pt x="7900" y="12771"/>
                    <a:pt x="6739" y="11353"/>
                  </a:cubicBezTo>
                  <a:cubicBezTo>
                    <a:pt x="6131" y="10608"/>
                    <a:pt x="5580" y="9713"/>
                    <a:pt x="5083" y="8815"/>
                  </a:cubicBezTo>
                  <a:cubicBezTo>
                    <a:pt x="4584" y="7771"/>
                    <a:pt x="4253" y="6726"/>
                    <a:pt x="4033" y="5533"/>
                  </a:cubicBezTo>
                  <a:cubicBezTo>
                    <a:pt x="3756" y="4412"/>
                    <a:pt x="3867" y="3144"/>
                    <a:pt x="4309" y="2099"/>
                  </a:cubicBezTo>
                  <a:cubicBezTo>
                    <a:pt x="4806" y="1054"/>
                    <a:pt x="5689" y="456"/>
                    <a:pt x="6573" y="456"/>
                  </a:cubicBezTo>
                  <a:close/>
                  <a:moveTo>
                    <a:pt x="6823" y="0"/>
                  </a:moveTo>
                  <a:cubicBezTo>
                    <a:pt x="6741" y="0"/>
                    <a:pt x="6658" y="2"/>
                    <a:pt x="6573" y="9"/>
                  </a:cubicBezTo>
                  <a:cubicBezTo>
                    <a:pt x="5523" y="9"/>
                    <a:pt x="4530" y="680"/>
                    <a:pt x="3977" y="1875"/>
                  </a:cubicBezTo>
                  <a:cubicBezTo>
                    <a:pt x="3480" y="2994"/>
                    <a:pt x="3369" y="4412"/>
                    <a:pt x="3645" y="5681"/>
                  </a:cubicBezTo>
                  <a:cubicBezTo>
                    <a:pt x="3867" y="6876"/>
                    <a:pt x="4253" y="8070"/>
                    <a:pt x="4806" y="9039"/>
                  </a:cubicBezTo>
                  <a:cubicBezTo>
                    <a:pt x="5248" y="10010"/>
                    <a:pt x="5856" y="10905"/>
                    <a:pt x="6519" y="11726"/>
                  </a:cubicBezTo>
                  <a:cubicBezTo>
                    <a:pt x="7734" y="13145"/>
                    <a:pt x="9170" y="14190"/>
                    <a:pt x="10717" y="14787"/>
                  </a:cubicBezTo>
                  <a:cubicBezTo>
                    <a:pt x="11035" y="14890"/>
                    <a:pt x="11356" y="14973"/>
                    <a:pt x="11678" y="15035"/>
                  </a:cubicBezTo>
                  <a:cubicBezTo>
                    <a:pt x="11496" y="15532"/>
                    <a:pt x="11289" y="16018"/>
                    <a:pt x="11048" y="16503"/>
                  </a:cubicBezTo>
                  <a:cubicBezTo>
                    <a:pt x="10220" y="17922"/>
                    <a:pt x="9170" y="19116"/>
                    <a:pt x="7955" y="19935"/>
                  </a:cubicBezTo>
                  <a:cubicBezTo>
                    <a:pt x="6550" y="20857"/>
                    <a:pt x="5048" y="21334"/>
                    <a:pt x="3523" y="21334"/>
                  </a:cubicBezTo>
                  <a:cubicBezTo>
                    <a:pt x="3067" y="21334"/>
                    <a:pt x="2610" y="21291"/>
                    <a:pt x="2155" y="21206"/>
                  </a:cubicBezTo>
                  <a:cubicBezTo>
                    <a:pt x="1436" y="21056"/>
                    <a:pt x="717" y="20833"/>
                    <a:pt x="0" y="20609"/>
                  </a:cubicBezTo>
                  <a:cubicBezTo>
                    <a:pt x="662" y="20980"/>
                    <a:pt x="1381" y="21280"/>
                    <a:pt x="2098" y="21430"/>
                  </a:cubicBezTo>
                  <a:cubicBezTo>
                    <a:pt x="2622" y="21544"/>
                    <a:pt x="3143" y="21600"/>
                    <a:pt x="3662" y="21600"/>
                  </a:cubicBezTo>
                  <a:cubicBezTo>
                    <a:pt x="5176" y="21600"/>
                    <a:pt x="6666" y="21123"/>
                    <a:pt x="8066" y="20235"/>
                  </a:cubicBezTo>
                  <a:cubicBezTo>
                    <a:pt x="9336" y="19414"/>
                    <a:pt x="10441" y="18219"/>
                    <a:pt x="11325" y="16727"/>
                  </a:cubicBezTo>
                  <a:cubicBezTo>
                    <a:pt x="11588" y="16192"/>
                    <a:pt x="11814" y="15660"/>
                    <a:pt x="12009" y="15094"/>
                  </a:cubicBezTo>
                  <a:cubicBezTo>
                    <a:pt x="12373" y="15147"/>
                    <a:pt x="12738" y="15174"/>
                    <a:pt x="13102" y="15174"/>
                  </a:cubicBezTo>
                  <a:cubicBezTo>
                    <a:pt x="13712" y="15174"/>
                    <a:pt x="14319" y="15098"/>
                    <a:pt x="14916" y="14937"/>
                  </a:cubicBezTo>
                  <a:cubicBezTo>
                    <a:pt x="16905" y="14413"/>
                    <a:pt x="18783" y="13145"/>
                    <a:pt x="20219" y="11205"/>
                  </a:cubicBezTo>
                  <a:cubicBezTo>
                    <a:pt x="20772" y="10532"/>
                    <a:pt x="21214" y="9713"/>
                    <a:pt x="21600" y="8815"/>
                  </a:cubicBezTo>
                  <a:cubicBezTo>
                    <a:pt x="21158" y="9563"/>
                    <a:pt x="20661" y="10308"/>
                    <a:pt x="20164" y="11055"/>
                  </a:cubicBezTo>
                  <a:cubicBezTo>
                    <a:pt x="18672" y="12921"/>
                    <a:pt x="16850" y="14116"/>
                    <a:pt x="14916" y="14637"/>
                  </a:cubicBezTo>
                  <a:cubicBezTo>
                    <a:pt x="14364" y="14758"/>
                    <a:pt x="13811" y="14816"/>
                    <a:pt x="13263" y="14816"/>
                  </a:cubicBezTo>
                  <a:cubicBezTo>
                    <a:pt x="12883" y="14816"/>
                    <a:pt x="12504" y="14787"/>
                    <a:pt x="12130" y="14731"/>
                  </a:cubicBezTo>
                  <a:cubicBezTo>
                    <a:pt x="12216" y="14460"/>
                    <a:pt x="12297" y="14181"/>
                    <a:pt x="12375" y="13892"/>
                  </a:cubicBezTo>
                  <a:cubicBezTo>
                    <a:pt x="12650" y="12847"/>
                    <a:pt x="12817" y="11726"/>
                    <a:pt x="12872" y="10608"/>
                  </a:cubicBezTo>
                  <a:cubicBezTo>
                    <a:pt x="12927" y="8144"/>
                    <a:pt x="12484" y="5757"/>
                    <a:pt x="11491" y="3667"/>
                  </a:cubicBezTo>
                  <a:cubicBezTo>
                    <a:pt x="10937" y="2622"/>
                    <a:pt x="10220" y="1725"/>
                    <a:pt x="9391" y="1054"/>
                  </a:cubicBezTo>
                  <a:cubicBezTo>
                    <a:pt x="8632" y="371"/>
                    <a:pt x="7734" y="0"/>
                    <a:pt x="6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491;p32"/>
            <p:cNvSpPr/>
            <p:nvPr/>
          </p:nvSpPr>
          <p:spPr>
            <a:xfrm>
              <a:off x="8664162" y="9252824"/>
              <a:ext cx="391268" cy="13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2370" y="0"/>
                  </a:moveTo>
                  <a:cubicBezTo>
                    <a:pt x="11533" y="0"/>
                    <a:pt x="10693" y="222"/>
                    <a:pt x="9866" y="684"/>
                  </a:cubicBezTo>
                  <a:cubicBezTo>
                    <a:pt x="6978" y="2294"/>
                    <a:pt x="4304" y="6467"/>
                    <a:pt x="2166" y="12896"/>
                  </a:cubicBezTo>
                  <a:cubicBezTo>
                    <a:pt x="1525" y="14506"/>
                    <a:pt x="989" y="16761"/>
                    <a:pt x="457" y="19007"/>
                  </a:cubicBezTo>
                  <a:cubicBezTo>
                    <a:pt x="134" y="20617"/>
                    <a:pt x="-78" y="20935"/>
                    <a:pt x="28" y="21581"/>
                  </a:cubicBezTo>
                  <a:cubicBezTo>
                    <a:pt x="31" y="21590"/>
                    <a:pt x="37" y="21600"/>
                    <a:pt x="44" y="21600"/>
                  </a:cubicBezTo>
                  <a:cubicBezTo>
                    <a:pt x="194" y="21600"/>
                    <a:pt x="948" y="17880"/>
                    <a:pt x="2487" y="13860"/>
                  </a:cubicBezTo>
                  <a:cubicBezTo>
                    <a:pt x="5308" y="6236"/>
                    <a:pt x="8917" y="2101"/>
                    <a:pt x="12610" y="2101"/>
                  </a:cubicBezTo>
                  <a:cubicBezTo>
                    <a:pt x="14521" y="2101"/>
                    <a:pt x="16454" y="3200"/>
                    <a:pt x="18313" y="5504"/>
                  </a:cubicBezTo>
                  <a:cubicBezTo>
                    <a:pt x="20230" y="7624"/>
                    <a:pt x="21288" y="10034"/>
                    <a:pt x="21493" y="10034"/>
                  </a:cubicBezTo>
                  <a:cubicBezTo>
                    <a:pt x="21506" y="10034"/>
                    <a:pt x="21516" y="10024"/>
                    <a:pt x="21522" y="10005"/>
                  </a:cubicBezTo>
                  <a:cubicBezTo>
                    <a:pt x="21522" y="10005"/>
                    <a:pt x="21201" y="9359"/>
                    <a:pt x="20772" y="8077"/>
                  </a:cubicBezTo>
                  <a:cubicBezTo>
                    <a:pt x="20025" y="6467"/>
                    <a:pt x="19275" y="5186"/>
                    <a:pt x="18528" y="3894"/>
                  </a:cubicBezTo>
                  <a:cubicBezTo>
                    <a:pt x="16544" y="1378"/>
                    <a:pt x="14453" y="0"/>
                    <a:pt x="1237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492;p32"/>
            <p:cNvSpPr/>
            <p:nvPr/>
          </p:nvSpPr>
          <p:spPr>
            <a:xfrm>
              <a:off x="7982319" y="7071811"/>
              <a:ext cx="1290845" cy="93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8" y="808"/>
                    <a:pt x="1398" y="1437"/>
                    <a:pt x="1627" y="2647"/>
                  </a:cubicBezTo>
                  <a:cubicBezTo>
                    <a:pt x="1822" y="3904"/>
                    <a:pt x="1854" y="5160"/>
                    <a:pt x="1756" y="6416"/>
                  </a:cubicBezTo>
                  <a:cubicBezTo>
                    <a:pt x="1627" y="9782"/>
                    <a:pt x="1822" y="13147"/>
                    <a:pt x="2375" y="16423"/>
                  </a:cubicBezTo>
                  <a:cubicBezTo>
                    <a:pt x="2699" y="18442"/>
                    <a:pt x="3351" y="20685"/>
                    <a:pt x="4781" y="21404"/>
                  </a:cubicBezTo>
                  <a:cubicBezTo>
                    <a:pt x="5086" y="21544"/>
                    <a:pt x="5397" y="21600"/>
                    <a:pt x="5710" y="21600"/>
                  </a:cubicBezTo>
                  <a:cubicBezTo>
                    <a:pt x="6400" y="21600"/>
                    <a:pt x="7102" y="21322"/>
                    <a:pt x="7774" y="21044"/>
                  </a:cubicBezTo>
                  <a:cubicBezTo>
                    <a:pt x="12101" y="19294"/>
                    <a:pt x="17273" y="17410"/>
                    <a:pt x="21600" y="15616"/>
                  </a:cubicBezTo>
                  <a:cubicBezTo>
                    <a:pt x="20331" y="11397"/>
                    <a:pt x="16525" y="8660"/>
                    <a:pt x="13468" y="6821"/>
                  </a:cubicBezTo>
                  <a:cubicBezTo>
                    <a:pt x="10409" y="4981"/>
                    <a:pt x="6994" y="4756"/>
                    <a:pt x="3773" y="27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493;p32"/>
            <p:cNvSpPr/>
            <p:nvPr/>
          </p:nvSpPr>
          <p:spPr>
            <a:xfrm>
              <a:off x="7944680" y="5902482"/>
              <a:ext cx="1493015" cy="187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8351" y="0"/>
                  </a:moveTo>
                  <a:cubicBezTo>
                    <a:pt x="8118" y="0"/>
                    <a:pt x="7861" y="17"/>
                    <a:pt x="7569" y="56"/>
                  </a:cubicBezTo>
                  <a:cubicBezTo>
                    <a:pt x="6796" y="168"/>
                    <a:pt x="6051" y="393"/>
                    <a:pt x="5390" y="751"/>
                  </a:cubicBezTo>
                  <a:cubicBezTo>
                    <a:pt x="2575" y="2143"/>
                    <a:pt x="1003" y="4454"/>
                    <a:pt x="176" y="7170"/>
                  </a:cubicBezTo>
                  <a:cubicBezTo>
                    <a:pt x="-128" y="8180"/>
                    <a:pt x="-128" y="9437"/>
                    <a:pt x="921" y="10065"/>
                  </a:cubicBezTo>
                  <a:cubicBezTo>
                    <a:pt x="1665" y="10491"/>
                    <a:pt x="2741" y="10447"/>
                    <a:pt x="3486" y="10873"/>
                  </a:cubicBezTo>
                  <a:cubicBezTo>
                    <a:pt x="4341" y="11366"/>
                    <a:pt x="4562" y="12332"/>
                    <a:pt x="4368" y="13162"/>
                  </a:cubicBezTo>
                  <a:cubicBezTo>
                    <a:pt x="4203" y="13992"/>
                    <a:pt x="3734" y="14755"/>
                    <a:pt x="3431" y="15563"/>
                  </a:cubicBezTo>
                  <a:cubicBezTo>
                    <a:pt x="2741" y="17516"/>
                    <a:pt x="3238" y="19603"/>
                    <a:pt x="3762" y="21600"/>
                  </a:cubicBezTo>
                  <a:lnTo>
                    <a:pt x="18410" y="21264"/>
                  </a:lnTo>
                  <a:cubicBezTo>
                    <a:pt x="18961" y="21241"/>
                    <a:pt x="19596" y="21219"/>
                    <a:pt x="19983" y="20904"/>
                  </a:cubicBezTo>
                  <a:cubicBezTo>
                    <a:pt x="20313" y="20590"/>
                    <a:pt x="20506" y="20231"/>
                    <a:pt x="20534" y="19849"/>
                  </a:cubicBezTo>
                  <a:cubicBezTo>
                    <a:pt x="21472" y="15676"/>
                    <a:pt x="21389" y="11412"/>
                    <a:pt x="20341" y="7282"/>
                  </a:cubicBezTo>
                  <a:cubicBezTo>
                    <a:pt x="19927" y="5711"/>
                    <a:pt x="19347" y="4118"/>
                    <a:pt x="18052" y="2906"/>
                  </a:cubicBezTo>
                  <a:cubicBezTo>
                    <a:pt x="16561" y="1515"/>
                    <a:pt x="14217" y="797"/>
                    <a:pt x="11927" y="684"/>
                  </a:cubicBezTo>
                  <a:cubicBezTo>
                    <a:pt x="10252" y="589"/>
                    <a:pt x="9727" y="0"/>
                    <a:pt x="835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494;p32"/>
            <p:cNvSpPr/>
            <p:nvPr/>
          </p:nvSpPr>
          <p:spPr>
            <a:xfrm>
              <a:off x="8034771" y="5981218"/>
              <a:ext cx="396673" cy="57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3" y="0"/>
                  </a:moveTo>
                  <a:cubicBezTo>
                    <a:pt x="20965" y="72"/>
                    <a:pt x="20545" y="292"/>
                    <a:pt x="20125" y="439"/>
                  </a:cubicBezTo>
                  <a:cubicBezTo>
                    <a:pt x="19598" y="659"/>
                    <a:pt x="19070" y="878"/>
                    <a:pt x="18543" y="1098"/>
                  </a:cubicBezTo>
                  <a:cubicBezTo>
                    <a:pt x="17911" y="1317"/>
                    <a:pt x="17279" y="1611"/>
                    <a:pt x="16540" y="1978"/>
                  </a:cubicBezTo>
                  <a:cubicBezTo>
                    <a:pt x="14857" y="2856"/>
                    <a:pt x="13275" y="3809"/>
                    <a:pt x="11800" y="4834"/>
                  </a:cubicBezTo>
                  <a:cubicBezTo>
                    <a:pt x="10009" y="6078"/>
                    <a:pt x="8325" y="7468"/>
                    <a:pt x="6850" y="8934"/>
                  </a:cubicBezTo>
                  <a:cubicBezTo>
                    <a:pt x="5376" y="10398"/>
                    <a:pt x="4216" y="11935"/>
                    <a:pt x="3162" y="13546"/>
                  </a:cubicBezTo>
                  <a:cubicBezTo>
                    <a:pt x="2214" y="14863"/>
                    <a:pt x="1582" y="16255"/>
                    <a:pt x="1055" y="17647"/>
                  </a:cubicBezTo>
                  <a:cubicBezTo>
                    <a:pt x="739" y="18233"/>
                    <a:pt x="635" y="18819"/>
                    <a:pt x="423" y="19258"/>
                  </a:cubicBezTo>
                  <a:cubicBezTo>
                    <a:pt x="316" y="19697"/>
                    <a:pt x="212" y="20136"/>
                    <a:pt x="107" y="20502"/>
                  </a:cubicBezTo>
                  <a:cubicBezTo>
                    <a:pt x="0" y="20869"/>
                    <a:pt x="0" y="21236"/>
                    <a:pt x="0" y="21600"/>
                  </a:cubicBezTo>
                  <a:cubicBezTo>
                    <a:pt x="107" y="21600"/>
                    <a:pt x="423" y="20136"/>
                    <a:pt x="1475" y="17794"/>
                  </a:cubicBezTo>
                  <a:cubicBezTo>
                    <a:pt x="2110" y="16402"/>
                    <a:pt x="2846" y="15085"/>
                    <a:pt x="3689" y="13766"/>
                  </a:cubicBezTo>
                  <a:cubicBezTo>
                    <a:pt x="4741" y="12229"/>
                    <a:pt x="6007" y="10690"/>
                    <a:pt x="7482" y="9226"/>
                  </a:cubicBezTo>
                  <a:cubicBezTo>
                    <a:pt x="8850" y="7762"/>
                    <a:pt x="10536" y="6443"/>
                    <a:pt x="12223" y="5126"/>
                  </a:cubicBezTo>
                  <a:cubicBezTo>
                    <a:pt x="13698" y="4100"/>
                    <a:pt x="15173" y="3148"/>
                    <a:pt x="16859" y="2270"/>
                  </a:cubicBezTo>
                  <a:cubicBezTo>
                    <a:pt x="19598" y="806"/>
                    <a:pt x="21600" y="72"/>
                    <a:pt x="2149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495;p32"/>
            <p:cNvSpPr/>
            <p:nvPr/>
          </p:nvSpPr>
          <p:spPr>
            <a:xfrm>
              <a:off x="8156523" y="6247558"/>
              <a:ext cx="117372" cy="45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0"/>
                  </a:moveTo>
                  <a:cubicBezTo>
                    <a:pt x="19263" y="925"/>
                    <a:pt x="17139" y="1945"/>
                    <a:pt x="15727" y="2965"/>
                  </a:cubicBezTo>
                  <a:cubicBezTo>
                    <a:pt x="11829" y="5378"/>
                    <a:pt x="8633" y="7879"/>
                    <a:pt x="5808" y="10475"/>
                  </a:cubicBezTo>
                  <a:cubicBezTo>
                    <a:pt x="3323" y="13071"/>
                    <a:pt x="1550" y="15666"/>
                    <a:pt x="849" y="18357"/>
                  </a:cubicBezTo>
                  <a:cubicBezTo>
                    <a:pt x="137" y="19377"/>
                    <a:pt x="-213" y="20488"/>
                    <a:pt x="137" y="21600"/>
                  </a:cubicBezTo>
                  <a:cubicBezTo>
                    <a:pt x="1199" y="20580"/>
                    <a:pt x="1911" y="19468"/>
                    <a:pt x="2261" y="18357"/>
                  </a:cubicBezTo>
                  <a:cubicBezTo>
                    <a:pt x="5097" y="13165"/>
                    <a:pt x="10056" y="8065"/>
                    <a:pt x="17139" y="3152"/>
                  </a:cubicBezTo>
                  <a:cubicBezTo>
                    <a:pt x="18913" y="2132"/>
                    <a:pt x="20325" y="1112"/>
                    <a:pt x="213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496;p32"/>
            <p:cNvSpPr/>
            <p:nvPr/>
          </p:nvSpPr>
          <p:spPr>
            <a:xfrm>
              <a:off x="8746312" y="6057040"/>
              <a:ext cx="433908" cy="150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0" y="0"/>
                  </a:moveTo>
                  <a:cubicBezTo>
                    <a:pt x="289" y="28"/>
                    <a:pt x="578" y="56"/>
                    <a:pt x="867" y="84"/>
                  </a:cubicBezTo>
                  <a:cubicBezTo>
                    <a:pt x="1639" y="140"/>
                    <a:pt x="2411" y="195"/>
                    <a:pt x="3183" y="279"/>
                  </a:cubicBezTo>
                  <a:cubicBezTo>
                    <a:pt x="5978" y="615"/>
                    <a:pt x="8487" y="1061"/>
                    <a:pt x="10705" y="1676"/>
                  </a:cubicBezTo>
                  <a:cubicBezTo>
                    <a:pt x="13887" y="2542"/>
                    <a:pt x="16394" y="3632"/>
                    <a:pt x="17937" y="4834"/>
                  </a:cubicBezTo>
                  <a:cubicBezTo>
                    <a:pt x="19866" y="6315"/>
                    <a:pt x="20828" y="7880"/>
                    <a:pt x="20828" y="9445"/>
                  </a:cubicBezTo>
                  <a:cubicBezTo>
                    <a:pt x="20926" y="11010"/>
                    <a:pt x="20637" y="12602"/>
                    <a:pt x="20155" y="14167"/>
                  </a:cubicBezTo>
                  <a:cubicBezTo>
                    <a:pt x="19672" y="15621"/>
                    <a:pt x="19478" y="16933"/>
                    <a:pt x="19478" y="18052"/>
                  </a:cubicBezTo>
                  <a:cubicBezTo>
                    <a:pt x="19478" y="18918"/>
                    <a:pt x="19672" y="19784"/>
                    <a:pt x="20155" y="20650"/>
                  </a:cubicBezTo>
                  <a:cubicBezTo>
                    <a:pt x="20345" y="20957"/>
                    <a:pt x="20539" y="21181"/>
                    <a:pt x="20637" y="21349"/>
                  </a:cubicBezTo>
                  <a:cubicBezTo>
                    <a:pt x="20733" y="21432"/>
                    <a:pt x="20828" y="21516"/>
                    <a:pt x="20926" y="21600"/>
                  </a:cubicBezTo>
                  <a:cubicBezTo>
                    <a:pt x="20926" y="21516"/>
                    <a:pt x="20828" y="21432"/>
                    <a:pt x="20828" y="21349"/>
                  </a:cubicBezTo>
                  <a:cubicBezTo>
                    <a:pt x="20733" y="21181"/>
                    <a:pt x="20637" y="20957"/>
                    <a:pt x="20444" y="20650"/>
                  </a:cubicBezTo>
                  <a:cubicBezTo>
                    <a:pt x="20056" y="19784"/>
                    <a:pt x="19866" y="18918"/>
                    <a:pt x="19961" y="18052"/>
                  </a:cubicBezTo>
                  <a:cubicBezTo>
                    <a:pt x="19961" y="16933"/>
                    <a:pt x="20250" y="15648"/>
                    <a:pt x="20733" y="14195"/>
                  </a:cubicBezTo>
                  <a:cubicBezTo>
                    <a:pt x="21311" y="12602"/>
                    <a:pt x="21600" y="11010"/>
                    <a:pt x="21505" y="9445"/>
                  </a:cubicBezTo>
                  <a:cubicBezTo>
                    <a:pt x="21505" y="7852"/>
                    <a:pt x="20444" y="6259"/>
                    <a:pt x="18516" y="4778"/>
                  </a:cubicBezTo>
                  <a:cubicBezTo>
                    <a:pt x="16876" y="3548"/>
                    <a:pt x="14272" y="2459"/>
                    <a:pt x="10994" y="1565"/>
                  </a:cubicBezTo>
                  <a:cubicBezTo>
                    <a:pt x="8776" y="978"/>
                    <a:pt x="6076" y="503"/>
                    <a:pt x="3278" y="224"/>
                  </a:cubicBezTo>
                  <a:cubicBezTo>
                    <a:pt x="2506" y="140"/>
                    <a:pt x="1639" y="84"/>
                    <a:pt x="867" y="56"/>
                  </a:cubicBezTo>
                  <a:cubicBezTo>
                    <a:pt x="578" y="28"/>
                    <a:pt x="289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497;p32"/>
            <p:cNvSpPr/>
            <p:nvPr/>
          </p:nvSpPr>
          <p:spPr>
            <a:xfrm>
              <a:off x="9053666" y="7011550"/>
              <a:ext cx="33868" cy="53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20574" y="0"/>
                  </a:moveTo>
                  <a:cubicBezTo>
                    <a:pt x="13905" y="1026"/>
                    <a:pt x="10620" y="2051"/>
                    <a:pt x="10620" y="3155"/>
                  </a:cubicBezTo>
                  <a:cubicBezTo>
                    <a:pt x="5643" y="5124"/>
                    <a:pt x="2309" y="7806"/>
                    <a:pt x="666" y="10800"/>
                  </a:cubicBezTo>
                  <a:cubicBezTo>
                    <a:pt x="-1026" y="13797"/>
                    <a:pt x="666" y="16476"/>
                    <a:pt x="3951" y="18447"/>
                  </a:cubicBezTo>
                  <a:cubicBezTo>
                    <a:pt x="3951" y="19471"/>
                    <a:pt x="5643" y="20496"/>
                    <a:pt x="10620" y="21600"/>
                  </a:cubicBezTo>
                  <a:cubicBezTo>
                    <a:pt x="12262" y="20496"/>
                    <a:pt x="12262" y="19471"/>
                    <a:pt x="10620" y="18447"/>
                  </a:cubicBezTo>
                  <a:cubicBezTo>
                    <a:pt x="10620" y="16476"/>
                    <a:pt x="10620" y="13797"/>
                    <a:pt x="10620" y="10800"/>
                  </a:cubicBezTo>
                  <a:cubicBezTo>
                    <a:pt x="12262" y="7806"/>
                    <a:pt x="15597" y="5124"/>
                    <a:pt x="17239" y="3155"/>
                  </a:cubicBezTo>
                  <a:cubicBezTo>
                    <a:pt x="20574" y="2129"/>
                    <a:pt x="20574" y="1026"/>
                    <a:pt x="2057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498;p32"/>
            <p:cNvSpPr/>
            <p:nvPr/>
          </p:nvSpPr>
          <p:spPr>
            <a:xfrm>
              <a:off x="3907578" y="6863810"/>
              <a:ext cx="542392" cy="42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0364" y="0"/>
                  </a:moveTo>
                  <a:lnTo>
                    <a:pt x="1620" y="6486"/>
                  </a:lnTo>
                  <a:cubicBezTo>
                    <a:pt x="848" y="6686"/>
                    <a:pt x="231" y="7386"/>
                    <a:pt x="78" y="8383"/>
                  </a:cubicBezTo>
                  <a:cubicBezTo>
                    <a:pt x="-77" y="9481"/>
                    <a:pt x="-1" y="10480"/>
                    <a:pt x="309" y="11377"/>
                  </a:cubicBezTo>
                  <a:cubicBezTo>
                    <a:pt x="1697" y="16368"/>
                    <a:pt x="5478" y="19658"/>
                    <a:pt x="9412" y="20858"/>
                  </a:cubicBezTo>
                  <a:cubicBezTo>
                    <a:pt x="11047" y="21388"/>
                    <a:pt x="12696" y="21600"/>
                    <a:pt x="14347" y="21600"/>
                  </a:cubicBezTo>
                  <a:cubicBezTo>
                    <a:pt x="16743" y="21600"/>
                    <a:pt x="19146" y="21148"/>
                    <a:pt x="21523" y="20559"/>
                  </a:cubicBezTo>
                  <a:cubicBezTo>
                    <a:pt x="21137" y="13771"/>
                    <a:pt x="20751" y="6887"/>
                    <a:pt x="2036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499;p32"/>
            <p:cNvSpPr/>
            <p:nvPr/>
          </p:nvSpPr>
          <p:spPr>
            <a:xfrm>
              <a:off x="3207221" y="5504138"/>
              <a:ext cx="1565445" cy="160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3296" y="0"/>
                  </a:moveTo>
                  <a:cubicBezTo>
                    <a:pt x="12751" y="0"/>
                    <a:pt x="12150" y="351"/>
                    <a:pt x="11648" y="639"/>
                  </a:cubicBezTo>
                  <a:cubicBezTo>
                    <a:pt x="11461" y="743"/>
                    <a:pt x="11221" y="874"/>
                    <a:pt x="10954" y="1005"/>
                  </a:cubicBezTo>
                  <a:cubicBezTo>
                    <a:pt x="10510" y="867"/>
                    <a:pt x="9960" y="793"/>
                    <a:pt x="9413" y="793"/>
                  </a:cubicBezTo>
                  <a:cubicBezTo>
                    <a:pt x="8613" y="793"/>
                    <a:pt x="7820" y="951"/>
                    <a:pt x="7376" y="1293"/>
                  </a:cubicBezTo>
                  <a:cubicBezTo>
                    <a:pt x="6495" y="1947"/>
                    <a:pt x="5801" y="2862"/>
                    <a:pt x="4813" y="3412"/>
                  </a:cubicBezTo>
                  <a:cubicBezTo>
                    <a:pt x="3958" y="3883"/>
                    <a:pt x="2890" y="4093"/>
                    <a:pt x="2196" y="4773"/>
                  </a:cubicBezTo>
                  <a:cubicBezTo>
                    <a:pt x="968" y="5977"/>
                    <a:pt x="1635" y="7965"/>
                    <a:pt x="995" y="9535"/>
                  </a:cubicBezTo>
                  <a:cubicBezTo>
                    <a:pt x="781" y="10059"/>
                    <a:pt x="407" y="10530"/>
                    <a:pt x="194" y="11053"/>
                  </a:cubicBezTo>
                  <a:cubicBezTo>
                    <a:pt x="-46" y="11576"/>
                    <a:pt x="-100" y="12230"/>
                    <a:pt x="247" y="12702"/>
                  </a:cubicBezTo>
                  <a:cubicBezTo>
                    <a:pt x="594" y="13173"/>
                    <a:pt x="1342" y="13435"/>
                    <a:pt x="1342" y="14010"/>
                  </a:cubicBezTo>
                  <a:cubicBezTo>
                    <a:pt x="1369" y="14585"/>
                    <a:pt x="621" y="14952"/>
                    <a:pt x="675" y="15502"/>
                  </a:cubicBezTo>
                  <a:cubicBezTo>
                    <a:pt x="755" y="16051"/>
                    <a:pt x="1663" y="16260"/>
                    <a:pt x="2063" y="16732"/>
                  </a:cubicBezTo>
                  <a:cubicBezTo>
                    <a:pt x="2570" y="17359"/>
                    <a:pt x="2063" y="18354"/>
                    <a:pt x="2490" y="19034"/>
                  </a:cubicBezTo>
                  <a:cubicBezTo>
                    <a:pt x="2970" y="19741"/>
                    <a:pt x="4145" y="19584"/>
                    <a:pt x="5027" y="19793"/>
                  </a:cubicBezTo>
                  <a:cubicBezTo>
                    <a:pt x="6488" y="20133"/>
                    <a:pt x="7606" y="21600"/>
                    <a:pt x="9018" y="21600"/>
                  </a:cubicBezTo>
                  <a:cubicBezTo>
                    <a:pt x="9127" y="21600"/>
                    <a:pt x="9238" y="21591"/>
                    <a:pt x="9352" y="21573"/>
                  </a:cubicBezTo>
                  <a:cubicBezTo>
                    <a:pt x="9966" y="21494"/>
                    <a:pt x="10473" y="21101"/>
                    <a:pt x="11087" y="21023"/>
                  </a:cubicBezTo>
                  <a:cubicBezTo>
                    <a:pt x="11203" y="21005"/>
                    <a:pt x="11319" y="20997"/>
                    <a:pt x="11434" y="20997"/>
                  </a:cubicBezTo>
                  <a:cubicBezTo>
                    <a:pt x="12140" y="20997"/>
                    <a:pt x="12832" y="21300"/>
                    <a:pt x="13544" y="21389"/>
                  </a:cubicBezTo>
                  <a:cubicBezTo>
                    <a:pt x="13686" y="21407"/>
                    <a:pt x="13828" y="21416"/>
                    <a:pt x="13969" y="21416"/>
                  </a:cubicBezTo>
                  <a:cubicBezTo>
                    <a:pt x="15285" y="21416"/>
                    <a:pt x="16546" y="20685"/>
                    <a:pt x="17656" y="19976"/>
                  </a:cubicBezTo>
                  <a:cubicBezTo>
                    <a:pt x="18296" y="19584"/>
                    <a:pt x="18963" y="19112"/>
                    <a:pt x="19124" y="18432"/>
                  </a:cubicBezTo>
                  <a:cubicBezTo>
                    <a:pt x="19284" y="17804"/>
                    <a:pt x="18963" y="17124"/>
                    <a:pt x="19311" y="16548"/>
                  </a:cubicBezTo>
                  <a:cubicBezTo>
                    <a:pt x="19657" y="15972"/>
                    <a:pt x="20405" y="15842"/>
                    <a:pt x="20699" y="15292"/>
                  </a:cubicBezTo>
                  <a:cubicBezTo>
                    <a:pt x="21126" y="14429"/>
                    <a:pt x="20085" y="13460"/>
                    <a:pt x="20352" y="12571"/>
                  </a:cubicBezTo>
                  <a:cubicBezTo>
                    <a:pt x="20592" y="11917"/>
                    <a:pt x="21500" y="11524"/>
                    <a:pt x="21500" y="10818"/>
                  </a:cubicBezTo>
                  <a:cubicBezTo>
                    <a:pt x="21500" y="10138"/>
                    <a:pt x="20539" y="9719"/>
                    <a:pt x="20272" y="9039"/>
                  </a:cubicBezTo>
                  <a:cubicBezTo>
                    <a:pt x="19845" y="8018"/>
                    <a:pt x="21100" y="6945"/>
                    <a:pt x="20806" y="5898"/>
                  </a:cubicBezTo>
                  <a:cubicBezTo>
                    <a:pt x="20459" y="4642"/>
                    <a:pt x="18243" y="4511"/>
                    <a:pt x="17842" y="3281"/>
                  </a:cubicBezTo>
                  <a:cubicBezTo>
                    <a:pt x="17682" y="2784"/>
                    <a:pt x="17842" y="2130"/>
                    <a:pt x="17415" y="1763"/>
                  </a:cubicBezTo>
                  <a:cubicBezTo>
                    <a:pt x="17203" y="1576"/>
                    <a:pt x="16934" y="1530"/>
                    <a:pt x="16645" y="1530"/>
                  </a:cubicBezTo>
                  <a:cubicBezTo>
                    <a:pt x="16366" y="1530"/>
                    <a:pt x="16068" y="1573"/>
                    <a:pt x="15783" y="1573"/>
                  </a:cubicBezTo>
                  <a:cubicBezTo>
                    <a:pt x="15578" y="1573"/>
                    <a:pt x="15379" y="1551"/>
                    <a:pt x="15199" y="1476"/>
                  </a:cubicBezTo>
                  <a:cubicBezTo>
                    <a:pt x="14558" y="1188"/>
                    <a:pt x="14372" y="351"/>
                    <a:pt x="13730" y="89"/>
                  </a:cubicBezTo>
                  <a:cubicBezTo>
                    <a:pt x="13592" y="27"/>
                    <a:pt x="13446" y="0"/>
                    <a:pt x="132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500;p32"/>
            <p:cNvSpPr/>
            <p:nvPr/>
          </p:nvSpPr>
          <p:spPr>
            <a:xfrm>
              <a:off x="3528504" y="5763484"/>
              <a:ext cx="419822" cy="22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4129" y="4797"/>
                  </a:moveTo>
                  <a:cubicBezTo>
                    <a:pt x="14684" y="6487"/>
                    <a:pt x="14842" y="8497"/>
                    <a:pt x="14565" y="10333"/>
                  </a:cubicBezTo>
                  <a:cubicBezTo>
                    <a:pt x="14268" y="11645"/>
                    <a:pt x="13674" y="12585"/>
                    <a:pt x="12979" y="12962"/>
                  </a:cubicBezTo>
                  <a:cubicBezTo>
                    <a:pt x="12875" y="13024"/>
                    <a:pt x="12765" y="13058"/>
                    <a:pt x="12658" y="13058"/>
                  </a:cubicBezTo>
                  <a:cubicBezTo>
                    <a:pt x="12156" y="13058"/>
                    <a:pt x="11657" y="12382"/>
                    <a:pt x="11494" y="11459"/>
                  </a:cubicBezTo>
                  <a:cubicBezTo>
                    <a:pt x="11295" y="10141"/>
                    <a:pt x="11396" y="8829"/>
                    <a:pt x="11791" y="7703"/>
                  </a:cubicBezTo>
                  <a:cubicBezTo>
                    <a:pt x="12186" y="6571"/>
                    <a:pt x="12783" y="5822"/>
                    <a:pt x="13377" y="5259"/>
                  </a:cubicBezTo>
                  <a:cubicBezTo>
                    <a:pt x="13621" y="5068"/>
                    <a:pt x="13873" y="4916"/>
                    <a:pt x="14129" y="4797"/>
                  </a:cubicBezTo>
                  <a:close/>
                  <a:moveTo>
                    <a:pt x="10178" y="0"/>
                  </a:moveTo>
                  <a:cubicBezTo>
                    <a:pt x="9821" y="0"/>
                    <a:pt x="9465" y="62"/>
                    <a:pt x="9114" y="186"/>
                  </a:cubicBezTo>
                  <a:cubicBezTo>
                    <a:pt x="6539" y="749"/>
                    <a:pt x="4061" y="3007"/>
                    <a:pt x="2178" y="6385"/>
                  </a:cubicBezTo>
                  <a:cubicBezTo>
                    <a:pt x="891" y="8829"/>
                    <a:pt x="98" y="12022"/>
                    <a:pt x="0" y="15400"/>
                  </a:cubicBezTo>
                  <a:cubicBezTo>
                    <a:pt x="0" y="16341"/>
                    <a:pt x="0" y="17281"/>
                    <a:pt x="98" y="18030"/>
                  </a:cubicBezTo>
                  <a:cubicBezTo>
                    <a:pt x="98" y="18407"/>
                    <a:pt x="196" y="18785"/>
                    <a:pt x="297" y="18970"/>
                  </a:cubicBezTo>
                  <a:cubicBezTo>
                    <a:pt x="196" y="17844"/>
                    <a:pt x="98" y="16527"/>
                    <a:pt x="196" y="15400"/>
                  </a:cubicBezTo>
                  <a:cubicBezTo>
                    <a:pt x="395" y="12208"/>
                    <a:pt x="1188" y="9201"/>
                    <a:pt x="2377" y="6948"/>
                  </a:cubicBezTo>
                  <a:cubicBezTo>
                    <a:pt x="4260" y="3756"/>
                    <a:pt x="6637" y="1689"/>
                    <a:pt x="9114" y="1126"/>
                  </a:cubicBezTo>
                  <a:cubicBezTo>
                    <a:pt x="9411" y="1053"/>
                    <a:pt x="9705" y="1014"/>
                    <a:pt x="9993" y="1014"/>
                  </a:cubicBezTo>
                  <a:cubicBezTo>
                    <a:pt x="11149" y="1014"/>
                    <a:pt x="12227" y="1616"/>
                    <a:pt x="13178" y="2815"/>
                  </a:cubicBezTo>
                  <a:cubicBezTo>
                    <a:pt x="13407" y="3148"/>
                    <a:pt x="13609" y="3514"/>
                    <a:pt x="13784" y="3908"/>
                  </a:cubicBezTo>
                  <a:cubicBezTo>
                    <a:pt x="13582" y="4020"/>
                    <a:pt x="13377" y="4161"/>
                    <a:pt x="13178" y="4319"/>
                  </a:cubicBezTo>
                  <a:cubicBezTo>
                    <a:pt x="12486" y="4882"/>
                    <a:pt x="11791" y="5822"/>
                    <a:pt x="11396" y="7140"/>
                  </a:cubicBezTo>
                  <a:cubicBezTo>
                    <a:pt x="10799" y="8452"/>
                    <a:pt x="10700" y="10141"/>
                    <a:pt x="10900" y="11830"/>
                  </a:cubicBezTo>
                  <a:cubicBezTo>
                    <a:pt x="10998" y="12771"/>
                    <a:pt x="11396" y="13525"/>
                    <a:pt x="11791" y="13897"/>
                  </a:cubicBezTo>
                  <a:cubicBezTo>
                    <a:pt x="12082" y="14173"/>
                    <a:pt x="12423" y="14347"/>
                    <a:pt x="12783" y="14347"/>
                  </a:cubicBezTo>
                  <a:cubicBezTo>
                    <a:pt x="12914" y="14347"/>
                    <a:pt x="13044" y="14325"/>
                    <a:pt x="13178" y="14274"/>
                  </a:cubicBezTo>
                  <a:cubicBezTo>
                    <a:pt x="14069" y="13897"/>
                    <a:pt x="14862" y="12585"/>
                    <a:pt x="15160" y="10896"/>
                  </a:cubicBezTo>
                  <a:cubicBezTo>
                    <a:pt x="15558" y="9392"/>
                    <a:pt x="15558" y="7512"/>
                    <a:pt x="15160" y="6008"/>
                  </a:cubicBezTo>
                  <a:cubicBezTo>
                    <a:pt x="15070" y="5496"/>
                    <a:pt x="14960" y="5023"/>
                    <a:pt x="14836" y="4578"/>
                  </a:cubicBezTo>
                  <a:cubicBezTo>
                    <a:pt x="15011" y="4544"/>
                    <a:pt x="15189" y="4527"/>
                    <a:pt x="15367" y="4527"/>
                  </a:cubicBezTo>
                  <a:cubicBezTo>
                    <a:pt x="15973" y="4527"/>
                    <a:pt x="16580" y="4719"/>
                    <a:pt x="17141" y="5073"/>
                  </a:cubicBezTo>
                  <a:cubicBezTo>
                    <a:pt x="18231" y="5822"/>
                    <a:pt x="19223" y="7140"/>
                    <a:pt x="19818" y="9015"/>
                  </a:cubicBezTo>
                  <a:cubicBezTo>
                    <a:pt x="20810" y="11645"/>
                    <a:pt x="21205" y="14837"/>
                    <a:pt x="21107" y="18030"/>
                  </a:cubicBezTo>
                  <a:cubicBezTo>
                    <a:pt x="21006" y="20474"/>
                    <a:pt x="20810" y="21600"/>
                    <a:pt x="20810" y="21600"/>
                  </a:cubicBezTo>
                  <a:cubicBezTo>
                    <a:pt x="20908" y="21600"/>
                    <a:pt x="20908" y="21414"/>
                    <a:pt x="21006" y="20851"/>
                  </a:cubicBezTo>
                  <a:cubicBezTo>
                    <a:pt x="21205" y="19911"/>
                    <a:pt x="21303" y="18970"/>
                    <a:pt x="21303" y="18221"/>
                  </a:cubicBezTo>
                  <a:cubicBezTo>
                    <a:pt x="21600" y="14837"/>
                    <a:pt x="21205" y="11459"/>
                    <a:pt x="20213" y="8452"/>
                  </a:cubicBezTo>
                  <a:cubicBezTo>
                    <a:pt x="19137" y="5327"/>
                    <a:pt x="17284" y="3480"/>
                    <a:pt x="15367" y="3480"/>
                  </a:cubicBezTo>
                  <a:cubicBezTo>
                    <a:pt x="15079" y="3480"/>
                    <a:pt x="14794" y="3519"/>
                    <a:pt x="14506" y="3604"/>
                  </a:cubicBezTo>
                  <a:cubicBezTo>
                    <a:pt x="14271" y="3013"/>
                    <a:pt x="13992" y="2500"/>
                    <a:pt x="13674" y="2067"/>
                  </a:cubicBezTo>
                  <a:cubicBezTo>
                    <a:pt x="12670" y="749"/>
                    <a:pt x="11428" y="0"/>
                    <a:pt x="1017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501;p32"/>
            <p:cNvSpPr/>
            <p:nvPr/>
          </p:nvSpPr>
          <p:spPr>
            <a:xfrm>
              <a:off x="3400990" y="6002840"/>
              <a:ext cx="487161" cy="4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5755" y="0"/>
                  </a:moveTo>
                  <a:cubicBezTo>
                    <a:pt x="14217" y="0"/>
                    <a:pt x="12679" y="515"/>
                    <a:pt x="11354" y="1561"/>
                  </a:cubicBezTo>
                  <a:cubicBezTo>
                    <a:pt x="9497" y="3034"/>
                    <a:pt x="8233" y="5393"/>
                    <a:pt x="7896" y="8043"/>
                  </a:cubicBezTo>
                  <a:cubicBezTo>
                    <a:pt x="7825" y="8780"/>
                    <a:pt x="7813" y="9584"/>
                    <a:pt x="7861" y="10341"/>
                  </a:cubicBezTo>
                  <a:cubicBezTo>
                    <a:pt x="7575" y="10302"/>
                    <a:pt x="7292" y="10282"/>
                    <a:pt x="7008" y="10282"/>
                  </a:cubicBezTo>
                  <a:cubicBezTo>
                    <a:pt x="5407" y="10282"/>
                    <a:pt x="3859" y="10897"/>
                    <a:pt x="2580" y="12072"/>
                  </a:cubicBezTo>
                  <a:cubicBezTo>
                    <a:pt x="470" y="14037"/>
                    <a:pt x="-458" y="17279"/>
                    <a:pt x="217" y="20325"/>
                  </a:cubicBezTo>
                  <a:cubicBezTo>
                    <a:pt x="301" y="20817"/>
                    <a:pt x="470" y="21208"/>
                    <a:pt x="723" y="21600"/>
                  </a:cubicBezTo>
                  <a:cubicBezTo>
                    <a:pt x="723" y="21503"/>
                    <a:pt x="554" y="21111"/>
                    <a:pt x="470" y="20325"/>
                  </a:cubicBezTo>
                  <a:cubicBezTo>
                    <a:pt x="301" y="19147"/>
                    <a:pt x="301" y="17966"/>
                    <a:pt x="554" y="16788"/>
                  </a:cubicBezTo>
                  <a:cubicBezTo>
                    <a:pt x="893" y="15118"/>
                    <a:pt x="1735" y="13545"/>
                    <a:pt x="2916" y="12464"/>
                  </a:cubicBezTo>
                  <a:cubicBezTo>
                    <a:pt x="4123" y="11451"/>
                    <a:pt x="5541" y="10871"/>
                    <a:pt x="7044" y="10871"/>
                  </a:cubicBezTo>
                  <a:cubicBezTo>
                    <a:pt x="7436" y="10871"/>
                    <a:pt x="7833" y="10909"/>
                    <a:pt x="8233" y="10991"/>
                  </a:cubicBezTo>
                  <a:lnTo>
                    <a:pt x="8569" y="11089"/>
                  </a:lnTo>
                  <a:lnTo>
                    <a:pt x="8486" y="10697"/>
                  </a:lnTo>
                  <a:cubicBezTo>
                    <a:pt x="8402" y="9813"/>
                    <a:pt x="8402" y="8927"/>
                    <a:pt x="8486" y="8143"/>
                  </a:cubicBezTo>
                  <a:cubicBezTo>
                    <a:pt x="8822" y="5687"/>
                    <a:pt x="9920" y="3425"/>
                    <a:pt x="11693" y="2050"/>
                  </a:cubicBezTo>
                  <a:cubicBezTo>
                    <a:pt x="12945" y="1022"/>
                    <a:pt x="14389" y="442"/>
                    <a:pt x="15914" y="442"/>
                  </a:cubicBezTo>
                  <a:cubicBezTo>
                    <a:pt x="16137" y="442"/>
                    <a:pt x="16359" y="454"/>
                    <a:pt x="16584" y="480"/>
                  </a:cubicBezTo>
                  <a:cubicBezTo>
                    <a:pt x="17765" y="577"/>
                    <a:pt x="18947" y="969"/>
                    <a:pt x="19961" y="1658"/>
                  </a:cubicBezTo>
                  <a:cubicBezTo>
                    <a:pt x="20297" y="1953"/>
                    <a:pt x="20720" y="2150"/>
                    <a:pt x="21142" y="2445"/>
                  </a:cubicBezTo>
                  <a:cubicBezTo>
                    <a:pt x="21142" y="2445"/>
                    <a:pt x="21056" y="2344"/>
                    <a:pt x="20889" y="2150"/>
                  </a:cubicBezTo>
                  <a:cubicBezTo>
                    <a:pt x="20634" y="1855"/>
                    <a:pt x="20381" y="1658"/>
                    <a:pt x="20044" y="1461"/>
                  </a:cubicBezTo>
                  <a:cubicBezTo>
                    <a:pt x="18752" y="492"/>
                    <a:pt x="17255" y="0"/>
                    <a:pt x="157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502;p32"/>
            <p:cNvSpPr/>
            <p:nvPr/>
          </p:nvSpPr>
          <p:spPr>
            <a:xfrm>
              <a:off x="4014501" y="5748331"/>
              <a:ext cx="244951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05" y="0"/>
                  </a:moveTo>
                  <a:cubicBezTo>
                    <a:pt x="9795" y="0"/>
                    <a:pt x="4281" y="5617"/>
                    <a:pt x="1372" y="14894"/>
                  </a:cubicBezTo>
                  <a:cubicBezTo>
                    <a:pt x="684" y="16724"/>
                    <a:pt x="170" y="19166"/>
                    <a:pt x="0" y="21600"/>
                  </a:cubicBezTo>
                  <a:cubicBezTo>
                    <a:pt x="170" y="21600"/>
                    <a:pt x="684" y="19166"/>
                    <a:pt x="2056" y="15498"/>
                  </a:cubicBezTo>
                  <a:cubicBezTo>
                    <a:pt x="5237" y="7008"/>
                    <a:pt x="10628" y="1665"/>
                    <a:pt x="16456" y="1665"/>
                  </a:cubicBezTo>
                  <a:cubicBezTo>
                    <a:pt x="16908" y="1665"/>
                    <a:pt x="17365" y="1702"/>
                    <a:pt x="17828" y="1766"/>
                  </a:cubicBezTo>
                  <a:cubicBezTo>
                    <a:pt x="19740" y="1766"/>
                    <a:pt x="21143" y="2443"/>
                    <a:pt x="21507" y="2443"/>
                  </a:cubicBezTo>
                  <a:cubicBezTo>
                    <a:pt x="21569" y="2443"/>
                    <a:pt x="21600" y="2424"/>
                    <a:pt x="21600" y="2379"/>
                  </a:cubicBezTo>
                  <a:cubicBezTo>
                    <a:pt x="20397" y="1162"/>
                    <a:pt x="19200" y="238"/>
                    <a:pt x="17828" y="238"/>
                  </a:cubicBezTo>
                  <a:cubicBezTo>
                    <a:pt x="17119" y="82"/>
                    <a:pt x="16409" y="0"/>
                    <a:pt x="1570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503;p32"/>
            <p:cNvSpPr/>
            <p:nvPr/>
          </p:nvSpPr>
          <p:spPr>
            <a:xfrm>
              <a:off x="4222502" y="6039148"/>
              <a:ext cx="419777" cy="36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3461" y="0"/>
                  </a:moveTo>
                  <a:cubicBezTo>
                    <a:pt x="2538" y="0"/>
                    <a:pt x="1632" y="325"/>
                    <a:pt x="871" y="821"/>
                  </a:cubicBezTo>
                  <a:cubicBezTo>
                    <a:pt x="485" y="1051"/>
                    <a:pt x="195" y="1280"/>
                    <a:pt x="0" y="1622"/>
                  </a:cubicBezTo>
                  <a:cubicBezTo>
                    <a:pt x="290" y="1393"/>
                    <a:pt x="679" y="1280"/>
                    <a:pt x="970" y="1051"/>
                  </a:cubicBezTo>
                  <a:cubicBezTo>
                    <a:pt x="1690" y="671"/>
                    <a:pt x="2480" y="452"/>
                    <a:pt x="3278" y="452"/>
                  </a:cubicBezTo>
                  <a:cubicBezTo>
                    <a:pt x="3447" y="452"/>
                    <a:pt x="3612" y="459"/>
                    <a:pt x="3778" y="479"/>
                  </a:cubicBezTo>
                  <a:cubicBezTo>
                    <a:pt x="5328" y="479"/>
                    <a:pt x="6684" y="1280"/>
                    <a:pt x="7651" y="2649"/>
                  </a:cubicBezTo>
                  <a:cubicBezTo>
                    <a:pt x="8815" y="4247"/>
                    <a:pt x="9297" y="6530"/>
                    <a:pt x="8815" y="8584"/>
                  </a:cubicBezTo>
                  <a:lnTo>
                    <a:pt x="8621" y="9385"/>
                  </a:lnTo>
                  <a:lnTo>
                    <a:pt x="9297" y="8930"/>
                  </a:lnTo>
                  <a:cubicBezTo>
                    <a:pt x="10171" y="8358"/>
                    <a:pt x="11138" y="8016"/>
                    <a:pt x="12204" y="7899"/>
                  </a:cubicBezTo>
                  <a:cubicBezTo>
                    <a:pt x="12515" y="7851"/>
                    <a:pt x="12825" y="7827"/>
                    <a:pt x="13133" y="7827"/>
                  </a:cubicBezTo>
                  <a:cubicBezTo>
                    <a:pt x="15018" y="7827"/>
                    <a:pt x="16792" y="8711"/>
                    <a:pt x="18209" y="10182"/>
                  </a:cubicBezTo>
                  <a:cubicBezTo>
                    <a:pt x="19565" y="11668"/>
                    <a:pt x="20340" y="13725"/>
                    <a:pt x="20436" y="15891"/>
                  </a:cubicBezTo>
                  <a:cubicBezTo>
                    <a:pt x="20534" y="17264"/>
                    <a:pt x="20436" y="18746"/>
                    <a:pt x="19954" y="20118"/>
                  </a:cubicBezTo>
                  <a:cubicBezTo>
                    <a:pt x="19663" y="21028"/>
                    <a:pt x="19370" y="21600"/>
                    <a:pt x="19370" y="21600"/>
                  </a:cubicBezTo>
                  <a:cubicBezTo>
                    <a:pt x="19469" y="21600"/>
                    <a:pt x="19469" y="21487"/>
                    <a:pt x="19663" y="21258"/>
                  </a:cubicBezTo>
                  <a:cubicBezTo>
                    <a:pt x="19855" y="20915"/>
                    <a:pt x="20049" y="20573"/>
                    <a:pt x="20145" y="20231"/>
                  </a:cubicBezTo>
                  <a:cubicBezTo>
                    <a:pt x="21600" y="16692"/>
                    <a:pt x="20921" y="12469"/>
                    <a:pt x="18693" y="9727"/>
                  </a:cubicBezTo>
                  <a:cubicBezTo>
                    <a:pt x="17038" y="7981"/>
                    <a:pt x="14991" y="7068"/>
                    <a:pt x="12834" y="7068"/>
                  </a:cubicBezTo>
                  <a:cubicBezTo>
                    <a:pt x="12593" y="7068"/>
                    <a:pt x="12349" y="7078"/>
                    <a:pt x="12108" y="7102"/>
                  </a:cubicBezTo>
                  <a:cubicBezTo>
                    <a:pt x="11225" y="7194"/>
                    <a:pt x="10346" y="7523"/>
                    <a:pt x="9521" y="8023"/>
                  </a:cubicBezTo>
                  <a:cubicBezTo>
                    <a:pt x="9762" y="5894"/>
                    <a:pt x="9245" y="3816"/>
                    <a:pt x="8040" y="2190"/>
                  </a:cubicBezTo>
                  <a:cubicBezTo>
                    <a:pt x="6974" y="821"/>
                    <a:pt x="5424" y="24"/>
                    <a:pt x="3873" y="24"/>
                  </a:cubicBezTo>
                  <a:cubicBezTo>
                    <a:pt x="3737" y="7"/>
                    <a:pt x="3600" y="0"/>
                    <a:pt x="346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504;p32"/>
            <p:cNvSpPr/>
            <p:nvPr/>
          </p:nvSpPr>
          <p:spPr>
            <a:xfrm>
              <a:off x="2775500" y="6976233"/>
              <a:ext cx="2329595" cy="240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5914" y="0"/>
                  </a:moveTo>
                  <a:cubicBezTo>
                    <a:pt x="4819" y="0"/>
                    <a:pt x="4251" y="657"/>
                    <a:pt x="3684" y="1330"/>
                  </a:cubicBezTo>
                  <a:cubicBezTo>
                    <a:pt x="3094" y="2011"/>
                    <a:pt x="256" y="11456"/>
                    <a:pt x="24" y="12783"/>
                  </a:cubicBezTo>
                  <a:cubicBezTo>
                    <a:pt x="-208" y="14110"/>
                    <a:pt x="1327" y="15087"/>
                    <a:pt x="1738" y="15367"/>
                  </a:cubicBezTo>
                  <a:cubicBezTo>
                    <a:pt x="1826" y="15431"/>
                    <a:pt x="2023" y="15456"/>
                    <a:pt x="2277" y="15456"/>
                  </a:cubicBezTo>
                  <a:cubicBezTo>
                    <a:pt x="3204" y="15456"/>
                    <a:pt x="4897" y="15122"/>
                    <a:pt x="4897" y="15122"/>
                  </a:cubicBezTo>
                  <a:lnTo>
                    <a:pt x="4916" y="15105"/>
                  </a:lnTo>
                  <a:lnTo>
                    <a:pt x="4433" y="21600"/>
                  </a:lnTo>
                  <a:lnTo>
                    <a:pt x="21392" y="21600"/>
                  </a:lnTo>
                  <a:lnTo>
                    <a:pt x="20535" y="17549"/>
                  </a:lnTo>
                  <a:cubicBezTo>
                    <a:pt x="20535" y="17549"/>
                    <a:pt x="20856" y="6498"/>
                    <a:pt x="20856" y="4892"/>
                  </a:cubicBezTo>
                  <a:cubicBezTo>
                    <a:pt x="20856" y="3285"/>
                    <a:pt x="19393" y="2412"/>
                    <a:pt x="18750" y="1959"/>
                  </a:cubicBezTo>
                  <a:cubicBezTo>
                    <a:pt x="18377" y="1702"/>
                    <a:pt x="17200" y="1646"/>
                    <a:pt x="16246" y="1646"/>
                  </a:cubicBezTo>
                  <a:cubicBezTo>
                    <a:pt x="15513" y="1646"/>
                    <a:pt x="14912" y="1679"/>
                    <a:pt x="14912" y="1679"/>
                  </a:cubicBezTo>
                  <a:cubicBezTo>
                    <a:pt x="14912" y="1679"/>
                    <a:pt x="7200" y="55"/>
                    <a:pt x="6040" y="3"/>
                  </a:cubicBezTo>
                  <a:cubicBezTo>
                    <a:pt x="5997" y="1"/>
                    <a:pt x="5955" y="0"/>
                    <a:pt x="59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505;p32"/>
            <p:cNvSpPr/>
            <p:nvPr/>
          </p:nvSpPr>
          <p:spPr>
            <a:xfrm>
              <a:off x="3224666" y="7567541"/>
              <a:ext cx="84672" cy="109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600" fill="norm" stroke="1" extrusionOk="0">
                  <a:moveTo>
                    <a:pt x="130" y="0"/>
                  </a:moveTo>
                  <a:cubicBezTo>
                    <a:pt x="-793" y="0"/>
                    <a:pt x="3340" y="4805"/>
                    <a:pt x="8395" y="10801"/>
                  </a:cubicBezTo>
                  <a:cubicBezTo>
                    <a:pt x="13919" y="16797"/>
                    <a:pt x="19429" y="21600"/>
                    <a:pt x="19884" y="21600"/>
                  </a:cubicBezTo>
                  <a:cubicBezTo>
                    <a:pt x="20807" y="21562"/>
                    <a:pt x="16674" y="16757"/>
                    <a:pt x="11619" y="10761"/>
                  </a:cubicBezTo>
                  <a:cubicBezTo>
                    <a:pt x="6095" y="4805"/>
                    <a:pt x="585" y="0"/>
                    <a:pt x="1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506;p32"/>
            <p:cNvSpPr/>
            <p:nvPr/>
          </p:nvSpPr>
          <p:spPr>
            <a:xfrm>
              <a:off x="3153297" y="7225438"/>
              <a:ext cx="1891537" cy="26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" y="157"/>
                    <a:pt x="155" y="314"/>
                    <a:pt x="222" y="314"/>
                  </a:cubicBezTo>
                  <a:lnTo>
                    <a:pt x="866" y="790"/>
                  </a:lnTo>
                  <a:lnTo>
                    <a:pt x="3175" y="2381"/>
                  </a:lnTo>
                  <a:cubicBezTo>
                    <a:pt x="5150" y="3810"/>
                    <a:pt x="7858" y="6033"/>
                    <a:pt x="10833" y="9052"/>
                  </a:cubicBezTo>
                  <a:cubicBezTo>
                    <a:pt x="13830" y="12071"/>
                    <a:pt x="16516" y="15248"/>
                    <a:pt x="18447" y="17629"/>
                  </a:cubicBezTo>
                  <a:lnTo>
                    <a:pt x="20757" y="20648"/>
                  </a:lnTo>
                  <a:lnTo>
                    <a:pt x="21378" y="21443"/>
                  </a:lnTo>
                  <a:cubicBezTo>
                    <a:pt x="21445" y="21600"/>
                    <a:pt x="21533" y="21600"/>
                    <a:pt x="21600" y="21600"/>
                  </a:cubicBezTo>
                  <a:cubicBezTo>
                    <a:pt x="21533" y="21443"/>
                    <a:pt x="21467" y="21281"/>
                    <a:pt x="21378" y="21281"/>
                  </a:cubicBezTo>
                  <a:lnTo>
                    <a:pt x="20757" y="20171"/>
                  </a:lnTo>
                  <a:cubicBezTo>
                    <a:pt x="20224" y="19376"/>
                    <a:pt x="19446" y="18267"/>
                    <a:pt x="18470" y="16995"/>
                  </a:cubicBezTo>
                  <a:cubicBezTo>
                    <a:pt x="16539" y="14295"/>
                    <a:pt x="13852" y="10957"/>
                    <a:pt x="10855" y="7938"/>
                  </a:cubicBezTo>
                  <a:cubicBezTo>
                    <a:pt x="7880" y="5081"/>
                    <a:pt x="5172" y="2857"/>
                    <a:pt x="3196" y="1743"/>
                  </a:cubicBezTo>
                  <a:cubicBezTo>
                    <a:pt x="2219" y="1110"/>
                    <a:pt x="1420" y="633"/>
                    <a:pt x="866" y="314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507;p32"/>
            <p:cNvSpPr/>
            <p:nvPr/>
          </p:nvSpPr>
          <p:spPr>
            <a:xfrm>
              <a:off x="3238794" y="7775601"/>
              <a:ext cx="1772995" cy="16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" y="254"/>
                    <a:pt x="142" y="254"/>
                    <a:pt x="214" y="509"/>
                  </a:cubicBezTo>
                  <a:lnTo>
                    <a:pt x="829" y="1542"/>
                  </a:lnTo>
                  <a:cubicBezTo>
                    <a:pt x="1374" y="2567"/>
                    <a:pt x="2156" y="3600"/>
                    <a:pt x="3126" y="5142"/>
                  </a:cubicBezTo>
                  <a:cubicBezTo>
                    <a:pt x="5092" y="7971"/>
                    <a:pt x="7792" y="11309"/>
                    <a:pt x="10777" y="14400"/>
                  </a:cubicBezTo>
                  <a:cubicBezTo>
                    <a:pt x="13761" y="17229"/>
                    <a:pt x="16461" y="19280"/>
                    <a:pt x="18426" y="20313"/>
                  </a:cubicBezTo>
                  <a:cubicBezTo>
                    <a:pt x="19398" y="20829"/>
                    <a:pt x="20203" y="21338"/>
                    <a:pt x="20747" y="21338"/>
                  </a:cubicBezTo>
                  <a:lnTo>
                    <a:pt x="21387" y="21600"/>
                  </a:lnTo>
                  <a:lnTo>
                    <a:pt x="21600" y="21600"/>
                  </a:lnTo>
                  <a:cubicBezTo>
                    <a:pt x="21529" y="21338"/>
                    <a:pt x="21458" y="21084"/>
                    <a:pt x="21387" y="21084"/>
                  </a:cubicBezTo>
                  <a:lnTo>
                    <a:pt x="20747" y="20567"/>
                  </a:lnTo>
                  <a:lnTo>
                    <a:pt x="18426" y="19025"/>
                  </a:lnTo>
                  <a:cubicBezTo>
                    <a:pt x="16461" y="17738"/>
                    <a:pt x="13761" y="15680"/>
                    <a:pt x="10777" y="12596"/>
                  </a:cubicBezTo>
                  <a:cubicBezTo>
                    <a:pt x="7792" y="9767"/>
                    <a:pt x="5092" y="6429"/>
                    <a:pt x="3150" y="3854"/>
                  </a:cubicBezTo>
                  <a:lnTo>
                    <a:pt x="853" y="1025"/>
                  </a:lnTo>
                  <a:lnTo>
                    <a:pt x="214" y="254"/>
                  </a:lnTo>
                  <a:cubicBezTo>
                    <a:pt x="142" y="0"/>
                    <a:pt x="71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508;p32"/>
            <p:cNvSpPr/>
            <p:nvPr/>
          </p:nvSpPr>
          <p:spPr>
            <a:xfrm>
              <a:off x="3314616" y="8355370"/>
              <a:ext cx="1726313" cy="6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69" y="0"/>
                  </a:moveTo>
                  <a:cubicBezTo>
                    <a:pt x="21430" y="0"/>
                    <a:pt x="21394" y="178"/>
                    <a:pt x="21357" y="494"/>
                  </a:cubicBezTo>
                  <a:lnTo>
                    <a:pt x="20749" y="1818"/>
                  </a:lnTo>
                  <a:cubicBezTo>
                    <a:pt x="20190" y="3794"/>
                    <a:pt x="19411" y="5771"/>
                    <a:pt x="18438" y="7747"/>
                  </a:cubicBezTo>
                  <a:cubicBezTo>
                    <a:pt x="16468" y="12371"/>
                    <a:pt x="13768" y="16976"/>
                    <a:pt x="10800" y="16976"/>
                  </a:cubicBezTo>
                  <a:cubicBezTo>
                    <a:pt x="7808" y="16976"/>
                    <a:pt x="5108" y="13023"/>
                    <a:pt x="3138" y="8419"/>
                  </a:cubicBezTo>
                  <a:cubicBezTo>
                    <a:pt x="2165" y="5771"/>
                    <a:pt x="1387" y="3794"/>
                    <a:pt x="827" y="1818"/>
                  </a:cubicBezTo>
                  <a:lnTo>
                    <a:pt x="219" y="494"/>
                  </a:lnTo>
                  <a:lnTo>
                    <a:pt x="0" y="494"/>
                  </a:lnTo>
                  <a:cubicBezTo>
                    <a:pt x="73" y="1166"/>
                    <a:pt x="146" y="1166"/>
                    <a:pt x="219" y="1818"/>
                  </a:cubicBezTo>
                  <a:lnTo>
                    <a:pt x="827" y="3794"/>
                  </a:lnTo>
                  <a:cubicBezTo>
                    <a:pt x="1387" y="6442"/>
                    <a:pt x="2165" y="9071"/>
                    <a:pt x="3138" y="11047"/>
                  </a:cubicBezTo>
                  <a:cubicBezTo>
                    <a:pt x="5084" y="16976"/>
                    <a:pt x="7808" y="21600"/>
                    <a:pt x="10800" y="21600"/>
                  </a:cubicBezTo>
                  <a:cubicBezTo>
                    <a:pt x="13792" y="21600"/>
                    <a:pt x="16492" y="16324"/>
                    <a:pt x="18438" y="11047"/>
                  </a:cubicBezTo>
                  <a:cubicBezTo>
                    <a:pt x="19411" y="8419"/>
                    <a:pt x="20214" y="5771"/>
                    <a:pt x="20749" y="3794"/>
                  </a:cubicBezTo>
                  <a:lnTo>
                    <a:pt x="21381" y="1166"/>
                  </a:lnTo>
                  <a:cubicBezTo>
                    <a:pt x="21454" y="1166"/>
                    <a:pt x="21527" y="494"/>
                    <a:pt x="21600" y="494"/>
                  </a:cubicBezTo>
                  <a:cubicBezTo>
                    <a:pt x="21552" y="178"/>
                    <a:pt x="21509" y="0"/>
                    <a:pt x="21469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509;p32"/>
            <p:cNvSpPr/>
            <p:nvPr/>
          </p:nvSpPr>
          <p:spPr>
            <a:xfrm>
              <a:off x="3289381" y="8967250"/>
              <a:ext cx="171850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45" y="0"/>
                  </a:moveTo>
                  <a:lnTo>
                    <a:pt x="18424" y="1881"/>
                  </a:lnTo>
                  <a:lnTo>
                    <a:pt x="10800" y="7580"/>
                  </a:lnTo>
                  <a:cubicBezTo>
                    <a:pt x="9927" y="8150"/>
                    <a:pt x="9077" y="8378"/>
                    <a:pt x="8262" y="8378"/>
                  </a:cubicBezTo>
                  <a:cubicBezTo>
                    <a:pt x="6295" y="8378"/>
                    <a:pt x="4534" y="7010"/>
                    <a:pt x="3152" y="5699"/>
                  </a:cubicBezTo>
                  <a:cubicBezTo>
                    <a:pt x="2174" y="3761"/>
                    <a:pt x="1393" y="1881"/>
                    <a:pt x="831" y="1881"/>
                  </a:cubicBezTo>
                  <a:lnTo>
                    <a:pt x="220" y="1881"/>
                  </a:lnTo>
                  <a:cubicBezTo>
                    <a:pt x="183" y="912"/>
                    <a:pt x="147" y="456"/>
                    <a:pt x="110" y="456"/>
                  </a:cubicBezTo>
                  <a:cubicBezTo>
                    <a:pt x="73" y="456"/>
                    <a:pt x="37" y="912"/>
                    <a:pt x="0" y="1881"/>
                  </a:cubicBezTo>
                  <a:cubicBezTo>
                    <a:pt x="73" y="1881"/>
                    <a:pt x="147" y="3761"/>
                    <a:pt x="220" y="3761"/>
                  </a:cubicBezTo>
                  <a:lnTo>
                    <a:pt x="831" y="7580"/>
                  </a:lnTo>
                  <a:cubicBezTo>
                    <a:pt x="1393" y="9461"/>
                    <a:pt x="2174" y="11398"/>
                    <a:pt x="3152" y="15217"/>
                  </a:cubicBezTo>
                  <a:cubicBezTo>
                    <a:pt x="4618" y="19491"/>
                    <a:pt x="6510" y="21600"/>
                    <a:pt x="8623" y="21600"/>
                  </a:cubicBezTo>
                  <a:cubicBezTo>
                    <a:pt x="9327" y="21600"/>
                    <a:pt x="10055" y="21372"/>
                    <a:pt x="10800" y="20916"/>
                  </a:cubicBezTo>
                  <a:cubicBezTo>
                    <a:pt x="13757" y="18978"/>
                    <a:pt x="16469" y="15217"/>
                    <a:pt x="18424" y="11398"/>
                  </a:cubicBezTo>
                  <a:lnTo>
                    <a:pt x="20745" y="5699"/>
                  </a:lnTo>
                  <a:lnTo>
                    <a:pt x="21380" y="1881"/>
                  </a:lnTo>
                  <a:lnTo>
                    <a:pt x="21600" y="1881"/>
                  </a:lnTo>
                  <a:cubicBezTo>
                    <a:pt x="21527" y="0"/>
                    <a:pt x="21453" y="0"/>
                    <a:pt x="2138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510;p32"/>
            <p:cNvSpPr/>
            <p:nvPr/>
          </p:nvSpPr>
          <p:spPr>
            <a:xfrm>
              <a:off x="2881130" y="8008896"/>
              <a:ext cx="384882" cy="11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0" y="4752"/>
                    <a:pt x="7091" y="8780"/>
                    <a:pt x="10692" y="12073"/>
                  </a:cubicBezTo>
                  <a:cubicBezTo>
                    <a:pt x="14290" y="16101"/>
                    <a:pt x="17891" y="19032"/>
                    <a:pt x="21600" y="21600"/>
                  </a:cubicBezTo>
                  <a:cubicBezTo>
                    <a:pt x="18110" y="16837"/>
                    <a:pt x="14617" y="12809"/>
                    <a:pt x="10908" y="9516"/>
                  </a:cubicBezTo>
                  <a:cubicBezTo>
                    <a:pt x="7418" y="5488"/>
                    <a:pt x="3709" y="2195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511;p32"/>
            <p:cNvSpPr/>
            <p:nvPr/>
          </p:nvSpPr>
          <p:spPr>
            <a:xfrm>
              <a:off x="382700" y="5887212"/>
              <a:ext cx="1268796" cy="165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12;p32"/>
            <p:cNvSpPr/>
            <p:nvPr/>
          </p:nvSpPr>
          <p:spPr>
            <a:xfrm>
              <a:off x="359586" y="5827009"/>
              <a:ext cx="1425362" cy="144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3052" y="0"/>
                  </a:moveTo>
                  <a:cubicBezTo>
                    <a:pt x="12312" y="0"/>
                    <a:pt x="11680" y="75"/>
                    <a:pt x="11256" y="243"/>
                  </a:cubicBezTo>
                  <a:cubicBezTo>
                    <a:pt x="11256" y="243"/>
                    <a:pt x="3489" y="3590"/>
                    <a:pt x="3108" y="3880"/>
                  </a:cubicBezTo>
                  <a:cubicBezTo>
                    <a:pt x="2727" y="4142"/>
                    <a:pt x="-57" y="5133"/>
                    <a:pt x="1" y="8509"/>
                  </a:cubicBezTo>
                  <a:cubicBezTo>
                    <a:pt x="60" y="11914"/>
                    <a:pt x="2082" y="18550"/>
                    <a:pt x="2082" y="18550"/>
                  </a:cubicBezTo>
                  <a:cubicBezTo>
                    <a:pt x="2727" y="19890"/>
                    <a:pt x="3899" y="20938"/>
                    <a:pt x="5365" y="21403"/>
                  </a:cubicBezTo>
                  <a:cubicBezTo>
                    <a:pt x="5773" y="21535"/>
                    <a:pt x="6195" y="21600"/>
                    <a:pt x="6616" y="21600"/>
                  </a:cubicBezTo>
                  <a:cubicBezTo>
                    <a:pt x="7677" y="21600"/>
                    <a:pt x="8729" y="21193"/>
                    <a:pt x="9526" y="20442"/>
                  </a:cubicBezTo>
                  <a:cubicBezTo>
                    <a:pt x="10142" y="19831"/>
                    <a:pt x="10493" y="18987"/>
                    <a:pt x="10934" y="18230"/>
                  </a:cubicBezTo>
                  <a:cubicBezTo>
                    <a:pt x="11344" y="17445"/>
                    <a:pt x="11871" y="16659"/>
                    <a:pt x="12663" y="16280"/>
                  </a:cubicBezTo>
                  <a:cubicBezTo>
                    <a:pt x="12955" y="16130"/>
                    <a:pt x="13296" y="16050"/>
                    <a:pt x="13632" y="16050"/>
                  </a:cubicBezTo>
                  <a:cubicBezTo>
                    <a:pt x="14203" y="16050"/>
                    <a:pt x="14759" y="16280"/>
                    <a:pt x="15037" y="16775"/>
                  </a:cubicBezTo>
                  <a:cubicBezTo>
                    <a:pt x="15183" y="17008"/>
                    <a:pt x="15271" y="17299"/>
                    <a:pt x="15505" y="17445"/>
                  </a:cubicBezTo>
                  <a:cubicBezTo>
                    <a:pt x="15574" y="17467"/>
                    <a:pt x="15643" y="17478"/>
                    <a:pt x="15712" y="17478"/>
                  </a:cubicBezTo>
                  <a:cubicBezTo>
                    <a:pt x="15996" y="17478"/>
                    <a:pt x="16267" y="17296"/>
                    <a:pt x="16385" y="17037"/>
                  </a:cubicBezTo>
                  <a:cubicBezTo>
                    <a:pt x="16472" y="16687"/>
                    <a:pt x="16472" y="16310"/>
                    <a:pt x="16385" y="15989"/>
                  </a:cubicBezTo>
                  <a:cubicBezTo>
                    <a:pt x="16121" y="14680"/>
                    <a:pt x="15974" y="13370"/>
                    <a:pt x="15974" y="12060"/>
                  </a:cubicBezTo>
                  <a:cubicBezTo>
                    <a:pt x="16033" y="10721"/>
                    <a:pt x="16414" y="9382"/>
                    <a:pt x="17322" y="8421"/>
                  </a:cubicBezTo>
                  <a:cubicBezTo>
                    <a:pt x="18026" y="7694"/>
                    <a:pt x="18963" y="7228"/>
                    <a:pt x="19814" y="6646"/>
                  </a:cubicBezTo>
                  <a:cubicBezTo>
                    <a:pt x="20635" y="6064"/>
                    <a:pt x="21425" y="5249"/>
                    <a:pt x="21484" y="4230"/>
                  </a:cubicBezTo>
                  <a:cubicBezTo>
                    <a:pt x="21543" y="3327"/>
                    <a:pt x="21015" y="2483"/>
                    <a:pt x="20341" y="1873"/>
                  </a:cubicBezTo>
                  <a:cubicBezTo>
                    <a:pt x="19213" y="841"/>
                    <a:pt x="15530" y="0"/>
                    <a:pt x="1305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13;p32"/>
            <p:cNvSpPr/>
            <p:nvPr/>
          </p:nvSpPr>
          <p:spPr>
            <a:xfrm>
              <a:off x="382700" y="5887212"/>
              <a:ext cx="1268796" cy="165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14;p32"/>
            <p:cNvSpPr/>
            <p:nvPr/>
          </p:nvSpPr>
          <p:spPr>
            <a:xfrm>
              <a:off x="359166" y="5635967"/>
              <a:ext cx="1457989" cy="16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0913" y="0"/>
                  </a:moveTo>
                  <a:cubicBezTo>
                    <a:pt x="10816" y="0"/>
                    <a:pt x="10718" y="5"/>
                    <a:pt x="10621" y="15"/>
                  </a:cubicBezTo>
                  <a:cubicBezTo>
                    <a:pt x="8704" y="92"/>
                    <a:pt x="6988" y="1043"/>
                    <a:pt x="6044" y="2559"/>
                  </a:cubicBezTo>
                  <a:cubicBezTo>
                    <a:pt x="5702" y="2436"/>
                    <a:pt x="5360" y="2380"/>
                    <a:pt x="5032" y="2380"/>
                  </a:cubicBezTo>
                  <a:cubicBezTo>
                    <a:pt x="3297" y="2380"/>
                    <a:pt x="1904" y="3945"/>
                    <a:pt x="2553" y="5565"/>
                  </a:cubicBezTo>
                  <a:cubicBezTo>
                    <a:pt x="1523" y="5770"/>
                    <a:pt x="779" y="6592"/>
                    <a:pt x="808" y="7543"/>
                  </a:cubicBezTo>
                  <a:cubicBezTo>
                    <a:pt x="236" y="8262"/>
                    <a:pt x="-50" y="9162"/>
                    <a:pt x="7" y="10035"/>
                  </a:cubicBezTo>
                  <a:cubicBezTo>
                    <a:pt x="92" y="13041"/>
                    <a:pt x="2038" y="18899"/>
                    <a:pt x="2038" y="18899"/>
                  </a:cubicBezTo>
                  <a:cubicBezTo>
                    <a:pt x="2668" y="20107"/>
                    <a:pt x="3812" y="21006"/>
                    <a:pt x="5243" y="21443"/>
                  </a:cubicBezTo>
                  <a:cubicBezTo>
                    <a:pt x="5628" y="21548"/>
                    <a:pt x="6025" y="21600"/>
                    <a:pt x="6423" y="21600"/>
                  </a:cubicBezTo>
                  <a:cubicBezTo>
                    <a:pt x="7472" y="21600"/>
                    <a:pt x="8517" y="21240"/>
                    <a:pt x="9305" y="20569"/>
                  </a:cubicBezTo>
                  <a:cubicBezTo>
                    <a:pt x="9906" y="20030"/>
                    <a:pt x="10249" y="19285"/>
                    <a:pt x="10679" y="18616"/>
                  </a:cubicBezTo>
                  <a:cubicBezTo>
                    <a:pt x="11079" y="17923"/>
                    <a:pt x="11594" y="17229"/>
                    <a:pt x="12367" y="16895"/>
                  </a:cubicBezTo>
                  <a:cubicBezTo>
                    <a:pt x="12647" y="16765"/>
                    <a:pt x="12942" y="16715"/>
                    <a:pt x="13245" y="16715"/>
                  </a:cubicBezTo>
                  <a:cubicBezTo>
                    <a:pt x="13775" y="16715"/>
                    <a:pt x="14327" y="16867"/>
                    <a:pt x="14856" y="16998"/>
                  </a:cubicBezTo>
                  <a:cubicBezTo>
                    <a:pt x="14989" y="17033"/>
                    <a:pt x="15099" y="17050"/>
                    <a:pt x="15190" y="17050"/>
                  </a:cubicBezTo>
                  <a:cubicBezTo>
                    <a:pt x="15629" y="17050"/>
                    <a:pt x="15633" y="16674"/>
                    <a:pt x="15657" y="16227"/>
                  </a:cubicBezTo>
                  <a:lnTo>
                    <a:pt x="15599" y="13170"/>
                  </a:lnTo>
                  <a:cubicBezTo>
                    <a:pt x="15657" y="11988"/>
                    <a:pt x="16028" y="10806"/>
                    <a:pt x="16915" y="9958"/>
                  </a:cubicBezTo>
                  <a:cubicBezTo>
                    <a:pt x="17602" y="9316"/>
                    <a:pt x="18517" y="8904"/>
                    <a:pt x="19347" y="8391"/>
                  </a:cubicBezTo>
                  <a:cubicBezTo>
                    <a:pt x="20149" y="7877"/>
                    <a:pt x="20920" y="7158"/>
                    <a:pt x="20978" y="6259"/>
                  </a:cubicBezTo>
                  <a:cubicBezTo>
                    <a:pt x="21007" y="6130"/>
                    <a:pt x="20978" y="6002"/>
                    <a:pt x="20978" y="5873"/>
                  </a:cubicBezTo>
                  <a:cubicBezTo>
                    <a:pt x="21121" y="5693"/>
                    <a:pt x="21264" y="5488"/>
                    <a:pt x="21350" y="5282"/>
                  </a:cubicBezTo>
                  <a:cubicBezTo>
                    <a:pt x="21550" y="4845"/>
                    <a:pt x="21464" y="4332"/>
                    <a:pt x="21121" y="3972"/>
                  </a:cubicBezTo>
                  <a:cubicBezTo>
                    <a:pt x="20932" y="3814"/>
                    <a:pt x="20698" y="3736"/>
                    <a:pt x="20468" y="3736"/>
                  </a:cubicBezTo>
                  <a:cubicBezTo>
                    <a:pt x="20210" y="3736"/>
                    <a:pt x="19957" y="3833"/>
                    <a:pt x="19776" y="4023"/>
                  </a:cubicBezTo>
                  <a:cubicBezTo>
                    <a:pt x="20646" y="2964"/>
                    <a:pt x="19613" y="1796"/>
                    <a:pt x="18509" y="1796"/>
                  </a:cubicBezTo>
                  <a:cubicBezTo>
                    <a:pt x="18088" y="1796"/>
                    <a:pt x="17656" y="1967"/>
                    <a:pt x="17316" y="2379"/>
                  </a:cubicBezTo>
                  <a:cubicBezTo>
                    <a:pt x="17630" y="1762"/>
                    <a:pt x="17402" y="1017"/>
                    <a:pt x="16773" y="632"/>
                  </a:cubicBezTo>
                  <a:cubicBezTo>
                    <a:pt x="16378" y="396"/>
                    <a:pt x="15909" y="270"/>
                    <a:pt x="15431" y="270"/>
                  </a:cubicBezTo>
                  <a:cubicBezTo>
                    <a:pt x="15182" y="270"/>
                    <a:pt x="14930" y="304"/>
                    <a:pt x="14684" y="375"/>
                  </a:cubicBezTo>
                  <a:cubicBezTo>
                    <a:pt x="13997" y="581"/>
                    <a:pt x="13339" y="889"/>
                    <a:pt x="12767" y="1274"/>
                  </a:cubicBezTo>
                  <a:cubicBezTo>
                    <a:pt x="12767" y="837"/>
                    <a:pt x="12481" y="426"/>
                    <a:pt x="12023" y="246"/>
                  </a:cubicBezTo>
                  <a:cubicBezTo>
                    <a:pt x="11680" y="82"/>
                    <a:pt x="11300" y="0"/>
                    <a:pt x="109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515;p32"/>
            <p:cNvSpPr/>
            <p:nvPr/>
          </p:nvSpPr>
          <p:spPr>
            <a:xfrm>
              <a:off x="522946" y="6296163"/>
              <a:ext cx="581286" cy="16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89"/>
                  </a:lnTo>
                  <a:cubicBezTo>
                    <a:pt x="0" y="1985"/>
                    <a:pt x="74" y="2729"/>
                    <a:pt x="145" y="3718"/>
                  </a:cubicBezTo>
                  <a:cubicBezTo>
                    <a:pt x="362" y="7190"/>
                    <a:pt x="795" y="10417"/>
                    <a:pt x="1447" y="13146"/>
                  </a:cubicBezTo>
                  <a:cubicBezTo>
                    <a:pt x="2458" y="17362"/>
                    <a:pt x="3829" y="20336"/>
                    <a:pt x="5347" y="21332"/>
                  </a:cubicBezTo>
                  <a:cubicBezTo>
                    <a:pt x="5706" y="21511"/>
                    <a:pt x="6068" y="21600"/>
                    <a:pt x="6425" y="21600"/>
                  </a:cubicBezTo>
                  <a:cubicBezTo>
                    <a:pt x="8004" y="21600"/>
                    <a:pt x="9529" y="19853"/>
                    <a:pt x="10765" y="16618"/>
                  </a:cubicBezTo>
                  <a:cubicBezTo>
                    <a:pt x="11268" y="15317"/>
                    <a:pt x="11662" y="13837"/>
                    <a:pt x="12041" y="12164"/>
                  </a:cubicBezTo>
                  <a:cubicBezTo>
                    <a:pt x="13115" y="16150"/>
                    <a:pt x="14622" y="18351"/>
                    <a:pt x="16255" y="18351"/>
                  </a:cubicBezTo>
                  <a:cubicBezTo>
                    <a:pt x="18494" y="18105"/>
                    <a:pt x="20517" y="13391"/>
                    <a:pt x="21383" y="6201"/>
                  </a:cubicBezTo>
                  <a:cubicBezTo>
                    <a:pt x="21529" y="5205"/>
                    <a:pt x="21600" y="4216"/>
                    <a:pt x="21600" y="3220"/>
                  </a:cubicBezTo>
                  <a:cubicBezTo>
                    <a:pt x="21600" y="3227"/>
                    <a:pt x="21529" y="4216"/>
                    <a:pt x="21238" y="5948"/>
                  </a:cubicBezTo>
                  <a:cubicBezTo>
                    <a:pt x="20879" y="8677"/>
                    <a:pt x="20301" y="10915"/>
                    <a:pt x="19651" y="12648"/>
                  </a:cubicBezTo>
                  <a:cubicBezTo>
                    <a:pt x="18778" y="15414"/>
                    <a:pt x="17659" y="16893"/>
                    <a:pt x="16519" y="16893"/>
                  </a:cubicBezTo>
                  <a:cubicBezTo>
                    <a:pt x="16431" y="16893"/>
                    <a:pt x="16342" y="16878"/>
                    <a:pt x="16255" y="16864"/>
                  </a:cubicBezTo>
                  <a:cubicBezTo>
                    <a:pt x="14666" y="16864"/>
                    <a:pt x="13221" y="14388"/>
                    <a:pt x="12210" y="10417"/>
                  </a:cubicBezTo>
                  <a:lnTo>
                    <a:pt x="11993" y="9674"/>
                  </a:lnTo>
                  <a:lnTo>
                    <a:pt x="11848" y="10417"/>
                  </a:lnTo>
                  <a:cubicBezTo>
                    <a:pt x="11487" y="12402"/>
                    <a:pt x="10982" y="13889"/>
                    <a:pt x="10549" y="15377"/>
                  </a:cubicBezTo>
                  <a:cubicBezTo>
                    <a:pt x="9345" y="18477"/>
                    <a:pt x="7889" y="20024"/>
                    <a:pt x="6393" y="20024"/>
                  </a:cubicBezTo>
                  <a:cubicBezTo>
                    <a:pt x="6092" y="20024"/>
                    <a:pt x="5793" y="19964"/>
                    <a:pt x="5492" y="19838"/>
                  </a:cubicBezTo>
                  <a:cubicBezTo>
                    <a:pt x="4045" y="19094"/>
                    <a:pt x="2675" y="16365"/>
                    <a:pt x="1663" y="12648"/>
                  </a:cubicBezTo>
                  <a:cubicBezTo>
                    <a:pt x="1011" y="9919"/>
                    <a:pt x="578" y="6945"/>
                    <a:pt x="290" y="3718"/>
                  </a:cubicBezTo>
                  <a:cubicBezTo>
                    <a:pt x="74" y="124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516;p32"/>
            <p:cNvSpPr/>
            <p:nvPr/>
          </p:nvSpPr>
          <p:spPr>
            <a:xfrm>
              <a:off x="1236410" y="6167830"/>
              <a:ext cx="209475" cy="1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0614" y="0"/>
                  </a:moveTo>
                  <a:cubicBezTo>
                    <a:pt x="20614" y="2258"/>
                    <a:pt x="20614" y="4900"/>
                    <a:pt x="20216" y="7159"/>
                  </a:cubicBezTo>
                  <a:cubicBezTo>
                    <a:pt x="19818" y="9801"/>
                    <a:pt x="19028" y="12059"/>
                    <a:pt x="18036" y="13933"/>
                  </a:cubicBezTo>
                  <a:cubicBezTo>
                    <a:pt x="16848" y="16203"/>
                    <a:pt x="15261" y="17705"/>
                    <a:pt x="13479" y="18461"/>
                  </a:cubicBezTo>
                  <a:cubicBezTo>
                    <a:pt x="12291" y="18879"/>
                    <a:pt x="11097" y="19093"/>
                    <a:pt x="9909" y="19093"/>
                  </a:cubicBezTo>
                  <a:cubicBezTo>
                    <a:pt x="7931" y="19093"/>
                    <a:pt x="5947" y="18506"/>
                    <a:pt x="3968" y="17332"/>
                  </a:cubicBezTo>
                  <a:cubicBezTo>
                    <a:pt x="2774" y="16203"/>
                    <a:pt x="1390" y="15446"/>
                    <a:pt x="0" y="15074"/>
                  </a:cubicBezTo>
                  <a:cubicBezTo>
                    <a:pt x="1194" y="16948"/>
                    <a:pt x="2382" y="18077"/>
                    <a:pt x="3766" y="18834"/>
                  </a:cubicBezTo>
                  <a:cubicBezTo>
                    <a:pt x="5988" y="20685"/>
                    <a:pt x="8400" y="21600"/>
                    <a:pt x="10806" y="21600"/>
                  </a:cubicBezTo>
                  <a:cubicBezTo>
                    <a:pt x="11834" y="21600"/>
                    <a:pt x="12861" y="21431"/>
                    <a:pt x="13871" y="21092"/>
                  </a:cubicBezTo>
                  <a:cubicBezTo>
                    <a:pt x="15659" y="19963"/>
                    <a:pt x="17442" y="18077"/>
                    <a:pt x="18826" y="15819"/>
                  </a:cubicBezTo>
                  <a:cubicBezTo>
                    <a:pt x="20020" y="13561"/>
                    <a:pt x="20614" y="10930"/>
                    <a:pt x="21006" y="7915"/>
                  </a:cubicBezTo>
                  <a:cubicBezTo>
                    <a:pt x="21600" y="5273"/>
                    <a:pt x="21404" y="2258"/>
                    <a:pt x="2061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517;p32"/>
            <p:cNvSpPr/>
            <p:nvPr/>
          </p:nvSpPr>
          <p:spPr>
            <a:xfrm>
              <a:off x="1467781" y="6084257"/>
              <a:ext cx="210479" cy="1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1404" y="0"/>
                  </a:moveTo>
                  <a:cubicBezTo>
                    <a:pt x="21202" y="0"/>
                    <a:pt x="21006" y="2691"/>
                    <a:pt x="19818" y="6390"/>
                  </a:cubicBezTo>
                  <a:cubicBezTo>
                    <a:pt x="18428" y="11097"/>
                    <a:pt x="16051" y="15129"/>
                    <a:pt x="13081" y="17478"/>
                  </a:cubicBezTo>
                  <a:cubicBezTo>
                    <a:pt x="11251" y="18929"/>
                    <a:pt x="9350" y="19614"/>
                    <a:pt x="7420" y="19614"/>
                  </a:cubicBezTo>
                  <a:cubicBezTo>
                    <a:pt x="6208" y="19614"/>
                    <a:pt x="4984" y="19342"/>
                    <a:pt x="3766" y="18828"/>
                  </a:cubicBezTo>
                  <a:cubicBezTo>
                    <a:pt x="1598" y="17911"/>
                    <a:pt x="255" y="16429"/>
                    <a:pt x="30" y="16429"/>
                  </a:cubicBezTo>
                  <a:cubicBezTo>
                    <a:pt x="12" y="16429"/>
                    <a:pt x="0" y="16439"/>
                    <a:pt x="0" y="16470"/>
                  </a:cubicBezTo>
                  <a:cubicBezTo>
                    <a:pt x="790" y="18496"/>
                    <a:pt x="2180" y="19836"/>
                    <a:pt x="3564" y="20169"/>
                  </a:cubicBezTo>
                  <a:cubicBezTo>
                    <a:pt x="5061" y="21136"/>
                    <a:pt x="6600" y="21600"/>
                    <a:pt x="8127" y="21600"/>
                  </a:cubicBezTo>
                  <a:cubicBezTo>
                    <a:pt x="13473" y="21600"/>
                    <a:pt x="18606" y="15956"/>
                    <a:pt x="20608" y="7056"/>
                  </a:cubicBezTo>
                  <a:cubicBezTo>
                    <a:pt x="21202" y="4707"/>
                    <a:pt x="21600" y="2348"/>
                    <a:pt x="2140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518;p32"/>
            <p:cNvSpPr/>
            <p:nvPr/>
          </p:nvSpPr>
          <p:spPr>
            <a:xfrm>
              <a:off x="979803" y="5877946"/>
              <a:ext cx="40825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73" y="0"/>
                  </a:moveTo>
                  <a:cubicBezTo>
                    <a:pt x="15174" y="0"/>
                    <a:pt x="14181" y="560"/>
                    <a:pt x="13268" y="1474"/>
                  </a:cubicBezTo>
                  <a:cubicBezTo>
                    <a:pt x="10795" y="4336"/>
                    <a:pt x="9029" y="10162"/>
                    <a:pt x="8381" y="17152"/>
                  </a:cubicBezTo>
                  <a:cubicBezTo>
                    <a:pt x="8236" y="16359"/>
                    <a:pt x="8048" y="15627"/>
                    <a:pt x="7817" y="14989"/>
                  </a:cubicBezTo>
                  <a:cubicBezTo>
                    <a:pt x="7200" y="13550"/>
                    <a:pt x="6482" y="12395"/>
                    <a:pt x="5760" y="12110"/>
                  </a:cubicBezTo>
                  <a:cubicBezTo>
                    <a:pt x="5513" y="11998"/>
                    <a:pt x="5264" y="11938"/>
                    <a:pt x="5011" y="11938"/>
                  </a:cubicBezTo>
                  <a:cubicBezTo>
                    <a:pt x="4005" y="11938"/>
                    <a:pt x="2985" y="12860"/>
                    <a:pt x="2162" y="14696"/>
                  </a:cubicBezTo>
                  <a:cubicBezTo>
                    <a:pt x="1545" y="15851"/>
                    <a:pt x="928" y="17282"/>
                    <a:pt x="413" y="19014"/>
                  </a:cubicBezTo>
                  <a:cubicBezTo>
                    <a:pt x="105" y="20445"/>
                    <a:pt x="0" y="21307"/>
                    <a:pt x="0" y="21307"/>
                  </a:cubicBezTo>
                  <a:cubicBezTo>
                    <a:pt x="722" y="19299"/>
                    <a:pt x="1545" y="17282"/>
                    <a:pt x="2470" y="15558"/>
                  </a:cubicBezTo>
                  <a:cubicBezTo>
                    <a:pt x="3244" y="14118"/>
                    <a:pt x="4166" y="13481"/>
                    <a:pt x="5109" y="13481"/>
                  </a:cubicBezTo>
                  <a:cubicBezTo>
                    <a:pt x="5291" y="13481"/>
                    <a:pt x="5473" y="13498"/>
                    <a:pt x="5658" y="13550"/>
                  </a:cubicBezTo>
                  <a:cubicBezTo>
                    <a:pt x="6996" y="14127"/>
                    <a:pt x="8023" y="17575"/>
                    <a:pt x="8128" y="21600"/>
                  </a:cubicBezTo>
                  <a:lnTo>
                    <a:pt x="8745" y="21600"/>
                  </a:lnTo>
                  <a:cubicBezTo>
                    <a:pt x="8847" y="18721"/>
                    <a:pt x="9053" y="15851"/>
                    <a:pt x="9568" y="13550"/>
                  </a:cubicBezTo>
                  <a:cubicBezTo>
                    <a:pt x="10814" y="6085"/>
                    <a:pt x="13524" y="1414"/>
                    <a:pt x="16364" y="1414"/>
                  </a:cubicBezTo>
                  <a:cubicBezTo>
                    <a:pt x="16805" y="1414"/>
                    <a:pt x="17249" y="1526"/>
                    <a:pt x="17693" y="1758"/>
                  </a:cubicBezTo>
                  <a:cubicBezTo>
                    <a:pt x="19133" y="2620"/>
                    <a:pt x="20367" y="4060"/>
                    <a:pt x="21600" y="6361"/>
                  </a:cubicBezTo>
                  <a:cubicBezTo>
                    <a:pt x="21600" y="6361"/>
                    <a:pt x="21396" y="5206"/>
                    <a:pt x="20777" y="4060"/>
                  </a:cubicBezTo>
                  <a:cubicBezTo>
                    <a:pt x="19956" y="2336"/>
                    <a:pt x="18927" y="1181"/>
                    <a:pt x="17897" y="612"/>
                  </a:cubicBezTo>
                  <a:cubicBezTo>
                    <a:pt x="17332" y="190"/>
                    <a:pt x="16753" y="0"/>
                    <a:pt x="1617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519;p32"/>
            <p:cNvSpPr/>
            <p:nvPr/>
          </p:nvSpPr>
          <p:spPr>
            <a:xfrm>
              <a:off x="1041966" y="5741804"/>
              <a:ext cx="116881" cy="14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19196" y="0"/>
                  </a:moveTo>
                  <a:cubicBezTo>
                    <a:pt x="18228" y="0"/>
                    <a:pt x="16924" y="89"/>
                    <a:pt x="15442" y="336"/>
                  </a:cubicBezTo>
                  <a:cubicBezTo>
                    <a:pt x="5977" y="1815"/>
                    <a:pt x="-343" y="9198"/>
                    <a:pt x="15" y="17174"/>
                  </a:cubicBezTo>
                  <a:cubicBezTo>
                    <a:pt x="362" y="20122"/>
                    <a:pt x="1413" y="21600"/>
                    <a:pt x="1771" y="21600"/>
                  </a:cubicBezTo>
                  <a:cubicBezTo>
                    <a:pt x="1771" y="20122"/>
                    <a:pt x="1771" y="18652"/>
                    <a:pt x="1771" y="17174"/>
                  </a:cubicBezTo>
                  <a:cubicBezTo>
                    <a:pt x="1771" y="13624"/>
                    <a:pt x="3516" y="10384"/>
                    <a:pt x="5977" y="7427"/>
                  </a:cubicBezTo>
                  <a:cubicBezTo>
                    <a:pt x="8427" y="4771"/>
                    <a:pt x="11940" y="2700"/>
                    <a:pt x="16146" y="1523"/>
                  </a:cubicBezTo>
                  <a:cubicBezTo>
                    <a:pt x="19301" y="637"/>
                    <a:pt x="21057" y="637"/>
                    <a:pt x="21057" y="336"/>
                  </a:cubicBezTo>
                  <a:cubicBezTo>
                    <a:pt x="21257" y="168"/>
                    <a:pt x="20531" y="0"/>
                    <a:pt x="1919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520;p32"/>
            <p:cNvSpPr/>
            <p:nvPr/>
          </p:nvSpPr>
          <p:spPr>
            <a:xfrm>
              <a:off x="686247" y="5973350"/>
              <a:ext cx="241344" cy="9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8060" y="0"/>
                  </a:moveTo>
                  <a:cubicBezTo>
                    <a:pt x="7449" y="0"/>
                    <a:pt x="6832" y="142"/>
                    <a:pt x="6221" y="453"/>
                  </a:cubicBezTo>
                  <a:cubicBezTo>
                    <a:pt x="4667" y="880"/>
                    <a:pt x="3284" y="2174"/>
                    <a:pt x="2248" y="4336"/>
                  </a:cubicBezTo>
                  <a:cubicBezTo>
                    <a:pt x="347" y="8218"/>
                    <a:pt x="0" y="12114"/>
                    <a:pt x="0" y="12114"/>
                  </a:cubicBezTo>
                  <a:cubicBezTo>
                    <a:pt x="10" y="12127"/>
                    <a:pt x="26" y="12139"/>
                    <a:pt x="36" y="12139"/>
                  </a:cubicBezTo>
                  <a:cubicBezTo>
                    <a:pt x="259" y="12139"/>
                    <a:pt x="974" y="8917"/>
                    <a:pt x="2766" y="6070"/>
                  </a:cubicBezTo>
                  <a:cubicBezTo>
                    <a:pt x="3802" y="4336"/>
                    <a:pt x="5014" y="3041"/>
                    <a:pt x="6397" y="2614"/>
                  </a:cubicBezTo>
                  <a:cubicBezTo>
                    <a:pt x="7951" y="2614"/>
                    <a:pt x="9505" y="3041"/>
                    <a:pt x="11059" y="4336"/>
                  </a:cubicBezTo>
                  <a:cubicBezTo>
                    <a:pt x="13825" y="6924"/>
                    <a:pt x="16244" y="10806"/>
                    <a:pt x="18492" y="15996"/>
                  </a:cubicBezTo>
                  <a:cubicBezTo>
                    <a:pt x="19352" y="18157"/>
                    <a:pt x="20393" y="19879"/>
                    <a:pt x="21429" y="21600"/>
                  </a:cubicBezTo>
                  <a:cubicBezTo>
                    <a:pt x="21600" y="21600"/>
                    <a:pt x="20735" y="18585"/>
                    <a:pt x="19010" y="14262"/>
                  </a:cubicBezTo>
                  <a:cubicBezTo>
                    <a:pt x="16933" y="8658"/>
                    <a:pt x="14343" y="4336"/>
                    <a:pt x="11406" y="1320"/>
                  </a:cubicBezTo>
                  <a:cubicBezTo>
                    <a:pt x="10292" y="479"/>
                    <a:pt x="9174" y="0"/>
                    <a:pt x="806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521;p32"/>
            <p:cNvSpPr/>
            <p:nvPr/>
          </p:nvSpPr>
          <p:spPr>
            <a:xfrm>
              <a:off x="923135" y="6097836"/>
              <a:ext cx="43090" cy="12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8" h="21600" fill="norm" stroke="1" extrusionOk="0">
                  <a:moveTo>
                    <a:pt x="17098" y="0"/>
                  </a:moveTo>
                  <a:cubicBezTo>
                    <a:pt x="886" y="4989"/>
                    <a:pt x="-4502" y="13952"/>
                    <a:pt x="3985" y="21600"/>
                  </a:cubicBezTo>
                  <a:cubicBezTo>
                    <a:pt x="3985" y="17607"/>
                    <a:pt x="4749" y="13952"/>
                    <a:pt x="6298" y="10297"/>
                  </a:cubicBezTo>
                  <a:cubicBezTo>
                    <a:pt x="9374" y="6652"/>
                    <a:pt x="12473" y="3326"/>
                    <a:pt x="170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522;p32"/>
            <p:cNvSpPr/>
            <p:nvPr/>
          </p:nvSpPr>
          <p:spPr>
            <a:xfrm>
              <a:off x="1724346" y="7161272"/>
              <a:ext cx="786361" cy="134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600" fill="norm" stroke="1" extrusionOk="0">
                  <a:moveTo>
                    <a:pt x="14947" y="0"/>
                  </a:moveTo>
                  <a:lnTo>
                    <a:pt x="5745" y="1847"/>
                  </a:lnTo>
                  <a:lnTo>
                    <a:pt x="7475" y="12274"/>
                  </a:lnTo>
                  <a:lnTo>
                    <a:pt x="6864" y="13057"/>
                  </a:lnTo>
                  <a:lnTo>
                    <a:pt x="1" y="19977"/>
                  </a:lnTo>
                  <a:cubicBezTo>
                    <a:pt x="-101" y="20102"/>
                    <a:pt x="6966" y="21135"/>
                    <a:pt x="9610" y="21480"/>
                  </a:cubicBezTo>
                  <a:cubicBezTo>
                    <a:pt x="10163" y="21552"/>
                    <a:pt x="10863" y="21600"/>
                    <a:pt x="11640" y="21600"/>
                  </a:cubicBezTo>
                  <a:cubicBezTo>
                    <a:pt x="15577" y="21600"/>
                    <a:pt x="21499" y="20359"/>
                    <a:pt x="20438" y="14685"/>
                  </a:cubicBezTo>
                  <a:cubicBezTo>
                    <a:pt x="19472" y="9926"/>
                    <a:pt x="14947" y="0"/>
                    <a:pt x="14947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523;p32"/>
            <p:cNvSpPr/>
            <p:nvPr/>
          </p:nvSpPr>
          <p:spPr>
            <a:xfrm>
              <a:off x="1818896" y="6696605"/>
              <a:ext cx="97934" cy="18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21338" y="0"/>
                  </a:moveTo>
                  <a:cubicBezTo>
                    <a:pt x="8640" y="3180"/>
                    <a:pt x="589" y="9996"/>
                    <a:pt x="170" y="17269"/>
                  </a:cubicBezTo>
                  <a:cubicBezTo>
                    <a:pt x="-262" y="18175"/>
                    <a:pt x="170" y="19312"/>
                    <a:pt x="1008" y="20218"/>
                  </a:cubicBezTo>
                  <a:cubicBezTo>
                    <a:pt x="2379" y="21096"/>
                    <a:pt x="4627" y="21600"/>
                    <a:pt x="6849" y="21600"/>
                  </a:cubicBezTo>
                  <a:cubicBezTo>
                    <a:pt x="8068" y="21600"/>
                    <a:pt x="9275" y="21450"/>
                    <a:pt x="10328" y="21130"/>
                  </a:cubicBezTo>
                  <a:cubicBezTo>
                    <a:pt x="13300" y="20218"/>
                    <a:pt x="15840" y="18856"/>
                    <a:pt x="17960" y="17269"/>
                  </a:cubicBezTo>
                  <a:lnTo>
                    <a:pt x="21338" y="0"/>
                  </a:ln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524;p32"/>
            <p:cNvSpPr/>
            <p:nvPr/>
          </p:nvSpPr>
          <p:spPr>
            <a:xfrm>
              <a:off x="1813103" y="6696605"/>
              <a:ext cx="101804" cy="1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1341" y="0"/>
                  </a:moveTo>
                  <a:cubicBezTo>
                    <a:pt x="18079" y="443"/>
                    <a:pt x="15232" y="1328"/>
                    <a:pt x="13192" y="2425"/>
                  </a:cubicBezTo>
                  <a:cubicBezTo>
                    <a:pt x="7084" y="5075"/>
                    <a:pt x="2600" y="8821"/>
                    <a:pt x="963" y="13004"/>
                  </a:cubicBezTo>
                  <a:cubicBezTo>
                    <a:pt x="156" y="14107"/>
                    <a:pt x="156" y="15429"/>
                    <a:pt x="156" y="16757"/>
                  </a:cubicBezTo>
                  <a:cubicBezTo>
                    <a:pt x="-259" y="17854"/>
                    <a:pt x="156" y="19175"/>
                    <a:pt x="1378" y="20278"/>
                  </a:cubicBezTo>
                  <a:cubicBezTo>
                    <a:pt x="3003" y="21164"/>
                    <a:pt x="5043" y="21600"/>
                    <a:pt x="7084" y="21600"/>
                  </a:cubicBezTo>
                  <a:cubicBezTo>
                    <a:pt x="9112" y="21600"/>
                    <a:pt x="10749" y="21382"/>
                    <a:pt x="12374" y="20939"/>
                  </a:cubicBezTo>
                  <a:cubicBezTo>
                    <a:pt x="14414" y="20278"/>
                    <a:pt x="16039" y="19175"/>
                    <a:pt x="17273" y="18078"/>
                  </a:cubicBezTo>
                  <a:cubicBezTo>
                    <a:pt x="18494" y="17417"/>
                    <a:pt x="18494" y="16975"/>
                    <a:pt x="18494" y="16975"/>
                  </a:cubicBezTo>
                  <a:cubicBezTo>
                    <a:pt x="18494" y="16942"/>
                    <a:pt x="18470" y="16928"/>
                    <a:pt x="18446" y="16928"/>
                  </a:cubicBezTo>
                  <a:cubicBezTo>
                    <a:pt x="18262" y="16928"/>
                    <a:pt x="17505" y="17477"/>
                    <a:pt x="16454" y="17854"/>
                  </a:cubicBezTo>
                  <a:cubicBezTo>
                    <a:pt x="14817" y="18739"/>
                    <a:pt x="13192" y="19400"/>
                    <a:pt x="11567" y="20060"/>
                  </a:cubicBezTo>
                  <a:cubicBezTo>
                    <a:pt x="10492" y="20305"/>
                    <a:pt x="9368" y="20430"/>
                    <a:pt x="8269" y="20430"/>
                  </a:cubicBezTo>
                  <a:cubicBezTo>
                    <a:pt x="6436" y="20430"/>
                    <a:pt x="4689" y="20087"/>
                    <a:pt x="3406" y="19400"/>
                  </a:cubicBezTo>
                  <a:cubicBezTo>
                    <a:pt x="2600" y="18514"/>
                    <a:pt x="2184" y="17635"/>
                    <a:pt x="2600" y="16757"/>
                  </a:cubicBezTo>
                  <a:cubicBezTo>
                    <a:pt x="2600" y="15653"/>
                    <a:pt x="3003" y="14550"/>
                    <a:pt x="3406" y="13446"/>
                  </a:cubicBezTo>
                  <a:cubicBezTo>
                    <a:pt x="5043" y="9482"/>
                    <a:pt x="9112" y="5953"/>
                    <a:pt x="14414" y="3310"/>
                  </a:cubicBezTo>
                  <a:cubicBezTo>
                    <a:pt x="18494" y="1103"/>
                    <a:pt x="21341" y="225"/>
                    <a:pt x="21341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525;p32"/>
            <p:cNvSpPr/>
            <p:nvPr/>
          </p:nvSpPr>
          <p:spPr>
            <a:xfrm>
              <a:off x="1868281" y="6382301"/>
              <a:ext cx="598793" cy="90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558" y="0"/>
                  </a:moveTo>
                  <a:cubicBezTo>
                    <a:pt x="20079" y="0"/>
                    <a:pt x="19462" y="232"/>
                    <a:pt x="18804" y="773"/>
                  </a:cubicBezTo>
                  <a:cubicBezTo>
                    <a:pt x="17266" y="1930"/>
                    <a:pt x="13980" y="6466"/>
                    <a:pt x="13980" y="6466"/>
                  </a:cubicBezTo>
                  <a:lnTo>
                    <a:pt x="9156" y="7530"/>
                  </a:lnTo>
                  <a:cubicBezTo>
                    <a:pt x="9156" y="7530"/>
                    <a:pt x="2936" y="9150"/>
                    <a:pt x="2167" y="10493"/>
                  </a:cubicBezTo>
                  <a:cubicBezTo>
                    <a:pt x="1398" y="11834"/>
                    <a:pt x="0" y="16787"/>
                    <a:pt x="0" y="16787"/>
                  </a:cubicBezTo>
                  <a:lnTo>
                    <a:pt x="2724" y="21600"/>
                  </a:lnTo>
                  <a:lnTo>
                    <a:pt x="15168" y="19934"/>
                  </a:lnTo>
                  <a:cubicBezTo>
                    <a:pt x="15168" y="19934"/>
                    <a:pt x="17057" y="10168"/>
                    <a:pt x="17195" y="9890"/>
                  </a:cubicBezTo>
                  <a:cubicBezTo>
                    <a:pt x="17195" y="9890"/>
                    <a:pt x="21600" y="1651"/>
                    <a:pt x="21531" y="912"/>
                  </a:cubicBezTo>
                  <a:cubicBezTo>
                    <a:pt x="21531" y="350"/>
                    <a:pt x="21147" y="0"/>
                    <a:pt x="2055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526;p32"/>
            <p:cNvSpPr/>
            <p:nvPr/>
          </p:nvSpPr>
          <p:spPr>
            <a:xfrm>
              <a:off x="1901207" y="6613556"/>
              <a:ext cx="188656" cy="26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508" y="0"/>
                  </a:moveTo>
                  <a:cubicBezTo>
                    <a:pt x="15508" y="0"/>
                    <a:pt x="12548" y="379"/>
                    <a:pt x="9707" y="1206"/>
                  </a:cubicBezTo>
                  <a:cubicBezTo>
                    <a:pt x="6403" y="2609"/>
                    <a:pt x="3760" y="4793"/>
                    <a:pt x="2657" y="7445"/>
                  </a:cubicBezTo>
                  <a:cubicBezTo>
                    <a:pt x="1335" y="9942"/>
                    <a:pt x="450" y="12593"/>
                    <a:pt x="232" y="15399"/>
                  </a:cubicBezTo>
                  <a:cubicBezTo>
                    <a:pt x="-211" y="17274"/>
                    <a:pt x="-211" y="19767"/>
                    <a:pt x="1996" y="21015"/>
                  </a:cubicBezTo>
                  <a:cubicBezTo>
                    <a:pt x="2795" y="21394"/>
                    <a:pt x="3674" y="21600"/>
                    <a:pt x="4540" y="21600"/>
                  </a:cubicBezTo>
                  <a:cubicBezTo>
                    <a:pt x="5108" y="21600"/>
                    <a:pt x="5663" y="21511"/>
                    <a:pt x="6185" y="21329"/>
                  </a:cubicBezTo>
                  <a:cubicBezTo>
                    <a:pt x="7507" y="21015"/>
                    <a:pt x="8385" y="20080"/>
                    <a:pt x="8610" y="19145"/>
                  </a:cubicBezTo>
                  <a:lnTo>
                    <a:pt x="21389" y="112"/>
                  </a:lnTo>
                  <a:cubicBezTo>
                    <a:pt x="20431" y="37"/>
                    <a:pt x="19466" y="0"/>
                    <a:pt x="1850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527;p32"/>
            <p:cNvSpPr/>
            <p:nvPr/>
          </p:nvSpPr>
          <p:spPr>
            <a:xfrm>
              <a:off x="1895498" y="6611574"/>
              <a:ext cx="192442" cy="27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10" y="0"/>
                  </a:moveTo>
                  <a:cubicBezTo>
                    <a:pt x="15981" y="0"/>
                    <a:pt x="15052" y="37"/>
                    <a:pt x="14182" y="115"/>
                  </a:cubicBezTo>
                  <a:cubicBezTo>
                    <a:pt x="11343" y="422"/>
                    <a:pt x="8726" y="1339"/>
                    <a:pt x="6764" y="2714"/>
                  </a:cubicBezTo>
                  <a:cubicBezTo>
                    <a:pt x="4141" y="4396"/>
                    <a:pt x="2394" y="6688"/>
                    <a:pt x="1740" y="8985"/>
                  </a:cubicBezTo>
                  <a:cubicBezTo>
                    <a:pt x="870" y="11277"/>
                    <a:pt x="216" y="13725"/>
                    <a:pt x="0" y="16017"/>
                  </a:cubicBezTo>
                  <a:cubicBezTo>
                    <a:pt x="0" y="17089"/>
                    <a:pt x="0" y="18157"/>
                    <a:pt x="432" y="19230"/>
                  </a:cubicBezTo>
                  <a:cubicBezTo>
                    <a:pt x="870" y="20147"/>
                    <a:pt x="1962" y="21064"/>
                    <a:pt x="3271" y="21371"/>
                  </a:cubicBezTo>
                  <a:cubicBezTo>
                    <a:pt x="3814" y="21522"/>
                    <a:pt x="4363" y="21600"/>
                    <a:pt x="4906" y="21600"/>
                  </a:cubicBezTo>
                  <a:cubicBezTo>
                    <a:pt x="5449" y="21600"/>
                    <a:pt x="5999" y="21522"/>
                    <a:pt x="6541" y="21371"/>
                  </a:cubicBezTo>
                  <a:cubicBezTo>
                    <a:pt x="7418" y="21215"/>
                    <a:pt x="8072" y="20757"/>
                    <a:pt x="8504" y="20298"/>
                  </a:cubicBezTo>
                  <a:cubicBezTo>
                    <a:pt x="9380" y="19533"/>
                    <a:pt x="9165" y="18923"/>
                    <a:pt x="9165" y="18923"/>
                  </a:cubicBezTo>
                  <a:cubicBezTo>
                    <a:pt x="8726" y="19381"/>
                    <a:pt x="8504" y="19688"/>
                    <a:pt x="8072" y="20147"/>
                  </a:cubicBezTo>
                  <a:cubicBezTo>
                    <a:pt x="7222" y="20738"/>
                    <a:pt x="6195" y="21077"/>
                    <a:pt x="5161" y="21077"/>
                  </a:cubicBezTo>
                  <a:cubicBezTo>
                    <a:pt x="4599" y="21077"/>
                    <a:pt x="4030" y="20977"/>
                    <a:pt x="3487" y="20757"/>
                  </a:cubicBezTo>
                  <a:cubicBezTo>
                    <a:pt x="2394" y="20454"/>
                    <a:pt x="1740" y="19840"/>
                    <a:pt x="1524" y="19074"/>
                  </a:cubicBezTo>
                  <a:cubicBezTo>
                    <a:pt x="1086" y="18006"/>
                    <a:pt x="1086" y="17089"/>
                    <a:pt x="1308" y="16172"/>
                  </a:cubicBezTo>
                  <a:cubicBezTo>
                    <a:pt x="1524" y="13876"/>
                    <a:pt x="2178" y="11584"/>
                    <a:pt x="2832" y="9287"/>
                  </a:cubicBezTo>
                  <a:cubicBezTo>
                    <a:pt x="3709" y="7147"/>
                    <a:pt x="5233" y="5006"/>
                    <a:pt x="7418" y="3328"/>
                  </a:cubicBezTo>
                  <a:cubicBezTo>
                    <a:pt x="9380" y="2104"/>
                    <a:pt x="11559" y="1187"/>
                    <a:pt x="14182" y="880"/>
                  </a:cubicBezTo>
                  <a:cubicBezTo>
                    <a:pt x="18761" y="422"/>
                    <a:pt x="21600" y="573"/>
                    <a:pt x="21600" y="422"/>
                  </a:cubicBezTo>
                  <a:cubicBezTo>
                    <a:pt x="20946" y="266"/>
                    <a:pt x="20292" y="115"/>
                    <a:pt x="19638" y="115"/>
                  </a:cubicBezTo>
                  <a:cubicBezTo>
                    <a:pt x="18761" y="37"/>
                    <a:pt x="17832" y="0"/>
                    <a:pt x="1691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528;p32"/>
            <p:cNvSpPr/>
            <p:nvPr/>
          </p:nvSpPr>
          <p:spPr>
            <a:xfrm>
              <a:off x="1974691" y="6596014"/>
              <a:ext cx="276549" cy="29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4053" y="0"/>
                  </a:moveTo>
                  <a:cubicBezTo>
                    <a:pt x="11820" y="0"/>
                    <a:pt x="9696" y="826"/>
                    <a:pt x="8193" y="2238"/>
                  </a:cubicBezTo>
                  <a:cubicBezTo>
                    <a:pt x="6232" y="4081"/>
                    <a:pt x="4720" y="6068"/>
                    <a:pt x="3665" y="8481"/>
                  </a:cubicBezTo>
                  <a:cubicBezTo>
                    <a:pt x="2759" y="10328"/>
                    <a:pt x="1849" y="12174"/>
                    <a:pt x="943" y="14162"/>
                  </a:cubicBezTo>
                  <a:cubicBezTo>
                    <a:pt x="490" y="15153"/>
                    <a:pt x="191" y="16149"/>
                    <a:pt x="37" y="17281"/>
                  </a:cubicBezTo>
                  <a:cubicBezTo>
                    <a:pt x="-112" y="18417"/>
                    <a:pt x="191" y="19553"/>
                    <a:pt x="943" y="20404"/>
                  </a:cubicBezTo>
                  <a:cubicBezTo>
                    <a:pt x="1781" y="21191"/>
                    <a:pt x="2850" y="21600"/>
                    <a:pt x="3932" y="21600"/>
                  </a:cubicBezTo>
                  <a:cubicBezTo>
                    <a:pt x="4606" y="21600"/>
                    <a:pt x="5290" y="21443"/>
                    <a:pt x="5929" y="21115"/>
                  </a:cubicBezTo>
                  <a:cubicBezTo>
                    <a:pt x="7441" y="20264"/>
                    <a:pt x="8650" y="18843"/>
                    <a:pt x="9253" y="17281"/>
                  </a:cubicBezTo>
                  <a:lnTo>
                    <a:pt x="21488" y="3940"/>
                  </a:lnTo>
                  <a:cubicBezTo>
                    <a:pt x="19826" y="2094"/>
                    <a:pt x="17711" y="817"/>
                    <a:pt x="15447" y="106"/>
                  </a:cubicBezTo>
                  <a:cubicBezTo>
                    <a:pt x="14981" y="34"/>
                    <a:pt x="14514" y="0"/>
                    <a:pt x="14053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529;p32"/>
            <p:cNvSpPr/>
            <p:nvPr/>
          </p:nvSpPr>
          <p:spPr>
            <a:xfrm>
              <a:off x="1968977" y="6589836"/>
              <a:ext cx="282263" cy="30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4003" y="0"/>
                  </a:moveTo>
                  <a:cubicBezTo>
                    <a:pt x="12078" y="0"/>
                    <a:pt x="10140" y="695"/>
                    <a:pt x="8610" y="1911"/>
                  </a:cubicBezTo>
                  <a:cubicBezTo>
                    <a:pt x="6241" y="3831"/>
                    <a:pt x="4467" y="6161"/>
                    <a:pt x="3283" y="8903"/>
                  </a:cubicBezTo>
                  <a:cubicBezTo>
                    <a:pt x="2693" y="10276"/>
                    <a:pt x="2099" y="11645"/>
                    <a:pt x="1509" y="12878"/>
                  </a:cubicBezTo>
                  <a:cubicBezTo>
                    <a:pt x="768" y="14115"/>
                    <a:pt x="325" y="15484"/>
                    <a:pt x="27" y="16857"/>
                  </a:cubicBezTo>
                  <a:cubicBezTo>
                    <a:pt x="-119" y="18225"/>
                    <a:pt x="325" y="19598"/>
                    <a:pt x="1212" y="20556"/>
                  </a:cubicBezTo>
                  <a:cubicBezTo>
                    <a:pt x="2032" y="21210"/>
                    <a:pt x="3035" y="21600"/>
                    <a:pt x="4006" y="21600"/>
                  </a:cubicBezTo>
                  <a:cubicBezTo>
                    <a:pt x="4263" y="21600"/>
                    <a:pt x="4516" y="21575"/>
                    <a:pt x="4764" y="21518"/>
                  </a:cubicBezTo>
                  <a:cubicBezTo>
                    <a:pt x="6538" y="21242"/>
                    <a:pt x="8015" y="20285"/>
                    <a:pt x="8756" y="18776"/>
                  </a:cubicBezTo>
                  <a:cubicBezTo>
                    <a:pt x="9200" y="18225"/>
                    <a:pt x="9350" y="17679"/>
                    <a:pt x="9497" y="17128"/>
                  </a:cubicBezTo>
                  <a:cubicBezTo>
                    <a:pt x="9350" y="17128"/>
                    <a:pt x="9200" y="17679"/>
                    <a:pt x="8610" y="18636"/>
                  </a:cubicBezTo>
                  <a:cubicBezTo>
                    <a:pt x="7723" y="19874"/>
                    <a:pt x="6388" y="20831"/>
                    <a:pt x="4764" y="20967"/>
                  </a:cubicBezTo>
                  <a:cubicBezTo>
                    <a:pt x="4591" y="20992"/>
                    <a:pt x="4418" y="21004"/>
                    <a:pt x="4245" y="21004"/>
                  </a:cubicBezTo>
                  <a:cubicBezTo>
                    <a:pt x="3389" y="21004"/>
                    <a:pt x="2569" y="20716"/>
                    <a:pt x="1952" y="20145"/>
                  </a:cubicBezTo>
                  <a:cubicBezTo>
                    <a:pt x="1065" y="19323"/>
                    <a:pt x="768" y="18090"/>
                    <a:pt x="1065" y="16992"/>
                  </a:cubicBezTo>
                  <a:cubicBezTo>
                    <a:pt x="1358" y="15759"/>
                    <a:pt x="1801" y="14526"/>
                    <a:pt x="2396" y="13289"/>
                  </a:cubicBezTo>
                  <a:lnTo>
                    <a:pt x="4316" y="9314"/>
                  </a:lnTo>
                  <a:cubicBezTo>
                    <a:pt x="5354" y="6708"/>
                    <a:pt x="7128" y="4517"/>
                    <a:pt x="9350" y="2598"/>
                  </a:cubicBezTo>
                  <a:cubicBezTo>
                    <a:pt x="10663" y="1377"/>
                    <a:pt x="12557" y="695"/>
                    <a:pt x="14487" y="695"/>
                  </a:cubicBezTo>
                  <a:cubicBezTo>
                    <a:pt x="14943" y="695"/>
                    <a:pt x="15405" y="736"/>
                    <a:pt x="15857" y="814"/>
                  </a:cubicBezTo>
                  <a:cubicBezTo>
                    <a:pt x="17338" y="1361"/>
                    <a:pt x="18815" y="2047"/>
                    <a:pt x="20000" y="3144"/>
                  </a:cubicBezTo>
                  <a:cubicBezTo>
                    <a:pt x="20443" y="3555"/>
                    <a:pt x="20887" y="3831"/>
                    <a:pt x="21481" y="4102"/>
                  </a:cubicBezTo>
                  <a:cubicBezTo>
                    <a:pt x="21481" y="4102"/>
                    <a:pt x="21184" y="3691"/>
                    <a:pt x="20297" y="2869"/>
                  </a:cubicBezTo>
                  <a:cubicBezTo>
                    <a:pt x="19113" y="1636"/>
                    <a:pt x="17636" y="814"/>
                    <a:pt x="16008" y="263"/>
                  </a:cubicBezTo>
                  <a:cubicBezTo>
                    <a:pt x="15351" y="86"/>
                    <a:pt x="14677" y="0"/>
                    <a:pt x="14003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530;p32"/>
            <p:cNvSpPr/>
            <p:nvPr/>
          </p:nvSpPr>
          <p:spPr>
            <a:xfrm>
              <a:off x="1983098" y="6727202"/>
              <a:ext cx="314766" cy="2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6339" y="0"/>
                  </a:moveTo>
                  <a:cubicBezTo>
                    <a:pt x="5172" y="0"/>
                    <a:pt x="4166" y="116"/>
                    <a:pt x="3503" y="402"/>
                  </a:cubicBezTo>
                  <a:cubicBezTo>
                    <a:pt x="511" y="1462"/>
                    <a:pt x="-531" y="3230"/>
                    <a:pt x="249" y="6053"/>
                  </a:cubicBezTo>
                  <a:cubicBezTo>
                    <a:pt x="2594" y="8526"/>
                    <a:pt x="5324" y="10114"/>
                    <a:pt x="8188" y="10824"/>
                  </a:cubicBezTo>
                  <a:lnTo>
                    <a:pt x="9748" y="21600"/>
                  </a:lnTo>
                  <a:lnTo>
                    <a:pt x="21069" y="16474"/>
                  </a:lnTo>
                  <a:cubicBezTo>
                    <a:pt x="20550" y="11179"/>
                    <a:pt x="20160" y="4464"/>
                    <a:pt x="16645" y="1816"/>
                  </a:cubicBezTo>
                  <a:cubicBezTo>
                    <a:pt x="15846" y="1271"/>
                    <a:pt x="10209" y="0"/>
                    <a:pt x="6339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531;p32"/>
            <p:cNvSpPr/>
            <p:nvPr/>
          </p:nvSpPr>
          <p:spPr>
            <a:xfrm>
              <a:off x="1978275" y="6723181"/>
              <a:ext cx="319589" cy="23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7166" y="0"/>
                  </a:moveTo>
                  <a:cubicBezTo>
                    <a:pt x="6448" y="0"/>
                    <a:pt x="5733" y="21"/>
                    <a:pt x="5027" y="58"/>
                  </a:cubicBezTo>
                  <a:cubicBezTo>
                    <a:pt x="3590" y="58"/>
                    <a:pt x="2409" y="761"/>
                    <a:pt x="1231" y="1811"/>
                  </a:cubicBezTo>
                  <a:cubicBezTo>
                    <a:pt x="709" y="2336"/>
                    <a:pt x="183" y="3035"/>
                    <a:pt x="54" y="3912"/>
                  </a:cubicBezTo>
                  <a:cubicBezTo>
                    <a:pt x="-76" y="4788"/>
                    <a:pt x="54" y="5838"/>
                    <a:pt x="183" y="6542"/>
                  </a:cubicBezTo>
                  <a:lnTo>
                    <a:pt x="183" y="6715"/>
                  </a:lnTo>
                  <a:cubicBezTo>
                    <a:pt x="2613" y="9109"/>
                    <a:pt x="5419" y="10669"/>
                    <a:pt x="8355" y="11393"/>
                  </a:cubicBezTo>
                  <a:cubicBezTo>
                    <a:pt x="8854" y="14249"/>
                    <a:pt x="9227" y="16770"/>
                    <a:pt x="9482" y="18802"/>
                  </a:cubicBezTo>
                  <a:cubicBezTo>
                    <a:pt x="9611" y="19852"/>
                    <a:pt x="9874" y="20728"/>
                    <a:pt x="10133" y="21600"/>
                  </a:cubicBezTo>
                  <a:cubicBezTo>
                    <a:pt x="10133" y="20728"/>
                    <a:pt x="10004" y="19673"/>
                    <a:pt x="9874" y="18802"/>
                  </a:cubicBezTo>
                  <a:cubicBezTo>
                    <a:pt x="9611" y="16696"/>
                    <a:pt x="9348" y="14071"/>
                    <a:pt x="8956" y="10921"/>
                  </a:cubicBezTo>
                  <a:lnTo>
                    <a:pt x="8956" y="10569"/>
                  </a:lnTo>
                  <a:lnTo>
                    <a:pt x="8693" y="10569"/>
                  </a:lnTo>
                  <a:cubicBezTo>
                    <a:pt x="5859" y="9881"/>
                    <a:pt x="3150" y="8343"/>
                    <a:pt x="945" y="6122"/>
                  </a:cubicBezTo>
                  <a:cubicBezTo>
                    <a:pt x="709" y="5445"/>
                    <a:pt x="709" y="4773"/>
                    <a:pt x="709" y="4263"/>
                  </a:cubicBezTo>
                  <a:cubicBezTo>
                    <a:pt x="839" y="3565"/>
                    <a:pt x="1231" y="2861"/>
                    <a:pt x="1624" y="2510"/>
                  </a:cubicBezTo>
                  <a:cubicBezTo>
                    <a:pt x="2672" y="1638"/>
                    <a:pt x="3720" y="1113"/>
                    <a:pt x="4897" y="935"/>
                  </a:cubicBezTo>
                  <a:cubicBezTo>
                    <a:pt x="8041" y="935"/>
                    <a:pt x="11181" y="1113"/>
                    <a:pt x="14325" y="1811"/>
                  </a:cubicBezTo>
                  <a:cubicBezTo>
                    <a:pt x="14981" y="1985"/>
                    <a:pt x="15632" y="2163"/>
                    <a:pt x="16288" y="2336"/>
                  </a:cubicBezTo>
                  <a:cubicBezTo>
                    <a:pt x="16943" y="2688"/>
                    <a:pt x="17465" y="3035"/>
                    <a:pt x="17991" y="3738"/>
                  </a:cubicBezTo>
                  <a:cubicBezTo>
                    <a:pt x="18776" y="4788"/>
                    <a:pt x="19432" y="6017"/>
                    <a:pt x="19824" y="7592"/>
                  </a:cubicBezTo>
                  <a:cubicBezTo>
                    <a:pt x="20346" y="9692"/>
                    <a:pt x="20872" y="11971"/>
                    <a:pt x="21131" y="14244"/>
                  </a:cubicBezTo>
                  <a:cubicBezTo>
                    <a:pt x="21131" y="15121"/>
                    <a:pt x="21265" y="15825"/>
                    <a:pt x="21524" y="16696"/>
                  </a:cubicBezTo>
                  <a:cubicBezTo>
                    <a:pt x="21524" y="15825"/>
                    <a:pt x="21524" y="15121"/>
                    <a:pt x="21524" y="14244"/>
                  </a:cubicBezTo>
                  <a:cubicBezTo>
                    <a:pt x="21394" y="11971"/>
                    <a:pt x="21002" y="9519"/>
                    <a:pt x="20480" y="7240"/>
                  </a:cubicBezTo>
                  <a:cubicBezTo>
                    <a:pt x="20087" y="5665"/>
                    <a:pt x="19432" y="4263"/>
                    <a:pt x="18513" y="3035"/>
                  </a:cubicBezTo>
                  <a:cubicBezTo>
                    <a:pt x="17991" y="2336"/>
                    <a:pt x="17336" y="1811"/>
                    <a:pt x="16680" y="1638"/>
                  </a:cubicBezTo>
                  <a:cubicBezTo>
                    <a:pt x="16025" y="1286"/>
                    <a:pt x="15240" y="1113"/>
                    <a:pt x="14588" y="935"/>
                  </a:cubicBezTo>
                  <a:cubicBezTo>
                    <a:pt x="12151" y="257"/>
                    <a:pt x="9635" y="0"/>
                    <a:pt x="7166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32;p32"/>
            <p:cNvSpPr/>
            <p:nvPr/>
          </p:nvSpPr>
          <p:spPr>
            <a:xfrm>
              <a:off x="1923918" y="6917836"/>
              <a:ext cx="169850" cy="12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8122" y="0"/>
                  </a:moveTo>
                  <a:cubicBezTo>
                    <a:pt x="17783" y="0"/>
                    <a:pt x="17415" y="21"/>
                    <a:pt x="17032" y="73"/>
                  </a:cubicBezTo>
                  <a:cubicBezTo>
                    <a:pt x="9908" y="416"/>
                    <a:pt x="3771" y="6329"/>
                    <a:pt x="827" y="15698"/>
                  </a:cubicBezTo>
                  <a:cubicBezTo>
                    <a:pt x="91" y="19175"/>
                    <a:pt x="-152" y="21600"/>
                    <a:pt x="91" y="21600"/>
                  </a:cubicBezTo>
                  <a:cubicBezTo>
                    <a:pt x="334" y="21600"/>
                    <a:pt x="827" y="19518"/>
                    <a:pt x="2056" y="16395"/>
                  </a:cubicBezTo>
                  <a:cubicBezTo>
                    <a:pt x="5000" y="8411"/>
                    <a:pt x="10895" y="2852"/>
                    <a:pt x="17275" y="1468"/>
                  </a:cubicBezTo>
                  <a:cubicBezTo>
                    <a:pt x="18747" y="1468"/>
                    <a:pt x="19976" y="1114"/>
                    <a:pt x="21448" y="770"/>
                  </a:cubicBezTo>
                  <a:cubicBezTo>
                    <a:pt x="21448" y="770"/>
                    <a:pt x="20182" y="0"/>
                    <a:pt x="18122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33;p32"/>
            <p:cNvSpPr/>
            <p:nvPr/>
          </p:nvSpPr>
          <p:spPr>
            <a:xfrm>
              <a:off x="2004365" y="7938902"/>
              <a:ext cx="217735" cy="9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9" y="4047"/>
                    <a:pt x="7134" y="7650"/>
                    <a:pt x="10800" y="10793"/>
                  </a:cubicBezTo>
                  <a:cubicBezTo>
                    <a:pt x="14269" y="14841"/>
                    <a:pt x="17934" y="18443"/>
                    <a:pt x="21600" y="21600"/>
                  </a:cubicBezTo>
                  <a:cubicBezTo>
                    <a:pt x="18513" y="15745"/>
                    <a:pt x="15038" y="11252"/>
                    <a:pt x="11378" y="8095"/>
                  </a:cubicBezTo>
                  <a:cubicBezTo>
                    <a:pt x="7713" y="4047"/>
                    <a:pt x="3856" y="1349"/>
                    <a:pt x="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534;p32"/>
            <p:cNvSpPr/>
            <p:nvPr/>
          </p:nvSpPr>
          <p:spPr>
            <a:xfrm>
              <a:off x="0" y="7257375"/>
              <a:ext cx="2052913" cy="213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68" y="0"/>
                  </a:moveTo>
                  <a:cubicBezTo>
                    <a:pt x="4069" y="0"/>
                    <a:pt x="3634" y="38"/>
                    <a:pt x="3314" y="129"/>
                  </a:cubicBezTo>
                  <a:cubicBezTo>
                    <a:pt x="1432" y="641"/>
                    <a:pt x="327" y="4990"/>
                    <a:pt x="327" y="4990"/>
                  </a:cubicBezTo>
                  <a:lnTo>
                    <a:pt x="0" y="21561"/>
                  </a:lnTo>
                  <a:lnTo>
                    <a:pt x="15341" y="21600"/>
                  </a:lnTo>
                  <a:lnTo>
                    <a:pt x="15362" y="11229"/>
                  </a:lnTo>
                  <a:lnTo>
                    <a:pt x="17837" y="12075"/>
                  </a:lnTo>
                  <a:lnTo>
                    <a:pt x="21600" y="6151"/>
                  </a:lnTo>
                  <a:cubicBezTo>
                    <a:pt x="21600" y="6151"/>
                    <a:pt x="16466" y="2156"/>
                    <a:pt x="15873" y="1900"/>
                  </a:cubicBezTo>
                  <a:cubicBezTo>
                    <a:pt x="14856" y="1468"/>
                    <a:pt x="11447" y="873"/>
                    <a:pt x="10952" y="873"/>
                  </a:cubicBezTo>
                  <a:cubicBezTo>
                    <a:pt x="10929" y="873"/>
                    <a:pt x="10913" y="874"/>
                    <a:pt x="10903" y="877"/>
                  </a:cubicBezTo>
                  <a:cubicBezTo>
                    <a:pt x="10903" y="877"/>
                    <a:pt x="6976" y="0"/>
                    <a:pt x="4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35;p32"/>
            <p:cNvSpPr/>
            <p:nvPr/>
          </p:nvSpPr>
          <p:spPr>
            <a:xfrm>
              <a:off x="1052231" y="7495624"/>
              <a:ext cx="376679" cy="88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16251" y="0"/>
                  </a:moveTo>
                  <a:cubicBezTo>
                    <a:pt x="16245" y="1"/>
                    <a:pt x="16236" y="4"/>
                    <a:pt x="16230" y="6"/>
                  </a:cubicBezTo>
                  <a:cubicBezTo>
                    <a:pt x="16236" y="4"/>
                    <a:pt x="16245" y="1"/>
                    <a:pt x="16251" y="0"/>
                  </a:cubicBezTo>
                  <a:close/>
                  <a:moveTo>
                    <a:pt x="16230" y="6"/>
                  </a:moveTo>
                  <a:cubicBezTo>
                    <a:pt x="16029" y="48"/>
                    <a:pt x="15826" y="50"/>
                    <a:pt x="15626" y="95"/>
                  </a:cubicBezTo>
                  <a:cubicBezTo>
                    <a:pt x="15000" y="191"/>
                    <a:pt x="14478" y="285"/>
                    <a:pt x="13955" y="427"/>
                  </a:cubicBezTo>
                  <a:cubicBezTo>
                    <a:pt x="11869" y="902"/>
                    <a:pt x="9992" y="1471"/>
                    <a:pt x="8322" y="2231"/>
                  </a:cubicBezTo>
                  <a:cubicBezTo>
                    <a:pt x="5819" y="3276"/>
                    <a:pt x="3729" y="4557"/>
                    <a:pt x="2375" y="5934"/>
                  </a:cubicBezTo>
                  <a:cubicBezTo>
                    <a:pt x="-1382" y="9447"/>
                    <a:pt x="-653" y="13625"/>
                    <a:pt x="4358" y="16806"/>
                  </a:cubicBezTo>
                  <a:cubicBezTo>
                    <a:pt x="6235" y="18086"/>
                    <a:pt x="8741" y="19179"/>
                    <a:pt x="11556" y="20033"/>
                  </a:cubicBezTo>
                  <a:cubicBezTo>
                    <a:pt x="13436" y="20602"/>
                    <a:pt x="15523" y="21078"/>
                    <a:pt x="17712" y="21362"/>
                  </a:cubicBezTo>
                  <a:cubicBezTo>
                    <a:pt x="18338" y="21458"/>
                    <a:pt x="18967" y="21505"/>
                    <a:pt x="19592" y="21552"/>
                  </a:cubicBezTo>
                  <a:cubicBezTo>
                    <a:pt x="19799" y="21600"/>
                    <a:pt x="20008" y="21600"/>
                    <a:pt x="20218" y="21600"/>
                  </a:cubicBezTo>
                  <a:cubicBezTo>
                    <a:pt x="17296" y="21220"/>
                    <a:pt x="14478" y="20651"/>
                    <a:pt x="11869" y="19891"/>
                  </a:cubicBezTo>
                  <a:cubicBezTo>
                    <a:pt x="9157" y="19036"/>
                    <a:pt x="6757" y="17944"/>
                    <a:pt x="4877" y="16663"/>
                  </a:cubicBezTo>
                  <a:cubicBezTo>
                    <a:pt x="182" y="13530"/>
                    <a:pt x="-547" y="9495"/>
                    <a:pt x="3001" y="6077"/>
                  </a:cubicBezTo>
                  <a:cubicBezTo>
                    <a:pt x="4358" y="4701"/>
                    <a:pt x="6235" y="3418"/>
                    <a:pt x="8634" y="2374"/>
                  </a:cubicBezTo>
                  <a:cubicBezTo>
                    <a:pt x="10821" y="1427"/>
                    <a:pt x="13420" y="622"/>
                    <a:pt x="16230" y="6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36;p32"/>
            <p:cNvSpPr/>
            <p:nvPr/>
          </p:nvSpPr>
          <p:spPr>
            <a:xfrm>
              <a:off x="1181001" y="8405433"/>
              <a:ext cx="51854" cy="9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4" h="21600" fill="norm" stroke="1" extrusionOk="0">
                  <a:moveTo>
                    <a:pt x="19762" y="0"/>
                  </a:moveTo>
                  <a:cubicBezTo>
                    <a:pt x="19002" y="0"/>
                    <a:pt x="13061" y="4836"/>
                    <a:pt x="7834" y="10777"/>
                  </a:cubicBezTo>
                  <a:cubicBezTo>
                    <a:pt x="1870" y="16764"/>
                    <a:pt x="-1101" y="21600"/>
                    <a:pt x="373" y="21600"/>
                  </a:cubicBezTo>
                  <a:cubicBezTo>
                    <a:pt x="1133" y="21600"/>
                    <a:pt x="6337" y="16764"/>
                    <a:pt x="12301" y="10823"/>
                  </a:cubicBezTo>
                  <a:cubicBezTo>
                    <a:pt x="17528" y="4836"/>
                    <a:pt x="20499" y="0"/>
                    <a:pt x="197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37;p32"/>
            <p:cNvSpPr/>
            <p:nvPr/>
          </p:nvSpPr>
          <p:spPr>
            <a:xfrm>
              <a:off x="209982" y="8710645"/>
              <a:ext cx="600693" cy="4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1" y="283"/>
                    <a:pt x="21040" y="563"/>
                    <a:pt x="20762" y="844"/>
                  </a:cubicBezTo>
                  <a:lnTo>
                    <a:pt x="18526" y="3274"/>
                  </a:lnTo>
                  <a:cubicBezTo>
                    <a:pt x="16637" y="5331"/>
                    <a:pt x="14051" y="8230"/>
                    <a:pt x="11044" y="11220"/>
                  </a:cubicBezTo>
                  <a:cubicBezTo>
                    <a:pt x="8039" y="14119"/>
                    <a:pt x="5313" y="16737"/>
                    <a:pt x="3286" y="18609"/>
                  </a:cubicBezTo>
                  <a:lnTo>
                    <a:pt x="838" y="20759"/>
                  </a:lnTo>
                  <a:cubicBezTo>
                    <a:pt x="560" y="20944"/>
                    <a:pt x="279" y="21227"/>
                    <a:pt x="0" y="21600"/>
                  </a:cubicBezTo>
                  <a:cubicBezTo>
                    <a:pt x="350" y="21412"/>
                    <a:pt x="629" y="21227"/>
                    <a:pt x="910" y="20944"/>
                  </a:cubicBezTo>
                  <a:cubicBezTo>
                    <a:pt x="1538" y="20479"/>
                    <a:pt x="2376" y="19823"/>
                    <a:pt x="3424" y="18889"/>
                  </a:cubicBezTo>
                  <a:cubicBezTo>
                    <a:pt x="5453" y="17205"/>
                    <a:pt x="8318" y="14682"/>
                    <a:pt x="11254" y="11689"/>
                  </a:cubicBezTo>
                  <a:cubicBezTo>
                    <a:pt x="14261" y="8698"/>
                    <a:pt x="16847" y="5799"/>
                    <a:pt x="18735" y="3647"/>
                  </a:cubicBezTo>
                  <a:cubicBezTo>
                    <a:pt x="19643" y="2526"/>
                    <a:pt x="20343" y="1685"/>
                    <a:pt x="20831" y="1029"/>
                  </a:cubicBezTo>
                  <a:cubicBezTo>
                    <a:pt x="21112" y="748"/>
                    <a:pt x="21390" y="37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38;p32"/>
            <p:cNvSpPr/>
            <p:nvPr/>
          </p:nvSpPr>
          <p:spPr>
            <a:xfrm>
              <a:off x="234923" y="7524764"/>
              <a:ext cx="105316" cy="20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20837" y="0"/>
                  </a:moveTo>
                  <a:cubicBezTo>
                    <a:pt x="19982" y="0"/>
                    <a:pt x="16536" y="4947"/>
                    <a:pt x="10870" y="10907"/>
                  </a:cubicBezTo>
                  <a:cubicBezTo>
                    <a:pt x="5077" y="16778"/>
                    <a:pt x="-705" y="21185"/>
                    <a:pt x="70" y="21600"/>
                  </a:cubicBezTo>
                  <a:cubicBezTo>
                    <a:pt x="5470" y="18664"/>
                    <a:pt x="9702" y="15100"/>
                    <a:pt x="13182" y="11536"/>
                  </a:cubicBezTo>
                  <a:cubicBezTo>
                    <a:pt x="17033" y="7971"/>
                    <a:pt x="19739" y="3986"/>
                    <a:pt x="20895" y="6"/>
                  </a:cubicBezTo>
                  <a:cubicBezTo>
                    <a:pt x="20872" y="0"/>
                    <a:pt x="20860" y="0"/>
                    <a:pt x="2083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539;p32"/>
            <p:cNvSpPr/>
            <p:nvPr/>
          </p:nvSpPr>
          <p:spPr>
            <a:xfrm>
              <a:off x="213887" y="8074986"/>
              <a:ext cx="122447" cy="19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6" y="4100"/>
                    <a:pt x="4801" y="7992"/>
                    <a:pt x="8913" y="11665"/>
                  </a:cubicBezTo>
                  <a:cubicBezTo>
                    <a:pt x="12337" y="15337"/>
                    <a:pt x="16460" y="18796"/>
                    <a:pt x="21600" y="21600"/>
                  </a:cubicBezTo>
                  <a:cubicBezTo>
                    <a:pt x="18176" y="17928"/>
                    <a:pt x="14743" y="14255"/>
                    <a:pt x="10630" y="10803"/>
                  </a:cubicBezTo>
                  <a:cubicBezTo>
                    <a:pt x="7536" y="7124"/>
                    <a:pt x="3773" y="3452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540;p32"/>
            <p:cNvSpPr/>
            <p:nvPr/>
          </p:nvSpPr>
          <p:spPr>
            <a:xfrm>
              <a:off x="554068" y="7779447"/>
              <a:ext cx="171111" cy="1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21" y="3086"/>
                    <a:pt x="13500" y="6396"/>
                    <a:pt x="10307" y="10143"/>
                  </a:cubicBezTo>
                  <a:cubicBezTo>
                    <a:pt x="6378" y="13671"/>
                    <a:pt x="2943" y="17417"/>
                    <a:pt x="0" y="21600"/>
                  </a:cubicBezTo>
                  <a:cubicBezTo>
                    <a:pt x="4171" y="18296"/>
                    <a:pt x="8100" y="14992"/>
                    <a:pt x="11536" y="11246"/>
                  </a:cubicBezTo>
                  <a:cubicBezTo>
                    <a:pt x="15214" y="7718"/>
                    <a:pt x="18650" y="3971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541;p32"/>
            <p:cNvSpPr/>
            <p:nvPr/>
          </p:nvSpPr>
          <p:spPr>
            <a:xfrm>
              <a:off x="845325" y="8144980"/>
              <a:ext cx="101434" cy="27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20874" y="0"/>
                  </a:moveTo>
                  <a:cubicBezTo>
                    <a:pt x="20082" y="0"/>
                    <a:pt x="16077" y="4901"/>
                    <a:pt x="10476" y="10876"/>
                  </a:cubicBezTo>
                  <a:cubicBezTo>
                    <a:pt x="4875" y="16851"/>
                    <a:pt x="-726" y="21448"/>
                    <a:pt x="78" y="21600"/>
                  </a:cubicBezTo>
                  <a:cubicBezTo>
                    <a:pt x="10080" y="15014"/>
                    <a:pt x="17276" y="7656"/>
                    <a:pt x="2087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542;p32"/>
            <p:cNvSpPr/>
            <p:nvPr/>
          </p:nvSpPr>
          <p:spPr>
            <a:xfrm>
              <a:off x="572131" y="8494893"/>
              <a:ext cx="33868" cy="20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9" h="21600" fill="norm" stroke="1" extrusionOk="0">
                  <a:moveTo>
                    <a:pt x="3211" y="0"/>
                  </a:moveTo>
                  <a:cubicBezTo>
                    <a:pt x="-1070" y="3598"/>
                    <a:pt x="-1070" y="7202"/>
                    <a:pt x="3211" y="10800"/>
                  </a:cubicBezTo>
                  <a:cubicBezTo>
                    <a:pt x="1071" y="14404"/>
                    <a:pt x="5416" y="18002"/>
                    <a:pt x="16249" y="21600"/>
                  </a:cubicBezTo>
                  <a:cubicBezTo>
                    <a:pt x="20530" y="18002"/>
                    <a:pt x="20530" y="14404"/>
                    <a:pt x="16249" y="10800"/>
                  </a:cubicBezTo>
                  <a:cubicBezTo>
                    <a:pt x="16249" y="7202"/>
                    <a:pt x="11903" y="3598"/>
                    <a:pt x="321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543;p32"/>
            <p:cNvSpPr/>
            <p:nvPr/>
          </p:nvSpPr>
          <p:spPr>
            <a:xfrm>
              <a:off x="198326" y="8815666"/>
              <a:ext cx="159397" cy="20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98" y="4074"/>
                    <a:pt x="6318" y="7740"/>
                    <a:pt x="10275" y="11203"/>
                  </a:cubicBezTo>
                  <a:cubicBezTo>
                    <a:pt x="13694" y="14874"/>
                    <a:pt x="17383" y="18338"/>
                    <a:pt x="21600" y="21600"/>
                  </a:cubicBezTo>
                  <a:cubicBezTo>
                    <a:pt x="18702" y="17519"/>
                    <a:pt x="15543" y="13854"/>
                    <a:pt x="11586" y="10391"/>
                  </a:cubicBezTo>
                  <a:cubicBezTo>
                    <a:pt x="8166" y="6726"/>
                    <a:pt x="4209" y="325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544;p32"/>
            <p:cNvSpPr/>
            <p:nvPr/>
          </p:nvSpPr>
          <p:spPr>
            <a:xfrm>
              <a:off x="651844" y="9060617"/>
              <a:ext cx="33868" cy="16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9" h="21600" fill="norm" stroke="1" extrusionOk="0">
                  <a:moveTo>
                    <a:pt x="1103" y="0"/>
                  </a:moveTo>
                  <a:cubicBezTo>
                    <a:pt x="-2515" y="7116"/>
                    <a:pt x="2885" y="14484"/>
                    <a:pt x="15521" y="21600"/>
                  </a:cubicBezTo>
                  <a:cubicBezTo>
                    <a:pt x="19085" y="14232"/>
                    <a:pt x="13685" y="7116"/>
                    <a:pt x="11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545;p32"/>
            <p:cNvSpPr/>
            <p:nvPr/>
          </p:nvSpPr>
          <p:spPr>
            <a:xfrm>
              <a:off x="905962" y="8887583"/>
              <a:ext cx="126352" cy="18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0" y="4047"/>
                    <a:pt x="5978" y="7872"/>
                    <a:pt x="9963" y="11252"/>
                  </a:cubicBezTo>
                  <a:cubicBezTo>
                    <a:pt x="13291" y="15077"/>
                    <a:pt x="17276" y="18450"/>
                    <a:pt x="21600" y="21600"/>
                  </a:cubicBezTo>
                  <a:cubicBezTo>
                    <a:pt x="18940" y="17553"/>
                    <a:pt x="15622" y="13950"/>
                    <a:pt x="11627" y="10348"/>
                  </a:cubicBezTo>
                  <a:cubicBezTo>
                    <a:pt x="8309" y="6753"/>
                    <a:pt x="4653" y="315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546;p32"/>
            <p:cNvSpPr/>
            <p:nvPr/>
          </p:nvSpPr>
          <p:spPr>
            <a:xfrm>
              <a:off x="1051779" y="8565438"/>
              <a:ext cx="10496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25" y="0"/>
                  </a:moveTo>
                  <a:cubicBezTo>
                    <a:pt x="3310" y="0"/>
                    <a:pt x="1607" y="960"/>
                    <a:pt x="0" y="2760"/>
                  </a:cubicBezTo>
                  <a:cubicBezTo>
                    <a:pt x="3190" y="12780"/>
                    <a:pt x="6800" y="16800"/>
                    <a:pt x="10794" y="16800"/>
                  </a:cubicBezTo>
                  <a:cubicBezTo>
                    <a:pt x="12557" y="20100"/>
                    <a:pt x="14560" y="21600"/>
                    <a:pt x="16611" y="21600"/>
                  </a:cubicBezTo>
                  <a:cubicBezTo>
                    <a:pt x="18278" y="21600"/>
                    <a:pt x="19981" y="20580"/>
                    <a:pt x="21600" y="18780"/>
                  </a:cubicBezTo>
                  <a:cubicBezTo>
                    <a:pt x="18398" y="8820"/>
                    <a:pt x="14800" y="4800"/>
                    <a:pt x="11202" y="4800"/>
                  </a:cubicBezTo>
                  <a:cubicBezTo>
                    <a:pt x="9211" y="1500"/>
                    <a:pt x="7112" y="0"/>
                    <a:pt x="5025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547;p32"/>
            <p:cNvSpPr/>
            <p:nvPr/>
          </p:nvSpPr>
          <p:spPr>
            <a:xfrm>
              <a:off x="1290843" y="8665945"/>
              <a:ext cx="114755" cy="19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67" y="3891"/>
                    <a:pt x="5858" y="7563"/>
                    <a:pt x="9884" y="11234"/>
                  </a:cubicBezTo>
                  <a:cubicBezTo>
                    <a:pt x="12813" y="14905"/>
                    <a:pt x="16839" y="18363"/>
                    <a:pt x="21600" y="21600"/>
                  </a:cubicBezTo>
                  <a:cubicBezTo>
                    <a:pt x="19033" y="17715"/>
                    <a:pt x="15742" y="14037"/>
                    <a:pt x="11716" y="10366"/>
                  </a:cubicBezTo>
                  <a:cubicBezTo>
                    <a:pt x="8425" y="6695"/>
                    <a:pt x="4399" y="324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548;p32"/>
            <p:cNvSpPr/>
            <p:nvPr/>
          </p:nvSpPr>
          <p:spPr>
            <a:xfrm>
              <a:off x="1329774" y="9089757"/>
              <a:ext cx="69937" cy="16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307"/>
                    <a:pt x="12006" y="6865"/>
                    <a:pt x="9000" y="10423"/>
                  </a:cubicBezTo>
                  <a:cubicBezTo>
                    <a:pt x="4788" y="13981"/>
                    <a:pt x="1800" y="17790"/>
                    <a:pt x="0" y="21600"/>
                  </a:cubicBezTo>
                  <a:cubicBezTo>
                    <a:pt x="5400" y="18301"/>
                    <a:pt x="9594" y="14743"/>
                    <a:pt x="12600" y="11185"/>
                  </a:cubicBezTo>
                  <a:cubicBezTo>
                    <a:pt x="16812" y="7627"/>
                    <a:pt x="19800" y="3810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549;p32"/>
            <p:cNvSpPr/>
            <p:nvPr/>
          </p:nvSpPr>
          <p:spPr>
            <a:xfrm>
              <a:off x="1207018" y="7845595"/>
              <a:ext cx="39811" cy="1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2008" y="0"/>
                  </a:moveTo>
                  <a:cubicBezTo>
                    <a:pt x="-808" y="3600"/>
                    <a:pt x="-808" y="7410"/>
                    <a:pt x="2938" y="11010"/>
                  </a:cubicBezTo>
                  <a:cubicBezTo>
                    <a:pt x="4824" y="14825"/>
                    <a:pt x="10457" y="18425"/>
                    <a:pt x="18905" y="21600"/>
                  </a:cubicBezTo>
                  <a:cubicBezTo>
                    <a:pt x="20792" y="21600"/>
                    <a:pt x="14202" y="16730"/>
                    <a:pt x="9527" y="10800"/>
                  </a:cubicBezTo>
                  <a:cubicBezTo>
                    <a:pt x="4824" y="4870"/>
                    <a:pt x="3895" y="0"/>
                    <a:pt x="200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550;p32"/>
            <p:cNvSpPr/>
            <p:nvPr/>
          </p:nvSpPr>
          <p:spPr>
            <a:xfrm>
              <a:off x="1386131" y="7623957"/>
              <a:ext cx="134162" cy="6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79"/>
                    <a:pt x="13774" y="4178"/>
                    <a:pt x="10331" y="8356"/>
                  </a:cubicBezTo>
                  <a:cubicBezTo>
                    <a:pt x="6568" y="11844"/>
                    <a:pt x="3134" y="16022"/>
                    <a:pt x="0" y="21600"/>
                  </a:cubicBezTo>
                  <a:cubicBezTo>
                    <a:pt x="3753" y="20200"/>
                    <a:pt x="7826" y="16712"/>
                    <a:pt x="11269" y="12534"/>
                  </a:cubicBezTo>
                  <a:cubicBezTo>
                    <a:pt x="15022" y="9756"/>
                    <a:pt x="18466" y="5578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551;p32"/>
            <p:cNvSpPr/>
            <p:nvPr/>
          </p:nvSpPr>
          <p:spPr>
            <a:xfrm>
              <a:off x="1475533" y="7839709"/>
              <a:ext cx="85556" cy="16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7" y="3816"/>
                    <a:pt x="5400" y="7624"/>
                    <a:pt x="9329" y="11181"/>
                  </a:cubicBezTo>
                  <a:cubicBezTo>
                    <a:pt x="12772" y="14738"/>
                    <a:pt x="16700" y="18294"/>
                    <a:pt x="21600" y="21600"/>
                  </a:cubicBezTo>
                  <a:cubicBezTo>
                    <a:pt x="19643" y="17533"/>
                    <a:pt x="16200" y="13725"/>
                    <a:pt x="12271" y="10419"/>
                  </a:cubicBezTo>
                  <a:cubicBezTo>
                    <a:pt x="9329" y="6611"/>
                    <a:pt x="4914" y="305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552;p32"/>
            <p:cNvSpPr/>
            <p:nvPr/>
          </p:nvSpPr>
          <p:spPr>
            <a:xfrm>
              <a:off x="1701076" y="7738651"/>
              <a:ext cx="99136" cy="16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0" y="4166"/>
                    <a:pt x="5498" y="7808"/>
                    <a:pt x="9740" y="11186"/>
                  </a:cubicBezTo>
                  <a:cubicBezTo>
                    <a:pt x="12711" y="15094"/>
                    <a:pt x="16940" y="18472"/>
                    <a:pt x="21600" y="21600"/>
                  </a:cubicBezTo>
                  <a:cubicBezTo>
                    <a:pt x="19060" y="17692"/>
                    <a:pt x="16089" y="13792"/>
                    <a:pt x="11860" y="10406"/>
                  </a:cubicBezTo>
                  <a:cubicBezTo>
                    <a:pt x="8889" y="6763"/>
                    <a:pt x="4660" y="312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553;p32"/>
            <p:cNvSpPr/>
            <p:nvPr/>
          </p:nvSpPr>
          <p:spPr>
            <a:xfrm>
              <a:off x="1531948" y="8191603"/>
              <a:ext cx="194364" cy="5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28" y="1497"/>
                    <a:pt x="14255" y="3730"/>
                    <a:pt x="10583" y="8198"/>
                  </a:cubicBezTo>
                  <a:cubicBezTo>
                    <a:pt x="6911" y="11169"/>
                    <a:pt x="3238" y="15658"/>
                    <a:pt x="0" y="21600"/>
                  </a:cubicBezTo>
                  <a:cubicBezTo>
                    <a:pt x="3672" y="20126"/>
                    <a:pt x="7345" y="17133"/>
                    <a:pt x="11017" y="13425"/>
                  </a:cubicBezTo>
                  <a:cubicBezTo>
                    <a:pt x="14689" y="10431"/>
                    <a:pt x="18362" y="5964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554;p32"/>
            <p:cNvSpPr/>
            <p:nvPr/>
          </p:nvSpPr>
          <p:spPr>
            <a:xfrm>
              <a:off x="810674" y="7433323"/>
              <a:ext cx="165349" cy="12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53" y="0"/>
                  </a:moveTo>
                  <a:cubicBezTo>
                    <a:pt x="38" y="0"/>
                    <a:pt x="15" y="10"/>
                    <a:pt x="0" y="21"/>
                  </a:cubicBezTo>
                  <a:cubicBezTo>
                    <a:pt x="2515" y="5238"/>
                    <a:pt x="5775" y="9767"/>
                    <a:pt x="9546" y="13242"/>
                  </a:cubicBezTo>
                  <a:cubicBezTo>
                    <a:pt x="12806" y="17071"/>
                    <a:pt x="17083" y="19857"/>
                    <a:pt x="21352" y="21600"/>
                  </a:cubicBezTo>
                  <a:cubicBezTo>
                    <a:pt x="21600" y="21256"/>
                    <a:pt x="16322" y="17071"/>
                    <a:pt x="10548" y="11155"/>
                  </a:cubicBezTo>
                  <a:cubicBezTo>
                    <a:pt x="4705" y="5416"/>
                    <a:pt x="745" y="0"/>
                    <a:pt x="5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555;p32"/>
            <p:cNvSpPr/>
            <p:nvPr/>
          </p:nvSpPr>
          <p:spPr>
            <a:xfrm>
              <a:off x="313021" y="7330400"/>
              <a:ext cx="138009" cy="4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6" y="8239"/>
                    <a:pt x="6385" y="14410"/>
                    <a:pt x="10043" y="17496"/>
                  </a:cubicBezTo>
                  <a:cubicBezTo>
                    <a:pt x="12469" y="20242"/>
                    <a:pt x="15042" y="21600"/>
                    <a:pt x="17659" y="21600"/>
                  </a:cubicBezTo>
                  <a:cubicBezTo>
                    <a:pt x="18964" y="21600"/>
                    <a:pt x="20286" y="21261"/>
                    <a:pt x="21600" y="20582"/>
                  </a:cubicBezTo>
                  <a:cubicBezTo>
                    <a:pt x="17951" y="16478"/>
                    <a:pt x="14303" y="13361"/>
                    <a:pt x="10645" y="11325"/>
                  </a:cubicBezTo>
                  <a:cubicBezTo>
                    <a:pt x="7297" y="6171"/>
                    <a:pt x="3649" y="308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82" name="تجميع"/>
          <p:cNvGrpSpPr/>
          <p:nvPr/>
        </p:nvGrpSpPr>
        <p:grpSpPr>
          <a:xfrm>
            <a:off x="14128605" y="760354"/>
            <a:ext cx="8986048" cy="2404713"/>
            <a:chOff x="0" y="0"/>
            <a:chExt cx="8986046" cy="2404712"/>
          </a:xfrm>
        </p:grpSpPr>
        <p:sp>
          <p:nvSpPr>
            <p:cNvPr id="678" name="الفصل"/>
            <p:cNvSpPr txBox="1"/>
            <p:nvPr/>
          </p:nvSpPr>
          <p:spPr>
            <a:xfrm>
              <a:off x="6300357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5">
                      <a:lumOff val="-6039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679" name="دائرة"/>
            <p:cNvSpPr/>
            <p:nvPr/>
          </p:nvSpPr>
          <p:spPr>
            <a:xfrm>
              <a:off x="7225854" y="854976"/>
              <a:ext cx="834696" cy="834696"/>
            </a:xfrm>
            <a:prstGeom prst="ellipse">
              <a:avLst/>
            </a:prstGeom>
            <a:solidFill>
              <a:schemeClr val="accent6">
                <a:lumOff val="44000"/>
              </a:schemeClr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chemeClr val="accent6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0" name="٥"/>
            <p:cNvSpPr txBox="1"/>
            <p:nvPr/>
          </p:nvSpPr>
          <p:spPr>
            <a:xfrm>
              <a:off x="6978366" y="398449"/>
              <a:ext cx="1329672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9800">
                  <a:solidFill>
                    <a:schemeClr val="accent3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681" name="العبارات الجبرية والمعادلات"/>
            <p:cNvSpPr txBox="1"/>
            <p:nvPr/>
          </p:nvSpPr>
          <p:spPr>
            <a:xfrm>
              <a:off x="0" y="533915"/>
              <a:ext cx="7208922" cy="18707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800">
                  <a:solidFill>
                    <a:schemeClr val="accent5">
                      <a:lumOff val="-6039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العبارات الجبرية والمعادلات</a:t>
              </a:r>
            </a:p>
          </p:txBody>
        </p:sp>
      </p:grpSp>
      <p:sp>
        <p:nvSpPr>
          <p:cNvPr id="683" name="صفحة  ١٦٢"/>
          <p:cNvSpPr txBox="1"/>
          <p:nvPr/>
        </p:nvSpPr>
        <p:spPr>
          <a:xfrm>
            <a:off x="17889135" y="7421994"/>
            <a:ext cx="1958807" cy="1132841"/>
          </a:xfrm>
          <a:prstGeom prst="rect">
            <a:avLst/>
          </a:prstGeom>
          <a:solidFill>
            <a:schemeClr val="accent6">
              <a:lumOff val="44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4800">
                <a:solidFill>
                  <a:schemeClr val="accent5">
                    <a:lumOff val="-6039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 ١٦٢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1231;p46"/>
          <p:cNvSpPr txBox="1"/>
          <p:nvPr>
            <p:ph type="body" sz="quarter" idx="1"/>
          </p:nvPr>
        </p:nvSpPr>
        <p:spPr>
          <a:xfrm>
            <a:off x="10230334" y="4557364"/>
            <a:ext cx="9978401" cy="31880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>
            <a:lvl1pPr marL="0" indent="0" algn="ctr" rtl="0">
              <a:defRPr sz="11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تمارين تأكد</a:t>
            </a:r>
          </a:p>
        </p:txBody>
      </p:sp>
      <p:sp>
        <p:nvSpPr>
          <p:cNvPr id="862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66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863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85" name="Google Shape;695;p37"/>
          <p:cNvGrpSpPr/>
          <p:nvPr/>
        </p:nvGrpSpPr>
        <p:grpSpPr>
          <a:xfrm>
            <a:off x="6480970" y="6188597"/>
            <a:ext cx="4129971" cy="4139222"/>
            <a:chOff x="0" y="0"/>
            <a:chExt cx="4129970" cy="4139221"/>
          </a:xfrm>
        </p:grpSpPr>
        <p:sp>
          <p:nvSpPr>
            <p:cNvPr id="867" name="Google Shape;696;p37"/>
            <p:cNvSpPr/>
            <p:nvPr/>
          </p:nvSpPr>
          <p:spPr>
            <a:xfrm>
              <a:off x="406988" y="2742293"/>
              <a:ext cx="3507542" cy="67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697;p37"/>
            <p:cNvSpPr/>
            <p:nvPr/>
          </p:nvSpPr>
          <p:spPr>
            <a:xfrm>
              <a:off x="587457" y="2772483"/>
              <a:ext cx="131445" cy="65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698;p37"/>
            <p:cNvSpPr/>
            <p:nvPr/>
          </p:nvSpPr>
          <p:spPr>
            <a:xfrm>
              <a:off x="706740" y="3265922"/>
              <a:ext cx="166559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699;p37"/>
            <p:cNvSpPr/>
            <p:nvPr/>
          </p:nvSpPr>
          <p:spPr>
            <a:xfrm>
              <a:off x="700385" y="3049393"/>
              <a:ext cx="164038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700;p37"/>
            <p:cNvSpPr/>
            <p:nvPr/>
          </p:nvSpPr>
          <p:spPr>
            <a:xfrm>
              <a:off x="702245" y="2839930"/>
              <a:ext cx="167492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701;p37"/>
            <p:cNvSpPr/>
            <p:nvPr/>
          </p:nvSpPr>
          <p:spPr>
            <a:xfrm>
              <a:off x="3588963" y="2751169"/>
              <a:ext cx="131174" cy="65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702;p37"/>
            <p:cNvSpPr/>
            <p:nvPr/>
          </p:nvSpPr>
          <p:spPr>
            <a:xfrm>
              <a:off x="3432814" y="2840805"/>
              <a:ext cx="166503" cy="7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703;p37"/>
            <p:cNvSpPr/>
            <p:nvPr/>
          </p:nvSpPr>
          <p:spPr>
            <a:xfrm>
              <a:off x="3441690" y="3058678"/>
              <a:ext cx="166503" cy="7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704;p37"/>
            <p:cNvSpPr/>
            <p:nvPr/>
          </p:nvSpPr>
          <p:spPr>
            <a:xfrm>
              <a:off x="3438128" y="3266798"/>
              <a:ext cx="165739" cy="7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705;p37"/>
            <p:cNvSpPr/>
            <p:nvPr/>
          </p:nvSpPr>
          <p:spPr>
            <a:xfrm>
              <a:off x="1295728" y="3047600"/>
              <a:ext cx="177854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706;p37"/>
            <p:cNvSpPr/>
            <p:nvPr/>
          </p:nvSpPr>
          <p:spPr>
            <a:xfrm>
              <a:off x="1743035" y="3162960"/>
              <a:ext cx="83423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707;p37"/>
            <p:cNvSpPr/>
            <p:nvPr/>
          </p:nvSpPr>
          <p:spPr>
            <a:xfrm>
              <a:off x="890728" y="8876"/>
              <a:ext cx="3227956" cy="6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708;p37"/>
            <p:cNvSpPr/>
            <p:nvPr/>
          </p:nvSpPr>
          <p:spPr>
            <a:xfrm>
              <a:off x="1707531" y="290183"/>
              <a:ext cx="163827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709;p37"/>
            <p:cNvSpPr/>
            <p:nvPr/>
          </p:nvSpPr>
          <p:spPr>
            <a:xfrm>
              <a:off x="2115771" y="396695"/>
              <a:ext cx="77210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710;p37"/>
            <p:cNvSpPr/>
            <p:nvPr/>
          </p:nvSpPr>
          <p:spPr>
            <a:xfrm>
              <a:off x="3640246" y="0"/>
              <a:ext cx="52206" cy="60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711;p37"/>
            <p:cNvSpPr/>
            <p:nvPr/>
          </p:nvSpPr>
          <p:spPr>
            <a:xfrm>
              <a:off x="3867225" y="7124"/>
              <a:ext cx="83847" cy="61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712;p37"/>
            <p:cNvSpPr/>
            <p:nvPr/>
          </p:nvSpPr>
          <p:spPr>
            <a:xfrm>
              <a:off x="1425955" y="33752"/>
              <a:ext cx="91786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713;p37"/>
            <p:cNvSpPr/>
            <p:nvPr/>
          </p:nvSpPr>
          <p:spPr>
            <a:xfrm>
              <a:off x="1091637" y="33752"/>
              <a:ext cx="99499" cy="64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714;p37"/>
            <p:cNvSpPr/>
            <p:nvPr/>
          </p:nvSpPr>
          <p:spPr>
            <a:xfrm>
              <a:off x="33752" y="3416815"/>
              <a:ext cx="378050" cy="6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715;p37"/>
            <p:cNvSpPr/>
            <p:nvPr/>
          </p:nvSpPr>
          <p:spPr>
            <a:xfrm>
              <a:off x="35503" y="3529798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716;p37"/>
            <p:cNvSpPr/>
            <p:nvPr/>
          </p:nvSpPr>
          <p:spPr>
            <a:xfrm>
              <a:off x="35503" y="363403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717;p37"/>
            <p:cNvSpPr/>
            <p:nvPr/>
          </p:nvSpPr>
          <p:spPr>
            <a:xfrm>
              <a:off x="35503" y="3738357"/>
              <a:ext cx="340795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718;p37"/>
            <p:cNvSpPr/>
            <p:nvPr/>
          </p:nvSpPr>
          <p:spPr>
            <a:xfrm>
              <a:off x="35503" y="3842212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719;p37"/>
            <p:cNvSpPr/>
            <p:nvPr/>
          </p:nvSpPr>
          <p:spPr>
            <a:xfrm>
              <a:off x="35503" y="394659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720;p37"/>
            <p:cNvSpPr/>
            <p:nvPr/>
          </p:nvSpPr>
          <p:spPr>
            <a:xfrm>
              <a:off x="0" y="3395501"/>
              <a:ext cx="4104218" cy="72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721;p37"/>
            <p:cNvSpPr/>
            <p:nvPr/>
          </p:nvSpPr>
          <p:spPr>
            <a:xfrm>
              <a:off x="3335178" y="3794865"/>
              <a:ext cx="71009" cy="7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722;p37"/>
            <p:cNvSpPr/>
            <p:nvPr/>
          </p:nvSpPr>
          <p:spPr>
            <a:xfrm>
              <a:off x="3313864" y="3709666"/>
              <a:ext cx="40819" cy="4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723;p37"/>
            <p:cNvSpPr/>
            <p:nvPr/>
          </p:nvSpPr>
          <p:spPr>
            <a:xfrm>
              <a:off x="3232227" y="3611855"/>
              <a:ext cx="82140" cy="29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724;p37"/>
            <p:cNvSpPr/>
            <p:nvPr/>
          </p:nvSpPr>
          <p:spPr>
            <a:xfrm>
              <a:off x="3920899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725;p37"/>
            <p:cNvSpPr/>
            <p:nvPr/>
          </p:nvSpPr>
          <p:spPr>
            <a:xfrm>
              <a:off x="59106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726;p37"/>
            <p:cNvSpPr/>
            <p:nvPr/>
          </p:nvSpPr>
          <p:spPr>
            <a:xfrm>
              <a:off x="3991878" y="3388376"/>
              <a:ext cx="16023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727;p37"/>
            <p:cNvSpPr/>
            <p:nvPr/>
          </p:nvSpPr>
          <p:spPr>
            <a:xfrm>
              <a:off x="52449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728;p37"/>
            <p:cNvSpPr/>
            <p:nvPr/>
          </p:nvSpPr>
          <p:spPr>
            <a:xfrm>
              <a:off x="3065392" y="2169028"/>
              <a:ext cx="530696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729;p37"/>
            <p:cNvSpPr/>
            <p:nvPr/>
          </p:nvSpPr>
          <p:spPr>
            <a:xfrm>
              <a:off x="634259" y="2108647"/>
              <a:ext cx="2999085" cy="66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730;p37"/>
            <p:cNvSpPr/>
            <p:nvPr/>
          </p:nvSpPr>
          <p:spPr>
            <a:xfrm>
              <a:off x="660331" y="2204492"/>
              <a:ext cx="262334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731;p37"/>
            <p:cNvSpPr/>
            <p:nvPr/>
          </p:nvSpPr>
          <p:spPr>
            <a:xfrm>
              <a:off x="670959" y="2692587"/>
              <a:ext cx="263759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732;p37"/>
            <p:cNvSpPr/>
            <p:nvPr/>
          </p:nvSpPr>
          <p:spPr>
            <a:xfrm>
              <a:off x="962059" y="2348301"/>
              <a:ext cx="189902" cy="28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733;p37"/>
            <p:cNvSpPr/>
            <p:nvPr/>
          </p:nvSpPr>
          <p:spPr>
            <a:xfrm>
              <a:off x="960129" y="2449908"/>
              <a:ext cx="85319" cy="2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734;p37"/>
            <p:cNvSpPr/>
            <p:nvPr/>
          </p:nvSpPr>
          <p:spPr>
            <a:xfrm>
              <a:off x="1009546" y="2518698"/>
              <a:ext cx="83844" cy="2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735;p37"/>
            <p:cNvSpPr/>
            <p:nvPr/>
          </p:nvSpPr>
          <p:spPr>
            <a:xfrm>
              <a:off x="1065852" y="2412185"/>
              <a:ext cx="16024" cy="9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736;p37"/>
            <p:cNvSpPr/>
            <p:nvPr/>
          </p:nvSpPr>
          <p:spPr>
            <a:xfrm>
              <a:off x="1260224" y="2366053"/>
              <a:ext cx="163332" cy="20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737;p37"/>
            <p:cNvSpPr/>
            <p:nvPr/>
          </p:nvSpPr>
          <p:spPr>
            <a:xfrm>
              <a:off x="1341878" y="2390871"/>
              <a:ext cx="16024" cy="6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738;p37"/>
            <p:cNvSpPr/>
            <p:nvPr/>
          </p:nvSpPr>
          <p:spPr>
            <a:xfrm>
              <a:off x="1301748" y="2440565"/>
              <a:ext cx="16024" cy="6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739;p37"/>
            <p:cNvSpPr/>
            <p:nvPr/>
          </p:nvSpPr>
          <p:spPr>
            <a:xfrm>
              <a:off x="1329481" y="2462989"/>
              <a:ext cx="72761" cy="2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2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740;p37"/>
            <p:cNvSpPr/>
            <p:nvPr/>
          </p:nvSpPr>
          <p:spPr>
            <a:xfrm>
              <a:off x="3157656" y="2450802"/>
              <a:ext cx="438432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741;p37"/>
            <p:cNvSpPr/>
            <p:nvPr/>
          </p:nvSpPr>
          <p:spPr>
            <a:xfrm>
              <a:off x="3194971" y="2577607"/>
              <a:ext cx="40111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742;p37"/>
            <p:cNvSpPr/>
            <p:nvPr/>
          </p:nvSpPr>
          <p:spPr>
            <a:xfrm>
              <a:off x="3304987" y="2693317"/>
              <a:ext cx="29285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743;p37"/>
            <p:cNvSpPr/>
            <p:nvPr/>
          </p:nvSpPr>
          <p:spPr>
            <a:xfrm>
              <a:off x="3177219" y="2336144"/>
              <a:ext cx="420621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5" name="Google Shape;744;p37"/>
            <p:cNvSpPr/>
            <p:nvPr/>
          </p:nvSpPr>
          <p:spPr>
            <a:xfrm>
              <a:off x="3267731" y="2222623"/>
              <a:ext cx="32835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6" name="Google Shape;745;p37"/>
            <p:cNvSpPr/>
            <p:nvPr/>
          </p:nvSpPr>
          <p:spPr>
            <a:xfrm>
              <a:off x="2797359" y="1514068"/>
              <a:ext cx="1091580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7" name="Google Shape;746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8" name="Google Shape;747;p37"/>
            <p:cNvSpPr/>
            <p:nvPr/>
          </p:nvSpPr>
          <p:spPr>
            <a:xfrm>
              <a:off x="2886119" y="1794470"/>
              <a:ext cx="100282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9" name="Google Shape;748;p37"/>
            <p:cNvSpPr/>
            <p:nvPr/>
          </p:nvSpPr>
          <p:spPr>
            <a:xfrm>
              <a:off x="2923375" y="1923144"/>
              <a:ext cx="94962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0" name="Google Shape;749;p37"/>
            <p:cNvSpPr/>
            <p:nvPr/>
          </p:nvSpPr>
          <p:spPr>
            <a:xfrm>
              <a:off x="3036954" y="2038533"/>
              <a:ext cx="85198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1" name="Google Shape;750;p37"/>
            <p:cNvSpPr/>
            <p:nvPr/>
          </p:nvSpPr>
          <p:spPr>
            <a:xfrm>
              <a:off x="2909185" y="1680862"/>
              <a:ext cx="979754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2" name="Google Shape;751;p37"/>
            <p:cNvSpPr/>
            <p:nvPr/>
          </p:nvSpPr>
          <p:spPr>
            <a:xfrm>
              <a:off x="2999698" y="1565503"/>
              <a:ext cx="8733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3" name="Google Shape;752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4" name="Google Shape;753;p37"/>
            <p:cNvSpPr/>
            <p:nvPr/>
          </p:nvSpPr>
          <p:spPr>
            <a:xfrm>
              <a:off x="606800" y="1473250"/>
              <a:ext cx="163548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5" name="Google Shape;754;p37"/>
            <p:cNvSpPr/>
            <p:nvPr/>
          </p:nvSpPr>
          <p:spPr>
            <a:xfrm>
              <a:off x="496548" y="1462564"/>
              <a:ext cx="160222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6" name="Google Shape;755;p37"/>
            <p:cNvSpPr/>
            <p:nvPr/>
          </p:nvSpPr>
          <p:spPr>
            <a:xfrm>
              <a:off x="2703673" y="1473250"/>
              <a:ext cx="162885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7" name="Google Shape;756;p37"/>
            <p:cNvSpPr/>
            <p:nvPr/>
          </p:nvSpPr>
          <p:spPr>
            <a:xfrm>
              <a:off x="2592986" y="1462564"/>
              <a:ext cx="161745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8" name="Google Shape;757;p37"/>
            <p:cNvSpPr/>
            <p:nvPr/>
          </p:nvSpPr>
          <p:spPr>
            <a:xfrm>
              <a:off x="958180" y="1552550"/>
              <a:ext cx="171324" cy="46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9" name="Google Shape;758;p37"/>
            <p:cNvSpPr/>
            <p:nvPr/>
          </p:nvSpPr>
          <p:spPr>
            <a:xfrm>
              <a:off x="1343671" y="1805127"/>
              <a:ext cx="10472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0" name="Google Shape;759;p37"/>
            <p:cNvSpPr/>
            <p:nvPr/>
          </p:nvSpPr>
          <p:spPr>
            <a:xfrm>
              <a:off x="907050" y="915869"/>
              <a:ext cx="299919" cy="53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1" name="Google Shape;760;p37"/>
            <p:cNvSpPr/>
            <p:nvPr/>
          </p:nvSpPr>
          <p:spPr>
            <a:xfrm>
              <a:off x="908802" y="10040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2" name="Google Shape;761;p37"/>
            <p:cNvSpPr/>
            <p:nvPr/>
          </p:nvSpPr>
          <p:spPr>
            <a:xfrm>
              <a:off x="908802" y="1086955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3" name="Google Shape;762;p37"/>
            <p:cNvSpPr/>
            <p:nvPr/>
          </p:nvSpPr>
          <p:spPr>
            <a:xfrm>
              <a:off x="908802" y="1169117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4" name="Google Shape;763;p37"/>
            <p:cNvSpPr/>
            <p:nvPr/>
          </p:nvSpPr>
          <p:spPr>
            <a:xfrm>
              <a:off x="908802" y="1252330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764;p37"/>
            <p:cNvSpPr/>
            <p:nvPr/>
          </p:nvSpPr>
          <p:spPr>
            <a:xfrm>
              <a:off x="908802" y="13351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765;p37"/>
            <p:cNvSpPr/>
            <p:nvPr/>
          </p:nvSpPr>
          <p:spPr>
            <a:xfrm>
              <a:off x="878612" y="899927"/>
              <a:ext cx="3251359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766;p37"/>
            <p:cNvSpPr/>
            <p:nvPr/>
          </p:nvSpPr>
          <p:spPr>
            <a:xfrm>
              <a:off x="3985659" y="892803"/>
              <a:ext cx="16023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8" name="Google Shape;767;p37"/>
            <p:cNvSpPr/>
            <p:nvPr/>
          </p:nvSpPr>
          <p:spPr>
            <a:xfrm>
              <a:off x="1347192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9" name="Google Shape;768;p37"/>
            <p:cNvSpPr/>
            <p:nvPr/>
          </p:nvSpPr>
          <p:spPr>
            <a:xfrm>
              <a:off x="404069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0" name="Google Shape;769;p37"/>
            <p:cNvSpPr/>
            <p:nvPr/>
          </p:nvSpPr>
          <p:spPr>
            <a:xfrm>
              <a:off x="129393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1" name="Google Shape;770;p37"/>
            <p:cNvSpPr/>
            <p:nvPr/>
          </p:nvSpPr>
          <p:spPr>
            <a:xfrm>
              <a:off x="3494889" y="1224720"/>
              <a:ext cx="71009" cy="7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2" name="Google Shape;771;p37"/>
            <p:cNvSpPr/>
            <p:nvPr/>
          </p:nvSpPr>
          <p:spPr>
            <a:xfrm>
              <a:off x="3178971" y="1331233"/>
              <a:ext cx="46133" cy="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772;p37"/>
            <p:cNvSpPr/>
            <p:nvPr/>
          </p:nvSpPr>
          <p:spPr>
            <a:xfrm>
              <a:off x="2832863" y="1169712"/>
              <a:ext cx="55009" cy="5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773;p37"/>
            <p:cNvSpPr/>
            <p:nvPr/>
          </p:nvSpPr>
          <p:spPr>
            <a:xfrm>
              <a:off x="3674161" y="983315"/>
              <a:ext cx="55068" cy="5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774;p37"/>
            <p:cNvSpPr/>
            <p:nvPr/>
          </p:nvSpPr>
          <p:spPr>
            <a:xfrm>
              <a:off x="3194971" y="974439"/>
              <a:ext cx="35505" cy="3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775;p37"/>
            <p:cNvSpPr/>
            <p:nvPr/>
          </p:nvSpPr>
          <p:spPr>
            <a:xfrm>
              <a:off x="520598" y="626579"/>
              <a:ext cx="3336429" cy="27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776;p37"/>
            <p:cNvSpPr/>
            <p:nvPr/>
          </p:nvSpPr>
          <p:spPr>
            <a:xfrm>
              <a:off x="1233596" y="702902"/>
              <a:ext cx="1769665" cy="10114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777;p37"/>
            <p:cNvSpPr/>
            <p:nvPr/>
          </p:nvSpPr>
          <p:spPr>
            <a:xfrm>
              <a:off x="627257" y="630141"/>
              <a:ext cx="56141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778;p37"/>
            <p:cNvSpPr/>
            <p:nvPr/>
          </p:nvSpPr>
          <p:spPr>
            <a:xfrm>
              <a:off x="695359" y="630141"/>
              <a:ext cx="57237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779;p37"/>
            <p:cNvSpPr/>
            <p:nvPr/>
          </p:nvSpPr>
          <p:spPr>
            <a:xfrm>
              <a:off x="3693724" y="626579"/>
              <a:ext cx="33508" cy="2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780;p37"/>
            <p:cNvSpPr/>
            <p:nvPr/>
          </p:nvSpPr>
          <p:spPr>
            <a:xfrm>
              <a:off x="3629634" y="630141"/>
              <a:ext cx="23011" cy="26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781;p37"/>
            <p:cNvSpPr/>
            <p:nvPr/>
          </p:nvSpPr>
          <p:spPr>
            <a:xfrm>
              <a:off x="1533572" y="1114704"/>
              <a:ext cx="108265" cy="18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782;p37"/>
            <p:cNvSpPr/>
            <p:nvPr/>
          </p:nvSpPr>
          <p:spPr>
            <a:xfrm>
              <a:off x="1668464" y="1166150"/>
              <a:ext cx="122514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783;p37"/>
            <p:cNvSpPr/>
            <p:nvPr/>
          </p:nvSpPr>
          <p:spPr>
            <a:xfrm>
              <a:off x="1808729" y="1164398"/>
              <a:ext cx="102952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784;p37"/>
            <p:cNvSpPr/>
            <p:nvPr/>
          </p:nvSpPr>
          <p:spPr>
            <a:xfrm>
              <a:off x="1947126" y="1164398"/>
              <a:ext cx="111827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785;p37"/>
            <p:cNvSpPr/>
            <p:nvPr/>
          </p:nvSpPr>
          <p:spPr>
            <a:xfrm>
              <a:off x="2092705" y="1116456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786;p37"/>
            <p:cNvSpPr/>
            <p:nvPr/>
          </p:nvSpPr>
          <p:spPr>
            <a:xfrm>
              <a:off x="2145961" y="1164398"/>
              <a:ext cx="83389" cy="13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787;p37"/>
            <p:cNvSpPr/>
            <p:nvPr/>
          </p:nvSpPr>
          <p:spPr>
            <a:xfrm>
              <a:off x="2263102" y="1107580"/>
              <a:ext cx="110017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788;p37"/>
            <p:cNvSpPr/>
            <p:nvPr/>
          </p:nvSpPr>
          <p:spPr>
            <a:xfrm>
              <a:off x="2476069" y="1123580"/>
              <a:ext cx="56819" cy="17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789;p37"/>
            <p:cNvSpPr/>
            <p:nvPr/>
          </p:nvSpPr>
          <p:spPr>
            <a:xfrm>
              <a:off x="1569076" y="2387309"/>
              <a:ext cx="108265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790;p37"/>
            <p:cNvSpPr/>
            <p:nvPr/>
          </p:nvSpPr>
          <p:spPr>
            <a:xfrm>
              <a:off x="1703969" y="2440565"/>
              <a:ext cx="122513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791;p37"/>
            <p:cNvSpPr/>
            <p:nvPr/>
          </p:nvSpPr>
          <p:spPr>
            <a:xfrm>
              <a:off x="1844175" y="2440565"/>
              <a:ext cx="102952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792;p37"/>
            <p:cNvSpPr/>
            <p:nvPr/>
          </p:nvSpPr>
          <p:spPr>
            <a:xfrm>
              <a:off x="1982630" y="2440565"/>
              <a:ext cx="111828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793;p37"/>
            <p:cNvSpPr/>
            <p:nvPr/>
          </p:nvSpPr>
          <p:spPr>
            <a:xfrm>
              <a:off x="2128209" y="2392623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794;p37"/>
            <p:cNvSpPr/>
            <p:nvPr/>
          </p:nvSpPr>
          <p:spPr>
            <a:xfrm>
              <a:off x="2181465" y="2438813"/>
              <a:ext cx="83390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795;p37"/>
            <p:cNvSpPr/>
            <p:nvPr/>
          </p:nvSpPr>
          <p:spPr>
            <a:xfrm>
              <a:off x="2298606" y="2383747"/>
              <a:ext cx="110017" cy="19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796;p37"/>
            <p:cNvSpPr/>
            <p:nvPr/>
          </p:nvSpPr>
          <p:spPr>
            <a:xfrm>
              <a:off x="2495631" y="2397995"/>
              <a:ext cx="111828" cy="17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797;p37"/>
            <p:cNvSpPr/>
            <p:nvPr/>
          </p:nvSpPr>
          <p:spPr>
            <a:xfrm>
              <a:off x="887488" y="3686600"/>
              <a:ext cx="133142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9" name="Google Shape;798;p37"/>
            <p:cNvSpPr/>
            <p:nvPr/>
          </p:nvSpPr>
          <p:spPr>
            <a:xfrm>
              <a:off x="1057885" y="3683038"/>
              <a:ext cx="28439" cy="1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799;p37"/>
            <p:cNvSpPr/>
            <p:nvPr/>
          </p:nvSpPr>
          <p:spPr>
            <a:xfrm>
              <a:off x="1111141" y="3732732"/>
              <a:ext cx="85200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1" name="Google Shape;800;p37"/>
            <p:cNvSpPr/>
            <p:nvPr/>
          </p:nvSpPr>
          <p:spPr>
            <a:xfrm>
              <a:off x="1215844" y="3699038"/>
              <a:ext cx="74571" cy="16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2" name="Google Shape;801;p37"/>
            <p:cNvSpPr/>
            <p:nvPr/>
          </p:nvSpPr>
          <p:spPr>
            <a:xfrm>
              <a:off x="1304604" y="3732732"/>
              <a:ext cx="126018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3" name="Google Shape;802;p37"/>
            <p:cNvSpPr/>
            <p:nvPr/>
          </p:nvSpPr>
          <p:spPr>
            <a:xfrm>
              <a:off x="1460811" y="3732732"/>
              <a:ext cx="63886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4" name="Google Shape;803;p37"/>
            <p:cNvSpPr/>
            <p:nvPr/>
          </p:nvSpPr>
          <p:spPr>
            <a:xfrm>
              <a:off x="1538885" y="3734542"/>
              <a:ext cx="122514" cy="18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804;p37"/>
            <p:cNvSpPr/>
            <p:nvPr/>
          </p:nvSpPr>
          <p:spPr>
            <a:xfrm>
              <a:off x="1728845" y="3732732"/>
              <a:ext cx="126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805;p37"/>
            <p:cNvSpPr/>
            <p:nvPr/>
          </p:nvSpPr>
          <p:spPr>
            <a:xfrm>
              <a:off x="1867300" y="3674162"/>
              <a:ext cx="85199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7" name="Google Shape;806;p37"/>
            <p:cNvSpPr/>
            <p:nvPr/>
          </p:nvSpPr>
          <p:spPr>
            <a:xfrm>
              <a:off x="2018134" y="3686600"/>
              <a:ext cx="101200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8" name="Google Shape;807;p37"/>
            <p:cNvSpPr/>
            <p:nvPr/>
          </p:nvSpPr>
          <p:spPr>
            <a:xfrm>
              <a:off x="2131771" y="3734542"/>
              <a:ext cx="104704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808;p37"/>
            <p:cNvSpPr/>
            <p:nvPr/>
          </p:nvSpPr>
          <p:spPr>
            <a:xfrm>
              <a:off x="2271978" y="3732732"/>
              <a:ext cx="110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809;p37"/>
            <p:cNvSpPr/>
            <p:nvPr/>
          </p:nvSpPr>
          <p:spPr>
            <a:xfrm>
              <a:off x="2413995" y="3738047"/>
              <a:ext cx="115331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810;p37"/>
            <p:cNvSpPr/>
            <p:nvPr/>
          </p:nvSpPr>
          <p:spPr>
            <a:xfrm>
              <a:off x="2566640" y="3736295"/>
              <a:ext cx="111769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811;p37"/>
            <p:cNvSpPr/>
            <p:nvPr/>
          </p:nvSpPr>
          <p:spPr>
            <a:xfrm>
              <a:off x="2703284" y="3734542"/>
              <a:ext cx="104703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812;p37"/>
            <p:cNvSpPr/>
            <p:nvPr/>
          </p:nvSpPr>
          <p:spPr>
            <a:xfrm>
              <a:off x="2838177" y="3738047"/>
              <a:ext cx="115389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813;p37"/>
            <p:cNvSpPr/>
            <p:nvPr/>
          </p:nvSpPr>
          <p:spPr>
            <a:xfrm>
              <a:off x="2981945" y="3736295"/>
              <a:ext cx="111828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88" name="تجميع"/>
          <p:cNvGrpSpPr/>
          <p:nvPr/>
        </p:nvGrpSpPr>
        <p:grpSpPr>
          <a:xfrm>
            <a:off x="7861132" y="13055910"/>
            <a:ext cx="10753076" cy="434137"/>
            <a:chOff x="0" y="0"/>
            <a:chExt cx="10753075" cy="434136"/>
          </a:xfrm>
        </p:grpSpPr>
        <p:sp>
          <p:nvSpPr>
            <p:cNvPr id="986" name="Google Shape;1650;p50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>
              <a:off x="10346288" y="25196"/>
              <a:ext cx="406788" cy="40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1651;p50">
              <a:hlinkClick r:id="" invalidUrl="" action="ppaction://hlinkshowjump?jump=previousslide" tgtFrame="" tooltip="" history="1" highlightClick="0" endSnd="0"/>
            </p:cNvPr>
            <p:cNvSpPr/>
            <p:nvPr/>
          </p:nvSpPr>
          <p:spPr>
            <a:xfrm flipH="1">
              <a:off x="0" y="0"/>
              <a:ext cx="406788" cy="40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993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991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992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994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11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09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999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997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995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996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998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00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1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2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3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04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5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6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7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8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10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12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013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15613" t="0" r="5992" b="80337"/>
          <a:stretch>
            <a:fillRect/>
          </a:stretch>
        </p:blipFill>
        <p:spPr>
          <a:xfrm>
            <a:off x="4690202" y="1583065"/>
            <a:ext cx="18770872" cy="2848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018" name="= ١٢ - ١٠…"/>
          <p:cNvGrpSpPr/>
          <p:nvPr/>
        </p:nvGrpSpPr>
        <p:grpSpPr>
          <a:xfrm>
            <a:off x="18853432" y="4700624"/>
            <a:ext cx="4519041" cy="2538483"/>
            <a:chOff x="0" y="0"/>
            <a:chExt cx="4519040" cy="2538482"/>
          </a:xfrm>
        </p:grpSpPr>
        <p:sp>
          <p:nvSpPr>
            <p:cNvPr id="1017" name="= ١٢ - ١٠…"/>
            <p:cNvSpPr txBox="1"/>
            <p:nvPr/>
          </p:nvSpPr>
          <p:spPr>
            <a:xfrm>
              <a:off x="69850" y="69849"/>
              <a:ext cx="4379341" cy="2398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١٢ - ١٠</a:t>
              </a:r>
            </a:p>
            <a:p>
              <a:pPr algn="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=٢</a:t>
              </a:r>
            </a:p>
          </p:txBody>
        </p:sp>
        <p:pic>
          <p:nvPicPr>
            <p:cNvPr id="1016" name="= ١٢ - ١٠… = ١٢ - ١٠=٢" descr="= ١٢ - ١٠… = ١٢ - ١٠=٢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519041" cy="2538484"/>
            </a:xfrm>
            <a:prstGeom prst="rect">
              <a:avLst/>
            </a:prstGeom>
            <a:effectLst/>
          </p:spPr>
        </p:pic>
      </p:grpSp>
      <p:graphicFrame>
        <p:nvGraphicFramePr>
          <p:cNvPr id="1019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36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34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24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22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20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21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23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25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26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27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28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29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30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31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32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33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35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37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038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15613" t="0" r="5992" b="80337"/>
          <a:stretch>
            <a:fillRect/>
          </a:stretch>
        </p:blipFill>
        <p:spPr>
          <a:xfrm>
            <a:off x="4690202" y="1607108"/>
            <a:ext cx="18770872" cy="28488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1" name="= ١٢ × ٤…"/>
          <p:cNvGrpSpPr/>
          <p:nvPr/>
        </p:nvGrpSpPr>
        <p:grpSpPr>
          <a:xfrm>
            <a:off x="4317763" y="4700624"/>
            <a:ext cx="4519042" cy="2739684"/>
            <a:chOff x="0" y="0"/>
            <a:chExt cx="4519040" cy="2739682"/>
          </a:xfrm>
        </p:grpSpPr>
        <p:sp>
          <p:nvSpPr>
            <p:cNvPr id="1040" name="= ١٢ × ٤…"/>
            <p:cNvSpPr txBox="1"/>
            <p:nvPr/>
          </p:nvSpPr>
          <p:spPr>
            <a:xfrm>
              <a:off x="69850" y="69850"/>
              <a:ext cx="4379341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١٢ × ٤</a:t>
              </a:r>
            </a:p>
            <a:p>
              <a:pPr algn="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٤٨ </a:t>
              </a:r>
            </a:p>
          </p:txBody>
        </p:sp>
        <p:pic>
          <p:nvPicPr>
            <p:cNvPr id="1039" name="= ١٢ × ٤… = ١٢ × ٤= ٤٨ " descr="= ١٢ × ٤… = ١٢ × ٤= ٤٨ 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0" y="0"/>
              <a:ext cx="4519041" cy="2739683"/>
            </a:xfrm>
            <a:prstGeom prst="rect">
              <a:avLst/>
            </a:prstGeom>
            <a:effectLst/>
          </p:spPr>
        </p:pic>
      </p:grpSp>
      <p:grpSp>
        <p:nvGrpSpPr>
          <p:cNvPr id="1044" name="= ١٥ - ١٢…"/>
          <p:cNvGrpSpPr/>
          <p:nvPr/>
        </p:nvGrpSpPr>
        <p:grpSpPr>
          <a:xfrm>
            <a:off x="11692532" y="4700624"/>
            <a:ext cx="4519041" cy="2739684"/>
            <a:chOff x="0" y="0"/>
            <a:chExt cx="4519040" cy="2739682"/>
          </a:xfrm>
        </p:grpSpPr>
        <p:sp>
          <p:nvSpPr>
            <p:cNvPr id="1043" name="= ١٥ - ١٢…"/>
            <p:cNvSpPr txBox="1"/>
            <p:nvPr/>
          </p:nvSpPr>
          <p:spPr>
            <a:xfrm>
              <a:off x="69850" y="69850"/>
              <a:ext cx="4379341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١٥ - ١٢</a:t>
              </a:r>
            </a:p>
            <a:p>
              <a:pPr algn="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٣</a:t>
              </a:r>
            </a:p>
          </p:txBody>
        </p:sp>
        <p:pic>
          <p:nvPicPr>
            <p:cNvPr id="1042" name="= ١٥ - ١٢… = ١٥ - ١٢= ٣" descr="= ١٥ - ١٢… = ١٥ - ١٢= ٣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0" y="0"/>
              <a:ext cx="4519041" cy="27396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049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047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48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050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67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65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55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53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51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52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54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56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57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58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59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60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1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2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3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4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66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68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069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6594" t="20826" r="6594" b="64904"/>
          <a:stretch>
            <a:fillRect/>
          </a:stretch>
        </p:blipFill>
        <p:spPr>
          <a:xfrm>
            <a:off x="2590006" y="2184153"/>
            <a:ext cx="21511312" cy="2139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074" name="العبارة هي: (٣ × ١٢) -١٠…"/>
          <p:cNvGrpSpPr/>
          <p:nvPr/>
        </p:nvGrpSpPr>
        <p:grpSpPr>
          <a:xfrm>
            <a:off x="11246846" y="5475980"/>
            <a:ext cx="7633334" cy="4352877"/>
            <a:chOff x="0" y="0"/>
            <a:chExt cx="7633333" cy="4352875"/>
          </a:xfrm>
        </p:grpSpPr>
        <p:sp>
          <p:nvSpPr>
            <p:cNvPr id="1073" name="العبارة هي: (٣ × ١٢) -١٠…"/>
            <p:cNvSpPr txBox="1"/>
            <p:nvPr/>
          </p:nvSpPr>
          <p:spPr>
            <a:xfrm>
              <a:off x="69849" y="69849"/>
              <a:ext cx="7493635" cy="4213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العبارة هي: (٣ × ١٢) -١٠</a:t>
              </a:r>
            </a:p>
            <a:p>
              <a:pPr algn="ctr" rtl="0"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٣٦ - ١٠ </a:t>
              </a:r>
            </a:p>
            <a:p>
              <a:pPr algn="ctr" rtl="0"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٢٦ ريال</a:t>
              </a:r>
            </a:p>
          </p:txBody>
        </p:sp>
        <p:pic>
          <p:nvPicPr>
            <p:cNvPr id="1072" name="العبارة هي: (٣ × ١٢) -١٠… العبارة هي: (٣ × ١٢) -١٠= ٣٦ - ١٠ = ٢٦ ريال" descr="العبارة هي: (٣ × ١٢) -١٠… العبارة هي: (٣ × ١٢) -١٠= ٣٦ - ١٠ = ٢٦ ريا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633335" cy="4352877"/>
            </a:xfrm>
            <a:prstGeom prst="rect">
              <a:avLst/>
            </a:prstGeom>
            <a:effectLst/>
          </p:spPr>
        </p:pic>
      </p:grpSp>
      <p:graphicFrame>
        <p:nvGraphicFramePr>
          <p:cNvPr id="1075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9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9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8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7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7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7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7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81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3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4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85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6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7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8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9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9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93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094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6594" t="20826" r="6594" b="64904"/>
          <a:stretch>
            <a:fillRect/>
          </a:stretch>
        </p:blipFill>
        <p:spPr>
          <a:xfrm>
            <a:off x="2590006" y="2184153"/>
            <a:ext cx="21511312" cy="2139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099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097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98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100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17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15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05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03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01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02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04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06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7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8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9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10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1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2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3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4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16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18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119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38226" t="37181" r="7273" b="40531"/>
          <a:stretch>
            <a:fillRect/>
          </a:stretch>
        </p:blipFill>
        <p:spPr>
          <a:xfrm>
            <a:off x="10259895" y="2184153"/>
            <a:ext cx="13504814" cy="3341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0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4020" t="38856" r="66559" b="21378"/>
          <a:stretch>
            <a:fillRect/>
          </a:stretch>
        </p:blipFill>
        <p:spPr>
          <a:xfrm>
            <a:off x="4872200" y="2297462"/>
            <a:ext cx="5120185" cy="4187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125" name="قضت دلال = ٣ × ٢٥ + ٢ × ٢٠…"/>
          <p:cNvGrpSpPr/>
          <p:nvPr/>
        </p:nvGrpSpPr>
        <p:grpSpPr>
          <a:xfrm>
            <a:off x="11692532" y="5919917"/>
            <a:ext cx="9114760" cy="4352877"/>
            <a:chOff x="0" y="0"/>
            <a:chExt cx="9114759" cy="4352875"/>
          </a:xfrm>
        </p:grpSpPr>
        <p:sp>
          <p:nvSpPr>
            <p:cNvPr id="1124" name="قضت دلال = ٣ × ٢٥ + ٢ × ٢٠…"/>
            <p:cNvSpPr txBox="1"/>
            <p:nvPr/>
          </p:nvSpPr>
          <p:spPr>
            <a:xfrm>
              <a:off x="69849" y="69849"/>
              <a:ext cx="8975061" cy="4213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قضت دلال = ٣ × ٢٥ + ٢ × ٢٠</a:t>
              </a:r>
            </a:p>
            <a:p>
              <a:pPr algn="ctr" rtl="0"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٧٥ + ٤٠ </a:t>
              </a:r>
            </a:p>
            <a:p>
              <a:pPr algn="ctr" rtl="0"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=١١٥ دقيقة</a:t>
              </a:r>
            </a:p>
          </p:txBody>
        </p:sp>
        <p:pic>
          <p:nvPicPr>
            <p:cNvPr id="1123" name="قضت دلال = ٣ × ٢٥ + ٢ × ٢٠… قضت دلال = ٣ × ٢٥ + ٢ × ٢٠= ٧٥ + ٤٠ =١١٥ دقيقة" descr="قضت دلال = ٣ × ٢٥ + ٢ × ٢٠… قضت دلال = ٣ × ٢٥ + ٢ × ٢٠= ٧٥ + ٤٠ =١١٥ دقيق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9114761" cy="4352877"/>
            </a:xfrm>
            <a:prstGeom prst="rect">
              <a:avLst/>
            </a:prstGeom>
            <a:effectLst/>
          </p:spPr>
        </p:pic>
      </p:grpSp>
      <p:graphicFrame>
        <p:nvGraphicFramePr>
          <p:cNvPr id="1126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43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41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31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29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27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28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30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32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3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4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5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36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7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8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9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0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42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44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145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38226" t="37181" r="7273" b="40531"/>
          <a:stretch>
            <a:fillRect/>
          </a:stretch>
        </p:blipFill>
        <p:spPr>
          <a:xfrm>
            <a:off x="10276490" y="1655195"/>
            <a:ext cx="13504814" cy="3341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6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4020" t="38856" r="66559" b="21378"/>
          <a:stretch>
            <a:fillRect/>
          </a:stretch>
        </p:blipFill>
        <p:spPr>
          <a:xfrm>
            <a:off x="4872200" y="2297462"/>
            <a:ext cx="5120185" cy="4187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151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149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150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152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69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67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57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55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53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54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56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58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59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0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1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62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3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4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5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6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68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70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171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37935" t="60753" r="6837" b="17280"/>
          <a:stretch>
            <a:fillRect/>
          </a:stretch>
        </p:blipFill>
        <p:spPr>
          <a:xfrm>
            <a:off x="9000092" y="1534978"/>
            <a:ext cx="14634202" cy="3522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176" name="القاعدة: ٣س +١"/>
          <p:cNvGrpSpPr/>
          <p:nvPr/>
        </p:nvGrpSpPr>
        <p:grpSpPr>
          <a:xfrm>
            <a:off x="15411457" y="5674476"/>
            <a:ext cx="5082318" cy="1729741"/>
            <a:chOff x="0" y="0"/>
            <a:chExt cx="5082316" cy="1729739"/>
          </a:xfrm>
        </p:grpSpPr>
        <p:sp>
          <p:nvSpPr>
            <p:cNvPr id="1175" name="القاعدة: ٣س +١"/>
            <p:cNvSpPr txBox="1"/>
            <p:nvPr/>
          </p:nvSpPr>
          <p:spPr>
            <a:xfrm>
              <a:off x="69850" y="69850"/>
              <a:ext cx="4942617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/>
              <a:r>
                <a:t>القاعدة: ٣س +١</a:t>
              </a:r>
            </a:p>
          </p:txBody>
        </p:sp>
        <p:pic>
          <p:nvPicPr>
            <p:cNvPr id="1174" name="القاعدة: ٣س +١ القاعدة: ٣س +١" descr="القاعدة: ٣س +١ القاعدة: ٣س +١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82317" cy="1729740"/>
            </a:xfrm>
            <a:prstGeom prst="rect">
              <a:avLst/>
            </a:prstGeom>
            <a:effectLst/>
          </p:spPr>
        </p:pic>
      </p:grpSp>
      <p:graphicFrame>
        <p:nvGraphicFramePr>
          <p:cNvPr id="1177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9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9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8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8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7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7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8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83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84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85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86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87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88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89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90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91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9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95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196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37935" t="60753" r="6837" b="17280"/>
          <a:stretch>
            <a:fillRect/>
          </a:stretch>
        </p:blipFill>
        <p:spPr>
          <a:xfrm>
            <a:off x="9000092" y="1534978"/>
            <a:ext cx="14634202" cy="3522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7" name="IMG_4353.jpeg" descr="IMG_4353.jpeg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7286907" y="5674476"/>
            <a:ext cx="6806962" cy="5656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202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200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201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203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20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218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208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206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204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205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207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209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10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11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12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213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14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15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16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17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219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221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222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13409" t="84745" r="6818" b="2885"/>
          <a:stretch>
            <a:fillRect/>
          </a:stretch>
        </p:blipFill>
        <p:spPr>
          <a:xfrm>
            <a:off x="3830795" y="2297462"/>
            <a:ext cx="19803563" cy="1858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562;p33"/>
          <p:cNvSpPr/>
          <p:nvPr/>
        </p:nvSpPr>
        <p:spPr>
          <a:xfrm>
            <a:off x="17361419" y="1490665"/>
            <a:ext cx="7316801" cy="1465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6" name="Google Shape;564;p33"/>
          <p:cNvSpPr/>
          <p:nvPr/>
        </p:nvSpPr>
        <p:spPr>
          <a:xfrm rot="10800000">
            <a:off x="20759700" y="66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96" name="Google Shape;565;p33"/>
          <p:cNvGrpSpPr/>
          <p:nvPr/>
        </p:nvGrpSpPr>
        <p:grpSpPr>
          <a:xfrm>
            <a:off x="22044145" y="912064"/>
            <a:ext cx="2203954" cy="2262668"/>
            <a:chOff x="0" y="0"/>
            <a:chExt cx="2203952" cy="2262666"/>
          </a:xfrm>
        </p:grpSpPr>
        <p:sp>
          <p:nvSpPr>
            <p:cNvPr id="687" name="Google Shape;566;p33"/>
            <p:cNvSpPr/>
            <p:nvPr/>
          </p:nvSpPr>
          <p:spPr>
            <a:xfrm rot="10800000">
              <a:off x="1723451" y="1806866"/>
              <a:ext cx="358213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567;p33"/>
            <p:cNvSpPr/>
            <p:nvPr/>
          </p:nvSpPr>
          <p:spPr>
            <a:xfrm rot="10800000">
              <a:off x="583100" y="1223066"/>
              <a:ext cx="358481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568;p33"/>
            <p:cNvSpPr/>
            <p:nvPr/>
          </p:nvSpPr>
          <p:spPr>
            <a:xfrm rot="10800000">
              <a:off x="1791161" y="1147466"/>
              <a:ext cx="357207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569;p33"/>
            <p:cNvSpPr/>
            <p:nvPr/>
          </p:nvSpPr>
          <p:spPr>
            <a:xfrm rot="10800000">
              <a:off x="1236900" y="767200"/>
              <a:ext cx="357828" cy="45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570;p33"/>
            <p:cNvSpPr/>
            <p:nvPr/>
          </p:nvSpPr>
          <p:spPr>
            <a:xfrm rot="10800000">
              <a:off x="622666" y="516533"/>
              <a:ext cx="357721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571;p33"/>
            <p:cNvSpPr/>
            <p:nvPr/>
          </p:nvSpPr>
          <p:spPr>
            <a:xfrm rot="10800000">
              <a:off x="1846758" y="311333"/>
              <a:ext cx="357195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572;p33"/>
            <p:cNvSpPr/>
            <p:nvPr/>
          </p:nvSpPr>
          <p:spPr>
            <a:xfrm rot="10800000">
              <a:off x="1236900" y="-1"/>
              <a:ext cx="357828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573;p33"/>
            <p:cNvSpPr/>
            <p:nvPr/>
          </p:nvSpPr>
          <p:spPr>
            <a:xfrm rot="10800000">
              <a:off x="1174387" y="1531133"/>
              <a:ext cx="356514" cy="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574;p33"/>
            <p:cNvSpPr/>
            <p:nvPr/>
          </p:nvSpPr>
          <p:spPr>
            <a:xfrm rot="10800000">
              <a:off x="0" y="919533"/>
              <a:ext cx="358200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97" name="تجميع"/>
          <p:cNvSpPr txBox="1"/>
          <p:nvPr/>
        </p:nvSpPr>
        <p:spPr>
          <a:xfrm>
            <a:off x="18359199" y="1541870"/>
            <a:ext cx="3097737" cy="14143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58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تعزيز مهارة</a:t>
            </a:r>
          </a:p>
        </p:txBody>
      </p:sp>
      <p:sp>
        <p:nvSpPr>
          <p:cNvPr id="698" name="المهارة ٥: تمثيل الجمل والعبارات العددية للجمع والطرح وكتابتها"/>
          <p:cNvSpPr txBox="1"/>
          <p:nvPr/>
        </p:nvSpPr>
        <p:spPr>
          <a:xfrm>
            <a:off x="4351362" y="1073083"/>
            <a:ext cx="12921629" cy="13087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marL="846455" algn="ctr" defTabSz="457200" rtl="0">
              <a:lnSpc>
                <a:spcPct val="107916"/>
              </a:lnSpc>
              <a:defRPr b="1" sz="4400" u="sng">
                <a:solidFill>
                  <a:srgbClr val="B51A00"/>
                </a:solidFill>
                <a:uFill>
                  <a:solidFill>
                    <a:srgbClr val="000000"/>
                  </a:solidFill>
                </a:uFill>
                <a:latin typeface="Almarai"/>
                <a:ea typeface="Almarai"/>
                <a:cs typeface="Almarai"/>
                <a:sym typeface="Almarai"/>
              </a:defRPr>
            </a:pPr>
            <a:r>
              <a:t>المهارة ٥: </a:t>
            </a:r>
            <a:r>
              <a:rPr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تمثيل الجمل والعبارات العددية للجمع</a:t>
            </a:r>
            <a:r>
              <a:rPr u="none">
                <a:latin typeface="Al-QuranAlKareem"/>
                <a:ea typeface="Al-QuranAlKareem"/>
                <a:cs typeface="Al-QuranAlKareem"/>
                <a:sym typeface="Al-QuranAlKareem"/>
              </a:rPr>
              <a:t> </a:t>
            </a:r>
            <a:r>
              <a:rPr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والطرح وكتابتها</a:t>
            </a:r>
            <a:r>
              <a:rPr>
                <a:solidFill>
                  <a:srgbClr val="0042A9"/>
                </a:solidFill>
              </a:rPr>
              <a:t> </a:t>
            </a:r>
          </a:p>
        </p:txBody>
      </p:sp>
      <p:grpSp>
        <p:nvGrpSpPr>
          <p:cNvPr id="701" name="IMG_4091.jpeg"/>
          <p:cNvGrpSpPr/>
          <p:nvPr/>
        </p:nvGrpSpPr>
        <p:grpSpPr>
          <a:xfrm>
            <a:off x="1522775" y="2244273"/>
            <a:ext cx="7934625" cy="2936943"/>
            <a:chOff x="0" y="0"/>
            <a:chExt cx="7934624" cy="2936941"/>
          </a:xfrm>
        </p:grpSpPr>
        <p:pic>
          <p:nvPicPr>
            <p:cNvPr id="700" name="IMG_4091.jpeg" descr="IMG_409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00" y="63500"/>
              <a:ext cx="7807625" cy="28099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9" name="IMG_4091.jpeg" descr="IMG_409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934625" cy="2936942"/>
            </a:xfrm>
            <a:prstGeom prst="rect">
              <a:avLst/>
            </a:prstGeom>
            <a:effectLst/>
          </p:spPr>
        </p:pic>
      </p:grpSp>
      <p:sp>
        <p:nvSpPr>
          <p:cNvPr id="702" name="مستطيل مستدير الزوايا"/>
          <p:cNvSpPr/>
          <p:nvPr/>
        </p:nvSpPr>
        <p:spPr>
          <a:xfrm>
            <a:off x="9745450" y="3901088"/>
            <a:ext cx="12836147" cy="3780264"/>
          </a:xfrm>
          <a:prstGeom prst="roundRect">
            <a:avLst>
              <a:gd name="adj" fmla="val 5039"/>
            </a:avLst>
          </a:prstGeom>
          <a:ln w="635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703" name="مستطيل مستدير الزوايا"/>
          <p:cNvSpPr/>
          <p:nvPr/>
        </p:nvSpPr>
        <p:spPr>
          <a:xfrm>
            <a:off x="3469039" y="7976868"/>
            <a:ext cx="12846131" cy="3585910"/>
          </a:xfrm>
          <a:prstGeom prst="roundRect">
            <a:avLst>
              <a:gd name="adj" fmla="val 5312"/>
            </a:avLst>
          </a:prstGeom>
          <a:ln w="635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704" name="الجدول"/>
          <p:cNvGraphicFramePr/>
          <p:nvPr/>
        </p:nvGraphicFramePr>
        <p:xfrm>
          <a:off x="22841760" y="12828766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05" name="IMG_4352.jpeg" descr="IMG_4352.jpeg"/>
          <p:cNvPicPr>
            <a:picLocks noChangeAspect="1"/>
          </p:cNvPicPr>
          <p:nvPr/>
        </p:nvPicPr>
        <p:blipFill>
          <a:blip r:embed="rId12">
            <a:extLst/>
          </a:blip>
          <a:srcRect l="7986" t="2284" r="5211" b="0"/>
          <a:stretch>
            <a:fillRect/>
          </a:stretch>
        </p:blipFill>
        <p:spPr>
          <a:xfrm>
            <a:off x="9892104" y="4029293"/>
            <a:ext cx="12542810" cy="3523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IMG_4351.jpeg" descr="IMG_4351.jpeg"/>
          <p:cNvPicPr>
            <a:picLocks noChangeAspect="1"/>
          </p:cNvPicPr>
          <p:nvPr/>
        </p:nvPicPr>
        <p:blipFill>
          <a:blip r:embed="rId13">
            <a:extLst/>
          </a:blip>
          <a:srcRect l="7732" t="0" r="3958" b="0"/>
          <a:stretch>
            <a:fillRect/>
          </a:stretch>
        </p:blipFill>
        <p:spPr>
          <a:xfrm>
            <a:off x="3717126" y="8121998"/>
            <a:ext cx="12349813" cy="3295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227" name="الأقواس في سؤال ٣ تضع العمليات في ترتيب مختلف عن سؤال ٢"/>
          <p:cNvGrpSpPr/>
          <p:nvPr/>
        </p:nvGrpSpPr>
        <p:grpSpPr>
          <a:xfrm>
            <a:off x="4121677" y="5674476"/>
            <a:ext cx="17801352" cy="1729741"/>
            <a:chOff x="0" y="0"/>
            <a:chExt cx="17801350" cy="1729739"/>
          </a:xfrm>
        </p:grpSpPr>
        <p:sp>
          <p:nvSpPr>
            <p:cNvPr id="1226" name="الأقواس في سؤال ٣ تضع العمليات في ترتيب مختلف عن سؤال ٢"/>
            <p:cNvSpPr txBox="1"/>
            <p:nvPr/>
          </p:nvSpPr>
          <p:spPr>
            <a:xfrm>
              <a:off x="69850" y="69850"/>
              <a:ext cx="17661651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/>
              <a:r>
                <a:t>الأقواس في سؤال ٣ تضع العمليات في ترتيب مختلف عن سؤال ٢</a:t>
              </a:r>
            </a:p>
          </p:txBody>
        </p:sp>
        <p:pic>
          <p:nvPicPr>
            <p:cNvPr id="1225" name="الأقواس في سؤال ٣ تضع العمليات في ترتيب مختلف عن سؤال ٢ الأقواس في سؤال ٣ تضع العمليات في ترتيب مختلف عن سؤال ٢" descr="الأقواس في سؤال ٣ تضع العمليات في ترتيب مختلف عن سؤال ٢ الأقواس في سؤال ٣ تضع العمليات في ترتيب مختلف عن سؤال ٢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7801351" cy="1729740"/>
            </a:xfrm>
            <a:prstGeom prst="rect">
              <a:avLst/>
            </a:prstGeom>
            <a:effectLst/>
          </p:spPr>
        </p:pic>
      </p:grpSp>
      <p:graphicFrame>
        <p:nvGraphicFramePr>
          <p:cNvPr id="1228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45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243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233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231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229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230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232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234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3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36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37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238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39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40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41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42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244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246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247" name="IMG_4348.png" descr="IMG_4348.png"/>
          <p:cNvPicPr>
            <a:picLocks noChangeAspect="1"/>
          </p:cNvPicPr>
          <p:nvPr/>
        </p:nvPicPr>
        <p:blipFill>
          <a:blip r:embed="rId29">
            <a:extLst/>
          </a:blip>
          <a:srcRect l="13409" t="84745" r="6818" b="2885"/>
          <a:stretch>
            <a:fillRect/>
          </a:stretch>
        </p:blipFill>
        <p:spPr>
          <a:xfrm>
            <a:off x="3824445" y="2589334"/>
            <a:ext cx="19803563" cy="1858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31;p46"/>
          <p:cNvSpPr txBox="1"/>
          <p:nvPr>
            <p:ph type="body" sz="quarter" idx="1"/>
          </p:nvPr>
        </p:nvSpPr>
        <p:spPr>
          <a:xfrm>
            <a:off x="10398639" y="4289801"/>
            <a:ext cx="9978401" cy="31880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/>
          <a:p>
            <a:pPr marL="0" indent="0" algn="ctr" defTabSz="1853183" rtl="0">
              <a:defRPr sz="8816"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مسائل</a:t>
            </a:r>
          </a:p>
          <a:p>
            <a:pPr marL="0" indent="0" algn="ctr" defTabSz="1853183" rtl="0">
              <a:defRPr sz="8816"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 </a:t>
            </a:r>
            <a:r>
              <a:rPr>
                <a:solidFill>
                  <a:schemeClr val="accent3">
                    <a:satOff val="-42713"/>
                    <a:lumOff val="-13294"/>
                  </a:schemeClr>
                </a:solidFill>
              </a:rPr>
              <a:t>مهارات تفكير عليا</a:t>
            </a:r>
          </a:p>
        </p:txBody>
      </p:sp>
      <p:sp>
        <p:nvSpPr>
          <p:cNvPr id="1250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54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1251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2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3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73" name="Google Shape;695;p37"/>
          <p:cNvGrpSpPr/>
          <p:nvPr/>
        </p:nvGrpSpPr>
        <p:grpSpPr>
          <a:xfrm>
            <a:off x="6480970" y="6188597"/>
            <a:ext cx="4129971" cy="4139222"/>
            <a:chOff x="0" y="0"/>
            <a:chExt cx="4129970" cy="4139221"/>
          </a:xfrm>
        </p:grpSpPr>
        <p:sp>
          <p:nvSpPr>
            <p:cNvPr id="1255" name="Google Shape;696;p37"/>
            <p:cNvSpPr/>
            <p:nvPr/>
          </p:nvSpPr>
          <p:spPr>
            <a:xfrm>
              <a:off x="406988" y="2742293"/>
              <a:ext cx="3507542" cy="67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6" name="Google Shape;697;p37"/>
            <p:cNvSpPr/>
            <p:nvPr/>
          </p:nvSpPr>
          <p:spPr>
            <a:xfrm>
              <a:off x="587457" y="2772483"/>
              <a:ext cx="131445" cy="65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7" name="Google Shape;698;p37"/>
            <p:cNvSpPr/>
            <p:nvPr/>
          </p:nvSpPr>
          <p:spPr>
            <a:xfrm>
              <a:off x="706740" y="3265922"/>
              <a:ext cx="166559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8" name="Google Shape;699;p37"/>
            <p:cNvSpPr/>
            <p:nvPr/>
          </p:nvSpPr>
          <p:spPr>
            <a:xfrm>
              <a:off x="700385" y="3049393"/>
              <a:ext cx="164038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9" name="Google Shape;700;p37"/>
            <p:cNvSpPr/>
            <p:nvPr/>
          </p:nvSpPr>
          <p:spPr>
            <a:xfrm>
              <a:off x="702245" y="2839930"/>
              <a:ext cx="167492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0" name="Google Shape;701;p37"/>
            <p:cNvSpPr/>
            <p:nvPr/>
          </p:nvSpPr>
          <p:spPr>
            <a:xfrm>
              <a:off x="3588963" y="2751169"/>
              <a:ext cx="131174" cy="65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1" name="Google Shape;702;p37"/>
            <p:cNvSpPr/>
            <p:nvPr/>
          </p:nvSpPr>
          <p:spPr>
            <a:xfrm>
              <a:off x="3432814" y="2840805"/>
              <a:ext cx="166503" cy="7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2" name="Google Shape;703;p37"/>
            <p:cNvSpPr/>
            <p:nvPr/>
          </p:nvSpPr>
          <p:spPr>
            <a:xfrm>
              <a:off x="3441690" y="3058678"/>
              <a:ext cx="166503" cy="7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3" name="Google Shape;704;p37"/>
            <p:cNvSpPr/>
            <p:nvPr/>
          </p:nvSpPr>
          <p:spPr>
            <a:xfrm>
              <a:off x="3438128" y="3266798"/>
              <a:ext cx="165739" cy="7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4" name="Google Shape;705;p37"/>
            <p:cNvSpPr/>
            <p:nvPr/>
          </p:nvSpPr>
          <p:spPr>
            <a:xfrm>
              <a:off x="1295728" y="3047600"/>
              <a:ext cx="177854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5" name="Google Shape;706;p37"/>
            <p:cNvSpPr/>
            <p:nvPr/>
          </p:nvSpPr>
          <p:spPr>
            <a:xfrm>
              <a:off x="1743035" y="3162960"/>
              <a:ext cx="83423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6" name="Google Shape;707;p37"/>
            <p:cNvSpPr/>
            <p:nvPr/>
          </p:nvSpPr>
          <p:spPr>
            <a:xfrm>
              <a:off x="890728" y="8876"/>
              <a:ext cx="3227956" cy="6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7" name="Google Shape;708;p37"/>
            <p:cNvSpPr/>
            <p:nvPr/>
          </p:nvSpPr>
          <p:spPr>
            <a:xfrm>
              <a:off x="1707531" y="290183"/>
              <a:ext cx="163827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709;p37"/>
            <p:cNvSpPr/>
            <p:nvPr/>
          </p:nvSpPr>
          <p:spPr>
            <a:xfrm>
              <a:off x="2115771" y="396695"/>
              <a:ext cx="77210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710;p37"/>
            <p:cNvSpPr/>
            <p:nvPr/>
          </p:nvSpPr>
          <p:spPr>
            <a:xfrm>
              <a:off x="3640246" y="0"/>
              <a:ext cx="52206" cy="60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711;p37"/>
            <p:cNvSpPr/>
            <p:nvPr/>
          </p:nvSpPr>
          <p:spPr>
            <a:xfrm>
              <a:off x="3867225" y="7124"/>
              <a:ext cx="83847" cy="61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712;p37"/>
            <p:cNvSpPr/>
            <p:nvPr/>
          </p:nvSpPr>
          <p:spPr>
            <a:xfrm>
              <a:off x="1425955" y="33752"/>
              <a:ext cx="91786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713;p37"/>
            <p:cNvSpPr/>
            <p:nvPr/>
          </p:nvSpPr>
          <p:spPr>
            <a:xfrm>
              <a:off x="1091637" y="33752"/>
              <a:ext cx="99499" cy="64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714;p37"/>
            <p:cNvSpPr/>
            <p:nvPr/>
          </p:nvSpPr>
          <p:spPr>
            <a:xfrm>
              <a:off x="33752" y="3416815"/>
              <a:ext cx="378050" cy="6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715;p37"/>
            <p:cNvSpPr/>
            <p:nvPr/>
          </p:nvSpPr>
          <p:spPr>
            <a:xfrm>
              <a:off x="35503" y="3529798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716;p37"/>
            <p:cNvSpPr/>
            <p:nvPr/>
          </p:nvSpPr>
          <p:spPr>
            <a:xfrm>
              <a:off x="35503" y="363403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717;p37"/>
            <p:cNvSpPr/>
            <p:nvPr/>
          </p:nvSpPr>
          <p:spPr>
            <a:xfrm>
              <a:off x="35503" y="3738357"/>
              <a:ext cx="340795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718;p37"/>
            <p:cNvSpPr/>
            <p:nvPr/>
          </p:nvSpPr>
          <p:spPr>
            <a:xfrm>
              <a:off x="35503" y="3842212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719;p37"/>
            <p:cNvSpPr/>
            <p:nvPr/>
          </p:nvSpPr>
          <p:spPr>
            <a:xfrm>
              <a:off x="35503" y="394659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720;p37"/>
            <p:cNvSpPr/>
            <p:nvPr/>
          </p:nvSpPr>
          <p:spPr>
            <a:xfrm>
              <a:off x="0" y="3395501"/>
              <a:ext cx="4104218" cy="72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721;p37"/>
            <p:cNvSpPr/>
            <p:nvPr/>
          </p:nvSpPr>
          <p:spPr>
            <a:xfrm>
              <a:off x="3335178" y="3794865"/>
              <a:ext cx="71009" cy="7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722;p37"/>
            <p:cNvSpPr/>
            <p:nvPr/>
          </p:nvSpPr>
          <p:spPr>
            <a:xfrm>
              <a:off x="3313864" y="3709666"/>
              <a:ext cx="40819" cy="4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723;p37"/>
            <p:cNvSpPr/>
            <p:nvPr/>
          </p:nvSpPr>
          <p:spPr>
            <a:xfrm>
              <a:off x="3232227" y="3611855"/>
              <a:ext cx="82140" cy="29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724;p37"/>
            <p:cNvSpPr/>
            <p:nvPr/>
          </p:nvSpPr>
          <p:spPr>
            <a:xfrm>
              <a:off x="3920899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725;p37"/>
            <p:cNvSpPr/>
            <p:nvPr/>
          </p:nvSpPr>
          <p:spPr>
            <a:xfrm>
              <a:off x="59106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726;p37"/>
            <p:cNvSpPr/>
            <p:nvPr/>
          </p:nvSpPr>
          <p:spPr>
            <a:xfrm>
              <a:off x="3991878" y="3388376"/>
              <a:ext cx="16023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727;p37"/>
            <p:cNvSpPr/>
            <p:nvPr/>
          </p:nvSpPr>
          <p:spPr>
            <a:xfrm>
              <a:off x="52449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728;p37"/>
            <p:cNvSpPr/>
            <p:nvPr/>
          </p:nvSpPr>
          <p:spPr>
            <a:xfrm>
              <a:off x="3065392" y="2169028"/>
              <a:ext cx="530696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729;p37"/>
            <p:cNvSpPr/>
            <p:nvPr/>
          </p:nvSpPr>
          <p:spPr>
            <a:xfrm>
              <a:off x="634259" y="2108647"/>
              <a:ext cx="2999085" cy="66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730;p37"/>
            <p:cNvSpPr/>
            <p:nvPr/>
          </p:nvSpPr>
          <p:spPr>
            <a:xfrm>
              <a:off x="660331" y="2204492"/>
              <a:ext cx="262334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731;p37"/>
            <p:cNvSpPr/>
            <p:nvPr/>
          </p:nvSpPr>
          <p:spPr>
            <a:xfrm>
              <a:off x="670959" y="2692587"/>
              <a:ext cx="263759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732;p37"/>
            <p:cNvSpPr/>
            <p:nvPr/>
          </p:nvSpPr>
          <p:spPr>
            <a:xfrm>
              <a:off x="962059" y="2348301"/>
              <a:ext cx="189902" cy="28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733;p37"/>
            <p:cNvSpPr/>
            <p:nvPr/>
          </p:nvSpPr>
          <p:spPr>
            <a:xfrm>
              <a:off x="960129" y="2449908"/>
              <a:ext cx="85319" cy="2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734;p37"/>
            <p:cNvSpPr/>
            <p:nvPr/>
          </p:nvSpPr>
          <p:spPr>
            <a:xfrm>
              <a:off x="1009546" y="2518698"/>
              <a:ext cx="83844" cy="2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735;p37"/>
            <p:cNvSpPr/>
            <p:nvPr/>
          </p:nvSpPr>
          <p:spPr>
            <a:xfrm>
              <a:off x="1065852" y="2412185"/>
              <a:ext cx="16024" cy="9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736;p37"/>
            <p:cNvSpPr/>
            <p:nvPr/>
          </p:nvSpPr>
          <p:spPr>
            <a:xfrm>
              <a:off x="1260224" y="2366053"/>
              <a:ext cx="163332" cy="20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737;p37"/>
            <p:cNvSpPr/>
            <p:nvPr/>
          </p:nvSpPr>
          <p:spPr>
            <a:xfrm>
              <a:off x="1341878" y="2390871"/>
              <a:ext cx="16024" cy="6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738;p37"/>
            <p:cNvSpPr/>
            <p:nvPr/>
          </p:nvSpPr>
          <p:spPr>
            <a:xfrm>
              <a:off x="1301748" y="2440565"/>
              <a:ext cx="16024" cy="6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739;p37"/>
            <p:cNvSpPr/>
            <p:nvPr/>
          </p:nvSpPr>
          <p:spPr>
            <a:xfrm>
              <a:off x="1329481" y="2462989"/>
              <a:ext cx="72761" cy="2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2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740;p37"/>
            <p:cNvSpPr/>
            <p:nvPr/>
          </p:nvSpPr>
          <p:spPr>
            <a:xfrm>
              <a:off x="3157656" y="2450802"/>
              <a:ext cx="438432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741;p37"/>
            <p:cNvSpPr/>
            <p:nvPr/>
          </p:nvSpPr>
          <p:spPr>
            <a:xfrm>
              <a:off x="3194971" y="2577607"/>
              <a:ext cx="40111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742;p37"/>
            <p:cNvSpPr/>
            <p:nvPr/>
          </p:nvSpPr>
          <p:spPr>
            <a:xfrm>
              <a:off x="3304987" y="2693317"/>
              <a:ext cx="29285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743;p37"/>
            <p:cNvSpPr/>
            <p:nvPr/>
          </p:nvSpPr>
          <p:spPr>
            <a:xfrm>
              <a:off x="3177219" y="2336144"/>
              <a:ext cx="420621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744;p37"/>
            <p:cNvSpPr/>
            <p:nvPr/>
          </p:nvSpPr>
          <p:spPr>
            <a:xfrm>
              <a:off x="3267731" y="2222623"/>
              <a:ext cx="32835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745;p37"/>
            <p:cNvSpPr/>
            <p:nvPr/>
          </p:nvSpPr>
          <p:spPr>
            <a:xfrm>
              <a:off x="2797359" y="1514068"/>
              <a:ext cx="1091580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746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747;p37"/>
            <p:cNvSpPr/>
            <p:nvPr/>
          </p:nvSpPr>
          <p:spPr>
            <a:xfrm>
              <a:off x="2886119" y="1794470"/>
              <a:ext cx="100282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748;p37"/>
            <p:cNvSpPr/>
            <p:nvPr/>
          </p:nvSpPr>
          <p:spPr>
            <a:xfrm>
              <a:off x="2923375" y="1923144"/>
              <a:ext cx="94962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749;p37"/>
            <p:cNvSpPr/>
            <p:nvPr/>
          </p:nvSpPr>
          <p:spPr>
            <a:xfrm>
              <a:off x="3036954" y="2038533"/>
              <a:ext cx="85198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750;p37"/>
            <p:cNvSpPr/>
            <p:nvPr/>
          </p:nvSpPr>
          <p:spPr>
            <a:xfrm>
              <a:off x="2909185" y="1680862"/>
              <a:ext cx="979754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751;p37"/>
            <p:cNvSpPr/>
            <p:nvPr/>
          </p:nvSpPr>
          <p:spPr>
            <a:xfrm>
              <a:off x="2999698" y="1565503"/>
              <a:ext cx="8733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752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753;p37"/>
            <p:cNvSpPr/>
            <p:nvPr/>
          </p:nvSpPr>
          <p:spPr>
            <a:xfrm>
              <a:off x="606800" y="1473250"/>
              <a:ext cx="163548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754;p37"/>
            <p:cNvSpPr/>
            <p:nvPr/>
          </p:nvSpPr>
          <p:spPr>
            <a:xfrm>
              <a:off x="496548" y="1462564"/>
              <a:ext cx="160222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755;p37"/>
            <p:cNvSpPr/>
            <p:nvPr/>
          </p:nvSpPr>
          <p:spPr>
            <a:xfrm>
              <a:off x="2703673" y="1473250"/>
              <a:ext cx="162885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756;p37"/>
            <p:cNvSpPr/>
            <p:nvPr/>
          </p:nvSpPr>
          <p:spPr>
            <a:xfrm>
              <a:off x="2592986" y="1462564"/>
              <a:ext cx="161745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757;p37"/>
            <p:cNvSpPr/>
            <p:nvPr/>
          </p:nvSpPr>
          <p:spPr>
            <a:xfrm>
              <a:off x="958180" y="1552550"/>
              <a:ext cx="171324" cy="46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758;p37"/>
            <p:cNvSpPr/>
            <p:nvPr/>
          </p:nvSpPr>
          <p:spPr>
            <a:xfrm>
              <a:off x="1343671" y="1805127"/>
              <a:ext cx="10472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759;p37"/>
            <p:cNvSpPr/>
            <p:nvPr/>
          </p:nvSpPr>
          <p:spPr>
            <a:xfrm>
              <a:off x="907050" y="915869"/>
              <a:ext cx="299919" cy="53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760;p37"/>
            <p:cNvSpPr/>
            <p:nvPr/>
          </p:nvSpPr>
          <p:spPr>
            <a:xfrm>
              <a:off x="908802" y="10040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761;p37"/>
            <p:cNvSpPr/>
            <p:nvPr/>
          </p:nvSpPr>
          <p:spPr>
            <a:xfrm>
              <a:off x="908802" y="1086955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762;p37"/>
            <p:cNvSpPr/>
            <p:nvPr/>
          </p:nvSpPr>
          <p:spPr>
            <a:xfrm>
              <a:off x="908802" y="1169117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763;p37"/>
            <p:cNvSpPr/>
            <p:nvPr/>
          </p:nvSpPr>
          <p:spPr>
            <a:xfrm>
              <a:off x="908802" y="1252330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764;p37"/>
            <p:cNvSpPr/>
            <p:nvPr/>
          </p:nvSpPr>
          <p:spPr>
            <a:xfrm>
              <a:off x="908802" y="13351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765;p37"/>
            <p:cNvSpPr/>
            <p:nvPr/>
          </p:nvSpPr>
          <p:spPr>
            <a:xfrm>
              <a:off x="878612" y="899927"/>
              <a:ext cx="3251359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766;p37"/>
            <p:cNvSpPr/>
            <p:nvPr/>
          </p:nvSpPr>
          <p:spPr>
            <a:xfrm>
              <a:off x="3985659" y="892803"/>
              <a:ext cx="16023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767;p37"/>
            <p:cNvSpPr/>
            <p:nvPr/>
          </p:nvSpPr>
          <p:spPr>
            <a:xfrm>
              <a:off x="1347192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768;p37"/>
            <p:cNvSpPr/>
            <p:nvPr/>
          </p:nvSpPr>
          <p:spPr>
            <a:xfrm>
              <a:off x="404069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769;p37"/>
            <p:cNvSpPr/>
            <p:nvPr/>
          </p:nvSpPr>
          <p:spPr>
            <a:xfrm>
              <a:off x="129393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770;p37"/>
            <p:cNvSpPr/>
            <p:nvPr/>
          </p:nvSpPr>
          <p:spPr>
            <a:xfrm>
              <a:off x="3494889" y="1224720"/>
              <a:ext cx="71009" cy="7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771;p37"/>
            <p:cNvSpPr/>
            <p:nvPr/>
          </p:nvSpPr>
          <p:spPr>
            <a:xfrm>
              <a:off x="3178971" y="1331233"/>
              <a:ext cx="46133" cy="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772;p37"/>
            <p:cNvSpPr/>
            <p:nvPr/>
          </p:nvSpPr>
          <p:spPr>
            <a:xfrm>
              <a:off x="2832863" y="1169712"/>
              <a:ext cx="55009" cy="5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773;p37"/>
            <p:cNvSpPr/>
            <p:nvPr/>
          </p:nvSpPr>
          <p:spPr>
            <a:xfrm>
              <a:off x="3674161" y="983315"/>
              <a:ext cx="55068" cy="5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774;p37"/>
            <p:cNvSpPr/>
            <p:nvPr/>
          </p:nvSpPr>
          <p:spPr>
            <a:xfrm>
              <a:off x="3194971" y="974439"/>
              <a:ext cx="35505" cy="3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775;p37"/>
            <p:cNvSpPr/>
            <p:nvPr/>
          </p:nvSpPr>
          <p:spPr>
            <a:xfrm>
              <a:off x="520598" y="626579"/>
              <a:ext cx="3336429" cy="27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776;p37"/>
            <p:cNvSpPr/>
            <p:nvPr/>
          </p:nvSpPr>
          <p:spPr>
            <a:xfrm>
              <a:off x="1233596" y="702902"/>
              <a:ext cx="1769665" cy="10114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777;p37"/>
            <p:cNvSpPr/>
            <p:nvPr/>
          </p:nvSpPr>
          <p:spPr>
            <a:xfrm>
              <a:off x="627257" y="630141"/>
              <a:ext cx="56141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778;p37"/>
            <p:cNvSpPr/>
            <p:nvPr/>
          </p:nvSpPr>
          <p:spPr>
            <a:xfrm>
              <a:off x="695359" y="630141"/>
              <a:ext cx="57237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779;p37"/>
            <p:cNvSpPr/>
            <p:nvPr/>
          </p:nvSpPr>
          <p:spPr>
            <a:xfrm>
              <a:off x="3693724" y="626579"/>
              <a:ext cx="33508" cy="2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780;p37"/>
            <p:cNvSpPr/>
            <p:nvPr/>
          </p:nvSpPr>
          <p:spPr>
            <a:xfrm>
              <a:off x="3629634" y="630141"/>
              <a:ext cx="23011" cy="26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781;p37"/>
            <p:cNvSpPr/>
            <p:nvPr/>
          </p:nvSpPr>
          <p:spPr>
            <a:xfrm>
              <a:off x="1533572" y="1114704"/>
              <a:ext cx="108265" cy="18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782;p37"/>
            <p:cNvSpPr/>
            <p:nvPr/>
          </p:nvSpPr>
          <p:spPr>
            <a:xfrm>
              <a:off x="1668464" y="1166150"/>
              <a:ext cx="122514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783;p37"/>
            <p:cNvSpPr/>
            <p:nvPr/>
          </p:nvSpPr>
          <p:spPr>
            <a:xfrm>
              <a:off x="1808729" y="1164398"/>
              <a:ext cx="102952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784;p37"/>
            <p:cNvSpPr/>
            <p:nvPr/>
          </p:nvSpPr>
          <p:spPr>
            <a:xfrm>
              <a:off x="1947126" y="1164398"/>
              <a:ext cx="111827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785;p37"/>
            <p:cNvSpPr/>
            <p:nvPr/>
          </p:nvSpPr>
          <p:spPr>
            <a:xfrm>
              <a:off x="2092705" y="1116456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786;p37"/>
            <p:cNvSpPr/>
            <p:nvPr/>
          </p:nvSpPr>
          <p:spPr>
            <a:xfrm>
              <a:off x="2145961" y="1164398"/>
              <a:ext cx="83389" cy="13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787;p37"/>
            <p:cNvSpPr/>
            <p:nvPr/>
          </p:nvSpPr>
          <p:spPr>
            <a:xfrm>
              <a:off x="2263102" y="1107580"/>
              <a:ext cx="110017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788;p37"/>
            <p:cNvSpPr/>
            <p:nvPr/>
          </p:nvSpPr>
          <p:spPr>
            <a:xfrm>
              <a:off x="2476069" y="1123580"/>
              <a:ext cx="56819" cy="17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789;p37"/>
            <p:cNvSpPr/>
            <p:nvPr/>
          </p:nvSpPr>
          <p:spPr>
            <a:xfrm>
              <a:off x="1569076" y="2387309"/>
              <a:ext cx="108265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790;p37"/>
            <p:cNvSpPr/>
            <p:nvPr/>
          </p:nvSpPr>
          <p:spPr>
            <a:xfrm>
              <a:off x="1703969" y="2440565"/>
              <a:ext cx="122513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791;p37"/>
            <p:cNvSpPr/>
            <p:nvPr/>
          </p:nvSpPr>
          <p:spPr>
            <a:xfrm>
              <a:off x="1844175" y="2440565"/>
              <a:ext cx="102952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792;p37"/>
            <p:cNvSpPr/>
            <p:nvPr/>
          </p:nvSpPr>
          <p:spPr>
            <a:xfrm>
              <a:off x="1982630" y="2440565"/>
              <a:ext cx="111828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2" name="Google Shape;793;p37"/>
            <p:cNvSpPr/>
            <p:nvPr/>
          </p:nvSpPr>
          <p:spPr>
            <a:xfrm>
              <a:off x="2128209" y="2392623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3" name="Google Shape;794;p37"/>
            <p:cNvSpPr/>
            <p:nvPr/>
          </p:nvSpPr>
          <p:spPr>
            <a:xfrm>
              <a:off x="2181465" y="2438813"/>
              <a:ext cx="83390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4" name="Google Shape;795;p37"/>
            <p:cNvSpPr/>
            <p:nvPr/>
          </p:nvSpPr>
          <p:spPr>
            <a:xfrm>
              <a:off x="2298606" y="2383747"/>
              <a:ext cx="110017" cy="19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796;p37"/>
            <p:cNvSpPr/>
            <p:nvPr/>
          </p:nvSpPr>
          <p:spPr>
            <a:xfrm>
              <a:off x="2495631" y="2397995"/>
              <a:ext cx="111828" cy="17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797;p37"/>
            <p:cNvSpPr/>
            <p:nvPr/>
          </p:nvSpPr>
          <p:spPr>
            <a:xfrm>
              <a:off x="887488" y="3686600"/>
              <a:ext cx="133142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798;p37"/>
            <p:cNvSpPr/>
            <p:nvPr/>
          </p:nvSpPr>
          <p:spPr>
            <a:xfrm>
              <a:off x="1057885" y="3683038"/>
              <a:ext cx="28439" cy="1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799;p37"/>
            <p:cNvSpPr/>
            <p:nvPr/>
          </p:nvSpPr>
          <p:spPr>
            <a:xfrm>
              <a:off x="1111141" y="3732732"/>
              <a:ext cx="85200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800;p37"/>
            <p:cNvSpPr/>
            <p:nvPr/>
          </p:nvSpPr>
          <p:spPr>
            <a:xfrm>
              <a:off x="1215844" y="3699038"/>
              <a:ext cx="74571" cy="16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801;p37"/>
            <p:cNvSpPr/>
            <p:nvPr/>
          </p:nvSpPr>
          <p:spPr>
            <a:xfrm>
              <a:off x="1304604" y="3732732"/>
              <a:ext cx="126018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802;p37"/>
            <p:cNvSpPr/>
            <p:nvPr/>
          </p:nvSpPr>
          <p:spPr>
            <a:xfrm>
              <a:off x="1460811" y="3732732"/>
              <a:ext cx="63886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2" name="Google Shape;803;p37"/>
            <p:cNvSpPr/>
            <p:nvPr/>
          </p:nvSpPr>
          <p:spPr>
            <a:xfrm>
              <a:off x="1538885" y="3734542"/>
              <a:ext cx="122514" cy="18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3" name="Google Shape;804;p37"/>
            <p:cNvSpPr/>
            <p:nvPr/>
          </p:nvSpPr>
          <p:spPr>
            <a:xfrm>
              <a:off x="1728845" y="3732732"/>
              <a:ext cx="126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4" name="Google Shape;805;p37"/>
            <p:cNvSpPr/>
            <p:nvPr/>
          </p:nvSpPr>
          <p:spPr>
            <a:xfrm>
              <a:off x="1867300" y="3674162"/>
              <a:ext cx="85199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5" name="Google Shape;806;p37"/>
            <p:cNvSpPr/>
            <p:nvPr/>
          </p:nvSpPr>
          <p:spPr>
            <a:xfrm>
              <a:off x="2018134" y="3686600"/>
              <a:ext cx="101200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6" name="Google Shape;807;p37"/>
            <p:cNvSpPr/>
            <p:nvPr/>
          </p:nvSpPr>
          <p:spPr>
            <a:xfrm>
              <a:off x="2131771" y="3734542"/>
              <a:ext cx="104704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7" name="Google Shape;808;p37"/>
            <p:cNvSpPr/>
            <p:nvPr/>
          </p:nvSpPr>
          <p:spPr>
            <a:xfrm>
              <a:off x="2271978" y="3732732"/>
              <a:ext cx="110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8" name="Google Shape;809;p37"/>
            <p:cNvSpPr/>
            <p:nvPr/>
          </p:nvSpPr>
          <p:spPr>
            <a:xfrm>
              <a:off x="2413995" y="3738047"/>
              <a:ext cx="115331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810;p37"/>
            <p:cNvSpPr/>
            <p:nvPr/>
          </p:nvSpPr>
          <p:spPr>
            <a:xfrm>
              <a:off x="2566640" y="3736295"/>
              <a:ext cx="111769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0" name="Google Shape;811;p37"/>
            <p:cNvSpPr/>
            <p:nvPr/>
          </p:nvSpPr>
          <p:spPr>
            <a:xfrm>
              <a:off x="2703284" y="3734542"/>
              <a:ext cx="104703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1" name="Google Shape;812;p37"/>
            <p:cNvSpPr/>
            <p:nvPr/>
          </p:nvSpPr>
          <p:spPr>
            <a:xfrm>
              <a:off x="2838177" y="3738047"/>
              <a:ext cx="115389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2" name="Google Shape;813;p37"/>
            <p:cNvSpPr/>
            <p:nvPr/>
          </p:nvSpPr>
          <p:spPr>
            <a:xfrm>
              <a:off x="2981945" y="3736295"/>
              <a:ext cx="111828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76" name="تجميع"/>
          <p:cNvGrpSpPr/>
          <p:nvPr/>
        </p:nvGrpSpPr>
        <p:grpSpPr>
          <a:xfrm>
            <a:off x="7581732" y="13055910"/>
            <a:ext cx="10753076" cy="434137"/>
            <a:chOff x="0" y="0"/>
            <a:chExt cx="10753075" cy="434136"/>
          </a:xfrm>
        </p:grpSpPr>
        <p:sp>
          <p:nvSpPr>
            <p:cNvPr id="1374" name="Google Shape;1650;p50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>
              <a:off x="10346288" y="25196"/>
              <a:ext cx="406788" cy="40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5" name="Google Shape;1651;p50">
              <a:hlinkClick r:id="" invalidUrl="" action="ppaction://hlinkshowjump?jump=previousslide" tgtFrame="" tooltip="" history="1" highlightClick="0" endSnd="0"/>
            </p:cNvPr>
            <p:cNvSpPr/>
            <p:nvPr/>
          </p:nvSpPr>
          <p:spPr>
            <a:xfrm flipH="1">
              <a:off x="0" y="0"/>
              <a:ext cx="406788" cy="40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381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379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380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382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99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397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387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385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383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384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386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388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9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90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91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392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93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94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95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96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398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00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401" name="IMG_4349.png" descr="IMG_4349.png"/>
          <p:cNvPicPr>
            <a:picLocks noChangeAspect="1"/>
          </p:cNvPicPr>
          <p:nvPr/>
        </p:nvPicPr>
        <p:blipFill>
          <a:blip r:embed="rId29">
            <a:extLst/>
          </a:blip>
          <a:srcRect l="7099" t="0" r="3352" b="55362"/>
          <a:stretch>
            <a:fillRect/>
          </a:stretch>
        </p:blipFill>
        <p:spPr>
          <a:xfrm>
            <a:off x="3050885" y="2184153"/>
            <a:ext cx="20693317" cy="1690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406" name="٤ × ٥ + ٥…"/>
          <p:cNvGrpSpPr/>
          <p:nvPr/>
        </p:nvGrpSpPr>
        <p:grpSpPr>
          <a:xfrm>
            <a:off x="12808210" y="4479844"/>
            <a:ext cx="6572310" cy="3749627"/>
            <a:chOff x="0" y="0"/>
            <a:chExt cx="6572308" cy="3749625"/>
          </a:xfrm>
        </p:grpSpPr>
        <p:sp>
          <p:nvSpPr>
            <p:cNvPr id="1405" name="٤ × ٥ + ٥…"/>
            <p:cNvSpPr txBox="1"/>
            <p:nvPr/>
          </p:nvSpPr>
          <p:spPr>
            <a:xfrm>
              <a:off x="69850" y="69849"/>
              <a:ext cx="6432610" cy="3609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٤ × ٥ + ٥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٢٠ + ٥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٢٥</a:t>
              </a:r>
            </a:p>
          </p:txBody>
        </p:sp>
        <p:pic>
          <p:nvPicPr>
            <p:cNvPr id="1404" name="٤ × ٥ + ٥… ٤ × ٥ + ٥= ٢٠ + ٥= ٢٥" descr="٤ × ٥ + ٥… ٤ × ٥ + ٥= ٢٠ + ٥= ٢٥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572310" cy="3749627"/>
            </a:xfrm>
            <a:prstGeom prst="rect">
              <a:avLst/>
            </a:prstGeom>
            <a:effectLst/>
          </p:spPr>
        </p:pic>
      </p:grpSp>
      <p:graphicFrame>
        <p:nvGraphicFramePr>
          <p:cNvPr id="1407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2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42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1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1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40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40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1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13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4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5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6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17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8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9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20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21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2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25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426" name="IMG_4349.png" descr="IMG_4349.png"/>
          <p:cNvPicPr>
            <a:picLocks noChangeAspect="1"/>
          </p:cNvPicPr>
          <p:nvPr/>
        </p:nvPicPr>
        <p:blipFill>
          <a:blip r:embed="rId29">
            <a:extLst/>
          </a:blip>
          <a:srcRect l="7099" t="0" r="3352" b="55362"/>
          <a:stretch>
            <a:fillRect/>
          </a:stretch>
        </p:blipFill>
        <p:spPr>
          <a:xfrm>
            <a:off x="3050885" y="2184153"/>
            <a:ext cx="20693317" cy="16902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9" name="(١٠- ٥) ×  ٥…"/>
          <p:cNvGrpSpPr/>
          <p:nvPr/>
        </p:nvGrpSpPr>
        <p:grpSpPr>
          <a:xfrm>
            <a:off x="4996211" y="4479844"/>
            <a:ext cx="6572310" cy="3749627"/>
            <a:chOff x="0" y="0"/>
            <a:chExt cx="6572308" cy="3749625"/>
          </a:xfrm>
        </p:grpSpPr>
        <p:sp>
          <p:nvSpPr>
            <p:cNvPr id="1428" name="(١٠- ٥) ×  ٥…"/>
            <p:cNvSpPr txBox="1"/>
            <p:nvPr/>
          </p:nvSpPr>
          <p:spPr>
            <a:xfrm>
              <a:off x="69850" y="69849"/>
              <a:ext cx="6432610" cy="3609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(١٠- ٥) ×  ٥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٥ × ٥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٢٥</a:t>
              </a:r>
            </a:p>
          </p:txBody>
        </p:sp>
        <p:pic>
          <p:nvPicPr>
            <p:cNvPr id="1427" name="(١٠- ٥) ×  ٥… (١٠- ٥) ×  ٥= ٥ × ٥= ٢٥" descr="(١٠- ٥) ×  ٥… (١٠- ٥) ×  ٥= ٥ × ٥= ٢٥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572310" cy="37496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1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434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432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433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435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5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45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4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3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43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43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3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41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4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43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44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45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46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47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48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49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5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53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454" name="IMG_4349.png" descr="IMG_4349.png"/>
          <p:cNvPicPr>
            <a:picLocks noChangeAspect="1"/>
          </p:cNvPicPr>
          <p:nvPr/>
        </p:nvPicPr>
        <p:blipFill>
          <a:blip r:embed="rId29">
            <a:extLst/>
          </a:blip>
          <a:srcRect l="14330" t="55079" r="3872" b="9171"/>
          <a:stretch>
            <a:fillRect/>
          </a:stretch>
        </p:blipFill>
        <p:spPr>
          <a:xfrm>
            <a:off x="2801074" y="2184153"/>
            <a:ext cx="20964873" cy="1501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6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459" name="٣ × ٤ -٢ -٥…"/>
          <p:cNvGrpSpPr/>
          <p:nvPr/>
        </p:nvGrpSpPr>
        <p:grpSpPr>
          <a:xfrm>
            <a:off x="11991371" y="4507323"/>
            <a:ext cx="5322045" cy="4431970"/>
            <a:chOff x="0" y="0"/>
            <a:chExt cx="5322044" cy="4431969"/>
          </a:xfrm>
        </p:grpSpPr>
        <p:sp>
          <p:nvSpPr>
            <p:cNvPr id="1458" name="٣ × ٤ -٢ -٥…"/>
            <p:cNvSpPr txBox="1"/>
            <p:nvPr/>
          </p:nvSpPr>
          <p:spPr>
            <a:xfrm>
              <a:off x="69850" y="69849"/>
              <a:ext cx="5182345" cy="4292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rtl="0">
                <a:defRPr b="1" sz="61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٣ × ٤ -٢ -٥</a:t>
              </a:r>
            </a:p>
            <a:p>
              <a:pPr algn="r" rtl="0">
                <a:defRPr b="1" sz="61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= ١٢ -٢ -٥</a:t>
              </a:r>
            </a:p>
            <a:p>
              <a:pPr algn="r" rtl="0">
                <a:defRPr b="1" sz="61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=١٠ -٥</a:t>
              </a:r>
            </a:p>
            <a:p>
              <a:pPr algn="r" rtl="0">
                <a:defRPr b="1" sz="61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=٥</a:t>
              </a:r>
            </a:p>
          </p:txBody>
        </p:sp>
        <p:pic>
          <p:nvPicPr>
            <p:cNvPr id="1457" name="٣ × ٤ -٢ -٥… ٣ × ٤ -٢ -٥= ١٢ -٢ -٥=١٠ -٥=٥" descr="٣ × ٤ -٢ -٥… ٣ × ٤ -٢ -٥= ١٢ -٢ -٥=١٠ -٥=٥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322045" cy="4431970"/>
            </a:xfrm>
            <a:prstGeom prst="rect">
              <a:avLst/>
            </a:prstGeom>
            <a:effectLst/>
          </p:spPr>
        </p:pic>
      </p:grpSp>
      <p:graphicFrame>
        <p:nvGraphicFramePr>
          <p:cNvPr id="1460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77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475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65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63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461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462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64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66" name="IMG_4012.png" descr="IMG_4012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7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8" name="IMG_4016.jpeg" descr="IMG_4016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9" name="صورة 20" descr="صورة 20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70" name="IMG_4017.jpeg" descr="IMG_4017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1" name="IMG_4020.jpeg" descr="IMG_4020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2" name="IMG_4022.jpeg" descr="IMG_4022.jpe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3" name="IMG_4023.png" descr="IMG_4023.png">
                <a:hlinkClick r:id="rId2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74" name="IMG_4024.jpeg" descr="IMG_4024.jpeg"/>
              <p:cNvPicPr>
                <a:picLocks noChangeAspect="0"/>
              </p:cNvPicPr>
              <p:nvPr/>
            </p:nvPicPr>
            <p:blipFill>
              <a:blip r:embed="rId2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76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78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479" name="IMG_4349.png" descr="IMG_4349.png"/>
          <p:cNvPicPr>
            <a:picLocks noChangeAspect="1"/>
          </p:cNvPicPr>
          <p:nvPr/>
        </p:nvPicPr>
        <p:blipFill>
          <a:blip r:embed="rId29">
            <a:extLst/>
          </a:blip>
          <a:srcRect l="14330" t="55079" r="3872" b="9171"/>
          <a:stretch>
            <a:fillRect/>
          </a:stretch>
        </p:blipFill>
        <p:spPr>
          <a:xfrm>
            <a:off x="2801074" y="2184153"/>
            <a:ext cx="20964873" cy="1501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1" name="Google Shape;2216;p64"/>
          <p:cNvGrpSpPr/>
          <p:nvPr/>
        </p:nvGrpSpPr>
        <p:grpSpPr>
          <a:xfrm>
            <a:off x="1701292" y="5862881"/>
            <a:ext cx="10884306" cy="6896053"/>
            <a:chOff x="39" y="0"/>
            <a:chExt cx="10884305" cy="6896051"/>
          </a:xfrm>
        </p:grpSpPr>
        <p:sp>
          <p:nvSpPr>
            <p:cNvPr id="1481" name="Google Shape;2217;p64"/>
            <p:cNvSpPr/>
            <p:nvPr/>
          </p:nvSpPr>
          <p:spPr>
            <a:xfrm>
              <a:off x="1482179" y="3360672"/>
              <a:ext cx="309160" cy="32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0307" y="0"/>
                  </a:moveTo>
                  <a:cubicBezTo>
                    <a:pt x="8317" y="0"/>
                    <a:pt x="6337" y="549"/>
                    <a:pt x="4611" y="1658"/>
                  </a:cubicBezTo>
                  <a:cubicBezTo>
                    <a:pt x="1527" y="4020"/>
                    <a:pt x="-226" y="7600"/>
                    <a:pt x="24" y="11427"/>
                  </a:cubicBezTo>
                  <a:cubicBezTo>
                    <a:pt x="191" y="15087"/>
                    <a:pt x="2026" y="19648"/>
                    <a:pt x="5445" y="21600"/>
                  </a:cubicBezTo>
                  <a:lnTo>
                    <a:pt x="15618" y="21600"/>
                  </a:lnTo>
                  <a:cubicBezTo>
                    <a:pt x="18872" y="19241"/>
                    <a:pt x="20957" y="15577"/>
                    <a:pt x="21207" y="11587"/>
                  </a:cubicBezTo>
                  <a:cubicBezTo>
                    <a:pt x="21374" y="7600"/>
                    <a:pt x="19371" y="3856"/>
                    <a:pt x="15953" y="1577"/>
                  </a:cubicBezTo>
                  <a:cubicBezTo>
                    <a:pt x="14219" y="528"/>
                    <a:pt x="12257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2" name="Google Shape;2218;p64"/>
            <p:cNvSpPr/>
            <p:nvPr/>
          </p:nvSpPr>
          <p:spPr>
            <a:xfrm>
              <a:off x="1621042" y="3365989"/>
              <a:ext cx="29507" cy="32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179" y="0"/>
                  </a:moveTo>
                  <a:cubicBezTo>
                    <a:pt x="-393" y="243"/>
                    <a:pt x="-393" y="569"/>
                    <a:pt x="1179" y="812"/>
                  </a:cubicBezTo>
                  <a:cubicBezTo>
                    <a:pt x="1179" y="1461"/>
                    <a:pt x="2700" y="2191"/>
                    <a:pt x="2700" y="3166"/>
                  </a:cubicBezTo>
                  <a:cubicBezTo>
                    <a:pt x="5793" y="5116"/>
                    <a:pt x="8886" y="7796"/>
                    <a:pt x="11979" y="10799"/>
                  </a:cubicBezTo>
                  <a:cubicBezTo>
                    <a:pt x="13500" y="13724"/>
                    <a:pt x="16593" y="16484"/>
                    <a:pt x="16593" y="18434"/>
                  </a:cubicBezTo>
                  <a:cubicBezTo>
                    <a:pt x="18114" y="19326"/>
                    <a:pt x="18114" y="20139"/>
                    <a:pt x="18114" y="20708"/>
                  </a:cubicBezTo>
                  <a:cubicBezTo>
                    <a:pt x="16593" y="21031"/>
                    <a:pt x="18114" y="21274"/>
                    <a:pt x="18114" y="21600"/>
                  </a:cubicBezTo>
                  <a:cubicBezTo>
                    <a:pt x="19686" y="21274"/>
                    <a:pt x="19686" y="21031"/>
                    <a:pt x="21207" y="20708"/>
                  </a:cubicBezTo>
                  <a:lnTo>
                    <a:pt x="21207" y="18434"/>
                  </a:lnTo>
                  <a:cubicBezTo>
                    <a:pt x="21207" y="16404"/>
                    <a:pt x="19686" y="13724"/>
                    <a:pt x="18114" y="10719"/>
                  </a:cubicBezTo>
                  <a:cubicBezTo>
                    <a:pt x="15021" y="7796"/>
                    <a:pt x="11979" y="5033"/>
                    <a:pt x="7314" y="3086"/>
                  </a:cubicBezTo>
                  <a:cubicBezTo>
                    <a:pt x="5793" y="2111"/>
                    <a:pt x="4272" y="1379"/>
                    <a:pt x="2700" y="812"/>
                  </a:cubicBezTo>
                  <a:cubicBezTo>
                    <a:pt x="2700" y="486"/>
                    <a:pt x="2700" y="243"/>
                    <a:pt x="117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3" name="Google Shape;2219;p64"/>
            <p:cNvSpPr/>
            <p:nvPr/>
          </p:nvSpPr>
          <p:spPr>
            <a:xfrm>
              <a:off x="1461893" y="3501516"/>
              <a:ext cx="3522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62" y="0"/>
                  </a:moveTo>
                  <a:cubicBezTo>
                    <a:pt x="1790" y="0"/>
                    <a:pt x="0" y="2282"/>
                    <a:pt x="0" y="7606"/>
                  </a:cubicBezTo>
                  <a:cubicBezTo>
                    <a:pt x="0" y="12321"/>
                    <a:pt x="4462" y="16885"/>
                    <a:pt x="10420" y="21600"/>
                  </a:cubicBezTo>
                  <a:cubicBezTo>
                    <a:pt x="16378" y="21600"/>
                    <a:pt x="21600" y="21600"/>
                    <a:pt x="21600" y="16885"/>
                  </a:cubicBezTo>
                  <a:cubicBezTo>
                    <a:pt x="18633" y="7606"/>
                    <a:pt x="14907" y="3042"/>
                    <a:pt x="11180" y="3042"/>
                  </a:cubicBezTo>
                  <a:cubicBezTo>
                    <a:pt x="8704" y="1065"/>
                    <a:pt x="6350" y="0"/>
                    <a:pt x="44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4" name="Google Shape;2220;p64"/>
            <p:cNvSpPr/>
            <p:nvPr/>
          </p:nvSpPr>
          <p:spPr>
            <a:xfrm>
              <a:off x="1470834" y="3446565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894" y="0"/>
                  </a:moveTo>
                  <a:cubicBezTo>
                    <a:pt x="382" y="0"/>
                    <a:pt x="98" y="184"/>
                    <a:pt x="98" y="673"/>
                  </a:cubicBezTo>
                  <a:cubicBezTo>
                    <a:pt x="-783" y="2509"/>
                    <a:pt x="4418" y="9974"/>
                    <a:pt x="9591" y="13645"/>
                  </a:cubicBezTo>
                  <a:cubicBezTo>
                    <a:pt x="13854" y="18235"/>
                    <a:pt x="18117" y="21600"/>
                    <a:pt x="19510" y="21600"/>
                  </a:cubicBezTo>
                  <a:cubicBezTo>
                    <a:pt x="19794" y="21600"/>
                    <a:pt x="19964" y="21416"/>
                    <a:pt x="19964" y="21110"/>
                  </a:cubicBezTo>
                  <a:cubicBezTo>
                    <a:pt x="20817" y="19275"/>
                    <a:pt x="16497" y="13645"/>
                    <a:pt x="10472" y="8077"/>
                  </a:cubicBezTo>
                  <a:cubicBezTo>
                    <a:pt x="6493" y="2386"/>
                    <a:pt x="2542" y="0"/>
                    <a:pt x="8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5" name="Google Shape;2221;p64"/>
            <p:cNvSpPr/>
            <p:nvPr/>
          </p:nvSpPr>
          <p:spPr>
            <a:xfrm>
              <a:off x="1496928" y="340348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600" fill="norm" stroke="1" extrusionOk="0">
                  <a:moveTo>
                    <a:pt x="480" y="0"/>
                  </a:moveTo>
                  <a:cubicBezTo>
                    <a:pt x="343" y="0"/>
                    <a:pt x="206" y="70"/>
                    <a:pt x="124" y="175"/>
                  </a:cubicBezTo>
                  <a:cubicBezTo>
                    <a:pt x="-696" y="1223"/>
                    <a:pt x="2612" y="7619"/>
                    <a:pt x="8436" y="12932"/>
                  </a:cubicBezTo>
                  <a:cubicBezTo>
                    <a:pt x="13522" y="18489"/>
                    <a:pt x="18607" y="21600"/>
                    <a:pt x="19810" y="21600"/>
                  </a:cubicBezTo>
                  <a:cubicBezTo>
                    <a:pt x="19974" y="21600"/>
                    <a:pt x="20084" y="21565"/>
                    <a:pt x="20084" y="21425"/>
                  </a:cubicBezTo>
                  <a:cubicBezTo>
                    <a:pt x="20904" y="21425"/>
                    <a:pt x="15928" y="15029"/>
                    <a:pt x="10104" y="9717"/>
                  </a:cubicBezTo>
                  <a:cubicBezTo>
                    <a:pt x="5620" y="4019"/>
                    <a:pt x="1819" y="0"/>
                    <a:pt x="4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6" name="Google Shape;2222;p64"/>
            <p:cNvSpPr/>
            <p:nvPr/>
          </p:nvSpPr>
          <p:spPr>
            <a:xfrm>
              <a:off x="1530906" y="336756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9" h="21600" fill="norm" stroke="1" extrusionOk="0">
                  <a:moveTo>
                    <a:pt x="1200" y="0"/>
                  </a:moveTo>
                  <a:cubicBezTo>
                    <a:pt x="1022" y="0"/>
                    <a:pt x="844" y="31"/>
                    <a:pt x="666" y="123"/>
                  </a:cubicBezTo>
                  <a:cubicBezTo>
                    <a:pt x="-1114" y="123"/>
                    <a:pt x="666" y="5715"/>
                    <a:pt x="6066" y="11307"/>
                  </a:cubicBezTo>
                  <a:cubicBezTo>
                    <a:pt x="11466" y="16930"/>
                    <a:pt x="16926" y="21600"/>
                    <a:pt x="18706" y="21600"/>
                  </a:cubicBezTo>
                  <a:cubicBezTo>
                    <a:pt x="20486" y="20648"/>
                    <a:pt x="16926" y="15977"/>
                    <a:pt x="11466" y="9463"/>
                  </a:cubicBezTo>
                  <a:cubicBezTo>
                    <a:pt x="8202" y="4332"/>
                    <a:pt x="3396" y="0"/>
                    <a:pt x="12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7" name="Google Shape;2223;p64"/>
            <p:cNvSpPr/>
            <p:nvPr/>
          </p:nvSpPr>
          <p:spPr>
            <a:xfrm>
              <a:off x="1572209" y="3340443"/>
              <a:ext cx="29507" cy="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98" h="21600" fill="norm" stroke="1" extrusionOk="0">
                  <a:moveTo>
                    <a:pt x="866" y="0"/>
                  </a:moveTo>
                  <a:cubicBezTo>
                    <a:pt x="-1337" y="881"/>
                    <a:pt x="866" y="5201"/>
                    <a:pt x="5200" y="12107"/>
                  </a:cubicBezTo>
                  <a:cubicBezTo>
                    <a:pt x="9463" y="18161"/>
                    <a:pt x="16000" y="21600"/>
                    <a:pt x="18131" y="21600"/>
                  </a:cubicBezTo>
                  <a:cubicBezTo>
                    <a:pt x="20263" y="21600"/>
                    <a:pt x="16000" y="17280"/>
                    <a:pt x="11666" y="11255"/>
                  </a:cubicBezTo>
                  <a:cubicBezTo>
                    <a:pt x="7331" y="5201"/>
                    <a:pt x="2997" y="0"/>
                    <a:pt x="86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8" name="Google Shape;2224;p64"/>
            <p:cNvSpPr/>
            <p:nvPr/>
          </p:nvSpPr>
          <p:spPr>
            <a:xfrm>
              <a:off x="1640944" y="3339683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8" h="21600" fill="norm" stroke="1" extrusionOk="0">
                  <a:moveTo>
                    <a:pt x="17717" y="0"/>
                  </a:moveTo>
                  <a:cubicBezTo>
                    <a:pt x="15352" y="0"/>
                    <a:pt x="8179" y="4559"/>
                    <a:pt x="5735" y="10239"/>
                  </a:cubicBezTo>
                  <a:cubicBezTo>
                    <a:pt x="926" y="15920"/>
                    <a:pt x="-1439" y="20442"/>
                    <a:pt x="926" y="21600"/>
                  </a:cubicBezTo>
                  <a:cubicBezTo>
                    <a:pt x="3370" y="21600"/>
                    <a:pt x="10543" y="17041"/>
                    <a:pt x="12908" y="11361"/>
                  </a:cubicBezTo>
                  <a:cubicBezTo>
                    <a:pt x="17717" y="5680"/>
                    <a:pt x="20161" y="0"/>
                    <a:pt x="1771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9" name="Google Shape;2225;p64"/>
            <p:cNvSpPr/>
            <p:nvPr/>
          </p:nvSpPr>
          <p:spPr>
            <a:xfrm>
              <a:off x="1685776" y="3357933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20212" y="0"/>
                  </a:moveTo>
                  <a:cubicBezTo>
                    <a:pt x="18745" y="0"/>
                    <a:pt x="13056" y="4172"/>
                    <a:pt x="8390" y="8344"/>
                  </a:cubicBezTo>
                  <a:cubicBezTo>
                    <a:pt x="2967" y="14787"/>
                    <a:pt x="-1077" y="21230"/>
                    <a:pt x="256" y="21230"/>
                  </a:cubicBezTo>
                  <a:cubicBezTo>
                    <a:pt x="523" y="21494"/>
                    <a:pt x="879" y="21600"/>
                    <a:pt x="1323" y="21600"/>
                  </a:cubicBezTo>
                  <a:cubicBezTo>
                    <a:pt x="3501" y="21600"/>
                    <a:pt x="7945" y="18484"/>
                    <a:pt x="12434" y="13203"/>
                  </a:cubicBezTo>
                  <a:cubicBezTo>
                    <a:pt x="17856" y="6760"/>
                    <a:pt x="20523" y="1954"/>
                    <a:pt x="20523" y="317"/>
                  </a:cubicBezTo>
                  <a:cubicBezTo>
                    <a:pt x="20523" y="106"/>
                    <a:pt x="20434" y="0"/>
                    <a:pt x="2021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0" name="Google Shape;2226;p64"/>
            <p:cNvSpPr/>
            <p:nvPr/>
          </p:nvSpPr>
          <p:spPr>
            <a:xfrm>
              <a:off x="1728934" y="3385398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600" fill="norm" stroke="1" extrusionOk="0">
                  <a:moveTo>
                    <a:pt x="20585" y="0"/>
                  </a:moveTo>
                  <a:cubicBezTo>
                    <a:pt x="20585" y="0"/>
                    <a:pt x="14235" y="3532"/>
                    <a:pt x="9137" y="8802"/>
                  </a:cubicBezTo>
                  <a:cubicBezTo>
                    <a:pt x="2787" y="14130"/>
                    <a:pt x="-1015" y="19399"/>
                    <a:pt x="238" y="21137"/>
                  </a:cubicBezTo>
                  <a:cubicBezTo>
                    <a:pt x="238" y="21484"/>
                    <a:pt x="447" y="21600"/>
                    <a:pt x="823" y="21600"/>
                  </a:cubicBezTo>
                  <a:cubicBezTo>
                    <a:pt x="2453" y="21600"/>
                    <a:pt x="7508" y="18473"/>
                    <a:pt x="11686" y="14130"/>
                  </a:cubicBezTo>
                  <a:cubicBezTo>
                    <a:pt x="18036" y="8802"/>
                    <a:pt x="20585" y="1795"/>
                    <a:pt x="2058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1" name="Google Shape;2227;p64"/>
            <p:cNvSpPr/>
            <p:nvPr/>
          </p:nvSpPr>
          <p:spPr>
            <a:xfrm>
              <a:off x="1755774" y="3427175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27" y="0"/>
                  </a:moveTo>
                  <a:cubicBezTo>
                    <a:pt x="19677" y="0"/>
                    <a:pt x="15238" y="3385"/>
                    <a:pt x="10800" y="8000"/>
                  </a:cubicBezTo>
                  <a:cubicBezTo>
                    <a:pt x="4498" y="13600"/>
                    <a:pt x="0" y="19200"/>
                    <a:pt x="0" y="21108"/>
                  </a:cubicBezTo>
                  <a:cubicBezTo>
                    <a:pt x="0" y="21415"/>
                    <a:pt x="178" y="21600"/>
                    <a:pt x="503" y="21600"/>
                  </a:cubicBezTo>
                  <a:cubicBezTo>
                    <a:pt x="1953" y="21600"/>
                    <a:pt x="6510" y="18215"/>
                    <a:pt x="11717" y="13600"/>
                  </a:cubicBezTo>
                  <a:cubicBezTo>
                    <a:pt x="17102" y="9846"/>
                    <a:pt x="21600" y="2400"/>
                    <a:pt x="21600" y="492"/>
                  </a:cubicBezTo>
                  <a:cubicBezTo>
                    <a:pt x="21600" y="185"/>
                    <a:pt x="21422" y="0"/>
                    <a:pt x="211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2" name="Google Shape;2228;p64"/>
            <p:cNvSpPr/>
            <p:nvPr/>
          </p:nvSpPr>
          <p:spPr>
            <a:xfrm>
              <a:off x="1767862" y="346947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8396" y="0"/>
                  </a:moveTo>
                  <a:cubicBezTo>
                    <a:pt x="16293" y="0"/>
                    <a:pt x="13109" y="2464"/>
                    <a:pt x="9614" y="5074"/>
                  </a:cubicBezTo>
                  <a:cubicBezTo>
                    <a:pt x="4413" y="5074"/>
                    <a:pt x="-760" y="13917"/>
                    <a:pt x="93" y="18266"/>
                  </a:cubicBezTo>
                  <a:cubicBezTo>
                    <a:pt x="547" y="20440"/>
                    <a:pt x="1826" y="21600"/>
                    <a:pt x="3787" y="21600"/>
                  </a:cubicBezTo>
                  <a:cubicBezTo>
                    <a:pt x="5720" y="21600"/>
                    <a:pt x="8306" y="20440"/>
                    <a:pt x="11347" y="18266"/>
                  </a:cubicBezTo>
                  <a:cubicBezTo>
                    <a:pt x="16520" y="13917"/>
                    <a:pt x="20840" y="9423"/>
                    <a:pt x="20840" y="5074"/>
                  </a:cubicBezTo>
                  <a:cubicBezTo>
                    <a:pt x="20840" y="1305"/>
                    <a:pt x="19902" y="0"/>
                    <a:pt x="183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3" name="Google Shape;2229;p64"/>
            <p:cNvSpPr/>
            <p:nvPr/>
          </p:nvSpPr>
          <p:spPr>
            <a:xfrm>
              <a:off x="1774700" y="351770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830" y="0"/>
                  </a:moveTo>
                  <a:cubicBezTo>
                    <a:pt x="296" y="0"/>
                    <a:pt x="0" y="265"/>
                    <a:pt x="0" y="729"/>
                  </a:cubicBezTo>
                  <a:cubicBezTo>
                    <a:pt x="0" y="2717"/>
                    <a:pt x="3585" y="8812"/>
                    <a:pt x="9896" y="14842"/>
                  </a:cubicBezTo>
                  <a:cubicBezTo>
                    <a:pt x="13956" y="19347"/>
                    <a:pt x="18015" y="21600"/>
                    <a:pt x="19793" y="21600"/>
                  </a:cubicBezTo>
                  <a:cubicBezTo>
                    <a:pt x="20356" y="21600"/>
                    <a:pt x="20711" y="21401"/>
                    <a:pt x="20711" y="20871"/>
                  </a:cubicBezTo>
                  <a:cubicBezTo>
                    <a:pt x="21600" y="18883"/>
                    <a:pt x="17096" y="14842"/>
                    <a:pt x="11704" y="8812"/>
                  </a:cubicBezTo>
                  <a:cubicBezTo>
                    <a:pt x="6874" y="2650"/>
                    <a:pt x="2607" y="0"/>
                    <a:pt x="8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4" name="Google Shape;2230;p64"/>
            <p:cNvSpPr/>
            <p:nvPr/>
          </p:nvSpPr>
          <p:spPr>
            <a:xfrm>
              <a:off x="1766889" y="3563342"/>
              <a:ext cx="3158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1" y="0"/>
                  </a:moveTo>
                  <a:cubicBezTo>
                    <a:pt x="164" y="0"/>
                    <a:pt x="82" y="82"/>
                    <a:pt x="0" y="163"/>
                  </a:cubicBezTo>
                  <a:cubicBezTo>
                    <a:pt x="0" y="1429"/>
                    <a:pt x="3336" y="8860"/>
                    <a:pt x="9132" y="13842"/>
                  </a:cubicBezTo>
                  <a:cubicBezTo>
                    <a:pt x="13999" y="18987"/>
                    <a:pt x="19413" y="21600"/>
                    <a:pt x="21081" y="21600"/>
                  </a:cubicBezTo>
                  <a:cubicBezTo>
                    <a:pt x="21436" y="21600"/>
                    <a:pt x="21600" y="21478"/>
                    <a:pt x="21600" y="21273"/>
                  </a:cubicBezTo>
                  <a:cubicBezTo>
                    <a:pt x="21600" y="20048"/>
                    <a:pt x="15776" y="15067"/>
                    <a:pt x="10800" y="10126"/>
                  </a:cubicBezTo>
                  <a:cubicBezTo>
                    <a:pt x="5496" y="5594"/>
                    <a:pt x="1586" y="0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5" name="Google Shape;2231;p64"/>
            <p:cNvSpPr/>
            <p:nvPr/>
          </p:nvSpPr>
          <p:spPr>
            <a:xfrm>
              <a:off x="1746545" y="3605240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558" y="0"/>
                  </a:moveTo>
                  <a:cubicBezTo>
                    <a:pt x="416" y="0"/>
                    <a:pt x="309" y="35"/>
                    <a:pt x="203" y="105"/>
                  </a:cubicBezTo>
                  <a:cubicBezTo>
                    <a:pt x="-863" y="1190"/>
                    <a:pt x="2370" y="6512"/>
                    <a:pt x="7770" y="12883"/>
                  </a:cubicBezTo>
                  <a:cubicBezTo>
                    <a:pt x="13419" y="18449"/>
                    <a:pt x="18250" y="21600"/>
                    <a:pt x="20133" y="21600"/>
                  </a:cubicBezTo>
                  <a:cubicBezTo>
                    <a:pt x="20382" y="21600"/>
                    <a:pt x="20595" y="21530"/>
                    <a:pt x="20737" y="21390"/>
                  </a:cubicBezTo>
                  <a:cubicBezTo>
                    <a:pt x="20737" y="21390"/>
                    <a:pt x="16403" y="16069"/>
                    <a:pt x="11003" y="9697"/>
                  </a:cubicBezTo>
                  <a:cubicBezTo>
                    <a:pt x="6100" y="4831"/>
                    <a:pt x="2050" y="0"/>
                    <a:pt x="55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6" name="Google Shape;2232;p64"/>
            <p:cNvSpPr/>
            <p:nvPr/>
          </p:nvSpPr>
          <p:spPr>
            <a:xfrm>
              <a:off x="1497114" y="3631786"/>
              <a:ext cx="34023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3" y="0"/>
                  </a:moveTo>
                  <a:cubicBezTo>
                    <a:pt x="18986" y="0"/>
                    <a:pt x="14518" y="2943"/>
                    <a:pt x="10026" y="7932"/>
                  </a:cubicBezTo>
                  <a:cubicBezTo>
                    <a:pt x="4645" y="14018"/>
                    <a:pt x="0" y="20103"/>
                    <a:pt x="0" y="21600"/>
                  </a:cubicBezTo>
                  <a:cubicBezTo>
                    <a:pt x="4645" y="20103"/>
                    <a:pt x="8478" y="18557"/>
                    <a:pt x="11574" y="14018"/>
                  </a:cubicBezTo>
                  <a:cubicBezTo>
                    <a:pt x="16980" y="7932"/>
                    <a:pt x="21600" y="1896"/>
                    <a:pt x="21600" y="349"/>
                  </a:cubicBezTo>
                  <a:cubicBezTo>
                    <a:pt x="21473" y="100"/>
                    <a:pt x="21194" y="0"/>
                    <a:pt x="208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7" name="Google Shape;2233;p64"/>
            <p:cNvSpPr/>
            <p:nvPr/>
          </p:nvSpPr>
          <p:spPr>
            <a:xfrm>
              <a:off x="1480466" y="3589328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372" y="0"/>
                  </a:moveTo>
                  <a:cubicBezTo>
                    <a:pt x="17239" y="0"/>
                    <a:pt x="13180" y="2274"/>
                    <a:pt x="9120" y="6888"/>
                  </a:cubicBezTo>
                  <a:cubicBezTo>
                    <a:pt x="3728" y="12973"/>
                    <a:pt x="-776" y="19059"/>
                    <a:pt x="113" y="21065"/>
                  </a:cubicBezTo>
                  <a:cubicBezTo>
                    <a:pt x="261" y="21466"/>
                    <a:pt x="557" y="21600"/>
                    <a:pt x="913" y="21600"/>
                  </a:cubicBezTo>
                  <a:cubicBezTo>
                    <a:pt x="2631" y="21600"/>
                    <a:pt x="6483" y="17989"/>
                    <a:pt x="10928" y="12973"/>
                  </a:cubicBezTo>
                  <a:cubicBezTo>
                    <a:pt x="16320" y="8894"/>
                    <a:pt x="20824" y="2809"/>
                    <a:pt x="20824" y="736"/>
                  </a:cubicBezTo>
                  <a:cubicBezTo>
                    <a:pt x="20587" y="267"/>
                    <a:pt x="20083" y="0"/>
                    <a:pt x="19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8" name="Google Shape;2234;p64"/>
            <p:cNvSpPr/>
            <p:nvPr/>
          </p:nvSpPr>
          <p:spPr>
            <a:xfrm>
              <a:off x="1460540" y="3549310"/>
              <a:ext cx="31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600" fill="norm" stroke="1" extrusionOk="0">
                  <a:moveTo>
                    <a:pt x="17780" y="0"/>
                  </a:moveTo>
                  <a:cubicBezTo>
                    <a:pt x="15886" y="0"/>
                    <a:pt x="13282" y="905"/>
                    <a:pt x="10466" y="2846"/>
                  </a:cubicBezTo>
                  <a:cubicBezTo>
                    <a:pt x="4889" y="6855"/>
                    <a:pt x="-715" y="14745"/>
                    <a:pt x="74" y="18625"/>
                  </a:cubicBezTo>
                  <a:cubicBezTo>
                    <a:pt x="469" y="20565"/>
                    <a:pt x="1890" y="21600"/>
                    <a:pt x="3889" y="21600"/>
                  </a:cubicBezTo>
                  <a:cubicBezTo>
                    <a:pt x="5889" y="21600"/>
                    <a:pt x="8467" y="20565"/>
                    <a:pt x="11282" y="18625"/>
                  </a:cubicBezTo>
                  <a:cubicBezTo>
                    <a:pt x="16886" y="14745"/>
                    <a:pt x="20885" y="6855"/>
                    <a:pt x="20885" y="2846"/>
                  </a:cubicBezTo>
                  <a:cubicBezTo>
                    <a:pt x="20885" y="905"/>
                    <a:pt x="19675" y="0"/>
                    <a:pt x="177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9" name="Google Shape;2235;p64"/>
            <p:cNvSpPr/>
            <p:nvPr/>
          </p:nvSpPr>
          <p:spPr>
            <a:xfrm>
              <a:off x="1514145" y="3529860"/>
              <a:ext cx="31584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60" y="0"/>
                  </a:moveTo>
                  <a:cubicBezTo>
                    <a:pt x="18264" y="0"/>
                    <a:pt x="14327" y="3107"/>
                    <a:pt x="10800" y="6362"/>
                  </a:cubicBezTo>
                  <a:cubicBezTo>
                    <a:pt x="4976" y="6362"/>
                    <a:pt x="0" y="6362"/>
                    <a:pt x="0" y="15238"/>
                  </a:cubicBezTo>
                  <a:cubicBezTo>
                    <a:pt x="0" y="18493"/>
                    <a:pt x="2488" y="21600"/>
                    <a:pt x="6289" y="21600"/>
                  </a:cubicBezTo>
                  <a:cubicBezTo>
                    <a:pt x="7874" y="21600"/>
                    <a:pt x="9679" y="21156"/>
                    <a:pt x="11620" y="19825"/>
                  </a:cubicBezTo>
                  <a:cubicBezTo>
                    <a:pt x="17444" y="19825"/>
                    <a:pt x="21600" y="6362"/>
                    <a:pt x="21600" y="1775"/>
                  </a:cubicBezTo>
                  <a:cubicBezTo>
                    <a:pt x="21600" y="444"/>
                    <a:pt x="21108" y="0"/>
                    <a:pt x="2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0" name="Google Shape;2236;p64"/>
            <p:cNvSpPr/>
            <p:nvPr/>
          </p:nvSpPr>
          <p:spPr>
            <a:xfrm>
              <a:off x="1562482" y="348564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7903" y="0"/>
                  </a:moveTo>
                  <a:cubicBezTo>
                    <a:pt x="16075" y="0"/>
                    <a:pt x="13502" y="1200"/>
                    <a:pt x="10421" y="3450"/>
                  </a:cubicBezTo>
                  <a:cubicBezTo>
                    <a:pt x="4259" y="3450"/>
                    <a:pt x="129" y="7950"/>
                    <a:pt x="129" y="12600"/>
                  </a:cubicBezTo>
                  <a:cubicBezTo>
                    <a:pt x="-887" y="17100"/>
                    <a:pt x="4259" y="21600"/>
                    <a:pt x="10421" y="21600"/>
                  </a:cubicBezTo>
                  <a:cubicBezTo>
                    <a:pt x="16616" y="17100"/>
                    <a:pt x="20713" y="7950"/>
                    <a:pt x="20713" y="3450"/>
                  </a:cubicBezTo>
                  <a:cubicBezTo>
                    <a:pt x="20713" y="1200"/>
                    <a:pt x="19697" y="0"/>
                    <a:pt x="1790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1" name="Google Shape;2237;p64"/>
            <p:cNvSpPr/>
            <p:nvPr/>
          </p:nvSpPr>
          <p:spPr>
            <a:xfrm>
              <a:off x="1571164" y="3444166"/>
              <a:ext cx="295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1219" y="0"/>
                  </a:moveTo>
                  <a:cubicBezTo>
                    <a:pt x="440" y="0"/>
                    <a:pt x="0" y="365"/>
                    <a:pt x="0" y="1185"/>
                  </a:cubicBezTo>
                  <a:cubicBezTo>
                    <a:pt x="0" y="3919"/>
                    <a:pt x="4130" y="9478"/>
                    <a:pt x="10292" y="15038"/>
                  </a:cubicBezTo>
                  <a:cubicBezTo>
                    <a:pt x="14050" y="19048"/>
                    <a:pt x="17842" y="21600"/>
                    <a:pt x="19569" y="21600"/>
                  </a:cubicBezTo>
                  <a:cubicBezTo>
                    <a:pt x="20212" y="21600"/>
                    <a:pt x="20584" y="21327"/>
                    <a:pt x="20584" y="20506"/>
                  </a:cubicBezTo>
                  <a:cubicBezTo>
                    <a:pt x="21600" y="17772"/>
                    <a:pt x="17503" y="9478"/>
                    <a:pt x="11308" y="3919"/>
                  </a:cubicBezTo>
                  <a:cubicBezTo>
                    <a:pt x="6940" y="2005"/>
                    <a:pt x="3115" y="0"/>
                    <a:pt x="121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2" name="Google Shape;2238;p64"/>
            <p:cNvSpPr/>
            <p:nvPr/>
          </p:nvSpPr>
          <p:spPr>
            <a:xfrm>
              <a:off x="1595146" y="340362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2" h="21600" fill="norm" stroke="1" extrusionOk="0">
                  <a:moveTo>
                    <a:pt x="1396" y="0"/>
                  </a:moveTo>
                  <a:cubicBezTo>
                    <a:pt x="-736" y="1497"/>
                    <a:pt x="-736" y="7582"/>
                    <a:pt x="3598" y="13668"/>
                  </a:cubicBezTo>
                  <a:cubicBezTo>
                    <a:pt x="8927" y="18657"/>
                    <a:pt x="14327" y="21600"/>
                    <a:pt x="17240" y="21600"/>
                  </a:cubicBezTo>
                  <a:cubicBezTo>
                    <a:pt x="17809" y="21600"/>
                    <a:pt x="18306" y="21500"/>
                    <a:pt x="18732" y="21251"/>
                  </a:cubicBezTo>
                  <a:cubicBezTo>
                    <a:pt x="20864" y="21251"/>
                    <a:pt x="16530" y="16661"/>
                    <a:pt x="12196" y="10625"/>
                  </a:cubicBezTo>
                  <a:cubicBezTo>
                    <a:pt x="7932" y="4539"/>
                    <a:pt x="3598" y="0"/>
                    <a:pt x="13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3" name="Google Shape;2239;p64"/>
            <p:cNvSpPr/>
            <p:nvPr/>
          </p:nvSpPr>
          <p:spPr>
            <a:xfrm>
              <a:off x="1569854" y="356160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6" y="0"/>
                  </a:moveTo>
                  <a:cubicBezTo>
                    <a:pt x="15005" y="0"/>
                    <a:pt x="12004" y="869"/>
                    <a:pt x="8411" y="2731"/>
                  </a:cubicBezTo>
                  <a:cubicBezTo>
                    <a:pt x="6002" y="2731"/>
                    <a:pt x="2409" y="6579"/>
                    <a:pt x="0" y="10303"/>
                  </a:cubicBezTo>
                  <a:lnTo>
                    <a:pt x="395" y="14152"/>
                  </a:lnTo>
                  <a:lnTo>
                    <a:pt x="0" y="14152"/>
                  </a:lnTo>
                  <a:lnTo>
                    <a:pt x="0" y="21600"/>
                  </a:lnTo>
                  <a:cubicBezTo>
                    <a:pt x="395" y="21600"/>
                    <a:pt x="790" y="21600"/>
                    <a:pt x="1185" y="21476"/>
                  </a:cubicBezTo>
                  <a:lnTo>
                    <a:pt x="1185" y="21600"/>
                  </a:lnTo>
                  <a:cubicBezTo>
                    <a:pt x="1224" y="21600"/>
                    <a:pt x="1224" y="21600"/>
                    <a:pt x="1264" y="21476"/>
                  </a:cubicBezTo>
                  <a:cubicBezTo>
                    <a:pt x="4423" y="20855"/>
                    <a:pt x="7463" y="17876"/>
                    <a:pt x="9596" y="17876"/>
                  </a:cubicBezTo>
                  <a:cubicBezTo>
                    <a:pt x="16822" y="14152"/>
                    <a:pt x="21600" y="6579"/>
                    <a:pt x="21600" y="2731"/>
                  </a:cubicBezTo>
                  <a:cubicBezTo>
                    <a:pt x="21008" y="869"/>
                    <a:pt x="19507" y="0"/>
                    <a:pt x="1725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4" name="Google Shape;2240;p64"/>
            <p:cNvSpPr/>
            <p:nvPr/>
          </p:nvSpPr>
          <p:spPr>
            <a:xfrm>
              <a:off x="1572337" y="3627068"/>
              <a:ext cx="317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20033" y="0"/>
                  </a:moveTo>
                  <a:cubicBezTo>
                    <a:pt x="18428" y="0"/>
                    <a:pt x="14666" y="2246"/>
                    <a:pt x="10483" y="6804"/>
                  </a:cubicBezTo>
                  <a:cubicBezTo>
                    <a:pt x="4090" y="12815"/>
                    <a:pt x="-725" y="18826"/>
                    <a:pt x="91" y="20873"/>
                  </a:cubicBezTo>
                  <a:cubicBezTo>
                    <a:pt x="275" y="21336"/>
                    <a:pt x="669" y="21600"/>
                    <a:pt x="1275" y="21600"/>
                  </a:cubicBezTo>
                  <a:cubicBezTo>
                    <a:pt x="3037" y="21600"/>
                    <a:pt x="6484" y="19354"/>
                    <a:pt x="11272" y="14796"/>
                  </a:cubicBezTo>
                  <a:cubicBezTo>
                    <a:pt x="16876" y="8785"/>
                    <a:pt x="20875" y="2774"/>
                    <a:pt x="20875" y="793"/>
                  </a:cubicBezTo>
                  <a:cubicBezTo>
                    <a:pt x="20875" y="264"/>
                    <a:pt x="20586" y="0"/>
                    <a:pt x="2003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5" name="Google Shape;2241;p64"/>
            <p:cNvSpPr/>
            <p:nvPr/>
          </p:nvSpPr>
          <p:spPr>
            <a:xfrm>
              <a:off x="1529156" y="359684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8" y="0"/>
                  </a:moveTo>
                  <a:cubicBezTo>
                    <a:pt x="17965" y="0"/>
                    <a:pt x="13745" y="2110"/>
                    <a:pt x="10152" y="4320"/>
                  </a:cubicBezTo>
                  <a:cubicBezTo>
                    <a:pt x="3802" y="10448"/>
                    <a:pt x="0" y="16476"/>
                    <a:pt x="0" y="19591"/>
                  </a:cubicBezTo>
                  <a:cubicBezTo>
                    <a:pt x="0" y="20796"/>
                    <a:pt x="877" y="21600"/>
                    <a:pt x="2340" y="21600"/>
                  </a:cubicBezTo>
                  <a:cubicBezTo>
                    <a:pt x="4429" y="21600"/>
                    <a:pt x="7729" y="20093"/>
                    <a:pt x="11448" y="16476"/>
                  </a:cubicBezTo>
                  <a:cubicBezTo>
                    <a:pt x="17798" y="10448"/>
                    <a:pt x="21600" y="4320"/>
                    <a:pt x="21600" y="1206"/>
                  </a:cubicBezTo>
                  <a:cubicBezTo>
                    <a:pt x="21600" y="402"/>
                    <a:pt x="21057" y="0"/>
                    <a:pt x="201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2242;p64"/>
            <p:cNvSpPr/>
            <p:nvPr/>
          </p:nvSpPr>
          <p:spPr>
            <a:xfrm>
              <a:off x="1527347" y="3460058"/>
              <a:ext cx="3053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541" y="0"/>
                  </a:moveTo>
                  <a:cubicBezTo>
                    <a:pt x="267" y="0"/>
                    <a:pt x="103" y="220"/>
                    <a:pt x="103" y="588"/>
                  </a:cubicBezTo>
                  <a:cubicBezTo>
                    <a:pt x="-717" y="2865"/>
                    <a:pt x="3439" y="11755"/>
                    <a:pt x="10083" y="16237"/>
                  </a:cubicBezTo>
                  <a:cubicBezTo>
                    <a:pt x="14348" y="19543"/>
                    <a:pt x="18149" y="21600"/>
                    <a:pt x="19899" y="21600"/>
                  </a:cubicBezTo>
                  <a:cubicBezTo>
                    <a:pt x="20528" y="21600"/>
                    <a:pt x="20883" y="21306"/>
                    <a:pt x="20883" y="20718"/>
                  </a:cubicBezTo>
                  <a:cubicBezTo>
                    <a:pt x="20883" y="18514"/>
                    <a:pt x="16727" y="14033"/>
                    <a:pt x="10903" y="9551"/>
                  </a:cubicBezTo>
                  <a:cubicBezTo>
                    <a:pt x="6118" y="4041"/>
                    <a:pt x="1908" y="0"/>
                    <a:pt x="54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7" name="Google Shape;2243;p64"/>
            <p:cNvSpPr/>
            <p:nvPr/>
          </p:nvSpPr>
          <p:spPr>
            <a:xfrm>
              <a:off x="1653598" y="345937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20161" y="0"/>
                  </a:moveTo>
                  <a:cubicBezTo>
                    <a:pt x="18664" y="0"/>
                    <a:pt x="13985" y="3069"/>
                    <a:pt x="9305" y="7333"/>
                  </a:cubicBezTo>
                  <a:cubicBezTo>
                    <a:pt x="3615" y="12505"/>
                    <a:pt x="-952" y="19440"/>
                    <a:pt x="171" y="21145"/>
                  </a:cubicBezTo>
                  <a:cubicBezTo>
                    <a:pt x="171" y="21486"/>
                    <a:pt x="358" y="21600"/>
                    <a:pt x="658" y="21600"/>
                  </a:cubicBezTo>
                  <a:cubicBezTo>
                    <a:pt x="2155" y="21600"/>
                    <a:pt x="6834" y="18246"/>
                    <a:pt x="11551" y="12505"/>
                  </a:cubicBezTo>
                  <a:cubicBezTo>
                    <a:pt x="17241" y="7333"/>
                    <a:pt x="20648" y="2160"/>
                    <a:pt x="20648" y="455"/>
                  </a:cubicBezTo>
                  <a:cubicBezTo>
                    <a:pt x="20648" y="114"/>
                    <a:pt x="20498" y="0"/>
                    <a:pt x="201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8" name="Google Shape;2244;p64"/>
            <p:cNvSpPr/>
            <p:nvPr/>
          </p:nvSpPr>
          <p:spPr>
            <a:xfrm>
              <a:off x="1660385" y="351708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93" y="0"/>
                  </a:moveTo>
                  <a:cubicBezTo>
                    <a:pt x="16200" y="0"/>
                    <a:pt x="13353" y="1261"/>
                    <a:pt x="10172" y="3626"/>
                  </a:cubicBezTo>
                  <a:cubicBezTo>
                    <a:pt x="3809" y="8514"/>
                    <a:pt x="0" y="17974"/>
                    <a:pt x="0" y="17974"/>
                  </a:cubicBezTo>
                  <a:cubicBezTo>
                    <a:pt x="0" y="20496"/>
                    <a:pt x="1256" y="21600"/>
                    <a:pt x="3349" y="21600"/>
                  </a:cubicBezTo>
                  <a:cubicBezTo>
                    <a:pt x="5400" y="21600"/>
                    <a:pt x="8247" y="20496"/>
                    <a:pt x="11428" y="17974"/>
                  </a:cubicBezTo>
                  <a:cubicBezTo>
                    <a:pt x="17791" y="13244"/>
                    <a:pt x="21600" y="8514"/>
                    <a:pt x="21600" y="3626"/>
                  </a:cubicBezTo>
                  <a:cubicBezTo>
                    <a:pt x="21600" y="1261"/>
                    <a:pt x="20344" y="0"/>
                    <a:pt x="182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9" name="Google Shape;2245;p64"/>
            <p:cNvSpPr/>
            <p:nvPr/>
          </p:nvSpPr>
          <p:spPr>
            <a:xfrm>
              <a:off x="1665862" y="357967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" y="0"/>
                  </a:moveTo>
                  <a:cubicBezTo>
                    <a:pt x="711" y="0"/>
                    <a:pt x="226" y="265"/>
                    <a:pt x="0" y="729"/>
                  </a:cubicBezTo>
                  <a:cubicBezTo>
                    <a:pt x="0" y="2783"/>
                    <a:pt x="3913" y="6758"/>
                    <a:pt x="9798" y="12854"/>
                  </a:cubicBezTo>
                  <a:cubicBezTo>
                    <a:pt x="14325" y="18950"/>
                    <a:pt x="18819" y="21600"/>
                    <a:pt x="20695" y="21600"/>
                  </a:cubicBezTo>
                  <a:cubicBezTo>
                    <a:pt x="21277" y="21600"/>
                    <a:pt x="21600" y="21335"/>
                    <a:pt x="21600" y="20871"/>
                  </a:cubicBezTo>
                  <a:cubicBezTo>
                    <a:pt x="21600" y="18883"/>
                    <a:pt x="17687" y="12854"/>
                    <a:pt x="11770" y="6758"/>
                  </a:cubicBezTo>
                  <a:cubicBezTo>
                    <a:pt x="7340" y="2253"/>
                    <a:pt x="3492" y="0"/>
                    <a:pt x="142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0" name="Google Shape;2246;p64"/>
            <p:cNvSpPr/>
            <p:nvPr/>
          </p:nvSpPr>
          <p:spPr>
            <a:xfrm>
              <a:off x="1655152" y="3644679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8" h="21600" fill="norm" stroke="1" extrusionOk="0">
                  <a:moveTo>
                    <a:pt x="370" y="0"/>
                  </a:moveTo>
                  <a:cubicBezTo>
                    <a:pt x="-1054" y="1468"/>
                    <a:pt x="1794" y="7200"/>
                    <a:pt x="6162" y="12979"/>
                  </a:cubicBezTo>
                  <a:cubicBezTo>
                    <a:pt x="11906" y="18711"/>
                    <a:pt x="16226" y="21600"/>
                    <a:pt x="17698" y="21600"/>
                  </a:cubicBezTo>
                  <a:cubicBezTo>
                    <a:pt x="20546" y="21600"/>
                    <a:pt x="16226" y="15868"/>
                    <a:pt x="10482" y="10089"/>
                  </a:cubicBezTo>
                  <a:cubicBezTo>
                    <a:pt x="6162" y="4358"/>
                    <a:pt x="1794" y="0"/>
                    <a:pt x="3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1" name="Google Shape;2247;p64"/>
            <p:cNvSpPr/>
            <p:nvPr/>
          </p:nvSpPr>
          <p:spPr>
            <a:xfrm>
              <a:off x="1650670" y="3410184"/>
              <a:ext cx="295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64" y="0"/>
                  </a:moveTo>
                  <a:cubicBezTo>
                    <a:pt x="18764" y="0"/>
                    <a:pt x="14836" y="2552"/>
                    <a:pt x="9982" y="6562"/>
                  </a:cubicBezTo>
                  <a:cubicBezTo>
                    <a:pt x="5018" y="12122"/>
                    <a:pt x="0" y="17681"/>
                    <a:pt x="0" y="20415"/>
                  </a:cubicBezTo>
                  <a:cubicBezTo>
                    <a:pt x="0" y="21235"/>
                    <a:pt x="600" y="21600"/>
                    <a:pt x="1582" y="21600"/>
                  </a:cubicBezTo>
                  <a:cubicBezTo>
                    <a:pt x="3927" y="21600"/>
                    <a:pt x="8618" y="19595"/>
                    <a:pt x="13309" y="17681"/>
                  </a:cubicBezTo>
                  <a:cubicBezTo>
                    <a:pt x="19909" y="12122"/>
                    <a:pt x="21600" y="3828"/>
                    <a:pt x="21600" y="1094"/>
                  </a:cubicBezTo>
                  <a:cubicBezTo>
                    <a:pt x="21600" y="273"/>
                    <a:pt x="21218" y="0"/>
                    <a:pt x="205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2" name="Google Shape;2248;p64"/>
            <p:cNvSpPr/>
            <p:nvPr/>
          </p:nvSpPr>
          <p:spPr>
            <a:xfrm>
              <a:off x="1705361" y="347153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1" y="0"/>
                  </a:moveTo>
                  <a:cubicBezTo>
                    <a:pt x="18485" y="0"/>
                    <a:pt x="14660" y="3107"/>
                    <a:pt x="10292" y="6362"/>
                  </a:cubicBezTo>
                  <a:cubicBezTo>
                    <a:pt x="5146" y="6362"/>
                    <a:pt x="0" y="10800"/>
                    <a:pt x="0" y="15238"/>
                  </a:cubicBezTo>
                  <a:cubicBezTo>
                    <a:pt x="0" y="18493"/>
                    <a:pt x="2573" y="21600"/>
                    <a:pt x="6263" y="21600"/>
                  </a:cubicBezTo>
                  <a:cubicBezTo>
                    <a:pt x="7787" y="21600"/>
                    <a:pt x="9513" y="21156"/>
                    <a:pt x="11308" y="19825"/>
                  </a:cubicBezTo>
                  <a:cubicBezTo>
                    <a:pt x="17470" y="19825"/>
                    <a:pt x="21600" y="6362"/>
                    <a:pt x="21600" y="1775"/>
                  </a:cubicBezTo>
                  <a:cubicBezTo>
                    <a:pt x="21600" y="444"/>
                    <a:pt x="21160" y="0"/>
                    <a:pt x="203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2249;p64"/>
            <p:cNvSpPr/>
            <p:nvPr/>
          </p:nvSpPr>
          <p:spPr>
            <a:xfrm>
              <a:off x="1692512" y="3416721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20326" y="0"/>
                  </a:moveTo>
                  <a:cubicBezTo>
                    <a:pt x="18998" y="0"/>
                    <a:pt x="14888" y="4252"/>
                    <a:pt x="9511" y="8504"/>
                  </a:cubicBezTo>
                  <a:cubicBezTo>
                    <a:pt x="3887" y="13691"/>
                    <a:pt x="-810" y="16243"/>
                    <a:pt x="117" y="18794"/>
                  </a:cubicBezTo>
                  <a:cubicBezTo>
                    <a:pt x="117" y="20835"/>
                    <a:pt x="951" y="21600"/>
                    <a:pt x="2280" y="21600"/>
                  </a:cubicBezTo>
                  <a:cubicBezTo>
                    <a:pt x="4443" y="21600"/>
                    <a:pt x="7904" y="19389"/>
                    <a:pt x="11396" y="16243"/>
                  </a:cubicBezTo>
                  <a:cubicBezTo>
                    <a:pt x="17020" y="11055"/>
                    <a:pt x="20790" y="3317"/>
                    <a:pt x="20790" y="765"/>
                  </a:cubicBezTo>
                  <a:cubicBezTo>
                    <a:pt x="20790" y="255"/>
                    <a:pt x="20635" y="0"/>
                    <a:pt x="203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2250;p64"/>
            <p:cNvSpPr/>
            <p:nvPr/>
          </p:nvSpPr>
          <p:spPr>
            <a:xfrm>
              <a:off x="1706122" y="3554307"/>
              <a:ext cx="4009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6" y="0"/>
                  </a:moveTo>
                  <a:cubicBezTo>
                    <a:pt x="2067" y="0"/>
                    <a:pt x="1055" y="304"/>
                    <a:pt x="0" y="1217"/>
                  </a:cubicBezTo>
                  <a:cubicBezTo>
                    <a:pt x="5147" y="13285"/>
                    <a:pt x="10703" y="21600"/>
                    <a:pt x="16668" y="21600"/>
                  </a:cubicBezTo>
                  <a:cubicBezTo>
                    <a:pt x="18284" y="21600"/>
                    <a:pt x="19920" y="20992"/>
                    <a:pt x="21600" y="19673"/>
                  </a:cubicBezTo>
                  <a:cubicBezTo>
                    <a:pt x="18327" y="10445"/>
                    <a:pt x="14407" y="7301"/>
                    <a:pt x="10488" y="7301"/>
                  </a:cubicBezTo>
                  <a:cubicBezTo>
                    <a:pt x="8076" y="2839"/>
                    <a:pt x="5685" y="0"/>
                    <a:pt x="30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2251;p64"/>
            <p:cNvSpPr/>
            <p:nvPr/>
          </p:nvSpPr>
          <p:spPr>
            <a:xfrm>
              <a:off x="1696846" y="362768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16"/>
                    <a:pt x="2065" y="7177"/>
                    <a:pt x="9243" y="12324"/>
                  </a:cubicBezTo>
                  <a:cubicBezTo>
                    <a:pt x="15438" y="18519"/>
                    <a:pt x="21600" y="21600"/>
                    <a:pt x="21600" y="21600"/>
                  </a:cubicBezTo>
                  <a:cubicBezTo>
                    <a:pt x="21600" y="20584"/>
                    <a:pt x="17503" y="15438"/>
                    <a:pt x="11308" y="10292"/>
                  </a:cubicBezTo>
                  <a:cubicBezTo>
                    <a:pt x="6162" y="4097"/>
                    <a:pt x="1016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2252;p64"/>
            <p:cNvSpPr/>
            <p:nvPr/>
          </p:nvSpPr>
          <p:spPr>
            <a:xfrm>
              <a:off x="1528712" y="3359913"/>
              <a:ext cx="98413" cy="32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21077" y="0"/>
                    <a:pt x="20817" y="0"/>
                    <a:pt x="20548" y="80"/>
                  </a:cubicBezTo>
                  <a:cubicBezTo>
                    <a:pt x="19759" y="163"/>
                    <a:pt x="18971" y="323"/>
                    <a:pt x="18442" y="406"/>
                  </a:cubicBezTo>
                  <a:cubicBezTo>
                    <a:pt x="16076" y="892"/>
                    <a:pt x="13701" y="1381"/>
                    <a:pt x="11854" y="2030"/>
                  </a:cubicBezTo>
                  <a:cubicBezTo>
                    <a:pt x="5267" y="4141"/>
                    <a:pt x="1315" y="6821"/>
                    <a:pt x="266" y="9743"/>
                  </a:cubicBezTo>
                  <a:cubicBezTo>
                    <a:pt x="-263" y="11368"/>
                    <a:pt x="-3" y="12912"/>
                    <a:pt x="1054" y="14536"/>
                  </a:cubicBezTo>
                  <a:cubicBezTo>
                    <a:pt x="1583" y="15755"/>
                    <a:pt x="2632" y="17053"/>
                    <a:pt x="3950" y="18271"/>
                  </a:cubicBezTo>
                  <a:cubicBezTo>
                    <a:pt x="5007" y="19326"/>
                    <a:pt x="6064" y="20139"/>
                    <a:pt x="6853" y="20708"/>
                  </a:cubicBezTo>
                  <a:cubicBezTo>
                    <a:pt x="7113" y="21031"/>
                    <a:pt x="7642" y="21274"/>
                    <a:pt x="7902" y="21600"/>
                  </a:cubicBezTo>
                  <a:cubicBezTo>
                    <a:pt x="7902" y="21274"/>
                    <a:pt x="7642" y="20951"/>
                    <a:pt x="7113" y="20708"/>
                  </a:cubicBezTo>
                  <a:cubicBezTo>
                    <a:pt x="6585" y="20056"/>
                    <a:pt x="5536" y="19246"/>
                    <a:pt x="4747" y="18188"/>
                  </a:cubicBezTo>
                  <a:cubicBezTo>
                    <a:pt x="3429" y="16970"/>
                    <a:pt x="2632" y="15672"/>
                    <a:pt x="1843" y="14453"/>
                  </a:cubicBezTo>
                  <a:cubicBezTo>
                    <a:pt x="1054" y="12912"/>
                    <a:pt x="794" y="11368"/>
                    <a:pt x="1054" y="9826"/>
                  </a:cubicBezTo>
                  <a:cubicBezTo>
                    <a:pt x="2112" y="6984"/>
                    <a:pt x="6064" y="4304"/>
                    <a:pt x="12383" y="2191"/>
                  </a:cubicBezTo>
                  <a:cubicBezTo>
                    <a:pt x="15018" y="1381"/>
                    <a:pt x="18182" y="569"/>
                    <a:pt x="2133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2253;p64"/>
            <p:cNvSpPr/>
            <p:nvPr/>
          </p:nvSpPr>
          <p:spPr>
            <a:xfrm>
              <a:off x="1623486" y="3361432"/>
              <a:ext cx="109480" cy="32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351" y="0"/>
                  </a:moveTo>
                  <a:cubicBezTo>
                    <a:pt x="237" y="0"/>
                    <a:pt x="115" y="19"/>
                    <a:pt x="0" y="61"/>
                  </a:cubicBezTo>
                  <a:cubicBezTo>
                    <a:pt x="0" y="61"/>
                    <a:pt x="932" y="141"/>
                    <a:pt x="2560" y="384"/>
                  </a:cubicBezTo>
                  <a:cubicBezTo>
                    <a:pt x="4882" y="709"/>
                    <a:pt x="7205" y="1193"/>
                    <a:pt x="9062" y="1761"/>
                  </a:cubicBezTo>
                  <a:cubicBezTo>
                    <a:pt x="11843" y="2651"/>
                    <a:pt x="13936" y="3786"/>
                    <a:pt x="15564" y="4918"/>
                  </a:cubicBezTo>
                  <a:cubicBezTo>
                    <a:pt x="17650" y="6375"/>
                    <a:pt x="18811" y="7995"/>
                    <a:pt x="19514" y="9615"/>
                  </a:cubicBezTo>
                  <a:cubicBezTo>
                    <a:pt x="20675" y="12529"/>
                    <a:pt x="19743" y="15446"/>
                    <a:pt x="16955" y="18281"/>
                  </a:cubicBezTo>
                  <a:cubicBezTo>
                    <a:pt x="15793" y="19413"/>
                    <a:pt x="14403" y="20548"/>
                    <a:pt x="13004" y="21600"/>
                  </a:cubicBezTo>
                  <a:cubicBezTo>
                    <a:pt x="13470" y="21358"/>
                    <a:pt x="13936" y="21033"/>
                    <a:pt x="14403" y="20790"/>
                  </a:cubicBezTo>
                  <a:cubicBezTo>
                    <a:pt x="14869" y="20465"/>
                    <a:pt x="15564" y="20143"/>
                    <a:pt x="16030" y="19738"/>
                  </a:cubicBezTo>
                  <a:cubicBezTo>
                    <a:pt x="16488" y="19333"/>
                    <a:pt x="17191" y="18845"/>
                    <a:pt x="17650" y="18281"/>
                  </a:cubicBezTo>
                  <a:cubicBezTo>
                    <a:pt x="20675" y="15526"/>
                    <a:pt x="21600" y="12449"/>
                    <a:pt x="20439" y="9535"/>
                  </a:cubicBezTo>
                  <a:cubicBezTo>
                    <a:pt x="19743" y="7835"/>
                    <a:pt x="18353" y="6295"/>
                    <a:pt x="16488" y="4838"/>
                  </a:cubicBezTo>
                  <a:cubicBezTo>
                    <a:pt x="14632" y="3623"/>
                    <a:pt x="12309" y="2488"/>
                    <a:pt x="9528" y="1598"/>
                  </a:cubicBezTo>
                  <a:cubicBezTo>
                    <a:pt x="7434" y="951"/>
                    <a:pt x="5341" y="546"/>
                    <a:pt x="2789" y="221"/>
                  </a:cubicBezTo>
                  <a:cubicBezTo>
                    <a:pt x="2094" y="141"/>
                    <a:pt x="1398" y="61"/>
                    <a:pt x="695" y="61"/>
                  </a:cubicBezTo>
                  <a:cubicBezTo>
                    <a:pt x="581" y="19"/>
                    <a:pt x="466" y="0"/>
                    <a:pt x="35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2254;p64"/>
            <p:cNvSpPr/>
            <p:nvPr/>
          </p:nvSpPr>
          <p:spPr>
            <a:xfrm>
              <a:off x="1509268" y="3674623"/>
              <a:ext cx="261260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2255;p64"/>
            <p:cNvSpPr/>
            <p:nvPr/>
          </p:nvSpPr>
          <p:spPr>
            <a:xfrm>
              <a:off x="1531136" y="3701369"/>
              <a:ext cx="219963" cy="15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3" y="21600"/>
                  </a:lnTo>
                  <a:lnTo>
                    <a:pt x="20049" y="21600"/>
                  </a:lnTo>
                  <a:lnTo>
                    <a:pt x="2160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2256;p64"/>
            <p:cNvSpPr/>
            <p:nvPr/>
          </p:nvSpPr>
          <p:spPr>
            <a:xfrm>
              <a:off x="1508068" y="3713342"/>
              <a:ext cx="262460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99" y="0"/>
                    <a:pt x="0" y="0"/>
                    <a:pt x="0" y="10889"/>
                  </a:cubicBezTo>
                  <a:cubicBezTo>
                    <a:pt x="0" y="16245"/>
                    <a:pt x="4899" y="21600"/>
                    <a:pt x="10798" y="21600"/>
                  </a:cubicBezTo>
                  <a:cubicBezTo>
                    <a:pt x="16701" y="21600"/>
                    <a:pt x="21600" y="16245"/>
                    <a:pt x="21600" y="10889"/>
                  </a:cubicBezTo>
                  <a:cubicBezTo>
                    <a:pt x="21600" y="5355"/>
                    <a:pt x="16800" y="0"/>
                    <a:pt x="107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2257;p64"/>
            <p:cNvSpPr/>
            <p:nvPr/>
          </p:nvSpPr>
          <p:spPr>
            <a:xfrm>
              <a:off x="1543289" y="3759698"/>
              <a:ext cx="200494" cy="5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3" y="0"/>
                  </a:moveTo>
                  <a:lnTo>
                    <a:pt x="13094" y="507"/>
                  </a:lnTo>
                  <a:lnTo>
                    <a:pt x="10738" y="9252"/>
                  </a:lnTo>
                  <a:lnTo>
                    <a:pt x="7985" y="18589"/>
                  </a:lnTo>
                  <a:lnTo>
                    <a:pt x="3403" y="3603"/>
                  </a:lnTo>
                  <a:lnTo>
                    <a:pt x="3273" y="3603"/>
                  </a:lnTo>
                  <a:lnTo>
                    <a:pt x="3144" y="4110"/>
                  </a:lnTo>
                  <a:lnTo>
                    <a:pt x="788" y="15934"/>
                  </a:lnTo>
                  <a:cubicBezTo>
                    <a:pt x="525" y="17473"/>
                    <a:pt x="263" y="19029"/>
                    <a:pt x="0" y="20568"/>
                  </a:cubicBezTo>
                  <a:cubicBezTo>
                    <a:pt x="392" y="19536"/>
                    <a:pt x="655" y="17997"/>
                    <a:pt x="1047" y="16458"/>
                  </a:cubicBezTo>
                  <a:lnTo>
                    <a:pt x="3295" y="5666"/>
                  </a:lnTo>
                  <a:lnTo>
                    <a:pt x="7727" y="20568"/>
                  </a:lnTo>
                  <a:lnTo>
                    <a:pt x="7856" y="21076"/>
                  </a:lnTo>
                  <a:lnTo>
                    <a:pt x="8119" y="20568"/>
                  </a:lnTo>
                  <a:lnTo>
                    <a:pt x="10996" y="10792"/>
                  </a:lnTo>
                  <a:lnTo>
                    <a:pt x="13240" y="2486"/>
                  </a:lnTo>
                  <a:cubicBezTo>
                    <a:pt x="15148" y="8051"/>
                    <a:pt x="16931" y="14564"/>
                    <a:pt x="18589" y="21076"/>
                  </a:cubicBezTo>
                  <a:lnTo>
                    <a:pt x="18723" y="21600"/>
                  </a:lnTo>
                  <a:lnTo>
                    <a:pt x="18852" y="21076"/>
                  </a:lnTo>
                  <a:cubicBezTo>
                    <a:pt x="19640" y="17997"/>
                    <a:pt x="20424" y="14902"/>
                    <a:pt x="20945" y="10792"/>
                  </a:cubicBezTo>
                  <a:cubicBezTo>
                    <a:pt x="21208" y="9760"/>
                    <a:pt x="21471" y="8221"/>
                    <a:pt x="21600" y="6681"/>
                  </a:cubicBezTo>
                  <a:cubicBezTo>
                    <a:pt x="20726" y="11113"/>
                    <a:pt x="19847" y="15545"/>
                    <a:pt x="18740" y="19536"/>
                  </a:cubicBezTo>
                  <a:cubicBezTo>
                    <a:pt x="17194" y="12534"/>
                    <a:pt x="15402" y="6039"/>
                    <a:pt x="13485" y="507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2258;p64"/>
            <p:cNvSpPr/>
            <p:nvPr/>
          </p:nvSpPr>
          <p:spPr>
            <a:xfrm>
              <a:off x="39" y="5698314"/>
              <a:ext cx="108843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6186"/>
                    <a:pt x="0" y="12372"/>
                  </a:cubicBezTo>
                  <a:cubicBezTo>
                    <a:pt x="0" y="18558"/>
                    <a:pt x="4835" y="21600"/>
                    <a:pt x="10799" y="21600"/>
                  </a:cubicBezTo>
                  <a:cubicBezTo>
                    <a:pt x="16762" y="21600"/>
                    <a:pt x="21600" y="18558"/>
                    <a:pt x="21600" y="12372"/>
                  </a:cubicBezTo>
                  <a:cubicBezTo>
                    <a:pt x="21600" y="618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2259;p64"/>
            <p:cNvSpPr/>
            <p:nvPr/>
          </p:nvSpPr>
          <p:spPr>
            <a:xfrm>
              <a:off x="3138831" y="981832"/>
              <a:ext cx="4753764" cy="2751121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2260;p64"/>
            <p:cNvSpPr/>
            <p:nvPr/>
          </p:nvSpPr>
          <p:spPr>
            <a:xfrm>
              <a:off x="3130315" y="973316"/>
              <a:ext cx="4771994" cy="276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7" y="142"/>
                  </a:moveTo>
                  <a:lnTo>
                    <a:pt x="21517" y="21458"/>
                  </a:lnTo>
                  <a:lnTo>
                    <a:pt x="77" y="21458"/>
                  </a:lnTo>
                  <a:lnTo>
                    <a:pt x="83" y="142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2262;p64"/>
            <p:cNvSpPr/>
            <p:nvPr/>
          </p:nvSpPr>
          <p:spPr>
            <a:xfrm>
              <a:off x="3237258" y="1049875"/>
              <a:ext cx="4623714" cy="259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5" y="152"/>
                  </a:moveTo>
                  <a:lnTo>
                    <a:pt x="21515" y="21459"/>
                  </a:lnTo>
                  <a:lnTo>
                    <a:pt x="85" y="21459"/>
                  </a:lnTo>
                  <a:lnTo>
                    <a:pt x="85" y="152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2263;p64"/>
            <p:cNvSpPr/>
            <p:nvPr/>
          </p:nvSpPr>
          <p:spPr>
            <a:xfrm>
              <a:off x="3047680" y="3609019"/>
              <a:ext cx="4971287" cy="12393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2264;p64"/>
            <p:cNvSpPr/>
            <p:nvPr/>
          </p:nvSpPr>
          <p:spPr>
            <a:xfrm>
              <a:off x="3039165" y="3600503"/>
              <a:ext cx="4989517" cy="14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6" y="2610"/>
                  </a:moveTo>
                  <a:lnTo>
                    <a:pt x="21516" y="18807"/>
                  </a:lnTo>
                  <a:lnTo>
                    <a:pt x="79" y="18807"/>
                  </a:lnTo>
                  <a:lnTo>
                    <a:pt x="79" y="261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2266;p64"/>
            <p:cNvSpPr/>
            <p:nvPr/>
          </p:nvSpPr>
          <p:spPr>
            <a:xfrm>
              <a:off x="5786687" y="1586986"/>
              <a:ext cx="1145904" cy="99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" y="4440"/>
                  </a:moveTo>
                  <a:lnTo>
                    <a:pt x="0" y="4520"/>
                  </a:lnTo>
                  <a:cubicBezTo>
                    <a:pt x="0" y="4520"/>
                    <a:pt x="46" y="4493"/>
                    <a:pt x="115" y="4440"/>
                  </a:cubicBezTo>
                  <a:close/>
                  <a:moveTo>
                    <a:pt x="6803" y="0"/>
                  </a:moveTo>
                  <a:lnTo>
                    <a:pt x="1809" y="3284"/>
                  </a:lnTo>
                  <a:lnTo>
                    <a:pt x="458" y="4204"/>
                  </a:lnTo>
                  <a:lnTo>
                    <a:pt x="115" y="4440"/>
                  </a:lnTo>
                  <a:lnTo>
                    <a:pt x="481" y="4230"/>
                  </a:lnTo>
                  <a:lnTo>
                    <a:pt x="1855" y="3363"/>
                  </a:lnTo>
                  <a:lnTo>
                    <a:pt x="6849" y="131"/>
                  </a:lnTo>
                  <a:lnTo>
                    <a:pt x="21486" y="131"/>
                  </a:lnTo>
                  <a:cubicBezTo>
                    <a:pt x="21508" y="6547"/>
                    <a:pt x="21509" y="12415"/>
                    <a:pt x="21509" y="16860"/>
                  </a:cubicBezTo>
                  <a:lnTo>
                    <a:pt x="16675" y="20312"/>
                  </a:lnTo>
                  <a:lnTo>
                    <a:pt x="15347" y="21259"/>
                  </a:lnTo>
                  <a:lnTo>
                    <a:pt x="15003" y="21521"/>
                  </a:lnTo>
                  <a:lnTo>
                    <a:pt x="14889" y="21600"/>
                  </a:lnTo>
                  <a:cubicBezTo>
                    <a:pt x="14889" y="21600"/>
                    <a:pt x="14935" y="21573"/>
                    <a:pt x="15003" y="21547"/>
                  </a:cubicBezTo>
                  <a:lnTo>
                    <a:pt x="15347" y="21310"/>
                  </a:lnTo>
                  <a:lnTo>
                    <a:pt x="16698" y="20391"/>
                  </a:lnTo>
                  <a:lnTo>
                    <a:pt x="21554" y="16949"/>
                  </a:lnTo>
                  <a:lnTo>
                    <a:pt x="21577" y="16949"/>
                  </a:lnTo>
                  <a:lnTo>
                    <a:pt x="21577" y="16896"/>
                  </a:lnTo>
                  <a:cubicBezTo>
                    <a:pt x="21600" y="12455"/>
                    <a:pt x="21600" y="6543"/>
                    <a:pt x="21600" y="7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2268;p64"/>
            <p:cNvSpPr/>
            <p:nvPr/>
          </p:nvSpPr>
          <p:spPr>
            <a:xfrm>
              <a:off x="5786558" y="2549468"/>
              <a:ext cx="37910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9882" y="0"/>
                  </a:moveTo>
                  <a:cubicBezTo>
                    <a:pt x="18353" y="0"/>
                    <a:pt x="13787" y="3285"/>
                    <a:pt x="9243" y="8270"/>
                  </a:cubicBezTo>
                  <a:cubicBezTo>
                    <a:pt x="3342" y="14010"/>
                    <a:pt x="-577" y="19750"/>
                    <a:pt x="69" y="20883"/>
                  </a:cubicBezTo>
                  <a:cubicBezTo>
                    <a:pt x="198" y="21373"/>
                    <a:pt x="521" y="21600"/>
                    <a:pt x="995" y="21600"/>
                  </a:cubicBezTo>
                  <a:cubicBezTo>
                    <a:pt x="2739" y="21600"/>
                    <a:pt x="6573" y="18503"/>
                    <a:pt x="11203" y="14010"/>
                  </a:cubicBezTo>
                  <a:cubicBezTo>
                    <a:pt x="16436" y="8270"/>
                    <a:pt x="21023" y="2530"/>
                    <a:pt x="20355" y="227"/>
                  </a:cubicBezTo>
                  <a:cubicBezTo>
                    <a:pt x="20269" y="76"/>
                    <a:pt x="20119" y="0"/>
                    <a:pt x="198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2271;p64"/>
            <p:cNvSpPr/>
            <p:nvPr/>
          </p:nvSpPr>
          <p:spPr>
            <a:xfrm>
              <a:off x="6011357" y="2420417"/>
              <a:ext cx="3792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9666" y="0"/>
                  </a:moveTo>
                  <a:cubicBezTo>
                    <a:pt x="17965" y="0"/>
                    <a:pt x="13593" y="2421"/>
                    <a:pt x="9243" y="7302"/>
                  </a:cubicBezTo>
                  <a:cubicBezTo>
                    <a:pt x="3342" y="13144"/>
                    <a:pt x="-577" y="18986"/>
                    <a:pt x="69" y="21293"/>
                  </a:cubicBezTo>
                  <a:cubicBezTo>
                    <a:pt x="177" y="21485"/>
                    <a:pt x="392" y="21600"/>
                    <a:pt x="715" y="21600"/>
                  </a:cubicBezTo>
                  <a:cubicBezTo>
                    <a:pt x="2287" y="21600"/>
                    <a:pt x="6293" y="19179"/>
                    <a:pt x="11203" y="14298"/>
                  </a:cubicBezTo>
                  <a:cubicBezTo>
                    <a:pt x="17082" y="8456"/>
                    <a:pt x="21023" y="2614"/>
                    <a:pt x="20355" y="269"/>
                  </a:cubicBezTo>
                  <a:cubicBezTo>
                    <a:pt x="20248" y="77"/>
                    <a:pt x="20011" y="0"/>
                    <a:pt x="1966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1" name="Google Shape;2273;p64"/>
            <p:cNvSpPr/>
            <p:nvPr/>
          </p:nvSpPr>
          <p:spPr>
            <a:xfrm>
              <a:off x="6127982" y="2306359"/>
              <a:ext cx="29507" cy="4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40" y="0"/>
                    <a:pt x="0" y="4924"/>
                    <a:pt x="0" y="11084"/>
                  </a:cubicBezTo>
                  <a:cubicBezTo>
                    <a:pt x="0" y="17244"/>
                    <a:pt x="3560" y="21559"/>
                    <a:pt x="10800" y="21559"/>
                  </a:cubicBezTo>
                  <a:cubicBezTo>
                    <a:pt x="11156" y="21580"/>
                    <a:pt x="11631" y="21600"/>
                    <a:pt x="11987" y="21600"/>
                  </a:cubicBezTo>
                  <a:cubicBezTo>
                    <a:pt x="18396" y="21600"/>
                    <a:pt x="21600" y="16899"/>
                    <a:pt x="21600" y="11084"/>
                  </a:cubicBezTo>
                  <a:cubicBezTo>
                    <a:pt x="21600" y="4924"/>
                    <a:pt x="1804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2" name="Google Shape;2275;p64"/>
            <p:cNvSpPr/>
            <p:nvPr/>
          </p:nvSpPr>
          <p:spPr>
            <a:xfrm>
              <a:off x="6129801" y="2132573"/>
              <a:ext cx="29507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6186" y="0"/>
                    <a:pt x="0" y="4798"/>
                    <a:pt x="0" y="10800"/>
                  </a:cubicBezTo>
                  <a:cubicBezTo>
                    <a:pt x="0" y="16802"/>
                    <a:pt x="6186" y="21600"/>
                    <a:pt x="9228" y="21600"/>
                  </a:cubicBezTo>
                  <a:cubicBezTo>
                    <a:pt x="15414" y="21600"/>
                    <a:pt x="21600" y="16802"/>
                    <a:pt x="21600" y="10800"/>
                  </a:cubicBezTo>
                  <a:cubicBezTo>
                    <a:pt x="21600" y="4798"/>
                    <a:pt x="15414" y="0"/>
                    <a:pt x="123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3" name="Google Shape;2277;p64"/>
            <p:cNvSpPr/>
            <p:nvPr/>
          </p:nvSpPr>
          <p:spPr>
            <a:xfrm>
              <a:off x="6131021" y="1960025"/>
              <a:ext cx="29507" cy="4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6113" y="0"/>
                    <a:pt x="0" y="4933"/>
                    <a:pt x="0" y="11105"/>
                  </a:cubicBezTo>
                  <a:cubicBezTo>
                    <a:pt x="0" y="16667"/>
                    <a:pt x="6113" y="21600"/>
                    <a:pt x="9272" y="21600"/>
                  </a:cubicBezTo>
                  <a:cubicBezTo>
                    <a:pt x="15385" y="21600"/>
                    <a:pt x="21600" y="16667"/>
                    <a:pt x="21600" y="11105"/>
                  </a:cubicBezTo>
                  <a:cubicBezTo>
                    <a:pt x="21600" y="4933"/>
                    <a:pt x="15385" y="0"/>
                    <a:pt x="1232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4" name="Google Shape;2278;p64"/>
            <p:cNvSpPr/>
            <p:nvPr/>
          </p:nvSpPr>
          <p:spPr>
            <a:xfrm>
              <a:off x="6131620" y="1872552"/>
              <a:ext cx="29507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40" y="0"/>
                    <a:pt x="0" y="4798"/>
                    <a:pt x="0" y="10800"/>
                  </a:cubicBezTo>
                  <a:cubicBezTo>
                    <a:pt x="0" y="16802"/>
                    <a:pt x="3560" y="21600"/>
                    <a:pt x="10800" y="21600"/>
                  </a:cubicBezTo>
                  <a:cubicBezTo>
                    <a:pt x="18040" y="21600"/>
                    <a:pt x="21600" y="16802"/>
                    <a:pt x="21600" y="10800"/>
                  </a:cubicBezTo>
                  <a:cubicBezTo>
                    <a:pt x="21600" y="4798"/>
                    <a:pt x="1804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2279;p64"/>
            <p:cNvSpPr/>
            <p:nvPr/>
          </p:nvSpPr>
          <p:spPr>
            <a:xfrm>
              <a:off x="6132240" y="1786279"/>
              <a:ext cx="29507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6186" y="0"/>
                    <a:pt x="3042" y="4798"/>
                    <a:pt x="0" y="10800"/>
                  </a:cubicBezTo>
                  <a:cubicBezTo>
                    <a:pt x="0" y="16802"/>
                    <a:pt x="6186" y="21600"/>
                    <a:pt x="9228" y="21600"/>
                  </a:cubicBezTo>
                  <a:cubicBezTo>
                    <a:pt x="15414" y="21600"/>
                    <a:pt x="18456" y="16802"/>
                    <a:pt x="21600" y="10800"/>
                  </a:cubicBezTo>
                  <a:cubicBezTo>
                    <a:pt x="21600" y="4798"/>
                    <a:pt x="15414" y="0"/>
                    <a:pt x="1227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2280;p64"/>
            <p:cNvSpPr/>
            <p:nvPr/>
          </p:nvSpPr>
          <p:spPr>
            <a:xfrm>
              <a:off x="6132840" y="1699965"/>
              <a:ext cx="29507" cy="4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1" y="0"/>
                  </a:moveTo>
                  <a:cubicBezTo>
                    <a:pt x="7200" y="0"/>
                    <a:pt x="0" y="4813"/>
                    <a:pt x="0" y="10810"/>
                  </a:cubicBezTo>
                  <a:cubicBezTo>
                    <a:pt x="0" y="16807"/>
                    <a:pt x="3659" y="21600"/>
                    <a:pt x="10741" y="21600"/>
                  </a:cubicBezTo>
                  <a:cubicBezTo>
                    <a:pt x="17941" y="21600"/>
                    <a:pt x="21600" y="16807"/>
                    <a:pt x="21600" y="10810"/>
                  </a:cubicBezTo>
                  <a:cubicBezTo>
                    <a:pt x="21600" y="4813"/>
                    <a:pt x="17941" y="0"/>
                    <a:pt x="1074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2281;p64"/>
            <p:cNvSpPr/>
            <p:nvPr/>
          </p:nvSpPr>
          <p:spPr>
            <a:xfrm>
              <a:off x="6133892" y="1613692"/>
              <a:ext cx="29507" cy="4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0074" y="0"/>
                  </a:moveTo>
                  <a:cubicBezTo>
                    <a:pt x="3888" y="0"/>
                    <a:pt x="846" y="4813"/>
                    <a:pt x="846" y="10790"/>
                  </a:cubicBezTo>
                  <a:cubicBezTo>
                    <a:pt x="-2298" y="16787"/>
                    <a:pt x="3888" y="21600"/>
                    <a:pt x="10074" y="21600"/>
                  </a:cubicBezTo>
                  <a:cubicBezTo>
                    <a:pt x="13116" y="21600"/>
                    <a:pt x="19302" y="16787"/>
                    <a:pt x="19302" y="10790"/>
                  </a:cubicBezTo>
                  <a:cubicBezTo>
                    <a:pt x="19302" y="4813"/>
                    <a:pt x="13116" y="0"/>
                    <a:pt x="100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2282;p64"/>
            <p:cNvSpPr/>
            <p:nvPr/>
          </p:nvSpPr>
          <p:spPr>
            <a:xfrm>
              <a:off x="6886415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2283;p64"/>
            <p:cNvSpPr/>
            <p:nvPr/>
          </p:nvSpPr>
          <p:spPr>
            <a:xfrm>
              <a:off x="6800141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0" name="Google Shape;2284;p64"/>
            <p:cNvSpPr/>
            <p:nvPr/>
          </p:nvSpPr>
          <p:spPr>
            <a:xfrm>
              <a:off x="6713867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1" name="Google Shape;2285;p64"/>
            <p:cNvSpPr/>
            <p:nvPr/>
          </p:nvSpPr>
          <p:spPr>
            <a:xfrm>
              <a:off x="6627594" y="2353573"/>
              <a:ext cx="425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05" y="0"/>
                  </a:moveTo>
                  <a:cubicBezTo>
                    <a:pt x="4933" y="0"/>
                    <a:pt x="0" y="3560"/>
                    <a:pt x="0" y="10800"/>
                  </a:cubicBezTo>
                  <a:cubicBezTo>
                    <a:pt x="0" y="18040"/>
                    <a:pt x="4933" y="21600"/>
                    <a:pt x="11105" y="21600"/>
                  </a:cubicBezTo>
                  <a:cubicBezTo>
                    <a:pt x="16647" y="21600"/>
                    <a:pt x="21600" y="18040"/>
                    <a:pt x="21600" y="10800"/>
                  </a:cubicBezTo>
                  <a:cubicBezTo>
                    <a:pt x="21600" y="3560"/>
                    <a:pt x="16647" y="0"/>
                    <a:pt x="1110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2" name="Google Shape;2288;p64"/>
            <p:cNvSpPr/>
            <p:nvPr/>
          </p:nvSpPr>
          <p:spPr>
            <a:xfrm>
              <a:off x="6367534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3" name="Google Shape;2289;p64"/>
            <p:cNvSpPr/>
            <p:nvPr/>
          </p:nvSpPr>
          <p:spPr>
            <a:xfrm>
              <a:off x="6281260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4" name="Google Shape;2290;p64"/>
            <p:cNvSpPr/>
            <p:nvPr/>
          </p:nvSpPr>
          <p:spPr>
            <a:xfrm>
              <a:off x="6194987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5" name="Google Shape;2291;p64"/>
            <p:cNvSpPr/>
            <p:nvPr/>
          </p:nvSpPr>
          <p:spPr>
            <a:xfrm>
              <a:off x="6131785" y="235357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7" h="21600" fill="norm" stroke="1" extrusionOk="0">
                  <a:moveTo>
                    <a:pt x="14227" y="0"/>
                  </a:moveTo>
                  <a:cubicBezTo>
                    <a:pt x="13708" y="0"/>
                    <a:pt x="13188" y="115"/>
                    <a:pt x="12565" y="345"/>
                  </a:cubicBezTo>
                  <a:cubicBezTo>
                    <a:pt x="6335" y="345"/>
                    <a:pt x="0" y="3791"/>
                    <a:pt x="0" y="10800"/>
                  </a:cubicBezTo>
                  <a:cubicBezTo>
                    <a:pt x="0" y="17809"/>
                    <a:pt x="6335" y="21255"/>
                    <a:pt x="12565" y="21255"/>
                  </a:cubicBezTo>
                  <a:cubicBezTo>
                    <a:pt x="13188" y="21485"/>
                    <a:pt x="13708" y="21600"/>
                    <a:pt x="14227" y="21600"/>
                  </a:cubicBezTo>
                  <a:cubicBezTo>
                    <a:pt x="21600" y="21600"/>
                    <a:pt x="21600" y="0"/>
                    <a:pt x="1422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6" name="Google Shape;2292;p64"/>
            <p:cNvSpPr/>
            <p:nvPr/>
          </p:nvSpPr>
          <p:spPr>
            <a:xfrm>
              <a:off x="7003739" y="1887105"/>
              <a:ext cx="96712" cy="22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114" y="0"/>
                  </a:moveTo>
                  <a:cubicBezTo>
                    <a:pt x="114" y="476"/>
                    <a:pt x="-143" y="953"/>
                    <a:pt x="114" y="1425"/>
                  </a:cubicBezTo>
                  <a:lnTo>
                    <a:pt x="114" y="5580"/>
                  </a:lnTo>
                  <a:cubicBezTo>
                    <a:pt x="114" y="8785"/>
                    <a:pt x="114" y="13229"/>
                    <a:pt x="328" y="18426"/>
                  </a:cubicBezTo>
                  <a:cubicBezTo>
                    <a:pt x="234" y="18773"/>
                    <a:pt x="165" y="19121"/>
                    <a:pt x="114" y="19464"/>
                  </a:cubicBezTo>
                  <a:lnTo>
                    <a:pt x="371" y="19464"/>
                  </a:lnTo>
                  <a:cubicBezTo>
                    <a:pt x="371" y="19503"/>
                    <a:pt x="379" y="19542"/>
                    <a:pt x="379" y="19585"/>
                  </a:cubicBezTo>
                  <a:lnTo>
                    <a:pt x="1937" y="19585"/>
                  </a:lnTo>
                  <a:cubicBezTo>
                    <a:pt x="1937" y="17684"/>
                    <a:pt x="2982" y="16024"/>
                    <a:pt x="4283" y="14244"/>
                  </a:cubicBezTo>
                  <a:cubicBezTo>
                    <a:pt x="5062" y="12702"/>
                    <a:pt x="7143" y="11276"/>
                    <a:pt x="9488" y="10207"/>
                  </a:cubicBezTo>
                  <a:cubicBezTo>
                    <a:pt x="10790" y="9734"/>
                    <a:pt x="12348" y="9613"/>
                    <a:pt x="13906" y="9613"/>
                  </a:cubicBezTo>
                  <a:cubicBezTo>
                    <a:pt x="15473" y="9851"/>
                    <a:pt x="16509" y="10207"/>
                    <a:pt x="17296" y="10921"/>
                  </a:cubicBezTo>
                  <a:cubicBezTo>
                    <a:pt x="19899" y="13174"/>
                    <a:pt x="20156" y="15903"/>
                    <a:pt x="17553" y="18277"/>
                  </a:cubicBezTo>
                  <a:cubicBezTo>
                    <a:pt x="15730" y="19702"/>
                    <a:pt x="12605" y="20772"/>
                    <a:pt x="8966" y="21245"/>
                  </a:cubicBezTo>
                  <a:cubicBezTo>
                    <a:pt x="7922" y="21245"/>
                    <a:pt x="6997" y="21299"/>
                    <a:pt x="6115" y="21299"/>
                  </a:cubicBezTo>
                  <a:cubicBezTo>
                    <a:pt x="5670" y="21299"/>
                    <a:pt x="5233" y="21284"/>
                    <a:pt x="4805" y="21245"/>
                  </a:cubicBezTo>
                  <a:cubicBezTo>
                    <a:pt x="5062" y="21366"/>
                    <a:pt x="5319" y="21483"/>
                    <a:pt x="5584" y="21600"/>
                  </a:cubicBezTo>
                  <a:lnTo>
                    <a:pt x="8966" y="21600"/>
                  </a:lnTo>
                  <a:cubicBezTo>
                    <a:pt x="12870" y="21245"/>
                    <a:pt x="16509" y="20179"/>
                    <a:pt x="18598" y="18515"/>
                  </a:cubicBezTo>
                  <a:cubicBezTo>
                    <a:pt x="21457" y="16024"/>
                    <a:pt x="21457" y="13057"/>
                    <a:pt x="18332" y="10566"/>
                  </a:cubicBezTo>
                  <a:cubicBezTo>
                    <a:pt x="17553" y="9734"/>
                    <a:pt x="15995" y="9258"/>
                    <a:pt x="14171" y="9020"/>
                  </a:cubicBezTo>
                  <a:cubicBezTo>
                    <a:pt x="13812" y="9000"/>
                    <a:pt x="13461" y="8992"/>
                    <a:pt x="13118" y="8992"/>
                  </a:cubicBezTo>
                  <a:cubicBezTo>
                    <a:pt x="11475" y="8992"/>
                    <a:pt x="10002" y="9223"/>
                    <a:pt x="8709" y="9613"/>
                  </a:cubicBezTo>
                  <a:cubicBezTo>
                    <a:pt x="7143" y="10207"/>
                    <a:pt x="5841" y="10921"/>
                    <a:pt x="5062" y="11632"/>
                  </a:cubicBezTo>
                  <a:cubicBezTo>
                    <a:pt x="4018" y="12463"/>
                    <a:pt x="3239" y="13295"/>
                    <a:pt x="2716" y="14123"/>
                  </a:cubicBezTo>
                  <a:cubicBezTo>
                    <a:pt x="2246" y="14634"/>
                    <a:pt x="1835" y="15165"/>
                    <a:pt x="1501" y="15708"/>
                  </a:cubicBezTo>
                  <a:cubicBezTo>
                    <a:pt x="1295" y="11706"/>
                    <a:pt x="1098" y="8223"/>
                    <a:pt x="901" y="5580"/>
                  </a:cubicBezTo>
                  <a:cubicBezTo>
                    <a:pt x="901" y="3916"/>
                    <a:pt x="636" y="2612"/>
                    <a:pt x="636" y="1425"/>
                  </a:cubicBezTo>
                  <a:cubicBezTo>
                    <a:pt x="636" y="953"/>
                    <a:pt x="379" y="476"/>
                    <a:pt x="11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7" name="Google Shape;2293;p64"/>
            <p:cNvSpPr/>
            <p:nvPr/>
          </p:nvSpPr>
          <p:spPr>
            <a:xfrm>
              <a:off x="6485389" y="1385255"/>
              <a:ext cx="156798" cy="14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10186" y="0"/>
                  </a:moveTo>
                  <a:cubicBezTo>
                    <a:pt x="10186" y="61"/>
                    <a:pt x="10191" y="122"/>
                    <a:pt x="10191" y="183"/>
                  </a:cubicBezTo>
                  <a:lnTo>
                    <a:pt x="10186" y="183"/>
                  </a:lnTo>
                  <a:cubicBezTo>
                    <a:pt x="10191" y="237"/>
                    <a:pt x="10196" y="286"/>
                    <a:pt x="10201" y="341"/>
                  </a:cubicBezTo>
                  <a:cubicBezTo>
                    <a:pt x="10247" y="1253"/>
                    <a:pt x="10313" y="2166"/>
                    <a:pt x="10399" y="3073"/>
                  </a:cubicBezTo>
                  <a:cubicBezTo>
                    <a:pt x="10551" y="6547"/>
                    <a:pt x="10323" y="10027"/>
                    <a:pt x="9719" y="13502"/>
                  </a:cubicBezTo>
                  <a:cubicBezTo>
                    <a:pt x="9415" y="15905"/>
                    <a:pt x="8176" y="18126"/>
                    <a:pt x="6638" y="19787"/>
                  </a:cubicBezTo>
                  <a:cubicBezTo>
                    <a:pt x="6045" y="20353"/>
                    <a:pt x="5370" y="20596"/>
                    <a:pt x="4669" y="20596"/>
                  </a:cubicBezTo>
                  <a:cubicBezTo>
                    <a:pt x="4451" y="20596"/>
                    <a:pt x="4233" y="20572"/>
                    <a:pt x="4015" y="20529"/>
                  </a:cubicBezTo>
                  <a:cubicBezTo>
                    <a:pt x="3086" y="20341"/>
                    <a:pt x="2314" y="19604"/>
                    <a:pt x="1853" y="18679"/>
                  </a:cubicBezTo>
                  <a:cubicBezTo>
                    <a:pt x="1081" y="16830"/>
                    <a:pt x="619" y="14609"/>
                    <a:pt x="772" y="12577"/>
                  </a:cubicBezTo>
                  <a:cubicBezTo>
                    <a:pt x="929" y="10727"/>
                    <a:pt x="1238" y="8877"/>
                    <a:pt x="2010" y="7210"/>
                  </a:cubicBezTo>
                  <a:cubicBezTo>
                    <a:pt x="3086" y="4624"/>
                    <a:pt x="4786" y="2592"/>
                    <a:pt x="6791" y="1296"/>
                  </a:cubicBezTo>
                  <a:cubicBezTo>
                    <a:pt x="8176" y="554"/>
                    <a:pt x="9105" y="371"/>
                    <a:pt x="9105" y="183"/>
                  </a:cubicBezTo>
                  <a:cubicBezTo>
                    <a:pt x="9105" y="122"/>
                    <a:pt x="9085" y="103"/>
                    <a:pt x="9049" y="103"/>
                  </a:cubicBezTo>
                  <a:cubicBezTo>
                    <a:pt x="8968" y="103"/>
                    <a:pt x="8795" y="183"/>
                    <a:pt x="8486" y="183"/>
                  </a:cubicBezTo>
                  <a:cubicBezTo>
                    <a:pt x="7872" y="371"/>
                    <a:pt x="7253" y="554"/>
                    <a:pt x="6638" y="925"/>
                  </a:cubicBezTo>
                  <a:cubicBezTo>
                    <a:pt x="772" y="4071"/>
                    <a:pt x="-1695" y="12388"/>
                    <a:pt x="1238" y="19233"/>
                  </a:cubicBezTo>
                  <a:cubicBezTo>
                    <a:pt x="1700" y="20341"/>
                    <a:pt x="2624" y="21265"/>
                    <a:pt x="3857" y="21454"/>
                  </a:cubicBezTo>
                  <a:cubicBezTo>
                    <a:pt x="4147" y="21551"/>
                    <a:pt x="4451" y="21600"/>
                    <a:pt x="4750" y="21600"/>
                  </a:cubicBezTo>
                  <a:cubicBezTo>
                    <a:pt x="5578" y="21600"/>
                    <a:pt x="6420" y="21253"/>
                    <a:pt x="7100" y="20712"/>
                  </a:cubicBezTo>
                  <a:cubicBezTo>
                    <a:pt x="8948" y="18862"/>
                    <a:pt x="10186" y="16459"/>
                    <a:pt x="10648" y="13684"/>
                  </a:cubicBezTo>
                  <a:cubicBezTo>
                    <a:pt x="10927" y="12084"/>
                    <a:pt x="11125" y="10459"/>
                    <a:pt x="11242" y="8816"/>
                  </a:cubicBezTo>
                  <a:cubicBezTo>
                    <a:pt x="11343" y="9334"/>
                    <a:pt x="11455" y="9851"/>
                    <a:pt x="11572" y="10356"/>
                  </a:cubicBezTo>
                  <a:cubicBezTo>
                    <a:pt x="11881" y="11834"/>
                    <a:pt x="12191" y="13130"/>
                    <a:pt x="12653" y="14609"/>
                  </a:cubicBezTo>
                  <a:cubicBezTo>
                    <a:pt x="12962" y="15905"/>
                    <a:pt x="13576" y="17012"/>
                    <a:pt x="14348" y="17937"/>
                  </a:cubicBezTo>
                  <a:cubicBezTo>
                    <a:pt x="14967" y="18679"/>
                    <a:pt x="15891" y="19051"/>
                    <a:pt x="16819" y="19233"/>
                  </a:cubicBezTo>
                  <a:cubicBezTo>
                    <a:pt x="17433" y="19233"/>
                    <a:pt x="18205" y="19051"/>
                    <a:pt x="18667" y="18679"/>
                  </a:cubicBezTo>
                  <a:cubicBezTo>
                    <a:pt x="19134" y="18497"/>
                    <a:pt x="19438" y="18126"/>
                    <a:pt x="19748" y="17755"/>
                  </a:cubicBezTo>
                  <a:cubicBezTo>
                    <a:pt x="19905" y="17572"/>
                    <a:pt x="19905" y="17383"/>
                    <a:pt x="19905" y="17383"/>
                  </a:cubicBezTo>
                  <a:cubicBezTo>
                    <a:pt x="19595" y="17755"/>
                    <a:pt x="19134" y="18308"/>
                    <a:pt x="18514" y="18497"/>
                  </a:cubicBezTo>
                  <a:cubicBezTo>
                    <a:pt x="18078" y="18759"/>
                    <a:pt x="17601" y="18880"/>
                    <a:pt x="17119" y="18880"/>
                  </a:cubicBezTo>
                  <a:cubicBezTo>
                    <a:pt x="16246" y="18880"/>
                    <a:pt x="15353" y="18473"/>
                    <a:pt x="14657" y="17755"/>
                  </a:cubicBezTo>
                  <a:cubicBezTo>
                    <a:pt x="14043" y="16830"/>
                    <a:pt x="13576" y="15722"/>
                    <a:pt x="13272" y="14609"/>
                  </a:cubicBezTo>
                  <a:cubicBezTo>
                    <a:pt x="12962" y="13313"/>
                    <a:pt x="12500" y="11834"/>
                    <a:pt x="12191" y="10356"/>
                  </a:cubicBezTo>
                  <a:cubicBezTo>
                    <a:pt x="11866" y="8616"/>
                    <a:pt x="11587" y="6821"/>
                    <a:pt x="11369" y="5032"/>
                  </a:cubicBezTo>
                  <a:cubicBezTo>
                    <a:pt x="11363" y="3359"/>
                    <a:pt x="11277" y="1679"/>
                    <a:pt x="1111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8" name="Google Shape;2294;p64"/>
            <p:cNvSpPr/>
            <p:nvPr/>
          </p:nvSpPr>
          <p:spPr>
            <a:xfrm>
              <a:off x="4059470" y="1744941"/>
              <a:ext cx="431939" cy="148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0834" y="0"/>
                  </a:moveTo>
                  <a:cubicBezTo>
                    <a:pt x="20773" y="17"/>
                    <a:pt x="20773" y="35"/>
                    <a:pt x="20773" y="71"/>
                  </a:cubicBezTo>
                  <a:lnTo>
                    <a:pt x="20773" y="247"/>
                  </a:lnTo>
                  <a:cubicBezTo>
                    <a:pt x="20834" y="405"/>
                    <a:pt x="20894" y="634"/>
                    <a:pt x="20956" y="916"/>
                  </a:cubicBezTo>
                  <a:cubicBezTo>
                    <a:pt x="21075" y="1515"/>
                    <a:pt x="21258" y="2378"/>
                    <a:pt x="21258" y="3435"/>
                  </a:cubicBezTo>
                  <a:cubicBezTo>
                    <a:pt x="21258" y="4669"/>
                    <a:pt x="20773" y="5902"/>
                    <a:pt x="19746" y="7118"/>
                  </a:cubicBezTo>
                  <a:cubicBezTo>
                    <a:pt x="19079" y="7823"/>
                    <a:pt x="18171" y="8492"/>
                    <a:pt x="16961" y="9144"/>
                  </a:cubicBezTo>
                  <a:cubicBezTo>
                    <a:pt x="15691" y="9831"/>
                    <a:pt x="14057" y="10465"/>
                    <a:pt x="12122" y="11011"/>
                  </a:cubicBezTo>
                  <a:cubicBezTo>
                    <a:pt x="10186" y="11593"/>
                    <a:pt x="8130" y="12104"/>
                    <a:pt x="6436" y="12703"/>
                  </a:cubicBezTo>
                  <a:cubicBezTo>
                    <a:pt x="4742" y="13249"/>
                    <a:pt x="3410" y="13901"/>
                    <a:pt x="2503" y="14588"/>
                  </a:cubicBezTo>
                  <a:cubicBezTo>
                    <a:pt x="930" y="15751"/>
                    <a:pt x="82" y="16984"/>
                    <a:pt x="23" y="18235"/>
                  </a:cubicBezTo>
                  <a:cubicBezTo>
                    <a:pt x="-39" y="19063"/>
                    <a:pt x="23" y="19909"/>
                    <a:pt x="204" y="20754"/>
                  </a:cubicBezTo>
                  <a:cubicBezTo>
                    <a:pt x="264" y="21036"/>
                    <a:pt x="325" y="21266"/>
                    <a:pt x="385" y="21424"/>
                  </a:cubicBezTo>
                  <a:cubicBezTo>
                    <a:pt x="445" y="21495"/>
                    <a:pt x="445" y="21565"/>
                    <a:pt x="445" y="21600"/>
                  </a:cubicBezTo>
                  <a:lnTo>
                    <a:pt x="445" y="21424"/>
                  </a:lnTo>
                  <a:cubicBezTo>
                    <a:pt x="445" y="21266"/>
                    <a:pt x="385" y="21036"/>
                    <a:pt x="325" y="20737"/>
                  </a:cubicBezTo>
                  <a:cubicBezTo>
                    <a:pt x="264" y="20156"/>
                    <a:pt x="82" y="19292"/>
                    <a:pt x="264" y="18235"/>
                  </a:cubicBezTo>
                  <a:cubicBezTo>
                    <a:pt x="385" y="17002"/>
                    <a:pt x="1233" y="15768"/>
                    <a:pt x="2744" y="14623"/>
                  </a:cubicBezTo>
                  <a:cubicBezTo>
                    <a:pt x="3713" y="13936"/>
                    <a:pt x="5045" y="13319"/>
                    <a:pt x="6677" y="12755"/>
                  </a:cubicBezTo>
                  <a:cubicBezTo>
                    <a:pt x="8371" y="12192"/>
                    <a:pt x="10429" y="11663"/>
                    <a:pt x="12363" y="11082"/>
                  </a:cubicBezTo>
                  <a:cubicBezTo>
                    <a:pt x="14300" y="10518"/>
                    <a:pt x="15994" y="9884"/>
                    <a:pt x="17264" y="9197"/>
                  </a:cubicBezTo>
                  <a:cubicBezTo>
                    <a:pt x="18474" y="8545"/>
                    <a:pt x="19381" y="7857"/>
                    <a:pt x="20048" y="7135"/>
                  </a:cubicBezTo>
                  <a:cubicBezTo>
                    <a:pt x="21075" y="5920"/>
                    <a:pt x="21561" y="4686"/>
                    <a:pt x="21499" y="3435"/>
                  </a:cubicBezTo>
                  <a:cubicBezTo>
                    <a:pt x="21499" y="2378"/>
                    <a:pt x="21258" y="1515"/>
                    <a:pt x="21075" y="916"/>
                  </a:cubicBezTo>
                  <a:cubicBezTo>
                    <a:pt x="21016" y="634"/>
                    <a:pt x="20894" y="405"/>
                    <a:pt x="20894" y="247"/>
                  </a:cubicBezTo>
                  <a:cubicBezTo>
                    <a:pt x="20834" y="176"/>
                    <a:pt x="20834" y="105"/>
                    <a:pt x="20834" y="71"/>
                  </a:cubicBezTo>
                  <a:cubicBezTo>
                    <a:pt x="20834" y="35"/>
                    <a:pt x="20834" y="17"/>
                    <a:pt x="2083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9" name="Google Shape;2295;p64"/>
            <p:cNvSpPr/>
            <p:nvPr/>
          </p:nvSpPr>
          <p:spPr>
            <a:xfrm>
              <a:off x="4229732" y="1837291"/>
              <a:ext cx="93903" cy="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9491" y="0"/>
                  </a:moveTo>
                  <a:lnTo>
                    <a:pt x="8653" y="915"/>
                  </a:lnTo>
                  <a:cubicBezTo>
                    <a:pt x="5055" y="5125"/>
                    <a:pt x="2567" y="9520"/>
                    <a:pt x="1183" y="14278"/>
                  </a:cubicBezTo>
                  <a:cubicBezTo>
                    <a:pt x="345" y="16108"/>
                    <a:pt x="-202" y="18119"/>
                    <a:pt x="71" y="20137"/>
                  </a:cubicBezTo>
                  <a:cubicBezTo>
                    <a:pt x="345" y="20137"/>
                    <a:pt x="627" y="17939"/>
                    <a:pt x="2012" y="14458"/>
                  </a:cubicBezTo>
                  <a:cubicBezTo>
                    <a:pt x="3770" y="10309"/>
                    <a:pt x="5984" y="6311"/>
                    <a:pt x="9063" y="2595"/>
                  </a:cubicBezTo>
                  <a:cubicBezTo>
                    <a:pt x="12333" y="7816"/>
                    <a:pt x="15331" y="12495"/>
                    <a:pt x="17244" y="16108"/>
                  </a:cubicBezTo>
                  <a:cubicBezTo>
                    <a:pt x="18346" y="17939"/>
                    <a:pt x="19731" y="19769"/>
                    <a:pt x="21398" y="21600"/>
                  </a:cubicBezTo>
                  <a:cubicBezTo>
                    <a:pt x="20560" y="19583"/>
                    <a:pt x="19731" y="17571"/>
                    <a:pt x="18346" y="15560"/>
                  </a:cubicBezTo>
                  <a:cubicBezTo>
                    <a:pt x="16406" y="12080"/>
                    <a:pt x="13636" y="7142"/>
                    <a:pt x="10593" y="1831"/>
                  </a:cubicBezTo>
                  <a:lnTo>
                    <a:pt x="10038" y="915"/>
                  </a:lnTo>
                  <a:lnTo>
                    <a:pt x="9491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0" name="Google Shape;2296;p64"/>
            <p:cNvSpPr/>
            <p:nvPr/>
          </p:nvSpPr>
          <p:spPr>
            <a:xfrm>
              <a:off x="4250942" y="1845807"/>
              <a:ext cx="29507" cy="144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19382" y="0"/>
                  </a:moveTo>
                  <a:cubicBezTo>
                    <a:pt x="17575" y="0"/>
                    <a:pt x="12182" y="4826"/>
                    <a:pt x="6760" y="10800"/>
                  </a:cubicBezTo>
                  <a:cubicBezTo>
                    <a:pt x="2256" y="16756"/>
                    <a:pt x="-1329" y="21600"/>
                    <a:pt x="478" y="21600"/>
                  </a:cubicBezTo>
                  <a:cubicBezTo>
                    <a:pt x="2256" y="21600"/>
                    <a:pt x="7678" y="16756"/>
                    <a:pt x="12182" y="10800"/>
                  </a:cubicBezTo>
                  <a:cubicBezTo>
                    <a:pt x="17575" y="4826"/>
                    <a:pt x="20271" y="0"/>
                    <a:pt x="193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1" name="Google Shape;2297;p64"/>
            <p:cNvSpPr/>
            <p:nvPr/>
          </p:nvSpPr>
          <p:spPr>
            <a:xfrm>
              <a:off x="4056257" y="2526120"/>
              <a:ext cx="50309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01" y="0"/>
                    <a:pt x="0" y="3560"/>
                    <a:pt x="0" y="10800"/>
                  </a:cubicBezTo>
                  <a:cubicBezTo>
                    <a:pt x="0" y="18040"/>
                    <a:pt x="4852" y="21600"/>
                    <a:pt x="10800" y="21600"/>
                  </a:cubicBezTo>
                  <a:cubicBezTo>
                    <a:pt x="16801" y="21600"/>
                    <a:pt x="21600" y="18040"/>
                    <a:pt x="21600" y="10800"/>
                  </a:cubicBezTo>
                  <a:cubicBezTo>
                    <a:pt x="21600" y="3560"/>
                    <a:pt x="16801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2" name="Google Shape;2298;p64"/>
            <p:cNvSpPr/>
            <p:nvPr/>
          </p:nvSpPr>
          <p:spPr>
            <a:xfrm>
              <a:off x="4491304" y="2493499"/>
              <a:ext cx="154318" cy="10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69" y="1271"/>
                    <a:pt x="3744" y="2542"/>
                    <a:pt x="5613" y="3303"/>
                  </a:cubicBezTo>
                  <a:cubicBezTo>
                    <a:pt x="9048" y="5260"/>
                    <a:pt x="13732" y="7443"/>
                    <a:pt x="18925" y="10093"/>
                  </a:cubicBezTo>
                  <a:cubicBezTo>
                    <a:pt x="14281" y="12911"/>
                    <a:pt x="10117" y="15679"/>
                    <a:pt x="6972" y="17787"/>
                  </a:cubicBezTo>
                  <a:cubicBezTo>
                    <a:pt x="5271" y="18807"/>
                    <a:pt x="3402" y="20078"/>
                    <a:pt x="1869" y="21600"/>
                  </a:cubicBezTo>
                  <a:cubicBezTo>
                    <a:pt x="3744" y="20839"/>
                    <a:pt x="5445" y="19827"/>
                    <a:pt x="7314" y="18556"/>
                  </a:cubicBezTo>
                  <a:cubicBezTo>
                    <a:pt x="10716" y="16775"/>
                    <a:pt x="15310" y="13974"/>
                    <a:pt x="20414" y="10670"/>
                  </a:cubicBezTo>
                  <a:lnTo>
                    <a:pt x="21600" y="9909"/>
                  </a:lnTo>
                  <a:lnTo>
                    <a:pt x="20414" y="9399"/>
                  </a:lnTo>
                  <a:lnTo>
                    <a:pt x="19731" y="8898"/>
                  </a:lnTo>
                  <a:cubicBezTo>
                    <a:pt x="14460" y="6355"/>
                    <a:pt x="9524" y="4064"/>
                    <a:pt x="5954" y="2283"/>
                  </a:cubicBezTo>
                  <a:cubicBezTo>
                    <a:pt x="3912" y="1271"/>
                    <a:pt x="2042" y="510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3" name="Google Shape;2299;p64"/>
            <p:cNvSpPr/>
            <p:nvPr/>
          </p:nvSpPr>
          <p:spPr>
            <a:xfrm>
              <a:off x="4549632" y="2342820"/>
              <a:ext cx="77759" cy="11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8" y="3019"/>
                    <a:pt x="13837" y="6268"/>
                    <a:pt x="10461" y="9990"/>
                  </a:cubicBezTo>
                  <a:cubicBezTo>
                    <a:pt x="7529" y="12902"/>
                    <a:pt x="4598" y="15822"/>
                    <a:pt x="1966" y="19154"/>
                  </a:cubicBezTo>
                  <a:cubicBezTo>
                    <a:pt x="1877" y="19192"/>
                    <a:pt x="1788" y="19238"/>
                    <a:pt x="1688" y="19284"/>
                  </a:cubicBezTo>
                  <a:lnTo>
                    <a:pt x="1810" y="19361"/>
                  </a:lnTo>
                  <a:cubicBezTo>
                    <a:pt x="1766" y="19414"/>
                    <a:pt x="1732" y="19460"/>
                    <a:pt x="1688" y="19513"/>
                  </a:cubicBezTo>
                  <a:lnTo>
                    <a:pt x="0" y="21600"/>
                  </a:lnTo>
                  <a:lnTo>
                    <a:pt x="2365" y="19743"/>
                  </a:lnTo>
                  <a:cubicBezTo>
                    <a:pt x="2499" y="19651"/>
                    <a:pt x="2610" y="19552"/>
                    <a:pt x="2699" y="19460"/>
                  </a:cubicBezTo>
                  <a:cubicBezTo>
                    <a:pt x="4520" y="17916"/>
                    <a:pt x="8040" y="14606"/>
                    <a:pt x="12149" y="10685"/>
                  </a:cubicBezTo>
                  <a:cubicBezTo>
                    <a:pt x="15870" y="7429"/>
                    <a:pt x="18901" y="3715"/>
                    <a:pt x="216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4" name="Google Shape;2300;p64"/>
            <p:cNvSpPr/>
            <p:nvPr/>
          </p:nvSpPr>
          <p:spPr>
            <a:xfrm>
              <a:off x="4561785" y="2342820"/>
              <a:ext cx="86275" cy="8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4137"/>
                    <a:pt x="6386" y="7982"/>
                    <a:pt x="10039" y="11243"/>
                  </a:cubicBezTo>
                  <a:cubicBezTo>
                    <a:pt x="13392" y="15088"/>
                    <a:pt x="17346" y="18641"/>
                    <a:pt x="21600" y="21600"/>
                  </a:cubicBezTo>
                  <a:cubicBezTo>
                    <a:pt x="18557" y="17453"/>
                    <a:pt x="15214" y="13608"/>
                    <a:pt x="11260" y="10055"/>
                  </a:cubicBezTo>
                  <a:cubicBezTo>
                    <a:pt x="7907" y="6210"/>
                    <a:pt x="4264" y="2959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5" name="Google Shape;2301;p64"/>
            <p:cNvSpPr/>
            <p:nvPr/>
          </p:nvSpPr>
          <p:spPr>
            <a:xfrm>
              <a:off x="4142507" y="2409344"/>
              <a:ext cx="77370" cy="9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12530" y="847"/>
                  </a:moveTo>
                  <a:cubicBezTo>
                    <a:pt x="12831" y="847"/>
                    <a:pt x="13133" y="865"/>
                    <a:pt x="13434" y="902"/>
                  </a:cubicBezTo>
                  <a:cubicBezTo>
                    <a:pt x="15071" y="902"/>
                    <a:pt x="16051" y="1175"/>
                    <a:pt x="16051" y="1175"/>
                  </a:cubicBezTo>
                  <a:cubicBezTo>
                    <a:pt x="16051" y="1175"/>
                    <a:pt x="16040" y="1166"/>
                    <a:pt x="16040" y="1166"/>
                  </a:cubicBezTo>
                  <a:cubicBezTo>
                    <a:pt x="17935" y="2059"/>
                    <a:pt x="19023" y="3580"/>
                    <a:pt x="19324" y="5329"/>
                  </a:cubicBezTo>
                  <a:cubicBezTo>
                    <a:pt x="19647" y="8655"/>
                    <a:pt x="18667" y="11697"/>
                    <a:pt x="17031" y="14467"/>
                  </a:cubicBezTo>
                  <a:cubicBezTo>
                    <a:pt x="16051" y="16125"/>
                    <a:pt x="14737" y="17510"/>
                    <a:pt x="13101" y="18621"/>
                  </a:cubicBezTo>
                  <a:cubicBezTo>
                    <a:pt x="11905" y="19432"/>
                    <a:pt x="10355" y="19942"/>
                    <a:pt x="8847" y="19942"/>
                  </a:cubicBezTo>
                  <a:cubicBezTo>
                    <a:pt x="8287" y="19942"/>
                    <a:pt x="7738" y="19878"/>
                    <a:pt x="7211" y="19732"/>
                  </a:cubicBezTo>
                  <a:cubicBezTo>
                    <a:pt x="5251" y="19177"/>
                    <a:pt x="3614" y="18065"/>
                    <a:pt x="2634" y="16407"/>
                  </a:cubicBezTo>
                  <a:cubicBezTo>
                    <a:pt x="1978" y="14740"/>
                    <a:pt x="1654" y="12809"/>
                    <a:pt x="1978" y="11142"/>
                  </a:cubicBezTo>
                  <a:cubicBezTo>
                    <a:pt x="2634" y="8099"/>
                    <a:pt x="4271" y="5056"/>
                    <a:pt x="6888" y="2833"/>
                  </a:cubicBezTo>
                  <a:cubicBezTo>
                    <a:pt x="8309" y="1631"/>
                    <a:pt x="10484" y="847"/>
                    <a:pt x="12530" y="847"/>
                  </a:cubicBezTo>
                  <a:close/>
                  <a:moveTo>
                    <a:pt x="12142" y="0"/>
                  </a:moveTo>
                  <a:cubicBezTo>
                    <a:pt x="9881" y="0"/>
                    <a:pt x="7544" y="610"/>
                    <a:pt x="5908" y="2004"/>
                  </a:cubicBezTo>
                  <a:cubicBezTo>
                    <a:pt x="2957" y="4218"/>
                    <a:pt x="998" y="7270"/>
                    <a:pt x="341" y="10868"/>
                  </a:cubicBezTo>
                  <a:cubicBezTo>
                    <a:pt x="-316" y="12809"/>
                    <a:pt x="18" y="15023"/>
                    <a:pt x="998" y="16963"/>
                  </a:cubicBezTo>
                  <a:cubicBezTo>
                    <a:pt x="1978" y="18894"/>
                    <a:pt x="3937" y="20835"/>
                    <a:pt x="6554" y="21390"/>
                  </a:cubicBezTo>
                  <a:cubicBezTo>
                    <a:pt x="7318" y="21536"/>
                    <a:pt x="8061" y="21600"/>
                    <a:pt x="8772" y="21600"/>
                  </a:cubicBezTo>
                  <a:cubicBezTo>
                    <a:pt x="10839" y="21600"/>
                    <a:pt x="12713" y="21035"/>
                    <a:pt x="14414" y="20006"/>
                  </a:cubicBezTo>
                  <a:cubicBezTo>
                    <a:pt x="16374" y="18621"/>
                    <a:pt x="17688" y="16963"/>
                    <a:pt x="18667" y="15023"/>
                  </a:cubicBezTo>
                  <a:cubicBezTo>
                    <a:pt x="20304" y="11971"/>
                    <a:pt x="21284" y="8655"/>
                    <a:pt x="20638" y="5329"/>
                  </a:cubicBezTo>
                  <a:cubicBezTo>
                    <a:pt x="20304" y="2833"/>
                    <a:pt x="18344" y="902"/>
                    <a:pt x="15394" y="346"/>
                  </a:cubicBezTo>
                  <a:cubicBezTo>
                    <a:pt x="14910" y="210"/>
                    <a:pt x="14479" y="155"/>
                    <a:pt x="14102" y="155"/>
                  </a:cubicBezTo>
                  <a:cubicBezTo>
                    <a:pt x="13994" y="155"/>
                    <a:pt x="13887" y="155"/>
                    <a:pt x="13790" y="164"/>
                  </a:cubicBezTo>
                  <a:cubicBezTo>
                    <a:pt x="13671" y="137"/>
                    <a:pt x="13553" y="100"/>
                    <a:pt x="13434" y="64"/>
                  </a:cubicBezTo>
                  <a:cubicBezTo>
                    <a:pt x="13004" y="27"/>
                    <a:pt x="12573" y="0"/>
                    <a:pt x="1214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6" name="Google Shape;2302;p64"/>
            <p:cNvSpPr/>
            <p:nvPr/>
          </p:nvSpPr>
          <p:spPr>
            <a:xfrm>
              <a:off x="4078166" y="1887025"/>
              <a:ext cx="41299" cy="5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" y="0"/>
                  </a:moveTo>
                  <a:cubicBezTo>
                    <a:pt x="63" y="0"/>
                    <a:pt x="21" y="15"/>
                    <a:pt x="0" y="31"/>
                  </a:cubicBezTo>
                  <a:cubicBezTo>
                    <a:pt x="1903" y="4249"/>
                    <a:pt x="5081" y="7990"/>
                    <a:pt x="9535" y="11731"/>
                  </a:cubicBezTo>
                  <a:cubicBezTo>
                    <a:pt x="14951" y="17505"/>
                    <a:pt x="20387" y="21600"/>
                    <a:pt x="21475" y="21600"/>
                  </a:cubicBezTo>
                  <a:cubicBezTo>
                    <a:pt x="21516" y="21600"/>
                    <a:pt x="21579" y="21585"/>
                    <a:pt x="21600" y="21569"/>
                  </a:cubicBezTo>
                  <a:cubicBezTo>
                    <a:pt x="19697" y="17351"/>
                    <a:pt x="16519" y="13610"/>
                    <a:pt x="12065" y="9869"/>
                  </a:cubicBezTo>
                  <a:cubicBezTo>
                    <a:pt x="6628" y="4095"/>
                    <a:pt x="1213" y="0"/>
                    <a:pt x="12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7" name="Google Shape;2303;p64"/>
            <p:cNvSpPr/>
            <p:nvPr/>
          </p:nvSpPr>
          <p:spPr>
            <a:xfrm>
              <a:off x="4089080" y="1871313"/>
              <a:ext cx="54691" cy="14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422"/>
                    <a:pt x="12474" y="6839"/>
                    <a:pt x="9600" y="10622"/>
                  </a:cubicBezTo>
                  <a:cubicBezTo>
                    <a:pt x="5289" y="14039"/>
                    <a:pt x="2400" y="17816"/>
                    <a:pt x="0" y="21600"/>
                  </a:cubicBezTo>
                  <a:cubicBezTo>
                    <a:pt x="4800" y="18178"/>
                    <a:pt x="9126" y="14578"/>
                    <a:pt x="12000" y="10978"/>
                  </a:cubicBezTo>
                  <a:cubicBezTo>
                    <a:pt x="15837" y="7378"/>
                    <a:pt x="19200" y="3784"/>
                    <a:pt x="216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8" name="Google Shape;2304;p64"/>
            <p:cNvSpPr/>
            <p:nvPr/>
          </p:nvSpPr>
          <p:spPr>
            <a:xfrm>
              <a:off x="3616374" y="1421534"/>
              <a:ext cx="128323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8" y="0"/>
                    <a:pt x="0" y="5422"/>
                    <a:pt x="0" y="10844"/>
                  </a:cubicBezTo>
                  <a:cubicBezTo>
                    <a:pt x="0" y="16178"/>
                    <a:pt x="4848" y="21600"/>
                    <a:pt x="10800" y="21600"/>
                  </a:cubicBezTo>
                  <a:cubicBezTo>
                    <a:pt x="16773" y="21600"/>
                    <a:pt x="21600" y="16178"/>
                    <a:pt x="21600" y="10844"/>
                  </a:cubicBezTo>
                  <a:cubicBezTo>
                    <a:pt x="21600" y="5422"/>
                    <a:pt x="16773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9" name="Google Shape;2305;p64"/>
            <p:cNvSpPr/>
            <p:nvPr/>
          </p:nvSpPr>
          <p:spPr>
            <a:xfrm>
              <a:off x="3616374" y="1496274"/>
              <a:ext cx="128323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8" y="0"/>
                    <a:pt x="0" y="3057"/>
                    <a:pt x="0" y="12328"/>
                  </a:cubicBezTo>
                  <a:cubicBezTo>
                    <a:pt x="0" y="18543"/>
                    <a:pt x="4848" y="21600"/>
                    <a:pt x="10800" y="21600"/>
                  </a:cubicBezTo>
                  <a:cubicBezTo>
                    <a:pt x="16773" y="21600"/>
                    <a:pt x="21600" y="18543"/>
                    <a:pt x="21600" y="12328"/>
                  </a:cubicBezTo>
                  <a:cubicBezTo>
                    <a:pt x="21600" y="3057"/>
                    <a:pt x="16773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0" name="Google Shape;2306;p64"/>
            <p:cNvSpPr/>
            <p:nvPr/>
          </p:nvSpPr>
          <p:spPr>
            <a:xfrm>
              <a:off x="3616374" y="1289085"/>
              <a:ext cx="42777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7" y="0"/>
                    <a:pt x="0" y="5422"/>
                    <a:pt x="0" y="10756"/>
                  </a:cubicBezTo>
                  <a:cubicBezTo>
                    <a:pt x="0" y="16178"/>
                    <a:pt x="4847" y="21600"/>
                    <a:pt x="10800" y="21600"/>
                  </a:cubicBezTo>
                  <a:cubicBezTo>
                    <a:pt x="16751" y="21600"/>
                    <a:pt x="21600" y="16178"/>
                    <a:pt x="21600" y="10756"/>
                  </a:cubicBezTo>
                  <a:cubicBezTo>
                    <a:pt x="21600" y="5422"/>
                    <a:pt x="16751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1" name="Google Shape;2307;p64"/>
            <p:cNvSpPr/>
            <p:nvPr/>
          </p:nvSpPr>
          <p:spPr>
            <a:xfrm>
              <a:off x="6354182" y="2839633"/>
              <a:ext cx="757034" cy="12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8" y="0"/>
                  </a:moveTo>
                  <a:cubicBezTo>
                    <a:pt x="21138" y="0"/>
                    <a:pt x="16483" y="4273"/>
                    <a:pt x="10783" y="10067"/>
                  </a:cubicBezTo>
                  <a:cubicBezTo>
                    <a:pt x="4819" y="15930"/>
                    <a:pt x="0" y="21153"/>
                    <a:pt x="0" y="21572"/>
                  </a:cubicBezTo>
                  <a:cubicBezTo>
                    <a:pt x="0" y="21593"/>
                    <a:pt x="9" y="21600"/>
                    <a:pt x="27" y="21600"/>
                  </a:cubicBezTo>
                  <a:cubicBezTo>
                    <a:pt x="430" y="21600"/>
                    <a:pt x="5117" y="17334"/>
                    <a:pt x="10817" y="11533"/>
                  </a:cubicBezTo>
                  <a:cubicBezTo>
                    <a:pt x="16781" y="5677"/>
                    <a:pt x="21600" y="447"/>
                    <a:pt x="21600" y="28"/>
                  </a:cubicBezTo>
                  <a:cubicBezTo>
                    <a:pt x="21599" y="14"/>
                    <a:pt x="21587" y="0"/>
                    <a:pt x="2156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2" name="Google Shape;2308;p64"/>
            <p:cNvSpPr/>
            <p:nvPr/>
          </p:nvSpPr>
          <p:spPr>
            <a:xfrm>
              <a:off x="6390635" y="2929384"/>
              <a:ext cx="758280" cy="12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1505" y="0"/>
                  </a:moveTo>
                  <a:cubicBezTo>
                    <a:pt x="20932" y="0"/>
                    <a:pt x="16327" y="4398"/>
                    <a:pt x="10748" y="10089"/>
                  </a:cubicBezTo>
                  <a:cubicBezTo>
                    <a:pt x="4804" y="15937"/>
                    <a:pt x="-35" y="21160"/>
                    <a:pt x="0" y="21573"/>
                  </a:cubicBezTo>
                  <a:cubicBezTo>
                    <a:pt x="1" y="21593"/>
                    <a:pt x="13" y="21600"/>
                    <a:pt x="32" y="21600"/>
                  </a:cubicBezTo>
                  <a:cubicBezTo>
                    <a:pt x="463" y="21600"/>
                    <a:pt x="5135" y="17339"/>
                    <a:pt x="10816" y="11553"/>
                  </a:cubicBezTo>
                  <a:cubicBezTo>
                    <a:pt x="16761" y="5697"/>
                    <a:pt x="21565" y="481"/>
                    <a:pt x="21565" y="62"/>
                  </a:cubicBezTo>
                  <a:cubicBezTo>
                    <a:pt x="21563" y="21"/>
                    <a:pt x="21542" y="0"/>
                    <a:pt x="2150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3" name="Google Shape;2309;p64"/>
            <p:cNvSpPr/>
            <p:nvPr/>
          </p:nvSpPr>
          <p:spPr>
            <a:xfrm>
              <a:off x="6429501" y="3018296"/>
              <a:ext cx="757074" cy="12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8" y="0"/>
                  </a:moveTo>
                  <a:cubicBezTo>
                    <a:pt x="21138" y="0"/>
                    <a:pt x="16483" y="4226"/>
                    <a:pt x="10782" y="9972"/>
                  </a:cubicBezTo>
                  <a:cubicBezTo>
                    <a:pt x="4819" y="15977"/>
                    <a:pt x="0" y="21157"/>
                    <a:pt x="0" y="21573"/>
                  </a:cubicBezTo>
                  <a:cubicBezTo>
                    <a:pt x="0" y="21586"/>
                    <a:pt x="9" y="21600"/>
                    <a:pt x="26" y="21600"/>
                  </a:cubicBezTo>
                  <a:cubicBezTo>
                    <a:pt x="413" y="21600"/>
                    <a:pt x="5107" y="17183"/>
                    <a:pt x="10818" y="11628"/>
                  </a:cubicBezTo>
                  <a:cubicBezTo>
                    <a:pt x="16781" y="5616"/>
                    <a:pt x="21600" y="436"/>
                    <a:pt x="21600" y="27"/>
                  </a:cubicBezTo>
                  <a:cubicBezTo>
                    <a:pt x="21598" y="7"/>
                    <a:pt x="21587" y="0"/>
                    <a:pt x="2156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4" name="Google Shape;2310;p64"/>
            <p:cNvSpPr/>
            <p:nvPr/>
          </p:nvSpPr>
          <p:spPr>
            <a:xfrm>
              <a:off x="4641982" y="2967404"/>
              <a:ext cx="1086377" cy="63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35" y="8723"/>
                  </a:moveTo>
                  <a:lnTo>
                    <a:pt x="12298" y="17861"/>
                  </a:lnTo>
                  <a:lnTo>
                    <a:pt x="3310" y="17861"/>
                  </a:lnTo>
                  <a:lnTo>
                    <a:pt x="3335" y="872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5" name="Google Shape;2311;p64"/>
            <p:cNvSpPr/>
            <p:nvPr/>
          </p:nvSpPr>
          <p:spPr>
            <a:xfrm>
              <a:off x="4701550" y="3028171"/>
              <a:ext cx="46176" cy="7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76" y="2831"/>
                    <a:pt x="12492" y="6373"/>
                    <a:pt x="9089" y="10264"/>
                  </a:cubicBezTo>
                  <a:cubicBezTo>
                    <a:pt x="5105" y="13456"/>
                    <a:pt x="2263" y="17348"/>
                    <a:pt x="0" y="21600"/>
                  </a:cubicBezTo>
                  <a:cubicBezTo>
                    <a:pt x="5105" y="18408"/>
                    <a:pt x="9089" y="15227"/>
                    <a:pt x="11931" y="11324"/>
                  </a:cubicBezTo>
                  <a:cubicBezTo>
                    <a:pt x="15915" y="7783"/>
                    <a:pt x="19318" y="4252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6" name="Google Shape;2312;p64"/>
            <p:cNvSpPr/>
            <p:nvPr/>
          </p:nvSpPr>
          <p:spPr>
            <a:xfrm>
              <a:off x="4863143" y="3121721"/>
              <a:ext cx="44977" cy="7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9" y="2610"/>
                    <a:pt x="12269" y="6334"/>
                    <a:pt x="8755" y="10059"/>
                  </a:cubicBezTo>
                  <a:cubicBezTo>
                    <a:pt x="4666" y="13404"/>
                    <a:pt x="1747" y="17508"/>
                    <a:pt x="0" y="21600"/>
                  </a:cubicBezTo>
                  <a:cubicBezTo>
                    <a:pt x="4666" y="18623"/>
                    <a:pt x="8755" y="15266"/>
                    <a:pt x="12269" y="11174"/>
                  </a:cubicBezTo>
                  <a:cubicBezTo>
                    <a:pt x="16339" y="7829"/>
                    <a:pt x="19258" y="4104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7" name="Google Shape;2313;p64"/>
            <p:cNvSpPr/>
            <p:nvPr/>
          </p:nvSpPr>
          <p:spPr>
            <a:xfrm>
              <a:off x="5016262" y="3213991"/>
              <a:ext cx="52252" cy="6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7" y="0"/>
                  </a:moveTo>
                  <a:cubicBezTo>
                    <a:pt x="20625" y="0"/>
                    <a:pt x="15320" y="4283"/>
                    <a:pt x="9552" y="10012"/>
                  </a:cubicBezTo>
                  <a:cubicBezTo>
                    <a:pt x="5520" y="13612"/>
                    <a:pt x="2512" y="17606"/>
                    <a:pt x="0" y="21600"/>
                  </a:cubicBezTo>
                  <a:cubicBezTo>
                    <a:pt x="9040" y="15609"/>
                    <a:pt x="16080" y="8015"/>
                    <a:pt x="21600" y="26"/>
                  </a:cubicBezTo>
                  <a:cubicBezTo>
                    <a:pt x="21583" y="13"/>
                    <a:pt x="21550" y="0"/>
                    <a:pt x="2151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8" name="Google Shape;2314;p64"/>
            <p:cNvSpPr/>
            <p:nvPr/>
          </p:nvSpPr>
          <p:spPr>
            <a:xfrm>
              <a:off x="5174256" y="3310020"/>
              <a:ext cx="52253" cy="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1" y="0"/>
                  </a:moveTo>
                  <a:cubicBezTo>
                    <a:pt x="20625" y="0"/>
                    <a:pt x="15303" y="4196"/>
                    <a:pt x="9536" y="9825"/>
                  </a:cubicBezTo>
                  <a:cubicBezTo>
                    <a:pt x="5520" y="13363"/>
                    <a:pt x="2512" y="17288"/>
                    <a:pt x="0" y="21600"/>
                  </a:cubicBezTo>
                  <a:cubicBezTo>
                    <a:pt x="9040" y="15325"/>
                    <a:pt x="16064" y="8263"/>
                    <a:pt x="21600" y="26"/>
                  </a:cubicBezTo>
                  <a:cubicBezTo>
                    <a:pt x="21567" y="0"/>
                    <a:pt x="21534" y="0"/>
                    <a:pt x="215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9" name="Google Shape;2315;p64"/>
            <p:cNvSpPr/>
            <p:nvPr/>
          </p:nvSpPr>
          <p:spPr>
            <a:xfrm>
              <a:off x="5343165" y="3404849"/>
              <a:ext cx="49814" cy="7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0" y="2938"/>
                    <a:pt x="12638" y="6225"/>
                    <a:pt x="9483" y="10246"/>
                  </a:cubicBezTo>
                  <a:cubicBezTo>
                    <a:pt x="5253" y="13545"/>
                    <a:pt x="2098" y="17205"/>
                    <a:pt x="0" y="21600"/>
                  </a:cubicBezTo>
                  <a:cubicBezTo>
                    <a:pt x="4733" y="18674"/>
                    <a:pt x="8945" y="15375"/>
                    <a:pt x="12117" y="11354"/>
                  </a:cubicBezTo>
                  <a:cubicBezTo>
                    <a:pt x="16330" y="8055"/>
                    <a:pt x="18965" y="4033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0" name="Google Shape;2316;p64"/>
            <p:cNvSpPr/>
            <p:nvPr/>
          </p:nvSpPr>
          <p:spPr>
            <a:xfrm>
              <a:off x="5519351" y="3504515"/>
              <a:ext cx="44976" cy="6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9" y="2703"/>
                    <a:pt x="12250" y="6168"/>
                    <a:pt x="9331" y="10026"/>
                  </a:cubicBezTo>
                  <a:cubicBezTo>
                    <a:pt x="5242" y="13503"/>
                    <a:pt x="2323" y="17361"/>
                    <a:pt x="0" y="21600"/>
                  </a:cubicBezTo>
                  <a:cubicBezTo>
                    <a:pt x="5242" y="18897"/>
                    <a:pt x="9331" y="15432"/>
                    <a:pt x="12250" y="11574"/>
                  </a:cubicBezTo>
                  <a:cubicBezTo>
                    <a:pt x="16339" y="8097"/>
                    <a:pt x="19834" y="423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1" name="Google Shape;2317;p64"/>
            <p:cNvSpPr/>
            <p:nvPr/>
          </p:nvSpPr>
          <p:spPr>
            <a:xfrm>
              <a:off x="4770075" y="3057195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18048" y="0"/>
                  </a:moveTo>
                  <a:cubicBezTo>
                    <a:pt x="16596" y="0"/>
                    <a:pt x="11435" y="4118"/>
                    <a:pt x="7078" y="10094"/>
                  </a:cubicBezTo>
                  <a:cubicBezTo>
                    <a:pt x="2381" y="15812"/>
                    <a:pt x="-1389" y="21529"/>
                    <a:pt x="496" y="21529"/>
                  </a:cubicBezTo>
                  <a:cubicBezTo>
                    <a:pt x="620" y="21576"/>
                    <a:pt x="805" y="21600"/>
                    <a:pt x="959" y="21600"/>
                  </a:cubicBezTo>
                  <a:cubicBezTo>
                    <a:pt x="3184" y="21600"/>
                    <a:pt x="8345" y="17529"/>
                    <a:pt x="12702" y="12235"/>
                  </a:cubicBezTo>
                  <a:cubicBezTo>
                    <a:pt x="17399" y="6518"/>
                    <a:pt x="20211" y="800"/>
                    <a:pt x="18326" y="71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2" name="Google Shape;2318;p64"/>
            <p:cNvSpPr/>
            <p:nvPr/>
          </p:nvSpPr>
          <p:spPr>
            <a:xfrm>
              <a:off x="4823224" y="3087579"/>
              <a:ext cx="29508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18808" y="0"/>
                  </a:moveTo>
                  <a:cubicBezTo>
                    <a:pt x="16609" y="0"/>
                    <a:pt x="11985" y="4071"/>
                    <a:pt x="6520" y="9365"/>
                  </a:cubicBezTo>
                  <a:cubicBezTo>
                    <a:pt x="1606" y="15082"/>
                    <a:pt x="-1337" y="20824"/>
                    <a:pt x="603" y="21529"/>
                  </a:cubicBezTo>
                  <a:cubicBezTo>
                    <a:pt x="765" y="21576"/>
                    <a:pt x="926" y="21600"/>
                    <a:pt x="1088" y="21600"/>
                  </a:cubicBezTo>
                  <a:cubicBezTo>
                    <a:pt x="3287" y="21600"/>
                    <a:pt x="7846" y="17482"/>
                    <a:pt x="12406" y="11529"/>
                  </a:cubicBezTo>
                  <a:cubicBezTo>
                    <a:pt x="17320" y="5788"/>
                    <a:pt x="20263" y="800"/>
                    <a:pt x="19293" y="71"/>
                  </a:cubicBezTo>
                  <a:cubicBezTo>
                    <a:pt x="19131" y="24"/>
                    <a:pt x="18970" y="0"/>
                    <a:pt x="18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3" name="Google Shape;2319;p64"/>
            <p:cNvSpPr/>
            <p:nvPr/>
          </p:nvSpPr>
          <p:spPr>
            <a:xfrm>
              <a:off x="4941326" y="3156822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600" fill="norm" stroke="1" extrusionOk="0">
                  <a:moveTo>
                    <a:pt x="19257" y="0"/>
                  </a:moveTo>
                  <a:cubicBezTo>
                    <a:pt x="16958" y="0"/>
                    <a:pt x="12192" y="4090"/>
                    <a:pt x="7460" y="9378"/>
                  </a:cubicBezTo>
                  <a:cubicBezTo>
                    <a:pt x="1274" y="15795"/>
                    <a:pt x="-788" y="20801"/>
                    <a:pt x="260" y="21529"/>
                  </a:cubicBezTo>
                  <a:cubicBezTo>
                    <a:pt x="327" y="21576"/>
                    <a:pt x="429" y="21600"/>
                    <a:pt x="564" y="21600"/>
                  </a:cubicBezTo>
                  <a:cubicBezTo>
                    <a:pt x="2187" y="21600"/>
                    <a:pt x="7832" y="17534"/>
                    <a:pt x="12564" y="12222"/>
                  </a:cubicBezTo>
                  <a:cubicBezTo>
                    <a:pt x="17702" y="5805"/>
                    <a:pt x="20812" y="799"/>
                    <a:pt x="19764" y="94"/>
                  </a:cubicBezTo>
                  <a:cubicBezTo>
                    <a:pt x="19629" y="24"/>
                    <a:pt x="19460" y="0"/>
                    <a:pt x="1925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4" name="Google Shape;2320;p64"/>
            <p:cNvSpPr/>
            <p:nvPr/>
          </p:nvSpPr>
          <p:spPr>
            <a:xfrm>
              <a:off x="4994025" y="3186006"/>
              <a:ext cx="29507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18790" y="0"/>
                  </a:moveTo>
                  <a:cubicBezTo>
                    <a:pt x="16565" y="0"/>
                    <a:pt x="11404" y="4071"/>
                    <a:pt x="7078" y="9365"/>
                  </a:cubicBezTo>
                  <a:cubicBezTo>
                    <a:pt x="2381" y="15106"/>
                    <a:pt x="-1389" y="20824"/>
                    <a:pt x="496" y="21529"/>
                  </a:cubicBezTo>
                  <a:cubicBezTo>
                    <a:pt x="620" y="21576"/>
                    <a:pt x="774" y="21600"/>
                    <a:pt x="959" y="21600"/>
                  </a:cubicBezTo>
                  <a:cubicBezTo>
                    <a:pt x="3184" y="21600"/>
                    <a:pt x="8345" y="17482"/>
                    <a:pt x="12702" y="11529"/>
                  </a:cubicBezTo>
                  <a:cubicBezTo>
                    <a:pt x="17399" y="5788"/>
                    <a:pt x="20211" y="71"/>
                    <a:pt x="19284" y="71"/>
                  </a:cubicBezTo>
                  <a:cubicBezTo>
                    <a:pt x="19129" y="24"/>
                    <a:pt x="18975" y="0"/>
                    <a:pt x="187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5" name="Google Shape;2321;p64"/>
            <p:cNvSpPr/>
            <p:nvPr/>
          </p:nvSpPr>
          <p:spPr>
            <a:xfrm>
              <a:off x="5099388" y="3251611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79" y="0"/>
                  </a:moveTo>
                  <a:cubicBezTo>
                    <a:pt x="16596" y="0"/>
                    <a:pt x="11435" y="4066"/>
                    <a:pt x="7078" y="9378"/>
                  </a:cubicBezTo>
                  <a:cubicBezTo>
                    <a:pt x="2381" y="15795"/>
                    <a:pt x="-1389" y="20801"/>
                    <a:pt x="496" y="21506"/>
                  </a:cubicBezTo>
                  <a:cubicBezTo>
                    <a:pt x="650" y="21576"/>
                    <a:pt x="805" y="21600"/>
                    <a:pt x="959" y="21600"/>
                  </a:cubicBezTo>
                  <a:cubicBezTo>
                    <a:pt x="3215" y="21600"/>
                    <a:pt x="8345" y="17534"/>
                    <a:pt x="12702" y="12222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6" name="Google Shape;2322;p64"/>
            <p:cNvSpPr/>
            <p:nvPr/>
          </p:nvSpPr>
          <p:spPr>
            <a:xfrm>
              <a:off x="5150105" y="3280795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4" h="21600" fill="norm" stroke="1" extrusionOk="0">
                  <a:moveTo>
                    <a:pt x="18764" y="0"/>
                  </a:moveTo>
                  <a:cubicBezTo>
                    <a:pt x="16568" y="0"/>
                    <a:pt x="11951" y="4071"/>
                    <a:pt x="6495" y="9365"/>
                  </a:cubicBezTo>
                  <a:cubicBezTo>
                    <a:pt x="1587" y="15812"/>
                    <a:pt x="-1351" y="20824"/>
                    <a:pt x="619" y="21529"/>
                  </a:cubicBezTo>
                  <a:cubicBezTo>
                    <a:pt x="748" y="21576"/>
                    <a:pt x="909" y="21600"/>
                    <a:pt x="1103" y="21600"/>
                  </a:cubicBezTo>
                  <a:cubicBezTo>
                    <a:pt x="3298" y="21600"/>
                    <a:pt x="7851" y="17529"/>
                    <a:pt x="12403" y="12235"/>
                  </a:cubicBezTo>
                  <a:cubicBezTo>
                    <a:pt x="17311" y="5788"/>
                    <a:pt x="20249" y="776"/>
                    <a:pt x="19248" y="71"/>
                  </a:cubicBezTo>
                  <a:cubicBezTo>
                    <a:pt x="19119" y="24"/>
                    <a:pt x="18958" y="0"/>
                    <a:pt x="187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7" name="Google Shape;2323;p64"/>
            <p:cNvSpPr/>
            <p:nvPr/>
          </p:nvSpPr>
          <p:spPr>
            <a:xfrm>
              <a:off x="5258582" y="3343961"/>
              <a:ext cx="29507" cy="3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48" y="0"/>
                  </a:moveTo>
                  <a:cubicBezTo>
                    <a:pt x="16596" y="0"/>
                    <a:pt x="11435" y="4066"/>
                    <a:pt x="7078" y="9378"/>
                  </a:cubicBezTo>
                  <a:cubicBezTo>
                    <a:pt x="2381" y="15089"/>
                    <a:pt x="-1389" y="20801"/>
                    <a:pt x="496" y="21529"/>
                  </a:cubicBezTo>
                  <a:cubicBezTo>
                    <a:pt x="620" y="21576"/>
                    <a:pt x="805" y="21600"/>
                    <a:pt x="959" y="21600"/>
                  </a:cubicBezTo>
                  <a:cubicBezTo>
                    <a:pt x="3184" y="21600"/>
                    <a:pt x="8345" y="17487"/>
                    <a:pt x="12702" y="11517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8" name="Google Shape;2324;p64"/>
            <p:cNvSpPr/>
            <p:nvPr/>
          </p:nvSpPr>
          <p:spPr>
            <a:xfrm>
              <a:off x="5316910" y="3377983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48" y="0"/>
                  </a:moveTo>
                  <a:cubicBezTo>
                    <a:pt x="16596" y="0"/>
                    <a:pt x="11435" y="4090"/>
                    <a:pt x="7078" y="9378"/>
                  </a:cubicBezTo>
                  <a:cubicBezTo>
                    <a:pt x="2381" y="15795"/>
                    <a:pt x="-1389" y="20801"/>
                    <a:pt x="496" y="21529"/>
                  </a:cubicBezTo>
                  <a:cubicBezTo>
                    <a:pt x="620" y="21576"/>
                    <a:pt x="774" y="21600"/>
                    <a:pt x="959" y="21600"/>
                  </a:cubicBezTo>
                  <a:cubicBezTo>
                    <a:pt x="3061" y="21600"/>
                    <a:pt x="7480" y="17534"/>
                    <a:pt x="12702" y="12222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9" name="Google Shape;2325;p64"/>
            <p:cNvSpPr/>
            <p:nvPr/>
          </p:nvSpPr>
          <p:spPr>
            <a:xfrm>
              <a:off x="5422303" y="3439990"/>
              <a:ext cx="29507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18808" y="0"/>
                  </a:moveTo>
                  <a:cubicBezTo>
                    <a:pt x="16480" y="0"/>
                    <a:pt x="11080" y="4071"/>
                    <a:pt x="6520" y="9365"/>
                  </a:cubicBezTo>
                  <a:cubicBezTo>
                    <a:pt x="1606" y="15082"/>
                    <a:pt x="-1337" y="20800"/>
                    <a:pt x="603" y="21529"/>
                  </a:cubicBezTo>
                  <a:cubicBezTo>
                    <a:pt x="765" y="21576"/>
                    <a:pt x="926" y="21600"/>
                    <a:pt x="1088" y="21600"/>
                  </a:cubicBezTo>
                  <a:cubicBezTo>
                    <a:pt x="3287" y="21600"/>
                    <a:pt x="7846" y="17482"/>
                    <a:pt x="12406" y="11506"/>
                  </a:cubicBezTo>
                  <a:cubicBezTo>
                    <a:pt x="17320" y="5788"/>
                    <a:pt x="20263" y="776"/>
                    <a:pt x="19293" y="71"/>
                  </a:cubicBezTo>
                  <a:cubicBezTo>
                    <a:pt x="19164" y="24"/>
                    <a:pt x="18970" y="0"/>
                    <a:pt x="18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0" name="Google Shape;2326;p64"/>
            <p:cNvSpPr/>
            <p:nvPr/>
          </p:nvSpPr>
          <p:spPr>
            <a:xfrm>
              <a:off x="5483062" y="3474011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1" h="21600" fill="norm" stroke="1" extrusionOk="0">
                  <a:moveTo>
                    <a:pt x="18793" y="0"/>
                  </a:moveTo>
                  <a:cubicBezTo>
                    <a:pt x="16598" y="0"/>
                    <a:pt x="11981" y="4118"/>
                    <a:pt x="6524" y="10094"/>
                  </a:cubicBezTo>
                  <a:cubicBezTo>
                    <a:pt x="1616" y="15812"/>
                    <a:pt x="-1354" y="20800"/>
                    <a:pt x="616" y="21529"/>
                  </a:cubicBezTo>
                  <a:cubicBezTo>
                    <a:pt x="777" y="21576"/>
                    <a:pt x="938" y="21600"/>
                    <a:pt x="1100" y="21600"/>
                  </a:cubicBezTo>
                  <a:cubicBezTo>
                    <a:pt x="3295" y="21600"/>
                    <a:pt x="7848" y="17529"/>
                    <a:pt x="12400" y="12235"/>
                  </a:cubicBezTo>
                  <a:cubicBezTo>
                    <a:pt x="17308" y="6518"/>
                    <a:pt x="20246" y="776"/>
                    <a:pt x="19277" y="71"/>
                  </a:cubicBezTo>
                  <a:cubicBezTo>
                    <a:pt x="19116" y="24"/>
                    <a:pt x="18955" y="0"/>
                    <a:pt x="187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1" name="Google Shape;2327;p64"/>
            <p:cNvSpPr/>
            <p:nvPr/>
          </p:nvSpPr>
          <p:spPr>
            <a:xfrm>
              <a:off x="623904" y="3073107"/>
              <a:ext cx="1603538" cy="14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fill="norm" stroke="1" extrusionOk="0">
                  <a:moveTo>
                    <a:pt x="1704" y="0"/>
                  </a:moveTo>
                  <a:cubicBezTo>
                    <a:pt x="1704" y="0"/>
                    <a:pt x="-313" y="89"/>
                    <a:pt x="42" y="2158"/>
                  </a:cubicBezTo>
                  <a:cubicBezTo>
                    <a:pt x="381" y="4227"/>
                    <a:pt x="4769" y="21600"/>
                    <a:pt x="4769" y="21600"/>
                  </a:cubicBezTo>
                  <a:lnTo>
                    <a:pt x="20238" y="21600"/>
                  </a:lnTo>
                  <a:cubicBezTo>
                    <a:pt x="20819" y="21600"/>
                    <a:pt x="21287" y="21083"/>
                    <a:pt x="21287" y="20441"/>
                  </a:cubicBezTo>
                  <a:cubicBezTo>
                    <a:pt x="21287" y="19799"/>
                    <a:pt x="20819" y="19282"/>
                    <a:pt x="20238" y="19282"/>
                  </a:cubicBezTo>
                  <a:lnTo>
                    <a:pt x="14866" y="19282"/>
                  </a:lnTo>
                  <a:lnTo>
                    <a:pt x="10737" y="2087"/>
                  </a:lnTo>
                  <a:cubicBezTo>
                    <a:pt x="10495" y="874"/>
                    <a:pt x="9527" y="0"/>
                    <a:pt x="83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2" name="Google Shape;2328;p64"/>
            <p:cNvSpPr/>
            <p:nvPr/>
          </p:nvSpPr>
          <p:spPr>
            <a:xfrm>
              <a:off x="752221" y="3073107"/>
              <a:ext cx="390098" cy="14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" y="0"/>
                  </a:moveTo>
                  <a:cubicBezTo>
                    <a:pt x="-67" y="18"/>
                    <a:pt x="4615" y="4852"/>
                    <a:pt x="10500" y="10809"/>
                  </a:cubicBezTo>
                  <a:cubicBezTo>
                    <a:pt x="16451" y="16766"/>
                    <a:pt x="21333" y="21600"/>
                    <a:pt x="21467" y="21600"/>
                  </a:cubicBezTo>
                  <a:cubicBezTo>
                    <a:pt x="21533" y="21582"/>
                    <a:pt x="16851" y="16749"/>
                    <a:pt x="10900" y="10791"/>
                  </a:cubicBezTo>
                  <a:cubicBezTo>
                    <a:pt x="5015" y="4816"/>
                    <a:pt x="133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3" name="Google Shape;2329;p64"/>
            <p:cNvSpPr/>
            <p:nvPr/>
          </p:nvSpPr>
          <p:spPr>
            <a:xfrm>
              <a:off x="1093691" y="4371348"/>
              <a:ext cx="79105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45" y="0"/>
                    <a:pt x="0" y="6186"/>
                    <a:pt x="0" y="12372"/>
                  </a:cubicBezTo>
                  <a:cubicBezTo>
                    <a:pt x="0" y="15414"/>
                    <a:pt x="4845" y="21600"/>
                    <a:pt x="10817" y="21600"/>
                  </a:cubicBezTo>
                  <a:cubicBezTo>
                    <a:pt x="16756" y="21600"/>
                    <a:pt x="21600" y="15414"/>
                    <a:pt x="21600" y="12372"/>
                  </a:cubicBezTo>
                  <a:cubicBezTo>
                    <a:pt x="21600" y="6186"/>
                    <a:pt x="16723" y="0"/>
                    <a:pt x="1078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4" name="Google Shape;2330;p64"/>
            <p:cNvSpPr/>
            <p:nvPr/>
          </p:nvSpPr>
          <p:spPr>
            <a:xfrm>
              <a:off x="1518982" y="4599366"/>
              <a:ext cx="178625" cy="514045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5" name="Google Shape;2331;p64"/>
            <p:cNvSpPr/>
            <p:nvPr/>
          </p:nvSpPr>
          <p:spPr>
            <a:xfrm>
              <a:off x="1580949" y="5045326"/>
              <a:ext cx="54692" cy="48729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6" name="Google Shape;2332;p64"/>
            <p:cNvSpPr/>
            <p:nvPr/>
          </p:nvSpPr>
          <p:spPr>
            <a:xfrm>
              <a:off x="1093691" y="5504679"/>
              <a:ext cx="1077861" cy="20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6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7" name="Google Shape;2333;p64"/>
            <p:cNvSpPr/>
            <p:nvPr/>
          </p:nvSpPr>
          <p:spPr>
            <a:xfrm>
              <a:off x="3046481" y="4090240"/>
              <a:ext cx="77759" cy="1623448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8" name="Google Shape;2334;p64"/>
            <p:cNvSpPr/>
            <p:nvPr/>
          </p:nvSpPr>
          <p:spPr>
            <a:xfrm>
              <a:off x="2188542" y="4090240"/>
              <a:ext cx="77799" cy="1623448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9" name="Google Shape;2335;p64"/>
            <p:cNvSpPr/>
            <p:nvPr/>
          </p:nvSpPr>
          <p:spPr>
            <a:xfrm>
              <a:off x="1142305" y="3909177"/>
              <a:ext cx="2328269" cy="103164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0" name="Google Shape;2336;p64"/>
            <p:cNvSpPr/>
            <p:nvPr/>
          </p:nvSpPr>
          <p:spPr>
            <a:xfrm>
              <a:off x="309913" y="3865401"/>
              <a:ext cx="3251772" cy="17258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1" name="Google Shape;2337;p64"/>
            <p:cNvSpPr/>
            <p:nvPr/>
          </p:nvSpPr>
          <p:spPr>
            <a:xfrm>
              <a:off x="358487" y="3951675"/>
              <a:ext cx="706021" cy="98914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2" name="Google Shape;2338;p64"/>
            <p:cNvSpPr/>
            <p:nvPr/>
          </p:nvSpPr>
          <p:spPr>
            <a:xfrm>
              <a:off x="302597" y="4011661"/>
              <a:ext cx="322022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2" y="0"/>
                    <a:pt x="0" y="6186"/>
                    <a:pt x="0" y="12372"/>
                  </a:cubicBezTo>
                  <a:cubicBezTo>
                    <a:pt x="0" y="15414"/>
                    <a:pt x="4842" y="21600"/>
                    <a:pt x="10800" y="21600"/>
                  </a:cubicBezTo>
                  <a:cubicBezTo>
                    <a:pt x="16766" y="21600"/>
                    <a:pt x="21600" y="15414"/>
                    <a:pt x="21600" y="12372"/>
                  </a:cubicBezTo>
                  <a:cubicBezTo>
                    <a:pt x="21600" y="6186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3" name="Google Shape;2339;p64"/>
            <p:cNvSpPr/>
            <p:nvPr/>
          </p:nvSpPr>
          <p:spPr>
            <a:xfrm>
              <a:off x="1064507" y="4025834"/>
              <a:ext cx="77799" cy="168785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4" name="Google Shape;2340;p64"/>
            <p:cNvSpPr/>
            <p:nvPr/>
          </p:nvSpPr>
          <p:spPr>
            <a:xfrm>
              <a:off x="354849" y="4025834"/>
              <a:ext cx="77759" cy="168785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5" name="Google Shape;2341;p64"/>
            <p:cNvSpPr/>
            <p:nvPr/>
          </p:nvSpPr>
          <p:spPr>
            <a:xfrm>
              <a:off x="2353813" y="1655029"/>
              <a:ext cx="441124" cy="54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7" y="0"/>
                  </a:moveTo>
                  <a:lnTo>
                    <a:pt x="0" y="16896"/>
                  </a:lnTo>
                  <a:cubicBezTo>
                    <a:pt x="1012" y="18096"/>
                    <a:pt x="2142" y="19152"/>
                    <a:pt x="3451" y="20112"/>
                  </a:cubicBezTo>
                  <a:cubicBezTo>
                    <a:pt x="4761" y="21071"/>
                    <a:pt x="6485" y="21600"/>
                    <a:pt x="8271" y="21600"/>
                  </a:cubicBezTo>
                  <a:cubicBezTo>
                    <a:pt x="9937" y="21504"/>
                    <a:pt x="11483" y="20831"/>
                    <a:pt x="12971" y="20256"/>
                  </a:cubicBezTo>
                  <a:cubicBezTo>
                    <a:pt x="14102" y="19834"/>
                    <a:pt x="15328" y="19465"/>
                    <a:pt x="16534" y="19465"/>
                  </a:cubicBezTo>
                  <a:cubicBezTo>
                    <a:pt x="16976" y="19465"/>
                    <a:pt x="17419" y="19515"/>
                    <a:pt x="17851" y="19632"/>
                  </a:cubicBezTo>
                  <a:cubicBezTo>
                    <a:pt x="17017" y="19007"/>
                    <a:pt x="16542" y="18096"/>
                    <a:pt x="16661" y="17183"/>
                  </a:cubicBezTo>
                  <a:cubicBezTo>
                    <a:pt x="17025" y="17265"/>
                    <a:pt x="17405" y="17308"/>
                    <a:pt x="17783" y="17308"/>
                  </a:cubicBezTo>
                  <a:cubicBezTo>
                    <a:pt x="18515" y="17308"/>
                    <a:pt x="19247" y="17148"/>
                    <a:pt x="19873" y="16799"/>
                  </a:cubicBezTo>
                  <a:cubicBezTo>
                    <a:pt x="20827" y="16319"/>
                    <a:pt x="21422" y="15504"/>
                    <a:pt x="21600" y="14592"/>
                  </a:cubicBezTo>
                  <a:cubicBezTo>
                    <a:pt x="21216" y="14690"/>
                    <a:pt x="20817" y="14737"/>
                    <a:pt x="20422" y="14737"/>
                  </a:cubicBezTo>
                  <a:cubicBezTo>
                    <a:pt x="19654" y="14737"/>
                    <a:pt x="18897" y="14557"/>
                    <a:pt x="18268" y="14208"/>
                  </a:cubicBezTo>
                  <a:cubicBezTo>
                    <a:pt x="20290" y="13248"/>
                    <a:pt x="20529" y="10991"/>
                    <a:pt x="18683" y="9840"/>
                  </a:cubicBezTo>
                  <a:cubicBezTo>
                    <a:pt x="17910" y="9360"/>
                    <a:pt x="16898" y="9167"/>
                    <a:pt x="16305" y="8543"/>
                  </a:cubicBezTo>
                  <a:cubicBezTo>
                    <a:pt x="15412" y="7632"/>
                    <a:pt x="15827" y="6336"/>
                    <a:pt x="15827" y="5135"/>
                  </a:cubicBezTo>
                  <a:cubicBezTo>
                    <a:pt x="15827" y="2784"/>
                    <a:pt x="13924" y="720"/>
                    <a:pt x="111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6" name="Google Shape;2342;p64"/>
            <p:cNvSpPr/>
            <p:nvPr/>
          </p:nvSpPr>
          <p:spPr>
            <a:xfrm>
              <a:off x="2195858" y="1676418"/>
              <a:ext cx="414284" cy="74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3488" y="0"/>
                  </a:moveTo>
                  <a:cubicBezTo>
                    <a:pt x="13316" y="0"/>
                    <a:pt x="13144" y="5"/>
                    <a:pt x="12972" y="14"/>
                  </a:cubicBezTo>
                  <a:lnTo>
                    <a:pt x="62" y="1253"/>
                  </a:lnTo>
                  <a:lnTo>
                    <a:pt x="62" y="2455"/>
                  </a:lnTo>
                  <a:lnTo>
                    <a:pt x="0" y="17920"/>
                  </a:lnTo>
                  <a:lnTo>
                    <a:pt x="14924" y="21600"/>
                  </a:lnTo>
                  <a:lnTo>
                    <a:pt x="14736" y="15796"/>
                  </a:lnTo>
                  <a:cubicBezTo>
                    <a:pt x="14736" y="15796"/>
                    <a:pt x="19837" y="15373"/>
                    <a:pt x="21034" y="11656"/>
                  </a:cubicBezTo>
                  <a:cubicBezTo>
                    <a:pt x="21600" y="9816"/>
                    <a:pt x="21538" y="6808"/>
                    <a:pt x="21285" y="4331"/>
                  </a:cubicBezTo>
                  <a:cubicBezTo>
                    <a:pt x="21165" y="2198"/>
                    <a:pt x="17297" y="0"/>
                    <a:pt x="13488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7" name="Google Shape;2343;p64"/>
            <p:cNvSpPr/>
            <p:nvPr/>
          </p:nvSpPr>
          <p:spPr>
            <a:xfrm>
              <a:off x="2544591" y="1905335"/>
              <a:ext cx="32823" cy="3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2" y="0"/>
                  </a:moveTo>
                  <a:cubicBezTo>
                    <a:pt x="4815" y="843"/>
                    <a:pt x="0" y="5794"/>
                    <a:pt x="0" y="11589"/>
                  </a:cubicBezTo>
                  <a:cubicBezTo>
                    <a:pt x="0" y="16948"/>
                    <a:pt x="4131" y="21600"/>
                    <a:pt x="9182" y="21600"/>
                  </a:cubicBezTo>
                  <a:cubicBezTo>
                    <a:pt x="9577" y="21600"/>
                    <a:pt x="9998" y="21573"/>
                    <a:pt x="10392" y="21518"/>
                  </a:cubicBezTo>
                  <a:cubicBezTo>
                    <a:pt x="16812" y="21518"/>
                    <a:pt x="21600" y="16540"/>
                    <a:pt x="21600" y="10746"/>
                  </a:cubicBezTo>
                  <a:cubicBezTo>
                    <a:pt x="21600" y="4978"/>
                    <a:pt x="15996" y="0"/>
                    <a:pt x="1039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8" name="Google Shape;2344;p64"/>
            <p:cNvSpPr/>
            <p:nvPr/>
          </p:nvSpPr>
          <p:spPr>
            <a:xfrm>
              <a:off x="2518318" y="1854941"/>
              <a:ext cx="6547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fill="norm" stroke="1" extrusionOk="0">
                  <a:moveTo>
                    <a:pt x="10662" y="0"/>
                  </a:moveTo>
                  <a:cubicBezTo>
                    <a:pt x="7566" y="0"/>
                    <a:pt x="4875" y="2787"/>
                    <a:pt x="2553" y="8454"/>
                  </a:cubicBezTo>
                  <a:cubicBezTo>
                    <a:pt x="624" y="14121"/>
                    <a:pt x="-531" y="16908"/>
                    <a:pt x="243" y="19742"/>
                  </a:cubicBezTo>
                  <a:cubicBezTo>
                    <a:pt x="332" y="20067"/>
                    <a:pt x="459" y="20206"/>
                    <a:pt x="611" y="20206"/>
                  </a:cubicBezTo>
                  <a:cubicBezTo>
                    <a:pt x="1817" y="20206"/>
                    <a:pt x="5040" y="12588"/>
                    <a:pt x="9647" y="12588"/>
                  </a:cubicBezTo>
                  <a:cubicBezTo>
                    <a:pt x="9977" y="12588"/>
                    <a:pt x="10320" y="12588"/>
                    <a:pt x="10662" y="12681"/>
                  </a:cubicBezTo>
                  <a:cubicBezTo>
                    <a:pt x="15460" y="12681"/>
                    <a:pt x="19038" y="21600"/>
                    <a:pt x="20320" y="21600"/>
                  </a:cubicBezTo>
                  <a:cubicBezTo>
                    <a:pt x="20473" y="21600"/>
                    <a:pt x="20599" y="21461"/>
                    <a:pt x="20688" y="21182"/>
                  </a:cubicBezTo>
                  <a:cubicBezTo>
                    <a:pt x="21069" y="19742"/>
                    <a:pt x="20295" y="15515"/>
                    <a:pt x="18759" y="9848"/>
                  </a:cubicBezTo>
                  <a:cubicBezTo>
                    <a:pt x="16449" y="4227"/>
                    <a:pt x="13746" y="0"/>
                    <a:pt x="106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9" name="Google Shape;2345;p64"/>
            <p:cNvSpPr/>
            <p:nvPr/>
          </p:nvSpPr>
          <p:spPr>
            <a:xfrm>
              <a:off x="2387835" y="1905335"/>
              <a:ext cx="32823" cy="3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2" y="0"/>
                  </a:moveTo>
                  <a:cubicBezTo>
                    <a:pt x="4815" y="843"/>
                    <a:pt x="0" y="5794"/>
                    <a:pt x="0" y="11589"/>
                  </a:cubicBezTo>
                  <a:cubicBezTo>
                    <a:pt x="0" y="16948"/>
                    <a:pt x="4131" y="21600"/>
                    <a:pt x="9813" y="21600"/>
                  </a:cubicBezTo>
                  <a:cubicBezTo>
                    <a:pt x="10261" y="21600"/>
                    <a:pt x="10734" y="21573"/>
                    <a:pt x="11208" y="21518"/>
                  </a:cubicBezTo>
                  <a:cubicBezTo>
                    <a:pt x="16785" y="21518"/>
                    <a:pt x="21600" y="16540"/>
                    <a:pt x="21600" y="10746"/>
                  </a:cubicBezTo>
                  <a:cubicBezTo>
                    <a:pt x="21600" y="4978"/>
                    <a:pt x="15996" y="0"/>
                    <a:pt x="1039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0" name="Google Shape;2346;p64"/>
            <p:cNvSpPr/>
            <p:nvPr/>
          </p:nvSpPr>
          <p:spPr>
            <a:xfrm>
              <a:off x="2344552" y="1855161"/>
              <a:ext cx="655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0580" y="0"/>
                  </a:moveTo>
                  <a:cubicBezTo>
                    <a:pt x="7800" y="0"/>
                    <a:pt x="4996" y="3235"/>
                    <a:pt x="2559" y="9563"/>
                  </a:cubicBezTo>
                  <a:cubicBezTo>
                    <a:pt x="630" y="13940"/>
                    <a:pt x="-525" y="16795"/>
                    <a:pt x="236" y="19697"/>
                  </a:cubicBezTo>
                  <a:cubicBezTo>
                    <a:pt x="338" y="20078"/>
                    <a:pt x="490" y="20220"/>
                    <a:pt x="693" y="20220"/>
                  </a:cubicBezTo>
                  <a:cubicBezTo>
                    <a:pt x="2089" y="20220"/>
                    <a:pt x="5935" y="12465"/>
                    <a:pt x="10656" y="12465"/>
                  </a:cubicBezTo>
                  <a:cubicBezTo>
                    <a:pt x="15796" y="12465"/>
                    <a:pt x="19412" y="21600"/>
                    <a:pt x="20428" y="21600"/>
                  </a:cubicBezTo>
                  <a:cubicBezTo>
                    <a:pt x="20555" y="21600"/>
                    <a:pt x="20644" y="21457"/>
                    <a:pt x="20682" y="21172"/>
                  </a:cubicBezTo>
                  <a:cubicBezTo>
                    <a:pt x="21075" y="19697"/>
                    <a:pt x="20682" y="15367"/>
                    <a:pt x="18753" y="11038"/>
                  </a:cubicBezTo>
                  <a:cubicBezTo>
                    <a:pt x="16379" y="3616"/>
                    <a:pt x="13499" y="0"/>
                    <a:pt x="105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1" name="Google Shape;2347;p64"/>
            <p:cNvSpPr/>
            <p:nvPr/>
          </p:nvSpPr>
          <p:spPr>
            <a:xfrm>
              <a:off x="2466833" y="1864037"/>
              <a:ext cx="49937" cy="14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0" y="0"/>
                  </a:moveTo>
                  <a:cubicBezTo>
                    <a:pt x="2571" y="4437"/>
                    <a:pt x="6681" y="8874"/>
                    <a:pt x="11823" y="13129"/>
                  </a:cubicBezTo>
                  <a:lnTo>
                    <a:pt x="16965" y="18097"/>
                  </a:lnTo>
                  <a:cubicBezTo>
                    <a:pt x="17997" y="18810"/>
                    <a:pt x="18505" y="19341"/>
                    <a:pt x="18505" y="20053"/>
                  </a:cubicBezTo>
                  <a:cubicBezTo>
                    <a:pt x="17997" y="20584"/>
                    <a:pt x="15934" y="20759"/>
                    <a:pt x="14394" y="20759"/>
                  </a:cubicBezTo>
                  <a:cubicBezTo>
                    <a:pt x="10284" y="20759"/>
                    <a:pt x="6174" y="20940"/>
                    <a:pt x="2047" y="21472"/>
                  </a:cubicBezTo>
                  <a:cubicBezTo>
                    <a:pt x="4110" y="21559"/>
                    <a:pt x="6174" y="21600"/>
                    <a:pt x="8221" y="21600"/>
                  </a:cubicBezTo>
                  <a:cubicBezTo>
                    <a:pt x="10284" y="21600"/>
                    <a:pt x="12331" y="21559"/>
                    <a:pt x="14394" y="21472"/>
                  </a:cubicBezTo>
                  <a:cubicBezTo>
                    <a:pt x="15426" y="21472"/>
                    <a:pt x="16458" y="21472"/>
                    <a:pt x="17473" y="21291"/>
                  </a:cubicBezTo>
                  <a:cubicBezTo>
                    <a:pt x="19029" y="21115"/>
                    <a:pt x="20044" y="20759"/>
                    <a:pt x="20568" y="20403"/>
                  </a:cubicBezTo>
                  <a:cubicBezTo>
                    <a:pt x="21600" y="19516"/>
                    <a:pt x="21076" y="18629"/>
                    <a:pt x="20044" y="17741"/>
                  </a:cubicBezTo>
                  <a:cubicBezTo>
                    <a:pt x="18505" y="16147"/>
                    <a:pt x="16458" y="14548"/>
                    <a:pt x="14902" y="12773"/>
                  </a:cubicBezTo>
                  <a:cubicBezTo>
                    <a:pt x="10792" y="8336"/>
                    <a:pt x="5649" y="40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2" name="Google Shape;2348;p64"/>
            <p:cNvSpPr/>
            <p:nvPr/>
          </p:nvSpPr>
          <p:spPr>
            <a:xfrm>
              <a:off x="2310077" y="2170273"/>
              <a:ext cx="171349" cy="8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964" y="21600"/>
                    <a:pt x="19206" y="21600"/>
                  </a:cubicBezTo>
                  <a:cubicBezTo>
                    <a:pt x="19977" y="21600"/>
                    <a:pt x="20773" y="21536"/>
                    <a:pt x="21600" y="21408"/>
                  </a:cubicBezTo>
                  <a:lnTo>
                    <a:pt x="21444" y="12966"/>
                  </a:lnTo>
                  <a:cubicBezTo>
                    <a:pt x="13940" y="12966"/>
                    <a:pt x="6431" y="8431"/>
                    <a:pt x="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3" name="Google Shape;2349;p64"/>
            <p:cNvSpPr/>
            <p:nvPr/>
          </p:nvSpPr>
          <p:spPr>
            <a:xfrm>
              <a:off x="2410751" y="2040063"/>
              <a:ext cx="54573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10742" y="0"/>
                  </a:moveTo>
                  <a:cubicBezTo>
                    <a:pt x="10310" y="0"/>
                    <a:pt x="9893" y="22"/>
                    <a:pt x="9461" y="89"/>
                  </a:cubicBezTo>
                  <a:cubicBezTo>
                    <a:pt x="6635" y="779"/>
                    <a:pt x="3825" y="2806"/>
                    <a:pt x="1479" y="6191"/>
                  </a:cubicBezTo>
                  <a:cubicBezTo>
                    <a:pt x="-405" y="9575"/>
                    <a:pt x="-405" y="14296"/>
                    <a:pt x="1000" y="17681"/>
                  </a:cubicBezTo>
                  <a:cubicBezTo>
                    <a:pt x="2745" y="20197"/>
                    <a:pt x="4999" y="21600"/>
                    <a:pt x="7392" y="21600"/>
                  </a:cubicBezTo>
                  <a:cubicBezTo>
                    <a:pt x="8226" y="21600"/>
                    <a:pt x="9075" y="21422"/>
                    <a:pt x="9924" y="21066"/>
                  </a:cubicBezTo>
                  <a:cubicBezTo>
                    <a:pt x="13213" y="19729"/>
                    <a:pt x="16023" y="17013"/>
                    <a:pt x="18848" y="13628"/>
                  </a:cubicBezTo>
                  <a:cubicBezTo>
                    <a:pt x="19311" y="12960"/>
                    <a:pt x="20253" y="12270"/>
                    <a:pt x="20716" y="10934"/>
                  </a:cubicBezTo>
                  <a:cubicBezTo>
                    <a:pt x="21195" y="10243"/>
                    <a:pt x="21195" y="8217"/>
                    <a:pt x="20716" y="7549"/>
                  </a:cubicBezTo>
                  <a:lnTo>
                    <a:pt x="20253" y="6859"/>
                  </a:lnTo>
                  <a:cubicBezTo>
                    <a:pt x="18138" y="2605"/>
                    <a:pt x="14525" y="0"/>
                    <a:pt x="10742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4" name="Google Shape;2350;p64"/>
            <p:cNvSpPr/>
            <p:nvPr/>
          </p:nvSpPr>
          <p:spPr>
            <a:xfrm>
              <a:off x="2416677" y="2021992"/>
              <a:ext cx="58672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994" y="0"/>
                  </a:moveTo>
                  <a:cubicBezTo>
                    <a:pt x="559" y="0"/>
                    <a:pt x="-325" y="2064"/>
                    <a:pt x="124" y="5142"/>
                  </a:cubicBezTo>
                  <a:cubicBezTo>
                    <a:pt x="559" y="9777"/>
                    <a:pt x="2328" y="13887"/>
                    <a:pt x="5401" y="16965"/>
                  </a:cubicBezTo>
                  <a:cubicBezTo>
                    <a:pt x="8489" y="20061"/>
                    <a:pt x="12461" y="21600"/>
                    <a:pt x="16419" y="21600"/>
                  </a:cubicBezTo>
                  <a:cubicBezTo>
                    <a:pt x="19506" y="21600"/>
                    <a:pt x="21275" y="21600"/>
                    <a:pt x="21275" y="20061"/>
                  </a:cubicBezTo>
                  <a:cubicBezTo>
                    <a:pt x="21275" y="19029"/>
                    <a:pt x="13780" y="19536"/>
                    <a:pt x="8054" y="13887"/>
                  </a:cubicBezTo>
                  <a:cubicBezTo>
                    <a:pt x="1878" y="7713"/>
                    <a:pt x="2328" y="0"/>
                    <a:pt x="9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5" name="Google Shape;2351;p64"/>
            <p:cNvSpPr/>
            <p:nvPr/>
          </p:nvSpPr>
          <p:spPr>
            <a:xfrm>
              <a:off x="2334942" y="1792375"/>
              <a:ext cx="8107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12170" y="0"/>
                  </a:moveTo>
                  <a:cubicBezTo>
                    <a:pt x="11511" y="0"/>
                    <a:pt x="10841" y="149"/>
                    <a:pt x="10183" y="410"/>
                  </a:cubicBezTo>
                  <a:cubicBezTo>
                    <a:pt x="7362" y="1530"/>
                    <a:pt x="4860" y="4924"/>
                    <a:pt x="2358" y="9476"/>
                  </a:cubicBezTo>
                  <a:cubicBezTo>
                    <a:pt x="793" y="13990"/>
                    <a:pt x="-463" y="16265"/>
                    <a:pt x="165" y="19660"/>
                  </a:cubicBezTo>
                  <a:cubicBezTo>
                    <a:pt x="361" y="21078"/>
                    <a:pt x="917" y="21600"/>
                    <a:pt x="1751" y="21600"/>
                  </a:cubicBezTo>
                  <a:cubicBezTo>
                    <a:pt x="3604" y="21600"/>
                    <a:pt x="6826" y="18989"/>
                    <a:pt x="10491" y="17422"/>
                  </a:cubicBezTo>
                  <a:cubicBezTo>
                    <a:pt x="15814" y="15146"/>
                    <a:pt x="20509" y="17422"/>
                    <a:pt x="20818" y="12870"/>
                  </a:cubicBezTo>
                  <a:cubicBezTo>
                    <a:pt x="21137" y="10595"/>
                    <a:pt x="20190" y="7200"/>
                    <a:pt x="18316" y="4924"/>
                  </a:cubicBezTo>
                  <a:cubicBezTo>
                    <a:pt x="16401" y="1455"/>
                    <a:pt x="14311" y="0"/>
                    <a:pt x="121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6" name="Google Shape;2352;p64"/>
            <p:cNvSpPr/>
            <p:nvPr/>
          </p:nvSpPr>
          <p:spPr>
            <a:xfrm>
              <a:off x="2515731" y="1804068"/>
              <a:ext cx="6261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693" y="0"/>
                  </a:moveTo>
                  <a:cubicBezTo>
                    <a:pt x="7259" y="0"/>
                    <a:pt x="4865" y="1967"/>
                    <a:pt x="2708" y="5986"/>
                  </a:cubicBezTo>
                  <a:cubicBezTo>
                    <a:pt x="300" y="9795"/>
                    <a:pt x="-502" y="12349"/>
                    <a:pt x="300" y="16158"/>
                  </a:cubicBezTo>
                  <a:cubicBezTo>
                    <a:pt x="827" y="18335"/>
                    <a:pt x="1866" y="18879"/>
                    <a:pt x="3273" y="18879"/>
                  </a:cubicBezTo>
                  <a:cubicBezTo>
                    <a:pt x="4589" y="18879"/>
                    <a:pt x="6233" y="18419"/>
                    <a:pt x="8062" y="18419"/>
                  </a:cubicBezTo>
                  <a:cubicBezTo>
                    <a:pt x="8785" y="18419"/>
                    <a:pt x="9535" y="18502"/>
                    <a:pt x="10298" y="18712"/>
                  </a:cubicBezTo>
                  <a:cubicBezTo>
                    <a:pt x="13850" y="19549"/>
                    <a:pt x="16836" y="21600"/>
                    <a:pt x="18638" y="21600"/>
                  </a:cubicBezTo>
                  <a:cubicBezTo>
                    <a:pt x="19467" y="21600"/>
                    <a:pt x="20046" y="21181"/>
                    <a:pt x="20296" y="19967"/>
                  </a:cubicBezTo>
                  <a:cubicBezTo>
                    <a:pt x="21098" y="17414"/>
                    <a:pt x="20296" y="13605"/>
                    <a:pt x="18296" y="8498"/>
                  </a:cubicBezTo>
                  <a:cubicBezTo>
                    <a:pt x="15652" y="2930"/>
                    <a:pt x="12653" y="0"/>
                    <a:pt x="96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7" name="Google Shape;2353;p64"/>
            <p:cNvSpPr/>
            <p:nvPr/>
          </p:nvSpPr>
          <p:spPr>
            <a:xfrm>
              <a:off x="2045190" y="1617210"/>
              <a:ext cx="394898" cy="47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21245" y="1843"/>
                  </a:moveTo>
                  <a:lnTo>
                    <a:pt x="21198" y="2088"/>
                  </a:lnTo>
                  <a:cubicBezTo>
                    <a:pt x="21221" y="2008"/>
                    <a:pt x="21236" y="1925"/>
                    <a:pt x="21245" y="1843"/>
                  </a:cubicBezTo>
                  <a:close/>
                  <a:moveTo>
                    <a:pt x="21198" y="2088"/>
                  </a:moveTo>
                  <a:cubicBezTo>
                    <a:pt x="21193" y="2101"/>
                    <a:pt x="21189" y="2116"/>
                    <a:pt x="21185" y="2128"/>
                  </a:cubicBezTo>
                  <a:cubicBezTo>
                    <a:pt x="21185" y="2143"/>
                    <a:pt x="21183" y="2159"/>
                    <a:pt x="21181" y="2176"/>
                  </a:cubicBezTo>
                  <a:lnTo>
                    <a:pt x="21198" y="2088"/>
                  </a:lnTo>
                  <a:close/>
                  <a:moveTo>
                    <a:pt x="18501" y="0"/>
                  </a:moveTo>
                  <a:cubicBezTo>
                    <a:pt x="17313" y="0"/>
                    <a:pt x="16191" y="280"/>
                    <a:pt x="15232" y="840"/>
                  </a:cubicBezTo>
                  <a:cubicBezTo>
                    <a:pt x="14120" y="1453"/>
                    <a:pt x="13008" y="1898"/>
                    <a:pt x="11767" y="2231"/>
                  </a:cubicBezTo>
                  <a:cubicBezTo>
                    <a:pt x="10719" y="2454"/>
                    <a:pt x="9609" y="2399"/>
                    <a:pt x="8498" y="2509"/>
                  </a:cubicBezTo>
                  <a:cubicBezTo>
                    <a:pt x="6013" y="2899"/>
                    <a:pt x="3921" y="4456"/>
                    <a:pt x="3202" y="6515"/>
                  </a:cubicBezTo>
                  <a:cubicBezTo>
                    <a:pt x="2744" y="7739"/>
                    <a:pt x="2811" y="9128"/>
                    <a:pt x="2157" y="10241"/>
                  </a:cubicBezTo>
                  <a:cubicBezTo>
                    <a:pt x="1568" y="11242"/>
                    <a:pt x="523" y="12022"/>
                    <a:pt x="129" y="13077"/>
                  </a:cubicBezTo>
                  <a:cubicBezTo>
                    <a:pt x="-327" y="14468"/>
                    <a:pt x="523" y="15804"/>
                    <a:pt x="1241" y="17083"/>
                  </a:cubicBezTo>
                  <a:cubicBezTo>
                    <a:pt x="1959" y="18308"/>
                    <a:pt x="2680" y="19808"/>
                    <a:pt x="1959" y="21088"/>
                  </a:cubicBezTo>
                  <a:cubicBezTo>
                    <a:pt x="3276" y="21430"/>
                    <a:pt x="4592" y="21600"/>
                    <a:pt x="5908" y="21600"/>
                  </a:cubicBezTo>
                  <a:cubicBezTo>
                    <a:pt x="6095" y="21600"/>
                    <a:pt x="6282" y="21596"/>
                    <a:pt x="6472" y="21589"/>
                  </a:cubicBezTo>
                  <a:cubicBezTo>
                    <a:pt x="7059" y="21589"/>
                    <a:pt x="7581" y="21477"/>
                    <a:pt x="8039" y="21256"/>
                  </a:cubicBezTo>
                  <a:cubicBezTo>
                    <a:pt x="8693" y="20755"/>
                    <a:pt x="9087" y="20087"/>
                    <a:pt x="9151" y="19364"/>
                  </a:cubicBezTo>
                  <a:cubicBezTo>
                    <a:pt x="9870" y="16082"/>
                    <a:pt x="10263" y="12633"/>
                    <a:pt x="12225" y="9741"/>
                  </a:cubicBezTo>
                  <a:cubicBezTo>
                    <a:pt x="13008" y="8629"/>
                    <a:pt x="13988" y="7628"/>
                    <a:pt x="14382" y="6348"/>
                  </a:cubicBezTo>
                  <a:cubicBezTo>
                    <a:pt x="14447" y="5624"/>
                    <a:pt x="14709" y="4901"/>
                    <a:pt x="15165" y="4290"/>
                  </a:cubicBezTo>
                  <a:cubicBezTo>
                    <a:pt x="15690" y="3788"/>
                    <a:pt x="16539" y="3510"/>
                    <a:pt x="17322" y="3510"/>
                  </a:cubicBezTo>
                  <a:cubicBezTo>
                    <a:pt x="18174" y="3510"/>
                    <a:pt x="18957" y="3455"/>
                    <a:pt x="19806" y="3289"/>
                  </a:cubicBezTo>
                  <a:cubicBezTo>
                    <a:pt x="20477" y="3146"/>
                    <a:pt x="21006" y="2677"/>
                    <a:pt x="21185" y="2128"/>
                  </a:cubicBezTo>
                  <a:cubicBezTo>
                    <a:pt x="21273" y="1091"/>
                    <a:pt x="20049" y="170"/>
                    <a:pt x="18828" y="7"/>
                  </a:cubicBezTo>
                  <a:cubicBezTo>
                    <a:pt x="18718" y="2"/>
                    <a:pt x="18608" y="0"/>
                    <a:pt x="185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8" name="Google Shape;2354;p64"/>
            <p:cNvSpPr/>
            <p:nvPr/>
          </p:nvSpPr>
          <p:spPr>
            <a:xfrm>
              <a:off x="2051256" y="1574513"/>
              <a:ext cx="652567" cy="61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5905" y="0"/>
                  </a:moveTo>
                  <a:cubicBezTo>
                    <a:pt x="13862" y="0"/>
                    <a:pt x="12205" y="1758"/>
                    <a:pt x="12205" y="1758"/>
                  </a:cubicBezTo>
                  <a:cubicBezTo>
                    <a:pt x="12165" y="1631"/>
                    <a:pt x="12085" y="1545"/>
                    <a:pt x="12044" y="1460"/>
                  </a:cubicBezTo>
                  <a:cubicBezTo>
                    <a:pt x="11643" y="1077"/>
                    <a:pt x="11202" y="778"/>
                    <a:pt x="10680" y="651"/>
                  </a:cubicBezTo>
                  <a:cubicBezTo>
                    <a:pt x="10332" y="527"/>
                    <a:pt x="9966" y="463"/>
                    <a:pt x="9603" y="463"/>
                  </a:cubicBezTo>
                  <a:cubicBezTo>
                    <a:pt x="9212" y="463"/>
                    <a:pt x="8825" y="538"/>
                    <a:pt x="8471" y="693"/>
                  </a:cubicBezTo>
                  <a:cubicBezTo>
                    <a:pt x="7910" y="948"/>
                    <a:pt x="7467" y="1503"/>
                    <a:pt x="6865" y="1716"/>
                  </a:cubicBezTo>
                  <a:cubicBezTo>
                    <a:pt x="6223" y="1972"/>
                    <a:pt x="5459" y="1800"/>
                    <a:pt x="4778" y="1928"/>
                  </a:cubicBezTo>
                  <a:cubicBezTo>
                    <a:pt x="3292" y="2099"/>
                    <a:pt x="2047" y="3464"/>
                    <a:pt x="1485" y="4955"/>
                  </a:cubicBezTo>
                  <a:cubicBezTo>
                    <a:pt x="923" y="6490"/>
                    <a:pt x="923" y="8151"/>
                    <a:pt x="882" y="9771"/>
                  </a:cubicBezTo>
                  <a:lnTo>
                    <a:pt x="1806" y="9175"/>
                  </a:lnTo>
                  <a:cubicBezTo>
                    <a:pt x="1404" y="10112"/>
                    <a:pt x="963" y="11008"/>
                    <a:pt x="120" y="11390"/>
                  </a:cubicBezTo>
                  <a:cubicBezTo>
                    <a:pt x="267" y="11518"/>
                    <a:pt x="409" y="11571"/>
                    <a:pt x="552" y="11571"/>
                  </a:cubicBezTo>
                  <a:cubicBezTo>
                    <a:pt x="839" y="11571"/>
                    <a:pt x="1124" y="11362"/>
                    <a:pt x="1445" y="11135"/>
                  </a:cubicBezTo>
                  <a:cubicBezTo>
                    <a:pt x="882" y="12286"/>
                    <a:pt x="642" y="13607"/>
                    <a:pt x="802" y="14886"/>
                  </a:cubicBezTo>
                  <a:cubicBezTo>
                    <a:pt x="963" y="15482"/>
                    <a:pt x="1044" y="16121"/>
                    <a:pt x="1044" y="16761"/>
                  </a:cubicBezTo>
                  <a:cubicBezTo>
                    <a:pt x="1044" y="17400"/>
                    <a:pt x="602" y="17954"/>
                    <a:pt x="0" y="18125"/>
                  </a:cubicBezTo>
                  <a:cubicBezTo>
                    <a:pt x="963" y="19063"/>
                    <a:pt x="2168" y="19574"/>
                    <a:pt x="3453" y="19659"/>
                  </a:cubicBezTo>
                  <a:cubicBezTo>
                    <a:pt x="3372" y="20341"/>
                    <a:pt x="3010" y="20938"/>
                    <a:pt x="2530" y="21364"/>
                  </a:cubicBezTo>
                  <a:cubicBezTo>
                    <a:pt x="2962" y="21524"/>
                    <a:pt x="3397" y="21600"/>
                    <a:pt x="3821" y="21600"/>
                  </a:cubicBezTo>
                  <a:cubicBezTo>
                    <a:pt x="5994" y="21600"/>
                    <a:pt x="7883" y="19641"/>
                    <a:pt x="7749" y="17145"/>
                  </a:cubicBezTo>
                  <a:cubicBezTo>
                    <a:pt x="7668" y="16121"/>
                    <a:pt x="7227" y="15141"/>
                    <a:pt x="7387" y="14119"/>
                  </a:cubicBezTo>
                  <a:cubicBezTo>
                    <a:pt x="7548" y="13095"/>
                    <a:pt x="8111" y="12328"/>
                    <a:pt x="8471" y="11390"/>
                  </a:cubicBezTo>
                  <a:cubicBezTo>
                    <a:pt x="8672" y="10922"/>
                    <a:pt x="8753" y="10368"/>
                    <a:pt x="8792" y="9814"/>
                  </a:cubicBezTo>
                  <a:cubicBezTo>
                    <a:pt x="8993" y="9473"/>
                    <a:pt x="9113" y="9089"/>
                    <a:pt x="9194" y="8705"/>
                  </a:cubicBezTo>
                  <a:cubicBezTo>
                    <a:pt x="9395" y="7512"/>
                    <a:pt x="8753" y="6318"/>
                    <a:pt x="8912" y="5125"/>
                  </a:cubicBezTo>
                  <a:cubicBezTo>
                    <a:pt x="8953" y="4870"/>
                    <a:pt x="9034" y="4657"/>
                    <a:pt x="9154" y="4444"/>
                  </a:cubicBezTo>
                  <a:lnTo>
                    <a:pt x="9837" y="4017"/>
                  </a:lnTo>
                  <a:cubicBezTo>
                    <a:pt x="9998" y="4033"/>
                    <a:pt x="10165" y="4043"/>
                    <a:pt x="10335" y="4043"/>
                  </a:cubicBezTo>
                  <a:cubicBezTo>
                    <a:pt x="10631" y="4043"/>
                    <a:pt x="10936" y="4013"/>
                    <a:pt x="11241" y="3932"/>
                  </a:cubicBezTo>
                  <a:cubicBezTo>
                    <a:pt x="11402" y="3890"/>
                    <a:pt x="11523" y="3846"/>
                    <a:pt x="11684" y="3761"/>
                  </a:cubicBezTo>
                  <a:lnTo>
                    <a:pt x="11684" y="4103"/>
                  </a:lnTo>
                  <a:cubicBezTo>
                    <a:pt x="12044" y="4657"/>
                    <a:pt x="12647" y="5040"/>
                    <a:pt x="13290" y="5083"/>
                  </a:cubicBezTo>
                  <a:cubicBezTo>
                    <a:pt x="13525" y="5083"/>
                    <a:pt x="13806" y="5073"/>
                    <a:pt x="14101" y="5073"/>
                  </a:cubicBezTo>
                  <a:cubicBezTo>
                    <a:pt x="15061" y="5073"/>
                    <a:pt x="16175" y="5173"/>
                    <a:pt x="16421" y="6020"/>
                  </a:cubicBezTo>
                  <a:cubicBezTo>
                    <a:pt x="16662" y="6958"/>
                    <a:pt x="17104" y="7768"/>
                    <a:pt x="17745" y="8450"/>
                  </a:cubicBezTo>
                  <a:cubicBezTo>
                    <a:pt x="18356" y="9057"/>
                    <a:pt x="18858" y="9433"/>
                    <a:pt x="19662" y="9433"/>
                  </a:cubicBezTo>
                  <a:cubicBezTo>
                    <a:pt x="19706" y="9433"/>
                    <a:pt x="19749" y="9433"/>
                    <a:pt x="19794" y="9430"/>
                  </a:cubicBezTo>
                  <a:cubicBezTo>
                    <a:pt x="20677" y="9388"/>
                    <a:pt x="21600" y="9004"/>
                    <a:pt x="21560" y="8066"/>
                  </a:cubicBezTo>
                  <a:cubicBezTo>
                    <a:pt x="21390" y="8139"/>
                    <a:pt x="21212" y="8174"/>
                    <a:pt x="21037" y="8174"/>
                  </a:cubicBezTo>
                  <a:cubicBezTo>
                    <a:pt x="20597" y="8174"/>
                    <a:pt x="20173" y="7952"/>
                    <a:pt x="19914" y="7555"/>
                  </a:cubicBezTo>
                  <a:cubicBezTo>
                    <a:pt x="19553" y="7001"/>
                    <a:pt x="19432" y="6318"/>
                    <a:pt x="19472" y="5679"/>
                  </a:cubicBezTo>
                  <a:cubicBezTo>
                    <a:pt x="19513" y="5040"/>
                    <a:pt x="19553" y="4358"/>
                    <a:pt x="19513" y="3719"/>
                  </a:cubicBezTo>
                  <a:cubicBezTo>
                    <a:pt x="19312" y="1800"/>
                    <a:pt x="17946" y="308"/>
                    <a:pt x="16180" y="11"/>
                  </a:cubicBezTo>
                  <a:cubicBezTo>
                    <a:pt x="16088" y="4"/>
                    <a:pt x="15997" y="0"/>
                    <a:pt x="1590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9" name="Google Shape;2355;p64"/>
            <p:cNvSpPr/>
            <p:nvPr/>
          </p:nvSpPr>
          <p:spPr>
            <a:xfrm>
              <a:off x="2057333" y="1635560"/>
              <a:ext cx="349972" cy="31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4" y="926"/>
                    <a:pt x="18674" y="1598"/>
                    <a:pt x="17099" y="2101"/>
                  </a:cubicBezTo>
                  <a:cubicBezTo>
                    <a:pt x="16273" y="2270"/>
                    <a:pt x="15523" y="2439"/>
                    <a:pt x="14699" y="2522"/>
                  </a:cubicBezTo>
                  <a:cubicBezTo>
                    <a:pt x="13724" y="2607"/>
                    <a:pt x="12823" y="2776"/>
                    <a:pt x="11923" y="2942"/>
                  </a:cubicBezTo>
                  <a:cubicBezTo>
                    <a:pt x="10800" y="3194"/>
                    <a:pt x="9823" y="3782"/>
                    <a:pt x="8999" y="4623"/>
                  </a:cubicBezTo>
                  <a:cubicBezTo>
                    <a:pt x="8175" y="5464"/>
                    <a:pt x="7575" y="6641"/>
                    <a:pt x="7274" y="7985"/>
                  </a:cubicBezTo>
                  <a:cubicBezTo>
                    <a:pt x="7124" y="9246"/>
                    <a:pt x="7049" y="10507"/>
                    <a:pt x="7200" y="11768"/>
                  </a:cubicBezTo>
                  <a:cubicBezTo>
                    <a:pt x="7274" y="12943"/>
                    <a:pt x="7274" y="14038"/>
                    <a:pt x="7200" y="15213"/>
                  </a:cubicBezTo>
                  <a:cubicBezTo>
                    <a:pt x="6899" y="17146"/>
                    <a:pt x="5924" y="18827"/>
                    <a:pt x="4575" y="20005"/>
                  </a:cubicBezTo>
                  <a:cubicBezTo>
                    <a:pt x="3600" y="20759"/>
                    <a:pt x="2475" y="21265"/>
                    <a:pt x="1350" y="21348"/>
                  </a:cubicBezTo>
                  <a:cubicBezTo>
                    <a:pt x="523" y="21517"/>
                    <a:pt x="0" y="21517"/>
                    <a:pt x="0" y="21517"/>
                  </a:cubicBezTo>
                  <a:cubicBezTo>
                    <a:pt x="0" y="21517"/>
                    <a:pt x="148" y="21517"/>
                    <a:pt x="225" y="21600"/>
                  </a:cubicBezTo>
                  <a:lnTo>
                    <a:pt x="1199" y="21600"/>
                  </a:lnTo>
                  <a:cubicBezTo>
                    <a:pt x="2475" y="21517"/>
                    <a:pt x="3600" y="21011"/>
                    <a:pt x="4649" y="20256"/>
                  </a:cubicBezTo>
                  <a:cubicBezTo>
                    <a:pt x="6149" y="19078"/>
                    <a:pt x="7200" y="17314"/>
                    <a:pt x="7499" y="15213"/>
                  </a:cubicBezTo>
                  <a:cubicBezTo>
                    <a:pt x="7874" y="12943"/>
                    <a:pt x="7274" y="10507"/>
                    <a:pt x="7723" y="7985"/>
                  </a:cubicBezTo>
                  <a:cubicBezTo>
                    <a:pt x="7948" y="6810"/>
                    <a:pt x="8473" y="5801"/>
                    <a:pt x="9300" y="4960"/>
                  </a:cubicBezTo>
                  <a:cubicBezTo>
                    <a:pt x="10050" y="4203"/>
                    <a:pt x="10948" y="3700"/>
                    <a:pt x="11923" y="3448"/>
                  </a:cubicBezTo>
                  <a:cubicBezTo>
                    <a:pt x="12823" y="3194"/>
                    <a:pt x="13798" y="3028"/>
                    <a:pt x="14775" y="2942"/>
                  </a:cubicBezTo>
                  <a:cubicBezTo>
                    <a:pt x="15599" y="2859"/>
                    <a:pt x="16349" y="2690"/>
                    <a:pt x="17173" y="2439"/>
                  </a:cubicBezTo>
                  <a:cubicBezTo>
                    <a:pt x="18373" y="2101"/>
                    <a:pt x="19424" y="1515"/>
                    <a:pt x="20475" y="841"/>
                  </a:cubicBezTo>
                  <a:cubicBezTo>
                    <a:pt x="20850" y="589"/>
                    <a:pt x="21225" y="337"/>
                    <a:pt x="216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0" name="Google Shape;2356;p64"/>
            <p:cNvSpPr/>
            <p:nvPr/>
          </p:nvSpPr>
          <p:spPr>
            <a:xfrm>
              <a:off x="2077962" y="1673499"/>
              <a:ext cx="325665" cy="36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95" y="0"/>
                  </a:moveTo>
                  <a:cubicBezTo>
                    <a:pt x="17949" y="0"/>
                    <a:pt x="17015" y="210"/>
                    <a:pt x="16119" y="559"/>
                  </a:cubicBezTo>
                  <a:cubicBezTo>
                    <a:pt x="14266" y="1348"/>
                    <a:pt x="12815" y="2856"/>
                    <a:pt x="12333" y="4721"/>
                  </a:cubicBezTo>
                  <a:cubicBezTo>
                    <a:pt x="11768" y="6730"/>
                    <a:pt x="12250" y="9027"/>
                    <a:pt x="12009" y="11322"/>
                  </a:cubicBezTo>
                  <a:cubicBezTo>
                    <a:pt x="11847" y="13475"/>
                    <a:pt x="11123" y="15557"/>
                    <a:pt x="9835" y="17348"/>
                  </a:cubicBezTo>
                  <a:cubicBezTo>
                    <a:pt x="8705" y="18857"/>
                    <a:pt x="7173" y="20004"/>
                    <a:pt x="5401" y="20722"/>
                  </a:cubicBezTo>
                  <a:cubicBezTo>
                    <a:pt x="4272" y="21161"/>
                    <a:pt x="3145" y="21380"/>
                    <a:pt x="1962" y="21380"/>
                  </a:cubicBezTo>
                  <a:cubicBezTo>
                    <a:pt x="1792" y="21380"/>
                    <a:pt x="1623" y="21376"/>
                    <a:pt x="1450" y="21369"/>
                  </a:cubicBezTo>
                  <a:cubicBezTo>
                    <a:pt x="565" y="21295"/>
                    <a:pt x="0" y="21225"/>
                    <a:pt x="0" y="21225"/>
                  </a:cubicBezTo>
                  <a:lnTo>
                    <a:pt x="403" y="21369"/>
                  </a:lnTo>
                  <a:cubicBezTo>
                    <a:pt x="727" y="21439"/>
                    <a:pt x="1130" y="21510"/>
                    <a:pt x="1450" y="21583"/>
                  </a:cubicBezTo>
                  <a:cubicBezTo>
                    <a:pt x="1668" y="21595"/>
                    <a:pt x="1885" y="21600"/>
                    <a:pt x="2103" y="21600"/>
                  </a:cubicBezTo>
                  <a:cubicBezTo>
                    <a:pt x="3254" y="21600"/>
                    <a:pt x="4396" y="21432"/>
                    <a:pt x="5481" y="21010"/>
                  </a:cubicBezTo>
                  <a:cubicBezTo>
                    <a:pt x="7417" y="20363"/>
                    <a:pt x="9029" y="19143"/>
                    <a:pt x="10156" y="17636"/>
                  </a:cubicBezTo>
                  <a:cubicBezTo>
                    <a:pt x="11527" y="15698"/>
                    <a:pt x="12333" y="13545"/>
                    <a:pt x="12494" y="11322"/>
                  </a:cubicBezTo>
                  <a:cubicBezTo>
                    <a:pt x="12736" y="8954"/>
                    <a:pt x="12250" y="6730"/>
                    <a:pt x="12815" y="4792"/>
                  </a:cubicBezTo>
                  <a:cubicBezTo>
                    <a:pt x="13218" y="3071"/>
                    <a:pt x="14510" y="1636"/>
                    <a:pt x="16281" y="845"/>
                  </a:cubicBezTo>
                  <a:cubicBezTo>
                    <a:pt x="17243" y="446"/>
                    <a:pt x="18307" y="229"/>
                    <a:pt x="19351" y="229"/>
                  </a:cubicBezTo>
                  <a:cubicBezTo>
                    <a:pt x="19619" y="229"/>
                    <a:pt x="19887" y="243"/>
                    <a:pt x="20150" y="271"/>
                  </a:cubicBezTo>
                  <a:cubicBezTo>
                    <a:pt x="21117" y="415"/>
                    <a:pt x="21600" y="559"/>
                    <a:pt x="21600" y="559"/>
                  </a:cubicBezTo>
                  <a:cubicBezTo>
                    <a:pt x="21600" y="486"/>
                    <a:pt x="21520" y="486"/>
                    <a:pt x="21279" y="345"/>
                  </a:cubicBezTo>
                  <a:cubicBezTo>
                    <a:pt x="20876" y="271"/>
                    <a:pt x="20553" y="130"/>
                    <a:pt x="20150" y="130"/>
                  </a:cubicBezTo>
                  <a:cubicBezTo>
                    <a:pt x="19731" y="40"/>
                    <a:pt x="19312" y="0"/>
                    <a:pt x="1889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1" name="Google Shape;2357;p64"/>
            <p:cNvSpPr/>
            <p:nvPr/>
          </p:nvSpPr>
          <p:spPr>
            <a:xfrm>
              <a:off x="2404866" y="1612173"/>
              <a:ext cx="297721" cy="21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2" y="0"/>
                  </a:moveTo>
                  <a:cubicBezTo>
                    <a:pt x="7248" y="0"/>
                    <a:pt x="6445" y="242"/>
                    <a:pt x="5641" y="657"/>
                  </a:cubicBezTo>
                  <a:cubicBezTo>
                    <a:pt x="4847" y="1031"/>
                    <a:pt x="4142" y="1656"/>
                    <a:pt x="3350" y="2280"/>
                  </a:cubicBezTo>
                  <a:cubicBezTo>
                    <a:pt x="2378" y="3156"/>
                    <a:pt x="1497" y="4405"/>
                    <a:pt x="705" y="5777"/>
                  </a:cubicBezTo>
                  <a:cubicBezTo>
                    <a:pt x="441" y="6151"/>
                    <a:pt x="177" y="6775"/>
                    <a:pt x="0" y="7277"/>
                  </a:cubicBezTo>
                  <a:cubicBezTo>
                    <a:pt x="1056" y="5526"/>
                    <a:pt x="2204" y="3903"/>
                    <a:pt x="3614" y="2654"/>
                  </a:cubicBezTo>
                  <a:cubicBezTo>
                    <a:pt x="5114" y="1282"/>
                    <a:pt x="6787" y="657"/>
                    <a:pt x="8551" y="657"/>
                  </a:cubicBezTo>
                  <a:cubicBezTo>
                    <a:pt x="9519" y="657"/>
                    <a:pt x="10401" y="1405"/>
                    <a:pt x="11109" y="2404"/>
                  </a:cubicBezTo>
                  <a:cubicBezTo>
                    <a:pt x="11814" y="3529"/>
                    <a:pt x="12255" y="5029"/>
                    <a:pt x="12519" y="6529"/>
                  </a:cubicBezTo>
                  <a:cubicBezTo>
                    <a:pt x="13046" y="9647"/>
                    <a:pt x="12695" y="12898"/>
                    <a:pt x="13487" y="15642"/>
                  </a:cubicBezTo>
                  <a:cubicBezTo>
                    <a:pt x="13841" y="17019"/>
                    <a:pt x="14282" y="18140"/>
                    <a:pt x="14900" y="19266"/>
                  </a:cubicBezTo>
                  <a:cubicBezTo>
                    <a:pt x="15164" y="19763"/>
                    <a:pt x="15428" y="20265"/>
                    <a:pt x="15869" y="20639"/>
                  </a:cubicBezTo>
                  <a:cubicBezTo>
                    <a:pt x="16133" y="21012"/>
                    <a:pt x="16573" y="21263"/>
                    <a:pt x="16927" y="21390"/>
                  </a:cubicBezTo>
                  <a:cubicBezTo>
                    <a:pt x="17388" y="21530"/>
                    <a:pt x="17853" y="21600"/>
                    <a:pt x="18311" y="21600"/>
                  </a:cubicBezTo>
                  <a:cubicBezTo>
                    <a:pt x="19074" y="21600"/>
                    <a:pt x="19825" y="21403"/>
                    <a:pt x="20541" y="21012"/>
                  </a:cubicBezTo>
                  <a:cubicBezTo>
                    <a:pt x="21423" y="20515"/>
                    <a:pt x="21600" y="19891"/>
                    <a:pt x="21600" y="19891"/>
                  </a:cubicBezTo>
                  <a:cubicBezTo>
                    <a:pt x="21333" y="20265"/>
                    <a:pt x="20982" y="20639"/>
                    <a:pt x="20541" y="20889"/>
                  </a:cubicBezTo>
                  <a:cubicBezTo>
                    <a:pt x="19967" y="21140"/>
                    <a:pt x="19396" y="21263"/>
                    <a:pt x="18821" y="21263"/>
                  </a:cubicBezTo>
                  <a:cubicBezTo>
                    <a:pt x="18250" y="21263"/>
                    <a:pt x="17676" y="21140"/>
                    <a:pt x="17101" y="20889"/>
                  </a:cubicBezTo>
                  <a:cubicBezTo>
                    <a:pt x="16309" y="20639"/>
                    <a:pt x="15692" y="20014"/>
                    <a:pt x="15251" y="19016"/>
                  </a:cubicBezTo>
                  <a:cubicBezTo>
                    <a:pt x="14723" y="18017"/>
                    <a:pt x="14282" y="16768"/>
                    <a:pt x="13928" y="15519"/>
                  </a:cubicBezTo>
                  <a:cubicBezTo>
                    <a:pt x="13310" y="13021"/>
                    <a:pt x="13577" y="9775"/>
                    <a:pt x="13046" y="6402"/>
                  </a:cubicBezTo>
                  <a:cubicBezTo>
                    <a:pt x="12782" y="4779"/>
                    <a:pt x="12255" y="3279"/>
                    <a:pt x="11550" y="2030"/>
                  </a:cubicBezTo>
                  <a:cubicBezTo>
                    <a:pt x="10755" y="781"/>
                    <a:pt x="9696" y="156"/>
                    <a:pt x="8551" y="33"/>
                  </a:cubicBezTo>
                  <a:cubicBezTo>
                    <a:pt x="8385" y="12"/>
                    <a:pt x="8217" y="0"/>
                    <a:pt x="8052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2" name="Google Shape;2358;p64"/>
            <p:cNvSpPr/>
            <p:nvPr/>
          </p:nvSpPr>
          <p:spPr>
            <a:xfrm>
              <a:off x="2631686" y="1844607"/>
              <a:ext cx="77012" cy="295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600" fill="norm" stroke="1" extrusionOk="0">
                  <a:moveTo>
                    <a:pt x="429" y="0"/>
                  </a:moveTo>
                  <a:cubicBezTo>
                    <a:pt x="429" y="0"/>
                    <a:pt x="-537" y="353"/>
                    <a:pt x="429" y="1063"/>
                  </a:cubicBezTo>
                  <a:cubicBezTo>
                    <a:pt x="758" y="1507"/>
                    <a:pt x="1723" y="1863"/>
                    <a:pt x="2688" y="2216"/>
                  </a:cubicBezTo>
                  <a:cubicBezTo>
                    <a:pt x="4301" y="2573"/>
                    <a:pt x="5914" y="2929"/>
                    <a:pt x="7844" y="3195"/>
                  </a:cubicBezTo>
                  <a:cubicBezTo>
                    <a:pt x="9786" y="3548"/>
                    <a:pt x="11717" y="3904"/>
                    <a:pt x="13329" y="4436"/>
                  </a:cubicBezTo>
                  <a:cubicBezTo>
                    <a:pt x="15260" y="4970"/>
                    <a:pt x="16554" y="5589"/>
                    <a:pt x="17520" y="6302"/>
                  </a:cubicBezTo>
                  <a:cubicBezTo>
                    <a:pt x="18485" y="7099"/>
                    <a:pt x="18485" y="7899"/>
                    <a:pt x="18167" y="8696"/>
                  </a:cubicBezTo>
                  <a:cubicBezTo>
                    <a:pt x="17520" y="9584"/>
                    <a:pt x="16236" y="10384"/>
                    <a:pt x="14295" y="11093"/>
                  </a:cubicBezTo>
                  <a:cubicBezTo>
                    <a:pt x="10104" y="12513"/>
                    <a:pt x="6232" y="13935"/>
                    <a:pt x="2688" y="15442"/>
                  </a:cubicBezTo>
                  <a:cubicBezTo>
                    <a:pt x="-218" y="16773"/>
                    <a:pt x="-855" y="18370"/>
                    <a:pt x="1394" y="19880"/>
                  </a:cubicBezTo>
                  <a:cubicBezTo>
                    <a:pt x="3007" y="20855"/>
                    <a:pt x="6232" y="21477"/>
                    <a:pt x="10104" y="21568"/>
                  </a:cubicBezTo>
                  <a:cubicBezTo>
                    <a:pt x="10507" y="21588"/>
                    <a:pt x="10889" y="21600"/>
                    <a:pt x="11261" y="21600"/>
                  </a:cubicBezTo>
                  <a:cubicBezTo>
                    <a:pt x="12364" y="21600"/>
                    <a:pt x="13329" y="21501"/>
                    <a:pt x="14295" y="21299"/>
                  </a:cubicBezTo>
                  <a:lnTo>
                    <a:pt x="10422" y="21299"/>
                  </a:lnTo>
                  <a:cubicBezTo>
                    <a:pt x="6879" y="21124"/>
                    <a:pt x="3972" y="20502"/>
                    <a:pt x="2688" y="19702"/>
                  </a:cubicBezTo>
                  <a:cubicBezTo>
                    <a:pt x="1076" y="18370"/>
                    <a:pt x="1723" y="16864"/>
                    <a:pt x="4301" y="15710"/>
                  </a:cubicBezTo>
                  <a:cubicBezTo>
                    <a:pt x="7197" y="14288"/>
                    <a:pt x="12035" y="13047"/>
                    <a:pt x="15907" y="11450"/>
                  </a:cubicBezTo>
                  <a:cubicBezTo>
                    <a:pt x="18167" y="10650"/>
                    <a:pt x="19451" y="9762"/>
                    <a:pt x="20098" y="8787"/>
                  </a:cubicBezTo>
                  <a:cubicBezTo>
                    <a:pt x="20745" y="7899"/>
                    <a:pt x="20427" y="7011"/>
                    <a:pt x="19451" y="6123"/>
                  </a:cubicBezTo>
                  <a:cubicBezTo>
                    <a:pt x="18167" y="5414"/>
                    <a:pt x="16873" y="4701"/>
                    <a:pt x="14624" y="4082"/>
                  </a:cubicBezTo>
                  <a:cubicBezTo>
                    <a:pt x="12682" y="3638"/>
                    <a:pt x="10751" y="3195"/>
                    <a:pt x="8492" y="2929"/>
                  </a:cubicBezTo>
                  <a:cubicBezTo>
                    <a:pt x="6561" y="2660"/>
                    <a:pt x="4948" y="2307"/>
                    <a:pt x="3654" y="1951"/>
                  </a:cubicBezTo>
                  <a:cubicBezTo>
                    <a:pt x="2360" y="1685"/>
                    <a:pt x="1723" y="1419"/>
                    <a:pt x="1076" y="975"/>
                  </a:cubicBezTo>
                  <a:cubicBezTo>
                    <a:pt x="758" y="710"/>
                    <a:pt x="429" y="353"/>
                    <a:pt x="42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3" name="Google Shape;2359;p64"/>
            <p:cNvSpPr/>
            <p:nvPr/>
          </p:nvSpPr>
          <p:spPr>
            <a:xfrm>
              <a:off x="2630864" y="1692689"/>
              <a:ext cx="69284" cy="11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89" y="0"/>
                  </a:moveTo>
                  <a:cubicBezTo>
                    <a:pt x="2655" y="1132"/>
                    <a:pt x="1895" y="2488"/>
                    <a:pt x="1521" y="4074"/>
                  </a:cubicBezTo>
                  <a:cubicBezTo>
                    <a:pt x="760" y="5437"/>
                    <a:pt x="386" y="7016"/>
                    <a:pt x="0" y="8603"/>
                  </a:cubicBezTo>
                  <a:cubicBezTo>
                    <a:pt x="0" y="10644"/>
                    <a:pt x="386" y="12677"/>
                    <a:pt x="1895" y="14263"/>
                  </a:cubicBezTo>
                  <a:cubicBezTo>
                    <a:pt x="3789" y="17883"/>
                    <a:pt x="8338" y="20602"/>
                    <a:pt x="14396" y="21511"/>
                  </a:cubicBezTo>
                  <a:cubicBezTo>
                    <a:pt x="15106" y="21570"/>
                    <a:pt x="15754" y="21600"/>
                    <a:pt x="16353" y="21600"/>
                  </a:cubicBezTo>
                  <a:cubicBezTo>
                    <a:pt x="19930" y="21600"/>
                    <a:pt x="21600" y="20602"/>
                    <a:pt x="21600" y="20602"/>
                  </a:cubicBezTo>
                  <a:cubicBezTo>
                    <a:pt x="21513" y="20505"/>
                    <a:pt x="21326" y="20468"/>
                    <a:pt x="21039" y="20468"/>
                  </a:cubicBezTo>
                  <a:cubicBezTo>
                    <a:pt x="20391" y="20468"/>
                    <a:pt x="19282" y="20639"/>
                    <a:pt x="17811" y="20639"/>
                  </a:cubicBezTo>
                  <a:cubicBezTo>
                    <a:pt x="16914" y="20639"/>
                    <a:pt x="15892" y="20580"/>
                    <a:pt x="14782" y="20378"/>
                  </a:cubicBezTo>
                  <a:cubicBezTo>
                    <a:pt x="9473" y="19246"/>
                    <a:pt x="5684" y="16751"/>
                    <a:pt x="4175" y="13809"/>
                  </a:cubicBezTo>
                  <a:cubicBezTo>
                    <a:pt x="3029" y="12223"/>
                    <a:pt x="2281" y="10413"/>
                    <a:pt x="2281" y="8603"/>
                  </a:cubicBezTo>
                  <a:cubicBezTo>
                    <a:pt x="2655" y="7016"/>
                    <a:pt x="2655" y="5661"/>
                    <a:pt x="3415" y="4074"/>
                  </a:cubicBezTo>
                  <a:cubicBezTo>
                    <a:pt x="3789" y="1586"/>
                    <a:pt x="4175" y="0"/>
                    <a:pt x="378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4" name="Google Shape;2360;p64"/>
            <p:cNvSpPr/>
            <p:nvPr/>
          </p:nvSpPr>
          <p:spPr>
            <a:xfrm>
              <a:off x="2210410" y="3265124"/>
              <a:ext cx="601518" cy="13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5" y="0"/>
                  </a:moveTo>
                  <a:lnTo>
                    <a:pt x="612" y="4435"/>
                  </a:lnTo>
                  <a:cubicBezTo>
                    <a:pt x="524" y="4435"/>
                    <a:pt x="0" y="21600"/>
                    <a:pt x="0" y="21600"/>
                  </a:cubicBezTo>
                  <a:lnTo>
                    <a:pt x="21600" y="2005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5" name="Google Shape;2361;p64"/>
            <p:cNvSpPr/>
            <p:nvPr/>
          </p:nvSpPr>
          <p:spPr>
            <a:xfrm>
              <a:off x="2657610" y="5073311"/>
              <a:ext cx="386278" cy="49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8116" y="0"/>
                  </a:moveTo>
                  <a:lnTo>
                    <a:pt x="0" y="13401"/>
                  </a:lnTo>
                  <a:lnTo>
                    <a:pt x="20747" y="21600"/>
                  </a:lnTo>
                  <a:cubicBezTo>
                    <a:pt x="21600" y="19971"/>
                    <a:pt x="12830" y="12560"/>
                    <a:pt x="12830" y="12560"/>
                  </a:cubicBezTo>
                  <a:lnTo>
                    <a:pt x="18458" y="4152"/>
                  </a:lnTo>
                  <a:lnTo>
                    <a:pt x="811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6" name="Google Shape;2362;p64"/>
            <p:cNvSpPr/>
            <p:nvPr/>
          </p:nvSpPr>
          <p:spPr>
            <a:xfrm>
              <a:off x="2765208" y="5287836"/>
              <a:ext cx="33497" cy="3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4" h="21600" fill="norm" stroke="1" extrusionOk="0">
                  <a:moveTo>
                    <a:pt x="9582" y="0"/>
                  </a:moveTo>
                  <a:cubicBezTo>
                    <a:pt x="5366" y="0"/>
                    <a:pt x="1553" y="3662"/>
                    <a:pt x="322" y="8501"/>
                  </a:cubicBezTo>
                  <a:cubicBezTo>
                    <a:pt x="-1123" y="14168"/>
                    <a:pt x="2477" y="19862"/>
                    <a:pt x="7522" y="21493"/>
                  </a:cubicBezTo>
                  <a:cubicBezTo>
                    <a:pt x="8114" y="21573"/>
                    <a:pt x="8682" y="21600"/>
                    <a:pt x="9251" y="21600"/>
                  </a:cubicBezTo>
                  <a:cubicBezTo>
                    <a:pt x="14272" y="21600"/>
                    <a:pt x="18464" y="18392"/>
                    <a:pt x="19766" y="12538"/>
                  </a:cubicBezTo>
                  <a:cubicBezTo>
                    <a:pt x="20477" y="6042"/>
                    <a:pt x="16166" y="374"/>
                    <a:pt x="11122" y="374"/>
                  </a:cubicBezTo>
                  <a:lnTo>
                    <a:pt x="11856" y="374"/>
                  </a:lnTo>
                  <a:cubicBezTo>
                    <a:pt x="11074" y="107"/>
                    <a:pt x="10316" y="0"/>
                    <a:pt x="958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7" name="Google Shape;2363;p64"/>
            <p:cNvSpPr/>
            <p:nvPr/>
          </p:nvSpPr>
          <p:spPr>
            <a:xfrm>
              <a:off x="2658809" y="5352801"/>
              <a:ext cx="386181" cy="21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874" y="0"/>
                  </a:moveTo>
                  <a:lnTo>
                    <a:pt x="0" y="2980"/>
                  </a:lnTo>
                  <a:lnTo>
                    <a:pt x="21196" y="21600"/>
                  </a:lnTo>
                  <a:cubicBezTo>
                    <a:pt x="21600" y="20528"/>
                    <a:pt x="20861" y="18973"/>
                    <a:pt x="20861" y="18973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8" name="Google Shape;2364;p64"/>
            <p:cNvSpPr/>
            <p:nvPr/>
          </p:nvSpPr>
          <p:spPr>
            <a:xfrm>
              <a:off x="2857975" y="5348822"/>
              <a:ext cx="4520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2733" y="0"/>
                  </a:moveTo>
                  <a:cubicBezTo>
                    <a:pt x="11892" y="0"/>
                    <a:pt x="10996" y="269"/>
                    <a:pt x="10063" y="807"/>
                  </a:cubicBezTo>
                  <a:cubicBezTo>
                    <a:pt x="2839" y="2893"/>
                    <a:pt x="-490" y="19245"/>
                    <a:pt x="59" y="21264"/>
                  </a:cubicBezTo>
                  <a:cubicBezTo>
                    <a:pt x="132" y="21465"/>
                    <a:pt x="223" y="21600"/>
                    <a:pt x="370" y="21600"/>
                  </a:cubicBezTo>
                  <a:cubicBezTo>
                    <a:pt x="1485" y="21600"/>
                    <a:pt x="5125" y="14938"/>
                    <a:pt x="10063" y="13054"/>
                  </a:cubicBezTo>
                  <a:cubicBezTo>
                    <a:pt x="11526" y="12045"/>
                    <a:pt x="12898" y="11641"/>
                    <a:pt x="14160" y="11641"/>
                  </a:cubicBezTo>
                  <a:cubicBezTo>
                    <a:pt x="16977" y="11641"/>
                    <a:pt x="19153" y="13525"/>
                    <a:pt x="20122" y="13525"/>
                  </a:cubicBezTo>
                  <a:cubicBezTo>
                    <a:pt x="20378" y="13525"/>
                    <a:pt x="20543" y="13391"/>
                    <a:pt x="20634" y="13054"/>
                  </a:cubicBezTo>
                  <a:cubicBezTo>
                    <a:pt x="21110" y="9555"/>
                    <a:pt x="17891" y="0"/>
                    <a:pt x="1273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9" name="Google Shape;2365;p64"/>
            <p:cNvSpPr/>
            <p:nvPr/>
          </p:nvSpPr>
          <p:spPr>
            <a:xfrm>
              <a:off x="2896391" y="5393138"/>
              <a:ext cx="3836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4828" y="0"/>
                  </a:moveTo>
                  <a:cubicBezTo>
                    <a:pt x="12864" y="0"/>
                    <a:pt x="10520" y="771"/>
                    <a:pt x="8029" y="2964"/>
                  </a:cubicBezTo>
                  <a:cubicBezTo>
                    <a:pt x="1610" y="9135"/>
                    <a:pt x="-966" y="20220"/>
                    <a:pt x="322" y="21478"/>
                  </a:cubicBezTo>
                  <a:cubicBezTo>
                    <a:pt x="364" y="21559"/>
                    <a:pt x="428" y="21600"/>
                    <a:pt x="491" y="21600"/>
                  </a:cubicBezTo>
                  <a:cubicBezTo>
                    <a:pt x="1399" y="21600"/>
                    <a:pt x="4545" y="13845"/>
                    <a:pt x="9950" y="10353"/>
                  </a:cubicBezTo>
                  <a:cubicBezTo>
                    <a:pt x="15081" y="5441"/>
                    <a:pt x="20212" y="5441"/>
                    <a:pt x="20212" y="4182"/>
                  </a:cubicBezTo>
                  <a:cubicBezTo>
                    <a:pt x="20634" y="2598"/>
                    <a:pt x="18375" y="0"/>
                    <a:pt x="148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0" name="Google Shape;2366;p64"/>
            <p:cNvSpPr/>
            <p:nvPr/>
          </p:nvSpPr>
          <p:spPr>
            <a:xfrm>
              <a:off x="2933781" y="5432997"/>
              <a:ext cx="3126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18232" y="0"/>
                  </a:moveTo>
                  <a:cubicBezTo>
                    <a:pt x="15602" y="0"/>
                    <a:pt x="11129" y="1178"/>
                    <a:pt x="6972" y="5662"/>
                  </a:cubicBezTo>
                  <a:cubicBezTo>
                    <a:pt x="579" y="11651"/>
                    <a:pt x="-1026" y="21600"/>
                    <a:pt x="579" y="21600"/>
                  </a:cubicBezTo>
                  <a:cubicBezTo>
                    <a:pt x="1394" y="21600"/>
                    <a:pt x="4578" y="15611"/>
                    <a:pt x="10182" y="10636"/>
                  </a:cubicBezTo>
                  <a:cubicBezTo>
                    <a:pt x="14970" y="4680"/>
                    <a:pt x="20574" y="2684"/>
                    <a:pt x="20574" y="687"/>
                  </a:cubicBezTo>
                  <a:cubicBezTo>
                    <a:pt x="20574" y="360"/>
                    <a:pt x="19679" y="0"/>
                    <a:pt x="1823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2367;p64"/>
            <p:cNvSpPr/>
            <p:nvPr/>
          </p:nvSpPr>
          <p:spPr>
            <a:xfrm>
              <a:off x="2881209" y="5292932"/>
              <a:ext cx="4176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4581" y="0"/>
                  </a:moveTo>
                  <a:cubicBezTo>
                    <a:pt x="1797" y="0"/>
                    <a:pt x="0" y="1515"/>
                    <a:pt x="0" y="3073"/>
                  </a:cubicBezTo>
                  <a:cubicBezTo>
                    <a:pt x="0" y="4372"/>
                    <a:pt x="4798" y="5671"/>
                    <a:pt x="10208" y="10952"/>
                  </a:cubicBezTo>
                  <a:cubicBezTo>
                    <a:pt x="15183" y="14588"/>
                    <a:pt x="18638" y="21600"/>
                    <a:pt x="20080" y="21600"/>
                  </a:cubicBezTo>
                  <a:cubicBezTo>
                    <a:pt x="20198" y="21600"/>
                    <a:pt x="20317" y="21557"/>
                    <a:pt x="20396" y="21470"/>
                  </a:cubicBezTo>
                  <a:cubicBezTo>
                    <a:pt x="21600" y="20172"/>
                    <a:pt x="18007" y="8311"/>
                    <a:pt x="12004" y="3073"/>
                  </a:cubicBezTo>
                  <a:cubicBezTo>
                    <a:pt x="9201" y="822"/>
                    <a:pt x="6634" y="0"/>
                    <a:pt x="45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2368;p64"/>
            <p:cNvSpPr/>
            <p:nvPr/>
          </p:nvSpPr>
          <p:spPr>
            <a:xfrm>
              <a:off x="2894113" y="5221832"/>
              <a:ext cx="47980" cy="5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4381" y="2949"/>
                  </a:moveTo>
                  <a:cubicBezTo>
                    <a:pt x="5351" y="2949"/>
                    <a:pt x="6534" y="3375"/>
                    <a:pt x="7716" y="4043"/>
                  </a:cubicBezTo>
                  <a:cubicBezTo>
                    <a:pt x="11457" y="7281"/>
                    <a:pt x="14687" y="10519"/>
                    <a:pt x="17369" y="14669"/>
                  </a:cubicBezTo>
                  <a:cubicBezTo>
                    <a:pt x="18516" y="16888"/>
                    <a:pt x="19187" y="18712"/>
                    <a:pt x="19663" y="19928"/>
                  </a:cubicBezTo>
                  <a:cubicBezTo>
                    <a:pt x="18463" y="19062"/>
                    <a:pt x="16645" y="17754"/>
                    <a:pt x="14687" y="16067"/>
                  </a:cubicBezTo>
                  <a:cubicBezTo>
                    <a:pt x="12004" y="14213"/>
                    <a:pt x="9851" y="12358"/>
                    <a:pt x="7716" y="10063"/>
                  </a:cubicBezTo>
                  <a:cubicBezTo>
                    <a:pt x="6640" y="8664"/>
                    <a:pt x="5563" y="7281"/>
                    <a:pt x="4487" y="5898"/>
                  </a:cubicBezTo>
                  <a:cubicBezTo>
                    <a:pt x="3957" y="5442"/>
                    <a:pt x="3957" y="4515"/>
                    <a:pt x="3428" y="4043"/>
                  </a:cubicBezTo>
                  <a:cubicBezTo>
                    <a:pt x="3428" y="3131"/>
                    <a:pt x="2881" y="3587"/>
                    <a:pt x="3428" y="3131"/>
                  </a:cubicBezTo>
                  <a:cubicBezTo>
                    <a:pt x="3710" y="2995"/>
                    <a:pt x="4028" y="2949"/>
                    <a:pt x="4381" y="2949"/>
                  </a:cubicBezTo>
                  <a:close/>
                  <a:moveTo>
                    <a:pt x="4222" y="0"/>
                  </a:moveTo>
                  <a:cubicBezTo>
                    <a:pt x="3428" y="0"/>
                    <a:pt x="2616" y="122"/>
                    <a:pt x="1804" y="350"/>
                  </a:cubicBezTo>
                  <a:cubicBezTo>
                    <a:pt x="198" y="1277"/>
                    <a:pt x="-331" y="2660"/>
                    <a:pt x="198" y="4515"/>
                  </a:cubicBezTo>
                  <a:cubicBezTo>
                    <a:pt x="745" y="5442"/>
                    <a:pt x="1275" y="6354"/>
                    <a:pt x="1804" y="7281"/>
                  </a:cubicBezTo>
                  <a:cubicBezTo>
                    <a:pt x="2881" y="8664"/>
                    <a:pt x="3957" y="10063"/>
                    <a:pt x="5563" y="11446"/>
                  </a:cubicBezTo>
                  <a:cubicBezTo>
                    <a:pt x="7716" y="13757"/>
                    <a:pt x="9851" y="16067"/>
                    <a:pt x="13081" y="17450"/>
                  </a:cubicBezTo>
                  <a:cubicBezTo>
                    <a:pt x="14951" y="19062"/>
                    <a:pt x="17634" y="20323"/>
                    <a:pt x="20069" y="20916"/>
                  </a:cubicBezTo>
                  <a:cubicBezTo>
                    <a:pt x="20263" y="21372"/>
                    <a:pt x="20422" y="21600"/>
                    <a:pt x="20581" y="21600"/>
                  </a:cubicBezTo>
                  <a:cubicBezTo>
                    <a:pt x="20616" y="21418"/>
                    <a:pt x="20651" y="21235"/>
                    <a:pt x="20669" y="21053"/>
                  </a:cubicBezTo>
                  <a:cubicBezTo>
                    <a:pt x="20828" y="21083"/>
                    <a:pt x="20969" y="21114"/>
                    <a:pt x="21128" y="21144"/>
                  </a:cubicBezTo>
                  <a:cubicBezTo>
                    <a:pt x="21269" y="21144"/>
                    <a:pt x="21110" y="20992"/>
                    <a:pt x="20722" y="20688"/>
                  </a:cubicBezTo>
                  <a:cubicBezTo>
                    <a:pt x="20987" y="18225"/>
                    <a:pt x="20404" y="15809"/>
                    <a:pt x="18975" y="13757"/>
                  </a:cubicBezTo>
                  <a:cubicBezTo>
                    <a:pt x="17369" y="9136"/>
                    <a:pt x="13610" y="5442"/>
                    <a:pt x="9322" y="2204"/>
                  </a:cubicBezTo>
                  <a:cubicBezTo>
                    <a:pt x="8793" y="1277"/>
                    <a:pt x="7716" y="821"/>
                    <a:pt x="6640" y="350"/>
                  </a:cubicBezTo>
                  <a:cubicBezTo>
                    <a:pt x="5828" y="122"/>
                    <a:pt x="5034" y="0"/>
                    <a:pt x="4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3" name="Google Shape;2369;p64"/>
            <p:cNvSpPr/>
            <p:nvPr/>
          </p:nvSpPr>
          <p:spPr>
            <a:xfrm>
              <a:off x="2938299" y="5224750"/>
              <a:ext cx="51053" cy="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18" y="0"/>
                  </a:moveTo>
                  <a:cubicBezTo>
                    <a:pt x="15206" y="0"/>
                    <a:pt x="13379" y="533"/>
                    <a:pt x="11840" y="1598"/>
                  </a:cubicBezTo>
                  <a:cubicBezTo>
                    <a:pt x="10284" y="2553"/>
                    <a:pt x="8745" y="3979"/>
                    <a:pt x="7206" y="5404"/>
                  </a:cubicBezTo>
                  <a:cubicBezTo>
                    <a:pt x="5142" y="7785"/>
                    <a:pt x="3095" y="10166"/>
                    <a:pt x="2064" y="13032"/>
                  </a:cubicBezTo>
                  <a:cubicBezTo>
                    <a:pt x="524" y="15413"/>
                    <a:pt x="0" y="18734"/>
                    <a:pt x="0" y="21600"/>
                  </a:cubicBezTo>
                  <a:cubicBezTo>
                    <a:pt x="524" y="21600"/>
                    <a:pt x="1556" y="18264"/>
                    <a:pt x="4127" y="13502"/>
                  </a:cubicBezTo>
                  <a:cubicBezTo>
                    <a:pt x="5666" y="11121"/>
                    <a:pt x="7206" y="8740"/>
                    <a:pt x="9777" y="6845"/>
                  </a:cubicBezTo>
                  <a:cubicBezTo>
                    <a:pt x="10808" y="5889"/>
                    <a:pt x="12348" y="4464"/>
                    <a:pt x="13887" y="3979"/>
                  </a:cubicBezTo>
                  <a:cubicBezTo>
                    <a:pt x="14919" y="2553"/>
                    <a:pt x="16458" y="2553"/>
                    <a:pt x="17997" y="2553"/>
                  </a:cubicBezTo>
                  <a:cubicBezTo>
                    <a:pt x="18522" y="2553"/>
                    <a:pt x="18522" y="4464"/>
                    <a:pt x="17997" y="5889"/>
                  </a:cubicBezTo>
                  <a:cubicBezTo>
                    <a:pt x="17490" y="7785"/>
                    <a:pt x="16965" y="9226"/>
                    <a:pt x="15951" y="10651"/>
                  </a:cubicBezTo>
                  <a:cubicBezTo>
                    <a:pt x="14411" y="13032"/>
                    <a:pt x="11840" y="14927"/>
                    <a:pt x="9269" y="16353"/>
                  </a:cubicBezTo>
                  <a:cubicBezTo>
                    <a:pt x="5142" y="19219"/>
                    <a:pt x="1556" y="19219"/>
                    <a:pt x="1556" y="19689"/>
                  </a:cubicBezTo>
                  <a:cubicBezTo>
                    <a:pt x="2317" y="19814"/>
                    <a:pt x="3095" y="19877"/>
                    <a:pt x="3857" y="19877"/>
                  </a:cubicBezTo>
                  <a:cubicBezTo>
                    <a:pt x="6140" y="19877"/>
                    <a:pt x="8356" y="19329"/>
                    <a:pt x="10284" y="18264"/>
                  </a:cubicBezTo>
                  <a:cubicBezTo>
                    <a:pt x="13379" y="16838"/>
                    <a:pt x="15951" y="14927"/>
                    <a:pt x="17997" y="12077"/>
                  </a:cubicBezTo>
                  <a:cubicBezTo>
                    <a:pt x="19029" y="10651"/>
                    <a:pt x="20061" y="8740"/>
                    <a:pt x="20568" y="7315"/>
                  </a:cubicBezTo>
                  <a:cubicBezTo>
                    <a:pt x="21093" y="5889"/>
                    <a:pt x="21600" y="4934"/>
                    <a:pt x="21600" y="3979"/>
                  </a:cubicBezTo>
                  <a:cubicBezTo>
                    <a:pt x="21600" y="2553"/>
                    <a:pt x="20568" y="1128"/>
                    <a:pt x="19029" y="172"/>
                  </a:cubicBezTo>
                  <a:cubicBezTo>
                    <a:pt x="18386" y="47"/>
                    <a:pt x="17743" y="0"/>
                    <a:pt x="1711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4" name="Google Shape;2370;p64"/>
            <p:cNvSpPr/>
            <p:nvPr/>
          </p:nvSpPr>
          <p:spPr>
            <a:xfrm>
              <a:off x="2689193" y="5336969"/>
              <a:ext cx="494575" cy="38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8" y="0"/>
                  </a:moveTo>
                  <a:lnTo>
                    <a:pt x="0" y="2614"/>
                  </a:lnTo>
                  <a:lnTo>
                    <a:pt x="3291" y="21600"/>
                  </a:lnTo>
                  <a:lnTo>
                    <a:pt x="21600" y="16373"/>
                  </a:lnTo>
                  <a:cubicBezTo>
                    <a:pt x="21069" y="14171"/>
                    <a:pt x="10879" y="12313"/>
                    <a:pt x="10879" y="12313"/>
                  </a:cubicBezTo>
                  <a:lnTo>
                    <a:pt x="912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5" name="Google Shape;2371;p64"/>
            <p:cNvSpPr/>
            <p:nvPr/>
          </p:nvSpPr>
          <p:spPr>
            <a:xfrm>
              <a:off x="2795930" y="5562968"/>
              <a:ext cx="32225" cy="3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0" h="21600" fill="norm" stroke="1" extrusionOk="0">
                  <a:moveTo>
                    <a:pt x="9430" y="0"/>
                  </a:moveTo>
                  <a:cubicBezTo>
                    <a:pt x="7653" y="0"/>
                    <a:pt x="5924" y="522"/>
                    <a:pt x="4456" y="1619"/>
                  </a:cubicBezTo>
                  <a:lnTo>
                    <a:pt x="5166" y="810"/>
                  </a:lnTo>
                  <a:cubicBezTo>
                    <a:pt x="856" y="3996"/>
                    <a:pt x="-1323" y="10343"/>
                    <a:pt x="856" y="15906"/>
                  </a:cubicBezTo>
                  <a:cubicBezTo>
                    <a:pt x="2419" y="19380"/>
                    <a:pt x="5924" y="21600"/>
                    <a:pt x="9690" y="21600"/>
                  </a:cubicBezTo>
                  <a:cubicBezTo>
                    <a:pt x="11040" y="21600"/>
                    <a:pt x="12461" y="21313"/>
                    <a:pt x="13811" y="20660"/>
                  </a:cubicBezTo>
                  <a:cubicBezTo>
                    <a:pt x="18832" y="17499"/>
                    <a:pt x="20277" y="11153"/>
                    <a:pt x="18122" y="5589"/>
                  </a:cubicBezTo>
                  <a:cubicBezTo>
                    <a:pt x="16227" y="1933"/>
                    <a:pt x="12793" y="0"/>
                    <a:pt x="943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6" name="Google Shape;2372;p64"/>
            <p:cNvSpPr/>
            <p:nvPr/>
          </p:nvSpPr>
          <p:spPr>
            <a:xfrm>
              <a:off x="2758476" y="5607984"/>
              <a:ext cx="425292" cy="11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9" y="0"/>
                  </a:moveTo>
                  <a:lnTo>
                    <a:pt x="0" y="14954"/>
                  </a:lnTo>
                  <a:lnTo>
                    <a:pt x="309" y="21600"/>
                  </a:lnTo>
                  <a:lnTo>
                    <a:pt x="21600" y="3561"/>
                  </a:lnTo>
                  <a:cubicBezTo>
                    <a:pt x="21539" y="945"/>
                    <a:pt x="20489" y="0"/>
                    <a:pt x="204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7" name="Google Shape;2373;p64"/>
            <p:cNvSpPr/>
            <p:nvPr/>
          </p:nvSpPr>
          <p:spPr>
            <a:xfrm>
              <a:off x="2911048" y="5549535"/>
              <a:ext cx="33329" cy="3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18900" y="0"/>
                  </a:moveTo>
                  <a:cubicBezTo>
                    <a:pt x="15981" y="0"/>
                    <a:pt x="10702" y="1569"/>
                    <a:pt x="6514" y="6433"/>
                  </a:cubicBezTo>
                  <a:cubicBezTo>
                    <a:pt x="-441" y="13572"/>
                    <a:pt x="-441" y="21522"/>
                    <a:pt x="346" y="21522"/>
                  </a:cubicBezTo>
                  <a:cubicBezTo>
                    <a:pt x="422" y="21574"/>
                    <a:pt x="524" y="21600"/>
                    <a:pt x="600" y="21600"/>
                  </a:cubicBezTo>
                  <a:cubicBezTo>
                    <a:pt x="2148" y="21600"/>
                    <a:pt x="4508" y="15612"/>
                    <a:pt x="9585" y="9597"/>
                  </a:cubicBezTo>
                  <a:cubicBezTo>
                    <a:pt x="14991" y="4053"/>
                    <a:pt x="21159" y="2458"/>
                    <a:pt x="21159" y="863"/>
                  </a:cubicBezTo>
                  <a:cubicBezTo>
                    <a:pt x="21159" y="366"/>
                    <a:pt x="20296" y="0"/>
                    <a:pt x="189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8" name="Google Shape;2374;p64"/>
            <p:cNvSpPr/>
            <p:nvPr/>
          </p:nvSpPr>
          <p:spPr>
            <a:xfrm>
              <a:off x="2966144" y="5558651"/>
              <a:ext cx="29507" cy="3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3" h="21600" fill="norm" stroke="1" extrusionOk="0">
                  <a:moveTo>
                    <a:pt x="17395" y="0"/>
                  </a:moveTo>
                  <a:cubicBezTo>
                    <a:pt x="14416" y="0"/>
                    <a:pt x="6223" y="2408"/>
                    <a:pt x="2092" y="7920"/>
                  </a:cubicBezTo>
                  <a:cubicBezTo>
                    <a:pt x="-2038" y="15435"/>
                    <a:pt x="1043" y="21600"/>
                    <a:pt x="2092" y="21600"/>
                  </a:cubicBezTo>
                  <a:cubicBezTo>
                    <a:pt x="4124" y="21600"/>
                    <a:pt x="4124" y="16132"/>
                    <a:pt x="8254" y="9968"/>
                  </a:cubicBezTo>
                  <a:cubicBezTo>
                    <a:pt x="12351" y="4500"/>
                    <a:pt x="19562" y="1080"/>
                    <a:pt x="18546" y="405"/>
                  </a:cubicBezTo>
                  <a:cubicBezTo>
                    <a:pt x="18546" y="135"/>
                    <a:pt x="18106" y="0"/>
                    <a:pt x="1739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9" name="Google Shape;2375;p64"/>
            <p:cNvSpPr/>
            <p:nvPr/>
          </p:nvSpPr>
          <p:spPr>
            <a:xfrm>
              <a:off x="3015912" y="5567726"/>
              <a:ext cx="29507" cy="3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0" h="21600" fill="norm" stroke="1" extrusionOk="0">
                  <a:moveTo>
                    <a:pt x="15702" y="0"/>
                  </a:moveTo>
                  <a:cubicBezTo>
                    <a:pt x="12957" y="0"/>
                    <a:pt x="3657" y="3342"/>
                    <a:pt x="861" y="9494"/>
                  </a:cubicBezTo>
                  <a:cubicBezTo>
                    <a:pt x="-2239" y="16222"/>
                    <a:pt x="3911" y="21600"/>
                    <a:pt x="5486" y="21600"/>
                  </a:cubicBezTo>
                  <a:cubicBezTo>
                    <a:pt x="8586" y="20936"/>
                    <a:pt x="7011" y="16222"/>
                    <a:pt x="10111" y="10844"/>
                  </a:cubicBezTo>
                  <a:cubicBezTo>
                    <a:pt x="13211" y="4780"/>
                    <a:pt x="19361" y="752"/>
                    <a:pt x="16261" y="89"/>
                  </a:cubicBezTo>
                  <a:cubicBezTo>
                    <a:pt x="16159" y="22"/>
                    <a:pt x="15956" y="0"/>
                    <a:pt x="1570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0" name="Google Shape;2376;p64"/>
            <p:cNvSpPr/>
            <p:nvPr/>
          </p:nvSpPr>
          <p:spPr>
            <a:xfrm>
              <a:off x="2886820" y="5491785"/>
              <a:ext cx="4300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13741" y="0"/>
                  </a:moveTo>
                  <a:cubicBezTo>
                    <a:pt x="12282" y="0"/>
                    <a:pt x="10669" y="482"/>
                    <a:pt x="8979" y="1769"/>
                  </a:cubicBezTo>
                  <a:cubicBezTo>
                    <a:pt x="2547" y="6700"/>
                    <a:pt x="-947" y="19724"/>
                    <a:pt x="224" y="21332"/>
                  </a:cubicBezTo>
                  <a:cubicBezTo>
                    <a:pt x="282" y="21493"/>
                    <a:pt x="378" y="21600"/>
                    <a:pt x="531" y="21600"/>
                  </a:cubicBezTo>
                  <a:cubicBezTo>
                    <a:pt x="1683" y="21600"/>
                    <a:pt x="5447" y="15919"/>
                    <a:pt x="10151" y="11577"/>
                  </a:cubicBezTo>
                  <a:cubicBezTo>
                    <a:pt x="15392" y="6700"/>
                    <a:pt x="20653" y="8308"/>
                    <a:pt x="20653" y="5038"/>
                  </a:cubicBezTo>
                  <a:cubicBezTo>
                    <a:pt x="20653" y="3859"/>
                    <a:pt x="17811" y="0"/>
                    <a:pt x="1374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1" name="Google Shape;2377;p64"/>
            <p:cNvSpPr/>
            <p:nvPr/>
          </p:nvSpPr>
          <p:spPr>
            <a:xfrm>
              <a:off x="2851577" y="5434636"/>
              <a:ext cx="6973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4977" y="5647"/>
                  </a:moveTo>
                  <a:cubicBezTo>
                    <a:pt x="6472" y="5647"/>
                    <a:pt x="7587" y="6573"/>
                    <a:pt x="9081" y="6573"/>
                  </a:cubicBezTo>
                  <a:cubicBezTo>
                    <a:pt x="11311" y="7529"/>
                    <a:pt x="13553" y="9381"/>
                    <a:pt x="15416" y="12219"/>
                  </a:cubicBezTo>
                  <a:cubicBezTo>
                    <a:pt x="17290" y="14102"/>
                    <a:pt x="18699" y="16015"/>
                    <a:pt x="19630" y="17280"/>
                  </a:cubicBezTo>
                  <a:cubicBezTo>
                    <a:pt x="19091" y="17187"/>
                    <a:pt x="18552" y="17126"/>
                    <a:pt x="18013" y="17126"/>
                  </a:cubicBezTo>
                  <a:cubicBezTo>
                    <a:pt x="16898" y="17126"/>
                    <a:pt x="15783" y="17373"/>
                    <a:pt x="14668" y="17835"/>
                  </a:cubicBezTo>
                  <a:cubicBezTo>
                    <a:pt x="12426" y="16910"/>
                    <a:pt x="10196" y="15953"/>
                    <a:pt x="7966" y="15027"/>
                  </a:cubicBezTo>
                  <a:cubicBezTo>
                    <a:pt x="6839" y="14071"/>
                    <a:pt x="5357" y="13145"/>
                    <a:pt x="4242" y="12219"/>
                  </a:cubicBezTo>
                  <a:cubicBezTo>
                    <a:pt x="3495" y="11263"/>
                    <a:pt x="3127" y="10337"/>
                    <a:pt x="2747" y="10337"/>
                  </a:cubicBezTo>
                  <a:cubicBezTo>
                    <a:pt x="2380" y="9381"/>
                    <a:pt x="2000" y="9381"/>
                    <a:pt x="2380" y="8455"/>
                  </a:cubicBezTo>
                  <a:cubicBezTo>
                    <a:pt x="2380" y="6573"/>
                    <a:pt x="3862" y="5647"/>
                    <a:pt x="4977" y="5647"/>
                  </a:cubicBezTo>
                  <a:close/>
                  <a:moveTo>
                    <a:pt x="4977" y="0"/>
                  </a:moveTo>
                  <a:cubicBezTo>
                    <a:pt x="4242" y="0"/>
                    <a:pt x="3495" y="957"/>
                    <a:pt x="2747" y="957"/>
                  </a:cubicBezTo>
                  <a:cubicBezTo>
                    <a:pt x="1632" y="1882"/>
                    <a:pt x="517" y="3765"/>
                    <a:pt x="138" y="6573"/>
                  </a:cubicBezTo>
                  <a:cubicBezTo>
                    <a:pt x="-230" y="9381"/>
                    <a:pt x="138" y="12219"/>
                    <a:pt x="1265" y="14071"/>
                  </a:cubicBezTo>
                  <a:cubicBezTo>
                    <a:pt x="2000" y="15953"/>
                    <a:pt x="2747" y="15953"/>
                    <a:pt x="3495" y="16910"/>
                  </a:cubicBezTo>
                  <a:cubicBezTo>
                    <a:pt x="4977" y="17835"/>
                    <a:pt x="6104" y="18761"/>
                    <a:pt x="7587" y="19718"/>
                  </a:cubicBezTo>
                  <a:cubicBezTo>
                    <a:pt x="9829" y="20643"/>
                    <a:pt x="12426" y="21600"/>
                    <a:pt x="14668" y="21600"/>
                  </a:cubicBezTo>
                  <a:cubicBezTo>
                    <a:pt x="16665" y="21600"/>
                    <a:pt x="18650" y="20829"/>
                    <a:pt x="20647" y="18669"/>
                  </a:cubicBezTo>
                  <a:cubicBezTo>
                    <a:pt x="20782" y="18823"/>
                    <a:pt x="20880" y="18915"/>
                    <a:pt x="20929" y="18915"/>
                  </a:cubicBezTo>
                  <a:cubicBezTo>
                    <a:pt x="20978" y="18915"/>
                    <a:pt x="20990" y="18885"/>
                    <a:pt x="20990" y="18761"/>
                  </a:cubicBezTo>
                  <a:cubicBezTo>
                    <a:pt x="21064" y="18761"/>
                    <a:pt x="21076" y="18576"/>
                    <a:pt x="21015" y="18267"/>
                  </a:cubicBezTo>
                  <a:cubicBezTo>
                    <a:pt x="21137" y="18113"/>
                    <a:pt x="21247" y="17990"/>
                    <a:pt x="21370" y="17835"/>
                  </a:cubicBezTo>
                  <a:cubicBezTo>
                    <a:pt x="21198" y="17774"/>
                    <a:pt x="21039" y="17712"/>
                    <a:pt x="20880" y="17650"/>
                  </a:cubicBezTo>
                  <a:cubicBezTo>
                    <a:pt x="20390" y="15768"/>
                    <a:pt x="18858" y="11849"/>
                    <a:pt x="16151" y="8455"/>
                  </a:cubicBezTo>
                  <a:cubicBezTo>
                    <a:pt x="13921" y="4690"/>
                    <a:pt x="11691" y="2839"/>
                    <a:pt x="9449" y="1882"/>
                  </a:cubicBezTo>
                  <a:cubicBezTo>
                    <a:pt x="7966" y="957"/>
                    <a:pt x="6472" y="957"/>
                    <a:pt x="4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2" name="Google Shape;2378;p64"/>
            <p:cNvSpPr/>
            <p:nvPr/>
          </p:nvSpPr>
          <p:spPr>
            <a:xfrm>
              <a:off x="2906246" y="5391220"/>
              <a:ext cx="31173" cy="7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fill="norm" stroke="1" extrusionOk="0">
                  <a:moveTo>
                    <a:pt x="10899" y="0"/>
                  </a:moveTo>
                  <a:cubicBezTo>
                    <a:pt x="10319" y="0"/>
                    <a:pt x="9713" y="49"/>
                    <a:pt x="9107" y="134"/>
                  </a:cubicBezTo>
                  <a:cubicBezTo>
                    <a:pt x="5130" y="877"/>
                    <a:pt x="2706" y="2362"/>
                    <a:pt x="1916" y="4213"/>
                  </a:cubicBezTo>
                  <a:cubicBezTo>
                    <a:pt x="1126" y="5686"/>
                    <a:pt x="309" y="7172"/>
                    <a:pt x="309" y="8645"/>
                  </a:cubicBezTo>
                  <a:cubicBezTo>
                    <a:pt x="-481" y="10873"/>
                    <a:pt x="309" y="13454"/>
                    <a:pt x="1916" y="15683"/>
                  </a:cubicBezTo>
                  <a:cubicBezTo>
                    <a:pt x="4313" y="19749"/>
                    <a:pt x="8317" y="21600"/>
                    <a:pt x="8317" y="21600"/>
                  </a:cubicBezTo>
                  <a:cubicBezTo>
                    <a:pt x="9107" y="21600"/>
                    <a:pt x="6710" y="19384"/>
                    <a:pt x="4313" y="15305"/>
                  </a:cubicBezTo>
                  <a:cubicBezTo>
                    <a:pt x="4313" y="13089"/>
                    <a:pt x="4313" y="10873"/>
                    <a:pt x="4313" y="8645"/>
                  </a:cubicBezTo>
                  <a:cubicBezTo>
                    <a:pt x="5130" y="7172"/>
                    <a:pt x="5920" y="6064"/>
                    <a:pt x="6710" y="4943"/>
                  </a:cubicBezTo>
                  <a:cubicBezTo>
                    <a:pt x="6710" y="3470"/>
                    <a:pt x="9107" y="2362"/>
                    <a:pt x="9924" y="2362"/>
                  </a:cubicBezTo>
                  <a:cubicBezTo>
                    <a:pt x="10135" y="2301"/>
                    <a:pt x="10345" y="2289"/>
                    <a:pt x="10556" y="2289"/>
                  </a:cubicBezTo>
                  <a:cubicBezTo>
                    <a:pt x="11926" y="2289"/>
                    <a:pt x="13243" y="3251"/>
                    <a:pt x="13928" y="4213"/>
                  </a:cubicBezTo>
                  <a:cubicBezTo>
                    <a:pt x="14718" y="5321"/>
                    <a:pt x="15535" y="6794"/>
                    <a:pt x="16325" y="7902"/>
                  </a:cubicBezTo>
                  <a:cubicBezTo>
                    <a:pt x="16325" y="10130"/>
                    <a:pt x="16325" y="12346"/>
                    <a:pt x="14718" y="14575"/>
                  </a:cubicBezTo>
                  <a:cubicBezTo>
                    <a:pt x="13111" y="16425"/>
                    <a:pt x="10714" y="18276"/>
                    <a:pt x="8317" y="19749"/>
                  </a:cubicBezTo>
                  <a:cubicBezTo>
                    <a:pt x="8317" y="19786"/>
                    <a:pt x="8370" y="19810"/>
                    <a:pt x="8475" y="19810"/>
                  </a:cubicBezTo>
                  <a:cubicBezTo>
                    <a:pt x="9423" y="19810"/>
                    <a:pt x="14323" y="18276"/>
                    <a:pt x="17932" y="14940"/>
                  </a:cubicBezTo>
                  <a:cubicBezTo>
                    <a:pt x="19539" y="12724"/>
                    <a:pt x="21119" y="10130"/>
                    <a:pt x="20329" y="7902"/>
                  </a:cubicBezTo>
                  <a:cubicBezTo>
                    <a:pt x="20329" y="6429"/>
                    <a:pt x="19539" y="4943"/>
                    <a:pt x="18722" y="3470"/>
                  </a:cubicBezTo>
                  <a:cubicBezTo>
                    <a:pt x="17932" y="2727"/>
                    <a:pt x="17115" y="1985"/>
                    <a:pt x="15535" y="1242"/>
                  </a:cubicBezTo>
                  <a:cubicBezTo>
                    <a:pt x="14323" y="414"/>
                    <a:pt x="12663" y="0"/>
                    <a:pt x="108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2379;p64"/>
            <p:cNvSpPr/>
            <p:nvPr/>
          </p:nvSpPr>
          <p:spPr>
            <a:xfrm>
              <a:off x="2538514" y="3322253"/>
              <a:ext cx="873134" cy="207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0" y="0"/>
                  </a:moveTo>
                  <a:lnTo>
                    <a:pt x="3748" y="6668"/>
                  </a:lnTo>
                  <a:lnTo>
                    <a:pt x="12098" y="11186"/>
                  </a:lnTo>
                  <a:lnTo>
                    <a:pt x="4987" y="18500"/>
                  </a:lnTo>
                  <a:lnTo>
                    <a:pt x="9502" y="21600"/>
                  </a:lnTo>
                  <a:lnTo>
                    <a:pt x="20803" y="11704"/>
                  </a:lnTo>
                  <a:cubicBezTo>
                    <a:pt x="21600" y="10718"/>
                    <a:pt x="21186" y="9617"/>
                    <a:pt x="19712" y="8782"/>
                  </a:cubicBezTo>
                  <a:lnTo>
                    <a:pt x="5459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4" name="Google Shape;2380;p64"/>
            <p:cNvSpPr/>
            <p:nvPr/>
          </p:nvSpPr>
          <p:spPr>
            <a:xfrm>
              <a:off x="2154516" y="3322253"/>
              <a:ext cx="802014" cy="22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2908" y="0"/>
                  </a:moveTo>
                  <a:cubicBezTo>
                    <a:pt x="2908" y="0"/>
                    <a:pt x="66" y="453"/>
                    <a:pt x="0" y="2961"/>
                  </a:cubicBezTo>
                  <a:cubicBezTo>
                    <a:pt x="-32" y="5249"/>
                    <a:pt x="6667" y="9906"/>
                    <a:pt x="6667" y="9906"/>
                  </a:cubicBezTo>
                  <a:lnTo>
                    <a:pt x="14379" y="21600"/>
                  </a:lnTo>
                  <a:lnTo>
                    <a:pt x="21568" y="21020"/>
                  </a:lnTo>
                  <a:lnTo>
                    <a:pt x="13824" y="1823"/>
                  </a:lnTo>
                  <a:lnTo>
                    <a:pt x="13432" y="10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5" name="Google Shape;2381;p64"/>
            <p:cNvSpPr/>
            <p:nvPr/>
          </p:nvSpPr>
          <p:spPr>
            <a:xfrm>
              <a:off x="2707423" y="3542175"/>
              <a:ext cx="44977" cy="53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" y="0"/>
                  </a:moveTo>
                  <a:cubicBezTo>
                    <a:pt x="595" y="244"/>
                    <a:pt x="595" y="536"/>
                    <a:pt x="595" y="829"/>
                  </a:cubicBezTo>
                  <a:cubicBezTo>
                    <a:pt x="0" y="1365"/>
                    <a:pt x="0" y="2194"/>
                    <a:pt x="0" y="3170"/>
                  </a:cubicBezTo>
                  <a:cubicBezTo>
                    <a:pt x="0" y="5120"/>
                    <a:pt x="1171" y="7851"/>
                    <a:pt x="3514" y="10825"/>
                  </a:cubicBezTo>
                  <a:cubicBezTo>
                    <a:pt x="6432" y="13799"/>
                    <a:pt x="10502" y="16529"/>
                    <a:pt x="14592" y="18480"/>
                  </a:cubicBezTo>
                  <a:cubicBezTo>
                    <a:pt x="16339" y="19407"/>
                    <a:pt x="18106" y="20235"/>
                    <a:pt x="19258" y="20723"/>
                  </a:cubicBezTo>
                  <a:cubicBezTo>
                    <a:pt x="19853" y="21016"/>
                    <a:pt x="20429" y="21308"/>
                    <a:pt x="21600" y="21600"/>
                  </a:cubicBezTo>
                  <a:cubicBezTo>
                    <a:pt x="21600" y="21308"/>
                    <a:pt x="21005" y="21016"/>
                    <a:pt x="20429" y="20723"/>
                  </a:cubicBezTo>
                  <a:lnTo>
                    <a:pt x="16934" y="18432"/>
                  </a:lnTo>
                  <a:cubicBezTo>
                    <a:pt x="14016" y="16481"/>
                    <a:pt x="10502" y="13799"/>
                    <a:pt x="7584" y="10825"/>
                  </a:cubicBezTo>
                  <a:cubicBezTo>
                    <a:pt x="4666" y="7851"/>
                    <a:pt x="3514" y="5120"/>
                    <a:pt x="2918" y="3170"/>
                  </a:cubicBezTo>
                  <a:cubicBezTo>
                    <a:pt x="2342" y="2243"/>
                    <a:pt x="2342" y="1463"/>
                    <a:pt x="2342" y="829"/>
                  </a:cubicBezTo>
                  <a:cubicBezTo>
                    <a:pt x="2342" y="536"/>
                    <a:pt x="1747" y="244"/>
                    <a:pt x="117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2382;p64"/>
            <p:cNvSpPr/>
            <p:nvPr/>
          </p:nvSpPr>
          <p:spPr>
            <a:xfrm>
              <a:off x="2679187" y="3273639"/>
              <a:ext cx="35553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167" y="0"/>
                  </a:moveTo>
                  <a:cubicBezTo>
                    <a:pt x="-1230" y="111"/>
                    <a:pt x="6443" y="4723"/>
                    <a:pt x="12009" y="10685"/>
                  </a:cubicBezTo>
                  <a:cubicBezTo>
                    <a:pt x="16888" y="16648"/>
                    <a:pt x="17576" y="21600"/>
                    <a:pt x="18973" y="21600"/>
                  </a:cubicBezTo>
                  <a:cubicBezTo>
                    <a:pt x="19660" y="20475"/>
                    <a:pt x="20370" y="19461"/>
                    <a:pt x="20370" y="18336"/>
                  </a:cubicBezTo>
                  <a:cubicBezTo>
                    <a:pt x="19660" y="15748"/>
                    <a:pt x="18973" y="13161"/>
                    <a:pt x="16178" y="10685"/>
                  </a:cubicBezTo>
                  <a:cubicBezTo>
                    <a:pt x="14094" y="8098"/>
                    <a:pt x="10612" y="5511"/>
                    <a:pt x="7131" y="3035"/>
                  </a:cubicBezTo>
                  <a:cubicBezTo>
                    <a:pt x="5733" y="2025"/>
                    <a:pt x="2962" y="101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2383;p64"/>
            <p:cNvSpPr/>
            <p:nvPr/>
          </p:nvSpPr>
          <p:spPr>
            <a:xfrm>
              <a:off x="2334684" y="3289430"/>
              <a:ext cx="31284" cy="25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9727" y="0"/>
                  </a:moveTo>
                  <a:cubicBezTo>
                    <a:pt x="13903" y="3460"/>
                    <a:pt x="8927" y="7024"/>
                    <a:pt x="6439" y="10591"/>
                  </a:cubicBezTo>
                  <a:cubicBezTo>
                    <a:pt x="3103" y="13631"/>
                    <a:pt x="1463" y="16360"/>
                    <a:pt x="615" y="18350"/>
                  </a:cubicBezTo>
                  <a:cubicBezTo>
                    <a:pt x="-205" y="19399"/>
                    <a:pt x="-205" y="20551"/>
                    <a:pt x="615" y="21600"/>
                  </a:cubicBezTo>
                  <a:cubicBezTo>
                    <a:pt x="3103" y="20551"/>
                    <a:pt x="4771" y="19609"/>
                    <a:pt x="4771" y="18561"/>
                  </a:cubicBezTo>
                  <a:cubicBezTo>
                    <a:pt x="7259" y="16360"/>
                    <a:pt x="9775" y="13738"/>
                    <a:pt x="12263" y="10802"/>
                  </a:cubicBezTo>
                  <a:cubicBezTo>
                    <a:pt x="16419" y="5558"/>
                    <a:pt x="21395" y="1152"/>
                    <a:pt x="21395" y="103"/>
                  </a:cubicBezTo>
                  <a:lnTo>
                    <a:pt x="20575" y="103"/>
                  </a:lnTo>
                  <a:lnTo>
                    <a:pt x="20575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2384;p64"/>
            <p:cNvSpPr/>
            <p:nvPr/>
          </p:nvSpPr>
          <p:spPr>
            <a:xfrm>
              <a:off x="2386159" y="3288191"/>
              <a:ext cx="29507" cy="17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7" h="21600" fill="norm" stroke="1" extrusionOk="0">
                  <a:moveTo>
                    <a:pt x="5606" y="0"/>
                  </a:moveTo>
                  <a:cubicBezTo>
                    <a:pt x="-860" y="3528"/>
                    <a:pt x="-860" y="7202"/>
                    <a:pt x="1272" y="10724"/>
                  </a:cubicBezTo>
                  <a:cubicBezTo>
                    <a:pt x="1272" y="14403"/>
                    <a:pt x="5606" y="18077"/>
                    <a:pt x="14203" y="21600"/>
                  </a:cubicBezTo>
                  <a:cubicBezTo>
                    <a:pt x="18537" y="18077"/>
                    <a:pt x="20740" y="14403"/>
                    <a:pt x="16406" y="10724"/>
                  </a:cubicBezTo>
                  <a:cubicBezTo>
                    <a:pt x="16406" y="7202"/>
                    <a:pt x="14203" y="3528"/>
                    <a:pt x="560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2385;p64"/>
            <p:cNvSpPr/>
            <p:nvPr/>
          </p:nvSpPr>
          <p:spPr>
            <a:xfrm>
              <a:off x="3040297" y="4397674"/>
              <a:ext cx="182370" cy="8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3" y="0"/>
                  </a:moveTo>
                  <a:cubicBezTo>
                    <a:pt x="-133" y="288"/>
                    <a:pt x="1011" y="2334"/>
                    <a:pt x="2300" y="5839"/>
                  </a:cubicBezTo>
                  <a:cubicBezTo>
                    <a:pt x="3015" y="7587"/>
                    <a:pt x="3872" y="9921"/>
                    <a:pt x="4874" y="12553"/>
                  </a:cubicBezTo>
                  <a:cubicBezTo>
                    <a:pt x="5876" y="15175"/>
                    <a:pt x="7307" y="17509"/>
                    <a:pt x="8738" y="19266"/>
                  </a:cubicBezTo>
                  <a:cubicBezTo>
                    <a:pt x="10309" y="20726"/>
                    <a:pt x="12027" y="21600"/>
                    <a:pt x="13745" y="21600"/>
                  </a:cubicBezTo>
                  <a:cubicBezTo>
                    <a:pt x="15175" y="21600"/>
                    <a:pt x="16460" y="21302"/>
                    <a:pt x="17891" y="21014"/>
                  </a:cubicBezTo>
                  <a:cubicBezTo>
                    <a:pt x="19034" y="20726"/>
                    <a:pt x="20323" y="20140"/>
                    <a:pt x="21467" y="18968"/>
                  </a:cubicBezTo>
                  <a:cubicBezTo>
                    <a:pt x="20178" y="18968"/>
                    <a:pt x="19034" y="19266"/>
                    <a:pt x="17749" y="19554"/>
                  </a:cubicBezTo>
                  <a:cubicBezTo>
                    <a:pt x="16916" y="19814"/>
                    <a:pt x="16069" y="19938"/>
                    <a:pt x="15222" y="19938"/>
                  </a:cubicBezTo>
                  <a:cubicBezTo>
                    <a:pt x="13161" y="19938"/>
                    <a:pt x="11091" y="19170"/>
                    <a:pt x="9166" y="17509"/>
                  </a:cubicBezTo>
                  <a:cubicBezTo>
                    <a:pt x="6163" y="14301"/>
                    <a:pt x="4446" y="8461"/>
                    <a:pt x="2874" y="4956"/>
                  </a:cubicBezTo>
                  <a:cubicBezTo>
                    <a:pt x="2013" y="2920"/>
                    <a:pt x="1156" y="1162"/>
                    <a:pt x="1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2386;p64"/>
            <p:cNvSpPr/>
            <p:nvPr/>
          </p:nvSpPr>
          <p:spPr>
            <a:xfrm>
              <a:off x="3036726" y="4393996"/>
              <a:ext cx="75413" cy="13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0" y="0"/>
                  </a:moveTo>
                  <a:cubicBezTo>
                    <a:pt x="1714" y="4207"/>
                    <a:pt x="4467" y="8030"/>
                    <a:pt x="8234" y="11665"/>
                  </a:cubicBezTo>
                  <a:cubicBezTo>
                    <a:pt x="11324" y="15293"/>
                    <a:pt x="15780" y="18733"/>
                    <a:pt x="21262" y="21600"/>
                  </a:cubicBezTo>
                  <a:cubicBezTo>
                    <a:pt x="21600" y="21411"/>
                    <a:pt x="16118" y="16821"/>
                    <a:pt x="10287" y="10897"/>
                  </a:cubicBezTo>
                  <a:cubicBezTo>
                    <a:pt x="4467" y="5163"/>
                    <a:pt x="68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2387;p64"/>
            <p:cNvSpPr/>
            <p:nvPr/>
          </p:nvSpPr>
          <p:spPr>
            <a:xfrm>
              <a:off x="2845949" y="2904198"/>
              <a:ext cx="238342" cy="17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fill="norm" stroke="1" extrusionOk="0">
                  <a:moveTo>
                    <a:pt x="18914" y="0"/>
                  </a:moveTo>
                  <a:lnTo>
                    <a:pt x="0" y="14428"/>
                  </a:lnTo>
                  <a:cubicBezTo>
                    <a:pt x="0" y="14428"/>
                    <a:pt x="3206" y="20524"/>
                    <a:pt x="7028" y="21267"/>
                  </a:cubicBezTo>
                  <a:cubicBezTo>
                    <a:pt x="7820" y="21468"/>
                    <a:pt x="8762" y="21600"/>
                    <a:pt x="9765" y="21600"/>
                  </a:cubicBezTo>
                  <a:cubicBezTo>
                    <a:pt x="11771" y="21600"/>
                    <a:pt x="14021" y="21067"/>
                    <a:pt x="15813" y="19482"/>
                  </a:cubicBezTo>
                  <a:cubicBezTo>
                    <a:pt x="20155" y="15171"/>
                    <a:pt x="21600" y="6693"/>
                    <a:pt x="189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2388;p64"/>
            <p:cNvSpPr/>
            <p:nvPr/>
          </p:nvSpPr>
          <p:spPr>
            <a:xfrm>
              <a:off x="2486193" y="2424935"/>
              <a:ext cx="592809" cy="65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1" h="21600" fill="norm" stroke="1" extrusionOk="0">
                  <a:moveTo>
                    <a:pt x="179" y="0"/>
                  </a:moveTo>
                  <a:cubicBezTo>
                    <a:pt x="55" y="0"/>
                    <a:pt x="-14" y="17"/>
                    <a:pt x="2" y="56"/>
                  </a:cubicBezTo>
                  <a:lnTo>
                    <a:pt x="6660" y="14513"/>
                  </a:lnTo>
                  <a:cubicBezTo>
                    <a:pt x="6660" y="14513"/>
                    <a:pt x="8603" y="18147"/>
                    <a:pt x="10049" y="19185"/>
                  </a:cubicBezTo>
                  <a:cubicBezTo>
                    <a:pt x="10841" y="19759"/>
                    <a:pt x="13427" y="21600"/>
                    <a:pt x="16029" y="21600"/>
                  </a:cubicBezTo>
                  <a:cubicBezTo>
                    <a:pt x="17234" y="21600"/>
                    <a:pt x="18442" y="21205"/>
                    <a:pt x="19478" y="20105"/>
                  </a:cubicBezTo>
                  <a:lnTo>
                    <a:pt x="19518" y="20105"/>
                  </a:lnTo>
                  <a:cubicBezTo>
                    <a:pt x="21586" y="17268"/>
                    <a:pt x="18237" y="14593"/>
                    <a:pt x="16417" y="13115"/>
                  </a:cubicBezTo>
                  <a:cubicBezTo>
                    <a:pt x="16417" y="13115"/>
                    <a:pt x="9802" y="6686"/>
                    <a:pt x="7776" y="5048"/>
                  </a:cubicBezTo>
                  <a:cubicBezTo>
                    <a:pt x="6536" y="4051"/>
                    <a:pt x="3724" y="1414"/>
                    <a:pt x="2607" y="616"/>
                  </a:cubicBezTo>
                  <a:cubicBezTo>
                    <a:pt x="2142" y="294"/>
                    <a:pt x="689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2389;p64"/>
            <p:cNvSpPr/>
            <p:nvPr/>
          </p:nvSpPr>
          <p:spPr>
            <a:xfrm>
              <a:off x="2616312" y="2587048"/>
              <a:ext cx="109342" cy="13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146"/>
                    <a:pt x="13442" y="6679"/>
                    <a:pt x="10077" y="10406"/>
                  </a:cubicBezTo>
                  <a:cubicBezTo>
                    <a:pt x="6239" y="13939"/>
                    <a:pt x="2875" y="17673"/>
                    <a:pt x="0" y="21600"/>
                  </a:cubicBezTo>
                  <a:cubicBezTo>
                    <a:pt x="4075" y="18454"/>
                    <a:pt x="7921" y="14921"/>
                    <a:pt x="11278" y="11194"/>
                  </a:cubicBezTo>
                  <a:cubicBezTo>
                    <a:pt x="15124" y="7661"/>
                    <a:pt x="18480" y="392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2390;p64"/>
            <p:cNvSpPr/>
            <p:nvPr/>
          </p:nvSpPr>
          <p:spPr>
            <a:xfrm>
              <a:off x="2632104" y="2607717"/>
              <a:ext cx="116658" cy="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1" y="3294"/>
                    <a:pt x="13724" y="6774"/>
                    <a:pt x="10348" y="10430"/>
                  </a:cubicBezTo>
                  <a:cubicBezTo>
                    <a:pt x="6521" y="13910"/>
                    <a:pt x="3146" y="17752"/>
                    <a:pt x="0" y="21600"/>
                  </a:cubicBezTo>
                  <a:cubicBezTo>
                    <a:pt x="4271" y="18487"/>
                    <a:pt x="7876" y="15006"/>
                    <a:pt x="11252" y="11164"/>
                  </a:cubicBezTo>
                  <a:cubicBezTo>
                    <a:pt x="15071" y="7690"/>
                    <a:pt x="18447" y="402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2391;p64"/>
            <p:cNvSpPr/>
            <p:nvPr/>
          </p:nvSpPr>
          <p:spPr>
            <a:xfrm>
              <a:off x="2017291" y="2217647"/>
              <a:ext cx="801655" cy="107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4673" y="0"/>
                  </a:moveTo>
                  <a:lnTo>
                    <a:pt x="4221" y="1489"/>
                  </a:lnTo>
                  <a:cubicBezTo>
                    <a:pt x="4221" y="1489"/>
                    <a:pt x="1256" y="3637"/>
                    <a:pt x="611" y="4296"/>
                  </a:cubicBezTo>
                  <a:cubicBezTo>
                    <a:pt x="-34" y="4979"/>
                    <a:pt x="-227" y="8006"/>
                    <a:pt x="320" y="10422"/>
                  </a:cubicBezTo>
                  <a:cubicBezTo>
                    <a:pt x="804" y="12496"/>
                    <a:pt x="3609" y="19208"/>
                    <a:pt x="4447" y="21210"/>
                  </a:cubicBezTo>
                  <a:cubicBezTo>
                    <a:pt x="4608" y="21527"/>
                    <a:pt x="5157" y="21600"/>
                    <a:pt x="5608" y="21600"/>
                  </a:cubicBezTo>
                  <a:lnTo>
                    <a:pt x="20406" y="21088"/>
                  </a:lnTo>
                  <a:cubicBezTo>
                    <a:pt x="20986" y="21063"/>
                    <a:pt x="21373" y="20648"/>
                    <a:pt x="21244" y="20233"/>
                  </a:cubicBezTo>
                  <a:cubicBezTo>
                    <a:pt x="20374" y="17695"/>
                    <a:pt x="17730" y="10129"/>
                    <a:pt x="17181" y="9006"/>
                  </a:cubicBezTo>
                  <a:cubicBezTo>
                    <a:pt x="16505" y="7664"/>
                    <a:pt x="13281" y="4418"/>
                    <a:pt x="13281" y="4418"/>
                  </a:cubicBezTo>
                  <a:lnTo>
                    <a:pt x="12926" y="2709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6" name="Google Shape;2392;p64"/>
            <p:cNvSpPr/>
            <p:nvPr/>
          </p:nvSpPr>
          <p:spPr>
            <a:xfrm>
              <a:off x="2527547" y="2458238"/>
              <a:ext cx="205423" cy="47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6" y="0"/>
                  </a:moveTo>
                  <a:cubicBezTo>
                    <a:pt x="-124" y="56"/>
                    <a:pt x="2037" y="1048"/>
                    <a:pt x="4703" y="2810"/>
                  </a:cubicBezTo>
                  <a:cubicBezTo>
                    <a:pt x="6229" y="3858"/>
                    <a:pt x="7754" y="4960"/>
                    <a:pt x="9025" y="6062"/>
                  </a:cubicBezTo>
                  <a:cubicBezTo>
                    <a:pt x="10421" y="7329"/>
                    <a:pt x="11947" y="8761"/>
                    <a:pt x="13217" y="10304"/>
                  </a:cubicBezTo>
                  <a:cubicBezTo>
                    <a:pt x="16013" y="13335"/>
                    <a:pt x="17790" y="16201"/>
                    <a:pt x="19186" y="18239"/>
                  </a:cubicBezTo>
                  <a:cubicBezTo>
                    <a:pt x="19821" y="19231"/>
                    <a:pt x="20331" y="20057"/>
                    <a:pt x="20711" y="20719"/>
                  </a:cubicBezTo>
                  <a:cubicBezTo>
                    <a:pt x="20841" y="20995"/>
                    <a:pt x="21091" y="21270"/>
                    <a:pt x="21476" y="21600"/>
                  </a:cubicBezTo>
                  <a:cubicBezTo>
                    <a:pt x="21346" y="21270"/>
                    <a:pt x="21221" y="20940"/>
                    <a:pt x="20966" y="20665"/>
                  </a:cubicBezTo>
                  <a:cubicBezTo>
                    <a:pt x="20711" y="20057"/>
                    <a:pt x="20331" y="19231"/>
                    <a:pt x="19696" y="18185"/>
                  </a:cubicBezTo>
                  <a:cubicBezTo>
                    <a:pt x="18170" y="15483"/>
                    <a:pt x="16264" y="12784"/>
                    <a:pt x="13978" y="10139"/>
                  </a:cubicBezTo>
                  <a:cubicBezTo>
                    <a:pt x="12707" y="8707"/>
                    <a:pt x="11311" y="7329"/>
                    <a:pt x="9660" y="5952"/>
                  </a:cubicBezTo>
                  <a:cubicBezTo>
                    <a:pt x="8260" y="4795"/>
                    <a:pt x="6739" y="3747"/>
                    <a:pt x="5088" y="2701"/>
                  </a:cubicBezTo>
                  <a:cubicBezTo>
                    <a:pt x="4453" y="2204"/>
                    <a:pt x="3688" y="1874"/>
                    <a:pt x="3182" y="1543"/>
                  </a:cubicBezTo>
                  <a:cubicBezTo>
                    <a:pt x="2672" y="1267"/>
                    <a:pt x="2162" y="937"/>
                    <a:pt x="1527" y="716"/>
                  </a:cubicBezTo>
                  <a:cubicBezTo>
                    <a:pt x="1147" y="441"/>
                    <a:pt x="641" y="221"/>
                    <a:pt x="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7" name="Google Shape;2393;p64"/>
            <p:cNvSpPr/>
            <p:nvPr/>
          </p:nvSpPr>
          <p:spPr>
            <a:xfrm>
              <a:off x="2176389" y="2285690"/>
              <a:ext cx="324466" cy="16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" y="486"/>
                    <a:pt x="647" y="812"/>
                    <a:pt x="971" y="1138"/>
                  </a:cubicBezTo>
                  <a:lnTo>
                    <a:pt x="3641" y="4060"/>
                  </a:lnTo>
                  <a:cubicBezTo>
                    <a:pt x="5906" y="6497"/>
                    <a:pt x="8980" y="9905"/>
                    <a:pt x="12458" y="13640"/>
                  </a:cubicBezTo>
                  <a:lnTo>
                    <a:pt x="19255" y="21274"/>
                  </a:lnTo>
                  <a:lnTo>
                    <a:pt x="19497" y="21600"/>
                  </a:lnTo>
                  <a:lnTo>
                    <a:pt x="19577" y="21114"/>
                  </a:lnTo>
                  <a:cubicBezTo>
                    <a:pt x="20224" y="17540"/>
                    <a:pt x="20791" y="14452"/>
                    <a:pt x="21116" y="12507"/>
                  </a:cubicBezTo>
                  <a:cubicBezTo>
                    <a:pt x="21358" y="11369"/>
                    <a:pt x="21520" y="10231"/>
                    <a:pt x="21600" y="9093"/>
                  </a:cubicBezTo>
                  <a:cubicBezTo>
                    <a:pt x="21358" y="10231"/>
                    <a:pt x="21033" y="11203"/>
                    <a:pt x="20871" y="12341"/>
                  </a:cubicBezTo>
                  <a:cubicBezTo>
                    <a:pt x="20485" y="14206"/>
                    <a:pt x="19875" y="16963"/>
                    <a:pt x="19258" y="20323"/>
                  </a:cubicBezTo>
                  <a:cubicBezTo>
                    <a:pt x="17363" y="17978"/>
                    <a:pt x="15106" y="15472"/>
                    <a:pt x="12700" y="12667"/>
                  </a:cubicBezTo>
                  <a:cubicBezTo>
                    <a:pt x="9222" y="8933"/>
                    <a:pt x="6068" y="5684"/>
                    <a:pt x="3803" y="3409"/>
                  </a:cubicBezTo>
                  <a:cubicBezTo>
                    <a:pt x="2669" y="2276"/>
                    <a:pt x="1701" y="1464"/>
                    <a:pt x="1051" y="812"/>
                  </a:cubicBezTo>
                  <a:cubicBezTo>
                    <a:pt x="729" y="486"/>
                    <a:pt x="405" y="16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2394;p64"/>
            <p:cNvSpPr/>
            <p:nvPr/>
          </p:nvSpPr>
          <p:spPr>
            <a:xfrm>
              <a:off x="2251748" y="2602840"/>
              <a:ext cx="370642" cy="8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86" y="0"/>
                    <a:pt x="21104" y="0"/>
                    <a:pt x="20820" y="319"/>
                  </a:cubicBezTo>
                  <a:cubicBezTo>
                    <a:pt x="20253" y="628"/>
                    <a:pt x="19475" y="1256"/>
                    <a:pt x="18483" y="2193"/>
                  </a:cubicBezTo>
                  <a:cubicBezTo>
                    <a:pt x="16500" y="4067"/>
                    <a:pt x="13809" y="6888"/>
                    <a:pt x="10834" y="9709"/>
                  </a:cubicBezTo>
                  <a:lnTo>
                    <a:pt x="3187" y="17842"/>
                  </a:lnTo>
                  <a:lnTo>
                    <a:pt x="850" y="20653"/>
                  </a:lnTo>
                  <a:cubicBezTo>
                    <a:pt x="566" y="20653"/>
                    <a:pt x="282" y="21281"/>
                    <a:pt x="0" y="21600"/>
                  </a:cubicBezTo>
                  <a:cubicBezTo>
                    <a:pt x="282" y="21600"/>
                    <a:pt x="566" y="21600"/>
                    <a:pt x="850" y="21281"/>
                  </a:cubicBezTo>
                  <a:lnTo>
                    <a:pt x="3187" y="19407"/>
                  </a:lnTo>
                  <a:cubicBezTo>
                    <a:pt x="5170" y="17523"/>
                    <a:pt x="7861" y="15021"/>
                    <a:pt x="10906" y="11891"/>
                  </a:cubicBezTo>
                  <a:lnTo>
                    <a:pt x="18413" y="3758"/>
                  </a:lnTo>
                  <a:lnTo>
                    <a:pt x="20750" y="947"/>
                  </a:lnTo>
                  <a:cubicBezTo>
                    <a:pt x="21032" y="947"/>
                    <a:pt x="21316" y="62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2395;p64"/>
            <p:cNvSpPr/>
            <p:nvPr/>
          </p:nvSpPr>
          <p:spPr>
            <a:xfrm>
              <a:off x="2250509" y="2628386"/>
              <a:ext cx="384034" cy="13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6" y="0"/>
                    <a:pt x="21051" y="199"/>
                    <a:pt x="20779" y="604"/>
                  </a:cubicBezTo>
                  <a:lnTo>
                    <a:pt x="18454" y="2823"/>
                  </a:lnTo>
                  <a:lnTo>
                    <a:pt x="10867" y="10700"/>
                  </a:lnTo>
                  <a:lnTo>
                    <a:pt x="3213" y="18372"/>
                  </a:lnTo>
                  <a:lnTo>
                    <a:pt x="890" y="20790"/>
                  </a:lnTo>
                  <a:cubicBezTo>
                    <a:pt x="616" y="20996"/>
                    <a:pt x="274" y="21195"/>
                    <a:pt x="0" y="21600"/>
                  </a:cubicBezTo>
                  <a:cubicBezTo>
                    <a:pt x="342" y="21600"/>
                    <a:pt x="616" y="21401"/>
                    <a:pt x="890" y="21195"/>
                  </a:cubicBezTo>
                  <a:cubicBezTo>
                    <a:pt x="1437" y="20790"/>
                    <a:pt x="2258" y="20185"/>
                    <a:pt x="3281" y="19382"/>
                  </a:cubicBezTo>
                  <a:cubicBezTo>
                    <a:pt x="5264" y="17562"/>
                    <a:pt x="7998" y="14938"/>
                    <a:pt x="10937" y="11909"/>
                  </a:cubicBezTo>
                  <a:cubicBezTo>
                    <a:pt x="13944" y="8880"/>
                    <a:pt x="16610" y="6058"/>
                    <a:pt x="18524" y="3832"/>
                  </a:cubicBezTo>
                  <a:cubicBezTo>
                    <a:pt x="19480" y="2624"/>
                    <a:pt x="20300" y="1813"/>
                    <a:pt x="20779" y="1010"/>
                  </a:cubicBezTo>
                  <a:cubicBezTo>
                    <a:pt x="21121" y="804"/>
                    <a:pt x="21393" y="39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2396;p64"/>
            <p:cNvSpPr/>
            <p:nvPr/>
          </p:nvSpPr>
          <p:spPr>
            <a:xfrm>
              <a:off x="2282026" y="2280733"/>
              <a:ext cx="51119" cy="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20949" y="0"/>
                  </a:moveTo>
                  <a:cubicBezTo>
                    <a:pt x="19627" y="0"/>
                    <a:pt x="14834" y="3860"/>
                    <a:pt x="9579" y="9701"/>
                  </a:cubicBezTo>
                  <a:cubicBezTo>
                    <a:pt x="3563" y="15860"/>
                    <a:pt x="-469" y="21137"/>
                    <a:pt x="43" y="21571"/>
                  </a:cubicBezTo>
                  <a:cubicBezTo>
                    <a:pt x="93" y="21586"/>
                    <a:pt x="142" y="21600"/>
                    <a:pt x="209" y="21600"/>
                  </a:cubicBezTo>
                  <a:cubicBezTo>
                    <a:pt x="1514" y="21600"/>
                    <a:pt x="6340" y="17349"/>
                    <a:pt x="12091" y="11899"/>
                  </a:cubicBezTo>
                  <a:cubicBezTo>
                    <a:pt x="15611" y="8386"/>
                    <a:pt x="18619" y="4424"/>
                    <a:pt x="21131" y="43"/>
                  </a:cubicBezTo>
                  <a:cubicBezTo>
                    <a:pt x="21081" y="14"/>
                    <a:pt x="21032" y="0"/>
                    <a:pt x="2094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2397;p64"/>
            <p:cNvSpPr/>
            <p:nvPr/>
          </p:nvSpPr>
          <p:spPr>
            <a:xfrm>
              <a:off x="2307638" y="2292966"/>
              <a:ext cx="64406" cy="5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06" y="1769"/>
                    <a:pt x="12630" y="4856"/>
                    <a:pt x="9372" y="8814"/>
                  </a:cubicBezTo>
                  <a:cubicBezTo>
                    <a:pt x="5296" y="12351"/>
                    <a:pt x="2038" y="16309"/>
                    <a:pt x="0" y="21600"/>
                  </a:cubicBezTo>
                  <a:cubicBezTo>
                    <a:pt x="4076" y="18512"/>
                    <a:pt x="7750" y="14990"/>
                    <a:pt x="11008" y="11017"/>
                  </a:cubicBezTo>
                  <a:cubicBezTo>
                    <a:pt x="15084" y="7944"/>
                    <a:pt x="18342" y="3972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2398;p64"/>
            <p:cNvSpPr/>
            <p:nvPr/>
          </p:nvSpPr>
          <p:spPr>
            <a:xfrm>
              <a:off x="1967147" y="2376601"/>
              <a:ext cx="745154" cy="94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3763" y="0"/>
                  </a:moveTo>
                  <a:cubicBezTo>
                    <a:pt x="3700" y="0"/>
                    <a:pt x="3637" y="2"/>
                    <a:pt x="3572" y="5"/>
                  </a:cubicBezTo>
                  <a:cubicBezTo>
                    <a:pt x="3572" y="5"/>
                    <a:pt x="951" y="1694"/>
                    <a:pt x="706" y="3023"/>
                  </a:cubicBezTo>
                  <a:cubicBezTo>
                    <a:pt x="461" y="4269"/>
                    <a:pt x="-168" y="16034"/>
                    <a:pt x="42" y="17667"/>
                  </a:cubicBezTo>
                  <a:cubicBezTo>
                    <a:pt x="229" y="19148"/>
                    <a:pt x="1613" y="21600"/>
                    <a:pt x="3894" y="21600"/>
                  </a:cubicBezTo>
                  <a:cubicBezTo>
                    <a:pt x="4170" y="21600"/>
                    <a:pt x="4459" y="21564"/>
                    <a:pt x="4760" y="21487"/>
                  </a:cubicBezTo>
                  <a:cubicBezTo>
                    <a:pt x="8605" y="20462"/>
                    <a:pt x="21432" y="14483"/>
                    <a:pt x="21432" y="14483"/>
                  </a:cubicBezTo>
                  <a:lnTo>
                    <a:pt x="19055" y="10940"/>
                  </a:lnTo>
                  <a:lnTo>
                    <a:pt x="7941" y="14455"/>
                  </a:lnTo>
                  <a:lnTo>
                    <a:pt x="8780" y="5182"/>
                  </a:lnTo>
                  <a:cubicBezTo>
                    <a:pt x="8780" y="5182"/>
                    <a:pt x="7262" y="0"/>
                    <a:pt x="37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2399;p64"/>
            <p:cNvSpPr/>
            <p:nvPr/>
          </p:nvSpPr>
          <p:spPr>
            <a:xfrm>
              <a:off x="2144806" y="2642938"/>
              <a:ext cx="572333" cy="67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6" y="0"/>
                  </a:moveTo>
                  <a:cubicBezTo>
                    <a:pt x="3989" y="40"/>
                    <a:pt x="3989" y="118"/>
                    <a:pt x="3989" y="195"/>
                  </a:cubicBezTo>
                  <a:cubicBezTo>
                    <a:pt x="3944" y="351"/>
                    <a:pt x="3944" y="584"/>
                    <a:pt x="3944" y="818"/>
                  </a:cubicBezTo>
                  <a:cubicBezTo>
                    <a:pt x="3899" y="1402"/>
                    <a:pt x="3899" y="2219"/>
                    <a:pt x="3852" y="3230"/>
                  </a:cubicBezTo>
                  <a:cubicBezTo>
                    <a:pt x="3807" y="5293"/>
                    <a:pt x="3715" y="8251"/>
                    <a:pt x="3577" y="11792"/>
                  </a:cubicBezTo>
                  <a:lnTo>
                    <a:pt x="3577" y="11949"/>
                  </a:lnTo>
                  <a:lnTo>
                    <a:pt x="3760" y="11909"/>
                  </a:lnTo>
                  <a:lnTo>
                    <a:pt x="18172" y="7010"/>
                  </a:lnTo>
                  <a:lnTo>
                    <a:pt x="18436" y="7395"/>
                  </a:lnTo>
                  <a:cubicBezTo>
                    <a:pt x="19381" y="8920"/>
                    <a:pt x="20324" y="10371"/>
                    <a:pt x="21182" y="11785"/>
                  </a:cubicBezTo>
                  <a:cubicBezTo>
                    <a:pt x="15188" y="14673"/>
                    <a:pt x="9967" y="17138"/>
                    <a:pt x="6145" y="18875"/>
                  </a:cubicBezTo>
                  <a:cubicBezTo>
                    <a:pt x="4265" y="19770"/>
                    <a:pt x="2705" y="20432"/>
                    <a:pt x="1651" y="20900"/>
                  </a:cubicBezTo>
                  <a:cubicBezTo>
                    <a:pt x="1101" y="21133"/>
                    <a:pt x="688" y="21289"/>
                    <a:pt x="413" y="21405"/>
                  </a:cubicBezTo>
                  <a:lnTo>
                    <a:pt x="92" y="21562"/>
                  </a:lnTo>
                  <a:lnTo>
                    <a:pt x="413" y="21444"/>
                  </a:lnTo>
                  <a:cubicBezTo>
                    <a:pt x="733" y="21327"/>
                    <a:pt x="1147" y="21172"/>
                    <a:pt x="1697" y="20978"/>
                  </a:cubicBezTo>
                  <a:cubicBezTo>
                    <a:pt x="2797" y="20549"/>
                    <a:pt x="4357" y="19888"/>
                    <a:pt x="6283" y="19032"/>
                  </a:cubicBezTo>
                  <a:cubicBezTo>
                    <a:pt x="10135" y="17318"/>
                    <a:pt x="15455" y="14828"/>
                    <a:pt x="21463" y="11909"/>
                  </a:cubicBezTo>
                  <a:lnTo>
                    <a:pt x="21600" y="11870"/>
                  </a:lnTo>
                  <a:lnTo>
                    <a:pt x="21555" y="11754"/>
                  </a:lnTo>
                  <a:lnTo>
                    <a:pt x="18757" y="7278"/>
                  </a:lnTo>
                  <a:lnTo>
                    <a:pt x="18436" y="6772"/>
                  </a:lnTo>
                  <a:lnTo>
                    <a:pt x="18344" y="6694"/>
                  </a:lnTo>
                  <a:lnTo>
                    <a:pt x="18253" y="6734"/>
                  </a:lnTo>
                  <a:lnTo>
                    <a:pt x="3855" y="11667"/>
                  </a:lnTo>
                  <a:cubicBezTo>
                    <a:pt x="3946" y="8180"/>
                    <a:pt x="3991" y="5269"/>
                    <a:pt x="4036" y="3230"/>
                  </a:cubicBezTo>
                  <a:lnTo>
                    <a:pt x="4036" y="195"/>
                  </a:lnTo>
                  <a:cubicBezTo>
                    <a:pt x="4036" y="118"/>
                    <a:pt x="4036" y="40"/>
                    <a:pt x="4036" y="0"/>
                  </a:cubicBezTo>
                  <a:close/>
                  <a:moveTo>
                    <a:pt x="92" y="21562"/>
                  </a:moveTo>
                  <a:cubicBezTo>
                    <a:pt x="45" y="21562"/>
                    <a:pt x="0" y="21562"/>
                    <a:pt x="0" y="21600"/>
                  </a:cubicBezTo>
                  <a:cubicBezTo>
                    <a:pt x="0" y="21600"/>
                    <a:pt x="45" y="21600"/>
                    <a:pt x="92" y="21562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2400;p64"/>
            <p:cNvSpPr/>
            <p:nvPr/>
          </p:nvSpPr>
          <p:spPr>
            <a:xfrm>
              <a:off x="2029348" y="2483264"/>
              <a:ext cx="216324" cy="11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6" y="0"/>
                  </a:moveTo>
                  <a:cubicBezTo>
                    <a:pt x="4647" y="0"/>
                    <a:pt x="4203" y="29"/>
                    <a:pt x="3764" y="94"/>
                  </a:cubicBezTo>
                  <a:cubicBezTo>
                    <a:pt x="2427" y="94"/>
                    <a:pt x="1094" y="751"/>
                    <a:pt x="0" y="1625"/>
                  </a:cubicBezTo>
                  <a:cubicBezTo>
                    <a:pt x="0" y="1661"/>
                    <a:pt x="32" y="1675"/>
                    <a:pt x="88" y="1675"/>
                  </a:cubicBezTo>
                  <a:cubicBezTo>
                    <a:pt x="435" y="1675"/>
                    <a:pt x="1788" y="1192"/>
                    <a:pt x="3764" y="1192"/>
                  </a:cubicBezTo>
                  <a:cubicBezTo>
                    <a:pt x="4000" y="1170"/>
                    <a:pt x="4231" y="1163"/>
                    <a:pt x="4467" y="1163"/>
                  </a:cubicBezTo>
                  <a:cubicBezTo>
                    <a:pt x="10515" y="1163"/>
                    <a:pt x="16155" y="6579"/>
                    <a:pt x="19660" y="15454"/>
                  </a:cubicBezTo>
                  <a:cubicBezTo>
                    <a:pt x="20993" y="18971"/>
                    <a:pt x="21476" y="21600"/>
                    <a:pt x="21600" y="21600"/>
                  </a:cubicBezTo>
                  <a:cubicBezTo>
                    <a:pt x="21356" y="19188"/>
                    <a:pt x="20873" y="16993"/>
                    <a:pt x="20023" y="15014"/>
                  </a:cubicBezTo>
                  <a:cubicBezTo>
                    <a:pt x="16854" y="5604"/>
                    <a:pt x="11153" y="0"/>
                    <a:pt x="508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2401;p64"/>
            <p:cNvSpPr/>
            <p:nvPr/>
          </p:nvSpPr>
          <p:spPr>
            <a:xfrm>
              <a:off x="1966182" y="2825240"/>
              <a:ext cx="278251" cy="3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37" y="2127"/>
                    <a:pt x="2076" y="4255"/>
                    <a:pt x="3113" y="5681"/>
                  </a:cubicBezTo>
                  <a:cubicBezTo>
                    <a:pt x="5093" y="7808"/>
                    <a:pt x="7830" y="11361"/>
                    <a:pt x="10753" y="14213"/>
                  </a:cubicBezTo>
                  <a:cubicBezTo>
                    <a:pt x="13677" y="17042"/>
                    <a:pt x="16414" y="19169"/>
                    <a:pt x="18394" y="20595"/>
                  </a:cubicBezTo>
                  <a:cubicBezTo>
                    <a:pt x="19127" y="21109"/>
                    <a:pt x="19909" y="21600"/>
                    <a:pt x="20669" y="21600"/>
                  </a:cubicBezTo>
                  <a:cubicBezTo>
                    <a:pt x="20986" y="21600"/>
                    <a:pt x="21299" y="21530"/>
                    <a:pt x="21600" y="21319"/>
                  </a:cubicBezTo>
                  <a:cubicBezTo>
                    <a:pt x="20563" y="19169"/>
                    <a:pt x="19527" y="17766"/>
                    <a:pt x="18487" y="17042"/>
                  </a:cubicBezTo>
                  <a:lnTo>
                    <a:pt x="10847" y="9935"/>
                  </a:lnTo>
                  <a:lnTo>
                    <a:pt x="3206" y="2127"/>
                  </a:lnTo>
                  <a:cubicBezTo>
                    <a:pt x="2169" y="701"/>
                    <a:pt x="1133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2402;p64"/>
            <p:cNvSpPr/>
            <p:nvPr/>
          </p:nvSpPr>
          <p:spPr>
            <a:xfrm>
              <a:off x="1974697" y="2786341"/>
              <a:ext cx="251546" cy="3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46" y="5755"/>
                    <a:pt x="7096" y="10800"/>
                    <a:pt x="10745" y="12955"/>
                  </a:cubicBezTo>
                  <a:cubicBezTo>
                    <a:pt x="14295" y="17289"/>
                    <a:pt x="17947" y="20155"/>
                    <a:pt x="21600" y="21600"/>
                  </a:cubicBezTo>
                  <a:cubicBezTo>
                    <a:pt x="18050" y="15845"/>
                    <a:pt x="14398" y="11511"/>
                    <a:pt x="10851" y="8645"/>
                  </a:cubicBezTo>
                  <a:cubicBezTo>
                    <a:pt x="7302" y="4311"/>
                    <a:pt x="3649" y="1445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2403;p64"/>
            <p:cNvSpPr/>
            <p:nvPr/>
          </p:nvSpPr>
          <p:spPr>
            <a:xfrm>
              <a:off x="2146005" y="3008702"/>
              <a:ext cx="97229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007"/>
                    <a:pt x="11608" y="5127"/>
                    <a:pt x="8100" y="8907"/>
                  </a:cubicBezTo>
                  <a:cubicBezTo>
                    <a:pt x="4050" y="12474"/>
                    <a:pt x="1350" y="16927"/>
                    <a:pt x="0" y="21600"/>
                  </a:cubicBezTo>
                  <a:cubicBezTo>
                    <a:pt x="2975" y="17593"/>
                    <a:pt x="5942" y="13587"/>
                    <a:pt x="9450" y="9800"/>
                  </a:cubicBezTo>
                  <a:cubicBezTo>
                    <a:pt x="13234" y="6240"/>
                    <a:pt x="17284" y="312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2404;p64"/>
            <p:cNvSpPr/>
            <p:nvPr/>
          </p:nvSpPr>
          <p:spPr>
            <a:xfrm>
              <a:off x="2390977" y="2956450"/>
              <a:ext cx="33611" cy="2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1600" fill="norm" stroke="1" extrusionOk="0">
                  <a:moveTo>
                    <a:pt x="1028" y="0"/>
                  </a:moveTo>
                  <a:cubicBezTo>
                    <a:pt x="294" y="1014"/>
                    <a:pt x="-417" y="2148"/>
                    <a:pt x="294" y="3158"/>
                  </a:cubicBezTo>
                  <a:cubicBezTo>
                    <a:pt x="294" y="5813"/>
                    <a:pt x="1738" y="8340"/>
                    <a:pt x="3894" y="10991"/>
                  </a:cubicBezTo>
                  <a:cubicBezTo>
                    <a:pt x="6072" y="13518"/>
                    <a:pt x="8938" y="16044"/>
                    <a:pt x="13249" y="18571"/>
                  </a:cubicBezTo>
                  <a:cubicBezTo>
                    <a:pt x="14694" y="19580"/>
                    <a:pt x="16849" y="20590"/>
                    <a:pt x="19738" y="21600"/>
                  </a:cubicBezTo>
                  <a:cubicBezTo>
                    <a:pt x="21183" y="21475"/>
                    <a:pt x="13249" y="16800"/>
                    <a:pt x="8228" y="10862"/>
                  </a:cubicBezTo>
                  <a:cubicBezTo>
                    <a:pt x="3183" y="4928"/>
                    <a:pt x="2472" y="0"/>
                    <a:pt x="10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2405;p64"/>
            <p:cNvSpPr/>
            <p:nvPr/>
          </p:nvSpPr>
          <p:spPr>
            <a:xfrm>
              <a:off x="2421082" y="2945536"/>
              <a:ext cx="29507" cy="2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1" h="21600" fill="norm" stroke="1" extrusionOk="0">
                  <a:moveTo>
                    <a:pt x="1372" y="0"/>
                  </a:moveTo>
                  <a:cubicBezTo>
                    <a:pt x="402" y="1004"/>
                    <a:pt x="-568" y="2008"/>
                    <a:pt x="402" y="3140"/>
                  </a:cubicBezTo>
                  <a:cubicBezTo>
                    <a:pt x="402" y="5024"/>
                    <a:pt x="1372" y="7912"/>
                    <a:pt x="3345" y="10800"/>
                  </a:cubicBezTo>
                  <a:cubicBezTo>
                    <a:pt x="6287" y="13812"/>
                    <a:pt x="9262" y="16576"/>
                    <a:pt x="13175" y="18460"/>
                  </a:cubicBezTo>
                  <a:cubicBezTo>
                    <a:pt x="14177" y="19592"/>
                    <a:pt x="16117" y="20596"/>
                    <a:pt x="19092" y="21600"/>
                  </a:cubicBezTo>
                  <a:cubicBezTo>
                    <a:pt x="21032" y="21600"/>
                    <a:pt x="15147" y="16828"/>
                    <a:pt x="10232" y="10800"/>
                  </a:cubicBezTo>
                  <a:cubicBezTo>
                    <a:pt x="5317" y="4772"/>
                    <a:pt x="3345" y="0"/>
                    <a:pt x="1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0" name="Google Shape;2406;p64"/>
            <p:cNvSpPr/>
            <p:nvPr/>
          </p:nvSpPr>
          <p:spPr>
            <a:xfrm>
              <a:off x="3150985" y="2707823"/>
              <a:ext cx="211447" cy="10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11" y="0"/>
                  </a:moveTo>
                  <a:cubicBezTo>
                    <a:pt x="12611" y="0"/>
                    <a:pt x="8846" y="1411"/>
                    <a:pt x="4590" y="6391"/>
                  </a:cubicBezTo>
                  <a:lnTo>
                    <a:pt x="0" y="10131"/>
                  </a:lnTo>
                  <a:lnTo>
                    <a:pt x="1487" y="21600"/>
                  </a:lnTo>
                  <a:lnTo>
                    <a:pt x="21600" y="2395"/>
                  </a:lnTo>
                  <a:cubicBezTo>
                    <a:pt x="21600" y="2395"/>
                    <a:pt x="19293" y="0"/>
                    <a:pt x="15511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1" name="Google Shape;2407;p64"/>
            <p:cNvSpPr/>
            <p:nvPr/>
          </p:nvSpPr>
          <p:spPr>
            <a:xfrm>
              <a:off x="3167829" y="2712381"/>
              <a:ext cx="194603" cy="13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600" fill="norm" stroke="1" extrusionOk="0">
                  <a:moveTo>
                    <a:pt x="15675" y="0"/>
                  </a:moveTo>
                  <a:cubicBezTo>
                    <a:pt x="12267" y="0"/>
                    <a:pt x="8917" y="1926"/>
                    <a:pt x="6294" y="5521"/>
                  </a:cubicBezTo>
                  <a:cubicBezTo>
                    <a:pt x="-1493" y="15286"/>
                    <a:pt x="143" y="21600"/>
                    <a:pt x="143" y="21600"/>
                  </a:cubicBezTo>
                  <a:lnTo>
                    <a:pt x="3282" y="21021"/>
                  </a:lnTo>
                  <a:lnTo>
                    <a:pt x="3530" y="21021"/>
                  </a:lnTo>
                  <a:cubicBezTo>
                    <a:pt x="5162" y="15858"/>
                    <a:pt x="7801" y="11263"/>
                    <a:pt x="11065" y="8203"/>
                  </a:cubicBezTo>
                  <a:cubicBezTo>
                    <a:pt x="11693" y="7630"/>
                    <a:pt x="12320" y="7246"/>
                    <a:pt x="13072" y="6862"/>
                  </a:cubicBezTo>
                  <a:cubicBezTo>
                    <a:pt x="15332" y="5716"/>
                    <a:pt x="17719" y="5143"/>
                    <a:pt x="20107" y="4948"/>
                  </a:cubicBezTo>
                  <a:lnTo>
                    <a:pt x="20107" y="1121"/>
                  </a:lnTo>
                  <a:cubicBezTo>
                    <a:pt x="18657" y="365"/>
                    <a:pt x="17158" y="0"/>
                    <a:pt x="156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2408;p64"/>
            <p:cNvSpPr/>
            <p:nvPr/>
          </p:nvSpPr>
          <p:spPr>
            <a:xfrm>
              <a:off x="2734169" y="2686675"/>
              <a:ext cx="443522" cy="35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6" y="0"/>
                  </a:moveTo>
                  <a:cubicBezTo>
                    <a:pt x="16474" y="0"/>
                    <a:pt x="8818" y="3565"/>
                    <a:pt x="8818" y="3565"/>
                  </a:cubicBezTo>
                  <a:lnTo>
                    <a:pt x="3374" y="6014"/>
                  </a:lnTo>
                  <a:lnTo>
                    <a:pt x="0" y="16331"/>
                  </a:lnTo>
                  <a:lnTo>
                    <a:pt x="58" y="21600"/>
                  </a:lnTo>
                  <a:lnTo>
                    <a:pt x="21600" y="8092"/>
                  </a:lnTo>
                  <a:cubicBezTo>
                    <a:pt x="21600" y="8092"/>
                    <a:pt x="20831" y="4752"/>
                    <a:pt x="20120" y="2376"/>
                  </a:cubicBezTo>
                  <a:cubicBezTo>
                    <a:pt x="19412" y="2"/>
                    <a:pt x="18997" y="76"/>
                    <a:pt x="18051" y="2"/>
                  </a:cubicBezTo>
                  <a:cubicBezTo>
                    <a:pt x="18035" y="0"/>
                    <a:pt x="18021" y="0"/>
                    <a:pt x="180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2409;p64"/>
            <p:cNvSpPr/>
            <p:nvPr/>
          </p:nvSpPr>
          <p:spPr>
            <a:xfrm>
              <a:off x="2811927" y="2678959"/>
              <a:ext cx="345135" cy="15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7" y="10820"/>
                  </a:moveTo>
                  <a:cubicBezTo>
                    <a:pt x="21600" y="10831"/>
                    <a:pt x="21600" y="10831"/>
                    <a:pt x="21600" y="10831"/>
                  </a:cubicBezTo>
                  <a:cubicBezTo>
                    <a:pt x="21600" y="10831"/>
                    <a:pt x="21600" y="10831"/>
                    <a:pt x="21597" y="10820"/>
                  </a:cubicBezTo>
                  <a:close/>
                  <a:moveTo>
                    <a:pt x="18340" y="0"/>
                  </a:moveTo>
                  <a:cubicBezTo>
                    <a:pt x="18237" y="0"/>
                    <a:pt x="18132" y="22"/>
                    <a:pt x="18025" y="62"/>
                  </a:cubicBezTo>
                  <a:cubicBezTo>
                    <a:pt x="16123" y="917"/>
                    <a:pt x="6465" y="9296"/>
                    <a:pt x="6465" y="9296"/>
                  </a:cubicBezTo>
                  <a:lnTo>
                    <a:pt x="153" y="21257"/>
                  </a:lnTo>
                  <a:lnTo>
                    <a:pt x="0" y="21600"/>
                  </a:lnTo>
                  <a:lnTo>
                    <a:pt x="14069" y="11174"/>
                  </a:lnTo>
                  <a:cubicBezTo>
                    <a:pt x="14069" y="11174"/>
                    <a:pt x="16186" y="2930"/>
                    <a:pt x="18380" y="2930"/>
                  </a:cubicBezTo>
                  <a:cubicBezTo>
                    <a:pt x="18465" y="2930"/>
                    <a:pt x="18548" y="2941"/>
                    <a:pt x="18633" y="2969"/>
                  </a:cubicBezTo>
                  <a:cubicBezTo>
                    <a:pt x="20937" y="3470"/>
                    <a:pt x="21570" y="10499"/>
                    <a:pt x="21597" y="10820"/>
                  </a:cubicBezTo>
                  <a:cubicBezTo>
                    <a:pt x="21565" y="10432"/>
                    <a:pt x="20647" y="0"/>
                    <a:pt x="18340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2410;p64"/>
            <p:cNvSpPr/>
            <p:nvPr/>
          </p:nvSpPr>
          <p:spPr>
            <a:xfrm>
              <a:off x="2734169" y="2819163"/>
              <a:ext cx="467829" cy="2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2" y="0"/>
                  </a:moveTo>
                  <a:lnTo>
                    <a:pt x="0" y="19177"/>
                  </a:lnTo>
                  <a:lnTo>
                    <a:pt x="1626" y="21600"/>
                  </a:lnTo>
                  <a:lnTo>
                    <a:pt x="21600" y="2316"/>
                  </a:lnTo>
                  <a:lnTo>
                    <a:pt x="2042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2411;p64"/>
            <p:cNvSpPr/>
            <p:nvPr/>
          </p:nvSpPr>
          <p:spPr>
            <a:xfrm>
              <a:off x="2634433" y="2724135"/>
              <a:ext cx="294152" cy="282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061" y="0"/>
                  </a:moveTo>
                  <a:cubicBezTo>
                    <a:pt x="19338" y="0"/>
                    <a:pt x="17072" y="1227"/>
                    <a:pt x="17072" y="1227"/>
                  </a:cubicBezTo>
                  <a:lnTo>
                    <a:pt x="12983" y="3088"/>
                  </a:lnTo>
                  <a:cubicBezTo>
                    <a:pt x="12983" y="3088"/>
                    <a:pt x="8375" y="1861"/>
                    <a:pt x="6921" y="1861"/>
                  </a:cubicBezTo>
                  <a:cubicBezTo>
                    <a:pt x="6822" y="1861"/>
                    <a:pt x="6740" y="1867"/>
                    <a:pt x="6672" y="1879"/>
                  </a:cubicBezTo>
                  <a:cubicBezTo>
                    <a:pt x="5517" y="2158"/>
                    <a:pt x="806" y="8483"/>
                    <a:pt x="628" y="9040"/>
                  </a:cubicBezTo>
                  <a:cubicBezTo>
                    <a:pt x="628" y="9040"/>
                    <a:pt x="-83" y="9692"/>
                    <a:pt x="8" y="14157"/>
                  </a:cubicBezTo>
                  <a:cubicBezTo>
                    <a:pt x="183" y="16948"/>
                    <a:pt x="1163" y="19553"/>
                    <a:pt x="2941" y="21600"/>
                  </a:cubicBezTo>
                  <a:lnTo>
                    <a:pt x="8184" y="20948"/>
                  </a:lnTo>
                  <a:cubicBezTo>
                    <a:pt x="10495" y="20391"/>
                    <a:pt x="12717" y="19461"/>
                    <a:pt x="14852" y="18157"/>
                  </a:cubicBezTo>
                  <a:cubicBezTo>
                    <a:pt x="17429" y="16391"/>
                    <a:pt x="16896" y="14714"/>
                    <a:pt x="16896" y="14714"/>
                  </a:cubicBezTo>
                  <a:cubicBezTo>
                    <a:pt x="18584" y="13600"/>
                    <a:pt x="17695" y="10809"/>
                    <a:pt x="17695" y="10809"/>
                  </a:cubicBezTo>
                  <a:cubicBezTo>
                    <a:pt x="19119" y="9505"/>
                    <a:pt x="20008" y="7740"/>
                    <a:pt x="20183" y="5784"/>
                  </a:cubicBezTo>
                  <a:lnTo>
                    <a:pt x="12983" y="8297"/>
                  </a:lnTo>
                  <a:lnTo>
                    <a:pt x="21517" y="762"/>
                  </a:lnTo>
                  <a:cubicBezTo>
                    <a:pt x="21429" y="205"/>
                    <a:pt x="20274" y="18"/>
                    <a:pt x="20183" y="18"/>
                  </a:cubicBezTo>
                  <a:cubicBezTo>
                    <a:pt x="20151" y="6"/>
                    <a:pt x="20110" y="0"/>
                    <a:pt x="20061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2412;p64"/>
            <p:cNvSpPr/>
            <p:nvPr/>
          </p:nvSpPr>
          <p:spPr>
            <a:xfrm>
              <a:off x="2737807" y="2764292"/>
              <a:ext cx="741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9" y="889"/>
                    <a:pt x="13817" y="3615"/>
                    <a:pt x="10276" y="8119"/>
                  </a:cubicBezTo>
                  <a:cubicBezTo>
                    <a:pt x="6373" y="10815"/>
                    <a:pt x="2831" y="15319"/>
                    <a:pt x="0" y="21600"/>
                  </a:cubicBezTo>
                  <a:cubicBezTo>
                    <a:pt x="3891" y="20711"/>
                    <a:pt x="7794" y="18015"/>
                    <a:pt x="11336" y="13511"/>
                  </a:cubicBezTo>
                  <a:cubicBezTo>
                    <a:pt x="14878" y="10815"/>
                    <a:pt x="18419" y="6311"/>
                    <a:pt x="2160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2413;p64"/>
            <p:cNvSpPr/>
            <p:nvPr/>
          </p:nvSpPr>
          <p:spPr>
            <a:xfrm>
              <a:off x="2826429" y="2862139"/>
              <a:ext cx="5123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20037" y="0"/>
                  </a:moveTo>
                  <a:cubicBezTo>
                    <a:pt x="18551" y="0"/>
                    <a:pt x="14706" y="3482"/>
                    <a:pt x="9859" y="8350"/>
                  </a:cubicBezTo>
                  <a:cubicBezTo>
                    <a:pt x="3962" y="13250"/>
                    <a:pt x="-448" y="20085"/>
                    <a:pt x="37" y="21084"/>
                  </a:cubicBezTo>
                  <a:cubicBezTo>
                    <a:pt x="117" y="21407"/>
                    <a:pt x="344" y="21600"/>
                    <a:pt x="699" y="21600"/>
                  </a:cubicBezTo>
                  <a:cubicBezTo>
                    <a:pt x="2298" y="21600"/>
                    <a:pt x="6483" y="18086"/>
                    <a:pt x="11329" y="13250"/>
                  </a:cubicBezTo>
                  <a:cubicBezTo>
                    <a:pt x="16725" y="8350"/>
                    <a:pt x="21152" y="1483"/>
                    <a:pt x="20667" y="484"/>
                  </a:cubicBezTo>
                  <a:cubicBezTo>
                    <a:pt x="20570" y="161"/>
                    <a:pt x="20360" y="0"/>
                    <a:pt x="20037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2414;p64"/>
            <p:cNvSpPr/>
            <p:nvPr/>
          </p:nvSpPr>
          <p:spPr>
            <a:xfrm>
              <a:off x="2826405" y="2911953"/>
              <a:ext cx="3901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20326" y="0"/>
                  </a:moveTo>
                  <a:cubicBezTo>
                    <a:pt x="18582" y="0"/>
                    <a:pt x="14145" y="2558"/>
                    <a:pt x="9235" y="7714"/>
                  </a:cubicBezTo>
                  <a:cubicBezTo>
                    <a:pt x="3981" y="12627"/>
                    <a:pt x="-585" y="18798"/>
                    <a:pt x="61" y="21275"/>
                  </a:cubicBezTo>
                  <a:cubicBezTo>
                    <a:pt x="169" y="21478"/>
                    <a:pt x="384" y="21600"/>
                    <a:pt x="707" y="21600"/>
                  </a:cubicBezTo>
                  <a:cubicBezTo>
                    <a:pt x="2279" y="21600"/>
                    <a:pt x="6285" y="19002"/>
                    <a:pt x="11195" y="13886"/>
                  </a:cubicBezTo>
                  <a:cubicBezTo>
                    <a:pt x="17074" y="8932"/>
                    <a:pt x="21015" y="2761"/>
                    <a:pt x="21015" y="284"/>
                  </a:cubicBezTo>
                  <a:cubicBezTo>
                    <a:pt x="20907" y="81"/>
                    <a:pt x="20670" y="0"/>
                    <a:pt x="20326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2415;p64"/>
            <p:cNvSpPr/>
            <p:nvPr/>
          </p:nvSpPr>
          <p:spPr>
            <a:xfrm>
              <a:off x="2814366" y="2697629"/>
              <a:ext cx="387632" cy="14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87" y="0"/>
                  </a:moveTo>
                  <a:cubicBezTo>
                    <a:pt x="16184" y="0"/>
                    <a:pt x="16049" y="0"/>
                    <a:pt x="15846" y="181"/>
                  </a:cubicBezTo>
                  <a:cubicBezTo>
                    <a:pt x="14627" y="1241"/>
                    <a:pt x="13611" y="3367"/>
                    <a:pt x="12865" y="6198"/>
                  </a:cubicBezTo>
                  <a:cubicBezTo>
                    <a:pt x="12669" y="6880"/>
                    <a:pt x="12475" y="7561"/>
                    <a:pt x="12279" y="8243"/>
                  </a:cubicBezTo>
                  <a:cubicBezTo>
                    <a:pt x="8871" y="11219"/>
                    <a:pt x="5799" y="14010"/>
                    <a:pt x="3522" y="16113"/>
                  </a:cubicBezTo>
                  <a:lnTo>
                    <a:pt x="949" y="18769"/>
                  </a:lnTo>
                  <a:cubicBezTo>
                    <a:pt x="610" y="18950"/>
                    <a:pt x="272" y="19299"/>
                    <a:pt x="0" y="19835"/>
                  </a:cubicBezTo>
                  <a:cubicBezTo>
                    <a:pt x="339" y="19654"/>
                    <a:pt x="677" y="19480"/>
                    <a:pt x="949" y="19124"/>
                  </a:cubicBezTo>
                  <a:lnTo>
                    <a:pt x="3656" y="16823"/>
                  </a:lnTo>
                  <a:cubicBezTo>
                    <a:pt x="5890" y="15052"/>
                    <a:pt x="9074" y="12216"/>
                    <a:pt x="12526" y="9210"/>
                  </a:cubicBezTo>
                  <a:lnTo>
                    <a:pt x="12596" y="9210"/>
                  </a:lnTo>
                  <a:lnTo>
                    <a:pt x="12662" y="9029"/>
                  </a:lnTo>
                  <a:cubicBezTo>
                    <a:pt x="12798" y="8144"/>
                    <a:pt x="13001" y="7439"/>
                    <a:pt x="13273" y="6728"/>
                  </a:cubicBezTo>
                  <a:cubicBezTo>
                    <a:pt x="13881" y="4252"/>
                    <a:pt x="14830" y="2301"/>
                    <a:pt x="15979" y="1066"/>
                  </a:cubicBezTo>
                  <a:cubicBezTo>
                    <a:pt x="16082" y="990"/>
                    <a:pt x="16187" y="955"/>
                    <a:pt x="16291" y="955"/>
                  </a:cubicBezTo>
                  <a:cubicBezTo>
                    <a:pt x="16677" y="955"/>
                    <a:pt x="17069" y="1427"/>
                    <a:pt x="17334" y="2126"/>
                  </a:cubicBezTo>
                  <a:cubicBezTo>
                    <a:pt x="17742" y="3186"/>
                    <a:pt x="18011" y="4252"/>
                    <a:pt x="18283" y="5313"/>
                  </a:cubicBezTo>
                  <a:cubicBezTo>
                    <a:pt x="19027" y="9210"/>
                    <a:pt x="19637" y="13282"/>
                    <a:pt x="20112" y="17528"/>
                  </a:cubicBezTo>
                  <a:lnTo>
                    <a:pt x="21195" y="20540"/>
                  </a:lnTo>
                  <a:cubicBezTo>
                    <a:pt x="21466" y="21250"/>
                    <a:pt x="21600" y="21600"/>
                    <a:pt x="21600" y="21600"/>
                  </a:cubicBezTo>
                  <a:cubicBezTo>
                    <a:pt x="21600" y="21600"/>
                    <a:pt x="21533" y="21070"/>
                    <a:pt x="21330" y="20540"/>
                  </a:cubicBezTo>
                  <a:lnTo>
                    <a:pt x="20315" y="17353"/>
                  </a:lnTo>
                  <a:cubicBezTo>
                    <a:pt x="19976" y="13101"/>
                    <a:pt x="19366" y="8854"/>
                    <a:pt x="18622" y="4957"/>
                  </a:cubicBezTo>
                  <a:cubicBezTo>
                    <a:pt x="18350" y="3722"/>
                    <a:pt x="18011" y="2482"/>
                    <a:pt x="17606" y="1416"/>
                  </a:cubicBezTo>
                  <a:lnTo>
                    <a:pt x="17267" y="711"/>
                  </a:lnTo>
                  <a:cubicBezTo>
                    <a:pt x="17131" y="530"/>
                    <a:pt x="16995" y="355"/>
                    <a:pt x="16862" y="181"/>
                  </a:cubicBezTo>
                  <a:cubicBezTo>
                    <a:pt x="16657" y="0"/>
                    <a:pt x="16523" y="0"/>
                    <a:pt x="163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2416;p64"/>
            <p:cNvSpPr/>
            <p:nvPr/>
          </p:nvSpPr>
          <p:spPr>
            <a:xfrm>
              <a:off x="2734169" y="2811847"/>
              <a:ext cx="441123" cy="22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02" y="117"/>
                    <a:pt x="21005" y="348"/>
                    <a:pt x="20707" y="692"/>
                  </a:cubicBezTo>
                  <a:cubicBezTo>
                    <a:pt x="20112" y="1149"/>
                    <a:pt x="19339" y="1954"/>
                    <a:pt x="18327" y="2872"/>
                  </a:cubicBezTo>
                  <a:cubicBezTo>
                    <a:pt x="16363" y="4713"/>
                    <a:pt x="13627" y="7238"/>
                    <a:pt x="10651" y="10227"/>
                  </a:cubicBezTo>
                  <a:cubicBezTo>
                    <a:pt x="7676" y="13213"/>
                    <a:pt x="4998" y="16086"/>
                    <a:pt x="3034" y="18153"/>
                  </a:cubicBezTo>
                  <a:cubicBezTo>
                    <a:pt x="2142" y="19185"/>
                    <a:pt x="1368" y="19990"/>
                    <a:pt x="832" y="20564"/>
                  </a:cubicBezTo>
                  <a:cubicBezTo>
                    <a:pt x="536" y="20908"/>
                    <a:pt x="298" y="21256"/>
                    <a:pt x="0" y="21600"/>
                  </a:cubicBezTo>
                  <a:cubicBezTo>
                    <a:pt x="298" y="21369"/>
                    <a:pt x="595" y="21139"/>
                    <a:pt x="893" y="20908"/>
                  </a:cubicBezTo>
                  <a:lnTo>
                    <a:pt x="3212" y="18610"/>
                  </a:lnTo>
                  <a:lnTo>
                    <a:pt x="10829" y="10915"/>
                  </a:lnTo>
                  <a:lnTo>
                    <a:pt x="18505" y="3334"/>
                  </a:lnTo>
                  <a:lnTo>
                    <a:pt x="20766" y="922"/>
                  </a:lnTo>
                  <a:cubicBezTo>
                    <a:pt x="21064" y="692"/>
                    <a:pt x="21361" y="34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1" name="Google Shape;2417;p64"/>
            <p:cNvSpPr/>
            <p:nvPr/>
          </p:nvSpPr>
          <p:spPr>
            <a:xfrm>
              <a:off x="2836985" y="2848468"/>
              <a:ext cx="231350" cy="21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6240" y="0"/>
                  </a:moveTo>
                  <a:cubicBezTo>
                    <a:pt x="5434" y="0"/>
                    <a:pt x="4723" y="1078"/>
                    <a:pt x="4993" y="2564"/>
                  </a:cubicBezTo>
                  <a:cubicBezTo>
                    <a:pt x="5104" y="3178"/>
                    <a:pt x="5330" y="5754"/>
                    <a:pt x="5330" y="5754"/>
                  </a:cubicBezTo>
                  <a:cubicBezTo>
                    <a:pt x="5330" y="5754"/>
                    <a:pt x="5182" y="5512"/>
                    <a:pt x="4804" y="5512"/>
                  </a:cubicBezTo>
                  <a:cubicBezTo>
                    <a:pt x="4523" y="5512"/>
                    <a:pt x="4109" y="5649"/>
                    <a:pt x="3531" y="6122"/>
                  </a:cubicBezTo>
                  <a:cubicBezTo>
                    <a:pt x="3080" y="7228"/>
                    <a:pt x="2743" y="8331"/>
                    <a:pt x="2517" y="9558"/>
                  </a:cubicBezTo>
                  <a:lnTo>
                    <a:pt x="45" y="11400"/>
                  </a:lnTo>
                  <a:cubicBezTo>
                    <a:pt x="-70" y="12627"/>
                    <a:pt x="45" y="13855"/>
                    <a:pt x="267" y="14961"/>
                  </a:cubicBezTo>
                  <a:cubicBezTo>
                    <a:pt x="493" y="16064"/>
                    <a:pt x="1055" y="17045"/>
                    <a:pt x="1955" y="17659"/>
                  </a:cubicBezTo>
                  <a:cubicBezTo>
                    <a:pt x="2284" y="17897"/>
                    <a:pt x="6629" y="21600"/>
                    <a:pt x="8228" y="21600"/>
                  </a:cubicBezTo>
                  <a:cubicBezTo>
                    <a:pt x="8276" y="21600"/>
                    <a:pt x="8324" y="21596"/>
                    <a:pt x="8369" y="21588"/>
                  </a:cubicBezTo>
                  <a:cubicBezTo>
                    <a:pt x="9720" y="21220"/>
                    <a:pt x="10730" y="19868"/>
                    <a:pt x="10619" y="19379"/>
                  </a:cubicBezTo>
                  <a:cubicBezTo>
                    <a:pt x="10619" y="18765"/>
                    <a:pt x="12644" y="19379"/>
                    <a:pt x="13654" y="18273"/>
                  </a:cubicBezTo>
                  <a:cubicBezTo>
                    <a:pt x="14668" y="17291"/>
                    <a:pt x="14668" y="17170"/>
                    <a:pt x="14779" y="16799"/>
                  </a:cubicBezTo>
                  <a:cubicBezTo>
                    <a:pt x="14779" y="16431"/>
                    <a:pt x="17144" y="15817"/>
                    <a:pt x="17818" y="14836"/>
                  </a:cubicBezTo>
                  <a:cubicBezTo>
                    <a:pt x="18491" y="13976"/>
                    <a:pt x="18380" y="13362"/>
                    <a:pt x="18380" y="13362"/>
                  </a:cubicBezTo>
                  <a:cubicBezTo>
                    <a:pt x="18380" y="13362"/>
                    <a:pt x="20520" y="12627"/>
                    <a:pt x="20967" y="11279"/>
                  </a:cubicBezTo>
                  <a:cubicBezTo>
                    <a:pt x="21419" y="10418"/>
                    <a:pt x="21530" y="9312"/>
                    <a:pt x="21304" y="8331"/>
                  </a:cubicBezTo>
                  <a:lnTo>
                    <a:pt x="21082" y="6857"/>
                  </a:lnTo>
                  <a:lnTo>
                    <a:pt x="19394" y="7717"/>
                  </a:lnTo>
                  <a:lnTo>
                    <a:pt x="15904" y="5875"/>
                  </a:lnTo>
                  <a:cubicBezTo>
                    <a:pt x="15904" y="5875"/>
                    <a:pt x="13513" y="2399"/>
                    <a:pt x="12199" y="2399"/>
                  </a:cubicBezTo>
                  <a:cubicBezTo>
                    <a:pt x="12118" y="2399"/>
                    <a:pt x="12040" y="2411"/>
                    <a:pt x="11970" y="2439"/>
                  </a:cubicBezTo>
                  <a:cubicBezTo>
                    <a:pt x="11970" y="2439"/>
                    <a:pt x="9942" y="2685"/>
                    <a:pt x="10167" y="4773"/>
                  </a:cubicBezTo>
                  <a:lnTo>
                    <a:pt x="10504" y="6736"/>
                  </a:lnTo>
                  <a:cubicBezTo>
                    <a:pt x="10504" y="6736"/>
                    <a:pt x="8032" y="2439"/>
                    <a:pt x="7691" y="1579"/>
                  </a:cubicBezTo>
                  <a:cubicBezTo>
                    <a:pt x="7336" y="464"/>
                    <a:pt x="6770" y="0"/>
                    <a:pt x="6240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2" name="Google Shape;2418;p64"/>
            <p:cNvSpPr/>
            <p:nvPr/>
          </p:nvSpPr>
          <p:spPr>
            <a:xfrm>
              <a:off x="2943176" y="2904158"/>
              <a:ext cx="72922" cy="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" y="0"/>
                  </a:moveTo>
                  <a:cubicBezTo>
                    <a:pt x="24" y="0"/>
                    <a:pt x="12" y="0"/>
                    <a:pt x="0" y="13"/>
                  </a:cubicBezTo>
                  <a:cubicBezTo>
                    <a:pt x="4322" y="9825"/>
                    <a:pt x="11878" y="17675"/>
                    <a:pt x="21600" y="21600"/>
                  </a:cubicBezTo>
                  <a:cubicBezTo>
                    <a:pt x="18000" y="18075"/>
                    <a:pt x="14400" y="14538"/>
                    <a:pt x="10433" y="11013"/>
                  </a:cubicBezTo>
                  <a:cubicBezTo>
                    <a:pt x="4524" y="5319"/>
                    <a:pt x="628" y="0"/>
                    <a:pt x="47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3" name="Google Shape;2419;p64"/>
            <p:cNvSpPr/>
            <p:nvPr/>
          </p:nvSpPr>
          <p:spPr>
            <a:xfrm>
              <a:off x="2895802" y="2905437"/>
              <a:ext cx="66805" cy="8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4" y="4439"/>
                    <a:pt x="4317" y="8576"/>
                    <a:pt x="8247" y="12129"/>
                  </a:cubicBezTo>
                  <a:cubicBezTo>
                    <a:pt x="11776" y="15974"/>
                    <a:pt x="16106" y="19235"/>
                    <a:pt x="21600" y="21600"/>
                  </a:cubicBezTo>
                  <a:cubicBezTo>
                    <a:pt x="18071" y="17755"/>
                    <a:pt x="14529" y="14202"/>
                    <a:pt x="10600" y="10941"/>
                  </a:cubicBezTo>
                  <a:cubicBezTo>
                    <a:pt x="7071" y="7096"/>
                    <a:pt x="3529" y="3553"/>
                    <a:pt x="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4" name="Google Shape;2420;p64"/>
            <p:cNvSpPr/>
            <p:nvPr/>
          </p:nvSpPr>
          <p:spPr>
            <a:xfrm>
              <a:off x="2864004" y="2943097"/>
              <a:ext cx="70658" cy="7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426" y="0"/>
                  </a:moveTo>
                  <a:cubicBezTo>
                    <a:pt x="52" y="0"/>
                    <a:pt x="-309" y="1662"/>
                    <a:pt x="426" y="4657"/>
                  </a:cubicBezTo>
                  <a:cubicBezTo>
                    <a:pt x="1149" y="8308"/>
                    <a:pt x="3353" y="11631"/>
                    <a:pt x="5919" y="14626"/>
                  </a:cubicBezTo>
                  <a:cubicBezTo>
                    <a:pt x="8847" y="17282"/>
                    <a:pt x="12135" y="19600"/>
                    <a:pt x="16171" y="20605"/>
                  </a:cubicBezTo>
                  <a:cubicBezTo>
                    <a:pt x="19098" y="21600"/>
                    <a:pt x="21291" y="21600"/>
                    <a:pt x="21291" y="21600"/>
                  </a:cubicBezTo>
                  <a:cubicBezTo>
                    <a:pt x="16171" y="19272"/>
                    <a:pt x="11774" y="16615"/>
                    <a:pt x="8112" y="12964"/>
                  </a:cubicBezTo>
                  <a:cubicBezTo>
                    <a:pt x="4811" y="8974"/>
                    <a:pt x="2257" y="4657"/>
                    <a:pt x="426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5" name="Google Shape;2421;p64"/>
            <p:cNvSpPr/>
            <p:nvPr/>
          </p:nvSpPr>
          <p:spPr>
            <a:xfrm>
              <a:off x="6156088" y="5022259"/>
              <a:ext cx="2899401" cy="1300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6" name="Google Shape;2422;p64"/>
            <p:cNvSpPr/>
            <p:nvPr/>
          </p:nvSpPr>
          <p:spPr>
            <a:xfrm>
              <a:off x="6289776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7" name="Google Shape;2423;p64"/>
            <p:cNvSpPr/>
            <p:nvPr/>
          </p:nvSpPr>
          <p:spPr>
            <a:xfrm>
              <a:off x="8683648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8" name="Google Shape;2424;p64"/>
            <p:cNvSpPr/>
            <p:nvPr/>
          </p:nvSpPr>
          <p:spPr>
            <a:xfrm>
              <a:off x="6383325" y="5566646"/>
              <a:ext cx="2300324" cy="7193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9" name="Google Shape;2425;p64"/>
            <p:cNvSpPr/>
            <p:nvPr/>
          </p:nvSpPr>
          <p:spPr>
            <a:xfrm>
              <a:off x="6384565" y="5282319"/>
              <a:ext cx="2299084" cy="1008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0" name="Google Shape;2426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1" name="Google Shape;2427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2" name="Google Shape;2428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3" name="Google Shape;2429;p64"/>
            <p:cNvSpPr/>
            <p:nvPr/>
          </p:nvSpPr>
          <p:spPr>
            <a:xfrm>
              <a:off x="6894931" y="5770817"/>
              <a:ext cx="126012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95" y="0"/>
                  </a:moveTo>
                  <a:cubicBezTo>
                    <a:pt x="1083" y="0"/>
                    <a:pt x="0" y="4831"/>
                    <a:pt x="0" y="10800"/>
                  </a:cubicBezTo>
                  <a:cubicBezTo>
                    <a:pt x="0" y="16769"/>
                    <a:pt x="1083" y="21600"/>
                    <a:pt x="2395" y="21600"/>
                  </a:cubicBezTo>
                  <a:lnTo>
                    <a:pt x="19226" y="21600"/>
                  </a:lnTo>
                  <a:cubicBezTo>
                    <a:pt x="20538" y="21600"/>
                    <a:pt x="21600" y="16769"/>
                    <a:pt x="21600" y="10800"/>
                  </a:cubicBezTo>
                  <a:cubicBezTo>
                    <a:pt x="21600" y="4831"/>
                    <a:pt x="20538" y="0"/>
                    <a:pt x="192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4" name="Google Shape;2430;p64"/>
            <p:cNvSpPr/>
            <p:nvPr/>
          </p:nvSpPr>
          <p:spPr>
            <a:xfrm>
              <a:off x="6894931" y="5770817"/>
              <a:ext cx="126012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95" y="0"/>
                  </a:moveTo>
                  <a:cubicBezTo>
                    <a:pt x="1083" y="0"/>
                    <a:pt x="0" y="4831"/>
                    <a:pt x="0" y="10800"/>
                  </a:cubicBezTo>
                  <a:cubicBezTo>
                    <a:pt x="0" y="16769"/>
                    <a:pt x="1083" y="21600"/>
                    <a:pt x="2395" y="21600"/>
                  </a:cubicBezTo>
                  <a:lnTo>
                    <a:pt x="19226" y="21600"/>
                  </a:lnTo>
                  <a:cubicBezTo>
                    <a:pt x="20538" y="21600"/>
                    <a:pt x="21600" y="16769"/>
                    <a:pt x="21600" y="10800"/>
                  </a:cubicBezTo>
                  <a:cubicBezTo>
                    <a:pt x="21600" y="4831"/>
                    <a:pt x="20538" y="0"/>
                    <a:pt x="192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5" name="Google Shape;2431;p64"/>
            <p:cNvSpPr/>
            <p:nvPr/>
          </p:nvSpPr>
          <p:spPr>
            <a:xfrm>
              <a:off x="7009148" y="4712386"/>
              <a:ext cx="74122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5" y="0"/>
                  </a:moveTo>
                  <a:cubicBezTo>
                    <a:pt x="4602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649" y="0"/>
                    <a:pt x="106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6" name="Google Shape;2432;p64"/>
            <p:cNvSpPr/>
            <p:nvPr/>
          </p:nvSpPr>
          <p:spPr>
            <a:xfrm>
              <a:off x="7007631" y="4706669"/>
              <a:ext cx="82956" cy="218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553" y="0"/>
                  </a:moveTo>
                  <a:cubicBezTo>
                    <a:pt x="7165" y="0"/>
                    <a:pt x="3778" y="60"/>
                    <a:pt x="1647" y="188"/>
                  </a:cubicBezTo>
                  <a:cubicBezTo>
                    <a:pt x="391" y="260"/>
                    <a:pt x="-237" y="344"/>
                    <a:pt x="82" y="440"/>
                  </a:cubicBezTo>
                  <a:lnTo>
                    <a:pt x="82" y="13891"/>
                  </a:lnTo>
                  <a:cubicBezTo>
                    <a:pt x="391" y="17644"/>
                    <a:pt x="391" y="20401"/>
                    <a:pt x="391" y="21576"/>
                  </a:cubicBezTo>
                  <a:lnTo>
                    <a:pt x="391" y="21588"/>
                  </a:lnTo>
                  <a:lnTo>
                    <a:pt x="700" y="21588"/>
                  </a:lnTo>
                  <a:lnTo>
                    <a:pt x="1019" y="21600"/>
                  </a:lnTo>
                  <a:cubicBezTo>
                    <a:pt x="1019" y="20413"/>
                    <a:pt x="1328" y="17668"/>
                    <a:pt x="1647" y="13915"/>
                  </a:cubicBezTo>
                  <a:lnTo>
                    <a:pt x="1647" y="452"/>
                  </a:lnTo>
                  <a:cubicBezTo>
                    <a:pt x="1328" y="380"/>
                    <a:pt x="1956" y="308"/>
                    <a:pt x="2893" y="248"/>
                  </a:cubicBezTo>
                  <a:cubicBezTo>
                    <a:pt x="4520" y="147"/>
                    <a:pt x="7341" y="96"/>
                    <a:pt x="10234" y="96"/>
                  </a:cubicBezTo>
                  <a:cubicBezTo>
                    <a:pt x="11788" y="96"/>
                    <a:pt x="13363" y="111"/>
                    <a:pt x="14784" y="140"/>
                  </a:cubicBezTo>
                  <a:cubicBezTo>
                    <a:pt x="16668" y="188"/>
                    <a:pt x="17914" y="260"/>
                    <a:pt x="18542" y="344"/>
                  </a:cubicBezTo>
                  <a:cubicBezTo>
                    <a:pt x="18851" y="440"/>
                    <a:pt x="18851" y="524"/>
                    <a:pt x="18851" y="620"/>
                  </a:cubicBezTo>
                  <a:lnTo>
                    <a:pt x="18851" y="8077"/>
                  </a:lnTo>
                  <a:cubicBezTo>
                    <a:pt x="19170" y="10726"/>
                    <a:pt x="19170" y="13100"/>
                    <a:pt x="19170" y="15102"/>
                  </a:cubicBezTo>
                  <a:cubicBezTo>
                    <a:pt x="19170" y="17104"/>
                    <a:pt x="19479" y="18735"/>
                    <a:pt x="19479" y="19850"/>
                  </a:cubicBezTo>
                  <a:lnTo>
                    <a:pt x="19479" y="21600"/>
                  </a:lnTo>
                  <a:cubicBezTo>
                    <a:pt x="19479" y="21600"/>
                    <a:pt x="20735" y="21552"/>
                    <a:pt x="20735" y="21468"/>
                  </a:cubicBezTo>
                  <a:lnTo>
                    <a:pt x="20735" y="19850"/>
                  </a:lnTo>
                  <a:cubicBezTo>
                    <a:pt x="20735" y="18735"/>
                    <a:pt x="20735" y="17116"/>
                    <a:pt x="21044" y="15114"/>
                  </a:cubicBezTo>
                  <a:cubicBezTo>
                    <a:pt x="21044" y="13112"/>
                    <a:pt x="21363" y="10726"/>
                    <a:pt x="21363" y="8077"/>
                  </a:cubicBezTo>
                  <a:lnTo>
                    <a:pt x="21363" y="596"/>
                  </a:lnTo>
                  <a:cubicBezTo>
                    <a:pt x="21363" y="500"/>
                    <a:pt x="21363" y="404"/>
                    <a:pt x="21044" y="308"/>
                  </a:cubicBezTo>
                  <a:cubicBezTo>
                    <a:pt x="19613" y="109"/>
                    <a:pt x="15093" y="0"/>
                    <a:pt x="1055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7" name="Google Shape;2433;p64"/>
            <p:cNvSpPr/>
            <p:nvPr/>
          </p:nvSpPr>
          <p:spPr>
            <a:xfrm>
              <a:off x="7982505" y="4712386"/>
              <a:ext cx="7412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4963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998" y="0"/>
                    <a:pt x="1097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8" name="Google Shape;2434;p64"/>
            <p:cNvSpPr/>
            <p:nvPr/>
          </p:nvSpPr>
          <p:spPr>
            <a:xfrm>
              <a:off x="7980987" y="4706669"/>
              <a:ext cx="82231" cy="218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10522" y="0"/>
                  </a:moveTo>
                  <a:cubicBezTo>
                    <a:pt x="7165" y="0"/>
                    <a:pt x="3778" y="60"/>
                    <a:pt x="1647" y="188"/>
                  </a:cubicBezTo>
                  <a:cubicBezTo>
                    <a:pt x="391" y="260"/>
                    <a:pt x="-237" y="344"/>
                    <a:pt x="82" y="440"/>
                  </a:cubicBezTo>
                  <a:lnTo>
                    <a:pt x="82" y="13891"/>
                  </a:lnTo>
                  <a:cubicBezTo>
                    <a:pt x="82" y="17644"/>
                    <a:pt x="391" y="20401"/>
                    <a:pt x="391" y="21576"/>
                  </a:cubicBezTo>
                  <a:lnTo>
                    <a:pt x="391" y="21588"/>
                  </a:lnTo>
                  <a:lnTo>
                    <a:pt x="700" y="21588"/>
                  </a:lnTo>
                  <a:lnTo>
                    <a:pt x="1019" y="21600"/>
                  </a:lnTo>
                  <a:cubicBezTo>
                    <a:pt x="1019" y="20413"/>
                    <a:pt x="1328" y="17668"/>
                    <a:pt x="1647" y="13915"/>
                  </a:cubicBezTo>
                  <a:lnTo>
                    <a:pt x="1647" y="452"/>
                  </a:lnTo>
                  <a:cubicBezTo>
                    <a:pt x="1328" y="380"/>
                    <a:pt x="1956" y="308"/>
                    <a:pt x="2893" y="248"/>
                  </a:cubicBezTo>
                  <a:cubicBezTo>
                    <a:pt x="4520" y="147"/>
                    <a:pt x="7341" y="96"/>
                    <a:pt x="10234" y="96"/>
                  </a:cubicBezTo>
                  <a:cubicBezTo>
                    <a:pt x="11788" y="96"/>
                    <a:pt x="13363" y="111"/>
                    <a:pt x="14784" y="140"/>
                  </a:cubicBezTo>
                  <a:cubicBezTo>
                    <a:pt x="16668" y="188"/>
                    <a:pt x="17914" y="260"/>
                    <a:pt x="18542" y="344"/>
                  </a:cubicBezTo>
                  <a:cubicBezTo>
                    <a:pt x="18851" y="440"/>
                    <a:pt x="18851" y="524"/>
                    <a:pt x="18851" y="620"/>
                  </a:cubicBezTo>
                  <a:lnTo>
                    <a:pt x="18851" y="8077"/>
                  </a:lnTo>
                  <a:cubicBezTo>
                    <a:pt x="18851" y="10726"/>
                    <a:pt x="18851" y="13100"/>
                    <a:pt x="19170" y="15102"/>
                  </a:cubicBezTo>
                  <a:cubicBezTo>
                    <a:pt x="19479" y="17104"/>
                    <a:pt x="19479" y="18735"/>
                    <a:pt x="19479" y="19850"/>
                  </a:cubicBezTo>
                  <a:lnTo>
                    <a:pt x="19479" y="21600"/>
                  </a:lnTo>
                  <a:cubicBezTo>
                    <a:pt x="19479" y="21600"/>
                    <a:pt x="20416" y="21552"/>
                    <a:pt x="20416" y="21468"/>
                  </a:cubicBezTo>
                  <a:lnTo>
                    <a:pt x="20416" y="19850"/>
                  </a:lnTo>
                  <a:cubicBezTo>
                    <a:pt x="20735" y="18735"/>
                    <a:pt x="20735" y="17116"/>
                    <a:pt x="20735" y="15114"/>
                  </a:cubicBezTo>
                  <a:cubicBezTo>
                    <a:pt x="21044" y="13112"/>
                    <a:pt x="21044" y="10726"/>
                    <a:pt x="21044" y="8077"/>
                  </a:cubicBezTo>
                  <a:lnTo>
                    <a:pt x="21044" y="596"/>
                  </a:lnTo>
                  <a:cubicBezTo>
                    <a:pt x="21363" y="500"/>
                    <a:pt x="21044" y="404"/>
                    <a:pt x="20735" y="308"/>
                  </a:cubicBezTo>
                  <a:cubicBezTo>
                    <a:pt x="19479" y="109"/>
                    <a:pt x="15031" y="0"/>
                    <a:pt x="1052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9" name="Google Shape;2435;p64"/>
            <p:cNvSpPr/>
            <p:nvPr/>
          </p:nvSpPr>
          <p:spPr>
            <a:xfrm>
              <a:off x="2762114" y="5022259"/>
              <a:ext cx="2899401" cy="1300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0" name="Google Shape;2436;p64"/>
            <p:cNvSpPr/>
            <p:nvPr/>
          </p:nvSpPr>
          <p:spPr>
            <a:xfrm>
              <a:off x="2895802" y="5152269"/>
              <a:ext cx="9475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1" name="Google Shape;2437;p64"/>
            <p:cNvSpPr/>
            <p:nvPr/>
          </p:nvSpPr>
          <p:spPr>
            <a:xfrm>
              <a:off x="5289674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2" name="Google Shape;2438;p64"/>
            <p:cNvSpPr/>
            <p:nvPr/>
          </p:nvSpPr>
          <p:spPr>
            <a:xfrm>
              <a:off x="2989351" y="5566646"/>
              <a:ext cx="2300324" cy="7193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3" name="Google Shape;2439;p64"/>
            <p:cNvSpPr/>
            <p:nvPr/>
          </p:nvSpPr>
          <p:spPr>
            <a:xfrm>
              <a:off x="2990551" y="5282319"/>
              <a:ext cx="2299124" cy="1008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4" name="Google Shape;2440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5" name="Google Shape;2441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6" name="Google Shape;2442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7" name="Google Shape;2443;p64"/>
            <p:cNvSpPr/>
            <p:nvPr/>
          </p:nvSpPr>
          <p:spPr>
            <a:xfrm>
              <a:off x="3502138" y="5770817"/>
              <a:ext cx="1258941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375" y="0"/>
                  </a:moveTo>
                  <a:cubicBezTo>
                    <a:pt x="1063" y="0"/>
                    <a:pt x="1" y="4831"/>
                    <a:pt x="1" y="10800"/>
                  </a:cubicBezTo>
                  <a:cubicBezTo>
                    <a:pt x="-20" y="16769"/>
                    <a:pt x="1042" y="21600"/>
                    <a:pt x="2354" y="21600"/>
                  </a:cubicBezTo>
                  <a:lnTo>
                    <a:pt x="19206" y="21600"/>
                  </a:lnTo>
                  <a:cubicBezTo>
                    <a:pt x="19218" y="21600"/>
                    <a:pt x="19230" y="21600"/>
                    <a:pt x="19243" y="21600"/>
                  </a:cubicBezTo>
                  <a:cubicBezTo>
                    <a:pt x="20538" y="21600"/>
                    <a:pt x="21580" y="16710"/>
                    <a:pt x="21580" y="10800"/>
                  </a:cubicBezTo>
                  <a:cubicBezTo>
                    <a:pt x="21580" y="4831"/>
                    <a:pt x="20518" y="0"/>
                    <a:pt x="19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8" name="Google Shape;2444;p64"/>
            <p:cNvSpPr/>
            <p:nvPr/>
          </p:nvSpPr>
          <p:spPr>
            <a:xfrm>
              <a:off x="3502138" y="5770817"/>
              <a:ext cx="1258941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375" y="0"/>
                  </a:moveTo>
                  <a:cubicBezTo>
                    <a:pt x="1063" y="0"/>
                    <a:pt x="1" y="4831"/>
                    <a:pt x="1" y="10800"/>
                  </a:cubicBezTo>
                  <a:cubicBezTo>
                    <a:pt x="-20" y="16769"/>
                    <a:pt x="1042" y="21600"/>
                    <a:pt x="2354" y="21600"/>
                  </a:cubicBezTo>
                  <a:lnTo>
                    <a:pt x="19206" y="21600"/>
                  </a:lnTo>
                  <a:cubicBezTo>
                    <a:pt x="19218" y="21600"/>
                    <a:pt x="19230" y="21600"/>
                    <a:pt x="19243" y="21600"/>
                  </a:cubicBezTo>
                  <a:cubicBezTo>
                    <a:pt x="20538" y="21600"/>
                    <a:pt x="21580" y="16710"/>
                    <a:pt x="21580" y="10800"/>
                  </a:cubicBezTo>
                  <a:cubicBezTo>
                    <a:pt x="21580" y="4831"/>
                    <a:pt x="20518" y="0"/>
                    <a:pt x="1920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9" name="Google Shape;2445;p64"/>
            <p:cNvSpPr/>
            <p:nvPr/>
          </p:nvSpPr>
          <p:spPr>
            <a:xfrm>
              <a:off x="3613935" y="4712386"/>
              <a:ext cx="7536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6" y="0"/>
                  </a:moveTo>
                  <a:cubicBezTo>
                    <a:pt x="4881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719" y="0"/>
                    <a:pt x="1080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0" name="Google Shape;2446;p64"/>
            <p:cNvSpPr/>
            <p:nvPr/>
          </p:nvSpPr>
          <p:spPr>
            <a:xfrm>
              <a:off x="3612736" y="4708387"/>
              <a:ext cx="83133" cy="218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558" y="0"/>
                  </a:moveTo>
                  <a:cubicBezTo>
                    <a:pt x="7272" y="0"/>
                    <a:pt x="3976" y="58"/>
                    <a:pt x="1875" y="184"/>
                  </a:cubicBezTo>
                  <a:cubicBezTo>
                    <a:pt x="628" y="268"/>
                    <a:pt x="0" y="351"/>
                    <a:pt x="0" y="435"/>
                  </a:cubicBezTo>
                  <a:lnTo>
                    <a:pt x="0" y="13885"/>
                  </a:lnTo>
                  <a:cubicBezTo>
                    <a:pt x="309" y="17640"/>
                    <a:pt x="628" y="20400"/>
                    <a:pt x="628" y="21576"/>
                  </a:cubicBezTo>
                  <a:lnTo>
                    <a:pt x="628" y="21588"/>
                  </a:lnTo>
                  <a:lnTo>
                    <a:pt x="937" y="21588"/>
                  </a:lnTo>
                  <a:lnTo>
                    <a:pt x="1257" y="21600"/>
                  </a:lnTo>
                  <a:cubicBezTo>
                    <a:pt x="1257" y="20412"/>
                    <a:pt x="1566" y="17665"/>
                    <a:pt x="1875" y="13909"/>
                  </a:cubicBezTo>
                  <a:lnTo>
                    <a:pt x="1875" y="435"/>
                  </a:lnTo>
                  <a:cubicBezTo>
                    <a:pt x="1566" y="364"/>
                    <a:pt x="2194" y="291"/>
                    <a:pt x="3131" y="231"/>
                  </a:cubicBezTo>
                  <a:cubicBezTo>
                    <a:pt x="4759" y="130"/>
                    <a:pt x="7581" y="79"/>
                    <a:pt x="10383" y="79"/>
                  </a:cubicBezTo>
                  <a:cubicBezTo>
                    <a:pt x="11897" y="79"/>
                    <a:pt x="13401" y="94"/>
                    <a:pt x="14719" y="124"/>
                  </a:cubicBezTo>
                  <a:cubicBezTo>
                    <a:pt x="16903" y="171"/>
                    <a:pt x="18160" y="244"/>
                    <a:pt x="18788" y="328"/>
                  </a:cubicBezTo>
                  <a:cubicBezTo>
                    <a:pt x="19097" y="424"/>
                    <a:pt x="19097" y="507"/>
                    <a:pt x="19097" y="604"/>
                  </a:cubicBezTo>
                  <a:lnTo>
                    <a:pt x="19097" y="8066"/>
                  </a:lnTo>
                  <a:cubicBezTo>
                    <a:pt x="19097" y="10718"/>
                    <a:pt x="19097" y="13093"/>
                    <a:pt x="19416" y="15097"/>
                  </a:cubicBezTo>
                  <a:cubicBezTo>
                    <a:pt x="19725" y="17101"/>
                    <a:pt x="19725" y="18732"/>
                    <a:pt x="19725" y="19848"/>
                  </a:cubicBezTo>
                  <a:lnTo>
                    <a:pt x="19725" y="21600"/>
                  </a:lnTo>
                  <a:cubicBezTo>
                    <a:pt x="19725" y="21600"/>
                    <a:pt x="20663" y="21564"/>
                    <a:pt x="20663" y="21492"/>
                  </a:cubicBezTo>
                  <a:lnTo>
                    <a:pt x="20663" y="19872"/>
                  </a:lnTo>
                  <a:cubicBezTo>
                    <a:pt x="20982" y="18745"/>
                    <a:pt x="20982" y="17137"/>
                    <a:pt x="20982" y="15133"/>
                  </a:cubicBezTo>
                  <a:cubicBezTo>
                    <a:pt x="21291" y="13129"/>
                    <a:pt x="21291" y="10742"/>
                    <a:pt x="21291" y="8090"/>
                  </a:cubicBezTo>
                  <a:lnTo>
                    <a:pt x="21291" y="604"/>
                  </a:lnTo>
                  <a:cubicBezTo>
                    <a:pt x="21600" y="507"/>
                    <a:pt x="21291" y="411"/>
                    <a:pt x="20982" y="315"/>
                  </a:cubicBezTo>
                  <a:cubicBezTo>
                    <a:pt x="19705" y="113"/>
                    <a:pt x="15142" y="0"/>
                    <a:pt x="105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1" name="Google Shape;2447;p64"/>
            <p:cNvSpPr/>
            <p:nvPr/>
          </p:nvSpPr>
          <p:spPr>
            <a:xfrm>
              <a:off x="4587292" y="4712386"/>
              <a:ext cx="7416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0" y="0"/>
                  </a:moveTo>
                  <a:cubicBezTo>
                    <a:pt x="4960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989" y="0"/>
                    <a:pt x="1098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2" name="Google Shape;2448;p64"/>
            <p:cNvSpPr/>
            <p:nvPr/>
          </p:nvSpPr>
          <p:spPr>
            <a:xfrm>
              <a:off x="4586092" y="4708507"/>
              <a:ext cx="83133" cy="218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682" y="0"/>
                  </a:moveTo>
                  <a:cubicBezTo>
                    <a:pt x="7231" y="0"/>
                    <a:pt x="3904" y="66"/>
                    <a:pt x="1875" y="182"/>
                  </a:cubicBezTo>
                  <a:cubicBezTo>
                    <a:pt x="628" y="266"/>
                    <a:pt x="0" y="350"/>
                    <a:pt x="0" y="434"/>
                  </a:cubicBezTo>
                  <a:lnTo>
                    <a:pt x="0" y="13885"/>
                  </a:lnTo>
                  <a:cubicBezTo>
                    <a:pt x="309" y="17640"/>
                    <a:pt x="628" y="20400"/>
                    <a:pt x="628" y="21576"/>
                  </a:cubicBezTo>
                  <a:lnTo>
                    <a:pt x="628" y="21588"/>
                  </a:lnTo>
                  <a:lnTo>
                    <a:pt x="937" y="21588"/>
                  </a:lnTo>
                  <a:lnTo>
                    <a:pt x="1257" y="21600"/>
                  </a:lnTo>
                  <a:cubicBezTo>
                    <a:pt x="1257" y="20412"/>
                    <a:pt x="1566" y="17664"/>
                    <a:pt x="1566" y="13909"/>
                  </a:cubicBezTo>
                  <a:lnTo>
                    <a:pt x="1566" y="434"/>
                  </a:lnTo>
                  <a:cubicBezTo>
                    <a:pt x="1566" y="362"/>
                    <a:pt x="1875" y="290"/>
                    <a:pt x="3131" y="230"/>
                  </a:cubicBezTo>
                  <a:cubicBezTo>
                    <a:pt x="4759" y="129"/>
                    <a:pt x="7581" y="78"/>
                    <a:pt x="10383" y="78"/>
                  </a:cubicBezTo>
                  <a:cubicBezTo>
                    <a:pt x="11897" y="78"/>
                    <a:pt x="13401" y="93"/>
                    <a:pt x="14719" y="122"/>
                  </a:cubicBezTo>
                  <a:cubicBezTo>
                    <a:pt x="16594" y="170"/>
                    <a:pt x="18160" y="242"/>
                    <a:pt x="18788" y="326"/>
                  </a:cubicBezTo>
                  <a:cubicBezTo>
                    <a:pt x="19097" y="422"/>
                    <a:pt x="19097" y="506"/>
                    <a:pt x="19097" y="602"/>
                  </a:cubicBezTo>
                  <a:lnTo>
                    <a:pt x="19097" y="8066"/>
                  </a:lnTo>
                  <a:cubicBezTo>
                    <a:pt x="19097" y="10717"/>
                    <a:pt x="19097" y="13093"/>
                    <a:pt x="19416" y="15097"/>
                  </a:cubicBezTo>
                  <a:cubicBezTo>
                    <a:pt x="19416" y="17101"/>
                    <a:pt x="19416" y="18732"/>
                    <a:pt x="19416" y="19848"/>
                  </a:cubicBezTo>
                  <a:lnTo>
                    <a:pt x="19416" y="21600"/>
                  </a:lnTo>
                  <a:cubicBezTo>
                    <a:pt x="19416" y="21600"/>
                    <a:pt x="20663" y="21564"/>
                    <a:pt x="20663" y="21492"/>
                  </a:cubicBezTo>
                  <a:lnTo>
                    <a:pt x="20663" y="19872"/>
                  </a:lnTo>
                  <a:cubicBezTo>
                    <a:pt x="20663" y="18744"/>
                    <a:pt x="20982" y="17137"/>
                    <a:pt x="20982" y="15133"/>
                  </a:cubicBezTo>
                  <a:cubicBezTo>
                    <a:pt x="20982" y="13129"/>
                    <a:pt x="21291" y="10741"/>
                    <a:pt x="21291" y="8089"/>
                  </a:cubicBezTo>
                  <a:lnTo>
                    <a:pt x="21291" y="602"/>
                  </a:lnTo>
                  <a:cubicBezTo>
                    <a:pt x="21600" y="506"/>
                    <a:pt x="21291" y="410"/>
                    <a:pt x="20982" y="314"/>
                  </a:cubicBezTo>
                  <a:cubicBezTo>
                    <a:pt x="20354" y="206"/>
                    <a:pt x="18788" y="110"/>
                    <a:pt x="16285" y="62"/>
                  </a:cubicBezTo>
                  <a:cubicBezTo>
                    <a:pt x="14503" y="20"/>
                    <a:pt x="12577" y="0"/>
                    <a:pt x="106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3" name="Google Shape;2449;p64"/>
            <p:cNvSpPr/>
            <p:nvPr/>
          </p:nvSpPr>
          <p:spPr>
            <a:xfrm>
              <a:off x="5282432" y="-1"/>
              <a:ext cx="744846" cy="74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59" y="0"/>
                  </a:moveTo>
                  <a:cubicBezTo>
                    <a:pt x="5218" y="0"/>
                    <a:pt x="956" y="3786"/>
                    <a:pt x="129" y="9091"/>
                  </a:cubicBezTo>
                  <a:cubicBezTo>
                    <a:pt x="-755" y="14975"/>
                    <a:pt x="2982" y="20508"/>
                    <a:pt x="8455" y="21460"/>
                  </a:cubicBezTo>
                  <a:cubicBezTo>
                    <a:pt x="9000" y="21555"/>
                    <a:pt x="9541" y="21600"/>
                    <a:pt x="10075" y="21600"/>
                  </a:cubicBezTo>
                  <a:cubicBezTo>
                    <a:pt x="14911" y="21600"/>
                    <a:pt x="19164" y="17844"/>
                    <a:pt x="19961" y="12544"/>
                  </a:cubicBezTo>
                  <a:cubicBezTo>
                    <a:pt x="20845" y="6659"/>
                    <a:pt x="17142" y="1091"/>
                    <a:pt x="11668" y="140"/>
                  </a:cubicBezTo>
                  <a:cubicBezTo>
                    <a:pt x="11127" y="46"/>
                    <a:pt x="10590" y="0"/>
                    <a:pt x="100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4" name="Google Shape;2450;p64"/>
            <p:cNvSpPr/>
            <p:nvPr/>
          </p:nvSpPr>
          <p:spPr>
            <a:xfrm>
              <a:off x="5322496" y="31543"/>
              <a:ext cx="673199" cy="67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4865"/>
                    <a:pt x="0" y="10819"/>
                  </a:cubicBezTo>
                  <a:cubicBezTo>
                    <a:pt x="0" y="16774"/>
                    <a:pt x="4835" y="21600"/>
                    <a:pt x="10799" y="21600"/>
                  </a:cubicBezTo>
                  <a:cubicBezTo>
                    <a:pt x="16765" y="21600"/>
                    <a:pt x="21600" y="16774"/>
                    <a:pt x="21600" y="10819"/>
                  </a:cubicBezTo>
                  <a:cubicBezTo>
                    <a:pt x="21600" y="4865"/>
                    <a:pt x="16765" y="0"/>
                    <a:pt x="107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5" name="Google Shape;2451;p64"/>
            <p:cNvSpPr/>
            <p:nvPr/>
          </p:nvSpPr>
          <p:spPr>
            <a:xfrm>
              <a:off x="5321588" y="57409"/>
              <a:ext cx="675008" cy="67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10201" y="0"/>
                  </a:moveTo>
                  <a:cubicBezTo>
                    <a:pt x="5070" y="0"/>
                    <a:pt x="648" y="4089"/>
                    <a:pt x="64" y="9594"/>
                  </a:cubicBezTo>
                  <a:cubicBezTo>
                    <a:pt x="-563" y="15545"/>
                    <a:pt x="3492" y="20872"/>
                    <a:pt x="9095" y="21533"/>
                  </a:cubicBezTo>
                  <a:cubicBezTo>
                    <a:pt x="9482" y="21578"/>
                    <a:pt x="9865" y="21600"/>
                    <a:pt x="10244" y="21600"/>
                  </a:cubicBezTo>
                  <a:cubicBezTo>
                    <a:pt x="15405" y="21600"/>
                    <a:pt x="19827" y="17511"/>
                    <a:pt x="20411" y="12006"/>
                  </a:cubicBezTo>
                  <a:cubicBezTo>
                    <a:pt x="21037" y="6055"/>
                    <a:pt x="16983" y="728"/>
                    <a:pt x="11343" y="67"/>
                  </a:cubicBezTo>
                  <a:cubicBezTo>
                    <a:pt x="10960" y="22"/>
                    <a:pt x="10578" y="0"/>
                    <a:pt x="1020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6" name="Google Shape;2452;p64"/>
            <p:cNvSpPr/>
            <p:nvPr/>
          </p:nvSpPr>
          <p:spPr>
            <a:xfrm>
              <a:off x="5318858" y="29863"/>
              <a:ext cx="678273" cy="6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38" y="11617"/>
                  </a:moveTo>
                  <a:cubicBezTo>
                    <a:pt x="38" y="11714"/>
                    <a:pt x="48" y="11800"/>
                    <a:pt x="57" y="11887"/>
                  </a:cubicBezTo>
                  <a:lnTo>
                    <a:pt x="38" y="11617"/>
                  </a:lnTo>
                  <a:close/>
                  <a:moveTo>
                    <a:pt x="57" y="11887"/>
                  </a:moveTo>
                  <a:lnTo>
                    <a:pt x="76" y="12158"/>
                  </a:lnTo>
                  <a:cubicBezTo>
                    <a:pt x="76" y="12061"/>
                    <a:pt x="67" y="11974"/>
                    <a:pt x="57" y="11887"/>
                  </a:cubicBezTo>
                  <a:close/>
                  <a:moveTo>
                    <a:pt x="76" y="12158"/>
                  </a:moveTo>
                  <a:cubicBezTo>
                    <a:pt x="116" y="12350"/>
                    <a:pt x="116" y="12581"/>
                    <a:pt x="193" y="12774"/>
                  </a:cubicBezTo>
                  <a:cubicBezTo>
                    <a:pt x="154" y="12543"/>
                    <a:pt x="116" y="12350"/>
                    <a:pt x="76" y="12158"/>
                  </a:cubicBezTo>
                  <a:close/>
                  <a:moveTo>
                    <a:pt x="10446" y="0"/>
                  </a:moveTo>
                  <a:cubicBezTo>
                    <a:pt x="10107" y="0"/>
                    <a:pt x="9767" y="36"/>
                    <a:pt x="9428" y="93"/>
                  </a:cubicBezTo>
                  <a:cubicBezTo>
                    <a:pt x="9196" y="93"/>
                    <a:pt x="9003" y="131"/>
                    <a:pt x="8770" y="169"/>
                  </a:cubicBezTo>
                  <a:cubicBezTo>
                    <a:pt x="8539" y="208"/>
                    <a:pt x="8346" y="246"/>
                    <a:pt x="8114" y="323"/>
                  </a:cubicBezTo>
                  <a:lnTo>
                    <a:pt x="7495" y="478"/>
                  </a:lnTo>
                  <a:lnTo>
                    <a:pt x="7186" y="593"/>
                  </a:lnTo>
                  <a:lnTo>
                    <a:pt x="6916" y="709"/>
                  </a:lnTo>
                  <a:lnTo>
                    <a:pt x="6337" y="940"/>
                  </a:lnTo>
                  <a:cubicBezTo>
                    <a:pt x="6144" y="1017"/>
                    <a:pt x="5951" y="1132"/>
                    <a:pt x="5796" y="1210"/>
                  </a:cubicBezTo>
                  <a:cubicBezTo>
                    <a:pt x="5602" y="1287"/>
                    <a:pt x="5409" y="1403"/>
                    <a:pt x="5254" y="1480"/>
                  </a:cubicBezTo>
                  <a:lnTo>
                    <a:pt x="4752" y="1788"/>
                  </a:lnTo>
                  <a:cubicBezTo>
                    <a:pt x="3593" y="2559"/>
                    <a:pt x="2628" y="3561"/>
                    <a:pt x="1815" y="4679"/>
                  </a:cubicBezTo>
                  <a:cubicBezTo>
                    <a:pt x="1236" y="5566"/>
                    <a:pt x="773" y="6490"/>
                    <a:pt x="463" y="7493"/>
                  </a:cubicBezTo>
                  <a:cubicBezTo>
                    <a:pt x="425" y="7686"/>
                    <a:pt x="347" y="7879"/>
                    <a:pt x="309" y="8072"/>
                  </a:cubicBezTo>
                  <a:cubicBezTo>
                    <a:pt x="270" y="8264"/>
                    <a:pt x="231" y="8418"/>
                    <a:pt x="193" y="8573"/>
                  </a:cubicBezTo>
                  <a:cubicBezTo>
                    <a:pt x="154" y="8726"/>
                    <a:pt x="116" y="8881"/>
                    <a:pt x="76" y="9034"/>
                  </a:cubicBezTo>
                  <a:cubicBezTo>
                    <a:pt x="76" y="9151"/>
                    <a:pt x="38" y="9304"/>
                    <a:pt x="38" y="9420"/>
                  </a:cubicBezTo>
                  <a:cubicBezTo>
                    <a:pt x="38" y="9612"/>
                    <a:pt x="0" y="9805"/>
                    <a:pt x="0" y="9922"/>
                  </a:cubicBezTo>
                  <a:cubicBezTo>
                    <a:pt x="0" y="9960"/>
                    <a:pt x="0" y="10037"/>
                    <a:pt x="0" y="10075"/>
                  </a:cubicBezTo>
                  <a:cubicBezTo>
                    <a:pt x="0" y="10075"/>
                    <a:pt x="38" y="10037"/>
                    <a:pt x="38" y="9922"/>
                  </a:cubicBezTo>
                  <a:lnTo>
                    <a:pt x="76" y="9420"/>
                  </a:lnTo>
                  <a:cubicBezTo>
                    <a:pt x="116" y="9304"/>
                    <a:pt x="116" y="9189"/>
                    <a:pt x="116" y="9073"/>
                  </a:cubicBezTo>
                  <a:cubicBezTo>
                    <a:pt x="154" y="8919"/>
                    <a:pt x="193" y="8765"/>
                    <a:pt x="231" y="8611"/>
                  </a:cubicBezTo>
                  <a:cubicBezTo>
                    <a:pt x="270" y="8457"/>
                    <a:pt x="309" y="8264"/>
                    <a:pt x="347" y="8110"/>
                  </a:cubicBezTo>
                  <a:cubicBezTo>
                    <a:pt x="386" y="7917"/>
                    <a:pt x="463" y="7724"/>
                    <a:pt x="540" y="7531"/>
                  </a:cubicBezTo>
                  <a:cubicBezTo>
                    <a:pt x="849" y="6530"/>
                    <a:pt x="1313" y="5604"/>
                    <a:pt x="1893" y="4757"/>
                  </a:cubicBezTo>
                  <a:cubicBezTo>
                    <a:pt x="2704" y="3638"/>
                    <a:pt x="3670" y="2674"/>
                    <a:pt x="4830" y="1943"/>
                  </a:cubicBezTo>
                  <a:lnTo>
                    <a:pt x="5294" y="1635"/>
                  </a:lnTo>
                  <a:cubicBezTo>
                    <a:pt x="5487" y="1518"/>
                    <a:pt x="5641" y="1442"/>
                    <a:pt x="5834" y="1365"/>
                  </a:cubicBezTo>
                  <a:cubicBezTo>
                    <a:pt x="6027" y="1249"/>
                    <a:pt x="6182" y="1172"/>
                    <a:pt x="6375" y="1094"/>
                  </a:cubicBezTo>
                  <a:lnTo>
                    <a:pt x="6955" y="864"/>
                  </a:lnTo>
                  <a:lnTo>
                    <a:pt x="7226" y="747"/>
                  </a:lnTo>
                  <a:lnTo>
                    <a:pt x="7535" y="671"/>
                  </a:lnTo>
                  <a:lnTo>
                    <a:pt x="8153" y="478"/>
                  </a:lnTo>
                  <a:cubicBezTo>
                    <a:pt x="8384" y="401"/>
                    <a:pt x="8577" y="401"/>
                    <a:pt x="8810" y="361"/>
                  </a:cubicBezTo>
                  <a:cubicBezTo>
                    <a:pt x="9003" y="285"/>
                    <a:pt x="9234" y="246"/>
                    <a:pt x="9467" y="246"/>
                  </a:cubicBezTo>
                  <a:cubicBezTo>
                    <a:pt x="9930" y="208"/>
                    <a:pt x="10356" y="169"/>
                    <a:pt x="10818" y="169"/>
                  </a:cubicBezTo>
                  <a:lnTo>
                    <a:pt x="11515" y="169"/>
                  </a:lnTo>
                  <a:lnTo>
                    <a:pt x="12249" y="246"/>
                  </a:lnTo>
                  <a:cubicBezTo>
                    <a:pt x="12364" y="285"/>
                    <a:pt x="12480" y="285"/>
                    <a:pt x="12597" y="323"/>
                  </a:cubicBezTo>
                  <a:lnTo>
                    <a:pt x="12944" y="401"/>
                  </a:lnTo>
                  <a:cubicBezTo>
                    <a:pt x="13177" y="439"/>
                    <a:pt x="13408" y="478"/>
                    <a:pt x="13639" y="554"/>
                  </a:cubicBezTo>
                  <a:cubicBezTo>
                    <a:pt x="14142" y="671"/>
                    <a:pt x="14606" y="864"/>
                    <a:pt x="15070" y="1056"/>
                  </a:cubicBezTo>
                  <a:lnTo>
                    <a:pt x="15418" y="1210"/>
                  </a:lnTo>
                  <a:lnTo>
                    <a:pt x="15572" y="1287"/>
                  </a:lnTo>
                  <a:lnTo>
                    <a:pt x="15727" y="1403"/>
                  </a:lnTo>
                  <a:lnTo>
                    <a:pt x="16422" y="1750"/>
                  </a:lnTo>
                  <a:cubicBezTo>
                    <a:pt x="16615" y="1903"/>
                    <a:pt x="16847" y="2058"/>
                    <a:pt x="17040" y="2212"/>
                  </a:cubicBezTo>
                  <a:cubicBezTo>
                    <a:pt x="17156" y="2289"/>
                    <a:pt x="17271" y="2328"/>
                    <a:pt x="17349" y="2444"/>
                  </a:cubicBezTo>
                  <a:lnTo>
                    <a:pt x="17658" y="2674"/>
                  </a:lnTo>
                  <a:cubicBezTo>
                    <a:pt x="18084" y="3022"/>
                    <a:pt x="18470" y="3407"/>
                    <a:pt x="18817" y="3793"/>
                  </a:cubicBezTo>
                  <a:lnTo>
                    <a:pt x="19319" y="4371"/>
                  </a:lnTo>
                  <a:lnTo>
                    <a:pt x="19436" y="4525"/>
                  </a:lnTo>
                  <a:lnTo>
                    <a:pt x="19552" y="4717"/>
                  </a:lnTo>
                  <a:lnTo>
                    <a:pt x="19783" y="5065"/>
                  </a:lnTo>
                  <a:lnTo>
                    <a:pt x="19977" y="5411"/>
                  </a:lnTo>
                  <a:lnTo>
                    <a:pt x="20170" y="5759"/>
                  </a:lnTo>
                  <a:lnTo>
                    <a:pt x="20363" y="6144"/>
                  </a:lnTo>
                  <a:lnTo>
                    <a:pt x="20479" y="6337"/>
                  </a:lnTo>
                  <a:lnTo>
                    <a:pt x="20556" y="6530"/>
                  </a:lnTo>
                  <a:lnTo>
                    <a:pt x="20865" y="7301"/>
                  </a:lnTo>
                  <a:cubicBezTo>
                    <a:pt x="20943" y="7569"/>
                    <a:pt x="21020" y="7840"/>
                    <a:pt x="21098" y="8110"/>
                  </a:cubicBezTo>
                  <a:cubicBezTo>
                    <a:pt x="21367" y="9227"/>
                    <a:pt x="21484" y="10345"/>
                    <a:pt x="21445" y="11502"/>
                  </a:cubicBezTo>
                  <a:cubicBezTo>
                    <a:pt x="21329" y="12658"/>
                    <a:pt x="21058" y="13776"/>
                    <a:pt x="20634" y="14817"/>
                  </a:cubicBezTo>
                  <a:cubicBezTo>
                    <a:pt x="20556" y="15087"/>
                    <a:pt x="20441" y="15356"/>
                    <a:pt x="20325" y="15588"/>
                  </a:cubicBezTo>
                  <a:cubicBezTo>
                    <a:pt x="20170" y="15819"/>
                    <a:pt x="20016" y="16089"/>
                    <a:pt x="19899" y="16320"/>
                  </a:cubicBezTo>
                  <a:cubicBezTo>
                    <a:pt x="19861" y="16397"/>
                    <a:pt x="19823" y="16435"/>
                    <a:pt x="19783" y="16512"/>
                  </a:cubicBezTo>
                  <a:lnTo>
                    <a:pt x="19668" y="16667"/>
                  </a:lnTo>
                  <a:lnTo>
                    <a:pt x="19436" y="17013"/>
                  </a:lnTo>
                  <a:lnTo>
                    <a:pt x="19204" y="17361"/>
                  </a:lnTo>
                  <a:lnTo>
                    <a:pt x="18934" y="17669"/>
                  </a:lnTo>
                  <a:lnTo>
                    <a:pt x="18663" y="17977"/>
                  </a:lnTo>
                  <a:lnTo>
                    <a:pt x="18548" y="18132"/>
                  </a:lnTo>
                  <a:lnTo>
                    <a:pt x="18393" y="18285"/>
                  </a:lnTo>
                  <a:lnTo>
                    <a:pt x="17813" y="18825"/>
                  </a:lnTo>
                  <a:cubicBezTo>
                    <a:pt x="17388" y="19173"/>
                    <a:pt x="16962" y="19519"/>
                    <a:pt x="16500" y="19789"/>
                  </a:cubicBezTo>
                  <a:lnTo>
                    <a:pt x="16190" y="20020"/>
                  </a:lnTo>
                  <a:cubicBezTo>
                    <a:pt x="16074" y="20097"/>
                    <a:pt x="15958" y="20135"/>
                    <a:pt x="15842" y="20213"/>
                  </a:cubicBezTo>
                  <a:cubicBezTo>
                    <a:pt x="15649" y="20328"/>
                    <a:pt x="15378" y="20445"/>
                    <a:pt x="15147" y="20560"/>
                  </a:cubicBezTo>
                  <a:lnTo>
                    <a:pt x="14452" y="20830"/>
                  </a:lnTo>
                  <a:lnTo>
                    <a:pt x="14258" y="20906"/>
                  </a:lnTo>
                  <a:lnTo>
                    <a:pt x="14065" y="20946"/>
                  </a:lnTo>
                  <a:lnTo>
                    <a:pt x="13717" y="21061"/>
                  </a:lnTo>
                  <a:cubicBezTo>
                    <a:pt x="13253" y="21214"/>
                    <a:pt x="12751" y="21331"/>
                    <a:pt x="12249" y="21407"/>
                  </a:cubicBezTo>
                  <a:cubicBezTo>
                    <a:pt x="12017" y="21407"/>
                    <a:pt x="11785" y="21447"/>
                    <a:pt x="11553" y="21447"/>
                  </a:cubicBezTo>
                  <a:lnTo>
                    <a:pt x="11167" y="21485"/>
                  </a:lnTo>
                  <a:lnTo>
                    <a:pt x="10123" y="21485"/>
                  </a:lnTo>
                  <a:cubicBezTo>
                    <a:pt x="9892" y="21485"/>
                    <a:pt x="9660" y="21407"/>
                    <a:pt x="9428" y="21407"/>
                  </a:cubicBezTo>
                  <a:cubicBezTo>
                    <a:pt x="8964" y="21369"/>
                    <a:pt x="8501" y="21292"/>
                    <a:pt x="8075" y="21176"/>
                  </a:cubicBezTo>
                  <a:cubicBezTo>
                    <a:pt x="7844" y="21138"/>
                    <a:pt x="7650" y="21061"/>
                    <a:pt x="7419" y="20984"/>
                  </a:cubicBezTo>
                  <a:cubicBezTo>
                    <a:pt x="7226" y="20906"/>
                    <a:pt x="6993" y="20868"/>
                    <a:pt x="6800" y="20791"/>
                  </a:cubicBezTo>
                  <a:lnTo>
                    <a:pt x="6220" y="20521"/>
                  </a:lnTo>
                  <a:lnTo>
                    <a:pt x="5951" y="20405"/>
                  </a:lnTo>
                  <a:lnTo>
                    <a:pt x="5641" y="20252"/>
                  </a:lnTo>
                  <a:lnTo>
                    <a:pt x="5138" y="19943"/>
                  </a:lnTo>
                  <a:cubicBezTo>
                    <a:pt x="4945" y="19827"/>
                    <a:pt x="4791" y="19712"/>
                    <a:pt x="4636" y="19596"/>
                  </a:cubicBezTo>
                  <a:cubicBezTo>
                    <a:pt x="4482" y="19481"/>
                    <a:pt x="4327" y="19364"/>
                    <a:pt x="4172" y="19249"/>
                  </a:cubicBezTo>
                  <a:lnTo>
                    <a:pt x="3710" y="18903"/>
                  </a:lnTo>
                  <a:cubicBezTo>
                    <a:pt x="2666" y="17977"/>
                    <a:pt x="1815" y="16898"/>
                    <a:pt x="1198" y="15665"/>
                  </a:cubicBezTo>
                  <a:cubicBezTo>
                    <a:pt x="695" y="14777"/>
                    <a:pt x="386" y="13776"/>
                    <a:pt x="193" y="12774"/>
                  </a:cubicBezTo>
                  <a:cubicBezTo>
                    <a:pt x="347" y="13776"/>
                    <a:pt x="656" y="14777"/>
                    <a:pt x="1158" y="15703"/>
                  </a:cubicBezTo>
                  <a:cubicBezTo>
                    <a:pt x="1738" y="16937"/>
                    <a:pt x="2588" y="18016"/>
                    <a:pt x="3632" y="18941"/>
                  </a:cubicBezTo>
                  <a:lnTo>
                    <a:pt x="4096" y="19326"/>
                  </a:lnTo>
                  <a:cubicBezTo>
                    <a:pt x="4250" y="19442"/>
                    <a:pt x="4405" y="19557"/>
                    <a:pt x="4559" y="19674"/>
                  </a:cubicBezTo>
                  <a:cubicBezTo>
                    <a:pt x="4714" y="19789"/>
                    <a:pt x="4868" y="19905"/>
                    <a:pt x="5061" y="19982"/>
                  </a:cubicBezTo>
                  <a:lnTo>
                    <a:pt x="5602" y="20290"/>
                  </a:lnTo>
                  <a:lnTo>
                    <a:pt x="5873" y="20445"/>
                  </a:lnTo>
                  <a:lnTo>
                    <a:pt x="6182" y="20598"/>
                  </a:lnTo>
                  <a:lnTo>
                    <a:pt x="6762" y="20868"/>
                  </a:lnTo>
                  <a:cubicBezTo>
                    <a:pt x="6955" y="20946"/>
                    <a:pt x="7186" y="20984"/>
                    <a:pt x="7380" y="21061"/>
                  </a:cubicBezTo>
                  <a:cubicBezTo>
                    <a:pt x="7612" y="21138"/>
                    <a:pt x="7806" y="21214"/>
                    <a:pt x="8037" y="21254"/>
                  </a:cubicBezTo>
                  <a:cubicBezTo>
                    <a:pt x="8501" y="21369"/>
                    <a:pt x="8926" y="21447"/>
                    <a:pt x="9390" y="21524"/>
                  </a:cubicBezTo>
                  <a:cubicBezTo>
                    <a:pt x="9621" y="21524"/>
                    <a:pt x="9854" y="21600"/>
                    <a:pt x="10085" y="21600"/>
                  </a:cubicBezTo>
                  <a:lnTo>
                    <a:pt x="11167" y="21600"/>
                  </a:lnTo>
                  <a:lnTo>
                    <a:pt x="11553" y="21562"/>
                  </a:lnTo>
                  <a:cubicBezTo>
                    <a:pt x="11785" y="21524"/>
                    <a:pt x="12017" y="21524"/>
                    <a:pt x="12287" y="21485"/>
                  </a:cubicBezTo>
                  <a:cubicBezTo>
                    <a:pt x="12790" y="21407"/>
                    <a:pt x="13253" y="21292"/>
                    <a:pt x="13755" y="21138"/>
                  </a:cubicBezTo>
                  <a:lnTo>
                    <a:pt x="14103" y="21061"/>
                  </a:lnTo>
                  <a:lnTo>
                    <a:pt x="14490" y="20906"/>
                  </a:lnTo>
                  <a:lnTo>
                    <a:pt x="15185" y="20637"/>
                  </a:lnTo>
                  <a:cubicBezTo>
                    <a:pt x="15418" y="20521"/>
                    <a:pt x="15649" y="20405"/>
                    <a:pt x="15881" y="20290"/>
                  </a:cubicBezTo>
                  <a:cubicBezTo>
                    <a:pt x="15996" y="20213"/>
                    <a:pt x="16151" y="20175"/>
                    <a:pt x="16229" y="20097"/>
                  </a:cubicBezTo>
                  <a:lnTo>
                    <a:pt x="16576" y="19866"/>
                  </a:lnTo>
                  <a:cubicBezTo>
                    <a:pt x="17040" y="19596"/>
                    <a:pt x="17465" y="19249"/>
                    <a:pt x="17890" y="18903"/>
                  </a:cubicBezTo>
                  <a:lnTo>
                    <a:pt x="18470" y="18324"/>
                  </a:lnTo>
                  <a:lnTo>
                    <a:pt x="18624" y="18209"/>
                  </a:lnTo>
                  <a:lnTo>
                    <a:pt x="18741" y="18054"/>
                  </a:lnTo>
                  <a:lnTo>
                    <a:pt x="19010" y="17746"/>
                  </a:lnTo>
                  <a:lnTo>
                    <a:pt x="19281" y="17399"/>
                  </a:lnTo>
                  <a:lnTo>
                    <a:pt x="19513" y="17091"/>
                  </a:lnTo>
                  <a:lnTo>
                    <a:pt x="19783" y="16744"/>
                  </a:lnTo>
                  <a:lnTo>
                    <a:pt x="19899" y="16552"/>
                  </a:lnTo>
                  <a:cubicBezTo>
                    <a:pt x="19938" y="16512"/>
                    <a:pt x="19977" y="16435"/>
                    <a:pt x="20016" y="16359"/>
                  </a:cubicBezTo>
                  <a:lnTo>
                    <a:pt x="20402" y="15626"/>
                  </a:lnTo>
                  <a:cubicBezTo>
                    <a:pt x="20518" y="15395"/>
                    <a:pt x="20634" y="15125"/>
                    <a:pt x="20750" y="14855"/>
                  </a:cubicBezTo>
                  <a:cubicBezTo>
                    <a:pt x="21174" y="13776"/>
                    <a:pt x="21445" y="12658"/>
                    <a:pt x="21561" y="11502"/>
                  </a:cubicBezTo>
                  <a:cubicBezTo>
                    <a:pt x="21600" y="10307"/>
                    <a:pt x="21484" y="9151"/>
                    <a:pt x="21214" y="8032"/>
                  </a:cubicBezTo>
                  <a:cubicBezTo>
                    <a:pt x="21136" y="7762"/>
                    <a:pt x="21058" y="7493"/>
                    <a:pt x="20981" y="7223"/>
                  </a:cubicBezTo>
                  <a:lnTo>
                    <a:pt x="20634" y="6452"/>
                  </a:lnTo>
                  <a:lnTo>
                    <a:pt x="20479" y="6067"/>
                  </a:lnTo>
                  <a:lnTo>
                    <a:pt x="20286" y="5681"/>
                  </a:lnTo>
                  <a:lnTo>
                    <a:pt x="20092" y="5334"/>
                  </a:lnTo>
                  <a:lnTo>
                    <a:pt x="19861" y="4988"/>
                  </a:lnTo>
                  <a:lnTo>
                    <a:pt x="19630" y="4640"/>
                  </a:lnTo>
                  <a:lnTo>
                    <a:pt x="19513" y="4447"/>
                  </a:lnTo>
                  <a:lnTo>
                    <a:pt x="19397" y="4294"/>
                  </a:lnTo>
                  <a:cubicBezTo>
                    <a:pt x="19204" y="4062"/>
                    <a:pt x="19050" y="3869"/>
                    <a:pt x="18895" y="3638"/>
                  </a:cubicBezTo>
                  <a:cubicBezTo>
                    <a:pt x="18508" y="3253"/>
                    <a:pt x="18122" y="2867"/>
                    <a:pt x="17735" y="2521"/>
                  </a:cubicBezTo>
                  <a:lnTo>
                    <a:pt x="17426" y="2289"/>
                  </a:lnTo>
                  <a:cubicBezTo>
                    <a:pt x="17311" y="2174"/>
                    <a:pt x="17195" y="2136"/>
                    <a:pt x="17079" y="2058"/>
                  </a:cubicBezTo>
                  <a:cubicBezTo>
                    <a:pt x="16886" y="1903"/>
                    <a:pt x="16654" y="1750"/>
                    <a:pt x="16460" y="1595"/>
                  </a:cubicBezTo>
                  <a:lnTo>
                    <a:pt x="15765" y="1210"/>
                  </a:lnTo>
                  <a:lnTo>
                    <a:pt x="15610" y="1132"/>
                  </a:lnTo>
                  <a:lnTo>
                    <a:pt x="15418" y="1056"/>
                  </a:lnTo>
                  <a:lnTo>
                    <a:pt x="15070" y="902"/>
                  </a:lnTo>
                  <a:cubicBezTo>
                    <a:pt x="14606" y="671"/>
                    <a:pt x="14142" y="516"/>
                    <a:pt x="13679" y="361"/>
                  </a:cubicBezTo>
                  <a:cubicBezTo>
                    <a:pt x="13446" y="323"/>
                    <a:pt x="13177" y="246"/>
                    <a:pt x="12944" y="208"/>
                  </a:cubicBezTo>
                  <a:lnTo>
                    <a:pt x="12597" y="131"/>
                  </a:lnTo>
                  <a:lnTo>
                    <a:pt x="12210" y="93"/>
                  </a:lnTo>
                  <a:lnTo>
                    <a:pt x="11515" y="15"/>
                  </a:lnTo>
                  <a:lnTo>
                    <a:pt x="10818" y="15"/>
                  </a:lnTo>
                  <a:cubicBezTo>
                    <a:pt x="10695" y="5"/>
                    <a:pt x="10571" y="0"/>
                    <a:pt x="1044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7" name="Google Shape;2453;p64"/>
            <p:cNvSpPr/>
            <p:nvPr/>
          </p:nvSpPr>
          <p:spPr>
            <a:xfrm>
              <a:off x="5654238" y="178583"/>
              <a:ext cx="157956" cy="20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" y="0"/>
                  </a:moveTo>
                  <a:cubicBezTo>
                    <a:pt x="0" y="526"/>
                    <a:pt x="0" y="1048"/>
                    <a:pt x="0" y="1445"/>
                  </a:cubicBezTo>
                  <a:lnTo>
                    <a:pt x="0" y="21501"/>
                  </a:lnTo>
                  <a:lnTo>
                    <a:pt x="19938" y="21501"/>
                  </a:lnTo>
                  <a:cubicBezTo>
                    <a:pt x="20272" y="21565"/>
                    <a:pt x="20561" y="21600"/>
                    <a:pt x="20835" y="21600"/>
                  </a:cubicBezTo>
                  <a:cubicBezTo>
                    <a:pt x="21103" y="21600"/>
                    <a:pt x="21354" y="21565"/>
                    <a:pt x="21600" y="21501"/>
                  </a:cubicBezTo>
                  <a:cubicBezTo>
                    <a:pt x="20938" y="21371"/>
                    <a:pt x="20272" y="21371"/>
                    <a:pt x="19610" y="21371"/>
                  </a:cubicBezTo>
                  <a:lnTo>
                    <a:pt x="333" y="21371"/>
                  </a:lnTo>
                  <a:lnTo>
                    <a:pt x="333" y="1445"/>
                  </a:lnTo>
                  <a:cubicBezTo>
                    <a:pt x="333" y="1048"/>
                    <a:pt x="333" y="526"/>
                    <a:pt x="1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8" name="Google Shape;2454;p64"/>
            <p:cNvSpPr/>
            <p:nvPr/>
          </p:nvSpPr>
          <p:spPr>
            <a:xfrm>
              <a:off x="5643746" y="85034"/>
              <a:ext cx="29508" cy="5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8" h="21600" fill="norm" stroke="1" extrusionOk="0">
                  <a:moveTo>
                    <a:pt x="10260" y="0"/>
                  </a:moveTo>
                  <a:cubicBezTo>
                    <a:pt x="1733" y="3276"/>
                    <a:pt x="-2672" y="7045"/>
                    <a:pt x="1733" y="10800"/>
                  </a:cubicBezTo>
                  <a:cubicBezTo>
                    <a:pt x="-2672" y="14555"/>
                    <a:pt x="1733" y="18309"/>
                    <a:pt x="10260" y="21600"/>
                  </a:cubicBezTo>
                  <a:cubicBezTo>
                    <a:pt x="14665" y="18309"/>
                    <a:pt x="18928" y="14555"/>
                    <a:pt x="14665" y="10800"/>
                  </a:cubicBezTo>
                  <a:cubicBezTo>
                    <a:pt x="18928" y="7045"/>
                    <a:pt x="14665" y="3276"/>
                    <a:pt x="1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9" name="Google Shape;2455;p64"/>
            <p:cNvSpPr/>
            <p:nvPr/>
          </p:nvSpPr>
          <p:spPr>
            <a:xfrm>
              <a:off x="5772094" y="129970"/>
              <a:ext cx="40100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34" y="2627"/>
                    <a:pt x="13094" y="5901"/>
                    <a:pt x="9820" y="9820"/>
                  </a:cubicBezTo>
                  <a:cubicBezTo>
                    <a:pt x="5901" y="13094"/>
                    <a:pt x="2627" y="17034"/>
                    <a:pt x="0" y="21600"/>
                  </a:cubicBezTo>
                  <a:cubicBezTo>
                    <a:pt x="4587" y="18994"/>
                    <a:pt x="8506" y="15721"/>
                    <a:pt x="11780" y="11780"/>
                  </a:cubicBezTo>
                  <a:cubicBezTo>
                    <a:pt x="15721" y="8506"/>
                    <a:pt x="18994" y="45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0" name="Google Shape;2456;p64"/>
            <p:cNvSpPr/>
            <p:nvPr/>
          </p:nvSpPr>
          <p:spPr>
            <a:xfrm>
              <a:off x="5854730" y="228236"/>
              <a:ext cx="4741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1" y="1805"/>
                    <a:pt x="13295" y="4498"/>
                    <a:pt x="9962" y="8995"/>
                  </a:cubicBezTo>
                  <a:cubicBezTo>
                    <a:pt x="6083" y="11717"/>
                    <a:pt x="2768" y="16215"/>
                    <a:pt x="0" y="21600"/>
                  </a:cubicBezTo>
                  <a:cubicBezTo>
                    <a:pt x="3879" y="18907"/>
                    <a:pt x="7759" y="15298"/>
                    <a:pt x="11073" y="11717"/>
                  </a:cubicBezTo>
                  <a:cubicBezTo>
                    <a:pt x="14952" y="8107"/>
                    <a:pt x="18267" y="449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1" name="Google Shape;2457;p64"/>
            <p:cNvSpPr/>
            <p:nvPr/>
          </p:nvSpPr>
          <p:spPr>
            <a:xfrm>
              <a:off x="5877838" y="360245"/>
              <a:ext cx="7775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cubicBezTo>
                    <a:pt x="7174" y="0"/>
                    <a:pt x="3543" y="4358"/>
                    <a:pt x="0" y="12884"/>
                  </a:cubicBezTo>
                  <a:cubicBezTo>
                    <a:pt x="3543" y="18758"/>
                    <a:pt x="7174" y="21600"/>
                    <a:pt x="10794" y="21600"/>
                  </a:cubicBezTo>
                  <a:cubicBezTo>
                    <a:pt x="14426" y="21600"/>
                    <a:pt x="18057" y="18758"/>
                    <a:pt x="21600" y="12884"/>
                  </a:cubicBezTo>
                  <a:cubicBezTo>
                    <a:pt x="18057" y="4358"/>
                    <a:pt x="14426" y="0"/>
                    <a:pt x="107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2" name="Google Shape;2458;p64"/>
            <p:cNvSpPr/>
            <p:nvPr/>
          </p:nvSpPr>
          <p:spPr>
            <a:xfrm>
              <a:off x="5343165" y="355367"/>
              <a:ext cx="74121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65" y="0"/>
                    <a:pt x="3530" y="4358"/>
                    <a:pt x="0" y="13074"/>
                  </a:cubicBezTo>
                  <a:cubicBezTo>
                    <a:pt x="3530" y="18758"/>
                    <a:pt x="7165" y="21600"/>
                    <a:pt x="10800" y="21600"/>
                  </a:cubicBezTo>
                  <a:cubicBezTo>
                    <a:pt x="14423" y="21600"/>
                    <a:pt x="18058" y="18758"/>
                    <a:pt x="21600" y="13074"/>
                  </a:cubicBezTo>
                  <a:cubicBezTo>
                    <a:pt x="18058" y="4358"/>
                    <a:pt x="14423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3" name="Google Shape;2459;p64"/>
            <p:cNvSpPr/>
            <p:nvPr/>
          </p:nvSpPr>
          <p:spPr>
            <a:xfrm>
              <a:off x="5396617" y="478742"/>
              <a:ext cx="58329" cy="4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44" y="2771"/>
                    <a:pt x="13946" y="6088"/>
                    <a:pt x="10348" y="9971"/>
                  </a:cubicBezTo>
                  <a:cubicBezTo>
                    <a:pt x="6751" y="13288"/>
                    <a:pt x="3153" y="17171"/>
                    <a:pt x="0" y="21600"/>
                  </a:cubicBezTo>
                  <a:cubicBezTo>
                    <a:pt x="4056" y="18829"/>
                    <a:pt x="8098" y="15512"/>
                    <a:pt x="11252" y="11629"/>
                  </a:cubicBezTo>
                  <a:cubicBezTo>
                    <a:pt x="15293" y="8312"/>
                    <a:pt x="18447" y="442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4" name="Google Shape;2460;p64"/>
            <p:cNvSpPr/>
            <p:nvPr/>
          </p:nvSpPr>
          <p:spPr>
            <a:xfrm>
              <a:off x="5509635" y="563816"/>
              <a:ext cx="38860" cy="6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9" y="2842"/>
                    <a:pt x="12822" y="6101"/>
                    <a:pt x="9444" y="10177"/>
                  </a:cubicBezTo>
                  <a:cubicBezTo>
                    <a:pt x="5400" y="13448"/>
                    <a:pt x="2022" y="17524"/>
                    <a:pt x="0" y="21600"/>
                  </a:cubicBezTo>
                  <a:cubicBezTo>
                    <a:pt x="4733" y="18328"/>
                    <a:pt x="8089" y="14668"/>
                    <a:pt x="11467" y="10994"/>
                  </a:cubicBezTo>
                  <a:cubicBezTo>
                    <a:pt x="15533" y="7334"/>
                    <a:pt x="18911" y="366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5" name="Google Shape;2461;p64"/>
            <p:cNvSpPr/>
            <p:nvPr/>
          </p:nvSpPr>
          <p:spPr>
            <a:xfrm>
              <a:off x="5643746" y="594160"/>
              <a:ext cx="29508" cy="7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8" h="21600" fill="norm" stroke="1" extrusionOk="0">
                  <a:moveTo>
                    <a:pt x="10260" y="0"/>
                  </a:moveTo>
                  <a:cubicBezTo>
                    <a:pt x="1733" y="3718"/>
                    <a:pt x="-2672" y="7093"/>
                    <a:pt x="1733" y="10800"/>
                  </a:cubicBezTo>
                  <a:cubicBezTo>
                    <a:pt x="-2672" y="14507"/>
                    <a:pt x="1733" y="18226"/>
                    <a:pt x="10260" y="21600"/>
                  </a:cubicBezTo>
                  <a:cubicBezTo>
                    <a:pt x="14665" y="18226"/>
                    <a:pt x="18928" y="14507"/>
                    <a:pt x="14665" y="10800"/>
                  </a:cubicBezTo>
                  <a:cubicBezTo>
                    <a:pt x="18928" y="7093"/>
                    <a:pt x="14665" y="3718"/>
                    <a:pt x="1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6" name="Google Shape;2462;p64"/>
            <p:cNvSpPr/>
            <p:nvPr/>
          </p:nvSpPr>
          <p:spPr>
            <a:xfrm>
              <a:off x="5767257" y="569893"/>
              <a:ext cx="5833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4" y="4621"/>
                    <a:pt x="5848" y="8735"/>
                    <a:pt x="9890" y="12340"/>
                  </a:cubicBezTo>
                  <a:cubicBezTo>
                    <a:pt x="13043" y="15946"/>
                    <a:pt x="17099" y="19027"/>
                    <a:pt x="21600" y="21600"/>
                  </a:cubicBezTo>
                  <a:cubicBezTo>
                    <a:pt x="21600" y="21092"/>
                    <a:pt x="16640" y="16454"/>
                    <a:pt x="10793" y="10800"/>
                  </a:cubicBezTo>
                  <a:cubicBezTo>
                    <a:pt x="7195" y="6687"/>
                    <a:pt x="4042" y="30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7" name="Google Shape;2463;p64"/>
            <p:cNvSpPr/>
            <p:nvPr/>
          </p:nvSpPr>
          <p:spPr>
            <a:xfrm>
              <a:off x="5855969" y="487257"/>
              <a:ext cx="47376" cy="4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2" y="4320"/>
                    <a:pt x="6088" y="8107"/>
                    <a:pt x="9971" y="11342"/>
                  </a:cubicBezTo>
                  <a:cubicBezTo>
                    <a:pt x="13288" y="15129"/>
                    <a:pt x="17171" y="18898"/>
                    <a:pt x="21600" y="21600"/>
                  </a:cubicBezTo>
                  <a:cubicBezTo>
                    <a:pt x="18829" y="17280"/>
                    <a:pt x="15512" y="13511"/>
                    <a:pt x="11629" y="10258"/>
                  </a:cubicBezTo>
                  <a:cubicBezTo>
                    <a:pt x="8294" y="6471"/>
                    <a:pt x="4429" y="270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8" name="Google Shape;2464;p64"/>
            <p:cNvSpPr/>
            <p:nvPr/>
          </p:nvSpPr>
          <p:spPr>
            <a:xfrm>
              <a:off x="5408770" y="223559"/>
              <a:ext cx="42538" cy="4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324"/>
                    <a:pt x="6171" y="8019"/>
                    <a:pt x="10495" y="11714"/>
                  </a:cubicBezTo>
                  <a:cubicBezTo>
                    <a:pt x="13581" y="15429"/>
                    <a:pt x="17276" y="18514"/>
                    <a:pt x="21600" y="21600"/>
                  </a:cubicBezTo>
                  <a:cubicBezTo>
                    <a:pt x="19123" y="17276"/>
                    <a:pt x="15429" y="12952"/>
                    <a:pt x="11714" y="9866"/>
                  </a:cubicBezTo>
                  <a:cubicBezTo>
                    <a:pt x="8628" y="6171"/>
                    <a:pt x="4324" y="245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9" name="Google Shape;2465;p64"/>
            <p:cNvSpPr/>
            <p:nvPr/>
          </p:nvSpPr>
          <p:spPr>
            <a:xfrm>
              <a:off x="5507197" y="122693"/>
              <a:ext cx="41299" cy="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1" y="3806"/>
                    <a:pt x="5729" y="8259"/>
                    <a:pt x="10162" y="11438"/>
                  </a:cubicBezTo>
                  <a:cubicBezTo>
                    <a:pt x="13341" y="15243"/>
                    <a:pt x="17167" y="18422"/>
                    <a:pt x="21600" y="21600"/>
                  </a:cubicBezTo>
                  <a:cubicBezTo>
                    <a:pt x="19070" y="17167"/>
                    <a:pt x="15243" y="13341"/>
                    <a:pt x="11438" y="9535"/>
                  </a:cubicBezTo>
                  <a:cubicBezTo>
                    <a:pt x="8259" y="5729"/>
                    <a:pt x="3806" y="255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0" name="Google Shape;2466;p64"/>
            <p:cNvSpPr/>
            <p:nvPr/>
          </p:nvSpPr>
          <p:spPr>
            <a:xfrm>
              <a:off x="5316420" y="36420"/>
              <a:ext cx="357248" cy="67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5" y="0"/>
                  </a:moveTo>
                  <a:cubicBezTo>
                    <a:pt x="9183" y="0"/>
                    <a:pt x="0" y="4835"/>
                    <a:pt x="0" y="10799"/>
                  </a:cubicBezTo>
                  <a:cubicBezTo>
                    <a:pt x="0" y="16765"/>
                    <a:pt x="9183" y="21600"/>
                    <a:pt x="20425" y="21600"/>
                  </a:cubicBezTo>
                  <a:lnTo>
                    <a:pt x="21600" y="21600"/>
                  </a:lnTo>
                  <a:cubicBezTo>
                    <a:pt x="10800" y="21249"/>
                    <a:pt x="2424" y="16492"/>
                    <a:pt x="2497" y="10761"/>
                  </a:cubicBezTo>
                  <a:cubicBezTo>
                    <a:pt x="2497" y="5068"/>
                    <a:pt x="10873" y="35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1" name="Google Shape;2467;p64"/>
            <p:cNvSpPr/>
            <p:nvPr/>
          </p:nvSpPr>
          <p:spPr>
            <a:xfrm>
              <a:off x="8921840" y="2403547"/>
              <a:ext cx="371841" cy="3310141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2" name="Google Shape;2468;p64"/>
            <p:cNvSpPr/>
            <p:nvPr/>
          </p:nvSpPr>
          <p:spPr>
            <a:xfrm>
              <a:off x="9291242" y="2403547"/>
              <a:ext cx="1172650" cy="3310141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3" name="Google Shape;2469;p64"/>
            <p:cNvSpPr/>
            <p:nvPr/>
          </p:nvSpPr>
          <p:spPr>
            <a:xfrm>
              <a:off x="9386030" y="2469192"/>
              <a:ext cx="1021971" cy="80320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4" name="Google Shape;2470;p64"/>
            <p:cNvSpPr/>
            <p:nvPr/>
          </p:nvSpPr>
          <p:spPr>
            <a:xfrm>
              <a:off x="9386030" y="3358674"/>
              <a:ext cx="1021971" cy="80324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5" name="Google Shape;2471;p64"/>
            <p:cNvSpPr/>
            <p:nvPr/>
          </p:nvSpPr>
          <p:spPr>
            <a:xfrm>
              <a:off x="9383591" y="4233603"/>
              <a:ext cx="1029247" cy="45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" y="174"/>
                  </a:moveTo>
                  <a:cubicBezTo>
                    <a:pt x="157" y="174"/>
                    <a:pt x="156" y="182"/>
                    <a:pt x="154" y="193"/>
                  </a:cubicBezTo>
                  <a:lnTo>
                    <a:pt x="154" y="174"/>
                  </a:lnTo>
                  <a:close/>
                  <a:moveTo>
                    <a:pt x="85" y="351"/>
                  </a:moveTo>
                  <a:cubicBezTo>
                    <a:pt x="70" y="377"/>
                    <a:pt x="60" y="398"/>
                    <a:pt x="58" y="398"/>
                  </a:cubicBezTo>
                  <a:cubicBezTo>
                    <a:pt x="56" y="398"/>
                    <a:pt x="61" y="385"/>
                    <a:pt x="76" y="351"/>
                  </a:cubicBezTo>
                  <a:close/>
                  <a:moveTo>
                    <a:pt x="76" y="0"/>
                  </a:moveTo>
                  <a:lnTo>
                    <a:pt x="0" y="174"/>
                  </a:lnTo>
                  <a:lnTo>
                    <a:pt x="0" y="21600"/>
                  </a:lnTo>
                  <a:lnTo>
                    <a:pt x="76" y="21600"/>
                  </a:lnTo>
                  <a:lnTo>
                    <a:pt x="15506" y="21543"/>
                  </a:lnTo>
                  <a:lnTo>
                    <a:pt x="19943" y="21483"/>
                  </a:lnTo>
                  <a:lnTo>
                    <a:pt x="19917" y="21483"/>
                  </a:lnTo>
                  <a:lnTo>
                    <a:pt x="15454" y="21426"/>
                  </a:lnTo>
                  <a:lnTo>
                    <a:pt x="154" y="21309"/>
                  </a:lnTo>
                  <a:lnTo>
                    <a:pt x="154" y="351"/>
                  </a:lnTo>
                  <a:lnTo>
                    <a:pt x="21472" y="351"/>
                  </a:lnTo>
                  <a:cubicBezTo>
                    <a:pt x="21473" y="6848"/>
                    <a:pt x="21498" y="12084"/>
                    <a:pt x="21498" y="15777"/>
                  </a:cubicBezTo>
                  <a:lnTo>
                    <a:pt x="21498" y="21543"/>
                  </a:lnTo>
                  <a:cubicBezTo>
                    <a:pt x="21498" y="21543"/>
                    <a:pt x="21550" y="21426"/>
                    <a:pt x="21550" y="21135"/>
                  </a:cubicBezTo>
                  <a:lnTo>
                    <a:pt x="21550" y="15837"/>
                  </a:lnTo>
                  <a:cubicBezTo>
                    <a:pt x="21575" y="12109"/>
                    <a:pt x="21600" y="6811"/>
                    <a:pt x="21600" y="174"/>
                  </a:cubicBezTo>
                  <a:lnTo>
                    <a:pt x="21600" y="59"/>
                  </a:lnTo>
                  <a:lnTo>
                    <a:pt x="21524" y="5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6" name="Google Shape;2472;p64"/>
            <p:cNvSpPr/>
            <p:nvPr/>
          </p:nvSpPr>
          <p:spPr>
            <a:xfrm>
              <a:off x="9383591" y="4740330"/>
              <a:ext cx="1029247" cy="85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6" y="21600"/>
                  </a:lnTo>
                  <a:lnTo>
                    <a:pt x="15607" y="21539"/>
                  </a:lnTo>
                  <a:lnTo>
                    <a:pt x="19993" y="21509"/>
                  </a:lnTo>
                  <a:lnTo>
                    <a:pt x="15582" y="21509"/>
                  </a:lnTo>
                  <a:lnTo>
                    <a:pt x="154" y="21447"/>
                  </a:lnTo>
                  <a:lnTo>
                    <a:pt x="154" y="244"/>
                  </a:lnTo>
                  <a:lnTo>
                    <a:pt x="21447" y="244"/>
                  </a:lnTo>
                  <a:cubicBezTo>
                    <a:pt x="21472" y="6650"/>
                    <a:pt x="21472" y="11933"/>
                    <a:pt x="21472" y="15673"/>
                  </a:cubicBezTo>
                  <a:cubicBezTo>
                    <a:pt x="21498" y="17536"/>
                    <a:pt x="21498" y="19003"/>
                    <a:pt x="21498" y="20011"/>
                  </a:cubicBezTo>
                  <a:lnTo>
                    <a:pt x="21498" y="21539"/>
                  </a:lnTo>
                  <a:cubicBezTo>
                    <a:pt x="21498" y="21539"/>
                    <a:pt x="21498" y="21416"/>
                    <a:pt x="21575" y="21112"/>
                  </a:cubicBezTo>
                  <a:lnTo>
                    <a:pt x="21575" y="15643"/>
                  </a:lnTo>
                  <a:cubicBezTo>
                    <a:pt x="21575" y="11915"/>
                    <a:pt x="21600" y="6538"/>
                    <a:pt x="21600" y="9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7" name="Google Shape;2473;p64"/>
            <p:cNvSpPr/>
            <p:nvPr/>
          </p:nvSpPr>
          <p:spPr>
            <a:xfrm>
              <a:off x="9877498" y="4412227"/>
              <a:ext cx="52920" cy="5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21600" fill="norm" stroke="1" extrusionOk="0">
                  <a:moveTo>
                    <a:pt x="9137" y="0"/>
                  </a:moveTo>
                  <a:cubicBezTo>
                    <a:pt x="1082" y="0"/>
                    <a:pt x="-3154" y="11525"/>
                    <a:pt x="2783" y="18550"/>
                  </a:cubicBezTo>
                  <a:cubicBezTo>
                    <a:pt x="4552" y="20644"/>
                    <a:pt x="6796" y="21600"/>
                    <a:pt x="9040" y="21600"/>
                  </a:cubicBezTo>
                  <a:cubicBezTo>
                    <a:pt x="13764" y="21600"/>
                    <a:pt x="18446" y="17329"/>
                    <a:pt x="18446" y="10536"/>
                  </a:cubicBezTo>
                  <a:cubicBezTo>
                    <a:pt x="18446" y="4518"/>
                    <a:pt x="14210" y="0"/>
                    <a:pt x="913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8" name="Google Shape;2474;p64"/>
            <p:cNvSpPr/>
            <p:nvPr/>
          </p:nvSpPr>
          <p:spPr>
            <a:xfrm>
              <a:off x="9876966" y="4935985"/>
              <a:ext cx="53453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8" y="0"/>
                  </a:moveTo>
                  <a:cubicBezTo>
                    <a:pt x="4911" y="0"/>
                    <a:pt x="0" y="4512"/>
                    <a:pt x="0" y="10544"/>
                  </a:cubicBezTo>
                  <a:cubicBezTo>
                    <a:pt x="0" y="16576"/>
                    <a:pt x="4911" y="21600"/>
                    <a:pt x="10808" y="21600"/>
                  </a:cubicBezTo>
                  <a:cubicBezTo>
                    <a:pt x="16689" y="21600"/>
                    <a:pt x="21600" y="16576"/>
                    <a:pt x="21600" y="10544"/>
                  </a:cubicBezTo>
                  <a:cubicBezTo>
                    <a:pt x="21600" y="4512"/>
                    <a:pt x="16689" y="0"/>
                    <a:pt x="10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9" name="Google Shape;2475;p64"/>
            <p:cNvSpPr/>
            <p:nvPr/>
          </p:nvSpPr>
          <p:spPr>
            <a:xfrm>
              <a:off x="9552991" y="3903100"/>
              <a:ext cx="632882" cy="12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1600" fill="norm" stroke="1" extrusionOk="0">
                  <a:moveTo>
                    <a:pt x="19684" y="0"/>
                  </a:moveTo>
                  <a:lnTo>
                    <a:pt x="954" y="640"/>
                  </a:lnTo>
                  <a:cubicBezTo>
                    <a:pt x="954" y="640"/>
                    <a:pt x="-1140" y="9618"/>
                    <a:pt x="876" y="21382"/>
                  </a:cubicBezTo>
                  <a:cubicBezTo>
                    <a:pt x="915" y="21600"/>
                    <a:pt x="954" y="21600"/>
                    <a:pt x="993" y="21600"/>
                  </a:cubicBezTo>
                  <a:lnTo>
                    <a:pt x="19414" y="20953"/>
                  </a:lnTo>
                  <a:cubicBezTo>
                    <a:pt x="20344" y="15183"/>
                    <a:pt x="20460" y="6628"/>
                    <a:pt x="1968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0" name="Google Shape;2476;p64"/>
            <p:cNvSpPr/>
            <p:nvPr/>
          </p:nvSpPr>
          <p:spPr>
            <a:xfrm>
              <a:off x="9582124" y="3909177"/>
              <a:ext cx="29507" cy="11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600" fill="norm" stroke="1" extrusionOk="0">
                  <a:moveTo>
                    <a:pt x="16660" y="0"/>
                  </a:moveTo>
                  <a:cubicBezTo>
                    <a:pt x="16660" y="0"/>
                    <a:pt x="15691" y="0"/>
                    <a:pt x="14690" y="220"/>
                  </a:cubicBezTo>
                  <a:cubicBezTo>
                    <a:pt x="11752" y="440"/>
                    <a:pt x="9783" y="887"/>
                    <a:pt x="7846" y="1334"/>
                  </a:cubicBezTo>
                  <a:cubicBezTo>
                    <a:pt x="5876" y="2227"/>
                    <a:pt x="3907" y="3114"/>
                    <a:pt x="4908" y="4228"/>
                  </a:cubicBezTo>
                  <a:cubicBezTo>
                    <a:pt x="4908" y="5378"/>
                    <a:pt x="7813" y="6360"/>
                    <a:pt x="11720" y="7041"/>
                  </a:cubicBezTo>
                  <a:cubicBezTo>
                    <a:pt x="4908" y="7620"/>
                    <a:pt x="0" y="9056"/>
                    <a:pt x="0" y="10690"/>
                  </a:cubicBezTo>
                  <a:cubicBezTo>
                    <a:pt x="904" y="12163"/>
                    <a:pt x="5327" y="13430"/>
                    <a:pt x="11623" y="13943"/>
                  </a:cubicBezTo>
                  <a:cubicBezTo>
                    <a:pt x="6490" y="14647"/>
                    <a:pt x="3907" y="15914"/>
                    <a:pt x="3907" y="17365"/>
                  </a:cubicBezTo>
                  <a:cubicBezTo>
                    <a:pt x="3907" y="18479"/>
                    <a:pt x="5876" y="19592"/>
                    <a:pt x="8814" y="20266"/>
                  </a:cubicBezTo>
                  <a:cubicBezTo>
                    <a:pt x="10784" y="20933"/>
                    <a:pt x="13722" y="21153"/>
                    <a:pt x="16660" y="21600"/>
                  </a:cubicBezTo>
                  <a:lnTo>
                    <a:pt x="20599" y="21600"/>
                  </a:lnTo>
                  <a:cubicBezTo>
                    <a:pt x="19598" y="21380"/>
                    <a:pt x="18629" y="21380"/>
                    <a:pt x="17661" y="21153"/>
                  </a:cubicBezTo>
                  <a:cubicBezTo>
                    <a:pt x="14690" y="20933"/>
                    <a:pt x="11752" y="20486"/>
                    <a:pt x="9783" y="20039"/>
                  </a:cubicBezTo>
                  <a:cubicBezTo>
                    <a:pt x="6845" y="19153"/>
                    <a:pt x="5876" y="18259"/>
                    <a:pt x="5876" y="17145"/>
                  </a:cubicBezTo>
                  <a:cubicBezTo>
                    <a:pt x="5876" y="15812"/>
                    <a:pt x="8814" y="14698"/>
                    <a:pt x="13722" y="14031"/>
                  </a:cubicBezTo>
                  <a:lnTo>
                    <a:pt x="15691" y="13804"/>
                  </a:lnTo>
                  <a:lnTo>
                    <a:pt x="13722" y="13804"/>
                  </a:lnTo>
                  <a:cubicBezTo>
                    <a:pt x="-1001" y="12690"/>
                    <a:pt x="0" y="7789"/>
                    <a:pt x="15691" y="7349"/>
                  </a:cubicBezTo>
                  <a:lnTo>
                    <a:pt x="17661" y="7349"/>
                  </a:lnTo>
                  <a:lnTo>
                    <a:pt x="15691" y="7122"/>
                  </a:lnTo>
                  <a:cubicBezTo>
                    <a:pt x="10784" y="6455"/>
                    <a:pt x="7846" y="5561"/>
                    <a:pt x="6845" y="4228"/>
                  </a:cubicBezTo>
                  <a:cubicBezTo>
                    <a:pt x="6845" y="3341"/>
                    <a:pt x="7846" y="2227"/>
                    <a:pt x="9783" y="1553"/>
                  </a:cubicBezTo>
                  <a:cubicBezTo>
                    <a:pt x="11752" y="887"/>
                    <a:pt x="13722" y="667"/>
                    <a:pt x="16660" y="220"/>
                  </a:cubicBezTo>
                  <a:lnTo>
                    <a:pt x="1959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1" name="Google Shape;2477;p64"/>
            <p:cNvSpPr/>
            <p:nvPr/>
          </p:nvSpPr>
          <p:spPr>
            <a:xfrm>
              <a:off x="9607191" y="3990253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87" y="0"/>
                  </a:moveTo>
                  <a:cubicBezTo>
                    <a:pt x="6054" y="0"/>
                    <a:pt x="4320" y="0"/>
                    <a:pt x="2586" y="2189"/>
                  </a:cubicBezTo>
                  <a:cubicBezTo>
                    <a:pt x="1734" y="4451"/>
                    <a:pt x="853" y="6641"/>
                    <a:pt x="0" y="8830"/>
                  </a:cubicBezTo>
                  <a:cubicBezTo>
                    <a:pt x="0" y="11092"/>
                    <a:pt x="0" y="13281"/>
                    <a:pt x="853" y="15543"/>
                  </a:cubicBezTo>
                  <a:cubicBezTo>
                    <a:pt x="853" y="13281"/>
                    <a:pt x="853" y="13281"/>
                    <a:pt x="853" y="11092"/>
                  </a:cubicBezTo>
                  <a:cubicBezTo>
                    <a:pt x="1734" y="6641"/>
                    <a:pt x="4320" y="4451"/>
                    <a:pt x="7787" y="4451"/>
                  </a:cubicBezTo>
                  <a:lnTo>
                    <a:pt x="16427" y="4451"/>
                  </a:lnTo>
                  <a:cubicBezTo>
                    <a:pt x="17280" y="4451"/>
                    <a:pt x="18133" y="6641"/>
                    <a:pt x="19014" y="6641"/>
                  </a:cubicBezTo>
                  <a:cubicBezTo>
                    <a:pt x="20747" y="8830"/>
                    <a:pt x="20747" y="13281"/>
                    <a:pt x="19014" y="15543"/>
                  </a:cubicBezTo>
                  <a:cubicBezTo>
                    <a:pt x="18133" y="17732"/>
                    <a:pt x="16427" y="17732"/>
                    <a:pt x="15546" y="17732"/>
                  </a:cubicBezTo>
                  <a:lnTo>
                    <a:pt x="7787" y="17732"/>
                  </a:lnTo>
                  <a:cubicBezTo>
                    <a:pt x="6054" y="17732"/>
                    <a:pt x="3467" y="15543"/>
                    <a:pt x="1734" y="15543"/>
                  </a:cubicBezTo>
                  <a:cubicBezTo>
                    <a:pt x="3467" y="17732"/>
                    <a:pt x="6054" y="19922"/>
                    <a:pt x="7787" y="19922"/>
                  </a:cubicBezTo>
                  <a:cubicBezTo>
                    <a:pt x="9066" y="21089"/>
                    <a:pt x="10374" y="21600"/>
                    <a:pt x="11653" y="21600"/>
                  </a:cubicBezTo>
                  <a:cubicBezTo>
                    <a:pt x="12960" y="21600"/>
                    <a:pt x="14267" y="21089"/>
                    <a:pt x="15546" y="19922"/>
                  </a:cubicBezTo>
                  <a:cubicBezTo>
                    <a:pt x="17280" y="19922"/>
                    <a:pt x="19014" y="19922"/>
                    <a:pt x="19866" y="17732"/>
                  </a:cubicBezTo>
                  <a:cubicBezTo>
                    <a:pt x="20747" y="15543"/>
                    <a:pt x="21600" y="13281"/>
                    <a:pt x="21600" y="11092"/>
                  </a:cubicBezTo>
                  <a:cubicBezTo>
                    <a:pt x="21600" y="8830"/>
                    <a:pt x="20747" y="6641"/>
                    <a:pt x="19866" y="4451"/>
                  </a:cubicBezTo>
                  <a:cubicBezTo>
                    <a:pt x="19014" y="2189"/>
                    <a:pt x="18133" y="2189"/>
                    <a:pt x="16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2" name="Google Shape;2478;p64"/>
            <p:cNvSpPr/>
            <p:nvPr/>
          </p:nvSpPr>
          <p:spPr>
            <a:xfrm>
              <a:off x="9605992" y="3950914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59" y="0"/>
                  </a:moveTo>
                  <a:cubicBezTo>
                    <a:pt x="9493" y="0"/>
                    <a:pt x="8640" y="540"/>
                    <a:pt x="7759" y="1552"/>
                  </a:cubicBezTo>
                  <a:cubicBezTo>
                    <a:pt x="6025" y="1552"/>
                    <a:pt x="4320" y="1552"/>
                    <a:pt x="2586" y="3645"/>
                  </a:cubicBezTo>
                  <a:cubicBezTo>
                    <a:pt x="1705" y="5670"/>
                    <a:pt x="853" y="7695"/>
                    <a:pt x="0" y="9787"/>
                  </a:cubicBezTo>
                  <a:cubicBezTo>
                    <a:pt x="0" y="11813"/>
                    <a:pt x="0" y="13905"/>
                    <a:pt x="853" y="15930"/>
                  </a:cubicBezTo>
                  <a:cubicBezTo>
                    <a:pt x="853" y="13905"/>
                    <a:pt x="853" y="13905"/>
                    <a:pt x="853" y="11813"/>
                  </a:cubicBezTo>
                  <a:cubicBezTo>
                    <a:pt x="2160" y="7222"/>
                    <a:pt x="3922" y="4927"/>
                    <a:pt x="5826" y="4927"/>
                  </a:cubicBezTo>
                  <a:cubicBezTo>
                    <a:pt x="6480" y="4927"/>
                    <a:pt x="7105" y="5130"/>
                    <a:pt x="7759" y="5670"/>
                  </a:cubicBezTo>
                  <a:lnTo>
                    <a:pt x="16399" y="5670"/>
                  </a:lnTo>
                  <a:cubicBezTo>
                    <a:pt x="17280" y="5670"/>
                    <a:pt x="18133" y="7695"/>
                    <a:pt x="18985" y="7695"/>
                  </a:cubicBezTo>
                  <a:cubicBezTo>
                    <a:pt x="19866" y="9787"/>
                    <a:pt x="20719" y="13905"/>
                    <a:pt x="18985" y="15930"/>
                  </a:cubicBezTo>
                  <a:cubicBezTo>
                    <a:pt x="18133" y="15930"/>
                    <a:pt x="16399" y="17955"/>
                    <a:pt x="15546" y="17955"/>
                  </a:cubicBezTo>
                  <a:lnTo>
                    <a:pt x="7759" y="17955"/>
                  </a:lnTo>
                  <a:cubicBezTo>
                    <a:pt x="6025" y="17955"/>
                    <a:pt x="3439" y="15930"/>
                    <a:pt x="1705" y="15930"/>
                  </a:cubicBezTo>
                  <a:cubicBezTo>
                    <a:pt x="3439" y="17955"/>
                    <a:pt x="5173" y="20048"/>
                    <a:pt x="7759" y="20048"/>
                  </a:cubicBezTo>
                  <a:cubicBezTo>
                    <a:pt x="9066" y="21060"/>
                    <a:pt x="10345" y="21600"/>
                    <a:pt x="11653" y="21600"/>
                  </a:cubicBezTo>
                  <a:cubicBezTo>
                    <a:pt x="12960" y="21600"/>
                    <a:pt x="14239" y="21060"/>
                    <a:pt x="15546" y="20048"/>
                  </a:cubicBezTo>
                  <a:cubicBezTo>
                    <a:pt x="17280" y="20048"/>
                    <a:pt x="18985" y="20048"/>
                    <a:pt x="19866" y="17955"/>
                  </a:cubicBezTo>
                  <a:cubicBezTo>
                    <a:pt x="20719" y="15930"/>
                    <a:pt x="21600" y="13905"/>
                    <a:pt x="21600" y="11813"/>
                  </a:cubicBezTo>
                  <a:cubicBezTo>
                    <a:pt x="21600" y="7695"/>
                    <a:pt x="20719" y="5670"/>
                    <a:pt x="19866" y="5670"/>
                  </a:cubicBezTo>
                  <a:cubicBezTo>
                    <a:pt x="18985" y="3645"/>
                    <a:pt x="18133" y="1552"/>
                    <a:pt x="16399" y="1552"/>
                  </a:cubicBezTo>
                  <a:lnTo>
                    <a:pt x="13813" y="1552"/>
                  </a:lnTo>
                  <a:cubicBezTo>
                    <a:pt x="12505" y="540"/>
                    <a:pt x="11425" y="0"/>
                    <a:pt x="1045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3" name="Google Shape;2479;p64"/>
            <p:cNvSpPr/>
            <p:nvPr/>
          </p:nvSpPr>
          <p:spPr>
            <a:xfrm>
              <a:off x="9605992" y="3912775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9720" y="0"/>
                    <a:pt x="8640" y="584"/>
                    <a:pt x="7759" y="1678"/>
                  </a:cubicBezTo>
                  <a:cubicBezTo>
                    <a:pt x="6025" y="1678"/>
                    <a:pt x="4320" y="1678"/>
                    <a:pt x="3439" y="3868"/>
                  </a:cubicBezTo>
                  <a:cubicBezTo>
                    <a:pt x="1705" y="3868"/>
                    <a:pt x="853" y="8319"/>
                    <a:pt x="0" y="10581"/>
                  </a:cubicBezTo>
                  <a:cubicBezTo>
                    <a:pt x="0" y="12770"/>
                    <a:pt x="853" y="14959"/>
                    <a:pt x="853" y="17222"/>
                  </a:cubicBezTo>
                  <a:cubicBezTo>
                    <a:pt x="853" y="14959"/>
                    <a:pt x="853" y="14959"/>
                    <a:pt x="853" y="12770"/>
                  </a:cubicBezTo>
                  <a:cubicBezTo>
                    <a:pt x="2160" y="7808"/>
                    <a:pt x="3922" y="5254"/>
                    <a:pt x="5826" y="5254"/>
                  </a:cubicBezTo>
                  <a:cubicBezTo>
                    <a:pt x="6480" y="5254"/>
                    <a:pt x="7105" y="5546"/>
                    <a:pt x="7759" y="6130"/>
                  </a:cubicBezTo>
                  <a:cubicBezTo>
                    <a:pt x="9066" y="5035"/>
                    <a:pt x="10146" y="4451"/>
                    <a:pt x="11113" y="4451"/>
                  </a:cubicBezTo>
                  <a:cubicBezTo>
                    <a:pt x="12079" y="4451"/>
                    <a:pt x="12960" y="5035"/>
                    <a:pt x="13813" y="6130"/>
                  </a:cubicBezTo>
                  <a:lnTo>
                    <a:pt x="16399" y="6130"/>
                  </a:lnTo>
                  <a:cubicBezTo>
                    <a:pt x="18133" y="6130"/>
                    <a:pt x="18985" y="6130"/>
                    <a:pt x="19866" y="8319"/>
                  </a:cubicBezTo>
                  <a:cubicBezTo>
                    <a:pt x="20719" y="10581"/>
                    <a:pt x="20719" y="12770"/>
                    <a:pt x="19866" y="14959"/>
                  </a:cubicBezTo>
                  <a:cubicBezTo>
                    <a:pt x="18133" y="17222"/>
                    <a:pt x="17280" y="17222"/>
                    <a:pt x="15546" y="17222"/>
                  </a:cubicBezTo>
                  <a:cubicBezTo>
                    <a:pt x="14239" y="18316"/>
                    <a:pt x="13159" y="18900"/>
                    <a:pt x="12079" y="18900"/>
                  </a:cubicBezTo>
                  <a:cubicBezTo>
                    <a:pt x="10999" y="18900"/>
                    <a:pt x="9919" y="18316"/>
                    <a:pt x="8640" y="17222"/>
                  </a:cubicBezTo>
                  <a:cubicBezTo>
                    <a:pt x="4320" y="17222"/>
                    <a:pt x="1734" y="14959"/>
                    <a:pt x="1705" y="14959"/>
                  </a:cubicBezTo>
                  <a:cubicBezTo>
                    <a:pt x="3439" y="19411"/>
                    <a:pt x="6025" y="21600"/>
                    <a:pt x="8640" y="21600"/>
                  </a:cubicBezTo>
                  <a:lnTo>
                    <a:pt x="15546" y="21600"/>
                  </a:lnTo>
                  <a:cubicBezTo>
                    <a:pt x="17280" y="21600"/>
                    <a:pt x="18985" y="19411"/>
                    <a:pt x="20719" y="17222"/>
                  </a:cubicBezTo>
                  <a:cubicBezTo>
                    <a:pt x="21600" y="14959"/>
                    <a:pt x="21600" y="12770"/>
                    <a:pt x="21600" y="10581"/>
                  </a:cubicBezTo>
                  <a:cubicBezTo>
                    <a:pt x="21600" y="8319"/>
                    <a:pt x="20719" y="6130"/>
                    <a:pt x="19866" y="3868"/>
                  </a:cubicBezTo>
                  <a:cubicBezTo>
                    <a:pt x="18985" y="1678"/>
                    <a:pt x="18133" y="1678"/>
                    <a:pt x="17280" y="1678"/>
                  </a:cubicBezTo>
                  <a:lnTo>
                    <a:pt x="13813" y="1678"/>
                  </a:lnTo>
                  <a:cubicBezTo>
                    <a:pt x="12960" y="584"/>
                    <a:pt x="1188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4" name="Google Shape;2480;p64"/>
            <p:cNvSpPr/>
            <p:nvPr/>
          </p:nvSpPr>
          <p:spPr>
            <a:xfrm>
              <a:off x="10125387" y="3905499"/>
              <a:ext cx="29507" cy="117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5" h="21600" fill="norm" stroke="1" extrusionOk="0">
                  <a:moveTo>
                    <a:pt x="0" y="0"/>
                  </a:moveTo>
                  <a:lnTo>
                    <a:pt x="2780" y="447"/>
                  </a:lnTo>
                  <a:cubicBezTo>
                    <a:pt x="5560" y="674"/>
                    <a:pt x="7424" y="1113"/>
                    <a:pt x="9288" y="1560"/>
                  </a:cubicBezTo>
                  <a:cubicBezTo>
                    <a:pt x="12068" y="2454"/>
                    <a:pt x="13932" y="3340"/>
                    <a:pt x="13932" y="4453"/>
                  </a:cubicBezTo>
                  <a:cubicBezTo>
                    <a:pt x="13076" y="5684"/>
                    <a:pt x="10632" y="6731"/>
                    <a:pt x="6630" y="7581"/>
                  </a:cubicBezTo>
                  <a:cubicBezTo>
                    <a:pt x="6569" y="7581"/>
                    <a:pt x="6538" y="7574"/>
                    <a:pt x="6507" y="7574"/>
                  </a:cubicBezTo>
                  <a:lnTo>
                    <a:pt x="6507" y="7610"/>
                  </a:lnTo>
                  <a:cubicBezTo>
                    <a:pt x="6202" y="7669"/>
                    <a:pt x="5896" y="7735"/>
                    <a:pt x="5560" y="7793"/>
                  </a:cubicBezTo>
                  <a:lnTo>
                    <a:pt x="4644" y="8020"/>
                  </a:lnTo>
                  <a:lnTo>
                    <a:pt x="6507" y="8020"/>
                  </a:lnTo>
                  <a:cubicBezTo>
                    <a:pt x="11151" y="8240"/>
                    <a:pt x="15795" y="9573"/>
                    <a:pt x="15795" y="10914"/>
                  </a:cubicBezTo>
                  <a:cubicBezTo>
                    <a:pt x="15795" y="12474"/>
                    <a:pt x="11151" y="14026"/>
                    <a:pt x="4644" y="14254"/>
                  </a:cubicBezTo>
                  <a:lnTo>
                    <a:pt x="1864" y="14254"/>
                  </a:lnTo>
                  <a:lnTo>
                    <a:pt x="3697" y="14473"/>
                  </a:lnTo>
                  <a:cubicBezTo>
                    <a:pt x="4033" y="14517"/>
                    <a:pt x="4338" y="14568"/>
                    <a:pt x="4644" y="14612"/>
                  </a:cubicBezTo>
                  <a:lnTo>
                    <a:pt x="4644" y="14700"/>
                  </a:lnTo>
                  <a:cubicBezTo>
                    <a:pt x="4766" y="14693"/>
                    <a:pt x="4919" y="14686"/>
                    <a:pt x="5041" y="14678"/>
                  </a:cubicBezTo>
                  <a:cubicBezTo>
                    <a:pt x="8891" y="15323"/>
                    <a:pt x="11243" y="16165"/>
                    <a:pt x="12068" y="17366"/>
                  </a:cubicBezTo>
                  <a:cubicBezTo>
                    <a:pt x="12984" y="18260"/>
                    <a:pt x="12068" y="19373"/>
                    <a:pt x="9288" y="20040"/>
                  </a:cubicBezTo>
                  <a:cubicBezTo>
                    <a:pt x="7424" y="20706"/>
                    <a:pt x="5560" y="21153"/>
                    <a:pt x="3697" y="21373"/>
                  </a:cubicBezTo>
                  <a:cubicBezTo>
                    <a:pt x="1864" y="21600"/>
                    <a:pt x="917" y="21600"/>
                    <a:pt x="917" y="21600"/>
                  </a:cubicBezTo>
                  <a:lnTo>
                    <a:pt x="3697" y="21600"/>
                  </a:lnTo>
                  <a:cubicBezTo>
                    <a:pt x="6507" y="21153"/>
                    <a:pt x="8341" y="20706"/>
                    <a:pt x="10204" y="20260"/>
                  </a:cubicBezTo>
                  <a:cubicBezTo>
                    <a:pt x="12984" y="19373"/>
                    <a:pt x="13932" y="18480"/>
                    <a:pt x="13932" y="17593"/>
                  </a:cubicBezTo>
                  <a:cubicBezTo>
                    <a:pt x="13137" y="16451"/>
                    <a:pt x="10326" y="15316"/>
                    <a:pt x="6630" y="14590"/>
                  </a:cubicBezTo>
                  <a:cubicBezTo>
                    <a:pt x="21111" y="13616"/>
                    <a:pt x="21600" y="8841"/>
                    <a:pt x="7393" y="7639"/>
                  </a:cubicBezTo>
                  <a:cubicBezTo>
                    <a:pt x="12373" y="6753"/>
                    <a:pt x="14848" y="5493"/>
                    <a:pt x="14848" y="4234"/>
                  </a:cubicBezTo>
                  <a:cubicBezTo>
                    <a:pt x="14848" y="3120"/>
                    <a:pt x="12984" y="2007"/>
                    <a:pt x="10204" y="1113"/>
                  </a:cubicBezTo>
                  <a:cubicBezTo>
                    <a:pt x="8341" y="674"/>
                    <a:pt x="5560" y="227"/>
                    <a:pt x="278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5" name="Google Shape;2481;p64"/>
            <p:cNvSpPr/>
            <p:nvPr/>
          </p:nvSpPr>
          <p:spPr>
            <a:xfrm>
              <a:off x="10099326" y="3913234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4320" y="0"/>
                    <a:pt x="2615" y="2374"/>
                    <a:pt x="1734" y="4826"/>
                  </a:cubicBezTo>
                  <a:cubicBezTo>
                    <a:pt x="881" y="4826"/>
                    <a:pt x="0" y="9653"/>
                    <a:pt x="0" y="12026"/>
                  </a:cubicBezTo>
                  <a:cubicBezTo>
                    <a:pt x="0" y="14400"/>
                    <a:pt x="881" y="16853"/>
                    <a:pt x="1734" y="19226"/>
                  </a:cubicBezTo>
                  <a:cubicBezTo>
                    <a:pt x="2615" y="21600"/>
                    <a:pt x="3467" y="21600"/>
                    <a:pt x="5201" y="21600"/>
                  </a:cubicBezTo>
                  <a:lnTo>
                    <a:pt x="13841" y="21600"/>
                  </a:lnTo>
                  <a:cubicBezTo>
                    <a:pt x="15546" y="21600"/>
                    <a:pt x="17280" y="21600"/>
                    <a:pt x="19014" y="19226"/>
                  </a:cubicBezTo>
                  <a:cubicBezTo>
                    <a:pt x="19866" y="16853"/>
                    <a:pt x="20747" y="14400"/>
                    <a:pt x="21600" y="12026"/>
                  </a:cubicBezTo>
                  <a:cubicBezTo>
                    <a:pt x="21600" y="9653"/>
                    <a:pt x="21600" y="7200"/>
                    <a:pt x="20747" y="4826"/>
                  </a:cubicBezTo>
                  <a:cubicBezTo>
                    <a:pt x="20747" y="4826"/>
                    <a:pt x="20747" y="7200"/>
                    <a:pt x="20747" y="9653"/>
                  </a:cubicBezTo>
                  <a:cubicBezTo>
                    <a:pt x="19326" y="13530"/>
                    <a:pt x="17337" y="17486"/>
                    <a:pt x="15262" y="17486"/>
                  </a:cubicBezTo>
                  <a:cubicBezTo>
                    <a:pt x="14779" y="17486"/>
                    <a:pt x="14296" y="17248"/>
                    <a:pt x="13841" y="16853"/>
                  </a:cubicBezTo>
                  <a:lnTo>
                    <a:pt x="5201" y="16853"/>
                  </a:lnTo>
                  <a:cubicBezTo>
                    <a:pt x="4320" y="16853"/>
                    <a:pt x="3467" y="16853"/>
                    <a:pt x="2615" y="14400"/>
                  </a:cubicBezTo>
                  <a:cubicBezTo>
                    <a:pt x="1734" y="12026"/>
                    <a:pt x="1734" y="9653"/>
                    <a:pt x="2615" y="7200"/>
                  </a:cubicBezTo>
                  <a:cubicBezTo>
                    <a:pt x="3467" y="4826"/>
                    <a:pt x="5201" y="2374"/>
                    <a:pt x="6054" y="2374"/>
                  </a:cubicBezTo>
                  <a:lnTo>
                    <a:pt x="13841" y="2374"/>
                  </a:lnTo>
                  <a:cubicBezTo>
                    <a:pt x="15546" y="4826"/>
                    <a:pt x="18161" y="4826"/>
                    <a:pt x="20747" y="4826"/>
                  </a:cubicBezTo>
                  <a:cubicBezTo>
                    <a:pt x="18161" y="2374"/>
                    <a:pt x="16427" y="0"/>
                    <a:pt x="1384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6" name="Google Shape;2482;p64"/>
            <p:cNvSpPr/>
            <p:nvPr/>
          </p:nvSpPr>
          <p:spPr>
            <a:xfrm>
              <a:off x="10101765" y="3952733"/>
              <a:ext cx="2971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9066" y="0"/>
                  </a:moveTo>
                  <a:cubicBezTo>
                    <a:pt x="7787" y="0"/>
                    <a:pt x="6480" y="598"/>
                    <a:pt x="5173" y="1719"/>
                  </a:cubicBezTo>
                  <a:cubicBezTo>
                    <a:pt x="3467" y="1719"/>
                    <a:pt x="2586" y="1719"/>
                    <a:pt x="881" y="3961"/>
                  </a:cubicBezTo>
                  <a:cubicBezTo>
                    <a:pt x="0" y="6278"/>
                    <a:pt x="0" y="8520"/>
                    <a:pt x="0" y="10837"/>
                  </a:cubicBezTo>
                  <a:cubicBezTo>
                    <a:pt x="0" y="13080"/>
                    <a:pt x="0" y="15322"/>
                    <a:pt x="881" y="17639"/>
                  </a:cubicBezTo>
                  <a:cubicBezTo>
                    <a:pt x="2586" y="19881"/>
                    <a:pt x="3467" y="19881"/>
                    <a:pt x="4320" y="19881"/>
                  </a:cubicBezTo>
                  <a:lnTo>
                    <a:pt x="7787" y="19881"/>
                  </a:lnTo>
                  <a:cubicBezTo>
                    <a:pt x="8640" y="21002"/>
                    <a:pt x="9720" y="21600"/>
                    <a:pt x="10800" y="21600"/>
                  </a:cubicBezTo>
                  <a:cubicBezTo>
                    <a:pt x="11880" y="21600"/>
                    <a:pt x="12960" y="21002"/>
                    <a:pt x="13813" y="19881"/>
                  </a:cubicBezTo>
                  <a:cubicBezTo>
                    <a:pt x="15546" y="19881"/>
                    <a:pt x="17280" y="19881"/>
                    <a:pt x="18133" y="17639"/>
                  </a:cubicBezTo>
                  <a:cubicBezTo>
                    <a:pt x="19866" y="15322"/>
                    <a:pt x="20747" y="13080"/>
                    <a:pt x="20747" y="10837"/>
                  </a:cubicBezTo>
                  <a:cubicBezTo>
                    <a:pt x="21600" y="8520"/>
                    <a:pt x="20747" y="6278"/>
                    <a:pt x="20747" y="3961"/>
                  </a:cubicBezTo>
                  <a:lnTo>
                    <a:pt x="19866" y="3961"/>
                  </a:lnTo>
                  <a:cubicBezTo>
                    <a:pt x="19866" y="6278"/>
                    <a:pt x="19866" y="8520"/>
                    <a:pt x="19866" y="10837"/>
                  </a:cubicBezTo>
                  <a:cubicBezTo>
                    <a:pt x="19014" y="15322"/>
                    <a:pt x="16427" y="17639"/>
                    <a:pt x="12960" y="17639"/>
                  </a:cubicBezTo>
                  <a:lnTo>
                    <a:pt x="7787" y="17639"/>
                  </a:lnTo>
                  <a:lnTo>
                    <a:pt x="4320" y="15322"/>
                  </a:lnTo>
                  <a:cubicBezTo>
                    <a:pt x="3467" y="15322"/>
                    <a:pt x="2586" y="15322"/>
                    <a:pt x="1734" y="13080"/>
                  </a:cubicBezTo>
                  <a:cubicBezTo>
                    <a:pt x="881" y="13080"/>
                    <a:pt x="881" y="8520"/>
                    <a:pt x="1734" y="6278"/>
                  </a:cubicBezTo>
                  <a:cubicBezTo>
                    <a:pt x="2586" y="3961"/>
                    <a:pt x="4320" y="3961"/>
                    <a:pt x="5173" y="3961"/>
                  </a:cubicBezTo>
                  <a:cubicBezTo>
                    <a:pt x="6480" y="2840"/>
                    <a:pt x="7787" y="2317"/>
                    <a:pt x="9066" y="2317"/>
                  </a:cubicBezTo>
                  <a:cubicBezTo>
                    <a:pt x="10374" y="2317"/>
                    <a:pt x="11653" y="2840"/>
                    <a:pt x="12960" y="3961"/>
                  </a:cubicBezTo>
                  <a:cubicBezTo>
                    <a:pt x="14694" y="3961"/>
                    <a:pt x="17280" y="3961"/>
                    <a:pt x="19866" y="6278"/>
                  </a:cubicBezTo>
                  <a:cubicBezTo>
                    <a:pt x="17280" y="1719"/>
                    <a:pt x="15546" y="1719"/>
                    <a:pt x="12960" y="1719"/>
                  </a:cubicBezTo>
                  <a:cubicBezTo>
                    <a:pt x="11653" y="598"/>
                    <a:pt x="10374" y="0"/>
                    <a:pt x="906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7" name="Google Shape;2483;p64"/>
            <p:cNvSpPr/>
            <p:nvPr/>
          </p:nvSpPr>
          <p:spPr>
            <a:xfrm>
              <a:off x="10099326" y="3989333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47" y="0"/>
                  </a:moveTo>
                  <a:cubicBezTo>
                    <a:pt x="8640" y="0"/>
                    <a:pt x="7361" y="584"/>
                    <a:pt x="6054" y="1678"/>
                  </a:cubicBezTo>
                  <a:cubicBezTo>
                    <a:pt x="4320" y="1678"/>
                    <a:pt x="2615" y="1678"/>
                    <a:pt x="1734" y="3868"/>
                  </a:cubicBezTo>
                  <a:cubicBezTo>
                    <a:pt x="881" y="6130"/>
                    <a:pt x="0" y="8319"/>
                    <a:pt x="0" y="10508"/>
                  </a:cubicBezTo>
                  <a:cubicBezTo>
                    <a:pt x="0" y="12770"/>
                    <a:pt x="881" y="14959"/>
                    <a:pt x="1734" y="17222"/>
                  </a:cubicBezTo>
                  <a:cubicBezTo>
                    <a:pt x="2615" y="19411"/>
                    <a:pt x="3467" y="19411"/>
                    <a:pt x="5201" y="21600"/>
                  </a:cubicBezTo>
                  <a:lnTo>
                    <a:pt x="13841" y="21600"/>
                  </a:lnTo>
                  <a:cubicBezTo>
                    <a:pt x="15546" y="21600"/>
                    <a:pt x="17280" y="21600"/>
                    <a:pt x="19014" y="19411"/>
                  </a:cubicBezTo>
                  <a:cubicBezTo>
                    <a:pt x="19866" y="17222"/>
                    <a:pt x="20747" y="14959"/>
                    <a:pt x="21600" y="12770"/>
                  </a:cubicBezTo>
                  <a:cubicBezTo>
                    <a:pt x="21600" y="10508"/>
                    <a:pt x="21600" y="8319"/>
                    <a:pt x="21600" y="6130"/>
                  </a:cubicBezTo>
                  <a:lnTo>
                    <a:pt x="20747" y="6130"/>
                  </a:lnTo>
                  <a:cubicBezTo>
                    <a:pt x="20747" y="7370"/>
                    <a:pt x="20747" y="8319"/>
                    <a:pt x="20747" y="8319"/>
                  </a:cubicBezTo>
                  <a:cubicBezTo>
                    <a:pt x="19014" y="14959"/>
                    <a:pt x="16427" y="17222"/>
                    <a:pt x="13841" y="17222"/>
                  </a:cubicBezTo>
                  <a:lnTo>
                    <a:pt x="5201" y="17222"/>
                  </a:lnTo>
                  <a:cubicBezTo>
                    <a:pt x="4320" y="17222"/>
                    <a:pt x="3467" y="14959"/>
                    <a:pt x="2615" y="14959"/>
                  </a:cubicBezTo>
                  <a:cubicBezTo>
                    <a:pt x="1734" y="12770"/>
                    <a:pt x="1734" y="8319"/>
                    <a:pt x="2615" y="6130"/>
                  </a:cubicBezTo>
                  <a:cubicBezTo>
                    <a:pt x="3467" y="3868"/>
                    <a:pt x="5201" y="3868"/>
                    <a:pt x="6054" y="3868"/>
                  </a:cubicBezTo>
                  <a:lnTo>
                    <a:pt x="13841" y="3868"/>
                  </a:lnTo>
                  <a:cubicBezTo>
                    <a:pt x="18161" y="3868"/>
                    <a:pt x="20747" y="6130"/>
                    <a:pt x="20747" y="6130"/>
                  </a:cubicBezTo>
                  <a:cubicBezTo>
                    <a:pt x="18161" y="3868"/>
                    <a:pt x="15546" y="1678"/>
                    <a:pt x="13841" y="1678"/>
                  </a:cubicBezTo>
                  <a:cubicBezTo>
                    <a:pt x="12534" y="584"/>
                    <a:pt x="1122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8" name="Google Shape;2484;p64"/>
            <p:cNvSpPr/>
            <p:nvPr/>
          </p:nvSpPr>
          <p:spPr>
            <a:xfrm>
              <a:off x="9714133" y="3945457"/>
              <a:ext cx="32078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7" y="0"/>
                    <a:pt x="0" y="0"/>
                    <a:pt x="0" y="10623"/>
                  </a:cubicBezTo>
                  <a:cubicBezTo>
                    <a:pt x="0" y="21600"/>
                    <a:pt x="4827" y="21600"/>
                    <a:pt x="10800" y="21600"/>
                  </a:cubicBezTo>
                  <a:cubicBezTo>
                    <a:pt x="16773" y="21600"/>
                    <a:pt x="21600" y="10623"/>
                    <a:pt x="21600" y="10623"/>
                  </a:cubicBezTo>
                  <a:cubicBezTo>
                    <a:pt x="21600" y="0"/>
                    <a:pt x="16773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9" name="Google Shape;2485;p64"/>
            <p:cNvSpPr/>
            <p:nvPr/>
          </p:nvSpPr>
          <p:spPr>
            <a:xfrm>
              <a:off x="9793131" y="3966105"/>
              <a:ext cx="151880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8" y="0"/>
                  </a:moveTo>
                  <a:cubicBezTo>
                    <a:pt x="4839" y="0"/>
                    <a:pt x="0" y="0"/>
                    <a:pt x="0" y="10800"/>
                  </a:cubicBezTo>
                  <a:cubicBezTo>
                    <a:pt x="0" y="21600"/>
                    <a:pt x="4839" y="21600"/>
                    <a:pt x="10888" y="21600"/>
                  </a:cubicBezTo>
                  <a:cubicBezTo>
                    <a:pt x="16932" y="21600"/>
                    <a:pt x="21600" y="10800"/>
                    <a:pt x="21600" y="10800"/>
                  </a:cubicBezTo>
                  <a:cubicBezTo>
                    <a:pt x="21600" y="10800"/>
                    <a:pt x="16932" y="0"/>
                    <a:pt x="108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0" name="Google Shape;2486;p64"/>
            <p:cNvSpPr/>
            <p:nvPr/>
          </p:nvSpPr>
          <p:spPr>
            <a:xfrm>
              <a:off x="9643852" y="3408526"/>
              <a:ext cx="582857" cy="11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fill="norm" stroke="1" extrusionOk="0">
                  <a:moveTo>
                    <a:pt x="19698" y="0"/>
                  </a:moveTo>
                  <a:lnTo>
                    <a:pt x="962" y="464"/>
                  </a:lnTo>
                  <a:cubicBezTo>
                    <a:pt x="962" y="464"/>
                    <a:pt x="-1144" y="9626"/>
                    <a:pt x="877" y="21368"/>
                  </a:cubicBezTo>
                  <a:cubicBezTo>
                    <a:pt x="920" y="21600"/>
                    <a:pt x="962" y="21600"/>
                    <a:pt x="1003" y="21600"/>
                  </a:cubicBezTo>
                  <a:lnTo>
                    <a:pt x="19446" y="21129"/>
                  </a:lnTo>
                  <a:cubicBezTo>
                    <a:pt x="20330" y="15026"/>
                    <a:pt x="20456" y="6574"/>
                    <a:pt x="1969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1" name="Google Shape;2487;p64"/>
            <p:cNvSpPr/>
            <p:nvPr/>
          </p:nvSpPr>
          <p:spPr>
            <a:xfrm>
              <a:off x="9788253" y="3447225"/>
              <a:ext cx="29528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4799" y="0"/>
                    <a:pt x="0" y="0"/>
                    <a:pt x="0" y="10800"/>
                  </a:cubicBezTo>
                  <a:cubicBezTo>
                    <a:pt x="0" y="21600"/>
                    <a:pt x="4799" y="21600"/>
                    <a:pt x="10844" y="21600"/>
                  </a:cubicBezTo>
                  <a:cubicBezTo>
                    <a:pt x="16801" y="21600"/>
                    <a:pt x="21600" y="10800"/>
                    <a:pt x="21600" y="10800"/>
                  </a:cubicBezTo>
                  <a:cubicBezTo>
                    <a:pt x="21600" y="0"/>
                    <a:pt x="16801" y="0"/>
                    <a:pt x="1084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2" name="Google Shape;2488;p64"/>
            <p:cNvSpPr/>
            <p:nvPr/>
          </p:nvSpPr>
          <p:spPr>
            <a:xfrm>
              <a:off x="9862373" y="3466055"/>
              <a:ext cx="13852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738" y="0"/>
                    <a:pt x="0" y="0"/>
                    <a:pt x="0" y="21600"/>
                  </a:cubicBezTo>
                  <a:lnTo>
                    <a:pt x="21600" y="21600"/>
                  </a:lnTo>
                  <a:cubicBezTo>
                    <a:pt x="21600" y="0"/>
                    <a:pt x="16862" y="0"/>
                    <a:pt x="1080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3" name="Google Shape;2489;p64"/>
            <p:cNvSpPr/>
            <p:nvPr/>
          </p:nvSpPr>
          <p:spPr>
            <a:xfrm>
              <a:off x="10127130" y="3408526"/>
              <a:ext cx="29507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667" y="1200"/>
                    <a:pt x="8089" y="3120"/>
                  </a:cubicBezTo>
                  <a:cubicBezTo>
                    <a:pt x="13511" y="5520"/>
                    <a:pt x="16178" y="8158"/>
                    <a:pt x="16178" y="10796"/>
                  </a:cubicBezTo>
                  <a:cubicBezTo>
                    <a:pt x="16178" y="13197"/>
                    <a:pt x="13511" y="15843"/>
                    <a:pt x="10756" y="18480"/>
                  </a:cubicBezTo>
                  <a:cubicBezTo>
                    <a:pt x="5333" y="20400"/>
                    <a:pt x="2667" y="21600"/>
                    <a:pt x="2667" y="21600"/>
                  </a:cubicBezTo>
                  <a:cubicBezTo>
                    <a:pt x="5333" y="21363"/>
                    <a:pt x="5333" y="21118"/>
                    <a:pt x="5333" y="20644"/>
                  </a:cubicBezTo>
                  <a:cubicBezTo>
                    <a:pt x="8089" y="20163"/>
                    <a:pt x="10756" y="19444"/>
                    <a:pt x="13511" y="18480"/>
                  </a:cubicBezTo>
                  <a:cubicBezTo>
                    <a:pt x="18844" y="15843"/>
                    <a:pt x="21600" y="13442"/>
                    <a:pt x="21600" y="10796"/>
                  </a:cubicBezTo>
                  <a:cubicBezTo>
                    <a:pt x="21600" y="8158"/>
                    <a:pt x="16178" y="5520"/>
                    <a:pt x="10756" y="3120"/>
                  </a:cubicBezTo>
                  <a:cubicBezTo>
                    <a:pt x="8089" y="2156"/>
                    <a:pt x="5333" y="1200"/>
                    <a:pt x="5333" y="719"/>
                  </a:cubicBezTo>
                  <a:cubicBezTo>
                    <a:pt x="2667" y="474"/>
                    <a:pt x="2667" y="237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4" name="Google Shape;2490;p64"/>
            <p:cNvSpPr/>
            <p:nvPr/>
          </p:nvSpPr>
          <p:spPr>
            <a:xfrm>
              <a:off x="10170867" y="3409726"/>
              <a:ext cx="29507" cy="10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3610" y="1200"/>
                    <a:pt x="8995" y="3118"/>
                  </a:cubicBezTo>
                  <a:cubicBezTo>
                    <a:pt x="10770" y="4318"/>
                    <a:pt x="14380" y="5282"/>
                    <a:pt x="16215" y="6482"/>
                  </a:cubicBezTo>
                  <a:cubicBezTo>
                    <a:pt x="17990" y="7918"/>
                    <a:pt x="17990" y="9355"/>
                    <a:pt x="17990" y="10800"/>
                  </a:cubicBezTo>
                  <a:cubicBezTo>
                    <a:pt x="17990" y="12237"/>
                    <a:pt x="17990" y="13918"/>
                    <a:pt x="16215" y="15355"/>
                  </a:cubicBezTo>
                  <a:cubicBezTo>
                    <a:pt x="14380" y="16318"/>
                    <a:pt x="12605" y="17518"/>
                    <a:pt x="8995" y="18718"/>
                  </a:cubicBezTo>
                  <a:cubicBezTo>
                    <a:pt x="5385" y="20637"/>
                    <a:pt x="1775" y="21600"/>
                    <a:pt x="1775" y="21600"/>
                  </a:cubicBezTo>
                  <a:cubicBezTo>
                    <a:pt x="1775" y="21600"/>
                    <a:pt x="3610" y="21118"/>
                    <a:pt x="5385" y="20874"/>
                  </a:cubicBezTo>
                  <a:lnTo>
                    <a:pt x="7220" y="19918"/>
                  </a:lnTo>
                  <a:cubicBezTo>
                    <a:pt x="8995" y="19674"/>
                    <a:pt x="10770" y="19200"/>
                    <a:pt x="12605" y="18718"/>
                  </a:cubicBezTo>
                  <a:cubicBezTo>
                    <a:pt x="14380" y="17518"/>
                    <a:pt x="17990" y="16318"/>
                    <a:pt x="17990" y="15118"/>
                  </a:cubicBezTo>
                  <a:cubicBezTo>
                    <a:pt x="19765" y="13682"/>
                    <a:pt x="21600" y="12237"/>
                    <a:pt x="21600" y="10800"/>
                  </a:cubicBezTo>
                  <a:cubicBezTo>
                    <a:pt x="21600" y="9355"/>
                    <a:pt x="19765" y="7918"/>
                    <a:pt x="17990" y="6482"/>
                  </a:cubicBezTo>
                  <a:cubicBezTo>
                    <a:pt x="16215" y="5282"/>
                    <a:pt x="14380" y="4082"/>
                    <a:pt x="10770" y="2882"/>
                  </a:cubicBezTo>
                  <a:cubicBezTo>
                    <a:pt x="8995" y="2400"/>
                    <a:pt x="8995" y="1918"/>
                    <a:pt x="7220" y="1682"/>
                  </a:cubicBezTo>
                  <a:lnTo>
                    <a:pt x="3610" y="718"/>
                  </a:lnTo>
                  <a:cubicBezTo>
                    <a:pt x="1775" y="482"/>
                    <a:pt x="1775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5" name="Google Shape;2491;p64"/>
            <p:cNvSpPr/>
            <p:nvPr/>
          </p:nvSpPr>
          <p:spPr>
            <a:xfrm>
              <a:off x="9730364" y="3414603"/>
              <a:ext cx="29508" cy="10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945" y="1504"/>
                  </a:lnTo>
                  <a:cubicBezTo>
                    <a:pt x="13309" y="2008"/>
                    <a:pt x="11618" y="2256"/>
                    <a:pt x="11618" y="2760"/>
                  </a:cubicBezTo>
                  <a:cubicBezTo>
                    <a:pt x="8291" y="4016"/>
                    <a:pt x="5018" y="5016"/>
                    <a:pt x="3327" y="6272"/>
                  </a:cubicBezTo>
                  <a:cubicBezTo>
                    <a:pt x="1691" y="7784"/>
                    <a:pt x="0" y="9040"/>
                    <a:pt x="0" y="10544"/>
                  </a:cubicBezTo>
                  <a:cubicBezTo>
                    <a:pt x="0" y="12056"/>
                    <a:pt x="0" y="13560"/>
                    <a:pt x="3327" y="15064"/>
                  </a:cubicBezTo>
                  <a:cubicBezTo>
                    <a:pt x="5018" y="16320"/>
                    <a:pt x="6655" y="17328"/>
                    <a:pt x="9982" y="18584"/>
                  </a:cubicBezTo>
                  <a:cubicBezTo>
                    <a:pt x="11618" y="19088"/>
                    <a:pt x="13309" y="19336"/>
                    <a:pt x="13309" y="19840"/>
                  </a:cubicBezTo>
                  <a:cubicBezTo>
                    <a:pt x="14945" y="20088"/>
                    <a:pt x="14945" y="20344"/>
                    <a:pt x="16582" y="20840"/>
                  </a:cubicBezTo>
                  <a:cubicBezTo>
                    <a:pt x="18273" y="21096"/>
                    <a:pt x="18273" y="21344"/>
                    <a:pt x="19909" y="21600"/>
                  </a:cubicBezTo>
                  <a:cubicBezTo>
                    <a:pt x="21600" y="21344"/>
                    <a:pt x="16582" y="20344"/>
                    <a:pt x="11618" y="18584"/>
                  </a:cubicBezTo>
                  <a:cubicBezTo>
                    <a:pt x="8291" y="17328"/>
                    <a:pt x="6655" y="16320"/>
                    <a:pt x="5018" y="15064"/>
                  </a:cubicBezTo>
                  <a:cubicBezTo>
                    <a:pt x="3327" y="13808"/>
                    <a:pt x="3327" y="12304"/>
                    <a:pt x="3327" y="10800"/>
                  </a:cubicBezTo>
                  <a:cubicBezTo>
                    <a:pt x="3327" y="9288"/>
                    <a:pt x="3327" y="7784"/>
                    <a:pt x="6655" y="6528"/>
                  </a:cubicBezTo>
                  <a:cubicBezTo>
                    <a:pt x="8291" y="5272"/>
                    <a:pt x="9982" y="4016"/>
                    <a:pt x="13309" y="3008"/>
                  </a:cubicBezTo>
                  <a:cubicBezTo>
                    <a:pt x="18273" y="1000"/>
                    <a:pt x="21545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6" name="Google Shape;2492;p64"/>
            <p:cNvSpPr/>
            <p:nvPr/>
          </p:nvSpPr>
          <p:spPr>
            <a:xfrm>
              <a:off x="9670836" y="3414603"/>
              <a:ext cx="29507" cy="11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11" y="0"/>
                  </a:moveTo>
                  <a:cubicBezTo>
                    <a:pt x="18711" y="0"/>
                    <a:pt x="17242" y="222"/>
                    <a:pt x="15821" y="674"/>
                  </a:cubicBezTo>
                  <a:cubicBezTo>
                    <a:pt x="14400" y="896"/>
                    <a:pt x="12932" y="1347"/>
                    <a:pt x="11511" y="1569"/>
                  </a:cubicBezTo>
                  <a:cubicBezTo>
                    <a:pt x="10042" y="2021"/>
                    <a:pt x="10042" y="2472"/>
                    <a:pt x="8621" y="2924"/>
                  </a:cubicBezTo>
                  <a:cubicBezTo>
                    <a:pt x="5732" y="4049"/>
                    <a:pt x="4311" y="5174"/>
                    <a:pt x="2842" y="6299"/>
                  </a:cubicBezTo>
                  <a:cubicBezTo>
                    <a:pt x="1421" y="7869"/>
                    <a:pt x="0" y="9223"/>
                    <a:pt x="0" y="10800"/>
                  </a:cubicBezTo>
                  <a:cubicBezTo>
                    <a:pt x="1421" y="12369"/>
                    <a:pt x="1421" y="13724"/>
                    <a:pt x="4311" y="15293"/>
                  </a:cubicBezTo>
                  <a:cubicBezTo>
                    <a:pt x="5732" y="16418"/>
                    <a:pt x="8621" y="17544"/>
                    <a:pt x="11511" y="18669"/>
                  </a:cubicBezTo>
                  <a:cubicBezTo>
                    <a:pt x="12932" y="19120"/>
                    <a:pt x="12932" y="19572"/>
                    <a:pt x="15821" y="20023"/>
                  </a:cubicBezTo>
                  <a:cubicBezTo>
                    <a:pt x="15821" y="20245"/>
                    <a:pt x="17242" y="20697"/>
                    <a:pt x="18711" y="20919"/>
                  </a:cubicBezTo>
                  <a:cubicBezTo>
                    <a:pt x="20132" y="21371"/>
                    <a:pt x="21600" y="21600"/>
                    <a:pt x="21600" y="21600"/>
                  </a:cubicBezTo>
                  <a:cubicBezTo>
                    <a:pt x="21600" y="21600"/>
                    <a:pt x="17242" y="20475"/>
                    <a:pt x="12932" y="18669"/>
                  </a:cubicBezTo>
                  <a:cubicBezTo>
                    <a:pt x="10042" y="17544"/>
                    <a:pt x="7200" y="16418"/>
                    <a:pt x="5732" y="15293"/>
                  </a:cubicBezTo>
                  <a:cubicBezTo>
                    <a:pt x="4311" y="13724"/>
                    <a:pt x="2842" y="12369"/>
                    <a:pt x="2842" y="10800"/>
                  </a:cubicBezTo>
                  <a:cubicBezTo>
                    <a:pt x="2842" y="9445"/>
                    <a:pt x="2842" y="7869"/>
                    <a:pt x="4311" y="6521"/>
                  </a:cubicBezTo>
                  <a:cubicBezTo>
                    <a:pt x="5732" y="5396"/>
                    <a:pt x="7200" y="4049"/>
                    <a:pt x="10042" y="2924"/>
                  </a:cubicBezTo>
                  <a:cubicBezTo>
                    <a:pt x="14400" y="1125"/>
                    <a:pt x="18711" y="0"/>
                    <a:pt x="1871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7" name="Google Shape;2493;p64"/>
            <p:cNvSpPr/>
            <p:nvPr/>
          </p:nvSpPr>
          <p:spPr>
            <a:xfrm>
              <a:off x="9485656" y="4025834"/>
              <a:ext cx="68085" cy="12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3" y="21600"/>
                  </a:lnTo>
                  <a:lnTo>
                    <a:pt x="21600" y="21600"/>
                  </a:lnTo>
                  <a:lnTo>
                    <a:pt x="20826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8" name="Google Shape;2494;p64"/>
            <p:cNvSpPr/>
            <p:nvPr/>
          </p:nvSpPr>
          <p:spPr>
            <a:xfrm>
              <a:off x="9485656" y="403293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360"/>
                    <a:pt x="0" y="11040"/>
                  </a:cubicBezTo>
                  <a:cubicBezTo>
                    <a:pt x="3607" y="18240"/>
                    <a:pt x="7200" y="21600"/>
                    <a:pt x="10807" y="21600"/>
                  </a:cubicBezTo>
                  <a:cubicBezTo>
                    <a:pt x="14400" y="21600"/>
                    <a:pt x="17993" y="18240"/>
                    <a:pt x="21600" y="11040"/>
                  </a:cubicBezTo>
                  <a:cubicBezTo>
                    <a:pt x="17993" y="3360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9" name="Google Shape;2495;p64"/>
            <p:cNvSpPr/>
            <p:nvPr/>
          </p:nvSpPr>
          <p:spPr>
            <a:xfrm>
              <a:off x="9485656" y="405116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360"/>
                    <a:pt x="0" y="11040"/>
                  </a:cubicBezTo>
                  <a:cubicBezTo>
                    <a:pt x="3607" y="18240"/>
                    <a:pt x="7200" y="21600"/>
                    <a:pt x="10807" y="21600"/>
                  </a:cubicBezTo>
                  <a:cubicBezTo>
                    <a:pt x="14400" y="21600"/>
                    <a:pt x="17993" y="18240"/>
                    <a:pt x="21600" y="11040"/>
                  </a:cubicBezTo>
                  <a:cubicBezTo>
                    <a:pt x="17993" y="3360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0" name="Google Shape;2496;p64"/>
            <p:cNvSpPr/>
            <p:nvPr/>
          </p:nvSpPr>
          <p:spPr>
            <a:xfrm>
              <a:off x="9485656" y="407061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757"/>
                    <a:pt x="0" y="10800"/>
                  </a:cubicBezTo>
                  <a:cubicBezTo>
                    <a:pt x="3607" y="17843"/>
                    <a:pt x="7200" y="21600"/>
                    <a:pt x="10807" y="21600"/>
                  </a:cubicBezTo>
                  <a:cubicBezTo>
                    <a:pt x="14400" y="21600"/>
                    <a:pt x="17993" y="17843"/>
                    <a:pt x="21600" y="10800"/>
                  </a:cubicBezTo>
                  <a:cubicBezTo>
                    <a:pt x="17993" y="3757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1" name="Google Shape;2497;p64"/>
            <p:cNvSpPr/>
            <p:nvPr/>
          </p:nvSpPr>
          <p:spPr>
            <a:xfrm>
              <a:off x="9485656" y="4088839"/>
              <a:ext cx="620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757"/>
                    <a:pt x="0" y="10800"/>
                  </a:cubicBezTo>
                  <a:cubicBezTo>
                    <a:pt x="3607" y="17843"/>
                    <a:pt x="7200" y="21600"/>
                    <a:pt x="10807" y="21600"/>
                  </a:cubicBezTo>
                  <a:cubicBezTo>
                    <a:pt x="14400" y="21600"/>
                    <a:pt x="17993" y="17843"/>
                    <a:pt x="21600" y="10800"/>
                  </a:cubicBezTo>
                  <a:cubicBezTo>
                    <a:pt x="17993" y="3757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2" name="Google Shape;2498;p64"/>
            <p:cNvSpPr/>
            <p:nvPr/>
          </p:nvSpPr>
          <p:spPr>
            <a:xfrm>
              <a:off x="9485656" y="4107829"/>
              <a:ext cx="620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4765"/>
                    <a:pt x="0" y="14294"/>
                  </a:cubicBezTo>
                  <a:cubicBezTo>
                    <a:pt x="3607" y="19059"/>
                    <a:pt x="7200" y="21600"/>
                    <a:pt x="10807" y="21600"/>
                  </a:cubicBezTo>
                  <a:cubicBezTo>
                    <a:pt x="14400" y="21600"/>
                    <a:pt x="17993" y="19059"/>
                    <a:pt x="21600" y="14294"/>
                  </a:cubicBezTo>
                  <a:cubicBezTo>
                    <a:pt x="17993" y="4765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3" name="Google Shape;2499;p64"/>
            <p:cNvSpPr/>
            <p:nvPr/>
          </p:nvSpPr>
          <p:spPr>
            <a:xfrm>
              <a:off x="9479619" y="4022156"/>
              <a:ext cx="741852" cy="1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0" y="0"/>
                  </a:moveTo>
                  <a:lnTo>
                    <a:pt x="0" y="1204"/>
                  </a:lnTo>
                  <a:lnTo>
                    <a:pt x="1411" y="1204"/>
                  </a:lnTo>
                  <a:cubicBezTo>
                    <a:pt x="1729" y="1204"/>
                    <a:pt x="2011" y="2803"/>
                    <a:pt x="2011" y="4599"/>
                  </a:cubicBezTo>
                  <a:lnTo>
                    <a:pt x="2011" y="16600"/>
                  </a:lnTo>
                  <a:cubicBezTo>
                    <a:pt x="2011" y="18600"/>
                    <a:pt x="1729" y="20199"/>
                    <a:pt x="1411" y="20199"/>
                  </a:cubicBezTo>
                  <a:lnTo>
                    <a:pt x="106" y="20199"/>
                  </a:lnTo>
                  <a:lnTo>
                    <a:pt x="106" y="21600"/>
                  </a:lnTo>
                  <a:lnTo>
                    <a:pt x="21388" y="21600"/>
                  </a:lnTo>
                  <a:cubicBezTo>
                    <a:pt x="21600" y="14402"/>
                    <a:pt x="21600" y="7000"/>
                    <a:pt x="2138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4" name="Google Shape;2500;p64"/>
            <p:cNvSpPr/>
            <p:nvPr/>
          </p:nvSpPr>
          <p:spPr>
            <a:xfrm>
              <a:off x="9632697" y="4063494"/>
              <a:ext cx="35262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55" y="4621"/>
                  </a:moveTo>
                  <a:lnTo>
                    <a:pt x="16384" y="11833"/>
                  </a:lnTo>
                  <a:lnTo>
                    <a:pt x="8939" y="11833"/>
                  </a:lnTo>
                  <a:lnTo>
                    <a:pt x="14155" y="4621"/>
                  </a:lnTo>
                  <a:close/>
                  <a:moveTo>
                    <a:pt x="14890" y="0"/>
                  </a:moveTo>
                  <a:cubicBezTo>
                    <a:pt x="14155" y="0"/>
                    <a:pt x="13396" y="0"/>
                    <a:pt x="13396" y="508"/>
                  </a:cubicBezTo>
                  <a:cubicBezTo>
                    <a:pt x="11927" y="2048"/>
                    <a:pt x="8204" y="8227"/>
                    <a:pt x="1494" y="18011"/>
                  </a:cubicBezTo>
                  <a:lnTo>
                    <a:pt x="0" y="20060"/>
                  </a:lnTo>
                  <a:cubicBezTo>
                    <a:pt x="0" y="20584"/>
                    <a:pt x="759" y="21092"/>
                    <a:pt x="759" y="21092"/>
                  </a:cubicBezTo>
                  <a:lnTo>
                    <a:pt x="2253" y="21092"/>
                  </a:lnTo>
                  <a:cubicBezTo>
                    <a:pt x="2253" y="21092"/>
                    <a:pt x="2988" y="21092"/>
                    <a:pt x="3722" y="20584"/>
                  </a:cubicBezTo>
                  <a:lnTo>
                    <a:pt x="8204" y="14406"/>
                  </a:lnTo>
                  <a:lnTo>
                    <a:pt x="17118" y="14406"/>
                  </a:lnTo>
                  <a:lnTo>
                    <a:pt x="19371" y="20584"/>
                  </a:lnTo>
                  <a:cubicBezTo>
                    <a:pt x="19371" y="21092"/>
                    <a:pt x="19371" y="21600"/>
                    <a:pt x="20106" y="21600"/>
                  </a:cubicBezTo>
                  <a:cubicBezTo>
                    <a:pt x="20841" y="21600"/>
                    <a:pt x="21600" y="21092"/>
                    <a:pt x="21600" y="21092"/>
                  </a:cubicBezTo>
                  <a:cubicBezTo>
                    <a:pt x="21600" y="20584"/>
                    <a:pt x="21600" y="20584"/>
                    <a:pt x="21600" y="20584"/>
                  </a:cubicBezTo>
                  <a:lnTo>
                    <a:pt x="21600" y="20060"/>
                  </a:lnTo>
                  <a:cubicBezTo>
                    <a:pt x="17878" y="8227"/>
                    <a:pt x="16384" y="1540"/>
                    <a:pt x="16384" y="1033"/>
                  </a:cubicBezTo>
                  <a:cubicBezTo>
                    <a:pt x="16384" y="508"/>
                    <a:pt x="16384" y="508"/>
                    <a:pt x="16384" y="508"/>
                  </a:cubicBezTo>
                  <a:cubicBezTo>
                    <a:pt x="15649" y="0"/>
                    <a:pt x="15649" y="0"/>
                    <a:pt x="148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5" name="Google Shape;2501;p64"/>
            <p:cNvSpPr/>
            <p:nvPr/>
          </p:nvSpPr>
          <p:spPr>
            <a:xfrm>
              <a:off x="9672796" y="4063494"/>
              <a:ext cx="30385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41" y="0"/>
                  </a:moveTo>
                  <a:cubicBezTo>
                    <a:pt x="8640" y="0"/>
                    <a:pt x="4320" y="2000"/>
                    <a:pt x="4320" y="5024"/>
                  </a:cubicBezTo>
                  <a:lnTo>
                    <a:pt x="4320" y="5520"/>
                  </a:lnTo>
                  <a:cubicBezTo>
                    <a:pt x="4320" y="6528"/>
                    <a:pt x="5201" y="7536"/>
                    <a:pt x="6054" y="8544"/>
                  </a:cubicBezTo>
                  <a:lnTo>
                    <a:pt x="8640" y="9536"/>
                  </a:lnTo>
                  <a:lnTo>
                    <a:pt x="11255" y="10544"/>
                  </a:lnTo>
                  <a:cubicBezTo>
                    <a:pt x="12960" y="11056"/>
                    <a:pt x="13841" y="11552"/>
                    <a:pt x="15575" y="12560"/>
                  </a:cubicBezTo>
                  <a:cubicBezTo>
                    <a:pt x="16427" y="13056"/>
                    <a:pt x="16427" y="14064"/>
                    <a:pt x="16427" y="15072"/>
                  </a:cubicBezTo>
                  <a:cubicBezTo>
                    <a:pt x="16427" y="16064"/>
                    <a:pt x="15575" y="17072"/>
                    <a:pt x="14694" y="17584"/>
                  </a:cubicBezTo>
                  <a:cubicBezTo>
                    <a:pt x="12960" y="18576"/>
                    <a:pt x="11255" y="19088"/>
                    <a:pt x="9521" y="19088"/>
                  </a:cubicBezTo>
                  <a:cubicBezTo>
                    <a:pt x="6935" y="18576"/>
                    <a:pt x="4320" y="18080"/>
                    <a:pt x="3467" y="16576"/>
                  </a:cubicBezTo>
                  <a:cubicBezTo>
                    <a:pt x="2615" y="16064"/>
                    <a:pt x="1734" y="15568"/>
                    <a:pt x="1734" y="15568"/>
                  </a:cubicBezTo>
                  <a:cubicBezTo>
                    <a:pt x="881" y="15568"/>
                    <a:pt x="0" y="16064"/>
                    <a:pt x="0" y="16064"/>
                  </a:cubicBezTo>
                  <a:cubicBezTo>
                    <a:pt x="0" y="16576"/>
                    <a:pt x="0" y="16576"/>
                    <a:pt x="0" y="16576"/>
                  </a:cubicBezTo>
                  <a:cubicBezTo>
                    <a:pt x="0" y="17072"/>
                    <a:pt x="0" y="17072"/>
                    <a:pt x="0" y="17072"/>
                  </a:cubicBezTo>
                  <a:cubicBezTo>
                    <a:pt x="881" y="18576"/>
                    <a:pt x="2615" y="19584"/>
                    <a:pt x="5201" y="20592"/>
                  </a:cubicBezTo>
                  <a:cubicBezTo>
                    <a:pt x="6054" y="21088"/>
                    <a:pt x="7787" y="21600"/>
                    <a:pt x="9521" y="21600"/>
                  </a:cubicBezTo>
                  <a:cubicBezTo>
                    <a:pt x="12107" y="21600"/>
                    <a:pt x="14694" y="21088"/>
                    <a:pt x="16427" y="20096"/>
                  </a:cubicBezTo>
                  <a:cubicBezTo>
                    <a:pt x="19014" y="19088"/>
                    <a:pt x="19895" y="17584"/>
                    <a:pt x="20747" y="16576"/>
                  </a:cubicBezTo>
                  <a:cubicBezTo>
                    <a:pt x="20747" y="16064"/>
                    <a:pt x="20747" y="15568"/>
                    <a:pt x="20747" y="15072"/>
                  </a:cubicBezTo>
                  <a:cubicBezTo>
                    <a:pt x="20747" y="13056"/>
                    <a:pt x="19014" y="11552"/>
                    <a:pt x="16427" y="10544"/>
                  </a:cubicBezTo>
                  <a:cubicBezTo>
                    <a:pt x="14694" y="9536"/>
                    <a:pt x="13841" y="9040"/>
                    <a:pt x="12107" y="8544"/>
                  </a:cubicBezTo>
                  <a:cubicBezTo>
                    <a:pt x="10374" y="8544"/>
                    <a:pt x="9521" y="7536"/>
                    <a:pt x="8640" y="7024"/>
                  </a:cubicBezTo>
                  <a:cubicBezTo>
                    <a:pt x="7787" y="6528"/>
                    <a:pt x="7787" y="6032"/>
                    <a:pt x="7787" y="5520"/>
                  </a:cubicBezTo>
                  <a:cubicBezTo>
                    <a:pt x="7787" y="3520"/>
                    <a:pt x="10374" y="2000"/>
                    <a:pt x="12960" y="2000"/>
                  </a:cubicBezTo>
                  <a:cubicBezTo>
                    <a:pt x="15575" y="2000"/>
                    <a:pt x="17280" y="3008"/>
                    <a:pt x="18161" y="4016"/>
                  </a:cubicBezTo>
                  <a:lnTo>
                    <a:pt x="19895" y="4016"/>
                  </a:lnTo>
                  <a:cubicBezTo>
                    <a:pt x="19895" y="4016"/>
                    <a:pt x="20747" y="3520"/>
                    <a:pt x="21600" y="3520"/>
                  </a:cubicBezTo>
                  <a:cubicBezTo>
                    <a:pt x="21600" y="3008"/>
                    <a:pt x="21600" y="3008"/>
                    <a:pt x="21600" y="3008"/>
                  </a:cubicBezTo>
                  <a:cubicBezTo>
                    <a:pt x="21600" y="2512"/>
                    <a:pt x="21600" y="2512"/>
                    <a:pt x="21600" y="2512"/>
                  </a:cubicBezTo>
                  <a:cubicBezTo>
                    <a:pt x="19895" y="1008"/>
                    <a:pt x="18161" y="496"/>
                    <a:pt x="164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6" name="Google Shape;2502;p64"/>
            <p:cNvSpPr/>
            <p:nvPr/>
          </p:nvSpPr>
          <p:spPr>
            <a:xfrm>
              <a:off x="9708357" y="4063494"/>
              <a:ext cx="40999" cy="5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119" y="0"/>
                  </a:moveTo>
                  <a:cubicBezTo>
                    <a:pt x="1119" y="0"/>
                    <a:pt x="470" y="0"/>
                    <a:pt x="470" y="515"/>
                  </a:cubicBezTo>
                  <a:cubicBezTo>
                    <a:pt x="-157" y="515"/>
                    <a:pt x="-157" y="1047"/>
                    <a:pt x="470" y="1047"/>
                  </a:cubicBezTo>
                  <a:cubicBezTo>
                    <a:pt x="-157" y="1561"/>
                    <a:pt x="470" y="2076"/>
                    <a:pt x="1119" y="2076"/>
                  </a:cubicBezTo>
                  <a:lnTo>
                    <a:pt x="9378" y="2076"/>
                  </a:lnTo>
                  <a:cubicBezTo>
                    <a:pt x="9378" y="2608"/>
                    <a:pt x="8730" y="4684"/>
                    <a:pt x="8102" y="7292"/>
                  </a:cubicBezTo>
                  <a:cubicBezTo>
                    <a:pt x="6827" y="16161"/>
                    <a:pt x="6200" y="19816"/>
                    <a:pt x="6200" y="20330"/>
                  </a:cubicBezTo>
                  <a:cubicBezTo>
                    <a:pt x="6200" y="20862"/>
                    <a:pt x="6200" y="21377"/>
                    <a:pt x="6827" y="21377"/>
                  </a:cubicBezTo>
                  <a:lnTo>
                    <a:pt x="7475" y="21377"/>
                  </a:lnTo>
                  <a:cubicBezTo>
                    <a:pt x="7663" y="21531"/>
                    <a:pt x="7831" y="21600"/>
                    <a:pt x="8019" y="21600"/>
                  </a:cubicBezTo>
                  <a:cubicBezTo>
                    <a:pt x="8479" y="21600"/>
                    <a:pt x="8918" y="21223"/>
                    <a:pt x="9378" y="20862"/>
                  </a:cubicBezTo>
                  <a:cubicBezTo>
                    <a:pt x="9378" y="20330"/>
                    <a:pt x="10005" y="14085"/>
                    <a:pt x="11908" y="2076"/>
                  </a:cubicBezTo>
                  <a:lnTo>
                    <a:pt x="20188" y="2076"/>
                  </a:lnTo>
                  <a:cubicBezTo>
                    <a:pt x="20188" y="2076"/>
                    <a:pt x="20816" y="2076"/>
                    <a:pt x="21443" y="1561"/>
                  </a:cubicBezTo>
                  <a:cubicBezTo>
                    <a:pt x="21443" y="1561"/>
                    <a:pt x="21443" y="1047"/>
                    <a:pt x="21443" y="1047"/>
                  </a:cubicBezTo>
                  <a:cubicBezTo>
                    <a:pt x="21443" y="515"/>
                    <a:pt x="20816" y="0"/>
                    <a:pt x="20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7" name="Google Shape;2503;p64"/>
            <p:cNvSpPr/>
            <p:nvPr/>
          </p:nvSpPr>
          <p:spPr>
            <a:xfrm>
              <a:off x="9748859" y="4063494"/>
              <a:ext cx="3181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718" y="2048"/>
                  </a:moveTo>
                  <a:cubicBezTo>
                    <a:pt x="13928" y="2048"/>
                    <a:pt x="16322" y="2573"/>
                    <a:pt x="16322" y="4113"/>
                  </a:cubicBezTo>
                  <a:cubicBezTo>
                    <a:pt x="16322" y="6179"/>
                    <a:pt x="13928" y="8227"/>
                    <a:pt x="11534" y="9260"/>
                  </a:cubicBezTo>
                  <a:cubicBezTo>
                    <a:pt x="9140" y="9767"/>
                    <a:pt x="7535" y="10292"/>
                    <a:pt x="5141" y="10292"/>
                  </a:cubicBezTo>
                  <a:lnTo>
                    <a:pt x="7535" y="2048"/>
                  </a:lnTo>
                  <a:close/>
                  <a:moveTo>
                    <a:pt x="5930" y="0"/>
                  </a:moveTo>
                  <a:cubicBezTo>
                    <a:pt x="5141" y="0"/>
                    <a:pt x="5141" y="0"/>
                    <a:pt x="4325" y="508"/>
                  </a:cubicBezTo>
                  <a:cubicBezTo>
                    <a:pt x="3536" y="508"/>
                    <a:pt x="3536" y="1033"/>
                    <a:pt x="3536" y="1033"/>
                  </a:cubicBezTo>
                  <a:cubicBezTo>
                    <a:pt x="1931" y="10292"/>
                    <a:pt x="326" y="16979"/>
                    <a:pt x="326" y="20060"/>
                  </a:cubicBezTo>
                  <a:cubicBezTo>
                    <a:pt x="-463" y="20584"/>
                    <a:pt x="326" y="21092"/>
                    <a:pt x="1142" y="21600"/>
                  </a:cubicBezTo>
                  <a:lnTo>
                    <a:pt x="1931" y="21600"/>
                  </a:lnTo>
                  <a:cubicBezTo>
                    <a:pt x="2747" y="21600"/>
                    <a:pt x="3536" y="21092"/>
                    <a:pt x="3536" y="20584"/>
                  </a:cubicBezTo>
                  <a:cubicBezTo>
                    <a:pt x="3536" y="19552"/>
                    <a:pt x="4325" y="17487"/>
                    <a:pt x="5141" y="13898"/>
                  </a:cubicBezTo>
                  <a:lnTo>
                    <a:pt x="17927" y="21600"/>
                  </a:lnTo>
                  <a:lnTo>
                    <a:pt x="19532" y="21600"/>
                  </a:lnTo>
                  <a:cubicBezTo>
                    <a:pt x="19532" y="21600"/>
                    <a:pt x="20321" y="21600"/>
                    <a:pt x="20321" y="21092"/>
                  </a:cubicBezTo>
                  <a:cubicBezTo>
                    <a:pt x="21137" y="21092"/>
                    <a:pt x="21137" y="20584"/>
                    <a:pt x="20321" y="20584"/>
                  </a:cubicBezTo>
                  <a:cubicBezTo>
                    <a:pt x="20321" y="20060"/>
                    <a:pt x="20321" y="19552"/>
                    <a:pt x="19532" y="19552"/>
                  </a:cubicBezTo>
                  <a:lnTo>
                    <a:pt x="7535" y="12340"/>
                  </a:lnTo>
                  <a:cubicBezTo>
                    <a:pt x="12323" y="11833"/>
                    <a:pt x="16322" y="9767"/>
                    <a:pt x="18717" y="7194"/>
                  </a:cubicBezTo>
                  <a:cubicBezTo>
                    <a:pt x="19532" y="6179"/>
                    <a:pt x="19532" y="5146"/>
                    <a:pt x="19532" y="4113"/>
                  </a:cubicBezTo>
                  <a:cubicBezTo>
                    <a:pt x="19532" y="2048"/>
                    <a:pt x="17138" y="0"/>
                    <a:pt x="1313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8" name="Google Shape;2504;p64"/>
            <p:cNvSpPr/>
            <p:nvPr/>
          </p:nvSpPr>
          <p:spPr>
            <a:xfrm>
              <a:off x="9783377" y="4062255"/>
              <a:ext cx="43777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2571"/>
                  </a:moveTo>
                  <a:cubicBezTo>
                    <a:pt x="11993" y="2571"/>
                    <a:pt x="13197" y="4127"/>
                    <a:pt x="13808" y="6174"/>
                  </a:cubicBezTo>
                  <a:cubicBezTo>
                    <a:pt x="13808" y="6698"/>
                    <a:pt x="13808" y="7713"/>
                    <a:pt x="13808" y="8237"/>
                  </a:cubicBezTo>
                  <a:cubicBezTo>
                    <a:pt x="13197" y="8237"/>
                    <a:pt x="11993" y="8237"/>
                    <a:pt x="11402" y="7713"/>
                  </a:cubicBezTo>
                  <a:cubicBezTo>
                    <a:pt x="10198" y="7206"/>
                    <a:pt x="8995" y="6174"/>
                    <a:pt x="8995" y="5142"/>
                  </a:cubicBezTo>
                  <a:cubicBezTo>
                    <a:pt x="8995" y="4635"/>
                    <a:pt x="8995" y="4635"/>
                    <a:pt x="8995" y="4635"/>
                  </a:cubicBezTo>
                  <a:cubicBezTo>
                    <a:pt x="8995" y="3603"/>
                    <a:pt x="8995" y="3095"/>
                    <a:pt x="9607" y="2571"/>
                  </a:cubicBezTo>
                  <a:close/>
                  <a:moveTo>
                    <a:pt x="5997" y="5142"/>
                  </a:moveTo>
                  <a:cubicBezTo>
                    <a:pt x="6608" y="7206"/>
                    <a:pt x="7812" y="8745"/>
                    <a:pt x="9607" y="9777"/>
                  </a:cubicBezTo>
                  <a:cubicBezTo>
                    <a:pt x="10810" y="10284"/>
                    <a:pt x="12605" y="10808"/>
                    <a:pt x="13808" y="10808"/>
                  </a:cubicBezTo>
                  <a:cubicBezTo>
                    <a:pt x="13808" y="12855"/>
                    <a:pt x="12605" y="14919"/>
                    <a:pt x="11993" y="16458"/>
                  </a:cubicBezTo>
                  <a:cubicBezTo>
                    <a:pt x="10810" y="17997"/>
                    <a:pt x="9607" y="19029"/>
                    <a:pt x="8403" y="19536"/>
                  </a:cubicBezTo>
                  <a:lnTo>
                    <a:pt x="7200" y="19536"/>
                  </a:lnTo>
                  <a:cubicBezTo>
                    <a:pt x="5997" y="19536"/>
                    <a:pt x="4813" y="19029"/>
                    <a:pt x="3610" y="16965"/>
                  </a:cubicBezTo>
                  <a:cubicBezTo>
                    <a:pt x="2998" y="15951"/>
                    <a:pt x="2998" y="14411"/>
                    <a:pt x="2998" y="12855"/>
                  </a:cubicBezTo>
                  <a:lnTo>
                    <a:pt x="3610" y="12855"/>
                  </a:lnTo>
                  <a:cubicBezTo>
                    <a:pt x="2998" y="10284"/>
                    <a:pt x="4202" y="7713"/>
                    <a:pt x="5997" y="5142"/>
                  </a:cubicBezTo>
                  <a:close/>
                  <a:moveTo>
                    <a:pt x="10198" y="0"/>
                  </a:moveTo>
                  <a:cubicBezTo>
                    <a:pt x="7812" y="524"/>
                    <a:pt x="5997" y="1032"/>
                    <a:pt x="4813" y="2571"/>
                  </a:cubicBezTo>
                  <a:cubicBezTo>
                    <a:pt x="2998" y="4127"/>
                    <a:pt x="1815" y="6174"/>
                    <a:pt x="1203" y="8745"/>
                  </a:cubicBezTo>
                  <a:cubicBezTo>
                    <a:pt x="612" y="10284"/>
                    <a:pt x="0" y="11840"/>
                    <a:pt x="0" y="13379"/>
                  </a:cubicBezTo>
                  <a:cubicBezTo>
                    <a:pt x="0" y="15426"/>
                    <a:pt x="612" y="17490"/>
                    <a:pt x="1815" y="19029"/>
                  </a:cubicBezTo>
                  <a:cubicBezTo>
                    <a:pt x="2998" y="20568"/>
                    <a:pt x="4202" y="21600"/>
                    <a:pt x="5997" y="21600"/>
                  </a:cubicBezTo>
                  <a:lnTo>
                    <a:pt x="7200" y="21600"/>
                  </a:lnTo>
                  <a:cubicBezTo>
                    <a:pt x="8995" y="21600"/>
                    <a:pt x="10810" y="21093"/>
                    <a:pt x="12605" y="19536"/>
                  </a:cubicBezTo>
                  <a:cubicBezTo>
                    <a:pt x="14400" y="17490"/>
                    <a:pt x="15603" y="15426"/>
                    <a:pt x="16195" y="13379"/>
                  </a:cubicBezTo>
                  <a:cubicBezTo>
                    <a:pt x="16195" y="12348"/>
                    <a:pt x="16807" y="11316"/>
                    <a:pt x="16807" y="10284"/>
                  </a:cubicBezTo>
                  <a:cubicBezTo>
                    <a:pt x="17990" y="10284"/>
                    <a:pt x="19785" y="9777"/>
                    <a:pt x="20988" y="8745"/>
                  </a:cubicBezTo>
                  <a:cubicBezTo>
                    <a:pt x="20988" y="8745"/>
                    <a:pt x="21600" y="8237"/>
                    <a:pt x="21600" y="7713"/>
                  </a:cubicBezTo>
                  <a:cubicBezTo>
                    <a:pt x="21600" y="7206"/>
                    <a:pt x="20988" y="7206"/>
                    <a:pt x="20988" y="6698"/>
                  </a:cubicBezTo>
                  <a:lnTo>
                    <a:pt x="20397" y="6698"/>
                  </a:lnTo>
                  <a:cubicBezTo>
                    <a:pt x="19785" y="7206"/>
                    <a:pt x="18602" y="7206"/>
                    <a:pt x="18602" y="7713"/>
                  </a:cubicBezTo>
                  <a:lnTo>
                    <a:pt x="16807" y="8237"/>
                  </a:lnTo>
                  <a:cubicBezTo>
                    <a:pt x="16807" y="6174"/>
                    <a:pt x="15603" y="4127"/>
                    <a:pt x="14400" y="2064"/>
                  </a:cubicBezTo>
                  <a:cubicBezTo>
                    <a:pt x="13197" y="1032"/>
                    <a:pt x="11993" y="0"/>
                    <a:pt x="1019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9" name="Google Shape;2505;p64"/>
            <p:cNvSpPr/>
            <p:nvPr/>
          </p:nvSpPr>
          <p:spPr>
            <a:xfrm>
              <a:off x="9827153" y="4063494"/>
              <a:ext cx="37661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61" y="0"/>
                  </a:moveTo>
                  <a:cubicBezTo>
                    <a:pt x="4173" y="0"/>
                    <a:pt x="3485" y="0"/>
                    <a:pt x="3485" y="508"/>
                  </a:cubicBezTo>
                  <a:cubicBezTo>
                    <a:pt x="3485" y="508"/>
                    <a:pt x="3485" y="1033"/>
                    <a:pt x="3485" y="1033"/>
                  </a:cubicBezTo>
                  <a:cubicBezTo>
                    <a:pt x="3485" y="1033"/>
                    <a:pt x="2087" y="7719"/>
                    <a:pt x="0" y="20584"/>
                  </a:cubicBezTo>
                  <a:cubicBezTo>
                    <a:pt x="0" y="20584"/>
                    <a:pt x="0" y="21092"/>
                    <a:pt x="688" y="21600"/>
                  </a:cubicBezTo>
                  <a:lnTo>
                    <a:pt x="1376" y="21600"/>
                  </a:lnTo>
                  <a:cubicBezTo>
                    <a:pt x="2775" y="21600"/>
                    <a:pt x="2775" y="21600"/>
                    <a:pt x="3485" y="20584"/>
                  </a:cubicBezTo>
                  <a:cubicBezTo>
                    <a:pt x="3485" y="19552"/>
                    <a:pt x="4173" y="14913"/>
                    <a:pt x="5572" y="7194"/>
                  </a:cubicBezTo>
                  <a:lnTo>
                    <a:pt x="5572" y="4621"/>
                  </a:lnTo>
                  <a:lnTo>
                    <a:pt x="15317" y="20584"/>
                  </a:lnTo>
                  <a:cubicBezTo>
                    <a:pt x="15317" y="21092"/>
                    <a:pt x="16028" y="21600"/>
                    <a:pt x="16716" y="21600"/>
                  </a:cubicBezTo>
                  <a:cubicBezTo>
                    <a:pt x="17427" y="21600"/>
                    <a:pt x="18115" y="21092"/>
                    <a:pt x="18115" y="20584"/>
                  </a:cubicBezTo>
                  <a:cubicBezTo>
                    <a:pt x="18115" y="19027"/>
                    <a:pt x="19513" y="12865"/>
                    <a:pt x="21600" y="2048"/>
                  </a:cubicBezTo>
                  <a:lnTo>
                    <a:pt x="21600" y="1033"/>
                  </a:lnTo>
                  <a:cubicBezTo>
                    <a:pt x="21600" y="508"/>
                    <a:pt x="20912" y="0"/>
                    <a:pt x="20912" y="0"/>
                  </a:cubicBezTo>
                  <a:lnTo>
                    <a:pt x="20201" y="0"/>
                  </a:lnTo>
                  <a:cubicBezTo>
                    <a:pt x="19513" y="0"/>
                    <a:pt x="18803" y="0"/>
                    <a:pt x="18803" y="508"/>
                  </a:cubicBezTo>
                  <a:cubicBezTo>
                    <a:pt x="18803" y="1033"/>
                    <a:pt x="18803" y="1033"/>
                    <a:pt x="18803" y="1033"/>
                  </a:cubicBezTo>
                  <a:lnTo>
                    <a:pt x="16028" y="16454"/>
                  </a:lnTo>
                  <a:lnTo>
                    <a:pt x="6260" y="508"/>
                  </a:lnTo>
                  <a:cubicBezTo>
                    <a:pt x="6260" y="0"/>
                    <a:pt x="5572" y="0"/>
                    <a:pt x="48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0" name="Google Shape;2506;p64"/>
            <p:cNvSpPr/>
            <p:nvPr/>
          </p:nvSpPr>
          <p:spPr>
            <a:xfrm>
              <a:off x="9869690" y="4062255"/>
              <a:ext cx="43738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571"/>
                  </a:moveTo>
                  <a:cubicBezTo>
                    <a:pt x="11985" y="2571"/>
                    <a:pt x="13189" y="4127"/>
                    <a:pt x="13801" y="6174"/>
                  </a:cubicBezTo>
                  <a:cubicBezTo>
                    <a:pt x="13801" y="6698"/>
                    <a:pt x="13801" y="7713"/>
                    <a:pt x="13801" y="8237"/>
                  </a:cubicBezTo>
                  <a:cubicBezTo>
                    <a:pt x="13189" y="8237"/>
                    <a:pt x="11985" y="8237"/>
                    <a:pt x="10800" y="7713"/>
                  </a:cubicBezTo>
                  <a:cubicBezTo>
                    <a:pt x="10188" y="7206"/>
                    <a:pt x="8984" y="6174"/>
                    <a:pt x="8984" y="5142"/>
                  </a:cubicBezTo>
                  <a:lnTo>
                    <a:pt x="8984" y="4635"/>
                  </a:lnTo>
                  <a:cubicBezTo>
                    <a:pt x="8984" y="3603"/>
                    <a:pt x="8984" y="3095"/>
                    <a:pt x="9596" y="2571"/>
                  </a:cubicBezTo>
                  <a:close/>
                  <a:moveTo>
                    <a:pt x="5982" y="5142"/>
                  </a:moveTo>
                  <a:cubicBezTo>
                    <a:pt x="6595" y="7206"/>
                    <a:pt x="7799" y="8745"/>
                    <a:pt x="9596" y="9777"/>
                  </a:cubicBezTo>
                  <a:cubicBezTo>
                    <a:pt x="10800" y="10284"/>
                    <a:pt x="12597" y="10808"/>
                    <a:pt x="13801" y="10808"/>
                  </a:cubicBezTo>
                  <a:cubicBezTo>
                    <a:pt x="13801" y="12855"/>
                    <a:pt x="12597" y="14919"/>
                    <a:pt x="11985" y="16458"/>
                  </a:cubicBezTo>
                  <a:cubicBezTo>
                    <a:pt x="10800" y="17997"/>
                    <a:pt x="9596" y="19029"/>
                    <a:pt x="8391" y="19536"/>
                  </a:cubicBezTo>
                  <a:lnTo>
                    <a:pt x="7187" y="19536"/>
                  </a:lnTo>
                  <a:cubicBezTo>
                    <a:pt x="5982" y="19536"/>
                    <a:pt x="4798" y="19029"/>
                    <a:pt x="4186" y="16965"/>
                  </a:cubicBezTo>
                  <a:cubicBezTo>
                    <a:pt x="3001" y="15951"/>
                    <a:pt x="3001" y="14411"/>
                    <a:pt x="3001" y="12855"/>
                  </a:cubicBezTo>
                  <a:cubicBezTo>
                    <a:pt x="3001" y="10284"/>
                    <a:pt x="4186" y="7713"/>
                    <a:pt x="5982" y="5142"/>
                  </a:cubicBezTo>
                  <a:close/>
                  <a:moveTo>
                    <a:pt x="10188" y="0"/>
                  </a:moveTo>
                  <a:cubicBezTo>
                    <a:pt x="7799" y="524"/>
                    <a:pt x="5982" y="1032"/>
                    <a:pt x="4798" y="2571"/>
                  </a:cubicBezTo>
                  <a:cubicBezTo>
                    <a:pt x="3001" y="4127"/>
                    <a:pt x="1797" y="6174"/>
                    <a:pt x="1185" y="8745"/>
                  </a:cubicBezTo>
                  <a:cubicBezTo>
                    <a:pt x="592" y="10284"/>
                    <a:pt x="0" y="11840"/>
                    <a:pt x="0" y="13379"/>
                  </a:cubicBezTo>
                  <a:cubicBezTo>
                    <a:pt x="0" y="15426"/>
                    <a:pt x="592" y="17490"/>
                    <a:pt x="2389" y="19029"/>
                  </a:cubicBezTo>
                  <a:cubicBezTo>
                    <a:pt x="3001" y="20568"/>
                    <a:pt x="4186" y="21600"/>
                    <a:pt x="5982" y="21600"/>
                  </a:cubicBezTo>
                  <a:lnTo>
                    <a:pt x="7187" y="21600"/>
                  </a:lnTo>
                  <a:cubicBezTo>
                    <a:pt x="8984" y="21600"/>
                    <a:pt x="10800" y="20568"/>
                    <a:pt x="12597" y="19536"/>
                  </a:cubicBezTo>
                  <a:cubicBezTo>
                    <a:pt x="14393" y="17490"/>
                    <a:pt x="15598" y="15426"/>
                    <a:pt x="16190" y="13379"/>
                  </a:cubicBezTo>
                  <a:cubicBezTo>
                    <a:pt x="16190" y="12348"/>
                    <a:pt x="16802" y="11316"/>
                    <a:pt x="16802" y="10284"/>
                  </a:cubicBezTo>
                  <a:cubicBezTo>
                    <a:pt x="17987" y="10284"/>
                    <a:pt x="19803" y="9777"/>
                    <a:pt x="20988" y="8745"/>
                  </a:cubicBezTo>
                  <a:cubicBezTo>
                    <a:pt x="20988" y="8745"/>
                    <a:pt x="21600" y="8237"/>
                    <a:pt x="21600" y="7713"/>
                  </a:cubicBezTo>
                  <a:cubicBezTo>
                    <a:pt x="21600" y="7206"/>
                    <a:pt x="21600" y="7206"/>
                    <a:pt x="20988" y="6698"/>
                  </a:cubicBezTo>
                  <a:lnTo>
                    <a:pt x="20396" y="6698"/>
                  </a:lnTo>
                  <a:cubicBezTo>
                    <a:pt x="19803" y="7206"/>
                    <a:pt x="19191" y="7206"/>
                    <a:pt x="18599" y="7713"/>
                  </a:cubicBezTo>
                  <a:lnTo>
                    <a:pt x="16802" y="8237"/>
                  </a:lnTo>
                  <a:cubicBezTo>
                    <a:pt x="16802" y="6174"/>
                    <a:pt x="16190" y="4127"/>
                    <a:pt x="14393" y="2064"/>
                  </a:cubicBezTo>
                  <a:cubicBezTo>
                    <a:pt x="13801" y="1032"/>
                    <a:pt x="11985" y="0"/>
                    <a:pt x="10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1" name="Google Shape;2507;p64"/>
            <p:cNvSpPr/>
            <p:nvPr/>
          </p:nvSpPr>
          <p:spPr>
            <a:xfrm>
              <a:off x="9914626" y="4063494"/>
              <a:ext cx="4010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87" y="0"/>
                  </a:moveTo>
                  <a:cubicBezTo>
                    <a:pt x="3941" y="0"/>
                    <a:pt x="3273" y="508"/>
                    <a:pt x="3273" y="508"/>
                  </a:cubicBezTo>
                  <a:cubicBezTo>
                    <a:pt x="3273" y="1033"/>
                    <a:pt x="3273" y="1033"/>
                    <a:pt x="3273" y="1033"/>
                  </a:cubicBezTo>
                  <a:cubicBezTo>
                    <a:pt x="3273" y="1540"/>
                    <a:pt x="3273" y="2573"/>
                    <a:pt x="2627" y="5146"/>
                  </a:cubicBezTo>
                  <a:lnTo>
                    <a:pt x="0" y="20584"/>
                  </a:lnTo>
                  <a:cubicBezTo>
                    <a:pt x="0" y="21092"/>
                    <a:pt x="0" y="21092"/>
                    <a:pt x="668" y="21600"/>
                  </a:cubicBezTo>
                  <a:lnTo>
                    <a:pt x="1314" y="21600"/>
                  </a:lnTo>
                  <a:cubicBezTo>
                    <a:pt x="1960" y="21600"/>
                    <a:pt x="2627" y="21092"/>
                    <a:pt x="2627" y="20584"/>
                  </a:cubicBezTo>
                  <a:cubicBezTo>
                    <a:pt x="3273" y="16979"/>
                    <a:pt x="3941" y="12865"/>
                    <a:pt x="5233" y="8752"/>
                  </a:cubicBezTo>
                  <a:lnTo>
                    <a:pt x="7860" y="20584"/>
                  </a:lnTo>
                  <a:cubicBezTo>
                    <a:pt x="8506" y="21092"/>
                    <a:pt x="8506" y="21600"/>
                    <a:pt x="9174" y="21600"/>
                  </a:cubicBezTo>
                  <a:cubicBezTo>
                    <a:pt x="9820" y="21600"/>
                    <a:pt x="9820" y="21600"/>
                    <a:pt x="10488" y="21092"/>
                  </a:cubicBezTo>
                  <a:lnTo>
                    <a:pt x="11134" y="20060"/>
                  </a:lnTo>
                  <a:lnTo>
                    <a:pt x="17681" y="8752"/>
                  </a:lnTo>
                  <a:cubicBezTo>
                    <a:pt x="16367" y="16454"/>
                    <a:pt x="15721" y="20060"/>
                    <a:pt x="15721" y="20060"/>
                  </a:cubicBezTo>
                  <a:cubicBezTo>
                    <a:pt x="15721" y="20584"/>
                    <a:pt x="16367" y="21092"/>
                    <a:pt x="17013" y="21600"/>
                  </a:cubicBezTo>
                  <a:lnTo>
                    <a:pt x="17681" y="21600"/>
                  </a:lnTo>
                  <a:cubicBezTo>
                    <a:pt x="18327" y="21600"/>
                    <a:pt x="18994" y="21092"/>
                    <a:pt x="18994" y="20584"/>
                  </a:cubicBezTo>
                  <a:cubicBezTo>
                    <a:pt x="18994" y="19027"/>
                    <a:pt x="20286" y="12865"/>
                    <a:pt x="21600" y="2048"/>
                  </a:cubicBezTo>
                  <a:lnTo>
                    <a:pt x="21600" y="1033"/>
                  </a:lnTo>
                  <a:cubicBezTo>
                    <a:pt x="21600" y="508"/>
                    <a:pt x="21600" y="0"/>
                    <a:pt x="20954" y="0"/>
                  </a:cubicBezTo>
                  <a:lnTo>
                    <a:pt x="20286" y="0"/>
                  </a:lnTo>
                  <a:cubicBezTo>
                    <a:pt x="19640" y="0"/>
                    <a:pt x="18994" y="508"/>
                    <a:pt x="18994" y="508"/>
                  </a:cubicBezTo>
                  <a:lnTo>
                    <a:pt x="18994" y="1033"/>
                  </a:lnTo>
                  <a:lnTo>
                    <a:pt x="9174" y="16979"/>
                  </a:lnTo>
                  <a:cubicBezTo>
                    <a:pt x="9174" y="15946"/>
                    <a:pt x="8506" y="13373"/>
                    <a:pt x="7860" y="9767"/>
                  </a:cubicBezTo>
                  <a:cubicBezTo>
                    <a:pt x="6547" y="4621"/>
                    <a:pt x="5233" y="1033"/>
                    <a:pt x="5233" y="1033"/>
                  </a:cubicBezTo>
                  <a:cubicBezTo>
                    <a:pt x="5233" y="508"/>
                    <a:pt x="5233" y="0"/>
                    <a:pt x="45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2" name="Google Shape;2508;p64"/>
            <p:cNvSpPr/>
            <p:nvPr/>
          </p:nvSpPr>
          <p:spPr>
            <a:xfrm>
              <a:off x="9958362" y="4062975"/>
              <a:ext cx="41339" cy="6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35" y="0"/>
                  </a:moveTo>
                  <a:cubicBezTo>
                    <a:pt x="18675" y="0"/>
                    <a:pt x="18237" y="277"/>
                    <a:pt x="17798" y="542"/>
                  </a:cubicBezTo>
                  <a:cubicBezTo>
                    <a:pt x="17798" y="542"/>
                    <a:pt x="17798" y="932"/>
                    <a:pt x="17798" y="932"/>
                  </a:cubicBezTo>
                  <a:lnTo>
                    <a:pt x="15876" y="8967"/>
                  </a:lnTo>
                  <a:cubicBezTo>
                    <a:pt x="15876" y="10114"/>
                    <a:pt x="14623" y="11650"/>
                    <a:pt x="13349" y="12796"/>
                  </a:cubicBezTo>
                  <a:cubicBezTo>
                    <a:pt x="12701" y="13565"/>
                    <a:pt x="11448" y="13942"/>
                    <a:pt x="10173" y="14320"/>
                  </a:cubicBezTo>
                  <a:lnTo>
                    <a:pt x="9526" y="14320"/>
                  </a:lnTo>
                  <a:cubicBezTo>
                    <a:pt x="7625" y="14320"/>
                    <a:pt x="6998" y="13942"/>
                    <a:pt x="5724" y="12796"/>
                  </a:cubicBezTo>
                  <a:cubicBezTo>
                    <a:pt x="5097" y="11260"/>
                    <a:pt x="5097" y="10114"/>
                    <a:pt x="5097" y="8967"/>
                  </a:cubicBezTo>
                  <a:cubicBezTo>
                    <a:pt x="5097" y="7053"/>
                    <a:pt x="5097" y="5517"/>
                    <a:pt x="5724" y="3993"/>
                  </a:cubicBezTo>
                  <a:cubicBezTo>
                    <a:pt x="6350" y="2456"/>
                    <a:pt x="6350" y="1310"/>
                    <a:pt x="6350" y="932"/>
                  </a:cubicBezTo>
                  <a:cubicBezTo>
                    <a:pt x="6350" y="542"/>
                    <a:pt x="6350" y="164"/>
                    <a:pt x="5724" y="164"/>
                  </a:cubicBezTo>
                  <a:lnTo>
                    <a:pt x="5097" y="164"/>
                  </a:lnTo>
                  <a:cubicBezTo>
                    <a:pt x="4450" y="164"/>
                    <a:pt x="3823" y="542"/>
                    <a:pt x="3823" y="932"/>
                  </a:cubicBezTo>
                  <a:cubicBezTo>
                    <a:pt x="3175" y="3224"/>
                    <a:pt x="2549" y="5517"/>
                    <a:pt x="2549" y="6675"/>
                  </a:cubicBezTo>
                  <a:cubicBezTo>
                    <a:pt x="1922" y="7431"/>
                    <a:pt x="1922" y="8590"/>
                    <a:pt x="2549" y="9345"/>
                  </a:cubicBezTo>
                  <a:cubicBezTo>
                    <a:pt x="1922" y="10882"/>
                    <a:pt x="2549" y="12796"/>
                    <a:pt x="4450" y="14320"/>
                  </a:cubicBezTo>
                  <a:cubicBezTo>
                    <a:pt x="5097" y="15089"/>
                    <a:pt x="6350" y="15857"/>
                    <a:pt x="8272" y="16235"/>
                  </a:cubicBezTo>
                  <a:lnTo>
                    <a:pt x="9526" y="16235"/>
                  </a:lnTo>
                  <a:cubicBezTo>
                    <a:pt x="10800" y="16235"/>
                    <a:pt x="12074" y="15857"/>
                    <a:pt x="13349" y="15089"/>
                  </a:cubicBezTo>
                  <a:cubicBezTo>
                    <a:pt x="13975" y="15089"/>
                    <a:pt x="14623" y="14711"/>
                    <a:pt x="15250" y="14320"/>
                  </a:cubicBezTo>
                  <a:cubicBezTo>
                    <a:pt x="15250" y="15857"/>
                    <a:pt x="13975" y="17393"/>
                    <a:pt x="12701" y="18539"/>
                  </a:cubicBezTo>
                  <a:cubicBezTo>
                    <a:pt x="11448" y="19308"/>
                    <a:pt x="9526" y="20063"/>
                    <a:pt x="8272" y="20063"/>
                  </a:cubicBezTo>
                  <a:cubicBezTo>
                    <a:pt x="5724" y="19686"/>
                    <a:pt x="3175" y="18917"/>
                    <a:pt x="1922" y="17771"/>
                  </a:cubicBezTo>
                  <a:cubicBezTo>
                    <a:pt x="1922" y="17771"/>
                    <a:pt x="1274" y="17393"/>
                    <a:pt x="1274" y="17393"/>
                  </a:cubicBezTo>
                  <a:cubicBezTo>
                    <a:pt x="648" y="17393"/>
                    <a:pt x="0" y="17771"/>
                    <a:pt x="0" y="18149"/>
                  </a:cubicBezTo>
                  <a:cubicBezTo>
                    <a:pt x="0" y="18149"/>
                    <a:pt x="0" y="18149"/>
                    <a:pt x="0" y="18539"/>
                  </a:cubicBezTo>
                  <a:cubicBezTo>
                    <a:pt x="0" y="18539"/>
                    <a:pt x="0" y="18539"/>
                    <a:pt x="0" y="18917"/>
                  </a:cubicBezTo>
                  <a:cubicBezTo>
                    <a:pt x="648" y="19686"/>
                    <a:pt x="1922" y="20454"/>
                    <a:pt x="3823" y="20832"/>
                  </a:cubicBezTo>
                  <a:cubicBezTo>
                    <a:pt x="5097" y="21222"/>
                    <a:pt x="6350" y="21600"/>
                    <a:pt x="7625" y="21600"/>
                  </a:cubicBezTo>
                  <a:cubicBezTo>
                    <a:pt x="10800" y="21600"/>
                    <a:pt x="13975" y="20832"/>
                    <a:pt x="15876" y="19308"/>
                  </a:cubicBezTo>
                  <a:cubicBezTo>
                    <a:pt x="17150" y="18149"/>
                    <a:pt x="17798" y="17003"/>
                    <a:pt x="18425" y="15479"/>
                  </a:cubicBezTo>
                  <a:lnTo>
                    <a:pt x="21600" y="932"/>
                  </a:lnTo>
                  <a:cubicBezTo>
                    <a:pt x="21600" y="542"/>
                    <a:pt x="20952" y="164"/>
                    <a:pt x="20326" y="164"/>
                  </a:cubicBezTo>
                  <a:lnTo>
                    <a:pt x="19699" y="164"/>
                  </a:lnTo>
                  <a:cubicBezTo>
                    <a:pt x="19511" y="50"/>
                    <a:pt x="19323" y="0"/>
                    <a:pt x="191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3" name="Google Shape;2509;p64"/>
            <p:cNvSpPr/>
            <p:nvPr/>
          </p:nvSpPr>
          <p:spPr>
            <a:xfrm>
              <a:off x="10061175" y="4048902"/>
              <a:ext cx="77051" cy="7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0" h="21600" fill="norm" stroke="1" extrusionOk="0">
                  <a:moveTo>
                    <a:pt x="9165" y="0"/>
                  </a:moveTo>
                  <a:cubicBezTo>
                    <a:pt x="992" y="0"/>
                    <a:pt x="-3090" y="11744"/>
                    <a:pt x="2749" y="18454"/>
                  </a:cubicBezTo>
                  <a:cubicBezTo>
                    <a:pt x="4632" y="20618"/>
                    <a:pt x="6946" y="21600"/>
                    <a:pt x="9213" y="21600"/>
                  </a:cubicBezTo>
                  <a:cubicBezTo>
                    <a:pt x="13967" y="21600"/>
                    <a:pt x="18510" y="17318"/>
                    <a:pt x="18510" y="10739"/>
                  </a:cubicBezTo>
                  <a:cubicBezTo>
                    <a:pt x="18510" y="5033"/>
                    <a:pt x="14419" y="0"/>
                    <a:pt x="91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4" name="Google Shape;2510;p64"/>
            <p:cNvSpPr/>
            <p:nvPr/>
          </p:nvSpPr>
          <p:spPr>
            <a:xfrm>
              <a:off x="10073660" y="408518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944" y="0"/>
                  </a:moveTo>
                  <a:cubicBezTo>
                    <a:pt x="5482" y="0"/>
                    <a:pt x="1084" y="3640"/>
                    <a:pt x="114" y="10840"/>
                  </a:cubicBezTo>
                  <a:cubicBezTo>
                    <a:pt x="-856" y="18040"/>
                    <a:pt x="4512" y="21600"/>
                    <a:pt x="9944" y="21600"/>
                  </a:cubicBezTo>
                  <a:cubicBezTo>
                    <a:pt x="15312" y="21600"/>
                    <a:pt x="20744" y="18040"/>
                    <a:pt x="19774" y="10840"/>
                  </a:cubicBezTo>
                  <a:cubicBezTo>
                    <a:pt x="18804" y="3640"/>
                    <a:pt x="14342" y="0"/>
                    <a:pt x="994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5" name="Google Shape;2511;p64"/>
            <p:cNvSpPr/>
            <p:nvPr/>
          </p:nvSpPr>
          <p:spPr>
            <a:xfrm>
              <a:off x="10067582" y="406697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41" y="0"/>
                    <a:pt x="0" y="3560"/>
                    <a:pt x="0" y="10800"/>
                  </a:cubicBezTo>
                  <a:cubicBezTo>
                    <a:pt x="0" y="18040"/>
                    <a:pt x="5341" y="21600"/>
                    <a:pt x="10800" y="21600"/>
                  </a:cubicBezTo>
                  <a:cubicBezTo>
                    <a:pt x="16141" y="21600"/>
                    <a:pt x="21600" y="18040"/>
                    <a:pt x="21600" y="10800"/>
                  </a:cubicBezTo>
                  <a:cubicBezTo>
                    <a:pt x="21600" y="3560"/>
                    <a:pt x="16141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6" name="Google Shape;2512;p64"/>
            <p:cNvSpPr/>
            <p:nvPr/>
          </p:nvSpPr>
          <p:spPr>
            <a:xfrm>
              <a:off x="10035949" y="4036549"/>
              <a:ext cx="130189" cy="10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0" h="21600" fill="norm" stroke="1" extrusionOk="0">
                  <a:moveTo>
                    <a:pt x="18742" y="0"/>
                  </a:moveTo>
                  <a:cubicBezTo>
                    <a:pt x="16845" y="0"/>
                    <a:pt x="12479" y="3665"/>
                    <a:pt x="12479" y="3665"/>
                  </a:cubicBezTo>
                  <a:lnTo>
                    <a:pt x="13208" y="4175"/>
                  </a:lnTo>
                  <a:cubicBezTo>
                    <a:pt x="13208" y="4175"/>
                    <a:pt x="15592" y="2058"/>
                    <a:pt x="17037" y="2058"/>
                  </a:cubicBezTo>
                  <a:cubicBezTo>
                    <a:pt x="17332" y="2058"/>
                    <a:pt x="17597" y="2143"/>
                    <a:pt x="17784" y="2373"/>
                  </a:cubicBezTo>
                  <a:cubicBezTo>
                    <a:pt x="18886" y="3665"/>
                    <a:pt x="15773" y="8317"/>
                    <a:pt x="11377" y="12969"/>
                  </a:cubicBezTo>
                  <a:cubicBezTo>
                    <a:pt x="7511" y="16897"/>
                    <a:pt x="3904" y="19721"/>
                    <a:pt x="2441" y="19721"/>
                  </a:cubicBezTo>
                  <a:cubicBezTo>
                    <a:pt x="2170" y="19721"/>
                    <a:pt x="1977" y="19627"/>
                    <a:pt x="1863" y="19431"/>
                  </a:cubicBezTo>
                  <a:cubicBezTo>
                    <a:pt x="1315" y="18139"/>
                    <a:pt x="4422" y="13997"/>
                    <a:pt x="4422" y="13997"/>
                  </a:cubicBezTo>
                  <a:lnTo>
                    <a:pt x="3874" y="12969"/>
                  </a:lnTo>
                  <a:cubicBezTo>
                    <a:pt x="3874" y="12969"/>
                    <a:pt x="-1070" y="19950"/>
                    <a:pt x="213" y="21243"/>
                  </a:cubicBezTo>
                  <a:cubicBezTo>
                    <a:pt x="417" y="21481"/>
                    <a:pt x="724" y="21600"/>
                    <a:pt x="1116" y="21600"/>
                  </a:cubicBezTo>
                  <a:cubicBezTo>
                    <a:pt x="3211" y="21600"/>
                    <a:pt x="7740" y="18309"/>
                    <a:pt x="11744" y="13742"/>
                  </a:cubicBezTo>
                  <a:cubicBezTo>
                    <a:pt x="16321" y="8572"/>
                    <a:pt x="20530" y="2109"/>
                    <a:pt x="19434" y="306"/>
                  </a:cubicBezTo>
                  <a:cubicBezTo>
                    <a:pt x="19283" y="94"/>
                    <a:pt x="19043" y="0"/>
                    <a:pt x="1874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7" name="Google Shape;2513;p64"/>
            <p:cNvSpPr/>
            <p:nvPr/>
          </p:nvSpPr>
          <p:spPr>
            <a:xfrm>
              <a:off x="10056649" y="4061056"/>
              <a:ext cx="29507" cy="5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90" y="485"/>
                    <a:pt x="14380" y="1470"/>
                    <a:pt x="10770" y="2456"/>
                  </a:cubicBezTo>
                  <a:cubicBezTo>
                    <a:pt x="8995" y="3441"/>
                    <a:pt x="5385" y="4427"/>
                    <a:pt x="3610" y="5897"/>
                  </a:cubicBezTo>
                  <a:cubicBezTo>
                    <a:pt x="1775" y="7367"/>
                    <a:pt x="0" y="8837"/>
                    <a:pt x="0" y="10808"/>
                  </a:cubicBezTo>
                  <a:cubicBezTo>
                    <a:pt x="0" y="12278"/>
                    <a:pt x="1775" y="13748"/>
                    <a:pt x="3610" y="15719"/>
                  </a:cubicBezTo>
                  <a:cubicBezTo>
                    <a:pt x="5385" y="16689"/>
                    <a:pt x="7161" y="18175"/>
                    <a:pt x="10770" y="19144"/>
                  </a:cubicBezTo>
                  <a:cubicBezTo>
                    <a:pt x="14380" y="21115"/>
                    <a:pt x="19765" y="21600"/>
                    <a:pt x="19765" y="21600"/>
                  </a:cubicBezTo>
                  <a:cubicBezTo>
                    <a:pt x="19765" y="21600"/>
                    <a:pt x="16156" y="20631"/>
                    <a:pt x="12605" y="18660"/>
                  </a:cubicBezTo>
                  <a:cubicBezTo>
                    <a:pt x="7161" y="16204"/>
                    <a:pt x="3610" y="13264"/>
                    <a:pt x="5385" y="10808"/>
                  </a:cubicBezTo>
                  <a:cubicBezTo>
                    <a:pt x="5385" y="7852"/>
                    <a:pt x="7161" y="4911"/>
                    <a:pt x="14380" y="2940"/>
                  </a:cubicBezTo>
                  <a:cubicBezTo>
                    <a:pt x="17990" y="985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8" name="Google Shape;2514;p64"/>
            <p:cNvSpPr/>
            <p:nvPr/>
          </p:nvSpPr>
          <p:spPr>
            <a:xfrm>
              <a:off x="10174505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21600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9" name="Google Shape;2515;p64"/>
            <p:cNvSpPr/>
            <p:nvPr/>
          </p:nvSpPr>
          <p:spPr>
            <a:xfrm>
              <a:off x="9572989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10977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0" name="Google Shape;2516;p64"/>
            <p:cNvSpPr/>
            <p:nvPr/>
          </p:nvSpPr>
          <p:spPr>
            <a:xfrm>
              <a:off x="10187878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800" y="21600"/>
                    <a:pt x="10800" y="21600"/>
                  </a:cubicBezTo>
                  <a:cubicBezTo>
                    <a:pt x="10800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1" name="Google Shape;2517;p64"/>
            <p:cNvSpPr/>
            <p:nvPr/>
          </p:nvSpPr>
          <p:spPr>
            <a:xfrm>
              <a:off x="9560835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10977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2" name="Google Shape;2518;p64"/>
            <p:cNvSpPr/>
            <p:nvPr/>
          </p:nvSpPr>
          <p:spPr>
            <a:xfrm>
              <a:off x="10033721" y="3799796"/>
              <a:ext cx="95990" cy="10206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3" name="Google Shape;2519;p64"/>
            <p:cNvSpPr/>
            <p:nvPr/>
          </p:nvSpPr>
          <p:spPr>
            <a:xfrm>
              <a:off x="9593839" y="3788842"/>
              <a:ext cx="541949" cy="12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1456" y="0"/>
                  </a:moveTo>
                  <a:lnTo>
                    <a:pt x="432" y="438"/>
                  </a:lnTo>
                  <a:cubicBezTo>
                    <a:pt x="-144" y="7198"/>
                    <a:pt x="-144" y="14833"/>
                    <a:pt x="432" y="21600"/>
                  </a:cubicBezTo>
                  <a:lnTo>
                    <a:pt x="21409" y="21600"/>
                  </a:lnTo>
                  <a:lnTo>
                    <a:pt x="21409" y="20287"/>
                  </a:lnTo>
                  <a:lnTo>
                    <a:pt x="20062" y="20287"/>
                  </a:lnTo>
                  <a:cubicBezTo>
                    <a:pt x="18955" y="20287"/>
                    <a:pt x="18040" y="16146"/>
                    <a:pt x="18040" y="11130"/>
                  </a:cubicBezTo>
                  <a:cubicBezTo>
                    <a:pt x="18040" y="5892"/>
                    <a:pt x="18955" y="1966"/>
                    <a:pt x="20062" y="1966"/>
                  </a:cubicBezTo>
                  <a:lnTo>
                    <a:pt x="21456" y="1966"/>
                  </a:lnTo>
                  <a:lnTo>
                    <a:pt x="2145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4" name="Google Shape;2520;p64"/>
            <p:cNvSpPr/>
            <p:nvPr/>
          </p:nvSpPr>
          <p:spPr>
            <a:xfrm>
              <a:off x="9598676" y="3792939"/>
              <a:ext cx="47394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4874" y="21600"/>
                    <a:pt x="10799" y="21600"/>
                  </a:cubicBezTo>
                  <a:cubicBezTo>
                    <a:pt x="16781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5" name="Google Shape;2521;p64"/>
            <p:cNvSpPr/>
            <p:nvPr/>
          </p:nvSpPr>
          <p:spPr>
            <a:xfrm>
              <a:off x="9601115" y="3881051"/>
              <a:ext cx="47634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795" y="0"/>
                    <a:pt x="0" y="0"/>
                    <a:pt x="0" y="10623"/>
                  </a:cubicBezTo>
                  <a:cubicBezTo>
                    <a:pt x="0" y="21600"/>
                    <a:pt x="4795" y="21600"/>
                    <a:pt x="10801" y="21600"/>
                  </a:cubicBezTo>
                  <a:cubicBezTo>
                    <a:pt x="16751" y="21600"/>
                    <a:pt x="21600" y="10623"/>
                    <a:pt x="21600" y="10623"/>
                  </a:cubicBezTo>
                  <a:cubicBezTo>
                    <a:pt x="21600" y="10623"/>
                    <a:pt x="16751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6" name="Google Shape;2522;p64"/>
            <p:cNvSpPr/>
            <p:nvPr/>
          </p:nvSpPr>
          <p:spPr>
            <a:xfrm>
              <a:off x="9785654" y="3825302"/>
              <a:ext cx="29507" cy="4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8" y="1702"/>
                  </a:moveTo>
                  <a:cubicBezTo>
                    <a:pt x="10800" y="1702"/>
                    <a:pt x="12772" y="2282"/>
                    <a:pt x="14745" y="2843"/>
                  </a:cubicBezTo>
                  <a:cubicBezTo>
                    <a:pt x="15715" y="2843"/>
                    <a:pt x="15715" y="3422"/>
                    <a:pt x="15715" y="4544"/>
                  </a:cubicBezTo>
                  <a:cubicBezTo>
                    <a:pt x="15715" y="7387"/>
                    <a:pt x="12772" y="9108"/>
                    <a:pt x="7857" y="9108"/>
                  </a:cubicBezTo>
                  <a:lnTo>
                    <a:pt x="5885" y="9108"/>
                  </a:lnTo>
                  <a:lnTo>
                    <a:pt x="7857" y="2282"/>
                  </a:lnTo>
                  <a:lnTo>
                    <a:pt x="8828" y="1702"/>
                  </a:lnTo>
                  <a:close/>
                  <a:moveTo>
                    <a:pt x="5885" y="11370"/>
                  </a:moveTo>
                  <a:cubicBezTo>
                    <a:pt x="7857" y="11370"/>
                    <a:pt x="10800" y="11370"/>
                    <a:pt x="13743" y="11950"/>
                  </a:cubicBezTo>
                  <a:cubicBezTo>
                    <a:pt x="16685" y="12511"/>
                    <a:pt x="17687" y="13652"/>
                    <a:pt x="17687" y="14793"/>
                  </a:cubicBezTo>
                  <a:cubicBezTo>
                    <a:pt x="17687" y="16495"/>
                    <a:pt x="15715" y="18196"/>
                    <a:pt x="12772" y="18757"/>
                  </a:cubicBezTo>
                  <a:cubicBezTo>
                    <a:pt x="9830" y="19337"/>
                    <a:pt x="7857" y="19337"/>
                    <a:pt x="5885" y="19337"/>
                  </a:cubicBezTo>
                  <a:lnTo>
                    <a:pt x="3913" y="19337"/>
                  </a:lnTo>
                  <a:lnTo>
                    <a:pt x="5885" y="11370"/>
                  </a:lnTo>
                  <a:close/>
                  <a:moveTo>
                    <a:pt x="9830" y="0"/>
                  </a:moveTo>
                  <a:lnTo>
                    <a:pt x="5885" y="580"/>
                  </a:lnTo>
                  <a:cubicBezTo>
                    <a:pt x="4915" y="580"/>
                    <a:pt x="3913" y="580"/>
                    <a:pt x="3913" y="1141"/>
                  </a:cubicBezTo>
                  <a:cubicBezTo>
                    <a:pt x="3913" y="1141"/>
                    <a:pt x="3913" y="1141"/>
                    <a:pt x="3913" y="1702"/>
                  </a:cubicBezTo>
                  <a:lnTo>
                    <a:pt x="0" y="20478"/>
                  </a:lnTo>
                  <a:cubicBezTo>
                    <a:pt x="0" y="20478"/>
                    <a:pt x="0" y="21039"/>
                    <a:pt x="970" y="21600"/>
                  </a:cubicBezTo>
                  <a:lnTo>
                    <a:pt x="5885" y="21600"/>
                  </a:lnTo>
                  <a:cubicBezTo>
                    <a:pt x="13743" y="21600"/>
                    <a:pt x="18657" y="19898"/>
                    <a:pt x="20630" y="17635"/>
                  </a:cubicBezTo>
                  <a:cubicBezTo>
                    <a:pt x="21600" y="16495"/>
                    <a:pt x="21600" y="15915"/>
                    <a:pt x="21600" y="14793"/>
                  </a:cubicBezTo>
                  <a:cubicBezTo>
                    <a:pt x="21600" y="12511"/>
                    <a:pt x="19660" y="10230"/>
                    <a:pt x="15715" y="9669"/>
                  </a:cubicBezTo>
                  <a:cubicBezTo>
                    <a:pt x="18657" y="8528"/>
                    <a:pt x="19660" y="6265"/>
                    <a:pt x="19660" y="4544"/>
                  </a:cubicBezTo>
                  <a:cubicBezTo>
                    <a:pt x="19660" y="1702"/>
                    <a:pt x="15715" y="0"/>
                    <a:pt x="98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7" name="Google Shape;2523;p64"/>
            <p:cNvSpPr/>
            <p:nvPr/>
          </p:nvSpPr>
          <p:spPr>
            <a:xfrm>
              <a:off x="9819367" y="3825302"/>
              <a:ext cx="36931" cy="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0726" y="2342"/>
                  </a:moveTo>
                  <a:cubicBezTo>
                    <a:pt x="12125" y="2918"/>
                    <a:pt x="12813" y="4090"/>
                    <a:pt x="14211" y="6432"/>
                  </a:cubicBezTo>
                  <a:cubicBezTo>
                    <a:pt x="14211" y="7008"/>
                    <a:pt x="14211" y="7584"/>
                    <a:pt x="14211" y="8755"/>
                  </a:cubicBezTo>
                  <a:cubicBezTo>
                    <a:pt x="12813" y="8755"/>
                    <a:pt x="12125" y="8179"/>
                    <a:pt x="10726" y="7584"/>
                  </a:cubicBezTo>
                  <a:cubicBezTo>
                    <a:pt x="10038" y="7008"/>
                    <a:pt x="8639" y="6432"/>
                    <a:pt x="8639" y="5261"/>
                  </a:cubicBezTo>
                  <a:cubicBezTo>
                    <a:pt x="8639" y="5261"/>
                    <a:pt x="8639" y="4666"/>
                    <a:pt x="8639" y="4666"/>
                  </a:cubicBezTo>
                  <a:cubicBezTo>
                    <a:pt x="8639" y="4090"/>
                    <a:pt x="8639" y="3514"/>
                    <a:pt x="9327" y="2918"/>
                  </a:cubicBezTo>
                  <a:lnTo>
                    <a:pt x="10726" y="2918"/>
                  </a:lnTo>
                  <a:lnTo>
                    <a:pt x="10726" y="2342"/>
                  </a:lnTo>
                  <a:close/>
                  <a:moveTo>
                    <a:pt x="5842" y="5261"/>
                  </a:moveTo>
                  <a:cubicBezTo>
                    <a:pt x="5842" y="7584"/>
                    <a:pt x="7241" y="8755"/>
                    <a:pt x="9327" y="9926"/>
                  </a:cubicBezTo>
                  <a:cubicBezTo>
                    <a:pt x="10726" y="10502"/>
                    <a:pt x="12125" y="11098"/>
                    <a:pt x="14211" y="11098"/>
                  </a:cubicBezTo>
                  <a:cubicBezTo>
                    <a:pt x="13523" y="13421"/>
                    <a:pt x="12813" y="15187"/>
                    <a:pt x="11437" y="16934"/>
                  </a:cubicBezTo>
                  <a:cubicBezTo>
                    <a:pt x="10726" y="18106"/>
                    <a:pt x="9327" y="19258"/>
                    <a:pt x="7951" y="19853"/>
                  </a:cubicBezTo>
                  <a:lnTo>
                    <a:pt x="7241" y="19853"/>
                  </a:lnTo>
                  <a:cubicBezTo>
                    <a:pt x="5842" y="19853"/>
                    <a:pt x="4466" y="19258"/>
                    <a:pt x="3755" y="17510"/>
                  </a:cubicBezTo>
                  <a:cubicBezTo>
                    <a:pt x="3067" y="15763"/>
                    <a:pt x="2357" y="14592"/>
                    <a:pt x="3067" y="12845"/>
                  </a:cubicBezTo>
                  <a:cubicBezTo>
                    <a:pt x="3067" y="9926"/>
                    <a:pt x="3755" y="7584"/>
                    <a:pt x="5842" y="5261"/>
                  </a:cubicBezTo>
                  <a:close/>
                  <a:moveTo>
                    <a:pt x="10038" y="0"/>
                  </a:moveTo>
                  <a:cubicBezTo>
                    <a:pt x="7951" y="0"/>
                    <a:pt x="5842" y="1171"/>
                    <a:pt x="4466" y="2342"/>
                  </a:cubicBezTo>
                  <a:cubicBezTo>
                    <a:pt x="2357" y="4090"/>
                    <a:pt x="1669" y="6432"/>
                    <a:pt x="981" y="8179"/>
                  </a:cubicBezTo>
                  <a:cubicBezTo>
                    <a:pt x="270" y="9926"/>
                    <a:pt x="270" y="11674"/>
                    <a:pt x="270" y="12845"/>
                  </a:cubicBezTo>
                  <a:cubicBezTo>
                    <a:pt x="-418" y="15187"/>
                    <a:pt x="270" y="17510"/>
                    <a:pt x="1669" y="19258"/>
                  </a:cubicBezTo>
                  <a:cubicBezTo>
                    <a:pt x="2357" y="20429"/>
                    <a:pt x="3755" y="21600"/>
                    <a:pt x="5842" y="21600"/>
                  </a:cubicBezTo>
                  <a:lnTo>
                    <a:pt x="6553" y="21600"/>
                  </a:lnTo>
                  <a:cubicBezTo>
                    <a:pt x="8639" y="21600"/>
                    <a:pt x="10726" y="21024"/>
                    <a:pt x="12125" y="19258"/>
                  </a:cubicBezTo>
                  <a:cubicBezTo>
                    <a:pt x="13523" y="17510"/>
                    <a:pt x="14922" y="15187"/>
                    <a:pt x="15610" y="13421"/>
                  </a:cubicBezTo>
                  <a:cubicBezTo>
                    <a:pt x="16298" y="12269"/>
                    <a:pt x="16298" y="11098"/>
                    <a:pt x="16298" y="9926"/>
                  </a:cubicBezTo>
                  <a:cubicBezTo>
                    <a:pt x="17697" y="9926"/>
                    <a:pt x="19783" y="9350"/>
                    <a:pt x="20494" y="8755"/>
                  </a:cubicBezTo>
                  <a:cubicBezTo>
                    <a:pt x="21182" y="8179"/>
                    <a:pt x="21182" y="8179"/>
                    <a:pt x="21182" y="7584"/>
                  </a:cubicBezTo>
                  <a:cubicBezTo>
                    <a:pt x="21182" y="7008"/>
                    <a:pt x="21182" y="7008"/>
                    <a:pt x="20494" y="7008"/>
                  </a:cubicBezTo>
                  <a:lnTo>
                    <a:pt x="19783" y="7008"/>
                  </a:lnTo>
                  <a:cubicBezTo>
                    <a:pt x="19095" y="7008"/>
                    <a:pt x="18407" y="7008"/>
                    <a:pt x="18407" y="7584"/>
                  </a:cubicBezTo>
                  <a:lnTo>
                    <a:pt x="17009" y="8179"/>
                  </a:lnTo>
                  <a:cubicBezTo>
                    <a:pt x="17009" y="5837"/>
                    <a:pt x="15610" y="4090"/>
                    <a:pt x="14211" y="2342"/>
                  </a:cubicBezTo>
                  <a:cubicBezTo>
                    <a:pt x="13523" y="595"/>
                    <a:pt x="11437" y="0"/>
                    <a:pt x="100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8" name="Google Shape;2524;p64"/>
            <p:cNvSpPr/>
            <p:nvPr/>
          </p:nvSpPr>
          <p:spPr>
            <a:xfrm>
              <a:off x="9852659" y="3826542"/>
              <a:ext cx="35222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6" y="0"/>
                  </a:moveTo>
                  <a:cubicBezTo>
                    <a:pt x="736" y="0"/>
                    <a:pt x="0" y="0"/>
                    <a:pt x="0" y="592"/>
                  </a:cubicBezTo>
                  <a:cubicBezTo>
                    <a:pt x="0" y="592"/>
                    <a:pt x="0" y="592"/>
                    <a:pt x="0" y="1185"/>
                  </a:cubicBezTo>
                  <a:cubicBezTo>
                    <a:pt x="0" y="1185"/>
                    <a:pt x="736" y="1797"/>
                    <a:pt x="736" y="1797"/>
                  </a:cubicBezTo>
                  <a:lnTo>
                    <a:pt x="9684" y="1797"/>
                  </a:lnTo>
                  <a:cubicBezTo>
                    <a:pt x="8949" y="2389"/>
                    <a:pt x="8189" y="4186"/>
                    <a:pt x="8189" y="7187"/>
                  </a:cubicBezTo>
                  <a:lnTo>
                    <a:pt x="5958" y="20396"/>
                  </a:lnTo>
                  <a:cubicBezTo>
                    <a:pt x="5958" y="21008"/>
                    <a:pt x="6718" y="21600"/>
                    <a:pt x="6718" y="21600"/>
                  </a:cubicBezTo>
                  <a:lnTo>
                    <a:pt x="7453" y="21600"/>
                  </a:lnTo>
                  <a:cubicBezTo>
                    <a:pt x="8189" y="21600"/>
                    <a:pt x="8949" y="21600"/>
                    <a:pt x="8949" y="20396"/>
                  </a:cubicBezTo>
                  <a:cubicBezTo>
                    <a:pt x="9684" y="20396"/>
                    <a:pt x="10444" y="13801"/>
                    <a:pt x="11916" y="1797"/>
                  </a:cubicBezTo>
                  <a:lnTo>
                    <a:pt x="20129" y="1797"/>
                  </a:lnTo>
                  <a:cubicBezTo>
                    <a:pt x="20864" y="1797"/>
                    <a:pt x="21600" y="1797"/>
                    <a:pt x="21600" y="1185"/>
                  </a:cubicBezTo>
                  <a:cubicBezTo>
                    <a:pt x="21600" y="1185"/>
                    <a:pt x="21600" y="1185"/>
                    <a:pt x="21600" y="592"/>
                  </a:cubicBezTo>
                  <a:cubicBezTo>
                    <a:pt x="21600" y="592"/>
                    <a:pt x="20864" y="0"/>
                    <a:pt x="208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9" name="Google Shape;2525;p64"/>
            <p:cNvSpPr/>
            <p:nvPr/>
          </p:nvSpPr>
          <p:spPr>
            <a:xfrm>
              <a:off x="9876966" y="3825302"/>
              <a:ext cx="30385" cy="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4" y="5261"/>
                  </a:moveTo>
                  <a:lnTo>
                    <a:pt x="16399" y="12269"/>
                  </a:lnTo>
                  <a:lnTo>
                    <a:pt x="9493" y="12269"/>
                  </a:lnTo>
                  <a:lnTo>
                    <a:pt x="14694" y="5261"/>
                  </a:lnTo>
                  <a:close/>
                  <a:moveTo>
                    <a:pt x="15546" y="0"/>
                  </a:moveTo>
                  <a:cubicBezTo>
                    <a:pt x="14694" y="595"/>
                    <a:pt x="13813" y="595"/>
                    <a:pt x="13813" y="1171"/>
                  </a:cubicBezTo>
                  <a:cubicBezTo>
                    <a:pt x="12079" y="2918"/>
                    <a:pt x="8640" y="8755"/>
                    <a:pt x="1734" y="18106"/>
                  </a:cubicBezTo>
                  <a:lnTo>
                    <a:pt x="0" y="20429"/>
                  </a:lnTo>
                  <a:cubicBezTo>
                    <a:pt x="0" y="21024"/>
                    <a:pt x="853" y="21024"/>
                    <a:pt x="853" y="21600"/>
                  </a:cubicBezTo>
                  <a:lnTo>
                    <a:pt x="1734" y="21600"/>
                  </a:lnTo>
                  <a:cubicBezTo>
                    <a:pt x="2586" y="21600"/>
                    <a:pt x="2586" y="21024"/>
                    <a:pt x="3439" y="21024"/>
                  </a:cubicBezTo>
                  <a:lnTo>
                    <a:pt x="7759" y="14592"/>
                  </a:lnTo>
                  <a:lnTo>
                    <a:pt x="17280" y="14592"/>
                  </a:lnTo>
                  <a:lnTo>
                    <a:pt x="19014" y="21024"/>
                  </a:lnTo>
                  <a:cubicBezTo>
                    <a:pt x="19014" y="21024"/>
                    <a:pt x="19866" y="21600"/>
                    <a:pt x="20719" y="21600"/>
                  </a:cubicBezTo>
                  <a:cubicBezTo>
                    <a:pt x="20719" y="21600"/>
                    <a:pt x="21600" y="21600"/>
                    <a:pt x="21600" y="21024"/>
                  </a:cubicBezTo>
                  <a:cubicBezTo>
                    <a:pt x="21600" y="21024"/>
                    <a:pt x="21600" y="20429"/>
                    <a:pt x="21600" y="20429"/>
                  </a:cubicBezTo>
                  <a:cubicBezTo>
                    <a:pt x="19014" y="8755"/>
                    <a:pt x="16399" y="1747"/>
                    <a:pt x="16399" y="1171"/>
                  </a:cubicBezTo>
                  <a:lnTo>
                    <a:pt x="16399" y="595"/>
                  </a:lnTo>
                  <a:cubicBezTo>
                    <a:pt x="16399" y="595"/>
                    <a:pt x="15546" y="0"/>
                    <a:pt x="155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0" name="Google Shape;2526;p64"/>
            <p:cNvSpPr/>
            <p:nvPr/>
          </p:nvSpPr>
          <p:spPr>
            <a:xfrm>
              <a:off x="9913427" y="3825902"/>
              <a:ext cx="34023" cy="4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0" y="0"/>
                  </a:moveTo>
                  <a:cubicBezTo>
                    <a:pt x="4620" y="0"/>
                    <a:pt x="4239" y="303"/>
                    <a:pt x="3858" y="872"/>
                  </a:cubicBezTo>
                  <a:cubicBezTo>
                    <a:pt x="3858" y="872"/>
                    <a:pt x="3858" y="872"/>
                    <a:pt x="3858" y="1440"/>
                  </a:cubicBezTo>
                  <a:cubicBezTo>
                    <a:pt x="3858" y="1440"/>
                    <a:pt x="2310" y="7787"/>
                    <a:pt x="0" y="20463"/>
                  </a:cubicBezTo>
                  <a:cubicBezTo>
                    <a:pt x="0" y="20463"/>
                    <a:pt x="761" y="21032"/>
                    <a:pt x="761" y="21600"/>
                  </a:cubicBezTo>
                  <a:lnTo>
                    <a:pt x="1548" y="21600"/>
                  </a:lnTo>
                  <a:cubicBezTo>
                    <a:pt x="2310" y="21032"/>
                    <a:pt x="3071" y="21032"/>
                    <a:pt x="3071" y="20463"/>
                  </a:cubicBezTo>
                  <a:cubicBezTo>
                    <a:pt x="3858" y="19307"/>
                    <a:pt x="3858" y="14703"/>
                    <a:pt x="5406" y="7200"/>
                  </a:cubicBezTo>
                  <a:lnTo>
                    <a:pt x="5406" y="4320"/>
                  </a:lnTo>
                  <a:lnTo>
                    <a:pt x="15432" y="20463"/>
                  </a:lnTo>
                  <a:cubicBezTo>
                    <a:pt x="15432" y="21032"/>
                    <a:pt x="16194" y="21032"/>
                    <a:pt x="16955" y="21600"/>
                  </a:cubicBezTo>
                  <a:cubicBezTo>
                    <a:pt x="17742" y="21032"/>
                    <a:pt x="17742" y="21032"/>
                    <a:pt x="18503" y="20463"/>
                  </a:cubicBezTo>
                  <a:cubicBezTo>
                    <a:pt x="18503" y="19307"/>
                    <a:pt x="20052" y="12960"/>
                    <a:pt x="21600" y="2027"/>
                  </a:cubicBezTo>
                  <a:lnTo>
                    <a:pt x="21600" y="872"/>
                  </a:lnTo>
                  <a:cubicBezTo>
                    <a:pt x="21600" y="872"/>
                    <a:pt x="21600" y="303"/>
                    <a:pt x="20813" y="303"/>
                  </a:cubicBezTo>
                  <a:lnTo>
                    <a:pt x="20052" y="303"/>
                  </a:lnTo>
                  <a:cubicBezTo>
                    <a:pt x="19290" y="303"/>
                    <a:pt x="19290" y="303"/>
                    <a:pt x="18503" y="872"/>
                  </a:cubicBezTo>
                  <a:cubicBezTo>
                    <a:pt x="18503" y="872"/>
                    <a:pt x="18503" y="872"/>
                    <a:pt x="18503" y="1440"/>
                  </a:cubicBezTo>
                  <a:lnTo>
                    <a:pt x="16194" y="16427"/>
                  </a:lnTo>
                  <a:lnTo>
                    <a:pt x="6168" y="872"/>
                  </a:lnTo>
                  <a:cubicBezTo>
                    <a:pt x="5787" y="303"/>
                    <a:pt x="5406" y="0"/>
                    <a:pt x="5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1" name="Google Shape;2527;p64"/>
            <p:cNvSpPr/>
            <p:nvPr/>
          </p:nvSpPr>
          <p:spPr>
            <a:xfrm>
              <a:off x="9951087" y="3825302"/>
              <a:ext cx="35262" cy="5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16" y="0"/>
                  </a:moveTo>
                  <a:cubicBezTo>
                    <a:pt x="4457" y="0"/>
                    <a:pt x="3722" y="0"/>
                    <a:pt x="3722" y="447"/>
                  </a:cubicBezTo>
                  <a:lnTo>
                    <a:pt x="3722" y="880"/>
                  </a:lnTo>
                  <a:cubicBezTo>
                    <a:pt x="2988" y="3506"/>
                    <a:pt x="2229" y="5267"/>
                    <a:pt x="2229" y="6580"/>
                  </a:cubicBezTo>
                  <a:cubicBezTo>
                    <a:pt x="2229" y="7460"/>
                    <a:pt x="2229" y="8773"/>
                    <a:pt x="2229" y="9220"/>
                  </a:cubicBezTo>
                  <a:cubicBezTo>
                    <a:pt x="2229" y="10966"/>
                    <a:pt x="2988" y="12726"/>
                    <a:pt x="4457" y="14039"/>
                  </a:cubicBezTo>
                  <a:cubicBezTo>
                    <a:pt x="5216" y="15352"/>
                    <a:pt x="6710" y="15800"/>
                    <a:pt x="8939" y="16232"/>
                  </a:cubicBezTo>
                  <a:lnTo>
                    <a:pt x="9673" y="16232"/>
                  </a:lnTo>
                  <a:cubicBezTo>
                    <a:pt x="11167" y="16232"/>
                    <a:pt x="12661" y="15800"/>
                    <a:pt x="14155" y="15352"/>
                  </a:cubicBezTo>
                  <a:cubicBezTo>
                    <a:pt x="14155" y="14919"/>
                    <a:pt x="14890" y="14472"/>
                    <a:pt x="15624" y="14039"/>
                  </a:cubicBezTo>
                  <a:cubicBezTo>
                    <a:pt x="15624" y="15800"/>
                    <a:pt x="14890" y="17113"/>
                    <a:pt x="12661" y="18426"/>
                  </a:cubicBezTo>
                  <a:cubicBezTo>
                    <a:pt x="11902" y="19306"/>
                    <a:pt x="10433" y="20172"/>
                    <a:pt x="8180" y="20172"/>
                  </a:cubicBezTo>
                  <a:cubicBezTo>
                    <a:pt x="5951" y="19739"/>
                    <a:pt x="3722" y="19306"/>
                    <a:pt x="2229" y="17993"/>
                  </a:cubicBezTo>
                  <a:cubicBezTo>
                    <a:pt x="1494" y="17545"/>
                    <a:pt x="1494" y="17545"/>
                    <a:pt x="735" y="17545"/>
                  </a:cubicBezTo>
                  <a:cubicBezTo>
                    <a:pt x="735" y="17545"/>
                    <a:pt x="0" y="17993"/>
                    <a:pt x="0" y="17993"/>
                  </a:cubicBezTo>
                  <a:cubicBezTo>
                    <a:pt x="0" y="17993"/>
                    <a:pt x="0" y="18426"/>
                    <a:pt x="0" y="18426"/>
                  </a:cubicBezTo>
                  <a:cubicBezTo>
                    <a:pt x="0" y="18426"/>
                    <a:pt x="0" y="18859"/>
                    <a:pt x="0" y="18859"/>
                  </a:cubicBezTo>
                  <a:cubicBezTo>
                    <a:pt x="735" y="19739"/>
                    <a:pt x="2229" y="20619"/>
                    <a:pt x="3722" y="21052"/>
                  </a:cubicBezTo>
                  <a:cubicBezTo>
                    <a:pt x="5216" y="21499"/>
                    <a:pt x="6710" y="21499"/>
                    <a:pt x="7445" y="21499"/>
                  </a:cubicBezTo>
                  <a:cubicBezTo>
                    <a:pt x="8082" y="21571"/>
                    <a:pt x="8694" y="21600"/>
                    <a:pt x="9282" y="21600"/>
                  </a:cubicBezTo>
                  <a:cubicBezTo>
                    <a:pt x="12147" y="21600"/>
                    <a:pt x="14400" y="20749"/>
                    <a:pt x="15624" y="19306"/>
                  </a:cubicBezTo>
                  <a:cubicBezTo>
                    <a:pt x="17118" y="17993"/>
                    <a:pt x="17878" y="16665"/>
                    <a:pt x="18612" y="15352"/>
                  </a:cubicBezTo>
                  <a:cubicBezTo>
                    <a:pt x="18612" y="14919"/>
                    <a:pt x="19347" y="9653"/>
                    <a:pt x="21600" y="880"/>
                  </a:cubicBezTo>
                  <a:cubicBezTo>
                    <a:pt x="21600" y="447"/>
                    <a:pt x="21600" y="0"/>
                    <a:pt x="20841" y="0"/>
                  </a:cubicBezTo>
                  <a:lnTo>
                    <a:pt x="20106" y="0"/>
                  </a:lnTo>
                  <a:cubicBezTo>
                    <a:pt x="19347" y="0"/>
                    <a:pt x="18612" y="0"/>
                    <a:pt x="18612" y="447"/>
                  </a:cubicBezTo>
                  <a:lnTo>
                    <a:pt x="16384" y="8773"/>
                  </a:lnTo>
                  <a:cubicBezTo>
                    <a:pt x="15624" y="10086"/>
                    <a:pt x="14890" y="11413"/>
                    <a:pt x="13396" y="12726"/>
                  </a:cubicBezTo>
                  <a:cubicBezTo>
                    <a:pt x="12661" y="13159"/>
                    <a:pt x="11167" y="14039"/>
                    <a:pt x="9673" y="14039"/>
                  </a:cubicBezTo>
                  <a:cubicBezTo>
                    <a:pt x="8180" y="14039"/>
                    <a:pt x="6710" y="13606"/>
                    <a:pt x="5951" y="12279"/>
                  </a:cubicBezTo>
                  <a:cubicBezTo>
                    <a:pt x="5216" y="11413"/>
                    <a:pt x="4457" y="10086"/>
                    <a:pt x="4457" y="8773"/>
                  </a:cubicBezTo>
                  <a:cubicBezTo>
                    <a:pt x="5216" y="7027"/>
                    <a:pt x="5216" y="5267"/>
                    <a:pt x="5951" y="3954"/>
                  </a:cubicBezTo>
                  <a:cubicBezTo>
                    <a:pt x="5951" y="2640"/>
                    <a:pt x="5951" y="1760"/>
                    <a:pt x="6710" y="447"/>
                  </a:cubicBezTo>
                  <a:cubicBezTo>
                    <a:pt x="6710" y="447"/>
                    <a:pt x="5951" y="0"/>
                    <a:pt x="5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2" name="Google Shape;2528;p64"/>
            <p:cNvSpPr/>
            <p:nvPr/>
          </p:nvSpPr>
          <p:spPr>
            <a:xfrm>
              <a:off x="9643219" y="3820465"/>
              <a:ext cx="49047" cy="5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245" y="0"/>
                  </a:moveTo>
                  <a:cubicBezTo>
                    <a:pt x="707" y="442"/>
                    <a:pt x="187" y="1340"/>
                    <a:pt x="187" y="1782"/>
                  </a:cubicBezTo>
                  <a:cubicBezTo>
                    <a:pt x="-333" y="6714"/>
                    <a:pt x="187" y="11190"/>
                    <a:pt x="2302" y="15666"/>
                  </a:cubicBezTo>
                  <a:cubicBezTo>
                    <a:pt x="3342" y="18346"/>
                    <a:pt x="5977" y="20584"/>
                    <a:pt x="9150" y="21482"/>
                  </a:cubicBezTo>
                  <a:cubicBezTo>
                    <a:pt x="9514" y="21556"/>
                    <a:pt x="9912" y="21600"/>
                    <a:pt x="10311" y="21600"/>
                  </a:cubicBezTo>
                  <a:cubicBezTo>
                    <a:pt x="12166" y="21600"/>
                    <a:pt x="14263" y="20790"/>
                    <a:pt x="15997" y="19686"/>
                  </a:cubicBezTo>
                  <a:cubicBezTo>
                    <a:pt x="19152" y="18788"/>
                    <a:pt x="21267" y="16108"/>
                    <a:pt x="21267" y="13428"/>
                  </a:cubicBezTo>
                  <a:cubicBezTo>
                    <a:pt x="21267" y="10734"/>
                    <a:pt x="19689" y="8496"/>
                    <a:pt x="17575" y="7156"/>
                  </a:cubicBezTo>
                  <a:cubicBezTo>
                    <a:pt x="15460" y="5360"/>
                    <a:pt x="12825" y="4020"/>
                    <a:pt x="10190" y="3121"/>
                  </a:cubicBezTo>
                  <a:lnTo>
                    <a:pt x="3880" y="442"/>
                  </a:lnTo>
                  <a:cubicBezTo>
                    <a:pt x="2822" y="0"/>
                    <a:pt x="2302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3" name="Google Shape;2529;p64"/>
            <p:cNvSpPr/>
            <p:nvPr/>
          </p:nvSpPr>
          <p:spPr>
            <a:xfrm>
              <a:off x="9653366" y="3832619"/>
              <a:ext cx="34023" cy="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97" y="3589"/>
                    <a:pt x="6168" y="7719"/>
                    <a:pt x="10026" y="10800"/>
                  </a:cubicBezTo>
                  <a:cubicBezTo>
                    <a:pt x="13884" y="14406"/>
                    <a:pt x="16980" y="18011"/>
                    <a:pt x="21600" y="21600"/>
                  </a:cubicBezTo>
                  <a:cubicBezTo>
                    <a:pt x="18529" y="17487"/>
                    <a:pt x="15432" y="13881"/>
                    <a:pt x="11574" y="10292"/>
                  </a:cubicBezTo>
                  <a:cubicBezTo>
                    <a:pt x="7716" y="6687"/>
                    <a:pt x="3858" y="308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4" name="Google Shape;2530;p64"/>
            <p:cNvSpPr/>
            <p:nvPr/>
          </p:nvSpPr>
          <p:spPr>
            <a:xfrm>
              <a:off x="9646509" y="3838514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976" y="21600"/>
                    <a:pt x="9952" y="21600"/>
                  </a:cubicBezTo>
                  <a:lnTo>
                    <a:pt x="21600" y="21600"/>
                  </a:lnTo>
                  <a:cubicBezTo>
                    <a:pt x="18264" y="10623"/>
                    <a:pt x="14983" y="10623"/>
                    <a:pt x="11648" y="10623"/>
                  </a:cubicBezTo>
                  <a:cubicBezTo>
                    <a:pt x="6671" y="0"/>
                    <a:pt x="3336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5" name="Google Shape;2531;p64"/>
            <p:cNvSpPr/>
            <p:nvPr/>
          </p:nvSpPr>
          <p:spPr>
            <a:xfrm>
              <a:off x="9654425" y="385020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85" y="0"/>
                  </a:moveTo>
                  <a:cubicBezTo>
                    <a:pt x="3610" y="0"/>
                    <a:pt x="1775" y="2057"/>
                    <a:pt x="0" y="5914"/>
                  </a:cubicBezTo>
                  <a:cubicBezTo>
                    <a:pt x="0" y="5914"/>
                    <a:pt x="5385" y="13629"/>
                    <a:pt x="10770" y="21600"/>
                  </a:cubicBezTo>
                  <a:lnTo>
                    <a:pt x="21600" y="21600"/>
                  </a:lnTo>
                  <a:cubicBezTo>
                    <a:pt x="19765" y="13629"/>
                    <a:pt x="16156" y="5914"/>
                    <a:pt x="10770" y="5914"/>
                  </a:cubicBezTo>
                  <a:cubicBezTo>
                    <a:pt x="8995" y="2057"/>
                    <a:pt x="7161" y="0"/>
                    <a:pt x="5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6" name="Google Shape;2532;p64"/>
            <p:cNvSpPr/>
            <p:nvPr/>
          </p:nvSpPr>
          <p:spPr>
            <a:xfrm>
              <a:off x="9658644" y="3838514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67" h="21600" fill="norm" stroke="1" extrusionOk="0">
                  <a:moveTo>
                    <a:pt x="3165" y="0"/>
                  </a:moveTo>
                  <a:cubicBezTo>
                    <a:pt x="3165" y="3049"/>
                    <a:pt x="-3956" y="6150"/>
                    <a:pt x="3165" y="10775"/>
                  </a:cubicBezTo>
                  <a:cubicBezTo>
                    <a:pt x="-3956" y="13875"/>
                    <a:pt x="3165" y="18500"/>
                    <a:pt x="10523" y="21600"/>
                  </a:cubicBezTo>
                  <a:cubicBezTo>
                    <a:pt x="10523" y="21600"/>
                    <a:pt x="10523" y="16975"/>
                    <a:pt x="10523" y="10775"/>
                  </a:cubicBezTo>
                  <a:cubicBezTo>
                    <a:pt x="17644" y="6150"/>
                    <a:pt x="10523" y="3049"/>
                    <a:pt x="316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7" name="Google Shape;2533;p64"/>
            <p:cNvSpPr/>
            <p:nvPr/>
          </p:nvSpPr>
          <p:spPr>
            <a:xfrm>
              <a:off x="9705619" y="3827221"/>
              <a:ext cx="38900" cy="4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6" y="0"/>
                  </a:moveTo>
                  <a:cubicBezTo>
                    <a:pt x="20024" y="0"/>
                    <a:pt x="19802" y="60"/>
                    <a:pt x="19580" y="258"/>
                  </a:cubicBezTo>
                  <a:cubicBezTo>
                    <a:pt x="14163" y="854"/>
                    <a:pt x="8769" y="3276"/>
                    <a:pt x="4728" y="6889"/>
                  </a:cubicBezTo>
                  <a:cubicBezTo>
                    <a:pt x="2020" y="8100"/>
                    <a:pt x="0" y="11118"/>
                    <a:pt x="0" y="14135"/>
                  </a:cubicBezTo>
                  <a:cubicBezTo>
                    <a:pt x="688" y="16557"/>
                    <a:pt x="2020" y="18364"/>
                    <a:pt x="4040" y="19575"/>
                  </a:cubicBezTo>
                  <a:lnTo>
                    <a:pt x="4040" y="18960"/>
                  </a:lnTo>
                  <a:cubicBezTo>
                    <a:pt x="5594" y="20806"/>
                    <a:pt x="7925" y="21600"/>
                    <a:pt x="10456" y="21600"/>
                  </a:cubicBezTo>
                  <a:cubicBezTo>
                    <a:pt x="11233" y="21600"/>
                    <a:pt x="12032" y="21521"/>
                    <a:pt x="12831" y="21382"/>
                  </a:cubicBezTo>
                  <a:cubicBezTo>
                    <a:pt x="15517" y="20786"/>
                    <a:pt x="17538" y="18364"/>
                    <a:pt x="18892" y="16557"/>
                  </a:cubicBezTo>
                  <a:cubicBezTo>
                    <a:pt x="19580" y="14135"/>
                    <a:pt x="20246" y="11118"/>
                    <a:pt x="20912" y="8715"/>
                  </a:cubicBezTo>
                  <a:lnTo>
                    <a:pt x="21600" y="2680"/>
                  </a:lnTo>
                  <a:lnTo>
                    <a:pt x="21600" y="258"/>
                  </a:lnTo>
                  <a:cubicBezTo>
                    <a:pt x="21156" y="258"/>
                    <a:pt x="20690" y="0"/>
                    <a:pt x="20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8" name="Google Shape;2534;p64"/>
            <p:cNvSpPr/>
            <p:nvPr/>
          </p:nvSpPr>
          <p:spPr>
            <a:xfrm>
              <a:off x="9706677" y="3835017"/>
              <a:ext cx="29507" cy="3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85" y="3482"/>
                    <a:pt x="14400" y="6963"/>
                    <a:pt x="10785" y="10445"/>
                  </a:cubicBezTo>
                  <a:cubicBezTo>
                    <a:pt x="7200" y="13927"/>
                    <a:pt x="3585" y="17408"/>
                    <a:pt x="0" y="21600"/>
                  </a:cubicBezTo>
                  <a:cubicBezTo>
                    <a:pt x="4474" y="18118"/>
                    <a:pt x="8089" y="15324"/>
                    <a:pt x="11704" y="11155"/>
                  </a:cubicBezTo>
                  <a:cubicBezTo>
                    <a:pt x="15289" y="7673"/>
                    <a:pt x="18904" y="4192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9" name="Google Shape;2535;p64"/>
            <p:cNvSpPr/>
            <p:nvPr/>
          </p:nvSpPr>
          <p:spPr>
            <a:xfrm>
              <a:off x="9708495" y="383121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4334"/>
                    <a:pt x="0" y="10800"/>
                  </a:cubicBezTo>
                  <a:cubicBezTo>
                    <a:pt x="0" y="17266"/>
                    <a:pt x="21600" y="21600"/>
                    <a:pt x="21600" y="21600"/>
                  </a:cubicBezTo>
                  <a:cubicBezTo>
                    <a:pt x="21600" y="21600"/>
                    <a:pt x="21600" y="17266"/>
                    <a:pt x="21600" y="10800"/>
                  </a:cubicBezTo>
                  <a:cubicBezTo>
                    <a:pt x="21600" y="433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0" name="Google Shape;2536;p64"/>
            <p:cNvSpPr/>
            <p:nvPr/>
          </p:nvSpPr>
          <p:spPr>
            <a:xfrm>
              <a:off x="9701466" y="384093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98" h="21600" fill="norm" stroke="1" extrusionOk="0">
                  <a:moveTo>
                    <a:pt x="0" y="0"/>
                  </a:moveTo>
                  <a:cubicBezTo>
                    <a:pt x="0" y="0"/>
                    <a:pt x="0" y="4334"/>
                    <a:pt x="0" y="10800"/>
                  </a:cubicBezTo>
                  <a:cubicBezTo>
                    <a:pt x="0" y="17266"/>
                    <a:pt x="10977" y="21600"/>
                    <a:pt x="10977" y="21600"/>
                  </a:cubicBezTo>
                  <a:cubicBezTo>
                    <a:pt x="21600" y="21600"/>
                    <a:pt x="10977" y="15134"/>
                    <a:pt x="10977" y="10800"/>
                  </a:cubicBezTo>
                  <a:cubicBezTo>
                    <a:pt x="10977" y="433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1" name="Google Shape;2537;p64"/>
            <p:cNvSpPr/>
            <p:nvPr/>
          </p:nvSpPr>
          <p:spPr>
            <a:xfrm>
              <a:off x="9712134" y="384093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60" y="0"/>
                    <a:pt x="15715" y="0"/>
                    <a:pt x="9830" y="5489"/>
                  </a:cubicBezTo>
                  <a:cubicBezTo>
                    <a:pt x="3945" y="10800"/>
                    <a:pt x="0" y="21600"/>
                    <a:pt x="0" y="21600"/>
                  </a:cubicBezTo>
                  <a:cubicBezTo>
                    <a:pt x="0" y="21600"/>
                    <a:pt x="3945" y="21600"/>
                    <a:pt x="9830" y="16289"/>
                  </a:cubicBezTo>
                  <a:cubicBezTo>
                    <a:pt x="15715" y="10800"/>
                    <a:pt x="21600" y="548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2" name="Google Shape;2538;p64"/>
            <p:cNvSpPr/>
            <p:nvPr/>
          </p:nvSpPr>
          <p:spPr>
            <a:xfrm>
              <a:off x="10049513" y="3837435"/>
              <a:ext cx="8019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4" y="0"/>
                    <a:pt x="3596" y="3260"/>
                    <a:pt x="0" y="9374"/>
                  </a:cubicBezTo>
                  <a:cubicBezTo>
                    <a:pt x="0" y="21600"/>
                    <a:pt x="4910" y="21600"/>
                    <a:pt x="10800" y="21600"/>
                  </a:cubicBezTo>
                  <a:cubicBezTo>
                    <a:pt x="16690" y="21600"/>
                    <a:pt x="21600" y="9374"/>
                    <a:pt x="21600" y="9374"/>
                  </a:cubicBezTo>
                  <a:cubicBezTo>
                    <a:pt x="18004" y="3260"/>
                    <a:pt x="1440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3" name="Google Shape;2539;p64"/>
            <p:cNvSpPr/>
            <p:nvPr/>
          </p:nvSpPr>
          <p:spPr>
            <a:xfrm>
              <a:off x="10056790" y="3860382"/>
              <a:ext cx="729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0" y="0"/>
                    <a:pt x="3600" y="3360"/>
                    <a:pt x="0" y="11040"/>
                  </a:cubicBezTo>
                  <a:cubicBezTo>
                    <a:pt x="3600" y="18240"/>
                    <a:pt x="7200" y="21600"/>
                    <a:pt x="10800" y="21600"/>
                  </a:cubicBezTo>
                  <a:cubicBezTo>
                    <a:pt x="14400" y="21600"/>
                    <a:pt x="18000" y="18240"/>
                    <a:pt x="21600" y="11040"/>
                  </a:cubicBezTo>
                  <a:cubicBezTo>
                    <a:pt x="18000" y="3360"/>
                    <a:pt x="1440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4" name="Google Shape;2540;p64"/>
            <p:cNvSpPr/>
            <p:nvPr/>
          </p:nvSpPr>
          <p:spPr>
            <a:xfrm>
              <a:off x="10076259" y="3881051"/>
              <a:ext cx="53452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8" y="0"/>
                  </a:moveTo>
                  <a:cubicBezTo>
                    <a:pt x="7367" y="0"/>
                    <a:pt x="3926" y="0"/>
                    <a:pt x="0" y="10623"/>
                  </a:cubicBezTo>
                  <a:cubicBezTo>
                    <a:pt x="3926" y="21600"/>
                    <a:pt x="7367" y="21600"/>
                    <a:pt x="10808" y="21600"/>
                  </a:cubicBezTo>
                  <a:cubicBezTo>
                    <a:pt x="14233" y="21600"/>
                    <a:pt x="18159" y="21600"/>
                    <a:pt x="21600" y="10623"/>
                  </a:cubicBezTo>
                  <a:cubicBezTo>
                    <a:pt x="18159" y="0"/>
                    <a:pt x="14233" y="0"/>
                    <a:pt x="1080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5" name="Google Shape;2541;p64"/>
            <p:cNvSpPr/>
            <p:nvPr/>
          </p:nvSpPr>
          <p:spPr>
            <a:xfrm>
              <a:off x="10053152" y="3816646"/>
              <a:ext cx="76560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7208" y="0"/>
                    <a:pt x="3779" y="0"/>
                    <a:pt x="0" y="10623"/>
                  </a:cubicBezTo>
                  <a:cubicBezTo>
                    <a:pt x="3779" y="21600"/>
                    <a:pt x="7208" y="21600"/>
                    <a:pt x="10975" y="21600"/>
                  </a:cubicBezTo>
                  <a:cubicBezTo>
                    <a:pt x="14404" y="21600"/>
                    <a:pt x="18171" y="21600"/>
                    <a:pt x="21600" y="10623"/>
                  </a:cubicBezTo>
                  <a:cubicBezTo>
                    <a:pt x="18171" y="0"/>
                    <a:pt x="14404" y="0"/>
                    <a:pt x="1097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6" name="Google Shape;2542;p64"/>
            <p:cNvSpPr/>
            <p:nvPr/>
          </p:nvSpPr>
          <p:spPr>
            <a:xfrm>
              <a:off x="10070182" y="3795977"/>
              <a:ext cx="5952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3" y="0"/>
                  </a:moveTo>
                  <a:cubicBezTo>
                    <a:pt x="7050" y="0"/>
                    <a:pt x="3525" y="3360"/>
                    <a:pt x="0" y="11040"/>
                  </a:cubicBezTo>
                  <a:cubicBezTo>
                    <a:pt x="3525" y="18240"/>
                    <a:pt x="7050" y="21600"/>
                    <a:pt x="10633" y="21600"/>
                  </a:cubicBezTo>
                  <a:cubicBezTo>
                    <a:pt x="14216" y="21600"/>
                    <a:pt x="17857" y="18240"/>
                    <a:pt x="21600" y="11040"/>
                  </a:cubicBezTo>
                  <a:cubicBezTo>
                    <a:pt x="17857" y="3360"/>
                    <a:pt x="14216" y="0"/>
                    <a:pt x="1063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7" name="Google Shape;2543;p64"/>
            <p:cNvSpPr/>
            <p:nvPr/>
          </p:nvSpPr>
          <p:spPr>
            <a:xfrm>
              <a:off x="9985107" y="3681939"/>
              <a:ext cx="196855" cy="10082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8" name="Google Shape;2544;p64"/>
            <p:cNvSpPr/>
            <p:nvPr/>
          </p:nvSpPr>
          <p:spPr>
            <a:xfrm>
              <a:off x="9545184" y="3670985"/>
              <a:ext cx="646494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lnTo>
                    <a:pt x="1987" y="438"/>
                  </a:lnTo>
                  <a:cubicBezTo>
                    <a:pt x="852" y="438"/>
                    <a:pt x="-40" y="5456"/>
                    <a:pt x="1" y="11349"/>
                  </a:cubicBezTo>
                  <a:lnTo>
                    <a:pt x="1" y="11780"/>
                  </a:lnTo>
                  <a:cubicBezTo>
                    <a:pt x="83" y="17458"/>
                    <a:pt x="933" y="21600"/>
                    <a:pt x="1987" y="21600"/>
                  </a:cubicBezTo>
                  <a:lnTo>
                    <a:pt x="21560" y="21600"/>
                  </a:lnTo>
                  <a:lnTo>
                    <a:pt x="21560" y="20294"/>
                  </a:lnTo>
                  <a:lnTo>
                    <a:pt x="16900" y="20294"/>
                  </a:lnTo>
                  <a:cubicBezTo>
                    <a:pt x="15968" y="20294"/>
                    <a:pt x="15198" y="16144"/>
                    <a:pt x="15198" y="11127"/>
                  </a:cubicBezTo>
                  <a:cubicBezTo>
                    <a:pt x="15198" y="6109"/>
                    <a:pt x="15968" y="1967"/>
                    <a:pt x="16900" y="1967"/>
                  </a:cubicBezTo>
                  <a:lnTo>
                    <a:pt x="21560" y="1967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9" name="Google Shape;2545;p64"/>
            <p:cNvSpPr/>
            <p:nvPr/>
          </p:nvSpPr>
          <p:spPr>
            <a:xfrm>
              <a:off x="9999700" y="3719419"/>
              <a:ext cx="182263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752" y="0"/>
                    <a:pt x="0" y="0"/>
                    <a:pt x="0" y="10977"/>
                  </a:cubicBezTo>
                  <a:cubicBezTo>
                    <a:pt x="0" y="21600"/>
                    <a:pt x="4752" y="21600"/>
                    <a:pt x="10802" y="21600"/>
                  </a:cubicBezTo>
                  <a:cubicBezTo>
                    <a:pt x="16848" y="21600"/>
                    <a:pt x="21600" y="10977"/>
                    <a:pt x="21600" y="10977"/>
                  </a:cubicBezTo>
                  <a:cubicBezTo>
                    <a:pt x="21600" y="0"/>
                    <a:pt x="16848" y="0"/>
                    <a:pt x="108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0" name="Google Shape;2546;p64"/>
            <p:cNvSpPr/>
            <p:nvPr/>
          </p:nvSpPr>
          <p:spPr>
            <a:xfrm>
              <a:off x="10008215" y="3741906"/>
              <a:ext cx="171309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2" y="0"/>
                  </a:moveTo>
                  <a:cubicBezTo>
                    <a:pt x="4748" y="0"/>
                    <a:pt x="0" y="0"/>
                    <a:pt x="0" y="21600"/>
                  </a:cubicBezTo>
                  <a:lnTo>
                    <a:pt x="21600" y="21600"/>
                  </a:lnTo>
                  <a:cubicBezTo>
                    <a:pt x="21600" y="0"/>
                    <a:pt x="16700" y="0"/>
                    <a:pt x="107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1" name="Google Shape;2547;p64"/>
            <p:cNvSpPr/>
            <p:nvPr/>
          </p:nvSpPr>
          <p:spPr>
            <a:xfrm>
              <a:off x="10027646" y="3763155"/>
              <a:ext cx="15431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4" y="0"/>
                  </a:moveTo>
                  <a:cubicBezTo>
                    <a:pt x="4930" y="0"/>
                    <a:pt x="0" y="0"/>
                    <a:pt x="0" y="10977"/>
                  </a:cubicBezTo>
                  <a:cubicBezTo>
                    <a:pt x="0" y="21600"/>
                    <a:pt x="4930" y="21600"/>
                    <a:pt x="10884" y="21600"/>
                  </a:cubicBezTo>
                  <a:cubicBezTo>
                    <a:pt x="16838" y="21600"/>
                    <a:pt x="21600" y="10977"/>
                    <a:pt x="21600" y="10977"/>
                  </a:cubicBezTo>
                  <a:cubicBezTo>
                    <a:pt x="21600" y="0"/>
                    <a:pt x="16838" y="0"/>
                    <a:pt x="1088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2" name="Google Shape;2548;p64"/>
            <p:cNvSpPr/>
            <p:nvPr/>
          </p:nvSpPr>
          <p:spPr>
            <a:xfrm>
              <a:off x="10004538" y="3698769"/>
              <a:ext cx="17742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87" y="0"/>
                    <a:pt x="0" y="0"/>
                    <a:pt x="0" y="10800"/>
                  </a:cubicBezTo>
                  <a:cubicBezTo>
                    <a:pt x="0" y="21600"/>
                    <a:pt x="4887" y="21600"/>
                    <a:pt x="10800" y="21600"/>
                  </a:cubicBezTo>
                  <a:cubicBezTo>
                    <a:pt x="16718" y="21600"/>
                    <a:pt x="21600" y="10800"/>
                    <a:pt x="21600" y="10800"/>
                  </a:cubicBezTo>
                  <a:cubicBezTo>
                    <a:pt x="21600" y="0"/>
                    <a:pt x="1671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3" name="Google Shape;2549;p64"/>
            <p:cNvSpPr/>
            <p:nvPr/>
          </p:nvSpPr>
          <p:spPr>
            <a:xfrm>
              <a:off x="10021568" y="3678121"/>
              <a:ext cx="15795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816" y="0"/>
                    <a:pt x="0" y="0"/>
                    <a:pt x="0" y="10623"/>
                  </a:cubicBezTo>
                  <a:cubicBezTo>
                    <a:pt x="0" y="21600"/>
                    <a:pt x="4816" y="21600"/>
                    <a:pt x="10803" y="21600"/>
                  </a:cubicBezTo>
                  <a:cubicBezTo>
                    <a:pt x="16784" y="21600"/>
                    <a:pt x="21600" y="10623"/>
                    <a:pt x="21600" y="10623"/>
                  </a:cubicBezTo>
                  <a:cubicBezTo>
                    <a:pt x="21600" y="0"/>
                    <a:pt x="16784" y="0"/>
                    <a:pt x="1080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4" name="Google Shape;2550;p64"/>
            <p:cNvSpPr/>
            <p:nvPr/>
          </p:nvSpPr>
          <p:spPr>
            <a:xfrm>
              <a:off x="9545184" y="3670985"/>
              <a:ext cx="646494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lnTo>
                    <a:pt x="1987" y="438"/>
                  </a:lnTo>
                  <a:cubicBezTo>
                    <a:pt x="852" y="438"/>
                    <a:pt x="-40" y="5456"/>
                    <a:pt x="1" y="11349"/>
                  </a:cubicBezTo>
                  <a:lnTo>
                    <a:pt x="1" y="11780"/>
                  </a:lnTo>
                  <a:cubicBezTo>
                    <a:pt x="83" y="17458"/>
                    <a:pt x="933" y="21600"/>
                    <a:pt x="1987" y="21600"/>
                  </a:cubicBezTo>
                  <a:lnTo>
                    <a:pt x="21560" y="21600"/>
                  </a:lnTo>
                  <a:lnTo>
                    <a:pt x="21560" y="20294"/>
                  </a:lnTo>
                  <a:lnTo>
                    <a:pt x="16900" y="20294"/>
                  </a:lnTo>
                  <a:cubicBezTo>
                    <a:pt x="15968" y="20294"/>
                    <a:pt x="15198" y="16144"/>
                    <a:pt x="15198" y="11127"/>
                  </a:cubicBezTo>
                  <a:cubicBezTo>
                    <a:pt x="15198" y="6109"/>
                    <a:pt x="15968" y="1967"/>
                    <a:pt x="16900" y="1967"/>
                  </a:cubicBezTo>
                  <a:lnTo>
                    <a:pt x="21560" y="1967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5" name="Google Shape;2551;p64"/>
            <p:cNvSpPr/>
            <p:nvPr/>
          </p:nvSpPr>
          <p:spPr>
            <a:xfrm>
              <a:off x="9589567" y="3674623"/>
              <a:ext cx="29779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2" h="21600" fill="norm" stroke="1" extrusionOk="0">
                  <a:moveTo>
                    <a:pt x="16766" y="0"/>
                  </a:moveTo>
                  <a:cubicBezTo>
                    <a:pt x="16031" y="229"/>
                    <a:pt x="15271" y="452"/>
                    <a:pt x="14535" y="674"/>
                  </a:cubicBezTo>
                  <a:cubicBezTo>
                    <a:pt x="12304" y="1125"/>
                    <a:pt x="10809" y="1799"/>
                    <a:pt x="8578" y="2702"/>
                  </a:cubicBezTo>
                  <a:cubicBezTo>
                    <a:pt x="-3338" y="7425"/>
                    <a:pt x="-2602" y="14175"/>
                    <a:pt x="9313" y="19128"/>
                  </a:cubicBezTo>
                  <a:cubicBezTo>
                    <a:pt x="10809" y="19801"/>
                    <a:pt x="13040" y="20475"/>
                    <a:pt x="15271" y="20926"/>
                  </a:cubicBezTo>
                  <a:cubicBezTo>
                    <a:pt x="16031" y="21148"/>
                    <a:pt x="16766" y="21378"/>
                    <a:pt x="18262" y="21600"/>
                  </a:cubicBezTo>
                  <a:cubicBezTo>
                    <a:pt x="15271" y="20704"/>
                    <a:pt x="12304" y="19801"/>
                    <a:pt x="10073" y="18898"/>
                  </a:cubicBezTo>
                  <a:cubicBezTo>
                    <a:pt x="4091" y="16655"/>
                    <a:pt x="1124" y="13724"/>
                    <a:pt x="1124" y="10800"/>
                  </a:cubicBezTo>
                  <a:cubicBezTo>
                    <a:pt x="1124" y="7876"/>
                    <a:pt x="3355" y="5174"/>
                    <a:pt x="9313" y="2702"/>
                  </a:cubicBezTo>
                  <a:cubicBezTo>
                    <a:pt x="11544" y="1799"/>
                    <a:pt x="13800" y="903"/>
                    <a:pt x="1676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6" name="Google Shape;2552;p64"/>
            <p:cNvSpPr/>
            <p:nvPr/>
          </p:nvSpPr>
          <p:spPr>
            <a:xfrm>
              <a:off x="9569351" y="3672185"/>
              <a:ext cx="29507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3" h="21600" fill="norm" stroke="1" extrusionOk="0">
                  <a:moveTo>
                    <a:pt x="18413" y="0"/>
                  </a:moveTo>
                  <a:cubicBezTo>
                    <a:pt x="18413" y="0"/>
                    <a:pt x="16806" y="227"/>
                    <a:pt x="15199" y="674"/>
                  </a:cubicBezTo>
                  <a:cubicBezTo>
                    <a:pt x="12802" y="1340"/>
                    <a:pt x="11195" y="2007"/>
                    <a:pt x="8798" y="2673"/>
                  </a:cubicBezTo>
                  <a:cubicBezTo>
                    <a:pt x="3187" y="5127"/>
                    <a:pt x="0" y="8020"/>
                    <a:pt x="0" y="10914"/>
                  </a:cubicBezTo>
                  <a:cubicBezTo>
                    <a:pt x="0" y="13807"/>
                    <a:pt x="3187" y="16700"/>
                    <a:pt x="9615" y="19146"/>
                  </a:cubicBezTo>
                  <a:cubicBezTo>
                    <a:pt x="12012" y="19820"/>
                    <a:pt x="13619" y="20487"/>
                    <a:pt x="16016" y="20933"/>
                  </a:cubicBezTo>
                  <a:cubicBezTo>
                    <a:pt x="16806" y="21153"/>
                    <a:pt x="17596" y="21373"/>
                    <a:pt x="19203" y="21600"/>
                  </a:cubicBezTo>
                  <a:cubicBezTo>
                    <a:pt x="16016" y="20706"/>
                    <a:pt x="12802" y="19820"/>
                    <a:pt x="10405" y="18707"/>
                  </a:cubicBezTo>
                  <a:cubicBezTo>
                    <a:pt x="-1607" y="14026"/>
                    <a:pt x="-2397" y="7574"/>
                    <a:pt x="9615" y="2673"/>
                  </a:cubicBezTo>
                  <a:cubicBezTo>
                    <a:pt x="12012" y="1787"/>
                    <a:pt x="15199" y="894"/>
                    <a:pt x="1841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7" name="Google Shape;2553;p64"/>
            <p:cNvSpPr/>
            <p:nvPr/>
          </p:nvSpPr>
          <p:spPr>
            <a:xfrm>
              <a:off x="9967483" y="3674623"/>
              <a:ext cx="29779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2" h="21600" fill="norm" stroke="1" extrusionOk="0">
                  <a:moveTo>
                    <a:pt x="17526" y="0"/>
                  </a:moveTo>
                  <a:cubicBezTo>
                    <a:pt x="16031" y="229"/>
                    <a:pt x="15295" y="452"/>
                    <a:pt x="14535" y="674"/>
                  </a:cubicBezTo>
                  <a:cubicBezTo>
                    <a:pt x="12304" y="1125"/>
                    <a:pt x="10809" y="1799"/>
                    <a:pt x="8578" y="2702"/>
                  </a:cubicBezTo>
                  <a:cubicBezTo>
                    <a:pt x="-3338" y="7425"/>
                    <a:pt x="-2602" y="14175"/>
                    <a:pt x="9313" y="19128"/>
                  </a:cubicBezTo>
                  <a:cubicBezTo>
                    <a:pt x="11569" y="19801"/>
                    <a:pt x="13040" y="20475"/>
                    <a:pt x="15295" y="20926"/>
                  </a:cubicBezTo>
                  <a:cubicBezTo>
                    <a:pt x="17526" y="21378"/>
                    <a:pt x="18262" y="21600"/>
                    <a:pt x="18262" y="21600"/>
                  </a:cubicBezTo>
                  <a:cubicBezTo>
                    <a:pt x="15295" y="20704"/>
                    <a:pt x="12304" y="19801"/>
                    <a:pt x="10073" y="18898"/>
                  </a:cubicBezTo>
                  <a:cubicBezTo>
                    <a:pt x="-1107" y="14175"/>
                    <a:pt x="-1867" y="7654"/>
                    <a:pt x="9313" y="2702"/>
                  </a:cubicBezTo>
                  <a:cubicBezTo>
                    <a:pt x="12304" y="1799"/>
                    <a:pt x="14535" y="903"/>
                    <a:pt x="1752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8" name="Google Shape;2554;p64"/>
            <p:cNvSpPr/>
            <p:nvPr/>
          </p:nvSpPr>
          <p:spPr>
            <a:xfrm>
              <a:off x="9948412" y="3672185"/>
              <a:ext cx="29507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fill="norm" stroke="1" extrusionOk="0">
                  <a:moveTo>
                    <a:pt x="17700" y="0"/>
                  </a:moveTo>
                  <a:cubicBezTo>
                    <a:pt x="16911" y="227"/>
                    <a:pt x="16095" y="447"/>
                    <a:pt x="15306" y="674"/>
                  </a:cubicBezTo>
                  <a:cubicBezTo>
                    <a:pt x="12912" y="1340"/>
                    <a:pt x="11307" y="2007"/>
                    <a:pt x="8913" y="2673"/>
                  </a:cubicBezTo>
                  <a:cubicBezTo>
                    <a:pt x="3309" y="5127"/>
                    <a:pt x="-690" y="8020"/>
                    <a:pt x="99" y="10914"/>
                  </a:cubicBezTo>
                  <a:cubicBezTo>
                    <a:pt x="99" y="13807"/>
                    <a:pt x="3309" y="16700"/>
                    <a:pt x="9702" y="19146"/>
                  </a:cubicBezTo>
                  <a:cubicBezTo>
                    <a:pt x="11307" y="19820"/>
                    <a:pt x="13701" y="20487"/>
                    <a:pt x="16095" y="20933"/>
                  </a:cubicBezTo>
                  <a:cubicBezTo>
                    <a:pt x="16911" y="21153"/>
                    <a:pt x="17700" y="21373"/>
                    <a:pt x="19305" y="21600"/>
                  </a:cubicBezTo>
                  <a:cubicBezTo>
                    <a:pt x="16095" y="20706"/>
                    <a:pt x="12912" y="19820"/>
                    <a:pt x="10491" y="18707"/>
                  </a:cubicBezTo>
                  <a:cubicBezTo>
                    <a:pt x="-1506" y="14026"/>
                    <a:pt x="-2295" y="7574"/>
                    <a:pt x="9702" y="2673"/>
                  </a:cubicBezTo>
                  <a:cubicBezTo>
                    <a:pt x="12096" y="1787"/>
                    <a:pt x="15306" y="894"/>
                    <a:pt x="177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9" name="Google Shape;2555;p64"/>
            <p:cNvSpPr/>
            <p:nvPr/>
          </p:nvSpPr>
          <p:spPr>
            <a:xfrm>
              <a:off x="9653366" y="3688896"/>
              <a:ext cx="30385" cy="8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77" y="0"/>
                  </a:moveTo>
                  <a:cubicBezTo>
                    <a:pt x="8725" y="0"/>
                    <a:pt x="4888" y="656"/>
                    <a:pt x="3467" y="1949"/>
                  </a:cubicBezTo>
                  <a:cubicBezTo>
                    <a:pt x="853" y="3826"/>
                    <a:pt x="0" y="5385"/>
                    <a:pt x="0" y="7251"/>
                  </a:cubicBezTo>
                  <a:cubicBezTo>
                    <a:pt x="0" y="10062"/>
                    <a:pt x="0" y="12862"/>
                    <a:pt x="853" y="15672"/>
                  </a:cubicBezTo>
                  <a:cubicBezTo>
                    <a:pt x="1734" y="16913"/>
                    <a:pt x="2586" y="18472"/>
                    <a:pt x="4320" y="19415"/>
                  </a:cubicBezTo>
                  <a:cubicBezTo>
                    <a:pt x="5542" y="20892"/>
                    <a:pt x="8924" y="21600"/>
                    <a:pt x="12306" y="21600"/>
                  </a:cubicBezTo>
                  <a:cubicBezTo>
                    <a:pt x="16058" y="21600"/>
                    <a:pt x="19838" y="20738"/>
                    <a:pt x="20747" y="19097"/>
                  </a:cubicBezTo>
                  <a:cubicBezTo>
                    <a:pt x="21600" y="17856"/>
                    <a:pt x="21600" y="16297"/>
                    <a:pt x="21600" y="15046"/>
                  </a:cubicBezTo>
                  <a:lnTo>
                    <a:pt x="21600" y="4451"/>
                  </a:lnTo>
                  <a:cubicBezTo>
                    <a:pt x="21600" y="3508"/>
                    <a:pt x="21600" y="2574"/>
                    <a:pt x="20747" y="1641"/>
                  </a:cubicBezTo>
                  <a:cubicBezTo>
                    <a:pt x="19866" y="708"/>
                    <a:pt x="17280" y="82"/>
                    <a:pt x="14694" y="82"/>
                  </a:cubicBezTo>
                  <a:cubicBezTo>
                    <a:pt x="13955" y="31"/>
                    <a:pt x="13216" y="0"/>
                    <a:pt x="1247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0" name="Google Shape;2556;p64"/>
            <p:cNvSpPr/>
            <p:nvPr/>
          </p:nvSpPr>
          <p:spPr>
            <a:xfrm>
              <a:off x="9722649" y="3721237"/>
              <a:ext cx="189539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4843" y="21600"/>
                    <a:pt x="10802" y="21600"/>
                  </a:cubicBezTo>
                  <a:cubicBezTo>
                    <a:pt x="16757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1" name="Google Shape;2557;p64"/>
            <p:cNvSpPr/>
            <p:nvPr/>
          </p:nvSpPr>
          <p:spPr>
            <a:xfrm>
              <a:off x="9643652" y="3573758"/>
              <a:ext cx="53452" cy="9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" y="21600"/>
                  </a:lnTo>
                  <a:lnTo>
                    <a:pt x="21600" y="21600"/>
                  </a:lnTo>
                  <a:lnTo>
                    <a:pt x="21115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2" name="Google Shape;2558;p64"/>
            <p:cNvSpPr/>
            <p:nvPr/>
          </p:nvSpPr>
          <p:spPr>
            <a:xfrm>
              <a:off x="9643652" y="3576035"/>
              <a:ext cx="486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757"/>
                    <a:pt x="0" y="10800"/>
                  </a:cubicBezTo>
                  <a:cubicBezTo>
                    <a:pt x="3499" y="17843"/>
                    <a:pt x="7159" y="21600"/>
                    <a:pt x="10800" y="21600"/>
                  </a:cubicBezTo>
                  <a:cubicBezTo>
                    <a:pt x="14441" y="21600"/>
                    <a:pt x="18083" y="17843"/>
                    <a:pt x="21600" y="10800"/>
                  </a:cubicBezTo>
                  <a:cubicBezTo>
                    <a:pt x="18083" y="3757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3" name="Google Shape;2559;p64"/>
            <p:cNvSpPr/>
            <p:nvPr/>
          </p:nvSpPr>
          <p:spPr>
            <a:xfrm>
              <a:off x="9643652" y="3591068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2224"/>
                    <a:pt x="0" y="7306"/>
                  </a:cubicBezTo>
                  <a:cubicBezTo>
                    <a:pt x="3499" y="16835"/>
                    <a:pt x="7159" y="21600"/>
                    <a:pt x="10800" y="21600"/>
                  </a:cubicBezTo>
                  <a:cubicBezTo>
                    <a:pt x="14441" y="21600"/>
                    <a:pt x="18083" y="16835"/>
                    <a:pt x="21600" y="7306"/>
                  </a:cubicBezTo>
                  <a:cubicBezTo>
                    <a:pt x="18083" y="2224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4" name="Google Shape;2560;p64"/>
            <p:cNvSpPr/>
            <p:nvPr/>
          </p:nvSpPr>
          <p:spPr>
            <a:xfrm>
              <a:off x="9643652" y="3605959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4696"/>
                    <a:pt x="0" y="14400"/>
                  </a:cubicBezTo>
                  <a:cubicBezTo>
                    <a:pt x="3499" y="19096"/>
                    <a:pt x="7159" y="21600"/>
                    <a:pt x="10800" y="21600"/>
                  </a:cubicBezTo>
                  <a:cubicBezTo>
                    <a:pt x="14441" y="21600"/>
                    <a:pt x="18083" y="19096"/>
                    <a:pt x="21600" y="14400"/>
                  </a:cubicBezTo>
                  <a:cubicBezTo>
                    <a:pt x="18083" y="4696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5" name="Google Shape;2561;p64"/>
            <p:cNvSpPr/>
            <p:nvPr/>
          </p:nvSpPr>
          <p:spPr>
            <a:xfrm>
              <a:off x="9643652" y="3620991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360"/>
                    <a:pt x="0" y="11040"/>
                  </a:cubicBezTo>
                  <a:cubicBezTo>
                    <a:pt x="3499" y="18240"/>
                    <a:pt x="7159" y="21600"/>
                    <a:pt x="10800" y="21600"/>
                  </a:cubicBezTo>
                  <a:cubicBezTo>
                    <a:pt x="14441" y="21600"/>
                    <a:pt x="18083" y="18240"/>
                    <a:pt x="21600" y="11040"/>
                  </a:cubicBezTo>
                  <a:cubicBezTo>
                    <a:pt x="18083" y="3360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6" name="Google Shape;2562;p64"/>
            <p:cNvSpPr/>
            <p:nvPr/>
          </p:nvSpPr>
          <p:spPr>
            <a:xfrm>
              <a:off x="9643652" y="3635583"/>
              <a:ext cx="486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360"/>
                    <a:pt x="0" y="10560"/>
                  </a:cubicBezTo>
                  <a:cubicBezTo>
                    <a:pt x="3499" y="18240"/>
                    <a:pt x="7159" y="21600"/>
                    <a:pt x="10800" y="21600"/>
                  </a:cubicBezTo>
                  <a:cubicBezTo>
                    <a:pt x="14441" y="21600"/>
                    <a:pt x="18083" y="18240"/>
                    <a:pt x="21600" y="10560"/>
                  </a:cubicBezTo>
                  <a:cubicBezTo>
                    <a:pt x="18083" y="3360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7" name="Google Shape;2563;p64"/>
            <p:cNvSpPr/>
            <p:nvPr/>
          </p:nvSpPr>
          <p:spPr>
            <a:xfrm>
              <a:off x="9638775" y="3570120"/>
              <a:ext cx="586645" cy="10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0" y="0"/>
                  </a:moveTo>
                  <a:lnTo>
                    <a:pt x="0" y="1256"/>
                  </a:lnTo>
                  <a:lnTo>
                    <a:pt x="1385" y="1256"/>
                  </a:lnTo>
                  <a:cubicBezTo>
                    <a:pt x="1741" y="1256"/>
                    <a:pt x="2008" y="3016"/>
                    <a:pt x="2008" y="4776"/>
                  </a:cubicBezTo>
                  <a:lnTo>
                    <a:pt x="2008" y="16832"/>
                  </a:lnTo>
                  <a:cubicBezTo>
                    <a:pt x="2008" y="18584"/>
                    <a:pt x="1741" y="20096"/>
                    <a:pt x="1385" y="20096"/>
                  </a:cubicBezTo>
                  <a:lnTo>
                    <a:pt x="90" y="20096"/>
                  </a:lnTo>
                  <a:lnTo>
                    <a:pt x="90" y="21600"/>
                  </a:lnTo>
                  <a:lnTo>
                    <a:pt x="21377" y="21600"/>
                  </a:lnTo>
                  <a:cubicBezTo>
                    <a:pt x="21600" y="14568"/>
                    <a:pt x="21600" y="7288"/>
                    <a:pt x="21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8" name="Google Shape;2564;p64"/>
            <p:cNvSpPr/>
            <p:nvPr/>
          </p:nvSpPr>
          <p:spPr>
            <a:xfrm>
              <a:off x="9762546" y="3601742"/>
              <a:ext cx="29507" cy="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8" y="0"/>
                  </a:moveTo>
                  <a:cubicBezTo>
                    <a:pt x="10800" y="627"/>
                    <a:pt x="7567" y="1255"/>
                    <a:pt x="5400" y="2530"/>
                  </a:cubicBezTo>
                  <a:cubicBezTo>
                    <a:pt x="3268" y="4433"/>
                    <a:pt x="2167" y="6336"/>
                    <a:pt x="1101" y="8887"/>
                  </a:cubicBezTo>
                  <a:cubicBezTo>
                    <a:pt x="0" y="10162"/>
                    <a:pt x="0" y="11438"/>
                    <a:pt x="0" y="13341"/>
                  </a:cubicBezTo>
                  <a:cubicBezTo>
                    <a:pt x="0" y="15243"/>
                    <a:pt x="0" y="17146"/>
                    <a:pt x="2167" y="19049"/>
                  </a:cubicBezTo>
                  <a:cubicBezTo>
                    <a:pt x="3268" y="20324"/>
                    <a:pt x="5400" y="21600"/>
                    <a:pt x="8668" y="21600"/>
                  </a:cubicBezTo>
                  <a:lnTo>
                    <a:pt x="9734" y="21600"/>
                  </a:lnTo>
                  <a:cubicBezTo>
                    <a:pt x="11901" y="21600"/>
                    <a:pt x="15134" y="20973"/>
                    <a:pt x="16200" y="19697"/>
                  </a:cubicBezTo>
                  <a:cubicBezTo>
                    <a:pt x="19468" y="17794"/>
                    <a:pt x="20534" y="15871"/>
                    <a:pt x="21600" y="13341"/>
                  </a:cubicBezTo>
                  <a:lnTo>
                    <a:pt x="21600" y="12065"/>
                  </a:lnTo>
                  <a:cubicBezTo>
                    <a:pt x="21600" y="12065"/>
                    <a:pt x="21600" y="11438"/>
                    <a:pt x="21600" y="11438"/>
                  </a:cubicBezTo>
                  <a:lnTo>
                    <a:pt x="10800" y="11438"/>
                  </a:lnTo>
                  <a:cubicBezTo>
                    <a:pt x="10800" y="12065"/>
                    <a:pt x="10800" y="12065"/>
                    <a:pt x="10800" y="12065"/>
                  </a:cubicBezTo>
                  <a:cubicBezTo>
                    <a:pt x="10800" y="12692"/>
                    <a:pt x="11901" y="13341"/>
                    <a:pt x="12967" y="13341"/>
                  </a:cubicBezTo>
                  <a:lnTo>
                    <a:pt x="19468" y="13341"/>
                  </a:lnTo>
                  <a:cubicBezTo>
                    <a:pt x="18367" y="15243"/>
                    <a:pt x="16200" y="16519"/>
                    <a:pt x="14068" y="17794"/>
                  </a:cubicBezTo>
                  <a:cubicBezTo>
                    <a:pt x="12967" y="19049"/>
                    <a:pt x="11901" y="19697"/>
                    <a:pt x="10800" y="19697"/>
                  </a:cubicBezTo>
                  <a:cubicBezTo>
                    <a:pt x="8668" y="19697"/>
                    <a:pt x="6501" y="18422"/>
                    <a:pt x="5400" y="17794"/>
                  </a:cubicBezTo>
                  <a:cubicBezTo>
                    <a:pt x="4334" y="15871"/>
                    <a:pt x="4334" y="14616"/>
                    <a:pt x="4334" y="13341"/>
                  </a:cubicBezTo>
                  <a:cubicBezTo>
                    <a:pt x="4334" y="11438"/>
                    <a:pt x="5400" y="8887"/>
                    <a:pt x="6501" y="7611"/>
                  </a:cubicBezTo>
                  <a:cubicBezTo>
                    <a:pt x="7567" y="5708"/>
                    <a:pt x="8668" y="4433"/>
                    <a:pt x="10800" y="3157"/>
                  </a:cubicBezTo>
                  <a:cubicBezTo>
                    <a:pt x="11901" y="3157"/>
                    <a:pt x="12967" y="2530"/>
                    <a:pt x="14068" y="2530"/>
                  </a:cubicBezTo>
                  <a:cubicBezTo>
                    <a:pt x="15134" y="2530"/>
                    <a:pt x="17301" y="3157"/>
                    <a:pt x="18367" y="4433"/>
                  </a:cubicBezTo>
                  <a:cubicBezTo>
                    <a:pt x="18367" y="4433"/>
                    <a:pt x="19468" y="5081"/>
                    <a:pt x="19468" y="5081"/>
                  </a:cubicBezTo>
                  <a:cubicBezTo>
                    <a:pt x="19468" y="5708"/>
                    <a:pt x="19468" y="5708"/>
                    <a:pt x="20534" y="6336"/>
                  </a:cubicBezTo>
                  <a:cubicBezTo>
                    <a:pt x="21600" y="6336"/>
                    <a:pt x="21600" y="5708"/>
                    <a:pt x="21600" y="5708"/>
                  </a:cubicBezTo>
                  <a:cubicBezTo>
                    <a:pt x="21600" y="5081"/>
                    <a:pt x="21600" y="5081"/>
                    <a:pt x="21600" y="5081"/>
                  </a:cubicBezTo>
                  <a:cubicBezTo>
                    <a:pt x="21600" y="5081"/>
                    <a:pt x="21600" y="4433"/>
                    <a:pt x="21600" y="4433"/>
                  </a:cubicBezTo>
                  <a:cubicBezTo>
                    <a:pt x="21600" y="3157"/>
                    <a:pt x="19468" y="1903"/>
                    <a:pt x="17301" y="627"/>
                  </a:cubicBezTo>
                  <a:cubicBezTo>
                    <a:pt x="16200" y="627"/>
                    <a:pt x="15134" y="0"/>
                    <a:pt x="1406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9" name="Google Shape;2565;p64"/>
            <p:cNvSpPr/>
            <p:nvPr/>
          </p:nvSpPr>
          <p:spPr>
            <a:xfrm>
              <a:off x="9789912" y="3602942"/>
              <a:ext cx="29507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91" y="5233"/>
                  </a:moveTo>
                  <a:lnTo>
                    <a:pt x="15976" y="12426"/>
                  </a:lnTo>
                  <a:lnTo>
                    <a:pt x="8436" y="12426"/>
                  </a:lnTo>
                  <a:lnTo>
                    <a:pt x="14091" y="5233"/>
                  </a:lnTo>
                  <a:close/>
                  <a:moveTo>
                    <a:pt x="15018" y="0"/>
                  </a:moveTo>
                  <a:cubicBezTo>
                    <a:pt x="14091" y="0"/>
                    <a:pt x="13133" y="0"/>
                    <a:pt x="13133" y="646"/>
                  </a:cubicBezTo>
                  <a:cubicBezTo>
                    <a:pt x="12206" y="2606"/>
                    <a:pt x="7509" y="8506"/>
                    <a:pt x="1885" y="18327"/>
                  </a:cubicBezTo>
                  <a:lnTo>
                    <a:pt x="0" y="20286"/>
                  </a:lnTo>
                  <a:cubicBezTo>
                    <a:pt x="0" y="20286"/>
                    <a:pt x="0" y="20954"/>
                    <a:pt x="927" y="20954"/>
                  </a:cubicBezTo>
                  <a:lnTo>
                    <a:pt x="2812" y="20954"/>
                  </a:lnTo>
                  <a:lnTo>
                    <a:pt x="7509" y="14407"/>
                  </a:lnTo>
                  <a:lnTo>
                    <a:pt x="16903" y="14407"/>
                  </a:lnTo>
                  <a:lnTo>
                    <a:pt x="18788" y="20286"/>
                  </a:lnTo>
                  <a:cubicBezTo>
                    <a:pt x="18788" y="20954"/>
                    <a:pt x="18788" y="21600"/>
                    <a:pt x="19715" y="21600"/>
                  </a:cubicBezTo>
                  <a:cubicBezTo>
                    <a:pt x="20673" y="21600"/>
                    <a:pt x="20673" y="20954"/>
                    <a:pt x="21600" y="20954"/>
                  </a:cubicBezTo>
                  <a:cubicBezTo>
                    <a:pt x="21600" y="20286"/>
                    <a:pt x="21600" y="20286"/>
                    <a:pt x="21600" y="20286"/>
                  </a:cubicBezTo>
                  <a:cubicBezTo>
                    <a:pt x="17830" y="7860"/>
                    <a:pt x="15976" y="646"/>
                    <a:pt x="15976" y="646"/>
                  </a:cubicBezTo>
                  <a:cubicBezTo>
                    <a:pt x="15976" y="646"/>
                    <a:pt x="15018" y="0"/>
                    <a:pt x="1501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0" name="Google Shape;2566;p64"/>
            <p:cNvSpPr/>
            <p:nvPr/>
          </p:nvSpPr>
          <p:spPr>
            <a:xfrm>
              <a:off x="9819676" y="3604141"/>
              <a:ext cx="29507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13" y="0"/>
                  </a:moveTo>
                  <a:cubicBezTo>
                    <a:pt x="5991" y="0"/>
                    <a:pt x="5991" y="0"/>
                    <a:pt x="4809" y="668"/>
                  </a:cubicBezTo>
                  <a:cubicBezTo>
                    <a:pt x="2404" y="13761"/>
                    <a:pt x="0" y="20308"/>
                    <a:pt x="0" y="20308"/>
                  </a:cubicBezTo>
                  <a:cubicBezTo>
                    <a:pt x="0" y="20954"/>
                    <a:pt x="1222" y="20954"/>
                    <a:pt x="1222" y="21600"/>
                  </a:cubicBezTo>
                  <a:lnTo>
                    <a:pt x="20378" y="21600"/>
                  </a:lnTo>
                  <a:cubicBezTo>
                    <a:pt x="21600" y="21600"/>
                    <a:pt x="21600" y="20954"/>
                    <a:pt x="21600" y="20308"/>
                  </a:cubicBezTo>
                  <a:cubicBezTo>
                    <a:pt x="21600" y="19640"/>
                    <a:pt x="21600" y="19640"/>
                    <a:pt x="20378" y="18994"/>
                  </a:cubicBezTo>
                  <a:lnTo>
                    <a:pt x="4809" y="18994"/>
                  </a:lnTo>
                  <a:cubicBezTo>
                    <a:pt x="4809" y="18327"/>
                    <a:pt x="5991" y="14407"/>
                    <a:pt x="8396" y="5901"/>
                  </a:cubicBezTo>
                  <a:cubicBezTo>
                    <a:pt x="9618" y="3273"/>
                    <a:pt x="9618" y="1314"/>
                    <a:pt x="9618" y="668"/>
                  </a:cubicBezTo>
                  <a:cubicBezTo>
                    <a:pt x="9618" y="0"/>
                    <a:pt x="8396" y="0"/>
                    <a:pt x="8396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1" name="Google Shape;2567;p64"/>
            <p:cNvSpPr/>
            <p:nvPr/>
          </p:nvSpPr>
          <p:spPr>
            <a:xfrm>
              <a:off x="9846135" y="3602942"/>
              <a:ext cx="29507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3576" y="5233"/>
                  </a:moveTo>
                  <a:lnTo>
                    <a:pt x="15461" y="12426"/>
                  </a:lnTo>
                  <a:lnTo>
                    <a:pt x="8879" y="12426"/>
                  </a:lnTo>
                  <a:lnTo>
                    <a:pt x="13576" y="5233"/>
                  </a:lnTo>
                  <a:close/>
                  <a:moveTo>
                    <a:pt x="14503" y="0"/>
                  </a:moveTo>
                  <a:cubicBezTo>
                    <a:pt x="14503" y="0"/>
                    <a:pt x="13576" y="0"/>
                    <a:pt x="13576" y="646"/>
                  </a:cubicBezTo>
                  <a:lnTo>
                    <a:pt x="1370" y="18327"/>
                  </a:lnTo>
                  <a:cubicBezTo>
                    <a:pt x="412" y="18973"/>
                    <a:pt x="412" y="20286"/>
                    <a:pt x="412" y="20286"/>
                  </a:cubicBezTo>
                  <a:cubicBezTo>
                    <a:pt x="-515" y="20286"/>
                    <a:pt x="412" y="20954"/>
                    <a:pt x="412" y="20954"/>
                  </a:cubicBezTo>
                  <a:lnTo>
                    <a:pt x="3255" y="20954"/>
                  </a:lnTo>
                  <a:lnTo>
                    <a:pt x="7952" y="14407"/>
                  </a:lnTo>
                  <a:lnTo>
                    <a:pt x="16388" y="14407"/>
                  </a:lnTo>
                  <a:lnTo>
                    <a:pt x="18273" y="20286"/>
                  </a:lnTo>
                  <a:cubicBezTo>
                    <a:pt x="18273" y="20954"/>
                    <a:pt x="19200" y="21600"/>
                    <a:pt x="20158" y="21600"/>
                  </a:cubicBezTo>
                  <a:cubicBezTo>
                    <a:pt x="20158" y="21600"/>
                    <a:pt x="21085" y="20954"/>
                    <a:pt x="21085" y="20954"/>
                  </a:cubicBezTo>
                  <a:cubicBezTo>
                    <a:pt x="21085" y="20286"/>
                    <a:pt x="21085" y="20286"/>
                    <a:pt x="21085" y="20286"/>
                  </a:cubicBezTo>
                  <a:cubicBezTo>
                    <a:pt x="17346" y="7860"/>
                    <a:pt x="15461" y="1314"/>
                    <a:pt x="15461" y="646"/>
                  </a:cubicBezTo>
                  <a:cubicBezTo>
                    <a:pt x="15461" y="646"/>
                    <a:pt x="15461" y="0"/>
                    <a:pt x="145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2" name="Google Shape;2568;p64"/>
            <p:cNvSpPr/>
            <p:nvPr/>
          </p:nvSpPr>
          <p:spPr>
            <a:xfrm>
              <a:off x="9879405" y="3604141"/>
              <a:ext cx="30385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73" y="0"/>
                  </a:moveTo>
                  <a:cubicBezTo>
                    <a:pt x="4320" y="0"/>
                    <a:pt x="4320" y="668"/>
                    <a:pt x="3439" y="668"/>
                  </a:cubicBezTo>
                  <a:cubicBezTo>
                    <a:pt x="3439" y="1314"/>
                    <a:pt x="3439" y="1314"/>
                    <a:pt x="3439" y="1314"/>
                  </a:cubicBezTo>
                  <a:lnTo>
                    <a:pt x="7759" y="9820"/>
                  </a:lnTo>
                  <a:cubicBezTo>
                    <a:pt x="7759" y="10488"/>
                    <a:pt x="8640" y="10488"/>
                    <a:pt x="8640" y="11134"/>
                  </a:cubicBezTo>
                  <a:cubicBezTo>
                    <a:pt x="6025" y="14407"/>
                    <a:pt x="3439" y="17034"/>
                    <a:pt x="853" y="19640"/>
                  </a:cubicBezTo>
                  <a:cubicBezTo>
                    <a:pt x="0" y="19640"/>
                    <a:pt x="0" y="20308"/>
                    <a:pt x="0" y="20308"/>
                  </a:cubicBezTo>
                  <a:cubicBezTo>
                    <a:pt x="0" y="20954"/>
                    <a:pt x="0" y="20954"/>
                    <a:pt x="853" y="21600"/>
                  </a:cubicBezTo>
                  <a:lnTo>
                    <a:pt x="1705" y="21600"/>
                  </a:lnTo>
                  <a:cubicBezTo>
                    <a:pt x="1705" y="21600"/>
                    <a:pt x="2586" y="20954"/>
                    <a:pt x="2586" y="20954"/>
                  </a:cubicBezTo>
                  <a:lnTo>
                    <a:pt x="9493" y="13761"/>
                  </a:lnTo>
                  <a:cubicBezTo>
                    <a:pt x="11226" y="17034"/>
                    <a:pt x="12960" y="18994"/>
                    <a:pt x="12960" y="20308"/>
                  </a:cubicBezTo>
                  <a:lnTo>
                    <a:pt x="12960" y="20954"/>
                  </a:lnTo>
                  <a:cubicBezTo>
                    <a:pt x="12960" y="20954"/>
                    <a:pt x="13813" y="21600"/>
                    <a:pt x="14665" y="21600"/>
                  </a:cubicBezTo>
                  <a:cubicBezTo>
                    <a:pt x="14665" y="21600"/>
                    <a:pt x="15546" y="20954"/>
                    <a:pt x="15546" y="20954"/>
                  </a:cubicBezTo>
                  <a:cubicBezTo>
                    <a:pt x="15546" y="20954"/>
                    <a:pt x="15546" y="20308"/>
                    <a:pt x="15546" y="20308"/>
                  </a:cubicBezTo>
                  <a:cubicBezTo>
                    <a:pt x="14665" y="18994"/>
                    <a:pt x="14665" y="17681"/>
                    <a:pt x="13813" y="16367"/>
                  </a:cubicBezTo>
                  <a:lnTo>
                    <a:pt x="11226" y="11134"/>
                  </a:lnTo>
                  <a:lnTo>
                    <a:pt x="21600" y="1960"/>
                  </a:lnTo>
                  <a:cubicBezTo>
                    <a:pt x="21600" y="1960"/>
                    <a:pt x="21600" y="1314"/>
                    <a:pt x="21600" y="1314"/>
                  </a:cubicBezTo>
                  <a:cubicBezTo>
                    <a:pt x="21600" y="1314"/>
                    <a:pt x="21600" y="668"/>
                    <a:pt x="20719" y="668"/>
                  </a:cubicBezTo>
                  <a:lnTo>
                    <a:pt x="18985" y="668"/>
                  </a:lnTo>
                  <a:lnTo>
                    <a:pt x="10345" y="9174"/>
                  </a:lnTo>
                  <a:lnTo>
                    <a:pt x="6025" y="668"/>
                  </a:lnTo>
                  <a:cubicBezTo>
                    <a:pt x="6025" y="668"/>
                    <a:pt x="5173" y="0"/>
                    <a:pt x="517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3" name="Google Shape;2569;p64"/>
            <p:cNvSpPr/>
            <p:nvPr/>
          </p:nvSpPr>
          <p:spPr>
            <a:xfrm>
              <a:off x="9908859" y="3603662"/>
              <a:ext cx="32514" cy="5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9107" y="0"/>
                  </a:moveTo>
                  <a:cubicBezTo>
                    <a:pt x="18581" y="0"/>
                    <a:pt x="18186" y="336"/>
                    <a:pt x="18186" y="688"/>
                  </a:cubicBezTo>
                  <a:lnTo>
                    <a:pt x="16608" y="8944"/>
                  </a:lnTo>
                  <a:cubicBezTo>
                    <a:pt x="15792" y="10416"/>
                    <a:pt x="15003" y="11376"/>
                    <a:pt x="13398" y="12848"/>
                  </a:cubicBezTo>
                  <a:cubicBezTo>
                    <a:pt x="12609" y="13328"/>
                    <a:pt x="11793" y="13808"/>
                    <a:pt x="10188" y="14304"/>
                  </a:cubicBezTo>
                  <a:lnTo>
                    <a:pt x="9399" y="14304"/>
                  </a:lnTo>
                  <a:cubicBezTo>
                    <a:pt x="8610" y="14304"/>
                    <a:pt x="7005" y="13808"/>
                    <a:pt x="6189" y="12848"/>
                  </a:cubicBezTo>
                  <a:cubicBezTo>
                    <a:pt x="5400" y="11376"/>
                    <a:pt x="5400" y="9920"/>
                    <a:pt x="5400" y="8944"/>
                  </a:cubicBezTo>
                  <a:cubicBezTo>
                    <a:pt x="5400" y="7008"/>
                    <a:pt x="5400" y="5552"/>
                    <a:pt x="6189" y="4080"/>
                  </a:cubicBezTo>
                  <a:cubicBezTo>
                    <a:pt x="7005" y="2144"/>
                    <a:pt x="7005" y="1168"/>
                    <a:pt x="7005" y="688"/>
                  </a:cubicBezTo>
                  <a:cubicBezTo>
                    <a:pt x="7005" y="688"/>
                    <a:pt x="6189" y="192"/>
                    <a:pt x="6189" y="192"/>
                  </a:cubicBezTo>
                  <a:lnTo>
                    <a:pt x="5400" y="192"/>
                  </a:lnTo>
                  <a:cubicBezTo>
                    <a:pt x="4611" y="192"/>
                    <a:pt x="4611" y="192"/>
                    <a:pt x="4611" y="688"/>
                  </a:cubicBezTo>
                  <a:cubicBezTo>
                    <a:pt x="3795" y="3600"/>
                    <a:pt x="3006" y="6032"/>
                    <a:pt x="3006" y="7008"/>
                  </a:cubicBezTo>
                  <a:lnTo>
                    <a:pt x="3006" y="9440"/>
                  </a:lnTo>
                  <a:cubicBezTo>
                    <a:pt x="2190" y="10896"/>
                    <a:pt x="3006" y="12848"/>
                    <a:pt x="4611" y="14304"/>
                  </a:cubicBezTo>
                  <a:cubicBezTo>
                    <a:pt x="5400" y="15280"/>
                    <a:pt x="7005" y="15760"/>
                    <a:pt x="8610" y="16240"/>
                  </a:cubicBezTo>
                  <a:lnTo>
                    <a:pt x="9399" y="16240"/>
                  </a:lnTo>
                  <a:cubicBezTo>
                    <a:pt x="11004" y="15760"/>
                    <a:pt x="12609" y="15760"/>
                    <a:pt x="14187" y="15280"/>
                  </a:cubicBezTo>
                  <a:cubicBezTo>
                    <a:pt x="14187" y="14784"/>
                    <a:pt x="15003" y="14304"/>
                    <a:pt x="15792" y="14304"/>
                  </a:cubicBezTo>
                  <a:cubicBezTo>
                    <a:pt x="15003" y="15760"/>
                    <a:pt x="14187" y="17216"/>
                    <a:pt x="12609" y="18672"/>
                  </a:cubicBezTo>
                  <a:cubicBezTo>
                    <a:pt x="11793" y="19168"/>
                    <a:pt x="10188" y="19648"/>
                    <a:pt x="8610" y="20144"/>
                  </a:cubicBezTo>
                  <a:cubicBezTo>
                    <a:pt x="6189" y="19648"/>
                    <a:pt x="3795" y="19168"/>
                    <a:pt x="2190" y="17712"/>
                  </a:cubicBezTo>
                  <a:lnTo>
                    <a:pt x="612" y="17712"/>
                  </a:lnTo>
                  <a:cubicBezTo>
                    <a:pt x="-204" y="18192"/>
                    <a:pt x="-204" y="18192"/>
                    <a:pt x="612" y="18192"/>
                  </a:cubicBezTo>
                  <a:cubicBezTo>
                    <a:pt x="-204" y="18672"/>
                    <a:pt x="-204" y="18672"/>
                    <a:pt x="612" y="18672"/>
                  </a:cubicBezTo>
                  <a:cubicBezTo>
                    <a:pt x="1401" y="19648"/>
                    <a:pt x="2190" y="20624"/>
                    <a:pt x="4611" y="21104"/>
                  </a:cubicBezTo>
                  <a:cubicBezTo>
                    <a:pt x="5400" y="21104"/>
                    <a:pt x="7005" y="21600"/>
                    <a:pt x="7794" y="21600"/>
                  </a:cubicBezTo>
                  <a:cubicBezTo>
                    <a:pt x="11004" y="21600"/>
                    <a:pt x="14187" y="20624"/>
                    <a:pt x="15792" y="19168"/>
                  </a:cubicBezTo>
                  <a:cubicBezTo>
                    <a:pt x="16608" y="18192"/>
                    <a:pt x="17397" y="16736"/>
                    <a:pt x="18186" y="15280"/>
                  </a:cubicBezTo>
                  <a:cubicBezTo>
                    <a:pt x="18186" y="14784"/>
                    <a:pt x="19002" y="9920"/>
                    <a:pt x="21396" y="688"/>
                  </a:cubicBezTo>
                  <a:cubicBezTo>
                    <a:pt x="21396" y="192"/>
                    <a:pt x="20580" y="192"/>
                    <a:pt x="20580" y="192"/>
                  </a:cubicBezTo>
                  <a:lnTo>
                    <a:pt x="19791" y="192"/>
                  </a:lnTo>
                  <a:cubicBezTo>
                    <a:pt x="19554" y="48"/>
                    <a:pt x="19318" y="0"/>
                    <a:pt x="1910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4" name="Google Shape;2570;p64"/>
            <p:cNvSpPr/>
            <p:nvPr/>
          </p:nvSpPr>
          <p:spPr>
            <a:xfrm>
              <a:off x="10185459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3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623" y="21600"/>
                    <a:pt x="10623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62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5" name="Google Shape;2571;p64"/>
            <p:cNvSpPr/>
            <p:nvPr/>
          </p:nvSpPr>
          <p:spPr>
            <a:xfrm>
              <a:off x="9709095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800" y="21600"/>
                    <a:pt x="10800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6" name="Google Shape;2572;p64"/>
            <p:cNvSpPr/>
            <p:nvPr/>
          </p:nvSpPr>
          <p:spPr>
            <a:xfrm>
              <a:off x="10196373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977" y="21600"/>
                    <a:pt x="10977" y="21600"/>
                  </a:cubicBezTo>
                  <a:cubicBezTo>
                    <a:pt x="10977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7" name="Google Shape;2573;p64"/>
            <p:cNvSpPr/>
            <p:nvPr/>
          </p:nvSpPr>
          <p:spPr>
            <a:xfrm>
              <a:off x="9699361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977" y="21600"/>
                    <a:pt x="10977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8" name="Google Shape;2574;p64"/>
            <p:cNvSpPr/>
            <p:nvPr/>
          </p:nvSpPr>
          <p:spPr>
            <a:xfrm>
              <a:off x="10013053" y="3628287"/>
              <a:ext cx="9842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133" y="21600"/>
                  </a:lnTo>
                  <a:lnTo>
                    <a:pt x="10300" y="21378"/>
                  </a:lnTo>
                  <a:lnTo>
                    <a:pt x="0" y="0"/>
                  </a:lnTo>
                  <a:close/>
                  <a:moveTo>
                    <a:pt x="21600" y="6756"/>
                  </a:moveTo>
                  <a:lnTo>
                    <a:pt x="10300" y="21378"/>
                  </a:lnTo>
                  <a:lnTo>
                    <a:pt x="10405" y="21600"/>
                  </a:lnTo>
                  <a:lnTo>
                    <a:pt x="21600" y="6756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9" name="Google Shape;2575;p64"/>
            <p:cNvSpPr/>
            <p:nvPr/>
          </p:nvSpPr>
          <p:spPr>
            <a:xfrm>
              <a:off x="10102803" y="3621611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66" y="0"/>
                  </a:moveTo>
                  <a:lnTo>
                    <a:pt x="6466" y="5885"/>
                  </a:lnTo>
                  <a:lnTo>
                    <a:pt x="0" y="9830"/>
                  </a:lnTo>
                  <a:lnTo>
                    <a:pt x="6466" y="13710"/>
                  </a:lnTo>
                  <a:lnTo>
                    <a:pt x="8668" y="21600"/>
                  </a:lnTo>
                  <a:lnTo>
                    <a:pt x="13003" y="15715"/>
                  </a:lnTo>
                  <a:lnTo>
                    <a:pt x="21600" y="15715"/>
                  </a:lnTo>
                  <a:lnTo>
                    <a:pt x="17266" y="9830"/>
                  </a:lnTo>
                  <a:lnTo>
                    <a:pt x="21600" y="3880"/>
                  </a:lnTo>
                  <a:lnTo>
                    <a:pt x="13003" y="3880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0" name="Google Shape;2576;p64"/>
            <p:cNvSpPr/>
            <p:nvPr/>
          </p:nvSpPr>
          <p:spPr>
            <a:xfrm>
              <a:off x="10043875" y="363862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3" y="0"/>
                  </a:moveTo>
                  <a:lnTo>
                    <a:pt x="6113" y="6186"/>
                  </a:lnTo>
                  <a:lnTo>
                    <a:pt x="0" y="12372"/>
                  </a:lnTo>
                  <a:lnTo>
                    <a:pt x="6113" y="12372"/>
                  </a:lnTo>
                  <a:lnTo>
                    <a:pt x="9272" y="21600"/>
                  </a:lnTo>
                  <a:lnTo>
                    <a:pt x="12328" y="15414"/>
                  </a:lnTo>
                  <a:lnTo>
                    <a:pt x="21600" y="15414"/>
                  </a:lnTo>
                  <a:lnTo>
                    <a:pt x="15487" y="9228"/>
                  </a:lnTo>
                  <a:lnTo>
                    <a:pt x="18543" y="3042"/>
                  </a:lnTo>
                  <a:lnTo>
                    <a:pt x="12328" y="3042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1" name="Google Shape;2577;p64"/>
            <p:cNvSpPr/>
            <p:nvPr/>
          </p:nvSpPr>
          <p:spPr>
            <a:xfrm>
              <a:off x="9981908" y="3610057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82" y="0"/>
                  </a:moveTo>
                  <a:lnTo>
                    <a:pt x="7174" y="5400"/>
                  </a:lnTo>
                  <a:lnTo>
                    <a:pt x="0" y="5400"/>
                  </a:lnTo>
                  <a:lnTo>
                    <a:pt x="4809" y="10800"/>
                  </a:lnTo>
                  <a:lnTo>
                    <a:pt x="2444" y="18856"/>
                  </a:lnTo>
                  <a:lnTo>
                    <a:pt x="9618" y="16200"/>
                  </a:lnTo>
                  <a:lnTo>
                    <a:pt x="14347" y="21600"/>
                  </a:lnTo>
                  <a:lnTo>
                    <a:pt x="14347" y="13456"/>
                  </a:lnTo>
                  <a:lnTo>
                    <a:pt x="21600" y="10800"/>
                  </a:lnTo>
                  <a:lnTo>
                    <a:pt x="14347" y="8144"/>
                  </a:lnTo>
                  <a:lnTo>
                    <a:pt x="1198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2" name="Google Shape;2578;p64"/>
            <p:cNvSpPr/>
            <p:nvPr/>
          </p:nvSpPr>
          <p:spPr>
            <a:xfrm>
              <a:off x="10133807" y="3576035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26" y="0"/>
                  </a:moveTo>
                  <a:lnTo>
                    <a:pt x="7200" y="5400"/>
                  </a:lnTo>
                  <a:lnTo>
                    <a:pt x="0" y="5400"/>
                  </a:lnTo>
                  <a:lnTo>
                    <a:pt x="4747" y="13456"/>
                  </a:lnTo>
                  <a:lnTo>
                    <a:pt x="2374" y="18856"/>
                  </a:lnTo>
                  <a:lnTo>
                    <a:pt x="9574" y="16200"/>
                  </a:lnTo>
                  <a:lnTo>
                    <a:pt x="14400" y="21600"/>
                  </a:lnTo>
                  <a:lnTo>
                    <a:pt x="14400" y="13456"/>
                  </a:lnTo>
                  <a:lnTo>
                    <a:pt x="21600" y="10800"/>
                  </a:lnTo>
                  <a:lnTo>
                    <a:pt x="14400" y="8144"/>
                  </a:lnTo>
                  <a:lnTo>
                    <a:pt x="1202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3" name="Google Shape;2579;p64"/>
            <p:cNvSpPr/>
            <p:nvPr/>
          </p:nvSpPr>
          <p:spPr>
            <a:xfrm>
              <a:off x="10045075" y="357299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74" y="0"/>
                  </a:moveTo>
                  <a:lnTo>
                    <a:pt x="8668" y="4263"/>
                  </a:lnTo>
                  <a:lnTo>
                    <a:pt x="0" y="4263"/>
                  </a:lnTo>
                  <a:lnTo>
                    <a:pt x="4405" y="12932"/>
                  </a:lnTo>
                  <a:lnTo>
                    <a:pt x="0" y="17337"/>
                  </a:lnTo>
                  <a:lnTo>
                    <a:pt x="8668" y="17337"/>
                  </a:lnTo>
                  <a:lnTo>
                    <a:pt x="17337" y="21600"/>
                  </a:lnTo>
                  <a:lnTo>
                    <a:pt x="17337" y="12932"/>
                  </a:lnTo>
                  <a:lnTo>
                    <a:pt x="21600" y="8668"/>
                  </a:lnTo>
                  <a:lnTo>
                    <a:pt x="17337" y="8668"/>
                  </a:lnTo>
                  <a:lnTo>
                    <a:pt x="13074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4" name="Google Shape;2580;p64"/>
            <p:cNvSpPr/>
            <p:nvPr/>
          </p:nvSpPr>
          <p:spPr>
            <a:xfrm>
              <a:off x="10059227" y="3574217"/>
              <a:ext cx="8871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741" y="7121"/>
                    <a:pt x="10951" y="14479"/>
                  </a:cubicBezTo>
                  <a:cubicBezTo>
                    <a:pt x="16869" y="21600"/>
                    <a:pt x="21600" y="21600"/>
                    <a:pt x="21600" y="21600"/>
                  </a:cubicBezTo>
                  <a:cubicBezTo>
                    <a:pt x="21600" y="21600"/>
                    <a:pt x="16869" y="14479"/>
                    <a:pt x="10951" y="7121"/>
                  </a:cubicBezTo>
                  <a:cubicBezTo>
                    <a:pt x="50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5" name="Google Shape;2581;p64"/>
            <p:cNvSpPr/>
            <p:nvPr/>
          </p:nvSpPr>
          <p:spPr>
            <a:xfrm>
              <a:off x="9573159" y="3521506"/>
              <a:ext cx="603347" cy="4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59" y="0"/>
                  </a:moveTo>
                  <a:cubicBezTo>
                    <a:pt x="-86" y="6484"/>
                    <a:pt x="-86" y="15116"/>
                    <a:pt x="259" y="21600"/>
                  </a:cubicBezTo>
                  <a:lnTo>
                    <a:pt x="21255" y="21600"/>
                  </a:lnTo>
                  <a:cubicBezTo>
                    <a:pt x="21514" y="14584"/>
                    <a:pt x="21514" y="7034"/>
                    <a:pt x="212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6" name="Google Shape;2582;p64"/>
            <p:cNvSpPr/>
            <p:nvPr/>
          </p:nvSpPr>
          <p:spPr>
            <a:xfrm>
              <a:off x="9701980" y="3529261"/>
              <a:ext cx="319589" cy="2950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7" name="Google Shape;2583;p64"/>
            <p:cNvSpPr/>
            <p:nvPr/>
          </p:nvSpPr>
          <p:spPr>
            <a:xfrm>
              <a:off x="9582704" y="3522745"/>
              <a:ext cx="29507" cy="4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1" y="0"/>
                  </a:moveTo>
                  <a:cubicBezTo>
                    <a:pt x="8089" y="547"/>
                    <a:pt x="5422" y="1659"/>
                    <a:pt x="5422" y="2771"/>
                  </a:cubicBezTo>
                  <a:cubicBezTo>
                    <a:pt x="0" y="5541"/>
                    <a:pt x="0" y="8312"/>
                    <a:pt x="0" y="11083"/>
                  </a:cubicBezTo>
                  <a:cubicBezTo>
                    <a:pt x="0" y="13853"/>
                    <a:pt x="5422" y="16624"/>
                    <a:pt x="13511" y="19394"/>
                  </a:cubicBezTo>
                  <a:cubicBezTo>
                    <a:pt x="13511" y="19941"/>
                    <a:pt x="18933" y="21053"/>
                    <a:pt x="21600" y="21600"/>
                  </a:cubicBezTo>
                  <a:cubicBezTo>
                    <a:pt x="18933" y="20488"/>
                    <a:pt x="18933" y="19941"/>
                    <a:pt x="13511" y="18829"/>
                  </a:cubicBezTo>
                  <a:cubicBezTo>
                    <a:pt x="10844" y="16059"/>
                    <a:pt x="5422" y="13853"/>
                    <a:pt x="5422" y="11083"/>
                  </a:cubicBezTo>
                  <a:cubicBezTo>
                    <a:pt x="2756" y="8312"/>
                    <a:pt x="5422" y="5541"/>
                    <a:pt x="8089" y="3317"/>
                  </a:cubicBezTo>
                  <a:cubicBezTo>
                    <a:pt x="10844" y="1112"/>
                    <a:pt x="13511" y="0"/>
                    <a:pt x="1351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8" name="Google Shape;2584;p64"/>
            <p:cNvSpPr/>
            <p:nvPr/>
          </p:nvSpPr>
          <p:spPr>
            <a:xfrm>
              <a:off x="9595839" y="3522745"/>
              <a:ext cx="29508" cy="4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10552" y="0"/>
                  </a:moveTo>
                  <a:cubicBezTo>
                    <a:pt x="10552" y="0"/>
                    <a:pt x="8188" y="1112"/>
                    <a:pt x="3379" y="2771"/>
                  </a:cubicBezTo>
                  <a:cubicBezTo>
                    <a:pt x="1014" y="5541"/>
                    <a:pt x="-1430" y="8312"/>
                    <a:pt x="1014" y="11083"/>
                  </a:cubicBezTo>
                  <a:cubicBezTo>
                    <a:pt x="1014" y="13853"/>
                    <a:pt x="5744" y="16624"/>
                    <a:pt x="10552" y="19394"/>
                  </a:cubicBezTo>
                  <a:cubicBezTo>
                    <a:pt x="15361" y="21053"/>
                    <a:pt x="20170" y="21600"/>
                    <a:pt x="20170" y="21600"/>
                  </a:cubicBezTo>
                  <a:cubicBezTo>
                    <a:pt x="20170" y="21600"/>
                    <a:pt x="17726" y="20488"/>
                    <a:pt x="12996" y="18829"/>
                  </a:cubicBezTo>
                  <a:cubicBezTo>
                    <a:pt x="3379" y="13853"/>
                    <a:pt x="1014" y="8312"/>
                    <a:pt x="8188" y="3317"/>
                  </a:cubicBezTo>
                  <a:cubicBezTo>
                    <a:pt x="8188" y="2206"/>
                    <a:pt x="10552" y="1112"/>
                    <a:pt x="1055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9" name="Google Shape;2585;p64"/>
            <p:cNvSpPr/>
            <p:nvPr/>
          </p:nvSpPr>
          <p:spPr>
            <a:xfrm>
              <a:off x="10135182" y="3521506"/>
              <a:ext cx="29507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6186" y="3333"/>
                    <a:pt x="9228" y="7212"/>
                    <a:pt x="12270" y="11073"/>
                  </a:cubicBezTo>
                  <a:cubicBezTo>
                    <a:pt x="9228" y="14406"/>
                    <a:pt x="6186" y="18267"/>
                    <a:pt x="0" y="21600"/>
                  </a:cubicBezTo>
                  <a:cubicBezTo>
                    <a:pt x="21600" y="14952"/>
                    <a:pt x="21600" y="6648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0" name="Google Shape;2586;p64"/>
            <p:cNvSpPr/>
            <p:nvPr/>
          </p:nvSpPr>
          <p:spPr>
            <a:xfrm>
              <a:off x="10122731" y="3522745"/>
              <a:ext cx="29507" cy="4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28" h="21600" fill="norm" stroke="1" extrusionOk="0">
                  <a:moveTo>
                    <a:pt x="1083" y="0"/>
                  </a:moveTo>
                  <a:cubicBezTo>
                    <a:pt x="-4272" y="0"/>
                    <a:pt x="11973" y="4544"/>
                    <a:pt x="11973" y="10791"/>
                  </a:cubicBezTo>
                  <a:cubicBezTo>
                    <a:pt x="11973" y="17056"/>
                    <a:pt x="1083" y="21600"/>
                    <a:pt x="1083" y="21600"/>
                  </a:cubicBezTo>
                  <a:cubicBezTo>
                    <a:pt x="11973" y="18178"/>
                    <a:pt x="17328" y="14774"/>
                    <a:pt x="17328" y="10791"/>
                  </a:cubicBezTo>
                  <a:cubicBezTo>
                    <a:pt x="17328" y="6826"/>
                    <a:pt x="11973" y="3404"/>
                    <a:pt x="108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1" name="Google Shape;2587;p64"/>
            <p:cNvSpPr/>
            <p:nvPr/>
          </p:nvSpPr>
          <p:spPr>
            <a:xfrm>
              <a:off x="9501489" y="3013579"/>
              <a:ext cx="795932" cy="2588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2" name="Google Shape;2588;p64"/>
            <p:cNvSpPr/>
            <p:nvPr/>
          </p:nvSpPr>
          <p:spPr>
            <a:xfrm>
              <a:off x="9467466" y="2940658"/>
              <a:ext cx="857899" cy="729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3" name="Google Shape;2589;p64"/>
            <p:cNvSpPr/>
            <p:nvPr/>
          </p:nvSpPr>
          <p:spPr>
            <a:xfrm>
              <a:off x="9880604" y="2940658"/>
              <a:ext cx="444762" cy="33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274"/>
                  </a:lnTo>
                  <a:lnTo>
                    <a:pt x="767" y="21600"/>
                  </a:lnTo>
                  <a:lnTo>
                    <a:pt x="20243" y="21600"/>
                  </a:lnTo>
                  <a:lnTo>
                    <a:pt x="20243" y="4748"/>
                  </a:lnTo>
                  <a:lnTo>
                    <a:pt x="21600" y="47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4" name="Google Shape;2590;p64"/>
            <p:cNvSpPr/>
            <p:nvPr/>
          </p:nvSpPr>
          <p:spPr>
            <a:xfrm>
              <a:off x="9613269" y="3054877"/>
              <a:ext cx="161634" cy="38900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5" name="Google Shape;2591;p64"/>
            <p:cNvSpPr/>
            <p:nvPr/>
          </p:nvSpPr>
          <p:spPr>
            <a:xfrm>
              <a:off x="9592598" y="3143589"/>
              <a:ext cx="206610" cy="81437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6" name="Google Shape;2592;p64"/>
            <p:cNvSpPr/>
            <p:nvPr/>
          </p:nvSpPr>
          <p:spPr>
            <a:xfrm>
              <a:off x="9472303" y="2998206"/>
              <a:ext cx="86033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1" y="0"/>
                    <a:pt x="0" y="3144"/>
                    <a:pt x="0" y="9330"/>
                  </a:cubicBezTo>
                  <a:cubicBezTo>
                    <a:pt x="0" y="15414"/>
                    <a:pt x="4821" y="21600"/>
                    <a:pt x="10800" y="21600"/>
                  </a:cubicBezTo>
                  <a:cubicBezTo>
                    <a:pt x="16749" y="21600"/>
                    <a:pt x="21600" y="15414"/>
                    <a:pt x="21600" y="9330"/>
                  </a:cubicBezTo>
                  <a:cubicBezTo>
                    <a:pt x="21600" y="6186"/>
                    <a:pt x="16749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7" name="Google Shape;2593;p64"/>
            <p:cNvSpPr/>
            <p:nvPr/>
          </p:nvSpPr>
          <p:spPr>
            <a:xfrm>
              <a:off x="9893187" y="3014778"/>
              <a:ext cx="29507" cy="2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6" h="21600" fill="norm" stroke="1" extrusionOk="0">
                  <a:moveTo>
                    <a:pt x="8093" y="0"/>
                  </a:moveTo>
                  <a:cubicBezTo>
                    <a:pt x="919" y="3583"/>
                    <a:pt x="-1525" y="7166"/>
                    <a:pt x="919" y="10851"/>
                  </a:cubicBezTo>
                  <a:cubicBezTo>
                    <a:pt x="-1525" y="14434"/>
                    <a:pt x="919" y="18017"/>
                    <a:pt x="8093" y="21600"/>
                  </a:cubicBezTo>
                  <a:cubicBezTo>
                    <a:pt x="17631" y="18017"/>
                    <a:pt x="20075" y="14434"/>
                    <a:pt x="17631" y="10851"/>
                  </a:cubicBezTo>
                  <a:cubicBezTo>
                    <a:pt x="20075" y="7166"/>
                    <a:pt x="17631" y="3583"/>
                    <a:pt x="80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8" name="Google Shape;2594;p64"/>
            <p:cNvSpPr/>
            <p:nvPr/>
          </p:nvSpPr>
          <p:spPr>
            <a:xfrm>
              <a:off x="9575609" y="2736528"/>
              <a:ext cx="629462" cy="204131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9" name="Google Shape;2595;p64"/>
            <p:cNvSpPr/>
            <p:nvPr/>
          </p:nvSpPr>
          <p:spPr>
            <a:xfrm>
              <a:off x="9548863" y="2679399"/>
              <a:ext cx="678076" cy="57130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0" name="Google Shape;2596;p64"/>
            <p:cNvSpPr/>
            <p:nvPr/>
          </p:nvSpPr>
          <p:spPr>
            <a:xfrm>
              <a:off x="9874527" y="2679399"/>
              <a:ext cx="352411" cy="26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320"/>
                  </a:lnTo>
                  <a:lnTo>
                    <a:pt x="818" y="21600"/>
                  </a:lnTo>
                  <a:lnTo>
                    <a:pt x="20260" y="21600"/>
                  </a:lnTo>
                  <a:lnTo>
                    <a:pt x="20260" y="4723"/>
                  </a:lnTo>
                  <a:lnTo>
                    <a:pt x="21600" y="47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1" name="Google Shape;2597;p64"/>
            <p:cNvSpPr/>
            <p:nvPr/>
          </p:nvSpPr>
          <p:spPr>
            <a:xfrm>
              <a:off x="9663082" y="2769350"/>
              <a:ext cx="127612" cy="30345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2" name="Google Shape;2598;p64"/>
            <p:cNvSpPr/>
            <p:nvPr/>
          </p:nvSpPr>
          <p:spPr>
            <a:xfrm>
              <a:off x="9646091" y="2838593"/>
              <a:ext cx="164032" cy="65606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3" name="Google Shape;2599;p64"/>
            <p:cNvSpPr/>
            <p:nvPr/>
          </p:nvSpPr>
          <p:spPr>
            <a:xfrm>
              <a:off x="9551302" y="2721155"/>
              <a:ext cx="68047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1" y="0"/>
                    <a:pt x="0" y="6186"/>
                    <a:pt x="0" y="9228"/>
                  </a:cubicBezTo>
                  <a:cubicBezTo>
                    <a:pt x="0" y="15414"/>
                    <a:pt x="4821" y="21600"/>
                    <a:pt x="10801" y="21600"/>
                  </a:cubicBezTo>
                  <a:cubicBezTo>
                    <a:pt x="16779" y="21600"/>
                    <a:pt x="21600" y="15414"/>
                    <a:pt x="21600" y="9228"/>
                  </a:cubicBezTo>
                  <a:cubicBezTo>
                    <a:pt x="21600" y="6186"/>
                    <a:pt x="16779" y="0"/>
                    <a:pt x="108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4" name="Google Shape;2600;p64"/>
            <p:cNvSpPr/>
            <p:nvPr/>
          </p:nvSpPr>
          <p:spPr>
            <a:xfrm>
              <a:off x="9881651" y="2737727"/>
              <a:ext cx="29507" cy="20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3" h="21600" fill="norm" stroke="1" extrusionOk="0">
                  <a:moveTo>
                    <a:pt x="9088" y="0"/>
                  </a:moveTo>
                  <a:cubicBezTo>
                    <a:pt x="999" y="3621"/>
                    <a:pt x="-1668" y="7115"/>
                    <a:pt x="999" y="10736"/>
                  </a:cubicBezTo>
                  <a:cubicBezTo>
                    <a:pt x="-1668" y="14357"/>
                    <a:pt x="999" y="17979"/>
                    <a:pt x="9088" y="21600"/>
                  </a:cubicBezTo>
                  <a:cubicBezTo>
                    <a:pt x="17176" y="17979"/>
                    <a:pt x="19932" y="14357"/>
                    <a:pt x="17176" y="10736"/>
                  </a:cubicBezTo>
                  <a:cubicBezTo>
                    <a:pt x="19932" y="7115"/>
                    <a:pt x="17176" y="3621"/>
                    <a:pt x="90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5" name="Google Shape;2601;p64"/>
            <p:cNvSpPr/>
            <p:nvPr/>
          </p:nvSpPr>
          <p:spPr>
            <a:xfrm>
              <a:off x="9575609" y="2924706"/>
              <a:ext cx="65496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9" y="0"/>
                    <a:pt x="0" y="3560"/>
                    <a:pt x="0" y="10800"/>
                  </a:cubicBezTo>
                  <a:cubicBezTo>
                    <a:pt x="0" y="18040"/>
                    <a:pt x="4849" y="21600"/>
                    <a:pt x="10820" y="21600"/>
                  </a:cubicBezTo>
                  <a:cubicBezTo>
                    <a:pt x="16751" y="21600"/>
                    <a:pt x="21600" y="18040"/>
                    <a:pt x="21600" y="10800"/>
                  </a:cubicBezTo>
                  <a:cubicBezTo>
                    <a:pt x="21600" y="3560"/>
                    <a:pt x="16792" y="0"/>
                    <a:pt x="1082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6" name="Google Shape;2602;p64"/>
            <p:cNvSpPr/>
            <p:nvPr/>
          </p:nvSpPr>
          <p:spPr>
            <a:xfrm>
              <a:off x="10191515" y="1565118"/>
              <a:ext cx="29508" cy="3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9" y="4004"/>
                    <a:pt x="10800" y="8008"/>
                    <a:pt x="10800" y="11195"/>
                  </a:cubicBezTo>
                  <a:cubicBezTo>
                    <a:pt x="10800" y="7191"/>
                    <a:pt x="5489" y="4004"/>
                    <a:pt x="0" y="0"/>
                  </a:cubicBezTo>
                  <a:close/>
                  <a:moveTo>
                    <a:pt x="10800" y="11195"/>
                  </a:moveTo>
                  <a:cubicBezTo>
                    <a:pt x="16289" y="15199"/>
                    <a:pt x="21600" y="18413"/>
                    <a:pt x="21600" y="21600"/>
                  </a:cubicBezTo>
                  <a:cubicBezTo>
                    <a:pt x="21600" y="17596"/>
                    <a:pt x="16289" y="14409"/>
                    <a:pt x="10800" y="11195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7" name="Google Shape;2603;p64"/>
            <p:cNvSpPr/>
            <p:nvPr/>
          </p:nvSpPr>
          <p:spPr>
            <a:xfrm>
              <a:off x="9264495" y="1176247"/>
              <a:ext cx="947851" cy="94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" y="4546"/>
                  </a:moveTo>
                  <a:cubicBezTo>
                    <a:pt x="1828" y="4685"/>
                    <a:pt x="1745" y="4797"/>
                    <a:pt x="1662" y="4936"/>
                  </a:cubicBezTo>
                  <a:cubicBezTo>
                    <a:pt x="1745" y="4797"/>
                    <a:pt x="1856" y="4657"/>
                    <a:pt x="1939" y="4546"/>
                  </a:cubicBezTo>
                  <a:close/>
                  <a:moveTo>
                    <a:pt x="10718" y="0"/>
                  </a:moveTo>
                  <a:cubicBezTo>
                    <a:pt x="10385" y="0"/>
                    <a:pt x="10081" y="28"/>
                    <a:pt x="9748" y="56"/>
                  </a:cubicBezTo>
                  <a:lnTo>
                    <a:pt x="9527" y="56"/>
                  </a:lnTo>
                  <a:lnTo>
                    <a:pt x="9305" y="83"/>
                  </a:lnTo>
                  <a:lnTo>
                    <a:pt x="9083" y="139"/>
                  </a:lnTo>
                  <a:lnTo>
                    <a:pt x="8862" y="167"/>
                  </a:lnTo>
                  <a:lnTo>
                    <a:pt x="8668" y="195"/>
                  </a:lnTo>
                  <a:cubicBezTo>
                    <a:pt x="8502" y="223"/>
                    <a:pt x="8336" y="279"/>
                    <a:pt x="8169" y="306"/>
                  </a:cubicBezTo>
                  <a:lnTo>
                    <a:pt x="7727" y="418"/>
                  </a:lnTo>
                  <a:lnTo>
                    <a:pt x="7394" y="529"/>
                  </a:lnTo>
                  <a:lnTo>
                    <a:pt x="7090" y="614"/>
                  </a:lnTo>
                  <a:lnTo>
                    <a:pt x="6813" y="725"/>
                  </a:lnTo>
                  <a:lnTo>
                    <a:pt x="6536" y="837"/>
                  </a:lnTo>
                  <a:lnTo>
                    <a:pt x="6231" y="976"/>
                  </a:lnTo>
                  <a:cubicBezTo>
                    <a:pt x="6148" y="1032"/>
                    <a:pt x="6065" y="1060"/>
                    <a:pt x="5982" y="1116"/>
                  </a:cubicBezTo>
                  <a:lnTo>
                    <a:pt x="5428" y="1395"/>
                  </a:lnTo>
                  <a:cubicBezTo>
                    <a:pt x="5345" y="1451"/>
                    <a:pt x="5262" y="1478"/>
                    <a:pt x="5178" y="1534"/>
                  </a:cubicBezTo>
                  <a:lnTo>
                    <a:pt x="4930" y="1701"/>
                  </a:lnTo>
                  <a:lnTo>
                    <a:pt x="4847" y="1757"/>
                  </a:lnTo>
                  <a:lnTo>
                    <a:pt x="4597" y="1924"/>
                  </a:lnTo>
                  <a:lnTo>
                    <a:pt x="4293" y="2147"/>
                  </a:lnTo>
                  <a:lnTo>
                    <a:pt x="4016" y="2343"/>
                  </a:lnTo>
                  <a:cubicBezTo>
                    <a:pt x="3545" y="2733"/>
                    <a:pt x="3102" y="3152"/>
                    <a:pt x="2687" y="3598"/>
                  </a:cubicBezTo>
                  <a:cubicBezTo>
                    <a:pt x="2548" y="3765"/>
                    <a:pt x="2410" y="3933"/>
                    <a:pt x="2271" y="4100"/>
                  </a:cubicBezTo>
                  <a:cubicBezTo>
                    <a:pt x="2133" y="4267"/>
                    <a:pt x="2050" y="4379"/>
                    <a:pt x="1939" y="4546"/>
                  </a:cubicBezTo>
                  <a:lnTo>
                    <a:pt x="2022" y="4546"/>
                  </a:lnTo>
                  <a:cubicBezTo>
                    <a:pt x="2160" y="4546"/>
                    <a:pt x="2327" y="4518"/>
                    <a:pt x="2465" y="4462"/>
                  </a:cubicBezTo>
                  <a:cubicBezTo>
                    <a:pt x="2604" y="4379"/>
                    <a:pt x="2714" y="4295"/>
                    <a:pt x="2825" y="4212"/>
                  </a:cubicBezTo>
                  <a:cubicBezTo>
                    <a:pt x="3129" y="3989"/>
                    <a:pt x="3600" y="3960"/>
                    <a:pt x="3683" y="3598"/>
                  </a:cubicBezTo>
                  <a:cubicBezTo>
                    <a:pt x="3683" y="3486"/>
                    <a:pt x="3711" y="3375"/>
                    <a:pt x="3739" y="3263"/>
                  </a:cubicBezTo>
                  <a:cubicBezTo>
                    <a:pt x="3822" y="3040"/>
                    <a:pt x="4099" y="3012"/>
                    <a:pt x="4320" y="3012"/>
                  </a:cubicBezTo>
                  <a:cubicBezTo>
                    <a:pt x="4431" y="3012"/>
                    <a:pt x="4542" y="3012"/>
                    <a:pt x="4597" y="3123"/>
                  </a:cubicBezTo>
                  <a:cubicBezTo>
                    <a:pt x="4597" y="3179"/>
                    <a:pt x="4597" y="3235"/>
                    <a:pt x="4597" y="3319"/>
                  </a:cubicBezTo>
                  <a:cubicBezTo>
                    <a:pt x="4431" y="3710"/>
                    <a:pt x="4154" y="4044"/>
                    <a:pt x="3795" y="4267"/>
                  </a:cubicBezTo>
                  <a:cubicBezTo>
                    <a:pt x="3489" y="4462"/>
                    <a:pt x="3102" y="4602"/>
                    <a:pt x="3019" y="4936"/>
                  </a:cubicBezTo>
                  <a:cubicBezTo>
                    <a:pt x="3074" y="5048"/>
                    <a:pt x="3268" y="5048"/>
                    <a:pt x="3296" y="5159"/>
                  </a:cubicBezTo>
                  <a:cubicBezTo>
                    <a:pt x="3323" y="5271"/>
                    <a:pt x="3185" y="5299"/>
                    <a:pt x="3129" y="5382"/>
                  </a:cubicBezTo>
                  <a:cubicBezTo>
                    <a:pt x="3102" y="5466"/>
                    <a:pt x="3212" y="5661"/>
                    <a:pt x="3351" y="5661"/>
                  </a:cubicBezTo>
                  <a:cubicBezTo>
                    <a:pt x="3518" y="5634"/>
                    <a:pt x="3628" y="5550"/>
                    <a:pt x="3739" y="5438"/>
                  </a:cubicBezTo>
                  <a:cubicBezTo>
                    <a:pt x="4071" y="5188"/>
                    <a:pt x="4320" y="4853"/>
                    <a:pt x="4487" y="4435"/>
                  </a:cubicBezTo>
                  <a:cubicBezTo>
                    <a:pt x="4542" y="4267"/>
                    <a:pt x="4542" y="4072"/>
                    <a:pt x="4680" y="3960"/>
                  </a:cubicBezTo>
                  <a:cubicBezTo>
                    <a:pt x="4739" y="3926"/>
                    <a:pt x="4804" y="3911"/>
                    <a:pt x="4867" y="3911"/>
                  </a:cubicBezTo>
                  <a:cubicBezTo>
                    <a:pt x="5009" y="3911"/>
                    <a:pt x="5140" y="3992"/>
                    <a:pt x="5178" y="4127"/>
                  </a:cubicBezTo>
                  <a:cubicBezTo>
                    <a:pt x="5257" y="4080"/>
                    <a:pt x="5360" y="4043"/>
                    <a:pt x="5445" y="4043"/>
                  </a:cubicBezTo>
                  <a:cubicBezTo>
                    <a:pt x="5514" y="4043"/>
                    <a:pt x="5570" y="4067"/>
                    <a:pt x="5594" y="4127"/>
                  </a:cubicBezTo>
                  <a:cubicBezTo>
                    <a:pt x="5622" y="4183"/>
                    <a:pt x="5622" y="4239"/>
                    <a:pt x="5649" y="4295"/>
                  </a:cubicBezTo>
                  <a:cubicBezTo>
                    <a:pt x="5678" y="4518"/>
                    <a:pt x="5982" y="4602"/>
                    <a:pt x="6009" y="4824"/>
                  </a:cubicBezTo>
                  <a:cubicBezTo>
                    <a:pt x="6038" y="5048"/>
                    <a:pt x="5732" y="5215"/>
                    <a:pt x="5455" y="5243"/>
                  </a:cubicBezTo>
                  <a:lnTo>
                    <a:pt x="4764" y="5355"/>
                  </a:lnTo>
                  <a:cubicBezTo>
                    <a:pt x="4680" y="5355"/>
                    <a:pt x="4570" y="5382"/>
                    <a:pt x="4487" y="5438"/>
                  </a:cubicBezTo>
                  <a:cubicBezTo>
                    <a:pt x="4403" y="5494"/>
                    <a:pt x="4348" y="5605"/>
                    <a:pt x="4403" y="5717"/>
                  </a:cubicBezTo>
                  <a:cubicBezTo>
                    <a:pt x="4431" y="5773"/>
                    <a:pt x="4487" y="5801"/>
                    <a:pt x="4514" y="5829"/>
                  </a:cubicBezTo>
                  <a:cubicBezTo>
                    <a:pt x="4708" y="6052"/>
                    <a:pt x="4570" y="6387"/>
                    <a:pt x="4293" y="6442"/>
                  </a:cubicBezTo>
                  <a:cubicBezTo>
                    <a:pt x="4182" y="6442"/>
                    <a:pt x="4099" y="6415"/>
                    <a:pt x="4016" y="6415"/>
                  </a:cubicBezTo>
                  <a:cubicBezTo>
                    <a:pt x="3739" y="6415"/>
                    <a:pt x="3489" y="6610"/>
                    <a:pt x="3379" y="6861"/>
                  </a:cubicBezTo>
                  <a:cubicBezTo>
                    <a:pt x="3296" y="7139"/>
                    <a:pt x="3129" y="7362"/>
                    <a:pt x="2935" y="7558"/>
                  </a:cubicBezTo>
                  <a:cubicBezTo>
                    <a:pt x="2604" y="7837"/>
                    <a:pt x="1967" y="7781"/>
                    <a:pt x="1800" y="8172"/>
                  </a:cubicBezTo>
                  <a:cubicBezTo>
                    <a:pt x="1773" y="8339"/>
                    <a:pt x="1773" y="8534"/>
                    <a:pt x="1800" y="8701"/>
                  </a:cubicBezTo>
                  <a:cubicBezTo>
                    <a:pt x="1856" y="8869"/>
                    <a:pt x="1828" y="9064"/>
                    <a:pt x="1745" y="9203"/>
                  </a:cubicBezTo>
                  <a:cubicBezTo>
                    <a:pt x="1685" y="9279"/>
                    <a:pt x="1584" y="9330"/>
                    <a:pt x="1492" y="9330"/>
                  </a:cubicBezTo>
                  <a:cubicBezTo>
                    <a:pt x="1413" y="9330"/>
                    <a:pt x="1340" y="9293"/>
                    <a:pt x="1302" y="9203"/>
                  </a:cubicBezTo>
                  <a:cubicBezTo>
                    <a:pt x="1275" y="9148"/>
                    <a:pt x="1275" y="9064"/>
                    <a:pt x="1302" y="8980"/>
                  </a:cubicBezTo>
                  <a:cubicBezTo>
                    <a:pt x="1357" y="8730"/>
                    <a:pt x="1385" y="8478"/>
                    <a:pt x="1440" y="8228"/>
                  </a:cubicBezTo>
                  <a:cubicBezTo>
                    <a:pt x="1468" y="8032"/>
                    <a:pt x="1468" y="7837"/>
                    <a:pt x="1357" y="7670"/>
                  </a:cubicBezTo>
                  <a:cubicBezTo>
                    <a:pt x="1271" y="7568"/>
                    <a:pt x="1147" y="7519"/>
                    <a:pt x="1018" y="7519"/>
                  </a:cubicBezTo>
                  <a:cubicBezTo>
                    <a:pt x="897" y="7519"/>
                    <a:pt x="772" y="7562"/>
                    <a:pt x="665" y="7641"/>
                  </a:cubicBezTo>
                  <a:cubicBezTo>
                    <a:pt x="499" y="7837"/>
                    <a:pt x="361" y="8088"/>
                    <a:pt x="333" y="8339"/>
                  </a:cubicBezTo>
                  <a:cubicBezTo>
                    <a:pt x="305" y="8590"/>
                    <a:pt x="222" y="8813"/>
                    <a:pt x="138" y="9036"/>
                  </a:cubicBezTo>
                  <a:cubicBezTo>
                    <a:pt x="111" y="9259"/>
                    <a:pt x="56" y="9482"/>
                    <a:pt x="56" y="9677"/>
                  </a:cubicBezTo>
                  <a:cubicBezTo>
                    <a:pt x="28" y="9900"/>
                    <a:pt x="0" y="10124"/>
                    <a:pt x="0" y="10347"/>
                  </a:cubicBezTo>
                  <a:cubicBezTo>
                    <a:pt x="28" y="10319"/>
                    <a:pt x="56" y="10291"/>
                    <a:pt x="84" y="10264"/>
                  </a:cubicBezTo>
                  <a:cubicBezTo>
                    <a:pt x="172" y="10174"/>
                    <a:pt x="333" y="9867"/>
                    <a:pt x="494" y="9867"/>
                  </a:cubicBezTo>
                  <a:cubicBezTo>
                    <a:pt x="533" y="9867"/>
                    <a:pt x="572" y="9885"/>
                    <a:pt x="609" y="9929"/>
                  </a:cubicBezTo>
                  <a:cubicBezTo>
                    <a:pt x="665" y="9985"/>
                    <a:pt x="665" y="10068"/>
                    <a:pt x="609" y="10152"/>
                  </a:cubicBezTo>
                  <a:cubicBezTo>
                    <a:pt x="554" y="10208"/>
                    <a:pt x="415" y="10235"/>
                    <a:pt x="388" y="10319"/>
                  </a:cubicBezTo>
                  <a:cubicBezTo>
                    <a:pt x="333" y="10402"/>
                    <a:pt x="415" y="10542"/>
                    <a:pt x="499" y="10598"/>
                  </a:cubicBezTo>
                  <a:cubicBezTo>
                    <a:pt x="609" y="10654"/>
                    <a:pt x="692" y="10710"/>
                    <a:pt x="776" y="10793"/>
                  </a:cubicBezTo>
                  <a:cubicBezTo>
                    <a:pt x="886" y="10989"/>
                    <a:pt x="776" y="11267"/>
                    <a:pt x="886" y="11434"/>
                  </a:cubicBezTo>
                  <a:cubicBezTo>
                    <a:pt x="1025" y="11630"/>
                    <a:pt x="1219" y="11601"/>
                    <a:pt x="1413" y="11630"/>
                  </a:cubicBezTo>
                  <a:lnTo>
                    <a:pt x="1468" y="11630"/>
                  </a:lnTo>
                  <a:cubicBezTo>
                    <a:pt x="1496" y="11212"/>
                    <a:pt x="1828" y="10877"/>
                    <a:pt x="2216" y="10821"/>
                  </a:cubicBezTo>
                  <a:cubicBezTo>
                    <a:pt x="2289" y="10807"/>
                    <a:pt x="2364" y="10800"/>
                    <a:pt x="2441" y="10800"/>
                  </a:cubicBezTo>
                  <a:cubicBezTo>
                    <a:pt x="3117" y="10800"/>
                    <a:pt x="3892" y="11321"/>
                    <a:pt x="4265" y="11797"/>
                  </a:cubicBezTo>
                  <a:cubicBezTo>
                    <a:pt x="4708" y="12383"/>
                    <a:pt x="4902" y="13219"/>
                    <a:pt x="5594" y="13526"/>
                  </a:cubicBezTo>
                  <a:cubicBezTo>
                    <a:pt x="6093" y="13749"/>
                    <a:pt x="6785" y="13666"/>
                    <a:pt x="7007" y="14139"/>
                  </a:cubicBezTo>
                  <a:cubicBezTo>
                    <a:pt x="7256" y="14614"/>
                    <a:pt x="6868" y="15061"/>
                    <a:pt x="6813" y="15534"/>
                  </a:cubicBezTo>
                  <a:cubicBezTo>
                    <a:pt x="6813" y="15841"/>
                    <a:pt x="6840" y="16148"/>
                    <a:pt x="6896" y="16483"/>
                  </a:cubicBezTo>
                  <a:cubicBezTo>
                    <a:pt x="6951" y="16789"/>
                    <a:pt x="6813" y="17096"/>
                    <a:pt x="6536" y="17291"/>
                  </a:cubicBezTo>
                  <a:cubicBezTo>
                    <a:pt x="6397" y="17347"/>
                    <a:pt x="6203" y="17347"/>
                    <a:pt x="6065" y="17459"/>
                  </a:cubicBezTo>
                  <a:cubicBezTo>
                    <a:pt x="5843" y="17682"/>
                    <a:pt x="6009" y="18128"/>
                    <a:pt x="5788" y="18323"/>
                  </a:cubicBezTo>
                  <a:cubicBezTo>
                    <a:pt x="5705" y="18407"/>
                    <a:pt x="5594" y="18463"/>
                    <a:pt x="5511" y="18490"/>
                  </a:cubicBezTo>
                  <a:cubicBezTo>
                    <a:pt x="4985" y="18742"/>
                    <a:pt x="5013" y="19494"/>
                    <a:pt x="5234" y="20025"/>
                  </a:cubicBezTo>
                  <a:lnTo>
                    <a:pt x="5262" y="20081"/>
                  </a:lnTo>
                  <a:cubicBezTo>
                    <a:pt x="6976" y="21090"/>
                    <a:pt x="8895" y="21600"/>
                    <a:pt x="10816" y="21600"/>
                  </a:cubicBezTo>
                  <a:cubicBezTo>
                    <a:pt x="12558" y="21600"/>
                    <a:pt x="14302" y="21180"/>
                    <a:pt x="15896" y="20331"/>
                  </a:cubicBezTo>
                  <a:cubicBezTo>
                    <a:pt x="16228" y="20164"/>
                    <a:pt x="16533" y="19969"/>
                    <a:pt x="16837" y="19773"/>
                  </a:cubicBezTo>
                  <a:cubicBezTo>
                    <a:pt x="17335" y="19439"/>
                    <a:pt x="17779" y="19077"/>
                    <a:pt x="18194" y="18686"/>
                  </a:cubicBezTo>
                  <a:cubicBezTo>
                    <a:pt x="18471" y="18434"/>
                    <a:pt x="18748" y="18156"/>
                    <a:pt x="19024" y="17849"/>
                  </a:cubicBezTo>
                  <a:cubicBezTo>
                    <a:pt x="19191" y="17626"/>
                    <a:pt x="19357" y="17431"/>
                    <a:pt x="19523" y="17208"/>
                  </a:cubicBezTo>
                  <a:cubicBezTo>
                    <a:pt x="19607" y="17096"/>
                    <a:pt x="19690" y="16956"/>
                    <a:pt x="19772" y="16845"/>
                  </a:cubicBezTo>
                  <a:cubicBezTo>
                    <a:pt x="20022" y="16510"/>
                    <a:pt x="20215" y="16148"/>
                    <a:pt x="20409" y="15785"/>
                  </a:cubicBezTo>
                  <a:cubicBezTo>
                    <a:pt x="20686" y="15228"/>
                    <a:pt x="20936" y="14670"/>
                    <a:pt x="21102" y="14084"/>
                  </a:cubicBezTo>
                  <a:cubicBezTo>
                    <a:pt x="21296" y="13498"/>
                    <a:pt x="21434" y="12885"/>
                    <a:pt x="21517" y="12271"/>
                  </a:cubicBezTo>
                  <a:cubicBezTo>
                    <a:pt x="21573" y="12020"/>
                    <a:pt x="21573" y="11769"/>
                    <a:pt x="21600" y="11518"/>
                  </a:cubicBezTo>
                  <a:cubicBezTo>
                    <a:pt x="21490" y="11657"/>
                    <a:pt x="21323" y="11713"/>
                    <a:pt x="21157" y="11713"/>
                  </a:cubicBezTo>
                  <a:cubicBezTo>
                    <a:pt x="20852" y="11713"/>
                    <a:pt x="20603" y="11490"/>
                    <a:pt x="20548" y="11184"/>
                  </a:cubicBezTo>
                  <a:cubicBezTo>
                    <a:pt x="20438" y="10933"/>
                    <a:pt x="20382" y="10681"/>
                    <a:pt x="20326" y="10431"/>
                  </a:cubicBezTo>
                  <a:cubicBezTo>
                    <a:pt x="20299" y="10264"/>
                    <a:pt x="20215" y="10152"/>
                    <a:pt x="20105" y="10068"/>
                  </a:cubicBezTo>
                  <a:cubicBezTo>
                    <a:pt x="20022" y="10040"/>
                    <a:pt x="19911" y="10040"/>
                    <a:pt x="19828" y="10012"/>
                  </a:cubicBezTo>
                  <a:cubicBezTo>
                    <a:pt x="19523" y="9929"/>
                    <a:pt x="19413" y="9482"/>
                    <a:pt x="19136" y="9342"/>
                  </a:cubicBezTo>
                  <a:cubicBezTo>
                    <a:pt x="19024" y="9287"/>
                    <a:pt x="18914" y="9287"/>
                    <a:pt x="18831" y="9259"/>
                  </a:cubicBezTo>
                  <a:cubicBezTo>
                    <a:pt x="18416" y="9259"/>
                    <a:pt x="18028" y="9064"/>
                    <a:pt x="17751" y="8757"/>
                  </a:cubicBezTo>
                  <a:cubicBezTo>
                    <a:pt x="17668" y="8646"/>
                    <a:pt x="17585" y="8562"/>
                    <a:pt x="17474" y="8451"/>
                  </a:cubicBezTo>
                  <a:cubicBezTo>
                    <a:pt x="17428" y="8405"/>
                    <a:pt x="17365" y="8384"/>
                    <a:pt x="17301" y="8384"/>
                  </a:cubicBezTo>
                  <a:cubicBezTo>
                    <a:pt x="17247" y="8384"/>
                    <a:pt x="17191" y="8397"/>
                    <a:pt x="17141" y="8422"/>
                  </a:cubicBezTo>
                  <a:lnTo>
                    <a:pt x="17391" y="8925"/>
                  </a:lnTo>
                  <a:cubicBezTo>
                    <a:pt x="17447" y="9092"/>
                    <a:pt x="17557" y="9231"/>
                    <a:pt x="17668" y="9342"/>
                  </a:cubicBezTo>
                  <a:cubicBezTo>
                    <a:pt x="17763" y="9438"/>
                    <a:pt x="17883" y="9481"/>
                    <a:pt x="18003" y="9481"/>
                  </a:cubicBezTo>
                  <a:cubicBezTo>
                    <a:pt x="18059" y="9481"/>
                    <a:pt x="18113" y="9472"/>
                    <a:pt x="18166" y="9454"/>
                  </a:cubicBezTo>
                  <a:cubicBezTo>
                    <a:pt x="18194" y="9427"/>
                    <a:pt x="18249" y="9398"/>
                    <a:pt x="18305" y="9398"/>
                  </a:cubicBezTo>
                  <a:cubicBezTo>
                    <a:pt x="18360" y="9398"/>
                    <a:pt x="18388" y="9427"/>
                    <a:pt x="18416" y="9482"/>
                  </a:cubicBezTo>
                  <a:cubicBezTo>
                    <a:pt x="18609" y="9761"/>
                    <a:pt x="18582" y="10124"/>
                    <a:pt x="18360" y="10375"/>
                  </a:cubicBezTo>
                  <a:cubicBezTo>
                    <a:pt x="18111" y="10598"/>
                    <a:pt x="17834" y="10766"/>
                    <a:pt x="17502" y="10877"/>
                  </a:cubicBezTo>
                  <a:cubicBezTo>
                    <a:pt x="17391" y="10933"/>
                    <a:pt x="17280" y="10933"/>
                    <a:pt x="17170" y="10933"/>
                  </a:cubicBezTo>
                  <a:cubicBezTo>
                    <a:pt x="16948" y="10905"/>
                    <a:pt x="16837" y="10654"/>
                    <a:pt x="16781" y="10458"/>
                  </a:cubicBezTo>
                  <a:cubicBezTo>
                    <a:pt x="16699" y="9985"/>
                    <a:pt x="16533" y="9538"/>
                    <a:pt x="16283" y="9120"/>
                  </a:cubicBezTo>
                  <a:cubicBezTo>
                    <a:pt x="16173" y="9008"/>
                    <a:pt x="16089" y="8869"/>
                    <a:pt x="16034" y="8757"/>
                  </a:cubicBezTo>
                  <a:cubicBezTo>
                    <a:pt x="15979" y="8590"/>
                    <a:pt x="15979" y="8422"/>
                    <a:pt x="15896" y="8283"/>
                  </a:cubicBezTo>
                  <a:cubicBezTo>
                    <a:pt x="15812" y="8143"/>
                    <a:pt x="15591" y="8060"/>
                    <a:pt x="15591" y="7893"/>
                  </a:cubicBezTo>
                  <a:cubicBezTo>
                    <a:pt x="15591" y="7753"/>
                    <a:pt x="15674" y="7641"/>
                    <a:pt x="15785" y="7614"/>
                  </a:cubicBezTo>
                  <a:cubicBezTo>
                    <a:pt x="15896" y="7558"/>
                    <a:pt x="16006" y="7530"/>
                    <a:pt x="16117" y="7502"/>
                  </a:cubicBezTo>
                  <a:cubicBezTo>
                    <a:pt x="16173" y="7474"/>
                    <a:pt x="16228" y="7447"/>
                    <a:pt x="16228" y="7391"/>
                  </a:cubicBezTo>
                  <a:cubicBezTo>
                    <a:pt x="16228" y="7362"/>
                    <a:pt x="16117" y="7279"/>
                    <a:pt x="16089" y="7223"/>
                  </a:cubicBezTo>
                  <a:cubicBezTo>
                    <a:pt x="16062" y="7168"/>
                    <a:pt x="16145" y="7083"/>
                    <a:pt x="16173" y="7000"/>
                  </a:cubicBezTo>
                  <a:cubicBezTo>
                    <a:pt x="16256" y="6833"/>
                    <a:pt x="16089" y="6665"/>
                    <a:pt x="15896" y="6610"/>
                  </a:cubicBezTo>
                  <a:cubicBezTo>
                    <a:pt x="15729" y="6554"/>
                    <a:pt x="15535" y="6471"/>
                    <a:pt x="15452" y="6331"/>
                  </a:cubicBezTo>
                  <a:cubicBezTo>
                    <a:pt x="15425" y="6248"/>
                    <a:pt x="15397" y="6163"/>
                    <a:pt x="15397" y="6080"/>
                  </a:cubicBezTo>
                  <a:cubicBezTo>
                    <a:pt x="15369" y="5857"/>
                    <a:pt x="15204" y="5690"/>
                    <a:pt x="15009" y="5634"/>
                  </a:cubicBezTo>
                  <a:cubicBezTo>
                    <a:pt x="14993" y="5632"/>
                    <a:pt x="14977" y="5631"/>
                    <a:pt x="14961" y="5631"/>
                  </a:cubicBezTo>
                  <a:cubicBezTo>
                    <a:pt x="14761" y="5631"/>
                    <a:pt x="14594" y="5790"/>
                    <a:pt x="14594" y="5996"/>
                  </a:cubicBezTo>
                  <a:cubicBezTo>
                    <a:pt x="14621" y="6108"/>
                    <a:pt x="14677" y="6192"/>
                    <a:pt x="14733" y="6303"/>
                  </a:cubicBezTo>
                  <a:cubicBezTo>
                    <a:pt x="14788" y="6387"/>
                    <a:pt x="14788" y="6554"/>
                    <a:pt x="14677" y="6582"/>
                  </a:cubicBezTo>
                  <a:cubicBezTo>
                    <a:pt x="14661" y="6586"/>
                    <a:pt x="14644" y="6589"/>
                    <a:pt x="14629" y="6589"/>
                  </a:cubicBezTo>
                  <a:cubicBezTo>
                    <a:pt x="14485" y="6589"/>
                    <a:pt x="14357" y="6417"/>
                    <a:pt x="14245" y="6417"/>
                  </a:cubicBezTo>
                  <a:cubicBezTo>
                    <a:pt x="14222" y="6417"/>
                    <a:pt x="14200" y="6425"/>
                    <a:pt x="14179" y="6442"/>
                  </a:cubicBezTo>
                  <a:cubicBezTo>
                    <a:pt x="14234" y="6638"/>
                    <a:pt x="14290" y="6861"/>
                    <a:pt x="14344" y="7056"/>
                  </a:cubicBezTo>
                  <a:cubicBezTo>
                    <a:pt x="14301" y="7078"/>
                    <a:pt x="14254" y="7088"/>
                    <a:pt x="14206" y="7088"/>
                  </a:cubicBezTo>
                  <a:cubicBezTo>
                    <a:pt x="14012" y="7088"/>
                    <a:pt x="13802" y="6923"/>
                    <a:pt x="13736" y="6721"/>
                  </a:cubicBezTo>
                  <a:cubicBezTo>
                    <a:pt x="13625" y="6471"/>
                    <a:pt x="13625" y="6192"/>
                    <a:pt x="13514" y="5940"/>
                  </a:cubicBezTo>
                  <a:cubicBezTo>
                    <a:pt x="13415" y="5781"/>
                    <a:pt x="13230" y="5649"/>
                    <a:pt x="13053" y="5649"/>
                  </a:cubicBezTo>
                  <a:cubicBezTo>
                    <a:pt x="12982" y="5649"/>
                    <a:pt x="12912" y="5670"/>
                    <a:pt x="12849" y="5717"/>
                  </a:cubicBezTo>
                  <a:cubicBezTo>
                    <a:pt x="12849" y="6024"/>
                    <a:pt x="13238" y="6136"/>
                    <a:pt x="13431" y="6387"/>
                  </a:cubicBezTo>
                  <a:cubicBezTo>
                    <a:pt x="13569" y="6554"/>
                    <a:pt x="13514" y="6833"/>
                    <a:pt x="13348" y="6944"/>
                  </a:cubicBezTo>
                  <a:cubicBezTo>
                    <a:pt x="13306" y="6975"/>
                    <a:pt x="13258" y="6988"/>
                    <a:pt x="13210" y="6988"/>
                  </a:cubicBezTo>
                  <a:cubicBezTo>
                    <a:pt x="13040" y="6988"/>
                    <a:pt x="12868" y="6818"/>
                    <a:pt x="12932" y="6665"/>
                  </a:cubicBezTo>
                  <a:cubicBezTo>
                    <a:pt x="12961" y="6582"/>
                    <a:pt x="13015" y="6526"/>
                    <a:pt x="13015" y="6471"/>
                  </a:cubicBezTo>
                  <a:cubicBezTo>
                    <a:pt x="13015" y="6387"/>
                    <a:pt x="12961" y="6275"/>
                    <a:pt x="12877" y="6219"/>
                  </a:cubicBezTo>
                  <a:lnTo>
                    <a:pt x="12517" y="5940"/>
                  </a:lnTo>
                  <a:cubicBezTo>
                    <a:pt x="12462" y="5884"/>
                    <a:pt x="12378" y="5829"/>
                    <a:pt x="12295" y="5773"/>
                  </a:cubicBezTo>
                  <a:cubicBezTo>
                    <a:pt x="12275" y="5771"/>
                    <a:pt x="12255" y="5770"/>
                    <a:pt x="12235" y="5770"/>
                  </a:cubicBezTo>
                  <a:cubicBezTo>
                    <a:pt x="11987" y="5770"/>
                    <a:pt x="11789" y="5929"/>
                    <a:pt x="11686" y="6136"/>
                  </a:cubicBezTo>
                  <a:cubicBezTo>
                    <a:pt x="11603" y="6359"/>
                    <a:pt x="11465" y="6582"/>
                    <a:pt x="11326" y="6777"/>
                  </a:cubicBezTo>
                  <a:cubicBezTo>
                    <a:pt x="11188" y="6903"/>
                    <a:pt x="11015" y="6965"/>
                    <a:pt x="10841" y="6965"/>
                  </a:cubicBezTo>
                  <a:cubicBezTo>
                    <a:pt x="10668" y="6965"/>
                    <a:pt x="10495" y="6903"/>
                    <a:pt x="10357" y="6777"/>
                  </a:cubicBezTo>
                  <a:cubicBezTo>
                    <a:pt x="10135" y="6471"/>
                    <a:pt x="10247" y="6052"/>
                    <a:pt x="10606" y="5913"/>
                  </a:cubicBezTo>
                  <a:cubicBezTo>
                    <a:pt x="10718" y="5857"/>
                    <a:pt x="10883" y="5857"/>
                    <a:pt x="10939" y="5745"/>
                  </a:cubicBezTo>
                  <a:cubicBezTo>
                    <a:pt x="11049" y="5550"/>
                    <a:pt x="10718" y="5299"/>
                    <a:pt x="10828" y="5076"/>
                  </a:cubicBezTo>
                  <a:cubicBezTo>
                    <a:pt x="10906" y="4966"/>
                    <a:pt x="11011" y="4953"/>
                    <a:pt x="11117" y="4953"/>
                  </a:cubicBezTo>
                  <a:cubicBezTo>
                    <a:pt x="11148" y="4953"/>
                    <a:pt x="11179" y="4954"/>
                    <a:pt x="11210" y="4954"/>
                  </a:cubicBezTo>
                  <a:cubicBezTo>
                    <a:pt x="11261" y="4954"/>
                    <a:pt x="11310" y="4951"/>
                    <a:pt x="11354" y="4936"/>
                  </a:cubicBezTo>
                  <a:cubicBezTo>
                    <a:pt x="11493" y="4909"/>
                    <a:pt x="11603" y="4713"/>
                    <a:pt x="11714" y="4574"/>
                  </a:cubicBezTo>
                  <a:cubicBezTo>
                    <a:pt x="11810" y="4453"/>
                    <a:pt x="11927" y="4312"/>
                    <a:pt x="12081" y="4312"/>
                  </a:cubicBezTo>
                  <a:cubicBezTo>
                    <a:pt x="12106" y="4312"/>
                    <a:pt x="12131" y="4315"/>
                    <a:pt x="12157" y="4323"/>
                  </a:cubicBezTo>
                  <a:cubicBezTo>
                    <a:pt x="12130" y="4212"/>
                    <a:pt x="12130" y="4100"/>
                    <a:pt x="12185" y="4016"/>
                  </a:cubicBezTo>
                  <a:cubicBezTo>
                    <a:pt x="12205" y="3934"/>
                    <a:pt x="12270" y="3882"/>
                    <a:pt x="12347" y="3882"/>
                  </a:cubicBezTo>
                  <a:cubicBezTo>
                    <a:pt x="12375" y="3882"/>
                    <a:pt x="12405" y="3889"/>
                    <a:pt x="12434" y="3904"/>
                  </a:cubicBezTo>
                  <a:cubicBezTo>
                    <a:pt x="12378" y="4072"/>
                    <a:pt x="12434" y="4267"/>
                    <a:pt x="12601" y="4323"/>
                  </a:cubicBezTo>
                  <a:cubicBezTo>
                    <a:pt x="12703" y="4357"/>
                    <a:pt x="12806" y="4381"/>
                    <a:pt x="12909" y="4381"/>
                  </a:cubicBezTo>
                  <a:cubicBezTo>
                    <a:pt x="12971" y="4381"/>
                    <a:pt x="13035" y="4372"/>
                    <a:pt x="13099" y="4351"/>
                  </a:cubicBezTo>
                  <a:cubicBezTo>
                    <a:pt x="13265" y="4351"/>
                    <a:pt x="13486" y="4267"/>
                    <a:pt x="13486" y="4100"/>
                  </a:cubicBezTo>
                  <a:lnTo>
                    <a:pt x="13486" y="3933"/>
                  </a:lnTo>
                  <a:cubicBezTo>
                    <a:pt x="13510" y="3878"/>
                    <a:pt x="13555" y="3860"/>
                    <a:pt x="13610" y="3860"/>
                  </a:cubicBezTo>
                  <a:cubicBezTo>
                    <a:pt x="13710" y="3860"/>
                    <a:pt x="13845" y="3917"/>
                    <a:pt x="13952" y="3917"/>
                  </a:cubicBezTo>
                  <a:cubicBezTo>
                    <a:pt x="13997" y="3917"/>
                    <a:pt x="14038" y="3907"/>
                    <a:pt x="14067" y="3877"/>
                  </a:cubicBezTo>
                  <a:cubicBezTo>
                    <a:pt x="14151" y="3793"/>
                    <a:pt x="14067" y="3625"/>
                    <a:pt x="13957" y="3598"/>
                  </a:cubicBezTo>
                  <a:lnTo>
                    <a:pt x="13597" y="3598"/>
                  </a:lnTo>
                  <a:cubicBezTo>
                    <a:pt x="13486" y="3598"/>
                    <a:pt x="13348" y="3542"/>
                    <a:pt x="13348" y="3431"/>
                  </a:cubicBezTo>
                  <a:cubicBezTo>
                    <a:pt x="13348" y="3319"/>
                    <a:pt x="13459" y="3235"/>
                    <a:pt x="13486" y="3123"/>
                  </a:cubicBezTo>
                  <a:cubicBezTo>
                    <a:pt x="13503" y="3008"/>
                    <a:pt x="13392" y="2941"/>
                    <a:pt x="13277" y="2941"/>
                  </a:cubicBezTo>
                  <a:cubicBezTo>
                    <a:pt x="13197" y="2941"/>
                    <a:pt x="13116" y="2972"/>
                    <a:pt x="13071" y="3040"/>
                  </a:cubicBezTo>
                  <a:cubicBezTo>
                    <a:pt x="12961" y="3207"/>
                    <a:pt x="12961" y="3402"/>
                    <a:pt x="13015" y="3598"/>
                  </a:cubicBezTo>
                  <a:cubicBezTo>
                    <a:pt x="13099" y="3765"/>
                    <a:pt x="13043" y="3989"/>
                    <a:pt x="12932" y="4127"/>
                  </a:cubicBezTo>
                  <a:cubicBezTo>
                    <a:pt x="12910" y="4172"/>
                    <a:pt x="12870" y="4190"/>
                    <a:pt x="12828" y="4190"/>
                  </a:cubicBezTo>
                  <a:cubicBezTo>
                    <a:pt x="12766" y="4190"/>
                    <a:pt x="12700" y="4150"/>
                    <a:pt x="12684" y="4100"/>
                  </a:cubicBezTo>
                  <a:cubicBezTo>
                    <a:pt x="12628" y="3989"/>
                    <a:pt x="12601" y="3877"/>
                    <a:pt x="12628" y="3765"/>
                  </a:cubicBezTo>
                  <a:cubicBezTo>
                    <a:pt x="12628" y="3654"/>
                    <a:pt x="12545" y="3542"/>
                    <a:pt x="12462" y="3514"/>
                  </a:cubicBezTo>
                  <a:cubicBezTo>
                    <a:pt x="12438" y="3506"/>
                    <a:pt x="12413" y="3502"/>
                    <a:pt x="12389" y="3502"/>
                  </a:cubicBezTo>
                  <a:cubicBezTo>
                    <a:pt x="12333" y="3502"/>
                    <a:pt x="12279" y="3522"/>
                    <a:pt x="12240" y="3542"/>
                  </a:cubicBezTo>
                  <a:cubicBezTo>
                    <a:pt x="12230" y="3543"/>
                    <a:pt x="12220" y="3544"/>
                    <a:pt x="12210" y="3544"/>
                  </a:cubicBezTo>
                  <a:cubicBezTo>
                    <a:pt x="11921" y="3544"/>
                    <a:pt x="11718" y="3170"/>
                    <a:pt x="11824" y="2900"/>
                  </a:cubicBezTo>
                  <a:cubicBezTo>
                    <a:pt x="11936" y="2621"/>
                    <a:pt x="12157" y="2398"/>
                    <a:pt x="12434" y="2287"/>
                  </a:cubicBezTo>
                  <a:cubicBezTo>
                    <a:pt x="12567" y="2192"/>
                    <a:pt x="12712" y="2148"/>
                    <a:pt x="12861" y="2148"/>
                  </a:cubicBezTo>
                  <a:cubicBezTo>
                    <a:pt x="12930" y="2148"/>
                    <a:pt x="13001" y="2158"/>
                    <a:pt x="13071" y="2176"/>
                  </a:cubicBezTo>
                  <a:cubicBezTo>
                    <a:pt x="13154" y="2231"/>
                    <a:pt x="13209" y="2315"/>
                    <a:pt x="13292" y="2371"/>
                  </a:cubicBezTo>
                  <a:cubicBezTo>
                    <a:pt x="13414" y="2411"/>
                    <a:pt x="13551" y="2437"/>
                    <a:pt x="13680" y="2437"/>
                  </a:cubicBezTo>
                  <a:cubicBezTo>
                    <a:pt x="13728" y="2437"/>
                    <a:pt x="13774" y="2433"/>
                    <a:pt x="13819" y="2426"/>
                  </a:cubicBezTo>
                  <a:cubicBezTo>
                    <a:pt x="14096" y="2454"/>
                    <a:pt x="14344" y="2538"/>
                    <a:pt x="14567" y="2733"/>
                  </a:cubicBezTo>
                  <a:cubicBezTo>
                    <a:pt x="14621" y="2788"/>
                    <a:pt x="14705" y="2900"/>
                    <a:pt x="14650" y="2984"/>
                  </a:cubicBezTo>
                  <a:cubicBezTo>
                    <a:pt x="14594" y="3067"/>
                    <a:pt x="14400" y="3096"/>
                    <a:pt x="14428" y="3207"/>
                  </a:cubicBezTo>
                  <a:cubicBezTo>
                    <a:pt x="14461" y="3215"/>
                    <a:pt x="14494" y="3220"/>
                    <a:pt x="14525" y="3220"/>
                  </a:cubicBezTo>
                  <a:cubicBezTo>
                    <a:pt x="14704" y="3220"/>
                    <a:pt x="14852" y="3090"/>
                    <a:pt x="14898" y="2900"/>
                  </a:cubicBezTo>
                  <a:cubicBezTo>
                    <a:pt x="14982" y="2956"/>
                    <a:pt x="15065" y="3040"/>
                    <a:pt x="15065" y="3152"/>
                  </a:cubicBezTo>
                  <a:cubicBezTo>
                    <a:pt x="15172" y="3056"/>
                    <a:pt x="15298" y="3011"/>
                    <a:pt x="15426" y="3011"/>
                  </a:cubicBezTo>
                  <a:cubicBezTo>
                    <a:pt x="15596" y="3011"/>
                    <a:pt x="15768" y="3091"/>
                    <a:pt x="15896" y="3235"/>
                  </a:cubicBezTo>
                  <a:cubicBezTo>
                    <a:pt x="15923" y="3291"/>
                    <a:pt x="15979" y="3375"/>
                    <a:pt x="16034" y="3431"/>
                  </a:cubicBezTo>
                  <a:cubicBezTo>
                    <a:pt x="16054" y="3437"/>
                    <a:pt x="16077" y="3441"/>
                    <a:pt x="16099" y="3441"/>
                  </a:cubicBezTo>
                  <a:cubicBezTo>
                    <a:pt x="16166" y="3441"/>
                    <a:pt x="16228" y="3410"/>
                    <a:pt x="16228" y="3346"/>
                  </a:cubicBezTo>
                  <a:cubicBezTo>
                    <a:pt x="16228" y="3346"/>
                    <a:pt x="16228" y="3319"/>
                    <a:pt x="16228" y="3291"/>
                  </a:cubicBezTo>
                  <a:cubicBezTo>
                    <a:pt x="16200" y="3179"/>
                    <a:pt x="16145" y="3067"/>
                    <a:pt x="16117" y="2928"/>
                  </a:cubicBezTo>
                  <a:cubicBezTo>
                    <a:pt x="16146" y="2910"/>
                    <a:pt x="16177" y="2903"/>
                    <a:pt x="16210" y="2903"/>
                  </a:cubicBezTo>
                  <a:cubicBezTo>
                    <a:pt x="16333" y="2903"/>
                    <a:pt x="16473" y="3013"/>
                    <a:pt x="16560" y="3123"/>
                  </a:cubicBezTo>
                  <a:cubicBezTo>
                    <a:pt x="16768" y="3389"/>
                    <a:pt x="16941" y="3444"/>
                    <a:pt x="17131" y="3444"/>
                  </a:cubicBezTo>
                  <a:cubicBezTo>
                    <a:pt x="17270" y="3444"/>
                    <a:pt x="17417" y="3415"/>
                    <a:pt x="17594" y="3415"/>
                  </a:cubicBezTo>
                  <a:cubicBezTo>
                    <a:pt x="17661" y="3415"/>
                    <a:pt x="17731" y="3419"/>
                    <a:pt x="17806" y="3431"/>
                  </a:cubicBezTo>
                  <a:cubicBezTo>
                    <a:pt x="18194" y="3486"/>
                    <a:pt x="18360" y="3737"/>
                    <a:pt x="18582" y="4016"/>
                  </a:cubicBezTo>
                  <a:cubicBezTo>
                    <a:pt x="19246" y="4936"/>
                    <a:pt x="20105" y="5690"/>
                    <a:pt x="20714" y="6638"/>
                  </a:cubicBezTo>
                  <a:cubicBezTo>
                    <a:pt x="20769" y="6721"/>
                    <a:pt x="20825" y="6833"/>
                    <a:pt x="20880" y="6916"/>
                  </a:cubicBezTo>
                  <a:cubicBezTo>
                    <a:pt x="20880" y="6889"/>
                    <a:pt x="20880" y="6889"/>
                    <a:pt x="20852" y="6861"/>
                  </a:cubicBezTo>
                  <a:cubicBezTo>
                    <a:pt x="20631" y="6248"/>
                    <a:pt x="20326" y="5634"/>
                    <a:pt x="19994" y="5076"/>
                  </a:cubicBezTo>
                  <a:cubicBezTo>
                    <a:pt x="19911" y="4964"/>
                    <a:pt x="19855" y="4853"/>
                    <a:pt x="19772" y="4741"/>
                  </a:cubicBezTo>
                  <a:cubicBezTo>
                    <a:pt x="19690" y="4630"/>
                    <a:pt x="19661" y="4574"/>
                    <a:pt x="19607" y="4518"/>
                  </a:cubicBezTo>
                  <a:cubicBezTo>
                    <a:pt x="19578" y="4435"/>
                    <a:pt x="19495" y="4323"/>
                    <a:pt x="19413" y="4239"/>
                  </a:cubicBezTo>
                  <a:cubicBezTo>
                    <a:pt x="19357" y="4156"/>
                    <a:pt x="19301" y="4100"/>
                    <a:pt x="19246" y="4044"/>
                  </a:cubicBezTo>
                  <a:lnTo>
                    <a:pt x="19136" y="3904"/>
                  </a:lnTo>
                  <a:cubicBezTo>
                    <a:pt x="19108" y="3849"/>
                    <a:pt x="19053" y="3793"/>
                    <a:pt x="18997" y="3737"/>
                  </a:cubicBezTo>
                  <a:lnTo>
                    <a:pt x="18859" y="3570"/>
                  </a:lnTo>
                  <a:lnTo>
                    <a:pt x="18831" y="3514"/>
                  </a:lnTo>
                  <a:cubicBezTo>
                    <a:pt x="18776" y="3458"/>
                    <a:pt x="18720" y="3402"/>
                    <a:pt x="18665" y="3346"/>
                  </a:cubicBezTo>
                  <a:lnTo>
                    <a:pt x="18665" y="3319"/>
                  </a:lnTo>
                  <a:cubicBezTo>
                    <a:pt x="18637" y="3319"/>
                    <a:pt x="18637" y="3291"/>
                    <a:pt x="18609" y="3291"/>
                  </a:cubicBezTo>
                  <a:cubicBezTo>
                    <a:pt x="18582" y="3235"/>
                    <a:pt x="18526" y="3179"/>
                    <a:pt x="18471" y="3152"/>
                  </a:cubicBezTo>
                  <a:cubicBezTo>
                    <a:pt x="18443" y="3096"/>
                    <a:pt x="18332" y="2984"/>
                    <a:pt x="18249" y="2928"/>
                  </a:cubicBezTo>
                  <a:cubicBezTo>
                    <a:pt x="18194" y="2844"/>
                    <a:pt x="18139" y="2788"/>
                    <a:pt x="18055" y="2733"/>
                  </a:cubicBezTo>
                  <a:lnTo>
                    <a:pt x="17862" y="2621"/>
                  </a:lnTo>
                  <a:lnTo>
                    <a:pt x="17695" y="2454"/>
                  </a:lnTo>
                  <a:lnTo>
                    <a:pt x="17474" y="2287"/>
                  </a:lnTo>
                  <a:cubicBezTo>
                    <a:pt x="17252" y="2120"/>
                    <a:pt x="17058" y="1953"/>
                    <a:pt x="16837" y="1813"/>
                  </a:cubicBezTo>
                  <a:lnTo>
                    <a:pt x="16671" y="1701"/>
                  </a:lnTo>
                  <a:cubicBezTo>
                    <a:pt x="16616" y="1674"/>
                    <a:pt x="16560" y="1645"/>
                    <a:pt x="16505" y="1589"/>
                  </a:cubicBezTo>
                  <a:lnTo>
                    <a:pt x="16339" y="1506"/>
                  </a:lnTo>
                  <a:lnTo>
                    <a:pt x="16173" y="1395"/>
                  </a:lnTo>
                  <a:cubicBezTo>
                    <a:pt x="16117" y="1366"/>
                    <a:pt x="16062" y="1339"/>
                    <a:pt x="16034" y="1311"/>
                  </a:cubicBezTo>
                  <a:cubicBezTo>
                    <a:pt x="16006" y="1311"/>
                    <a:pt x="15979" y="1283"/>
                    <a:pt x="15951" y="1283"/>
                  </a:cubicBezTo>
                  <a:lnTo>
                    <a:pt x="15646" y="1116"/>
                  </a:lnTo>
                  <a:lnTo>
                    <a:pt x="15508" y="1060"/>
                  </a:lnTo>
                  <a:cubicBezTo>
                    <a:pt x="15452" y="1004"/>
                    <a:pt x="15369" y="976"/>
                    <a:pt x="15314" y="948"/>
                  </a:cubicBezTo>
                  <a:lnTo>
                    <a:pt x="15286" y="948"/>
                  </a:lnTo>
                  <a:lnTo>
                    <a:pt x="15092" y="864"/>
                  </a:lnTo>
                  <a:lnTo>
                    <a:pt x="14844" y="781"/>
                  </a:lnTo>
                  <a:lnTo>
                    <a:pt x="14567" y="669"/>
                  </a:lnTo>
                  <a:cubicBezTo>
                    <a:pt x="14456" y="614"/>
                    <a:pt x="14344" y="585"/>
                    <a:pt x="14234" y="529"/>
                  </a:cubicBezTo>
                  <a:lnTo>
                    <a:pt x="13902" y="446"/>
                  </a:lnTo>
                  <a:lnTo>
                    <a:pt x="13542" y="335"/>
                  </a:lnTo>
                  <a:cubicBezTo>
                    <a:pt x="13320" y="279"/>
                    <a:pt x="13099" y="223"/>
                    <a:pt x="12849" y="167"/>
                  </a:cubicBezTo>
                  <a:cubicBezTo>
                    <a:pt x="12766" y="167"/>
                    <a:pt x="12684" y="139"/>
                    <a:pt x="12601" y="139"/>
                  </a:cubicBezTo>
                  <a:lnTo>
                    <a:pt x="12462" y="112"/>
                  </a:lnTo>
                  <a:cubicBezTo>
                    <a:pt x="12295" y="83"/>
                    <a:pt x="12157" y="56"/>
                    <a:pt x="11991" y="56"/>
                  </a:cubicBezTo>
                  <a:lnTo>
                    <a:pt x="11908" y="56"/>
                  </a:lnTo>
                  <a:lnTo>
                    <a:pt x="11770" y="28"/>
                  </a:lnTo>
                  <a:lnTo>
                    <a:pt x="11437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8" name="Google Shape;2604;p64"/>
            <p:cNvSpPr/>
            <p:nvPr/>
          </p:nvSpPr>
          <p:spPr>
            <a:xfrm>
              <a:off x="9565544" y="1184802"/>
              <a:ext cx="175462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17874" y="0"/>
                  </a:moveTo>
                  <a:cubicBezTo>
                    <a:pt x="15776" y="0"/>
                    <a:pt x="13286" y="1384"/>
                    <a:pt x="11927" y="2680"/>
                  </a:cubicBezTo>
                  <a:cubicBezTo>
                    <a:pt x="9542" y="4583"/>
                    <a:pt x="7158" y="7163"/>
                    <a:pt x="3981" y="7163"/>
                  </a:cubicBezTo>
                  <a:cubicBezTo>
                    <a:pt x="3876" y="7163"/>
                    <a:pt x="3771" y="7157"/>
                    <a:pt x="3662" y="7157"/>
                  </a:cubicBezTo>
                  <a:cubicBezTo>
                    <a:pt x="3228" y="6974"/>
                    <a:pt x="2794" y="6886"/>
                    <a:pt x="2360" y="6886"/>
                  </a:cubicBezTo>
                  <a:cubicBezTo>
                    <a:pt x="1926" y="6886"/>
                    <a:pt x="1492" y="6974"/>
                    <a:pt x="1053" y="7157"/>
                  </a:cubicBezTo>
                  <a:cubicBezTo>
                    <a:pt x="185" y="7334"/>
                    <a:pt x="-397" y="8942"/>
                    <a:pt x="328" y="9660"/>
                  </a:cubicBezTo>
                  <a:cubicBezTo>
                    <a:pt x="767" y="10020"/>
                    <a:pt x="1344" y="9837"/>
                    <a:pt x="1778" y="10196"/>
                  </a:cubicBezTo>
                  <a:cubicBezTo>
                    <a:pt x="2651" y="10915"/>
                    <a:pt x="2794" y="12170"/>
                    <a:pt x="2360" y="13242"/>
                  </a:cubicBezTo>
                  <a:cubicBezTo>
                    <a:pt x="1926" y="14137"/>
                    <a:pt x="1201" y="15032"/>
                    <a:pt x="619" y="15928"/>
                  </a:cubicBezTo>
                  <a:cubicBezTo>
                    <a:pt x="185" y="16823"/>
                    <a:pt x="42" y="18078"/>
                    <a:pt x="42" y="19150"/>
                  </a:cubicBezTo>
                  <a:cubicBezTo>
                    <a:pt x="42" y="19868"/>
                    <a:pt x="328" y="20581"/>
                    <a:pt x="767" y="21117"/>
                  </a:cubicBezTo>
                  <a:cubicBezTo>
                    <a:pt x="1129" y="21453"/>
                    <a:pt x="1520" y="21600"/>
                    <a:pt x="1911" y="21600"/>
                  </a:cubicBezTo>
                  <a:cubicBezTo>
                    <a:pt x="2775" y="21600"/>
                    <a:pt x="3647" y="20905"/>
                    <a:pt x="4243" y="20045"/>
                  </a:cubicBezTo>
                  <a:cubicBezTo>
                    <a:pt x="4968" y="18790"/>
                    <a:pt x="5836" y="17536"/>
                    <a:pt x="6852" y="16464"/>
                  </a:cubicBezTo>
                  <a:cubicBezTo>
                    <a:pt x="7434" y="16104"/>
                    <a:pt x="8011" y="15928"/>
                    <a:pt x="8736" y="15751"/>
                  </a:cubicBezTo>
                  <a:lnTo>
                    <a:pt x="12943" y="14673"/>
                  </a:lnTo>
                  <a:cubicBezTo>
                    <a:pt x="13668" y="14496"/>
                    <a:pt x="14392" y="14137"/>
                    <a:pt x="14826" y="13418"/>
                  </a:cubicBezTo>
                  <a:cubicBezTo>
                    <a:pt x="15408" y="12706"/>
                    <a:pt x="15260" y="11451"/>
                    <a:pt x="15551" y="10379"/>
                  </a:cubicBezTo>
                  <a:cubicBezTo>
                    <a:pt x="16133" y="8765"/>
                    <a:pt x="17869" y="8229"/>
                    <a:pt x="18594" y="6615"/>
                  </a:cubicBezTo>
                  <a:cubicBezTo>
                    <a:pt x="18742" y="5902"/>
                    <a:pt x="18885" y="5184"/>
                    <a:pt x="19319" y="4648"/>
                  </a:cubicBezTo>
                  <a:cubicBezTo>
                    <a:pt x="19610" y="4288"/>
                    <a:pt x="20192" y="4288"/>
                    <a:pt x="20478" y="3929"/>
                  </a:cubicBezTo>
                  <a:cubicBezTo>
                    <a:pt x="21203" y="2857"/>
                    <a:pt x="21060" y="1243"/>
                    <a:pt x="20044" y="707"/>
                  </a:cubicBezTo>
                  <a:cubicBezTo>
                    <a:pt x="19438" y="212"/>
                    <a:pt x="18685" y="0"/>
                    <a:pt x="1787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9" name="Google Shape;2605;p64"/>
            <p:cNvSpPr/>
            <p:nvPr/>
          </p:nvSpPr>
          <p:spPr>
            <a:xfrm>
              <a:off x="9646117" y="1476406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35" y="0"/>
                  </a:moveTo>
                  <a:cubicBezTo>
                    <a:pt x="6677" y="0"/>
                    <a:pt x="6186" y="228"/>
                    <a:pt x="5813" y="847"/>
                  </a:cubicBezTo>
                  <a:cubicBezTo>
                    <a:pt x="5706" y="579"/>
                    <a:pt x="5416" y="464"/>
                    <a:pt x="5075" y="464"/>
                  </a:cubicBezTo>
                  <a:cubicBezTo>
                    <a:pt x="4590" y="464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2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38"/>
                    <a:pt x="253" y="4587"/>
                  </a:cubicBezTo>
                  <a:cubicBezTo>
                    <a:pt x="189" y="5286"/>
                    <a:pt x="126" y="5984"/>
                    <a:pt x="61" y="6683"/>
                  </a:cubicBezTo>
                  <a:cubicBezTo>
                    <a:pt x="-67" y="7280"/>
                    <a:pt x="-2" y="7829"/>
                    <a:pt x="318" y="8377"/>
                  </a:cubicBezTo>
                  <a:cubicBezTo>
                    <a:pt x="526" y="8704"/>
                    <a:pt x="982" y="8903"/>
                    <a:pt x="1451" y="8903"/>
                  </a:cubicBezTo>
                  <a:cubicBezTo>
                    <a:pt x="1699" y="8903"/>
                    <a:pt x="1949" y="8847"/>
                    <a:pt x="2170" y="8727"/>
                  </a:cubicBezTo>
                  <a:cubicBezTo>
                    <a:pt x="2361" y="8578"/>
                    <a:pt x="2555" y="8328"/>
                    <a:pt x="2746" y="8128"/>
                  </a:cubicBezTo>
                  <a:cubicBezTo>
                    <a:pt x="3000" y="7851"/>
                    <a:pt x="3417" y="7698"/>
                    <a:pt x="3864" y="7698"/>
                  </a:cubicBezTo>
                  <a:cubicBezTo>
                    <a:pt x="3980" y="7698"/>
                    <a:pt x="4098" y="7710"/>
                    <a:pt x="4216" y="7729"/>
                  </a:cubicBezTo>
                  <a:cubicBezTo>
                    <a:pt x="4598" y="7879"/>
                    <a:pt x="4983" y="8079"/>
                    <a:pt x="5303" y="8377"/>
                  </a:cubicBezTo>
                  <a:cubicBezTo>
                    <a:pt x="7857" y="10473"/>
                    <a:pt x="8753" y="13464"/>
                    <a:pt x="8881" y="16356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8999"/>
                    <a:pt x="10222" y="19549"/>
                  </a:cubicBezTo>
                  <a:cubicBezTo>
                    <a:pt x="10222" y="20048"/>
                    <a:pt x="10350" y="20496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8"/>
                    <a:pt x="14759" y="18850"/>
                  </a:cubicBezTo>
                  <a:cubicBezTo>
                    <a:pt x="14824" y="18002"/>
                    <a:pt x="15144" y="17155"/>
                    <a:pt x="15655" y="16356"/>
                  </a:cubicBezTo>
                  <a:cubicBezTo>
                    <a:pt x="16100" y="15958"/>
                    <a:pt x="16548" y="15510"/>
                    <a:pt x="16868" y="15011"/>
                  </a:cubicBezTo>
                  <a:cubicBezTo>
                    <a:pt x="17253" y="14312"/>
                    <a:pt x="16996" y="13464"/>
                    <a:pt x="17316" y="12766"/>
                  </a:cubicBezTo>
                  <a:cubicBezTo>
                    <a:pt x="17763" y="11818"/>
                    <a:pt x="19233" y="11419"/>
                    <a:pt x="20192" y="10771"/>
                  </a:cubicBezTo>
                  <a:cubicBezTo>
                    <a:pt x="21150" y="10123"/>
                    <a:pt x="21533" y="8627"/>
                    <a:pt x="20320" y="8277"/>
                  </a:cubicBezTo>
                  <a:cubicBezTo>
                    <a:pt x="19872" y="8128"/>
                    <a:pt x="19361" y="8228"/>
                    <a:pt x="18848" y="8128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0"/>
                  </a:lnTo>
                  <a:cubicBezTo>
                    <a:pt x="15718" y="2543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9" y="1803"/>
                    <a:pt x="12392" y="1806"/>
                    <a:pt x="12325" y="1806"/>
                  </a:cubicBezTo>
                  <a:cubicBezTo>
                    <a:pt x="10895" y="1806"/>
                    <a:pt x="8803" y="0"/>
                    <a:pt x="72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0" name="Google Shape;2606;p64"/>
            <p:cNvSpPr/>
            <p:nvPr/>
          </p:nvSpPr>
          <p:spPr>
            <a:xfrm>
              <a:off x="9970836" y="1833094"/>
              <a:ext cx="80311" cy="9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9" h="21600" fill="norm" stroke="1" extrusionOk="0">
                  <a:moveTo>
                    <a:pt x="12436" y="0"/>
                  </a:moveTo>
                  <a:cubicBezTo>
                    <a:pt x="12088" y="0"/>
                    <a:pt x="11721" y="37"/>
                    <a:pt x="11355" y="129"/>
                  </a:cubicBezTo>
                  <a:cubicBezTo>
                    <a:pt x="9678" y="406"/>
                    <a:pt x="9678" y="970"/>
                    <a:pt x="8285" y="2373"/>
                  </a:cubicBezTo>
                  <a:cubicBezTo>
                    <a:pt x="7176" y="4054"/>
                    <a:pt x="5499" y="5744"/>
                    <a:pt x="4665" y="7148"/>
                  </a:cubicBezTo>
                  <a:cubicBezTo>
                    <a:pt x="2713" y="9669"/>
                    <a:pt x="4390" y="13880"/>
                    <a:pt x="2163" y="16124"/>
                  </a:cubicBezTo>
                  <a:cubicBezTo>
                    <a:pt x="1604" y="16410"/>
                    <a:pt x="1045" y="16973"/>
                    <a:pt x="486" y="17250"/>
                  </a:cubicBezTo>
                  <a:cubicBezTo>
                    <a:pt x="-348" y="18377"/>
                    <a:pt x="-73" y="20058"/>
                    <a:pt x="1045" y="21184"/>
                  </a:cubicBezTo>
                  <a:cubicBezTo>
                    <a:pt x="1741" y="21461"/>
                    <a:pt x="2438" y="21600"/>
                    <a:pt x="3134" y="21600"/>
                  </a:cubicBezTo>
                  <a:cubicBezTo>
                    <a:pt x="3831" y="21600"/>
                    <a:pt x="4527" y="21461"/>
                    <a:pt x="5224" y="21184"/>
                  </a:cubicBezTo>
                  <a:cubicBezTo>
                    <a:pt x="6333" y="20335"/>
                    <a:pt x="7176" y="18931"/>
                    <a:pt x="7726" y="17527"/>
                  </a:cubicBezTo>
                  <a:cubicBezTo>
                    <a:pt x="7726" y="16410"/>
                    <a:pt x="8285" y="15570"/>
                    <a:pt x="8844" y="14729"/>
                  </a:cubicBezTo>
                  <a:cubicBezTo>
                    <a:pt x="9449" y="14240"/>
                    <a:pt x="10154" y="14120"/>
                    <a:pt x="10924" y="14120"/>
                  </a:cubicBezTo>
                  <a:cubicBezTo>
                    <a:pt x="11639" y="14120"/>
                    <a:pt x="12418" y="14221"/>
                    <a:pt x="13197" y="14221"/>
                  </a:cubicBezTo>
                  <a:cubicBezTo>
                    <a:pt x="13508" y="14221"/>
                    <a:pt x="13820" y="14212"/>
                    <a:pt x="14141" y="14166"/>
                  </a:cubicBezTo>
                  <a:cubicBezTo>
                    <a:pt x="21252" y="13363"/>
                    <a:pt x="18640" y="0"/>
                    <a:pt x="124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1" name="Google Shape;2607;p64"/>
            <p:cNvSpPr/>
            <p:nvPr/>
          </p:nvSpPr>
          <p:spPr>
            <a:xfrm>
              <a:off x="9262097" y="1657468"/>
              <a:ext cx="183462" cy="3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"/>
                    <a:pt x="0" y="145"/>
                    <a:pt x="0" y="219"/>
                  </a:cubicBezTo>
                  <a:cubicBezTo>
                    <a:pt x="282" y="4686"/>
                    <a:pt x="2575" y="9005"/>
                    <a:pt x="6867" y="12886"/>
                  </a:cubicBezTo>
                  <a:cubicBezTo>
                    <a:pt x="7437" y="13399"/>
                    <a:pt x="8011" y="13913"/>
                    <a:pt x="8727" y="14426"/>
                  </a:cubicBezTo>
                  <a:cubicBezTo>
                    <a:pt x="9296" y="14864"/>
                    <a:pt x="10299" y="15597"/>
                    <a:pt x="11160" y="16254"/>
                  </a:cubicBezTo>
                  <a:cubicBezTo>
                    <a:pt x="12017" y="16842"/>
                    <a:pt x="12873" y="17353"/>
                    <a:pt x="13735" y="17866"/>
                  </a:cubicBezTo>
                  <a:cubicBezTo>
                    <a:pt x="15020" y="18598"/>
                    <a:pt x="16309" y="19258"/>
                    <a:pt x="17740" y="19916"/>
                  </a:cubicBezTo>
                  <a:cubicBezTo>
                    <a:pt x="19171" y="20576"/>
                    <a:pt x="20169" y="21089"/>
                    <a:pt x="21600" y="21600"/>
                  </a:cubicBezTo>
                  <a:cubicBezTo>
                    <a:pt x="18456" y="17427"/>
                    <a:pt x="15594" y="13180"/>
                    <a:pt x="10445" y="9665"/>
                  </a:cubicBezTo>
                  <a:cubicBezTo>
                    <a:pt x="8868" y="8786"/>
                    <a:pt x="7724" y="7762"/>
                    <a:pt x="7296" y="6589"/>
                  </a:cubicBezTo>
                  <a:cubicBezTo>
                    <a:pt x="7296" y="5784"/>
                    <a:pt x="7437" y="4977"/>
                    <a:pt x="7583" y="4173"/>
                  </a:cubicBezTo>
                  <a:lnTo>
                    <a:pt x="7583" y="2416"/>
                  </a:lnTo>
                  <a:cubicBezTo>
                    <a:pt x="6580" y="2416"/>
                    <a:pt x="5724" y="2342"/>
                    <a:pt x="4721" y="2269"/>
                  </a:cubicBezTo>
                  <a:cubicBezTo>
                    <a:pt x="4575" y="2269"/>
                    <a:pt x="4434" y="2195"/>
                    <a:pt x="4293" y="2122"/>
                  </a:cubicBezTo>
                  <a:cubicBezTo>
                    <a:pt x="4147" y="2050"/>
                    <a:pt x="4147" y="1903"/>
                    <a:pt x="4147" y="1829"/>
                  </a:cubicBezTo>
                  <a:cubicBezTo>
                    <a:pt x="4147" y="1171"/>
                    <a:pt x="2862" y="732"/>
                    <a:pt x="1713" y="438"/>
                  </a:cubicBezTo>
                  <a:cubicBezTo>
                    <a:pt x="1144" y="292"/>
                    <a:pt x="570" y="1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2" name="Google Shape;2608;p64"/>
            <p:cNvSpPr/>
            <p:nvPr/>
          </p:nvSpPr>
          <p:spPr>
            <a:xfrm>
              <a:off x="9262097" y="1625065"/>
              <a:ext cx="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12372"/>
                    <a:pt x="0" y="6186"/>
                    <a:pt x="0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65" name="Google Shape;2609;p64"/>
            <p:cNvGrpSpPr/>
            <p:nvPr/>
          </p:nvGrpSpPr>
          <p:grpSpPr>
            <a:xfrm>
              <a:off x="9467884" y="2026089"/>
              <a:ext cx="29508" cy="29507"/>
              <a:chOff x="0" y="0"/>
              <a:chExt cx="29506" cy="29506"/>
            </a:xfrm>
          </p:grpSpPr>
          <p:sp>
            <p:nvSpPr>
              <p:cNvPr id="1863" name="خط"/>
              <p:cNvSpPr/>
              <p:nvPr/>
            </p:nvSpPr>
            <p:spPr>
              <a:xfrm>
                <a:off x="0" y="0"/>
                <a:ext cx="29507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02" y="3933"/>
                      <a:pt x="7646" y="7866"/>
                      <a:pt x="12701" y="11799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4" name="خط"/>
              <p:cNvSpPr/>
              <p:nvPr/>
            </p:nvSpPr>
            <p:spPr>
              <a:xfrm>
                <a:off x="0" y="0"/>
                <a:ext cx="29507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701" y="11799"/>
                    </a:lnTo>
                    <a:cubicBezTo>
                      <a:pt x="7646" y="7866"/>
                      <a:pt x="3802" y="393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66" name="Google Shape;2610;p64"/>
            <p:cNvSpPr/>
            <p:nvPr/>
          </p:nvSpPr>
          <p:spPr>
            <a:xfrm>
              <a:off x="9646117" y="1477605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26" y="0"/>
                  </a:moveTo>
                  <a:cubicBezTo>
                    <a:pt x="6673" y="0"/>
                    <a:pt x="6186" y="228"/>
                    <a:pt x="5813" y="848"/>
                  </a:cubicBezTo>
                  <a:cubicBezTo>
                    <a:pt x="5706" y="579"/>
                    <a:pt x="5416" y="466"/>
                    <a:pt x="5075" y="466"/>
                  </a:cubicBezTo>
                  <a:cubicBezTo>
                    <a:pt x="4590" y="466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3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40"/>
                    <a:pt x="253" y="4587"/>
                  </a:cubicBezTo>
                  <a:cubicBezTo>
                    <a:pt x="189" y="5286"/>
                    <a:pt x="126" y="5985"/>
                    <a:pt x="61" y="6683"/>
                  </a:cubicBezTo>
                  <a:cubicBezTo>
                    <a:pt x="-67" y="7281"/>
                    <a:pt x="-2" y="7829"/>
                    <a:pt x="318" y="8377"/>
                  </a:cubicBezTo>
                  <a:cubicBezTo>
                    <a:pt x="526" y="8706"/>
                    <a:pt x="982" y="8903"/>
                    <a:pt x="1451" y="8903"/>
                  </a:cubicBezTo>
                  <a:cubicBezTo>
                    <a:pt x="1699" y="8903"/>
                    <a:pt x="1949" y="8848"/>
                    <a:pt x="2170" y="8727"/>
                  </a:cubicBezTo>
                  <a:cubicBezTo>
                    <a:pt x="2361" y="8578"/>
                    <a:pt x="2555" y="8328"/>
                    <a:pt x="2746" y="8130"/>
                  </a:cubicBezTo>
                  <a:cubicBezTo>
                    <a:pt x="3000" y="7851"/>
                    <a:pt x="3417" y="7700"/>
                    <a:pt x="3864" y="7700"/>
                  </a:cubicBezTo>
                  <a:cubicBezTo>
                    <a:pt x="3980" y="7700"/>
                    <a:pt x="4098" y="7710"/>
                    <a:pt x="4216" y="7729"/>
                  </a:cubicBezTo>
                  <a:cubicBezTo>
                    <a:pt x="4598" y="7880"/>
                    <a:pt x="4983" y="8079"/>
                    <a:pt x="5303" y="8377"/>
                  </a:cubicBezTo>
                  <a:cubicBezTo>
                    <a:pt x="7857" y="10473"/>
                    <a:pt x="8753" y="13465"/>
                    <a:pt x="8881" y="16358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9001"/>
                    <a:pt x="10222" y="19549"/>
                  </a:cubicBezTo>
                  <a:cubicBezTo>
                    <a:pt x="10222" y="20048"/>
                    <a:pt x="10350" y="20497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9"/>
                    <a:pt x="14759" y="18852"/>
                  </a:cubicBezTo>
                  <a:cubicBezTo>
                    <a:pt x="14824" y="18004"/>
                    <a:pt x="15144" y="17155"/>
                    <a:pt x="15655" y="16358"/>
                  </a:cubicBezTo>
                  <a:cubicBezTo>
                    <a:pt x="16100" y="15959"/>
                    <a:pt x="16548" y="15510"/>
                    <a:pt x="16868" y="15062"/>
                  </a:cubicBezTo>
                  <a:cubicBezTo>
                    <a:pt x="17253" y="14363"/>
                    <a:pt x="16996" y="13515"/>
                    <a:pt x="17316" y="12817"/>
                  </a:cubicBezTo>
                  <a:cubicBezTo>
                    <a:pt x="17826" y="11820"/>
                    <a:pt x="19168" y="11421"/>
                    <a:pt x="20192" y="10771"/>
                  </a:cubicBezTo>
                  <a:cubicBezTo>
                    <a:pt x="21150" y="10074"/>
                    <a:pt x="21533" y="8627"/>
                    <a:pt x="20320" y="8279"/>
                  </a:cubicBezTo>
                  <a:cubicBezTo>
                    <a:pt x="19872" y="8130"/>
                    <a:pt x="19361" y="8279"/>
                    <a:pt x="18848" y="8079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2"/>
                  </a:lnTo>
                  <a:cubicBezTo>
                    <a:pt x="15718" y="2494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7" y="1803"/>
                    <a:pt x="12388" y="1808"/>
                    <a:pt x="12320" y="1808"/>
                  </a:cubicBezTo>
                  <a:cubicBezTo>
                    <a:pt x="10849" y="1808"/>
                    <a:pt x="8780" y="0"/>
                    <a:pt x="72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69" name="Google Shape;2611;p64"/>
            <p:cNvGrpSpPr/>
            <p:nvPr/>
          </p:nvGrpSpPr>
          <p:grpSpPr>
            <a:xfrm>
              <a:off x="9262097" y="1615350"/>
              <a:ext cx="1" cy="29507"/>
              <a:chOff x="0" y="0"/>
              <a:chExt cx="0" cy="29506"/>
            </a:xfrm>
          </p:grpSpPr>
          <p:sp>
            <p:nvSpPr>
              <p:cNvPr id="1867" name="خط"/>
              <p:cNvSpPr/>
              <p:nvPr/>
            </p:nvSpPr>
            <p:spPr>
              <a:xfrm>
                <a:off x="0" y="0"/>
                <a:ext cx="0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cubicBezTo>
                      <a:pt x="0" y="0"/>
                      <a:pt x="0" y="2374"/>
                      <a:pt x="0" y="4826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8" name="خط"/>
              <p:cNvSpPr/>
              <p:nvPr/>
            </p:nvSpPr>
            <p:spPr>
              <a:xfrm>
                <a:off x="0" y="0"/>
                <a:ext cx="0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4826"/>
                    </a:lnTo>
                    <a:cubicBezTo>
                      <a:pt x="0" y="2374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70" name="Google Shape;2612;p64"/>
            <p:cNvSpPr/>
            <p:nvPr/>
          </p:nvSpPr>
          <p:spPr>
            <a:xfrm>
              <a:off x="9262097" y="1639057"/>
              <a:ext cx="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14400"/>
                    <a:pt x="0" y="10741"/>
                    <a:pt x="0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1" name="Google Shape;2613;p64"/>
            <p:cNvSpPr/>
            <p:nvPr/>
          </p:nvSpPr>
          <p:spPr>
            <a:xfrm>
              <a:off x="9262097" y="1603257"/>
              <a:ext cx="64406" cy="9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73" y="0"/>
                  </a:moveTo>
                  <a:cubicBezTo>
                    <a:pt x="4840" y="0"/>
                    <a:pt x="2521" y="3137"/>
                    <a:pt x="1220" y="4014"/>
                  </a:cubicBezTo>
                  <a:cubicBezTo>
                    <a:pt x="804" y="4286"/>
                    <a:pt x="402" y="4566"/>
                    <a:pt x="0" y="4837"/>
                  </a:cubicBezTo>
                  <a:cubicBezTo>
                    <a:pt x="0" y="5108"/>
                    <a:pt x="0" y="5108"/>
                    <a:pt x="0" y="5389"/>
                  </a:cubicBezTo>
                  <a:lnTo>
                    <a:pt x="0" y="12260"/>
                  </a:lnTo>
                  <a:cubicBezTo>
                    <a:pt x="1622" y="12803"/>
                    <a:pt x="3660" y="13354"/>
                    <a:pt x="4880" y="13906"/>
                  </a:cubicBezTo>
                  <a:cubicBezTo>
                    <a:pt x="8152" y="15280"/>
                    <a:pt x="11410" y="16654"/>
                    <a:pt x="11812" y="19123"/>
                  </a:cubicBezTo>
                  <a:cubicBezTo>
                    <a:pt x="11812" y="19674"/>
                    <a:pt x="11812" y="19954"/>
                    <a:pt x="12228" y="20226"/>
                  </a:cubicBezTo>
                  <a:cubicBezTo>
                    <a:pt x="12630" y="20497"/>
                    <a:pt x="13032" y="20777"/>
                    <a:pt x="13448" y="20777"/>
                  </a:cubicBezTo>
                  <a:cubicBezTo>
                    <a:pt x="16304" y="21329"/>
                    <a:pt x="19146" y="21329"/>
                    <a:pt x="21600" y="21600"/>
                  </a:cubicBezTo>
                  <a:lnTo>
                    <a:pt x="21600" y="17206"/>
                  </a:lnTo>
                  <a:lnTo>
                    <a:pt x="20782" y="17206"/>
                  </a:lnTo>
                  <a:cubicBezTo>
                    <a:pt x="17926" y="17206"/>
                    <a:pt x="14668" y="16926"/>
                    <a:pt x="13032" y="15551"/>
                  </a:cubicBezTo>
                  <a:cubicBezTo>
                    <a:pt x="11812" y="13906"/>
                    <a:pt x="13032" y="10886"/>
                    <a:pt x="11410" y="9231"/>
                  </a:cubicBezTo>
                  <a:cubicBezTo>
                    <a:pt x="10190" y="8409"/>
                    <a:pt x="8956" y="7857"/>
                    <a:pt x="7334" y="7305"/>
                  </a:cubicBezTo>
                  <a:cubicBezTo>
                    <a:pt x="6114" y="6483"/>
                    <a:pt x="4880" y="5389"/>
                    <a:pt x="5698" y="4566"/>
                  </a:cubicBezTo>
                  <a:cubicBezTo>
                    <a:pt x="6516" y="3463"/>
                    <a:pt x="8152" y="3463"/>
                    <a:pt x="8956" y="2640"/>
                  </a:cubicBezTo>
                  <a:cubicBezTo>
                    <a:pt x="9774" y="2089"/>
                    <a:pt x="9774" y="1266"/>
                    <a:pt x="8956" y="714"/>
                  </a:cubicBezTo>
                  <a:cubicBezTo>
                    <a:pt x="8380" y="208"/>
                    <a:pt x="7777" y="0"/>
                    <a:pt x="71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2" name="Google Shape;2614;p64"/>
            <p:cNvSpPr/>
            <p:nvPr/>
          </p:nvSpPr>
          <p:spPr>
            <a:xfrm>
              <a:off x="9322824" y="1644035"/>
              <a:ext cx="249202" cy="40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4036" y="0"/>
                  </a:moveTo>
                  <a:cubicBezTo>
                    <a:pt x="3712" y="0"/>
                    <a:pt x="3394" y="21"/>
                    <a:pt x="3086" y="68"/>
                  </a:cubicBezTo>
                  <a:cubicBezTo>
                    <a:pt x="1543" y="133"/>
                    <a:pt x="413" y="914"/>
                    <a:pt x="311" y="1890"/>
                  </a:cubicBezTo>
                  <a:lnTo>
                    <a:pt x="311" y="4492"/>
                  </a:lnTo>
                  <a:cubicBezTo>
                    <a:pt x="105" y="5207"/>
                    <a:pt x="0" y="5922"/>
                    <a:pt x="0" y="6639"/>
                  </a:cubicBezTo>
                  <a:cubicBezTo>
                    <a:pt x="413" y="7614"/>
                    <a:pt x="1133" y="8588"/>
                    <a:pt x="2264" y="9305"/>
                  </a:cubicBezTo>
                  <a:cubicBezTo>
                    <a:pt x="6070" y="12428"/>
                    <a:pt x="8127" y="16201"/>
                    <a:pt x="10286" y="19907"/>
                  </a:cubicBezTo>
                  <a:cubicBezTo>
                    <a:pt x="10698" y="20102"/>
                    <a:pt x="11108" y="20299"/>
                    <a:pt x="11622" y="20494"/>
                  </a:cubicBezTo>
                  <a:lnTo>
                    <a:pt x="12651" y="20883"/>
                  </a:lnTo>
                  <a:cubicBezTo>
                    <a:pt x="12959" y="21078"/>
                    <a:pt x="13270" y="21208"/>
                    <a:pt x="13578" y="21339"/>
                  </a:cubicBezTo>
                  <a:lnTo>
                    <a:pt x="14400" y="21600"/>
                  </a:lnTo>
                  <a:lnTo>
                    <a:pt x="14295" y="21469"/>
                  </a:lnTo>
                  <a:cubicBezTo>
                    <a:pt x="13371" y="20232"/>
                    <a:pt x="13371" y="18542"/>
                    <a:pt x="15222" y="17891"/>
                  </a:cubicBezTo>
                  <a:cubicBezTo>
                    <a:pt x="15635" y="17827"/>
                    <a:pt x="15943" y="17696"/>
                    <a:pt x="16251" y="17566"/>
                  </a:cubicBezTo>
                  <a:cubicBezTo>
                    <a:pt x="17178" y="17046"/>
                    <a:pt x="16457" y="16006"/>
                    <a:pt x="17279" y="15550"/>
                  </a:cubicBezTo>
                  <a:cubicBezTo>
                    <a:pt x="17794" y="15225"/>
                    <a:pt x="18514" y="15289"/>
                    <a:pt x="19130" y="15094"/>
                  </a:cubicBezTo>
                  <a:cubicBezTo>
                    <a:pt x="20057" y="14705"/>
                    <a:pt x="20571" y="13923"/>
                    <a:pt x="20365" y="13209"/>
                  </a:cubicBezTo>
                  <a:cubicBezTo>
                    <a:pt x="20159" y="12492"/>
                    <a:pt x="20057" y="11777"/>
                    <a:pt x="20057" y="10996"/>
                  </a:cubicBezTo>
                  <a:cubicBezTo>
                    <a:pt x="20260" y="9889"/>
                    <a:pt x="21600" y="8785"/>
                    <a:pt x="20879" y="7743"/>
                  </a:cubicBezTo>
                  <a:cubicBezTo>
                    <a:pt x="20057" y="6767"/>
                    <a:pt x="17381" y="6833"/>
                    <a:pt x="15530" y="6313"/>
                  </a:cubicBezTo>
                  <a:cubicBezTo>
                    <a:pt x="12959" y="5663"/>
                    <a:pt x="12241" y="3711"/>
                    <a:pt x="10594" y="2279"/>
                  </a:cubicBezTo>
                  <a:cubicBezTo>
                    <a:pt x="9325" y="1190"/>
                    <a:pt x="6459" y="0"/>
                    <a:pt x="40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3" name="Google Shape;2615;p64"/>
            <p:cNvSpPr/>
            <p:nvPr/>
          </p:nvSpPr>
          <p:spPr>
            <a:xfrm>
              <a:off x="9265735" y="1305058"/>
              <a:ext cx="260131" cy="27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5370" y="0"/>
                  </a:moveTo>
                  <a:cubicBezTo>
                    <a:pt x="14467" y="0"/>
                    <a:pt x="13462" y="94"/>
                    <a:pt x="13162" y="764"/>
                  </a:cubicBezTo>
                  <a:cubicBezTo>
                    <a:pt x="13059" y="1241"/>
                    <a:pt x="13059" y="1625"/>
                    <a:pt x="13059" y="2005"/>
                  </a:cubicBezTo>
                  <a:cubicBezTo>
                    <a:pt x="12758" y="3152"/>
                    <a:pt x="10950" y="3344"/>
                    <a:pt x="9846" y="4108"/>
                  </a:cubicBezTo>
                  <a:cubicBezTo>
                    <a:pt x="9542" y="4394"/>
                    <a:pt x="9040" y="4680"/>
                    <a:pt x="8640" y="4966"/>
                  </a:cubicBezTo>
                  <a:cubicBezTo>
                    <a:pt x="8138" y="5157"/>
                    <a:pt x="7536" y="5255"/>
                    <a:pt x="6931" y="5255"/>
                  </a:cubicBezTo>
                  <a:lnTo>
                    <a:pt x="6630" y="5255"/>
                  </a:lnTo>
                  <a:cubicBezTo>
                    <a:pt x="6330" y="5635"/>
                    <a:pt x="6029" y="6113"/>
                    <a:pt x="5725" y="6590"/>
                  </a:cubicBezTo>
                  <a:cubicBezTo>
                    <a:pt x="5325" y="7068"/>
                    <a:pt x="5024" y="7546"/>
                    <a:pt x="4822" y="8023"/>
                  </a:cubicBezTo>
                  <a:cubicBezTo>
                    <a:pt x="3414" y="10220"/>
                    <a:pt x="2211" y="12609"/>
                    <a:pt x="1405" y="15189"/>
                  </a:cubicBezTo>
                  <a:cubicBezTo>
                    <a:pt x="1104" y="16047"/>
                    <a:pt x="803" y="16908"/>
                    <a:pt x="602" y="17766"/>
                  </a:cubicBezTo>
                  <a:cubicBezTo>
                    <a:pt x="301" y="18721"/>
                    <a:pt x="99" y="19582"/>
                    <a:pt x="0" y="20538"/>
                  </a:cubicBezTo>
                  <a:cubicBezTo>
                    <a:pt x="301" y="19774"/>
                    <a:pt x="602" y="19010"/>
                    <a:pt x="704" y="18149"/>
                  </a:cubicBezTo>
                  <a:cubicBezTo>
                    <a:pt x="902" y="17288"/>
                    <a:pt x="1405" y="16430"/>
                    <a:pt x="2109" y="15858"/>
                  </a:cubicBezTo>
                  <a:cubicBezTo>
                    <a:pt x="2446" y="15582"/>
                    <a:pt x="2879" y="15437"/>
                    <a:pt x="3312" y="15437"/>
                  </a:cubicBezTo>
                  <a:cubicBezTo>
                    <a:pt x="3781" y="15437"/>
                    <a:pt x="4257" y="15604"/>
                    <a:pt x="4621" y="15953"/>
                  </a:cubicBezTo>
                  <a:cubicBezTo>
                    <a:pt x="4922" y="16524"/>
                    <a:pt x="5024" y="17194"/>
                    <a:pt x="4822" y="17863"/>
                  </a:cubicBezTo>
                  <a:cubicBezTo>
                    <a:pt x="4720" y="18721"/>
                    <a:pt x="4522" y="19582"/>
                    <a:pt x="4419" y="20443"/>
                  </a:cubicBezTo>
                  <a:cubicBezTo>
                    <a:pt x="4320" y="20729"/>
                    <a:pt x="4320" y="20918"/>
                    <a:pt x="4419" y="21207"/>
                  </a:cubicBezTo>
                  <a:cubicBezTo>
                    <a:pt x="4515" y="21481"/>
                    <a:pt x="4796" y="21600"/>
                    <a:pt x="5103" y="21600"/>
                  </a:cubicBezTo>
                  <a:cubicBezTo>
                    <a:pt x="5444" y="21600"/>
                    <a:pt x="5817" y="21455"/>
                    <a:pt x="6029" y="21207"/>
                  </a:cubicBezTo>
                  <a:cubicBezTo>
                    <a:pt x="6330" y="20632"/>
                    <a:pt x="6429" y="20060"/>
                    <a:pt x="6227" y="19488"/>
                  </a:cubicBezTo>
                  <a:cubicBezTo>
                    <a:pt x="6029" y="18819"/>
                    <a:pt x="6029" y="18244"/>
                    <a:pt x="6227" y="17672"/>
                  </a:cubicBezTo>
                  <a:cubicBezTo>
                    <a:pt x="6832" y="16238"/>
                    <a:pt x="9040" y="16430"/>
                    <a:pt x="10349" y="15569"/>
                  </a:cubicBezTo>
                  <a:cubicBezTo>
                    <a:pt x="11050" y="14903"/>
                    <a:pt x="11552" y="14042"/>
                    <a:pt x="11955" y="13181"/>
                  </a:cubicBezTo>
                  <a:cubicBezTo>
                    <a:pt x="12358" y="12323"/>
                    <a:pt x="13162" y="11653"/>
                    <a:pt x="14166" y="11559"/>
                  </a:cubicBezTo>
                  <a:cubicBezTo>
                    <a:pt x="14566" y="11559"/>
                    <a:pt x="14867" y="11751"/>
                    <a:pt x="15171" y="11751"/>
                  </a:cubicBezTo>
                  <a:cubicBezTo>
                    <a:pt x="16176" y="11559"/>
                    <a:pt x="16678" y="10412"/>
                    <a:pt x="16074" y="9648"/>
                  </a:cubicBezTo>
                  <a:cubicBezTo>
                    <a:pt x="15872" y="9551"/>
                    <a:pt x="15773" y="9362"/>
                    <a:pt x="15571" y="9265"/>
                  </a:cubicBezTo>
                  <a:cubicBezTo>
                    <a:pt x="15472" y="8885"/>
                    <a:pt x="15571" y="8501"/>
                    <a:pt x="15974" y="8309"/>
                  </a:cubicBezTo>
                  <a:cubicBezTo>
                    <a:pt x="16275" y="8118"/>
                    <a:pt x="16576" y="8023"/>
                    <a:pt x="16979" y="8023"/>
                  </a:cubicBezTo>
                  <a:lnTo>
                    <a:pt x="19491" y="7643"/>
                  </a:lnTo>
                  <a:cubicBezTo>
                    <a:pt x="20394" y="7546"/>
                    <a:pt x="21600" y="7068"/>
                    <a:pt x="21501" y="6210"/>
                  </a:cubicBezTo>
                  <a:cubicBezTo>
                    <a:pt x="21299" y="5349"/>
                    <a:pt x="20192" y="5063"/>
                    <a:pt x="20093" y="4299"/>
                  </a:cubicBezTo>
                  <a:cubicBezTo>
                    <a:pt x="20093" y="4108"/>
                    <a:pt x="20093" y="4010"/>
                    <a:pt x="19994" y="3822"/>
                  </a:cubicBezTo>
                  <a:cubicBezTo>
                    <a:pt x="19904" y="3611"/>
                    <a:pt x="19699" y="3529"/>
                    <a:pt x="19455" y="3529"/>
                  </a:cubicBezTo>
                  <a:cubicBezTo>
                    <a:pt x="19141" y="3529"/>
                    <a:pt x="18767" y="3661"/>
                    <a:pt x="18486" y="3822"/>
                  </a:cubicBezTo>
                  <a:cubicBezTo>
                    <a:pt x="18285" y="3312"/>
                    <a:pt x="17815" y="3014"/>
                    <a:pt x="17346" y="3014"/>
                  </a:cubicBezTo>
                  <a:cubicBezTo>
                    <a:pt x="17111" y="3014"/>
                    <a:pt x="16877" y="3089"/>
                    <a:pt x="16678" y="3246"/>
                  </a:cubicBezTo>
                  <a:cubicBezTo>
                    <a:pt x="16176" y="3630"/>
                    <a:pt x="16074" y="4299"/>
                    <a:pt x="15872" y="4871"/>
                  </a:cubicBezTo>
                  <a:cubicBezTo>
                    <a:pt x="15370" y="6210"/>
                    <a:pt x="14467" y="7451"/>
                    <a:pt x="13162" y="8309"/>
                  </a:cubicBezTo>
                  <a:cubicBezTo>
                    <a:pt x="12861" y="8693"/>
                    <a:pt x="12358" y="8979"/>
                    <a:pt x="11856" y="9073"/>
                  </a:cubicBezTo>
                  <a:cubicBezTo>
                    <a:pt x="11354" y="9073"/>
                    <a:pt x="10851" y="8501"/>
                    <a:pt x="11050" y="8118"/>
                  </a:cubicBezTo>
                  <a:cubicBezTo>
                    <a:pt x="11251" y="7737"/>
                    <a:pt x="11654" y="7643"/>
                    <a:pt x="11654" y="7354"/>
                  </a:cubicBezTo>
                  <a:cubicBezTo>
                    <a:pt x="11552" y="6974"/>
                    <a:pt x="10749" y="6974"/>
                    <a:pt x="10650" y="6590"/>
                  </a:cubicBezTo>
                  <a:cubicBezTo>
                    <a:pt x="10950" y="5349"/>
                    <a:pt x="12358" y="4871"/>
                    <a:pt x="13462" y="4299"/>
                  </a:cubicBezTo>
                  <a:cubicBezTo>
                    <a:pt x="14768" y="3536"/>
                    <a:pt x="15773" y="2388"/>
                    <a:pt x="16275" y="955"/>
                  </a:cubicBezTo>
                  <a:cubicBezTo>
                    <a:pt x="16374" y="764"/>
                    <a:pt x="16374" y="572"/>
                    <a:pt x="16275" y="286"/>
                  </a:cubicBezTo>
                  <a:cubicBezTo>
                    <a:pt x="16074" y="0"/>
                    <a:pt x="15674" y="0"/>
                    <a:pt x="153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4" name="Google Shape;2616;p64"/>
            <p:cNvSpPr/>
            <p:nvPr/>
          </p:nvSpPr>
          <p:spPr>
            <a:xfrm>
              <a:off x="9565503" y="1183803"/>
              <a:ext cx="175502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970" y="0"/>
                  </a:moveTo>
                  <a:cubicBezTo>
                    <a:pt x="15843" y="0"/>
                    <a:pt x="13272" y="1462"/>
                    <a:pt x="11789" y="2637"/>
                  </a:cubicBezTo>
                  <a:cubicBezTo>
                    <a:pt x="9480" y="4810"/>
                    <a:pt x="7306" y="7135"/>
                    <a:pt x="4306" y="7135"/>
                  </a:cubicBezTo>
                  <a:cubicBezTo>
                    <a:pt x="4096" y="7135"/>
                    <a:pt x="3886" y="7124"/>
                    <a:pt x="3667" y="7100"/>
                  </a:cubicBezTo>
                  <a:cubicBezTo>
                    <a:pt x="3233" y="7012"/>
                    <a:pt x="2799" y="6965"/>
                    <a:pt x="2346" y="6965"/>
                  </a:cubicBezTo>
                  <a:cubicBezTo>
                    <a:pt x="1892" y="6965"/>
                    <a:pt x="1420" y="7012"/>
                    <a:pt x="915" y="7100"/>
                  </a:cubicBezTo>
                  <a:cubicBezTo>
                    <a:pt x="190" y="7458"/>
                    <a:pt x="-392" y="9062"/>
                    <a:pt x="333" y="9778"/>
                  </a:cubicBezTo>
                  <a:cubicBezTo>
                    <a:pt x="772" y="10136"/>
                    <a:pt x="1349" y="9954"/>
                    <a:pt x="1783" y="10313"/>
                  </a:cubicBezTo>
                  <a:cubicBezTo>
                    <a:pt x="2508" y="10847"/>
                    <a:pt x="2799" y="12280"/>
                    <a:pt x="2222" y="13173"/>
                  </a:cubicBezTo>
                  <a:cubicBezTo>
                    <a:pt x="1931" y="14241"/>
                    <a:pt x="1058" y="14958"/>
                    <a:pt x="624" y="16027"/>
                  </a:cubicBezTo>
                  <a:cubicBezTo>
                    <a:pt x="190" y="16919"/>
                    <a:pt x="-101" y="17988"/>
                    <a:pt x="47" y="19063"/>
                  </a:cubicBezTo>
                  <a:cubicBezTo>
                    <a:pt x="47" y="19956"/>
                    <a:pt x="333" y="20666"/>
                    <a:pt x="772" y="21201"/>
                  </a:cubicBezTo>
                  <a:cubicBezTo>
                    <a:pt x="1082" y="21477"/>
                    <a:pt x="1454" y="21600"/>
                    <a:pt x="1840" y="21600"/>
                  </a:cubicBezTo>
                  <a:cubicBezTo>
                    <a:pt x="2703" y="21600"/>
                    <a:pt x="3648" y="20995"/>
                    <a:pt x="4248" y="20132"/>
                  </a:cubicBezTo>
                  <a:cubicBezTo>
                    <a:pt x="4973" y="18705"/>
                    <a:pt x="5841" y="17630"/>
                    <a:pt x="6857" y="16561"/>
                  </a:cubicBezTo>
                  <a:cubicBezTo>
                    <a:pt x="7439" y="16203"/>
                    <a:pt x="8016" y="15851"/>
                    <a:pt x="8598" y="15851"/>
                  </a:cubicBezTo>
                  <a:lnTo>
                    <a:pt x="12948" y="14600"/>
                  </a:lnTo>
                  <a:cubicBezTo>
                    <a:pt x="13673" y="14418"/>
                    <a:pt x="14250" y="14065"/>
                    <a:pt x="14831" y="13525"/>
                  </a:cubicBezTo>
                  <a:cubicBezTo>
                    <a:pt x="15265" y="12632"/>
                    <a:pt x="15122" y="11387"/>
                    <a:pt x="15556" y="10495"/>
                  </a:cubicBezTo>
                  <a:cubicBezTo>
                    <a:pt x="16138" y="8709"/>
                    <a:pt x="17874" y="8175"/>
                    <a:pt x="18456" y="6566"/>
                  </a:cubicBezTo>
                  <a:cubicBezTo>
                    <a:pt x="18747" y="6031"/>
                    <a:pt x="18747" y="5139"/>
                    <a:pt x="19181" y="4780"/>
                  </a:cubicBezTo>
                  <a:cubicBezTo>
                    <a:pt x="19615" y="4246"/>
                    <a:pt x="20049" y="4246"/>
                    <a:pt x="20483" y="3888"/>
                  </a:cubicBezTo>
                  <a:cubicBezTo>
                    <a:pt x="21208" y="2995"/>
                    <a:pt x="21065" y="1386"/>
                    <a:pt x="20049" y="675"/>
                  </a:cubicBezTo>
                  <a:cubicBezTo>
                    <a:pt x="19467" y="194"/>
                    <a:pt x="18747" y="0"/>
                    <a:pt x="179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5" name="Google Shape;2617;p64"/>
            <p:cNvSpPr/>
            <p:nvPr/>
          </p:nvSpPr>
          <p:spPr>
            <a:xfrm>
              <a:off x="10195773" y="1644115"/>
              <a:ext cx="29507" cy="3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769"/>
                    <a:pt x="0" y="14685"/>
                    <a:pt x="0" y="21600"/>
                  </a:cubicBezTo>
                  <a:cubicBezTo>
                    <a:pt x="21600" y="14685"/>
                    <a:pt x="21600" y="776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78" name="Google Shape;2618;p64"/>
            <p:cNvGrpSpPr/>
            <p:nvPr/>
          </p:nvGrpSpPr>
          <p:grpSpPr>
            <a:xfrm>
              <a:off x="10178513" y="1474406"/>
              <a:ext cx="11778" cy="29507"/>
              <a:chOff x="0" y="0"/>
              <a:chExt cx="11776" cy="29506"/>
            </a:xfrm>
          </p:grpSpPr>
          <p:sp>
            <p:nvSpPr>
              <p:cNvPr id="1876" name="خط"/>
              <p:cNvSpPr/>
              <p:nvPr/>
            </p:nvSpPr>
            <p:spPr>
              <a:xfrm>
                <a:off x="0" y="-1"/>
                <a:ext cx="11777" cy="2950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77" name="خط"/>
              <p:cNvSpPr/>
              <p:nvPr/>
            </p:nvSpPr>
            <p:spPr>
              <a:xfrm flipH="1" flipV="1">
                <a:off x="0" y="0"/>
                <a:ext cx="11777" cy="2950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79" name="Google Shape;2619;p64"/>
            <p:cNvSpPr/>
            <p:nvPr/>
          </p:nvSpPr>
          <p:spPr>
            <a:xfrm>
              <a:off x="9714303" y="1273515"/>
              <a:ext cx="496844" cy="4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933" y="0"/>
                  </a:moveTo>
                  <a:cubicBezTo>
                    <a:pt x="4654" y="0"/>
                    <a:pt x="4391" y="98"/>
                    <a:pt x="4177" y="316"/>
                  </a:cubicBezTo>
                  <a:cubicBezTo>
                    <a:pt x="3654" y="569"/>
                    <a:pt x="3234" y="1077"/>
                    <a:pt x="2973" y="1712"/>
                  </a:cubicBezTo>
                  <a:cubicBezTo>
                    <a:pt x="2827" y="2306"/>
                    <a:pt x="3138" y="3123"/>
                    <a:pt x="3649" y="3123"/>
                  </a:cubicBezTo>
                  <a:cubicBezTo>
                    <a:pt x="3684" y="3123"/>
                    <a:pt x="3721" y="3119"/>
                    <a:pt x="3758" y="3111"/>
                  </a:cubicBezTo>
                  <a:cubicBezTo>
                    <a:pt x="3916" y="3048"/>
                    <a:pt x="4019" y="3048"/>
                    <a:pt x="4177" y="3048"/>
                  </a:cubicBezTo>
                  <a:cubicBezTo>
                    <a:pt x="4386" y="3173"/>
                    <a:pt x="4490" y="3428"/>
                    <a:pt x="4490" y="3683"/>
                  </a:cubicBezTo>
                  <a:cubicBezTo>
                    <a:pt x="4490" y="3936"/>
                    <a:pt x="4490" y="4191"/>
                    <a:pt x="4595" y="4381"/>
                  </a:cubicBezTo>
                  <a:cubicBezTo>
                    <a:pt x="4659" y="4534"/>
                    <a:pt x="4780" y="4620"/>
                    <a:pt x="4900" y="4620"/>
                  </a:cubicBezTo>
                  <a:cubicBezTo>
                    <a:pt x="4977" y="4620"/>
                    <a:pt x="5057" y="4584"/>
                    <a:pt x="5118" y="4509"/>
                  </a:cubicBezTo>
                  <a:cubicBezTo>
                    <a:pt x="5327" y="4126"/>
                    <a:pt x="5380" y="3683"/>
                    <a:pt x="5275" y="3301"/>
                  </a:cubicBezTo>
                  <a:cubicBezTo>
                    <a:pt x="5118" y="2855"/>
                    <a:pt x="5170" y="2412"/>
                    <a:pt x="5327" y="2030"/>
                  </a:cubicBezTo>
                  <a:cubicBezTo>
                    <a:pt x="5413" y="1875"/>
                    <a:pt x="5566" y="1804"/>
                    <a:pt x="5716" y="1804"/>
                  </a:cubicBezTo>
                  <a:cubicBezTo>
                    <a:pt x="5934" y="1804"/>
                    <a:pt x="6142" y="1957"/>
                    <a:pt x="6111" y="2220"/>
                  </a:cubicBezTo>
                  <a:cubicBezTo>
                    <a:pt x="6111" y="2475"/>
                    <a:pt x="5850" y="2665"/>
                    <a:pt x="5850" y="2920"/>
                  </a:cubicBezTo>
                  <a:cubicBezTo>
                    <a:pt x="5903" y="3173"/>
                    <a:pt x="6165" y="3301"/>
                    <a:pt x="6373" y="3301"/>
                  </a:cubicBezTo>
                  <a:cubicBezTo>
                    <a:pt x="6478" y="3269"/>
                    <a:pt x="6583" y="3253"/>
                    <a:pt x="6688" y="3253"/>
                  </a:cubicBezTo>
                  <a:cubicBezTo>
                    <a:pt x="6791" y="3253"/>
                    <a:pt x="6896" y="3269"/>
                    <a:pt x="7001" y="3301"/>
                  </a:cubicBezTo>
                  <a:cubicBezTo>
                    <a:pt x="7209" y="3366"/>
                    <a:pt x="7419" y="3683"/>
                    <a:pt x="7262" y="3873"/>
                  </a:cubicBezTo>
                  <a:cubicBezTo>
                    <a:pt x="7195" y="3970"/>
                    <a:pt x="7099" y="4001"/>
                    <a:pt x="6990" y="4001"/>
                  </a:cubicBezTo>
                  <a:cubicBezTo>
                    <a:pt x="6791" y="4001"/>
                    <a:pt x="6552" y="3899"/>
                    <a:pt x="6380" y="3899"/>
                  </a:cubicBezTo>
                  <a:cubicBezTo>
                    <a:pt x="6275" y="3899"/>
                    <a:pt x="6194" y="3936"/>
                    <a:pt x="6165" y="4064"/>
                  </a:cubicBezTo>
                  <a:cubicBezTo>
                    <a:pt x="6111" y="4191"/>
                    <a:pt x="6165" y="4317"/>
                    <a:pt x="6165" y="4444"/>
                  </a:cubicBezTo>
                  <a:cubicBezTo>
                    <a:pt x="6165" y="4827"/>
                    <a:pt x="5745" y="4952"/>
                    <a:pt x="5432" y="5017"/>
                  </a:cubicBezTo>
                  <a:cubicBezTo>
                    <a:pt x="5280" y="5042"/>
                    <a:pt x="5137" y="5059"/>
                    <a:pt x="5003" y="5059"/>
                  </a:cubicBezTo>
                  <a:cubicBezTo>
                    <a:pt x="4814" y="5059"/>
                    <a:pt x="4644" y="5027"/>
                    <a:pt x="4490" y="4952"/>
                  </a:cubicBezTo>
                  <a:cubicBezTo>
                    <a:pt x="4177" y="4762"/>
                    <a:pt x="4019" y="4381"/>
                    <a:pt x="4124" y="4001"/>
                  </a:cubicBezTo>
                  <a:cubicBezTo>
                    <a:pt x="4081" y="3965"/>
                    <a:pt x="4028" y="3949"/>
                    <a:pt x="3974" y="3949"/>
                  </a:cubicBezTo>
                  <a:cubicBezTo>
                    <a:pt x="3838" y="3949"/>
                    <a:pt x="3690" y="4053"/>
                    <a:pt x="3654" y="4191"/>
                  </a:cubicBezTo>
                  <a:cubicBezTo>
                    <a:pt x="3601" y="4444"/>
                    <a:pt x="3549" y="4699"/>
                    <a:pt x="3601" y="4889"/>
                  </a:cubicBezTo>
                  <a:cubicBezTo>
                    <a:pt x="3573" y="4883"/>
                    <a:pt x="3548" y="4881"/>
                    <a:pt x="3520" y="4881"/>
                  </a:cubicBezTo>
                  <a:cubicBezTo>
                    <a:pt x="3234" y="4881"/>
                    <a:pt x="2956" y="5176"/>
                    <a:pt x="2765" y="5525"/>
                  </a:cubicBezTo>
                  <a:cubicBezTo>
                    <a:pt x="2608" y="5843"/>
                    <a:pt x="2398" y="6223"/>
                    <a:pt x="2085" y="6351"/>
                  </a:cubicBezTo>
                  <a:cubicBezTo>
                    <a:pt x="1770" y="6478"/>
                    <a:pt x="1301" y="6351"/>
                    <a:pt x="1144" y="6668"/>
                  </a:cubicBezTo>
                  <a:cubicBezTo>
                    <a:pt x="934" y="6986"/>
                    <a:pt x="1562" y="7749"/>
                    <a:pt x="1352" y="8194"/>
                  </a:cubicBezTo>
                  <a:cubicBezTo>
                    <a:pt x="1196" y="8447"/>
                    <a:pt x="882" y="8447"/>
                    <a:pt x="673" y="8512"/>
                  </a:cubicBezTo>
                  <a:cubicBezTo>
                    <a:pt x="-7" y="8830"/>
                    <a:pt x="-217" y="9846"/>
                    <a:pt x="254" y="10481"/>
                  </a:cubicBezTo>
                  <a:cubicBezTo>
                    <a:pt x="490" y="10799"/>
                    <a:pt x="803" y="10958"/>
                    <a:pt x="1123" y="10958"/>
                  </a:cubicBezTo>
                  <a:cubicBezTo>
                    <a:pt x="1443" y="10958"/>
                    <a:pt x="1770" y="10799"/>
                    <a:pt x="2032" y="10481"/>
                  </a:cubicBezTo>
                  <a:cubicBezTo>
                    <a:pt x="2293" y="10036"/>
                    <a:pt x="2555" y="9591"/>
                    <a:pt x="2711" y="9083"/>
                  </a:cubicBezTo>
                  <a:cubicBezTo>
                    <a:pt x="2904" y="8560"/>
                    <a:pt x="3314" y="8249"/>
                    <a:pt x="3744" y="8249"/>
                  </a:cubicBezTo>
                  <a:cubicBezTo>
                    <a:pt x="3783" y="8249"/>
                    <a:pt x="3823" y="8251"/>
                    <a:pt x="3862" y="8257"/>
                  </a:cubicBezTo>
                  <a:cubicBezTo>
                    <a:pt x="4019" y="8320"/>
                    <a:pt x="4177" y="8447"/>
                    <a:pt x="4334" y="8637"/>
                  </a:cubicBezTo>
                  <a:lnTo>
                    <a:pt x="4960" y="9273"/>
                  </a:lnTo>
                  <a:cubicBezTo>
                    <a:pt x="5118" y="9400"/>
                    <a:pt x="5275" y="9591"/>
                    <a:pt x="5275" y="9781"/>
                  </a:cubicBezTo>
                  <a:cubicBezTo>
                    <a:pt x="5222" y="10036"/>
                    <a:pt x="5118" y="10099"/>
                    <a:pt x="5065" y="10291"/>
                  </a:cubicBezTo>
                  <a:cubicBezTo>
                    <a:pt x="4983" y="10644"/>
                    <a:pt x="5297" y="11000"/>
                    <a:pt x="5616" y="11000"/>
                  </a:cubicBezTo>
                  <a:cubicBezTo>
                    <a:pt x="5695" y="11000"/>
                    <a:pt x="5776" y="10977"/>
                    <a:pt x="5850" y="10926"/>
                  </a:cubicBezTo>
                  <a:cubicBezTo>
                    <a:pt x="6216" y="10609"/>
                    <a:pt x="6268" y="10036"/>
                    <a:pt x="6006" y="9591"/>
                  </a:cubicBezTo>
                  <a:cubicBezTo>
                    <a:pt x="5693" y="9083"/>
                    <a:pt x="4909" y="8830"/>
                    <a:pt x="4960" y="8067"/>
                  </a:cubicBezTo>
                  <a:cubicBezTo>
                    <a:pt x="5063" y="7960"/>
                    <a:pt x="5186" y="7912"/>
                    <a:pt x="5315" y="7912"/>
                  </a:cubicBezTo>
                  <a:cubicBezTo>
                    <a:pt x="5645" y="7912"/>
                    <a:pt x="6013" y="8226"/>
                    <a:pt x="6165" y="8637"/>
                  </a:cubicBezTo>
                  <a:cubicBezTo>
                    <a:pt x="6373" y="9210"/>
                    <a:pt x="6373" y="9846"/>
                    <a:pt x="6583" y="10354"/>
                  </a:cubicBezTo>
                  <a:cubicBezTo>
                    <a:pt x="6753" y="10822"/>
                    <a:pt x="7135" y="11246"/>
                    <a:pt x="7526" y="11246"/>
                  </a:cubicBezTo>
                  <a:cubicBezTo>
                    <a:pt x="7612" y="11246"/>
                    <a:pt x="7699" y="11225"/>
                    <a:pt x="7785" y="11179"/>
                  </a:cubicBezTo>
                  <a:cubicBezTo>
                    <a:pt x="7629" y="10671"/>
                    <a:pt x="7524" y="10226"/>
                    <a:pt x="7419" y="9718"/>
                  </a:cubicBezTo>
                  <a:cubicBezTo>
                    <a:pt x="7457" y="9683"/>
                    <a:pt x="7496" y="9666"/>
                    <a:pt x="7539" y="9666"/>
                  </a:cubicBezTo>
                  <a:cubicBezTo>
                    <a:pt x="7763" y="9666"/>
                    <a:pt x="8037" y="10113"/>
                    <a:pt x="8286" y="10113"/>
                  </a:cubicBezTo>
                  <a:cubicBezTo>
                    <a:pt x="8312" y="10113"/>
                    <a:pt x="8336" y="10109"/>
                    <a:pt x="8360" y="10099"/>
                  </a:cubicBezTo>
                  <a:cubicBezTo>
                    <a:pt x="8570" y="10036"/>
                    <a:pt x="8622" y="9656"/>
                    <a:pt x="8517" y="9400"/>
                  </a:cubicBezTo>
                  <a:cubicBezTo>
                    <a:pt x="8360" y="9210"/>
                    <a:pt x="8308" y="8955"/>
                    <a:pt x="8203" y="8702"/>
                  </a:cubicBezTo>
                  <a:cubicBezTo>
                    <a:pt x="8203" y="8261"/>
                    <a:pt x="8480" y="7914"/>
                    <a:pt x="8826" y="7914"/>
                  </a:cubicBezTo>
                  <a:cubicBezTo>
                    <a:pt x="8880" y="7914"/>
                    <a:pt x="8933" y="7923"/>
                    <a:pt x="8988" y="7939"/>
                  </a:cubicBezTo>
                  <a:cubicBezTo>
                    <a:pt x="9406" y="8067"/>
                    <a:pt x="9668" y="8447"/>
                    <a:pt x="9773" y="8955"/>
                  </a:cubicBezTo>
                  <a:cubicBezTo>
                    <a:pt x="9773" y="9148"/>
                    <a:pt x="9773" y="9273"/>
                    <a:pt x="9878" y="9465"/>
                  </a:cubicBezTo>
                  <a:cubicBezTo>
                    <a:pt x="9981" y="9846"/>
                    <a:pt x="10401" y="9973"/>
                    <a:pt x="10714" y="10099"/>
                  </a:cubicBezTo>
                  <a:cubicBezTo>
                    <a:pt x="11027" y="10291"/>
                    <a:pt x="11342" y="10671"/>
                    <a:pt x="11237" y="11052"/>
                  </a:cubicBezTo>
                  <a:cubicBezTo>
                    <a:pt x="11185" y="11244"/>
                    <a:pt x="11027" y="11370"/>
                    <a:pt x="11080" y="11562"/>
                  </a:cubicBezTo>
                  <a:cubicBezTo>
                    <a:pt x="11132" y="11752"/>
                    <a:pt x="11288" y="11752"/>
                    <a:pt x="11288" y="11942"/>
                  </a:cubicBezTo>
                  <a:cubicBezTo>
                    <a:pt x="11288" y="12070"/>
                    <a:pt x="11185" y="12133"/>
                    <a:pt x="11132" y="12133"/>
                  </a:cubicBezTo>
                  <a:cubicBezTo>
                    <a:pt x="10924" y="12260"/>
                    <a:pt x="10662" y="12323"/>
                    <a:pt x="10452" y="12388"/>
                  </a:cubicBezTo>
                  <a:cubicBezTo>
                    <a:pt x="10242" y="12515"/>
                    <a:pt x="10086" y="12768"/>
                    <a:pt x="10086" y="13023"/>
                  </a:cubicBezTo>
                  <a:cubicBezTo>
                    <a:pt x="10086" y="13404"/>
                    <a:pt x="10504" y="13594"/>
                    <a:pt x="10662" y="13912"/>
                  </a:cubicBezTo>
                  <a:cubicBezTo>
                    <a:pt x="10870" y="14229"/>
                    <a:pt x="10819" y="14675"/>
                    <a:pt x="10924" y="14992"/>
                  </a:cubicBezTo>
                  <a:cubicBezTo>
                    <a:pt x="11080" y="15310"/>
                    <a:pt x="11237" y="15628"/>
                    <a:pt x="11447" y="15881"/>
                  </a:cubicBezTo>
                  <a:cubicBezTo>
                    <a:pt x="11865" y="16771"/>
                    <a:pt x="12178" y="17852"/>
                    <a:pt x="12335" y="18931"/>
                  </a:cubicBezTo>
                  <a:cubicBezTo>
                    <a:pt x="12439" y="19376"/>
                    <a:pt x="12701" y="19884"/>
                    <a:pt x="13067" y="20011"/>
                  </a:cubicBezTo>
                  <a:cubicBezTo>
                    <a:pt x="13329" y="20011"/>
                    <a:pt x="13537" y="19949"/>
                    <a:pt x="13747" y="19821"/>
                  </a:cubicBezTo>
                  <a:cubicBezTo>
                    <a:pt x="14322" y="19631"/>
                    <a:pt x="14845" y="19248"/>
                    <a:pt x="15316" y="18678"/>
                  </a:cubicBezTo>
                  <a:cubicBezTo>
                    <a:pt x="15786" y="18170"/>
                    <a:pt x="15839" y="17279"/>
                    <a:pt x="15421" y="16644"/>
                  </a:cubicBezTo>
                  <a:cubicBezTo>
                    <a:pt x="15421" y="16581"/>
                    <a:pt x="15316" y="16516"/>
                    <a:pt x="15263" y="16516"/>
                  </a:cubicBezTo>
                  <a:cubicBezTo>
                    <a:pt x="15160" y="16516"/>
                    <a:pt x="15055" y="16581"/>
                    <a:pt x="14950" y="16644"/>
                  </a:cubicBezTo>
                  <a:cubicBezTo>
                    <a:pt x="14850" y="16683"/>
                    <a:pt x="14747" y="16706"/>
                    <a:pt x="14644" y="16706"/>
                  </a:cubicBezTo>
                  <a:cubicBezTo>
                    <a:pt x="14420" y="16706"/>
                    <a:pt x="14203" y="16606"/>
                    <a:pt x="14060" y="16391"/>
                  </a:cubicBezTo>
                  <a:cubicBezTo>
                    <a:pt x="13799" y="16136"/>
                    <a:pt x="13642" y="15818"/>
                    <a:pt x="13486" y="15438"/>
                  </a:cubicBezTo>
                  <a:lnTo>
                    <a:pt x="13014" y="14294"/>
                  </a:lnTo>
                  <a:cubicBezTo>
                    <a:pt x="13102" y="14213"/>
                    <a:pt x="13200" y="14179"/>
                    <a:pt x="13298" y="14179"/>
                  </a:cubicBezTo>
                  <a:cubicBezTo>
                    <a:pt x="13434" y="14179"/>
                    <a:pt x="13573" y="14246"/>
                    <a:pt x="13696" y="14357"/>
                  </a:cubicBezTo>
                  <a:cubicBezTo>
                    <a:pt x="13852" y="14547"/>
                    <a:pt x="14009" y="14802"/>
                    <a:pt x="14165" y="15055"/>
                  </a:cubicBezTo>
                  <a:cubicBezTo>
                    <a:pt x="14688" y="15755"/>
                    <a:pt x="15421" y="16136"/>
                    <a:pt x="16206" y="16198"/>
                  </a:cubicBezTo>
                  <a:cubicBezTo>
                    <a:pt x="16414" y="16198"/>
                    <a:pt x="16571" y="16263"/>
                    <a:pt x="16780" y="16326"/>
                  </a:cubicBezTo>
                  <a:cubicBezTo>
                    <a:pt x="17355" y="16644"/>
                    <a:pt x="17512" y="17662"/>
                    <a:pt x="18088" y="17915"/>
                  </a:cubicBezTo>
                  <a:cubicBezTo>
                    <a:pt x="18296" y="17915"/>
                    <a:pt x="18455" y="17979"/>
                    <a:pt x="18611" y="18042"/>
                  </a:cubicBezTo>
                  <a:cubicBezTo>
                    <a:pt x="18873" y="18232"/>
                    <a:pt x="19029" y="18487"/>
                    <a:pt x="19081" y="18805"/>
                  </a:cubicBezTo>
                  <a:cubicBezTo>
                    <a:pt x="19134" y="19376"/>
                    <a:pt x="19291" y="20011"/>
                    <a:pt x="19447" y="20519"/>
                  </a:cubicBezTo>
                  <a:cubicBezTo>
                    <a:pt x="19604" y="21092"/>
                    <a:pt x="20022" y="21537"/>
                    <a:pt x="20545" y="21600"/>
                  </a:cubicBezTo>
                  <a:cubicBezTo>
                    <a:pt x="20860" y="21600"/>
                    <a:pt x="21121" y="21410"/>
                    <a:pt x="21330" y="21155"/>
                  </a:cubicBezTo>
                  <a:cubicBezTo>
                    <a:pt x="21330" y="20647"/>
                    <a:pt x="21383" y="20076"/>
                    <a:pt x="21383" y="19566"/>
                  </a:cubicBezTo>
                  <a:cubicBezTo>
                    <a:pt x="21383" y="19248"/>
                    <a:pt x="21383" y="19123"/>
                    <a:pt x="21383" y="19058"/>
                  </a:cubicBezTo>
                  <a:lnTo>
                    <a:pt x="21383" y="18042"/>
                  </a:lnTo>
                  <a:cubicBezTo>
                    <a:pt x="21383" y="17662"/>
                    <a:pt x="21330" y="17344"/>
                    <a:pt x="21330" y="16961"/>
                  </a:cubicBezTo>
                  <a:cubicBezTo>
                    <a:pt x="21278" y="16644"/>
                    <a:pt x="21278" y="16391"/>
                    <a:pt x="21226" y="16198"/>
                  </a:cubicBezTo>
                  <a:cubicBezTo>
                    <a:pt x="21173" y="15945"/>
                    <a:pt x="21173" y="15628"/>
                    <a:pt x="21121" y="15310"/>
                  </a:cubicBezTo>
                  <a:cubicBezTo>
                    <a:pt x="21017" y="14420"/>
                    <a:pt x="20807" y="13594"/>
                    <a:pt x="20650" y="12768"/>
                  </a:cubicBezTo>
                  <a:cubicBezTo>
                    <a:pt x="20545" y="12450"/>
                    <a:pt x="20493" y="12133"/>
                    <a:pt x="20389" y="11815"/>
                  </a:cubicBezTo>
                  <a:cubicBezTo>
                    <a:pt x="20284" y="11497"/>
                    <a:pt x="20232" y="11179"/>
                    <a:pt x="20127" y="10862"/>
                  </a:cubicBezTo>
                  <a:cubicBezTo>
                    <a:pt x="20022" y="10609"/>
                    <a:pt x="19919" y="10416"/>
                    <a:pt x="19761" y="10163"/>
                  </a:cubicBezTo>
                  <a:cubicBezTo>
                    <a:pt x="18663" y="8002"/>
                    <a:pt x="16989" y="6351"/>
                    <a:pt x="15734" y="4254"/>
                  </a:cubicBezTo>
                  <a:cubicBezTo>
                    <a:pt x="15368" y="3556"/>
                    <a:pt x="15055" y="3048"/>
                    <a:pt x="14322" y="2920"/>
                  </a:cubicBezTo>
                  <a:cubicBezTo>
                    <a:pt x="14172" y="2893"/>
                    <a:pt x="14033" y="2885"/>
                    <a:pt x="13904" y="2885"/>
                  </a:cubicBezTo>
                  <a:cubicBezTo>
                    <a:pt x="13556" y="2885"/>
                    <a:pt x="13271" y="2952"/>
                    <a:pt x="13009" y="2952"/>
                  </a:cubicBezTo>
                  <a:cubicBezTo>
                    <a:pt x="12649" y="2952"/>
                    <a:pt x="12335" y="2824"/>
                    <a:pt x="11970" y="2220"/>
                  </a:cubicBezTo>
                  <a:cubicBezTo>
                    <a:pt x="11803" y="1969"/>
                    <a:pt x="11540" y="1718"/>
                    <a:pt x="11282" y="1718"/>
                  </a:cubicBezTo>
                  <a:cubicBezTo>
                    <a:pt x="11213" y="1718"/>
                    <a:pt x="11146" y="1737"/>
                    <a:pt x="11080" y="1777"/>
                  </a:cubicBezTo>
                  <a:cubicBezTo>
                    <a:pt x="11185" y="2030"/>
                    <a:pt x="11237" y="2285"/>
                    <a:pt x="11342" y="2603"/>
                  </a:cubicBezTo>
                  <a:cubicBezTo>
                    <a:pt x="11342" y="2603"/>
                    <a:pt x="11342" y="2665"/>
                    <a:pt x="11342" y="2730"/>
                  </a:cubicBezTo>
                  <a:cubicBezTo>
                    <a:pt x="11342" y="2851"/>
                    <a:pt x="11232" y="2922"/>
                    <a:pt x="11113" y="2922"/>
                  </a:cubicBezTo>
                  <a:cubicBezTo>
                    <a:pt x="11048" y="2922"/>
                    <a:pt x="10979" y="2901"/>
                    <a:pt x="10924" y="2855"/>
                  </a:cubicBezTo>
                  <a:cubicBezTo>
                    <a:pt x="10819" y="2730"/>
                    <a:pt x="10714" y="2603"/>
                    <a:pt x="10662" y="2412"/>
                  </a:cubicBezTo>
                  <a:cubicBezTo>
                    <a:pt x="10463" y="2101"/>
                    <a:pt x="10155" y="1940"/>
                    <a:pt x="9848" y="1940"/>
                  </a:cubicBezTo>
                  <a:cubicBezTo>
                    <a:pt x="9592" y="1940"/>
                    <a:pt x="9336" y="2053"/>
                    <a:pt x="9145" y="2285"/>
                  </a:cubicBezTo>
                  <a:cubicBezTo>
                    <a:pt x="9093" y="2030"/>
                    <a:pt x="8988" y="1840"/>
                    <a:pt x="8778" y="1712"/>
                  </a:cubicBezTo>
                  <a:cubicBezTo>
                    <a:pt x="8735" y="2145"/>
                    <a:pt x="8425" y="2439"/>
                    <a:pt x="8076" y="2439"/>
                  </a:cubicBezTo>
                  <a:cubicBezTo>
                    <a:pt x="8014" y="2439"/>
                    <a:pt x="7952" y="2431"/>
                    <a:pt x="7890" y="2412"/>
                  </a:cubicBezTo>
                  <a:cubicBezTo>
                    <a:pt x="7837" y="2157"/>
                    <a:pt x="8203" y="2095"/>
                    <a:pt x="8308" y="1902"/>
                  </a:cubicBezTo>
                  <a:cubicBezTo>
                    <a:pt x="8465" y="1712"/>
                    <a:pt x="8308" y="1459"/>
                    <a:pt x="8152" y="1267"/>
                  </a:cubicBezTo>
                  <a:cubicBezTo>
                    <a:pt x="7732" y="886"/>
                    <a:pt x="7262" y="633"/>
                    <a:pt x="6739" y="633"/>
                  </a:cubicBezTo>
                  <a:cubicBezTo>
                    <a:pt x="6655" y="650"/>
                    <a:pt x="6571" y="656"/>
                    <a:pt x="6486" y="656"/>
                  </a:cubicBezTo>
                  <a:cubicBezTo>
                    <a:pt x="6257" y="656"/>
                    <a:pt x="6027" y="598"/>
                    <a:pt x="5798" y="506"/>
                  </a:cubicBezTo>
                  <a:cubicBezTo>
                    <a:pt x="5642" y="378"/>
                    <a:pt x="5483" y="188"/>
                    <a:pt x="5327" y="61"/>
                  </a:cubicBezTo>
                  <a:cubicBezTo>
                    <a:pt x="5194" y="21"/>
                    <a:pt x="5062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0" name="Google Shape;2620;p64"/>
            <p:cNvSpPr/>
            <p:nvPr/>
          </p:nvSpPr>
          <p:spPr>
            <a:xfrm>
              <a:off x="9970836" y="1832014"/>
              <a:ext cx="80315" cy="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21600" fill="norm" stroke="1" extrusionOk="0">
                  <a:moveTo>
                    <a:pt x="12235" y="0"/>
                  </a:moveTo>
                  <a:cubicBezTo>
                    <a:pt x="11933" y="0"/>
                    <a:pt x="11632" y="37"/>
                    <a:pt x="11321" y="101"/>
                  </a:cubicBezTo>
                  <a:cubicBezTo>
                    <a:pt x="9649" y="375"/>
                    <a:pt x="9375" y="1492"/>
                    <a:pt x="8260" y="2600"/>
                  </a:cubicBezTo>
                  <a:cubicBezTo>
                    <a:pt x="7429" y="3718"/>
                    <a:pt x="5482" y="5659"/>
                    <a:pt x="4651" y="7050"/>
                  </a:cubicBezTo>
                  <a:cubicBezTo>
                    <a:pt x="2705" y="9834"/>
                    <a:pt x="4377" y="13735"/>
                    <a:pt x="2157" y="15960"/>
                  </a:cubicBezTo>
                  <a:cubicBezTo>
                    <a:pt x="1599" y="16234"/>
                    <a:pt x="1042" y="16793"/>
                    <a:pt x="484" y="17077"/>
                  </a:cubicBezTo>
                  <a:cubicBezTo>
                    <a:pt x="-347" y="18469"/>
                    <a:pt x="-73" y="20135"/>
                    <a:pt x="1042" y="20968"/>
                  </a:cubicBezTo>
                  <a:cubicBezTo>
                    <a:pt x="1736" y="21389"/>
                    <a:pt x="2431" y="21600"/>
                    <a:pt x="3125" y="21600"/>
                  </a:cubicBezTo>
                  <a:cubicBezTo>
                    <a:pt x="3819" y="21600"/>
                    <a:pt x="4514" y="21389"/>
                    <a:pt x="5208" y="20968"/>
                  </a:cubicBezTo>
                  <a:cubicBezTo>
                    <a:pt x="6314" y="20135"/>
                    <a:pt x="7155" y="18743"/>
                    <a:pt x="7703" y="17351"/>
                  </a:cubicBezTo>
                  <a:cubicBezTo>
                    <a:pt x="7703" y="16518"/>
                    <a:pt x="8260" y="15401"/>
                    <a:pt x="8817" y="14852"/>
                  </a:cubicBezTo>
                  <a:cubicBezTo>
                    <a:pt x="9448" y="14211"/>
                    <a:pt x="10252" y="14046"/>
                    <a:pt x="11102" y="14046"/>
                  </a:cubicBezTo>
                  <a:cubicBezTo>
                    <a:pt x="12116" y="14046"/>
                    <a:pt x="13185" y="14293"/>
                    <a:pt x="14099" y="14293"/>
                  </a:cubicBezTo>
                  <a:cubicBezTo>
                    <a:pt x="21253" y="13497"/>
                    <a:pt x="18539" y="0"/>
                    <a:pt x="122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1" name="Google Shape;2621;p64"/>
            <p:cNvSpPr/>
            <p:nvPr/>
          </p:nvSpPr>
          <p:spPr>
            <a:xfrm>
              <a:off x="9646117" y="1477605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26" y="0"/>
                  </a:moveTo>
                  <a:cubicBezTo>
                    <a:pt x="6673" y="0"/>
                    <a:pt x="6186" y="228"/>
                    <a:pt x="5813" y="848"/>
                  </a:cubicBezTo>
                  <a:cubicBezTo>
                    <a:pt x="5706" y="579"/>
                    <a:pt x="5416" y="466"/>
                    <a:pt x="5075" y="466"/>
                  </a:cubicBezTo>
                  <a:cubicBezTo>
                    <a:pt x="4590" y="466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3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40"/>
                    <a:pt x="253" y="4587"/>
                  </a:cubicBezTo>
                  <a:cubicBezTo>
                    <a:pt x="189" y="5286"/>
                    <a:pt x="126" y="5985"/>
                    <a:pt x="61" y="6683"/>
                  </a:cubicBezTo>
                  <a:cubicBezTo>
                    <a:pt x="-67" y="7281"/>
                    <a:pt x="-2" y="7829"/>
                    <a:pt x="318" y="8377"/>
                  </a:cubicBezTo>
                  <a:cubicBezTo>
                    <a:pt x="526" y="8706"/>
                    <a:pt x="982" y="8903"/>
                    <a:pt x="1451" y="8903"/>
                  </a:cubicBezTo>
                  <a:cubicBezTo>
                    <a:pt x="1699" y="8903"/>
                    <a:pt x="1949" y="8848"/>
                    <a:pt x="2170" y="8727"/>
                  </a:cubicBezTo>
                  <a:cubicBezTo>
                    <a:pt x="2361" y="8578"/>
                    <a:pt x="2555" y="8328"/>
                    <a:pt x="2746" y="8130"/>
                  </a:cubicBezTo>
                  <a:cubicBezTo>
                    <a:pt x="3000" y="7851"/>
                    <a:pt x="3417" y="7700"/>
                    <a:pt x="3864" y="7700"/>
                  </a:cubicBezTo>
                  <a:cubicBezTo>
                    <a:pt x="3980" y="7700"/>
                    <a:pt x="4098" y="7710"/>
                    <a:pt x="4216" y="7729"/>
                  </a:cubicBezTo>
                  <a:cubicBezTo>
                    <a:pt x="4598" y="7880"/>
                    <a:pt x="4983" y="8079"/>
                    <a:pt x="5303" y="8377"/>
                  </a:cubicBezTo>
                  <a:cubicBezTo>
                    <a:pt x="7857" y="10473"/>
                    <a:pt x="8753" y="13465"/>
                    <a:pt x="8881" y="16358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9001"/>
                    <a:pt x="10222" y="19549"/>
                  </a:cubicBezTo>
                  <a:cubicBezTo>
                    <a:pt x="10222" y="20048"/>
                    <a:pt x="10350" y="20497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9"/>
                    <a:pt x="14759" y="18852"/>
                  </a:cubicBezTo>
                  <a:cubicBezTo>
                    <a:pt x="14824" y="18004"/>
                    <a:pt x="15144" y="17155"/>
                    <a:pt x="15655" y="16358"/>
                  </a:cubicBezTo>
                  <a:cubicBezTo>
                    <a:pt x="16100" y="15959"/>
                    <a:pt x="16548" y="15510"/>
                    <a:pt x="16868" y="15062"/>
                  </a:cubicBezTo>
                  <a:cubicBezTo>
                    <a:pt x="17253" y="14363"/>
                    <a:pt x="16996" y="13515"/>
                    <a:pt x="17316" y="12817"/>
                  </a:cubicBezTo>
                  <a:cubicBezTo>
                    <a:pt x="17826" y="11820"/>
                    <a:pt x="19168" y="11421"/>
                    <a:pt x="20192" y="10771"/>
                  </a:cubicBezTo>
                  <a:cubicBezTo>
                    <a:pt x="21150" y="10074"/>
                    <a:pt x="21533" y="8627"/>
                    <a:pt x="20320" y="8279"/>
                  </a:cubicBezTo>
                  <a:cubicBezTo>
                    <a:pt x="19872" y="8130"/>
                    <a:pt x="19361" y="8279"/>
                    <a:pt x="18848" y="8079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2"/>
                  </a:lnTo>
                  <a:cubicBezTo>
                    <a:pt x="15718" y="2494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7" y="1803"/>
                    <a:pt x="12388" y="1808"/>
                    <a:pt x="12320" y="1808"/>
                  </a:cubicBezTo>
                  <a:cubicBezTo>
                    <a:pt x="10849" y="1808"/>
                    <a:pt x="8780" y="0"/>
                    <a:pt x="72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2" name="Google Shape;2622;p64"/>
            <p:cNvSpPr/>
            <p:nvPr/>
          </p:nvSpPr>
          <p:spPr>
            <a:xfrm>
              <a:off x="9262097" y="1602498"/>
              <a:ext cx="310564" cy="4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" y="0"/>
                  </a:moveTo>
                  <a:cubicBezTo>
                    <a:pt x="994" y="0"/>
                    <a:pt x="515" y="648"/>
                    <a:pt x="248" y="838"/>
                  </a:cubicBezTo>
                  <a:cubicBezTo>
                    <a:pt x="163" y="898"/>
                    <a:pt x="82" y="957"/>
                    <a:pt x="0" y="1017"/>
                  </a:cubicBezTo>
                  <a:cubicBezTo>
                    <a:pt x="0" y="1075"/>
                    <a:pt x="0" y="1133"/>
                    <a:pt x="0" y="1133"/>
                  </a:cubicBezTo>
                  <a:lnTo>
                    <a:pt x="0" y="2668"/>
                  </a:lnTo>
                  <a:cubicBezTo>
                    <a:pt x="0" y="2726"/>
                    <a:pt x="0" y="2726"/>
                    <a:pt x="0" y="2784"/>
                  </a:cubicBezTo>
                  <a:cubicBezTo>
                    <a:pt x="163" y="6384"/>
                    <a:pt x="1571" y="9921"/>
                    <a:pt x="4054" y="13047"/>
                  </a:cubicBezTo>
                  <a:cubicBezTo>
                    <a:pt x="4302" y="13460"/>
                    <a:pt x="4716" y="13874"/>
                    <a:pt x="5048" y="14227"/>
                  </a:cubicBezTo>
                  <a:cubicBezTo>
                    <a:pt x="5378" y="14640"/>
                    <a:pt x="5957" y="15230"/>
                    <a:pt x="6456" y="15701"/>
                  </a:cubicBezTo>
                  <a:cubicBezTo>
                    <a:pt x="6951" y="16233"/>
                    <a:pt x="7447" y="16586"/>
                    <a:pt x="7945" y="17058"/>
                  </a:cubicBezTo>
                  <a:cubicBezTo>
                    <a:pt x="8688" y="17589"/>
                    <a:pt x="9435" y="18179"/>
                    <a:pt x="10262" y="18709"/>
                  </a:cubicBezTo>
                  <a:cubicBezTo>
                    <a:pt x="11090" y="19241"/>
                    <a:pt x="11752" y="19594"/>
                    <a:pt x="12495" y="20007"/>
                  </a:cubicBezTo>
                  <a:cubicBezTo>
                    <a:pt x="12827" y="20184"/>
                    <a:pt x="13159" y="20360"/>
                    <a:pt x="13489" y="20537"/>
                  </a:cubicBezTo>
                  <a:lnTo>
                    <a:pt x="14317" y="20950"/>
                  </a:lnTo>
                  <a:cubicBezTo>
                    <a:pt x="14564" y="21068"/>
                    <a:pt x="14896" y="21187"/>
                    <a:pt x="15144" y="21305"/>
                  </a:cubicBezTo>
                  <a:lnTo>
                    <a:pt x="15724" y="21600"/>
                  </a:lnTo>
                  <a:lnTo>
                    <a:pt x="15640" y="21482"/>
                  </a:lnTo>
                  <a:cubicBezTo>
                    <a:pt x="14978" y="20360"/>
                    <a:pt x="14896" y="18769"/>
                    <a:pt x="16468" y="18237"/>
                  </a:cubicBezTo>
                  <a:cubicBezTo>
                    <a:pt x="16718" y="18119"/>
                    <a:pt x="17047" y="18061"/>
                    <a:pt x="17295" y="17884"/>
                  </a:cubicBezTo>
                  <a:cubicBezTo>
                    <a:pt x="17960" y="17471"/>
                    <a:pt x="17380" y="16528"/>
                    <a:pt x="18123" y="16054"/>
                  </a:cubicBezTo>
                  <a:cubicBezTo>
                    <a:pt x="18455" y="15820"/>
                    <a:pt x="19117" y="15820"/>
                    <a:pt x="19531" y="15643"/>
                  </a:cubicBezTo>
                  <a:cubicBezTo>
                    <a:pt x="20358" y="15288"/>
                    <a:pt x="20772" y="14640"/>
                    <a:pt x="20606" y="13932"/>
                  </a:cubicBezTo>
                  <a:cubicBezTo>
                    <a:pt x="20440" y="13284"/>
                    <a:pt x="20358" y="12634"/>
                    <a:pt x="20358" y="11986"/>
                  </a:cubicBezTo>
                  <a:cubicBezTo>
                    <a:pt x="20524" y="10982"/>
                    <a:pt x="21600" y="9981"/>
                    <a:pt x="20938" y="9036"/>
                  </a:cubicBezTo>
                  <a:cubicBezTo>
                    <a:pt x="20277" y="8093"/>
                    <a:pt x="18207" y="8212"/>
                    <a:pt x="16718" y="7740"/>
                  </a:cubicBezTo>
                  <a:cubicBezTo>
                    <a:pt x="14649" y="7090"/>
                    <a:pt x="14069" y="5320"/>
                    <a:pt x="12745" y="4024"/>
                  </a:cubicBezTo>
                  <a:cubicBezTo>
                    <a:pt x="11651" y="3037"/>
                    <a:pt x="9399" y="1958"/>
                    <a:pt x="7406" y="1958"/>
                  </a:cubicBezTo>
                  <a:cubicBezTo>
                    <a:pt x="7139" y="1958"/>
                    <a:pt x="6875" y="1977"/>
                    <a:pt x="6619" y="2018"/>
                  </a:cubicBezTo>
                  <a:cubicBezTo>
                    <a:pt x="5462" y="2136"/>
                    <a:pt x="4468" y="2845"/>
                    <a:pt x="4386" y="3729"/>
                  </a:cubicBezTo>
                  <a:lnTo>
                    <a:pt x="4220" y="3729"/>
                  </a:lnTo>
                  <a:cubicBezTo>
                    <a:pt x="3640" y="3669"/>
                    <a:pt x="2979" y="3669"/>
                    <a:pt x="2647" y="3316"/>
                  </a:cubicBezTo>
                  <a:cubicBezTo>
                    <a:pt x="2317" y="2963"/>
                    <a:pt x="2647" y="2373"/>
                    <a:pt x="2317" y="1960"/>
                  </a:cubicBezTo>
                  <a:cubicBezTo>
                    <a:pt x="2069" y="1783"/>
                    <a:pt x="1819" y="1665"/>
                    <a:pt x="1489" y="1546"/>
                  </a:cubicBezTo>
                  <a:cubicBezTo>
                    <a:pt x="1157" y="1428"/>
                    <a:pt x="991" y="1133"/>
                    <a:pt x="1157" y="957"/>
                  </a:cubicBezTo>
                  <a:cubicBezTo>
                    <a:pt x="1323" y="722"/>
                    <a:pt x="1655" y="722"/>
                    <a:pt x="1819" y="543"/>
                  </a:cubicBezTo>
                  <a:cubicBezTo>
                    <a:pt x="1985" y="427"/>
                    <a:pt x="1985" y="248"/>
                    <a:pt x="1819" y="132"/>
                  </a:cubicBezTo>
                  <a:cubicBezTo>
                    <a:pt x="1707" y="39"/>
                    <a:pt x="1590" y="0"/>
                    <a:pt x="1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3" name="Google Shape;2623;p64"/>
            <p:cNvSpPr/>
            <p:nvPr/>
          </p:nvSpPr>
          <p:spPr>
            <a:xfrm>
              <a:off x="9265735" y="1305058"/>
              <a:ext cx="260131" cy="27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5370" y="0"/>
                  </a:moveTo>
                  <a:cubicBezTo>
                    <a:pt x="14467" y="0"/>
                    <a:pt x="13462" y="94"/>
                    <a:pt x="13162" y="764"/>
                  </a:cubicBezTo>
                  <a:cubicBezTo>
                    <a:pt x="13059" y="1241"/>
                    <a:pt x="13059" y="1625"/>
                    <a:pt x="13059" y="2005"/>
                  </a:cubicBezTo>
                  <a:cubicBezTo>
                    <a:pt x="12758" y="3152"/>
                    <a:pt x="10950" y="3344"/>
                    <a:pt x="9846" y="4108"/>
                  </a:cubicBezTo>
                  <a:cubicBezTo>
                    <a:pt x="9542" y="4394"/>
                    <a:pt x="9040" y="4680"/>
                    <a:pt x="8640" y="4966"/>
                  </a:cubicBezTo>
                  <a:cubicBezTo>
                    <a:pt x="8138" y="5157"/>
                    <a:pt x="7536" y="5255"/>
                    <a:pt x="6931" y="5255"/>
                  </a:cubicBezTo>
                  <a:lnTo>
                    <a:pt x="6630" y="5255"/>
                  </a:lnTo>
                  <a:cubicBezTo>
                    <a:pt x="6330" y="5635"/>
                    <a:pt x="6029" y="6113"/>
                    <a:pt x="5725" y="6590"/>
                  </a:cubicBezTo>
                  <a:cubicBezTo>
                    <a:pt x="5325" y="7068"/>
                    <a:pt x="5024" y="7546"/>
                    <a:pt x="4822" y="8023"/>
                  </a:cubicBezTo>
                  <a:cubicBezTo>
                    <a:pt x="3414" y="10220"/>
                    <a:pt x="2211" y="12609"/>
                    <a:pt x="1405" y="15189"/>
                  </a:cubicBezTo>
                  <a:cubicBezTo>
                    <a:pt x="1104" y="16047"/>
                    <a:pt x="803" y="16908"/>
                    <a:pt x="602" y="17766"/>
                  </a:cubicBezTo>
                  <a:cubicBezTo>
                    <a:pt x="301" y="18721"/>
                    <a:pt x="99" y="19582"/>
                    <a:pt x="0" y="20538"/>
                  </a:cubicBezTo>
                  <a:cubicBezTo>
                    <a:pt x="301" y="19774"/>
                    <a:pt x="602" y="19010"/>
                    <a:pt x="704" y="18149"/>
                  </a:cubicBezTo>
                  <a:cubicBezTo>
                    <a:pt x="902" y="17288"/>
                    <a:pt x="1405" y="16430"/>
                    <a:pt x="2109" y="15858"/>
                  </a:cubicBezTo>
                  <a:cubicBezTo>
                    <a:pt x="2446" y="15582"/>
                    <a:pt x="2879" y="15437"/>
                    <a:pt x="3312" y="15437"/>
                  </a:cubicBezTo>
                  <a:cubicBezTo>
                    <a:pt x="3781" y="15437"/>
                    <a:pt x="4257" y="15604"/>
                    <a:pt x="4621" y="15953"/>
                  </a:cubicBezTo>
                  <a:cubicBezTo>
                    <a:pt x="4922" y="16524"/>
                    <a:pt x="5024" y="17194"/>
                    <a:pt x="4822" y="17863"/>
                  </a:cubicBezTo>
                  <a:cubicBezTo>
                    <a:pt x="4720" y="18721"/>
                    <a:pt x="4522" y="19582"/>
                    <a:pt x="4419" y="20443"/>
                  </a:cubicBezTo>
                  <a:cubicBezTo>
                    <a:pt x="4320" y="20729"/>
                    <a:pt x="4320" y="20918"/>
                    <a:pt x="4419" y="21207"/>
                  </a:cubicBezTo>
                  <a:cubicBezTo>
                    <a:pt x="4515" y="21481"/>
                    <a:pt x="4796" y="21600"/>
                    <a:pt x="5103" y="21600"/>
                  </a:cubicBezTo>
                  <a:cubicBezTo>
                    <a:pt x="5444" y="21600"/>
                    <a:pt x="5817" y="21455"/>
                    <a:pt x="6029" y="21207"/>
                  </a:cubicBezTo>
                  <a:cubicBezTo>
                    <a:pt x="6330" y="20632"/>
                    <a:pt x="6429" y="20060"/>
                    <a:pt x="6227" y="19488"/>
                  </a:cubicBezTo>
                  <a:cubicBezTo>
                    <a:pt x="6029" y="18819"/>
                    <a:pt x="6029" y="18244"/>
                    <a:pt x="6227" y="17672"/>
                  </a:cubicBezTo>
                  <a:cubicBezTo>
                    <a:pt x="6832" y="16238"/>
                    <a:pt x="9040" y="16430"/>
                    <a:pt x="10349" y="15569"/>
                  </a:cubicBezTo>
                  <a:cubicBezTo>
                    <a:pt x="11050" y="14903"/>
                    <a:pt x="11552" y="14042"/>
                    <a:pt x="11955" y="13181"/>
                  </a:cubicBezTo>
                  <a:cubicBezTo>
                    <a:pt x="12358" y="12323"/>
                    <a:pt x="13162" y="11653"/>
                    <a:pt x="14166" y="11559"/>
                  </a:cubicBezTo>
                  <a:cubicBezTo>
                    <a:pt x="14566" y="11559"/>
                    <a:pt x="14867" y="11751"/>
                    <a:pt x="15171" y="11751"/>
                  </a:cubicBezTo>
                  <a:cubicBezTo>
                    <a:pt x="16176" y="11559"/>
                    <a:pt x="16678" y="10412"/>
                    <a:pt x="16074" y="9648"/>
                  </a:cubicBezTo>
                  <a:cubicBezTo>
                    <a:pt x="15872" y="9551"/>
                    <a:pt x="15773" y="9362"/>
                    <a:pt x="15571" y="9265"/>
                  </a:cubicBezTo>
                  <a:cubicBezTo>
                    <a:pt x="15472" y="8885"/>
                    <a:pt x="15571" y="8501"/>
                    <a:pt x="15974" y="8309"/>
                  </a:cubicBezTo>
                  <a:cubicBezTo>
                    <a:pt x="16275" y="8118"/>
                    <a:pt x="16576" y="8023"/>
                    <a:pt x="16979" y="8023"/>
                  </a:cubicBezTo>
                  <a:lnTo>
                    <a:pt x="19491" y="7643"/>
                  </a:lnTo>
                  <a:cubicBezTo>
                    <a:pt x="20394" y="7546"/>
                    <a:pt x="21600" y="7068"/>
                    <a:pt x="21501" y="6210"/>
                  </a:cubicBezTo>
                  <a:cubicBezTo>
                    <a:pt x="21299" y="5349"/>
                    <a:pt x="20192" y="5063"/>
                    <a:pt x="20093" y="4299"/>
                  </a:cubicBezTo>
                  <a:cubicBezTo>
                    <a:pt x="20093" y="4108"/>
                    <a:pt x="20093" y="4010"/>
                    <a:pt x="19994" y="3822"/>
                  </a:cubicBezTo>
                  <a:cubicBezTo>
                    <a:pt x="19904" y="3611"/>
                    <a:pt x="19699" y="3529"/>
                    <a:pt x="19455" y="3529"/>
                  </a:cubicBezTo>
                  <a:cubicBezTo>
                    <a:pt x="19141" y="3529"/>
                    <a:pt x="18767" y="3661"/>
                    <a:pt x="18486" y="3822"/>
                  </a:cubicBezTo>
                  <a:cubicBezTo>
                    <a:pt x="18285" y="3312"/>
                    <a:pt x="17815" y="3014"/>
                    <a:pt x="17346" y="3014"/>
                  </a:cubicBezTo>
                  <a:cubicBezTo>
                    <a:pt x="17111" y="3014"/>
                    <a:pt x="16877" y="3089"/>
                    <a:pt x="16678" y="3246"/>
                  </a:cubicBezTo>
                  <a:cubicBezTo>
                    <a:pt x="16176" y="3630"/>
                    <a:pt x="16074" y="4299"/>
                    <a:pt x="15872" y="4871"/>
                  </a:cubicBezTo>
                  <a:cubicBezTo>
                    <a:pt x="15370" y="6210"/>
                    <a:pt x="14467" y="7451"/>
                    <a:pt x="13162" y="8309"/>
                  </a:cubicBezTo>
                  <a:cubicBezTo>
                    <a:pt x="12861" y="8693"/>
                    <a:pt x="12358" y="8979"/>
                    <a:pt x="11856" y="9073"/>
                  </a:cubicBezTo>
                  <a:cubicBezTo>
                    <a:pt x="11354" y="9073"/>
                    <a:pt x="10851" y="8501"/>
                    <a:pt x="11050" y="8118"/>
                  </a:cubicBezTo>
                  <a:cubicBezTo>
                    <a:pt x="11251" y="7737"/>
                    <a:pt x="11654" y="7643"/>
                    <a:pt x="11654" y="7354"/>
                  </a:cubicBezTo>
                  <a:cubicBezTo>
                    <a:pt x="11552" y="6974"/>
                    <a:pt x="10749" y="6974"/>
                    <a:pt x="10650" y="6590"/>
                  </a:cubicBezTo>
                  <a:cubicBezTo>
                    <a:pt x="10950" y="5349"/>
                    <a:pt x="12358" y="4871"/>
                    <a:pt x="13462" y="4299"/>
                  </a:cubicBezTo>
                  <a:cubicBezTo>
                    <a:pt x="14768" y="3536"/>
                    <a:pt x="15773" y="2388"/>
                    <a:pt x="16275" y="955"/>
                  </a:cubicBezTo>
                  <a:cubicBezTo>
                    <a:pt x="16374" y="764"/>
                    <a:pt x="16374" y="572"/>
                    <a:pt x="16275" y="286"/>
                  </a:cubicBezTo>
                  <a:cubicBezTo>
                    <a:pt x="16074" y="0"/>
                    <a:pt x="15674" y="0"/>
                    <a:pt x="153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4" name="Google Shape;2624;p64"/>
            <p:cNvSpPr/>
            <p:nvPr/>
          </p:nvSpPr>
          <p:spPr>
            <a:xfrm>
              <a:off x="9565503" y="1183803"/>
              <a:ext cx="175502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970" y="0"/>
                  </a:moveTo>
                  <a:cubicBezTo>
                    <a:pt x="15843" y="0"/>
                    <a:pt x="13272" y="1462"/>
                    <a:pt x="11789" y="2637"/>
                  </a:cubicBezTo>
                  <a:cubicBezTo>
                    <a:pt x="9480" y="4810"/>
                    <a:pt x="7306" y="7135"/>
                    <a:pt x="4306" y="7135"/>
                  </a:cubicBezTo>
                  <a:cubicBezTo>
                    <a:pt x="4096" y="7135"/>
                    <a:pt x="3886" y="7124"/>
                    <a:pt x="3667" y="7100"/>
                  </a:cubicBezTo>
                  <a:cubicBezTo>
                    <a:pt x="3233" y="7012"/>
                    <a:pt x="2799" y="6965"/>
                    <a:pt x="2346" y="6965"/>
                  </a:cubicBezTo>
                  <a:cubicBezTo>
                    <a:pt x="1892" y="6965"/>
                    <a:pt x="1420" y="7012"/>
                    <a:pt x="915" y="7100"/>
                  </a:cubicBezTo>
                  <a:cubicBezTo>
                    <a:pt x="190" y="7458"/>
                    <a:pt x="-392" y="9062"/>
                    <a:pt x="333" y="9778"/>
                  </a:cubicBezTo>
                  <a:cubicBezTo>
                    <a:pt x="772" y="10136"/>
                    <a:pt x="1349" y="9954"/>
                    <a:pt x="1783" y="10313"/>
                  </a:cubicBezTo>
                  <a:cubicBezTo>
                    <a:pt x="2508" y="10847"/>
                    <a:pt x="2799" y="12280"/>
                    <a:pt x="2222" y="13173"/>
                  </a:cubicBezTo>
                  <a:cubicBezTo>
                    <a:pt x="1931" y="14241"/>
                    <a:pt x="1058" y="14958"/>
                    <a:pt x="624" y="16027"/>
                  </a:cubicBezTo>
                  <a:cubicBezTo>
                    <a:pt x="190" y="16919"/>
                    <a:pt x="-101" y="17988"/>
                    <a:pt x="47" y="19063"/>
                  </a:cubicBezTo>
                  <a:cubicBezTo>
                    <a:pt x="47" y="19956"/>
                    <a:pt x="333" y="20666"/>
                    <a:pt x="772" y="21201"/>
                  </a:cubicBezTo>
                  <a:cubicBezTo>
                    <a:pt x="1082" y="21477"/>
                    <a:pt x="1454" y="21600"/>
                    <a:pt x="1840" y="21600"/>
                  </a:cubicBezTo>
                  <a:cubicBezTo>
                    <a:pt x="2703" y="21600"/>
                    <a:pt x="3648" y="20995"/>
                    <a:pt x="4248" y="20132"/>
                  </a:cubicBezTo>
                  <a:cubicBezTo>
                    <a:pt x="4973" y="18705"/>
                    <a:pt x="5841" y="17630"/>
                    <a:pt x="6857" y="16561"/>
                  </a:cubicBezTo>
                  <a:cubicBezTo>
                    <a:pt x="7439" y="16203"/>
                    <a:pt x="8016" y="15851"/>
                    <a:pt x="8598" y="15851"/>
                  </a:cubicBezTo>
                  <a:lnTo>
                    <a:pt x="12948" y="14600"/>
                  </a:lnTo>
                  <a:cubicBezTo>
                    <a:pt x="13673" y="14418"/>
                    <a:pt x="14250" y="14065"/>
                    <a:pt x="14831" y="13525"/>
                  </a:cubicBezTo>
                  <a:cubicBezTo>
                    <a:pt x="15265" y="12632"/>
                    <a:pt x="15122" y="11387"/>
                    <a:pt x="15556" y="10495"/>
                  </a:cubicBezTo>
                  <a:cubicBezTo>
                    <a:pt x="16138" y="8709"/>
                    <a:pt x="17874" y="8175"/>
                    <a:pt x="18456" y="6566"/>
                  </a:cubicBezTo>
                  <a:cubicBezTo>
                    <a:pt x="18747" y="6031"/>
                    <a:pt x="18747" y="5139"/>
                    <a:pt x="19181" y="4780"/>
                  </a:cubicBezTo>
                  <a:cubicBezTo>
                    <a:pt x="19615" y="4246"/>
                    <a:pt x="20049" y="4246"/>
                    <a:pt x="20483" y="3888"/>
                  </a:cubicBezTo>
                  <a:cubicBezTo>
                    <a:pt x="21208" y="2995"/>
                    <a:pt x="21065" y="1386"/>
                    <a:pt x="20049" y="675"/>
                  </a:cubicBezTo>
                  <a:cubicBezTo>
                    <a:pt x="19467" y="194"/>
                    <a:pt x="18747" y="0"/>
                    <a:pt x="179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5" name="Google Shape;2625;p64"/>
            <p:cNvSpPr/>
            <p:nvPr/>
          </p:nvSpPr>
          <p:spPr>
            <a:xfrm>
              <a:off x="9714303" y="1273515"/>
              <a:ext cx="496844" cy="4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933" y="0"/>
                  </a:moveTo>
                  <a:cubicBezTo>
                    <a:pt x="4654" y="0"/>
                    <a:pt x="4391" y="98"/>
                    <a:pt x="4177" y="316"/>
                  </a:cubicBezTo>
                  <a:cubicBezTo>
                    <a:pt x="3654" y="569"/>
                    <a:pt x="3234" y="1077"/>
                    <a:pt x="2973" y="1712"/>
                  </a:cubicBezTo>
                  <a:cubicBezTo>
                    <a:pt x="2827" y="2306"/>
                    <a:pt x="3138" y="3123"/>
                    <a:pt x="3649" y="3123"/>
                  </a:cubicBezTo>
                  <a:cubicBezTo>
                    <a:pt x="3684" y="3123"/>
                    <a:pt x="3721" y="3119"/>
                    <a:pt x="3758" y="3111"/>
                  </a:cubicBezTo>
                  <a:cubicBezTo>
                    <a:pt x="3916" y="3048"/>
                    <a:pt x="4019" y="3048"/>
                    <a:pt x="4177" y="3048"/>
                  </a:cubicBezTo>
                  <a:cubicBezTo>
                    <a:pt x="4386" y="3173"/>
                    <a:pt x="4490" y="3428"/>
                    <a:pt x="4490" y="3683"/>
                  </a:cubicBezTo>
                  <a:cubicBezTo>
                    <a:pt x="4490" y="3936"/>
                    <a:pt x="4490" y="4191"/>
                    <a:pt x="4595" y="4381"/>
                  </a:cubicBezTo>
                  <a:cubicBezTo>
                    <a:pt x="4659" y="4534"/>
                    <a:pt x="4780" y="4620"/>
                    <a:pt x="4900" y="4620"/>
                  </a:cubicBezTo>
                  <a:cubicBezTo>
                    <a:pt x="4977" y="4620"/>
                    <a:pt x="5057" y="4584"/>
                    <a:pt x="5118" y="4509"/>
                  </a:cubicBezTo>
                  <a:cubicBezTo>
                    <a:pt x="5327" y="4126"/>
                    <a:pt x="5380" y="3683"/>
                    <a:pt x="5275" y="3301"/>
                  </a:cubicBezTo>
                  <a:cubicBezTo>
                    <a:pt x="5118" y="2855"/>
                    <a:pt x="5170" y="2412"/>
                    <a:pt x="5327" y="2030"/>
                  </a:cubicBezTo>
                  <a:cubicBezTo>
                    <a:pt x="5413" y="1875"/>
                    <a:pt x="5566" y="1804"/>
                    <a:pt x="5716" y="1804"/>
                  </a:cubicBezTo>
                  <a:cubicBezTo>
                    <a:pt x="5934" y="1804"/>
                    <a:pt x="6142" y="1957"/>
                    <a:pt x="6111" y="2220"/>
                  </a:cubicBezTo>
                  <a:cubicBezTo>
                    <a:pt x="6111" y="2475"/>
                    <a:pt x="5850" y="2665"/>
                    <a:pt x="5850" y="2920"/>
                  </a:cubicBezTo>
                  <a:cubicBezTo>
                    <a:pt x="5903" y="3173"/>
                    <a:pt x="6165" y="3301"/>
                    <a:pt x="6373" y="3301"/>
                  </a:cubicBezTo>
                  <a:cubicBezTo>
                    <a:pt x="6478" y="3269"/>
                    <a:pt x="6583" y="3253"/>
                    <a:pt x="6688" y="3253"/>
                  </a:cubicBezTo>
                  <a:cubicBezTo>
                    <a:pt x="6791" y="3253"/>
                    <a:pt x="6896" y="3269"/>
                    <a:pt x="7001" y="3301"/>
                  </a:cubicBezTo>
                  <a:cubicBezTo>
                    <a:pt x="7209" y="3366"/>
                    <a:pt x="7419" y="3683"/>
                    <a:pt x="7262" y="3873"/>
                  </a:cubicBezTo>
                  <a:cubicBezTo>
                    <a:pt x="7195" y="3970"/>
                    <a:pt x="7099" y="4001"/>
                    <a:pt x="6990" y="4001"/>
                  </a:cubicBezTo>
                  <a:cubicBezTo>
                    <a:pt x="6791" y="4001"/>
                    <a:pt x="6552" y="3899"/>
                    <a:pt x="6380" y="3899"/>
                  </a:cubicBezTo>
                  <a:cubicBezTo>
                    <a:pt x="6275" y="3899"/>
                    <a:pt x="6194" y="3936"/>
                    <a:pt x="6165" y="4064"/>
                  </a:cubicBezTo>
                  <a:cubicBezTo>
                    <a:pt x="6111" y="4191"/>
                    <a:pt x="6165" y="4317"/>
                    <a:pt x="6165" y="4444"/>
                  </a:cubicBezTo>
                  <a:cubicBezTo>
                    <a:pt x="6165" y="4827"/>
                    <a:pt x="5745" y="4952"/>
                    <a:pt x="5432" y="5017"/>
                  </a:cubicBezTo>
                  <a:cubicBezTo>
                    <a:pt x="5280" y="5042"/>
                    <a:pt x="5137" y="5059"/>
                    <a:pt x="5003" y="5059"/>
                  </a:cubicBezTo>
                  <a:cubicBezTo>
                    <a:pt x="4814" y="5059"/>
                    <a:pt x="4644" y="5027"/>
                    <a:pt x="4490" y="4952"/>
                  </a:cubicBezTo>
                  <a:cubicBezTo>
                    <a:pt x="4177" y="4762"/>
                    <a:pt x="4019" y="4381"/>
                    <a:pt x="4124" y="4001"/>
                  </a:cubicBezTo>
                  <a:cubicBezTo>
                    <a:pt x="4081" y="3965"/>
                    <a:pt x="4028" y="3949"/>
                    <a:pt x="3974" y="3949"/>
                  </a:cubicBezTo>
                  <a:cubicBezTo>
                    <a:pt x="3838" y="3949"/>
                    <a:pt x="3690" y="4053"/>
                    <a:pt x="3654" y="4191"/>
                  </a:cubicBezTo>
                  <a:cubicBezTo>
                    <a:pt x="3601" y="4444"/>
                    <a:pt x="3549" y="4699"/>
                    <a:pt x="3601" y="4889"/>
                  </a:cubicBezTo>
                  <a:cubicBezTo>
                    <a:pt x="3573" y="4883"/>
                    <a:pt x="3548" y="4881"/>
                    <a:pt x="3520" y="4881"/>
                  </a:cubicBezTo>
                  <a:cubicBezTo>
                    <a:pt x="3234" y="4881"/>
                    <a:pt x="2956" y="5176"/>
                    <a:pt x="2765" y="5525"/>
                  </a:cubicBezTo>
                  <a:cubicBezTo>
                    <a:pt x="2608" y="5843"/>
                    <a:pt x="2398" y="6223"/>
                    <a:pt x="2085" y="6351"/>
                  </a:cubicBezTo>
                  <a:cubicBezTo>
                    <a:pt x="1770" y="6478"/>
                    <a:pt x="1301" y="6351"/>
                    <a:pt x="1144" y="6668"/>
                  </a:cubicBezTo>
                  <a:cubicBezTo>
                    <a:pt x="934" y="6986"/>
                    <a:pt x="1562" y="7749"/>
                    <a:pt x="1352" y="8194"/>
                  </a:cubicBezTo>
                  <a:cubicBezTo>
                    <a:pt x="1196" y="8447"/>
                    <a:pt x="882" y="8447"/>
                    <a:pt x="673" y="8512"/>
                  </a:cubicBezTo>
                  <a:cubicBezTo>
                    <a:pt x="-7" y="8830"/>
                    <a:pt x="-217" y="9846"/>
                    <a:pt x="254" y="10481"/>
                  </a:cubicBezTo>
                  <a:cubicBezTo>
                    <a:pt x="490" y="10799"/>
                    <a:pt x="803" y="10958"/>
                    <a:pt x="1123" y="10958"/>
                  </a:cubicBezTo>
                  <a:cubicBezTo>
                    <a:pt x="1443" y="10958"/>
                    <a:pt x="1770" y="10799"/>
                    <a:pt x="2032" y="10481"/>
                  </a:cubicBezTo>
                  <a:cubicBezTo>
                    <a:pt x="2293" y="10036"/>
                    <a:pt x="2555" y="9591"/>
                    <a:pt x="2711" y="9083"/>
                  </a:cubicBezTo>
                  <a:cubicBezTo>
                    <a:pt x="2904" y="8560"/>
                    <a:pt x="3314" y="8249"/>
                    <a:pt x="3744" y="8249"/>
                  </a:cubicBezTo>
                  <a:cubicBezTo>
                    <a:pt x="3783" y="8249"/>
                    <a:pt x="3823" y="8251"/>
                    <a:pt x="3862" y="8257"/>
                  </a:cubicBezTo>
                  <a:cubicBezTo>
                    <a:pt x="4019" y="8320"/>
                    <a:pt x="4177" y="8447"/>
                    <a:pt x="4334" y="8637"/>
                  </a:cubicBezTo>
                  <a:lnTo>
                    <a:pt x="4960" y="9273"/>
                  </a:lnTo>
                  <a:cubicBezTo>
                    <a:pt x="5118" y="9400"/>
                    <a:pt x="5275" y="9591"/>
                    <a:pt x="5275" y="9781"/>
                  </a:cubicBezTo>
                  <a:cubicBezTo>
                    <a:pt x="5222" y="10036"/>
                    <a:pt x="5118" y="10099"/>
                    <a:pt x="5065" y="10291"/>
                  </a:cubicBezTo>
                  <a:cubicBezTo>
                    <a:pt x="4983" y="10644"/>
                    <a:pt x="5297" y="11000"/>
                    <a:pt x="5616" y="11000"/>
                  </a:cubicBezTo>
                  <a:cubicBezTo>
                    <a:pt x="5695" y="11000"/>
                    <a:pt x="5776" y="10977"/>
                    <a:pt x="5850" y="10926"/>
                  </a:cubicBezTo>
                  <a:cubicBezTo>
                    <a:pt x="6216" y="10609"/>
                    <a:pt x="6268" y="10036"/>
                    <a:pt x="6006" y="9591"/>
                  </a:cubicBezTo>
                  <a:cubicBezTo>
                    <a:pt x="5693" y="9083"/>
                    <a:pt x="4909" y="8830"/>
                    <a:pt x="4960" y="8067"/>
                  </a:cubicBezTo>
                  <a:cubicBezTo>
                    <a:pt x="5063" y="7960"/>
                    <a:pt x="5186" y="7912"/>
                    <a:pt x="5315" y="7912"/>
                  </a:cubicBezTo>
                  <a:cubicBezTo>
                    <a:pt x="5645" y="7912"/>
                    <a:pt x="6013" y="8226"/>
                    <a:pt x="6165" y="8637"/>
                  </a:cubicBezTo>
                  <a:cubicBezTo>
                    <a:pt x="6373" y="9210"/>
                    <a:pt x="6373" y="9846"/>
                    <a:pt x="6583" y="10354"/>
                  </a:cubicBezTo>
                  <a:cubicBezTo>
                    <a:pt x="6753" y="10822"/>
                    <a:pt x="7135" y="11246"/>
                    <a:pt x="7526" y="11246"/>
                  </a:cubicBezTo>
                  <a:cubicBezTo>
                    <a:pt x="7612" y="11246"/>
                    <a:pt x="7699" y="11225"/>
                    <a:pt x="7785" y="11179"/>
                  </a:cubicBezTo>
                  <a:cubicBezTo>
                    <a:pt x="7629" y="10671"/>
                    <a:pt x="7524" y="10226"/>
                    <a:pt x="7419" y="9718"/>
                  </a:cubicBezTo>
                  <a:cubicBezTo>
                    <a:pt x="7457" y="9683"/>
                    <a:pt x="7496" y="9666"/>
                    <a:pt x="7539" y="9666"/>
                  </a:cubicBezTo>
                  <a:cubicBezTo>
                    <a:pt x="7763" y="9666"/>
                    <a:pt x="8037" y="10113"/>
                    <a:pt x="8286" y="10113"/>
                  </a:cubicBezTo>
                  <a:cubicBezTo>
                    <a:pt x="8312" y="10113"/>
                    <a:pt x="8336" y="10109"/>
                    <a:pt x="8360" y="10099"/>
                  </a:cubicBezTo>
                  <a:cubicBezTo>
                    <a:pt x="8570" y="10036"/>
                    <a:pt x="8622" y="9656"/>
                    <a:pt x="8517" y="9400"/>
                  </a:cubicBezTo>
                  <a:cubicBezTo>
                    <a:pt x="8360" y="9210"/>
                    <a:pt x="8308" y="8955"/>
                    <a:pt x="8203" y="8702"/>
                  </a:cubicBezTo>
                  <a:cubicBezTo>
                    <a:pt x="8203" y="8261"/>
                    <a:pt x="8480" y="7914"/>
                    <a:pt x="8826" y="7914"/>
                  </a:cubicBezTo>
                  <a:cubicBezTo>
                    <a:pt x="8880" y="7914"/>
                    <a:pt x="8933" y="7923"/>
                    <a:pt x="8988" y="7939"/>
                  </a:cubicBezTo>
                  <a:cubicBezTo>
                    <a:pt x="9406" y="8067"/>
                    <a:pt x="9668" y="8447"/>
                    <a:pt x="9773" y="8955"/>
                  </a:cubicBezTo>
                  <a:cubicBezTo>
                    <a:pt x="9773" y="9148"/>
                    <a:pt x="9773" y="9273"/>
                    <a:pt x="9878" y="9465"/>
                  </a:cubicBezTo>
                  <a:cubicBezTo>
                    <a:pt x="9981" y="9846"/>
                    <a:pt x="10401" y="9973"/>
                    <a:pt x="10714" y="10099"/>
                  </a:cubicBezTo>
                  <a:cubicBezTo>
                    <a:pt x="11027" y="10291"/>
                    <a:pt x="11342" y="10671"/>
                    <a:pt x="11237" y="11052"/>
                  </a:cubicBezTo>
                  <a:cubicBezTo>
                    <a:pt x="11185" y="11244"/>
                    <a:pt x="11027" y="11370"/>
                    <a:pt x="11080" y="11562"/>
                  </a:cubicBezTo>
                  <a:cubicBezTo>
                    <a:pt x="11132" y="11752"/>
                    <a:pt x="11288" y="11752"/>
                    <a:pt x="11288" y="11942"/>
                  </a:cubicBezTo>
                  <a:cubicBezTo>
                    <a:pt x="11288" y="12070"/>
                    <a:pt x="11185" y="12133"/>
                    <a:pt x="11132" y="12133"/>
                  </a:cubicBezTo>
                  <a:cubicBezTo>
                    <a:pt x="10924" y="12260"/>
                    <a:pt x="10662" y="12323"/>
                    <a:pt x="10452" y="12388"/>
                  </a:cubicBezTo>
                  <a:cubicBezTo>
                    <a:pt x="10242" y="12515"/>
                    <a:pt x="10086" y="12768"/>
                    <a:pt x="10086" y="13023"/>
                  </a:cubicBezTo>
                  <a:cubicBezTo>
                    <a:pt x="10086" y="13404"/>
                    <a:pt x="10504" y="13594"/>
                    <a:pt x="10662" y="13912"/>
                  </a:cubicBezTo>
                  <a:cubicBezTo>
                    <a:pt x="10870" y="14229"/>
                    <a:pt x="10819" y="14675"/>
                    <a:pt x="10924" y="14992"/>
                  </a:cubicBezTo>
                  <a:cubicBezTo>
                    <a:pt x="11080" y="15310"/>
                    <a:pt x="11237" y="15628"/>
                    <a:pt x="11447" y="15881"/>
                  </a:cubicBezTo>
                  <a:cubicBezTo>
                    <a:pt x="11865" y="16771"/>
                    <a:pt x="12178" y="17852"/>
                    <a:pt x="12335" y="18931"/>
                  </a:cubicBezTo>
                  <a:cubicBezTo>
                    <a:pt x="12439" y="19376"/>
                    <a:pt x="12701" y="19884"/>
                    <a:pt x="13067" y="20011"/>
                  </a:cubicBezTo>
                  <a:cubicBezTo>
                    <a:pt x="13329" y="20011"/>
                    <a:pt x="13537" y="19949"/>
                    <a:pt x="13747" y="19821"/>
                  </a:cubicBezTo>
                  <a:cubicBezTo>
                    <a:pt x="14322" y="19631"/>
                    <a:pt x="14845" y="19248"/>
                    <a:pt x="15316" y="18678"/>
                  </a:cubicBezTo>
                  <a:cubicBezTo>
                    <a:pt x="15786" y="18170"/>
                    <a:pt x="15839" y="17279"/>
                    <a:pt x="15421" y="16644"/>
                  </a:cubicBezTo>
                  <a:cubicBezTo>
                    <a:pt x="15421" y="16581"/>
                    <a:pt x="15316" y="16516"/>
                    <a:pt x="15263" y="16516"/>
                  </a:cubicBezTo>
                  <a:cubicBezTo>
                    <a:pt x="15160" y="16516"/>
                    <a:pt x="15055" y="16581"/>
                    <a:pt x="14950" y="16644"/>
                  </a:cubicBezTo>
                  <a:cubicBezTo>
                    <a:pt x="14850" y="16683"/>
                    <a:pt x="14747" y="16706"/>
                    <a:pt x="14644" y="16706"/>
                  </a:cubicBezTo>
                  <a:cubicBezTo>
                    <a:pt x="14420" y="16706"/>
                    <a:pt x="14203" y="16606"/>
                    <a:pt x="14060" y="16391"/>
                  </a:cubicBezTo>
                  <a:cubicBezTo>
                    <a:pt x="13799" y="16136"/>
                    <a:pt x="13642" y="15818"/>
                    <a:pt x="13486" y="15438"/>
                  </a:cubicBezTo>
                  <a:lnTo>
                    <a:pt x="13014" y="14294"/>
                  </a:lnTo>
                  <a:cubicBezTo>
                    <a:pt x="13102" y="14213"/>
                    <a:pt x="13200" y="14179"/>
                    <a:pt x="13298" y="14179"/>
                  </a:cubicBezTo>
                  <a:cubicBezTo>
                    <a:pt x="13434" y="14179"/>
                    <a:pt x="13573" y="14246"/>
                    <a:pt x="13696" y="14357"/>
                  </a:cubicBezTo>
                  <a:cubicBezTo>
                    <a:pt x="13852" y="14547"/>
                    <a:pt x="14009" y="14802"/>
                    <a:pt x="14165" y="15055"/>
                  </a:cubicBezTo>
                  <a:cubicBezTo>
                    <a:pt x="14688" y="15755"/>
                    <a:pt x="15421" y="16136"/>
                    <a:pt x="16206" y="16198"/>
                  </a:cubicBezTo>
                  <a:cubicBezTo>
                    <a:pt x="16414" y="16198"/>
                    <a:pt x="16571" y="16263"/>
                    <a:pt x="16780" y="16326"/>
                  </a:cubicBezTo>
                  <a:cubicBezTo>
                    <a:pt x="17355" y="16644"/>
                    <a:pt x="17512" y="17662"/>
                    <a:pt x="18088" y="17915"/>
                  </a:cubicBezTo>
                  <a:cubicBezTo>
                    <a:pt x="18296" y="17915"/>
                    <a:pt x="18455" y="17979"/>
                    <a:pt x="18611" y="18042"/>
                  </a:cubicBezTo>
                  <a:cubicBezTo>
                    <a:pt x="18873" y="18232"/>
                    <a:pt x="19029" y="18487"/>
                    <a:pt x="19081" y="18805"/>
                  </a:cubicBezTo>
                  <a:cubicBezTo>
                    <a:pt x="19134" y="19376"/>
                    <a:pt x="19291" y="20011"/>
                    <a:pt x="19447" y="20519"/>
                  </a:cubicBezTo>
                  <a:cubicBezTo>
                    <a:pt x="19604" y="21092"/>
                    <a:pt x="20022" y="21537"/>
                    <a:pt x="20545" y="21600"/>
                  </a:cubicBezTo>
                  <a:cubicBezTo>
                    <a:pt x="20860" y="21600"/>
                    <a:pt x="21121" y="21410"/>
                    <a:pt x="21330" y="21155"/>
                  </a:cubicBezTo>
                  <a:cubicBezTo>
                    <a:pt x="21330" y="20647"/>
                    <a:pt x="21383" y="20076"/>
                    <a:pt x="21383" y="19566"/>
                  </a:cubicBezTo>
                  <a:cubicBezTo>
                    <a:pt x="21383" y="19248"/>
                    <a:pt x="21383" y="19123"/>
                    <a:pt x="21383" y="19058"/>
                  </a:cubicBezTo>
                  <a:lnTo>
                    <a:pt x="21383" y="18042"/>
                  </a:lnTo>
                  <a:cubicBezTo>
                    <a:pt x="21383" y="17662"/>
                    <a:pt x="21330" y="17344"/>
                    <a:pt x="21330" y="16961"/>
                  </a:cubicBezTo>
                  <a:cubicBezTo>
                    <a:pt x="21278" y="16644"/>
                    <a:pt x="21278" y="16391"/>
                    <a:pt x="21226" y="16198"/>
                  </a:cubicBezTo>
                  <a:cubicBezTo>
                    <a:pt x="21173" y="15945"/>
                    <a:pt x="21173" y="15628"/>
                    <a:pt x="21121" y="15310"/>
                  </a:cubicBezTo>
                  <a:cubicBezTo>
                    <a:pt x="21017" y="14420"/>
                    <a:pt x="20807" y="13594"/>
                    <a:pt x="20650" y="12768"/>
                  </a:cubicBezTo>
                  <a:cubicBezTo>
                    <a:pt x="20545" y="12450"/>
                    <a:pt x="20493" y="12133"/>
                    <a:pt x="20389" y="11815"/>
                  </a:cubicBezTo>
                  <a:cubicBezTo>
                    <a:pt x="20284" y="11497"/>
                    <a:pt x="20232" y="11179"/>
                    <a:pt x="20127" y="10862"/>
                  </a:cubicBezTo>
                  <a:cubicBezTo>
                    <a:pt x="20022" y="10609"/>
                    <a:pt x="19919" y="10416"/>
                    <a:pt x="19761" y="10163"/>
                  </a:cubicBezTo>
                  <a:cubicBezTo>
                    <a:pt x="18663" y="8002"/>
                    <a:pt x="16989" y="6351"/>
                    <a:pt x="15734" y="4254"/>
                  </a:cubicBezTo>
                  <a:cubicBezTo>
                    <a:pt x="15368" y="3556"/>
                    <a:pt x="15055" y="3048"/>
                    <a:pt x="14322" y="2920"/>
                  </a:cubicBezTo>
                  <a:cubicBezTo>
                    <a:pt x="14172" y="2893"/>
                    <a:pt x="14033" y="2885"/>
                    <a:pt x="13904" y="2885"/>
                  </a:cubicBezTo>
                  <a:cubicBezTo>
                    <a:pt x="13556" y="2885"/>
                    <a:pt x="13271" y="2952"/>
                    <a:pt x="13009" y="2952"/>
                  </a:cubicBezTo>
                  <a:cubicBezTo>
                    <a:pt x="12649" y="2952"/>
                    <a:pt x="12335" y="2824"/>
                    <a:pt x="11970" y="2220"/>
                  </a:cubicBezTo>
                  <a:cubicBezTo>
                    <a:pt x="11803" y="1969"/>
                    <a:pt x="11540" y="1718"/>
                    <a:pt x="11282" y="1718"/>
                  </a:cubicBezTo>
                  <a:cubicBezTo>
                    <a:pt x="11213" y="1718"/>
                    <a:pt x="11146" y="1737"/>
                    <a:pt x="11080" y="1777"/>
                  </a:cubicBezTo>
                  <a:cubicBezTo>
                    <a:pt x="11185" y="2030"/>
                    <a:pt x="11237" y="2285"/>
                    <a:pt x="11342" y="2603"/>
                  </a:cubicBezTo>
                  <a:cubicBezTo>
                    <a:pt x="11342" y="2603"/>
                    <a:pt x="11342" y="2665"/>
                    <a:pt x="11342" y="2730"/>
                  </a:cubicBezTo>
                  <a:cubicBezTo>
                    <a:pt x="11342" y="2851"/>
                    <a:pt x="11232" y="2922"/>
                    <a:pt x="11113" y="2922"/>
                  </a:cubicBezTo>
                  <a:cubicBezTo>
                    <a:pt x="11048" y="2922"/>
                    <a:pt x="10979" y="2901"/>
                    <a:pt x="10924" y="2855"/>
                  </a:cubicBezTo>
                  <a:cubicBezTo>
                    <a:pt x="10819" y="2730"/>
                    <a:pt x="10714" y="2603"/>
                    <a:pt x="10662" y="2412"/>
                  </a:cubicBezTo>
                  <a:cubicBezTo>
                    <a:pt x="10463" y="2101"/>
                    <a:pt x="10155" y="1940"/>
                    <a:pt x="9848" y="1940"/>
                  </a:cubicBezTo>
                  <a:cubicBezTo>
                    <a:pt x="9592" y="1940"/>
                    <a:pt x="9336" y="2053"/>
                    <a:pt x="9145" y="2285"/>
                  </a:cubicBezTo>
                  <a:cubicBezTo>
                    <a:pt x="9093" y="2030"/>
                    <a:pt x="8988" y="1840"/>
                    <a:pt x="8778" y="1712"/>
                  </a:cubicBezTo>
                  <a:cubicBezTo>
                    <a:pt x="8735" y="2145"/>
                    <a:pt x="8425" y="2439"/>
                    <a:pt x="8076" y="2439"/>
                  </a:cubicBezTo>
                  <a:cubicBezTo>
                    <a:pt x="8014" y="2439"/>
                    <a:pt x="7952" y="2431"/>
                    <a:pt x="7890" y="2412"/>
                  </a:cubicBezTo>
                  <a:cubicBezTo>
                    <a:pt x="7837" y="2157"/>
                    <a:pt x="8203" y="2095"/>
                    <a:pt x="8308" y="1902"/>
                  </a:cubicBezTo>
                  <a:cubicBezTo>
                    <a:pt x="8465" y="1712"/>
                    <a:pt x="8308" y="1459"/>
                    <a:pt x="8152" y="1267"/>
                  </a:cubicBezTo>
                  <a:cubicBezTo>
                    <a:pt x="7732" y="886"/>
                    <a:pt x="7262" y="633"/>
                    <a:pt x="6739" y="633"/>
                  </a:cubicBezTo>
                  <a:cubicBezTo>
                    <a:pt x="6655" y="650"/>
                    <a:pt x="6571" y="656"/>
                    <a:pt x="6486" y="656"/>
                  </a:cubicBezTo>
                  <a:cubicBezTo>
                    <a:pt x="6257" y="656"/>
                    <a:pt x="6027" y="598"/>
                    <a:pt x="5798" y="506"/>
                  </a:cubicBezTo>
                  <a:cubicBezTo>
                    <a:pt x="5642" y="378"/>
                    <a:pt x="5483" y="188"/>
                    <a:pt x="5327" y="61"/>
                  </a:cubicBezTo>
                  <a:cubicBezTo>
                    <a:pt x="5194" y="21"/>
                    <a:pt x="5062" y="0"/>
                    <a:pt x="49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6" name="Google Shape;2626;p64"/>
            <p:cNvSpPr/>
            <p:nvPr/>
          </p:nvSpPr>
          <p:spPr>
            <a:xfrm>
              <a:off x="9970836" y="1832014"/>
              <a:ext cx="80315" cy="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21600" fill="norm" stroke="1" extrusionOk="0">
                  <a:moveTo>
                    <a:pt x="12235" y="0"/>
                  </a:moveTo>
                  <a:cubicBezTo>
                    <a:pt x="11933" y="0"/>
                    <a:pt x="11632" y="37"/>
                    <a:pt x="11321" y="101"/>
                  </a:cubicBezTo>
                  <a:cubicBezTo>
                    <a:pt x="9649" y="375"/>
                    <a:pt x="9375" y="1492"/>
                    <a:pt x="8260" y="2600"/>
                  </a:cubicBezTo>
                  <a:cubicBezTo>
                    <a:pt x="7429" y="3718"/>
                    <a:pt x="5482" y="5659"/>
                    <a:pt x="4651" y="7050"/>
                  </a:cubicBezTo>
                  <a:cubicBezTo>
                    <a:pt x="2705" y="9834"/>
                    <a:pt x="4377" y="13735"/>
                    <a:pt x="2157" y="15960"/>
                  </a:cubicBezTo>
                  <a:cubicBezTo>
                    <a:pt x="1599" y="16234"/>
                    <a:pt x="1042" y="16793"/>
                    <a:pt x="484" y="17077"/>
                  </a:cubicBezTo>
                  <a:cubicBezTo>
                    <a:pt x="-347" y="18469"/>
                    <a:pt x="-73" y="20135"/>
                    <a:pt x="1042" y="20968"/>
                  </a:cubicBezTo>
                  <a:cubicBezTo>
                    <a:pt x="1736" y="21389"/>
                    <a:pt x="2431" y="21600"/>
                    <a:pt x="3125" y="21600"/>
                  </a:cubicBezTo>
                  <a:cubicBezTo>
                    <a:pt x="3819" y="21600"/>
                    <a:pt x="4514" y="21389"/>
                    <a:pt x="5208" y="20968"/>
                  </a:cubicBezTo>
                  <a:cubicBezTo>
                    <a:pt x="6314" y="20135"/>
                    <a:pt x="7155" y="18743"/>
                    <a:pt x="7703" y="17351"/>
                  </a:cubicBezTo>
                  <a:cubicBezTo>
                    <a:pt x="7703" y="16518"/>
                    <a:pt x="8260" y="15401"/>
                    <a:pt x="8817" y="14852"/>
                  </a:cubicBezTo>
                  <a:cubicBezTo>
                    <a:pt x="9448" y="14211"/>
                    <a:pt x="10252" y="14046"/>
                    <a:pt x="11102" y="14046"/>
                  </a:cubicBezTo>
                  <a:cubicBezTo>
                    <a:pt x="12116" y="14046"/>
                    <a:pt x="13185" y="14293"/>
                    <a:pt x="14099" y="14293"/>
                  </a:cubicBezTo>
                  <a:cubicBezTo>
                    <a:pt x="21253" y="13497"/>
                    <a:pt x="18539" y="0"/>
                    <a:pt x="12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7" name="Google Shape;2627;p64"/>
            <p:cNvSpPr/>
            <p:nvPr/>
          </p:nvSpPr>
          <p:spPr>
            <a:xfrm>
              <a:off x="9705619" y="2147165"/>
              <a:ext cx="60768" cy="215085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8" name="Google Shape;2628;p64"/>
            <p:cNvSpPr/>
            <p:nvPr/>
          </p:nvSpPr>
          <p:spPr>
            <a:xfrm>
              <a:off x="9206176" y="1175048"/>
              <a:ext cx="876161" cy="98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6563" y="0"/>
                  </a:moveTo>
                  <a:lnTo>
                    <a:pt x="6421" y="80"/>
                  </a:lnTo>
                  <a:cubicBezTo>
                    <a:pt x="1456" y="2580"/>
                    <a:pt x="-1027" y="7926"/>
                    <a:pt x="400" y="13034"/>
                  </a:cubicBezTo>
                  <a:cubicBezTo>
                    <a:pt x="1816" y="18077"/>
                    <a:pt x="6717" y="21600"/>
                    <a:pt x="12315" y="21600"/>
                  </a:cubicBezTo>
                  <a:cubicBezTo>
                    <a:pt x="12357" y="21600"/>
                    <a:pt x="12399" y="21600"/>
                    <a:pt x="12441" y="21600"/>
                  </a:cubicBezTo>
                  <a:cubicBezTo>
                    <a:pt x="15351" y="21600"/>
                    <a:pt x="18176" y="20643"/>
                    <a:pt x="20401" y="18913"/>
                  </a:cubicBezTo>
                  <a:lnTo>
                    <a:pt x="20573" y="18806"/>
                  </a:lnTo>
                  <a:lnTo>
                    <a:pt x="19774" y="18089"/>
                  </a:lnTo>
                  <a:lnTo>
                    <a:pt x="19546" y="18328"/>
                  </a:lnTo>
                  <a:lnTo>
                    <a:pt x="20030" y="18780"/>
                  </a:lnTo>
                  <a:cubicBezTo>
                    <a:pt x="17891" y="20377"/>
                    <a:pt x="15208" y="21254"/>
                    <a:pt x="12441" y="21254"/>
                  </a:cubicBezTo>
                  <a:cubicBezTo>
                    <a:pt x="12378" y="21255"/>
                    <a:pt x="12316" y="21255"/>
                    <a:pt x="12253" y="21255"/>
                  </a:cubicBezTo>
                  <a:cubicBezTo>
                    <a:pt x="6881" y="21255"/>
                    <a:pt x="2152" y="17873"/>
                    <a:pt x="771" y="13008"/>
                  </a:cubicBezTo>
                  <a:cubicBezTo>
                    <a:pt x="-656" y="8113"/>
                    <a:pt x="1684" y="2926"/>
                    <a:pt x="6449" y="425"/>
                  </a:cubicBezTo>
                  <a:lnTo>
                    <a:pt x="7105" y="1277"/>
                  </a:lnTo>
                  <a:lnTo>
                    <a:pt x="7391" y="1063"/>
                  </a:lnTo>
                  <a:lnTo>
                    <a:pt x="6563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9" name="Google Shape;2629;p64"/>
            <p:cNvSpPr/>
            <p:nvPr/>
          </p:nvSpPr>
          <p:spPr>
            <a:xfrm>
              <a:off x="9492972" y="2362249"/>
              <a:ext cx="469069" cy="36462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0" name="Google Shape;2261;p64"/>
            <p:cNvSpPr/>
            <p:nvPr/>
          </p:nvSpPr>
          <p:spPr>
            <a:xfrm>
              <a:off x="3220373" y="1058390"/>
              <a:ext cx="4605484" cy="257977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94" name="Google Shape;2655;p64"/>
          <p:cNvGrpSpPr/>
          <p:nvPr/>
        </p:nvGrpSpPr>
        <p:grpSpPr>
          <a:xfrm>
            <a:off x="237036" y="9310907"/>
            <a:ext cx="2928512" cy="3280694"/>
            <a:chOff x="0" y="0"/>
            <a:chExt cx="2928511" cy="3280693"/>
          </a:xfrm>
        </p:grpSpPr>
        <p:sp>
          <p:nvSpPr>
            <p:cNvPr id="1892" name="Google Shape;2656;p64"/>
            <p:cNvSpPr/>
            <p:nvPr/>
          </p:nvSpPr>
          <p:spPr>
            <a:xfrm rot="16200000">
              <a:off x="-18558" y="18557"/>
              <a:ext cx="1770228" cy="173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3" name="Google Shape;2657;p64"/>
            <p:cNvSpPr/>
            <p:nvPr/>
          </p:nvSpPr>
          <p:spPr>
            <a:xfrm rot="16200000">
              <a:off x="400125" y="752307"/>
              <a:ext cx="2537110" cy="251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95" name="Google Shape;2658;p64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96" name="تقويم ختامي"/>
          <p:cNvSpPr txBox="1"/>
          <p:nvPr>
            <p:ph type="body" sz="quarter" idx="4294967295"/>
          </p:nvPr>
        </p:nvSpPr>
        <p:spPr>
          <a:xfrm>
            <a:off x="18092353" y="1699466"/>
            <a:ext cx="5758759" cy="1805497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 anchor="ctr"/>
          <a:lstStyle>
            <a:lvl1pPr marL="0" indent="0" algn="ctr" rtl="0">
              <a:buClrTx/>
              <a:buSzTx/>
              <a:buNone/>
              <a:defRPr sz="7200">
                <a:solidFill>
                  <a:schemeClr val="accent6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تقويم ختامي</a:t>
            </a:r>
          </a:p>
        </p:txBody>
      </p:sp>
      <p:pic>
        <p:nvPicPr>
          <p:cNvPr id="1897" name="IMG_1141.png" descr="IMG_114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0" b="16181"/>
          <a:stretch>
            <a:fillRect/>
          </a:stretch>
        </p:blipFill>
        <p:spPr>
          <a:xfrm>
            <a:off x="4763186" y="6858000"/>
            <a:ext cx="4760503" cy="2706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8" name="IMG_4390.jpeg" descr="IMG_4390.jpeg"/>
          <p:cNvPicPr>
            <a:picLocks noChangeAspect="1"/>
          </p:cNvPicPr>
          <p:nvPr/>
        </p:nvPicPr>
        <p:blipFill>
          <a:blip r:embed="rId4">
            <a:extLst/>
          </a:blip>
          <a:srcRect l="912" t="0" r="0" b="0"/>
          <a:stretch>
            <a:fillRect/>
          </a:stretch>
        </p:blipFill>
        <p:spPr>
          <a:xfrm>
            <a:off x="12397099" y="3504962"/>
            <a:ext cx="9923836" cy="9007627"/>
          </a:xfrm>
          <a:prstGeom prst="rect">
            <a:avLst/>
          </a:prstGeom>
          <a:ln w="76200">
            <a:solidFill>
              <a:schemeClr val="accent2"/>
            </a:solidFill>
            <a:miter lim="400000"/>
          </a:ln>
        </p:spPr>
      </p:pic>
      <p:pic>
        <p:nvPicPr>
          <p:cNvPr id="1899" name="IMG_4386.jpeg" descr="IMG_4386.jpeg"/>
          <p:cNvPicPr>
            <a:picLocks noChangeAspect="1"/>
          </p:cNvPicPr>
          <p:nvPr/>
        </p:nvPicPr>
        <p:blipFill>
          <a:blip r:embed="rId5">
            <a:extLst/>
          </a:blip>
          <a:srcRect l="0" t="935" r="0" b="935"/>
          <a:stretch>
            <a:fillRect/>
          </a:stretch>
        </p:blipFill>
        <p:spPr>
          <a:xfrm>
            <a:off x="11911333" y="2646664"/>
            <a:ext cx="1757614" cy="1716500"/>
          </a:xfrm>
          <a:prstGeom prst="rect">
            <a:avLst/>
          </a:prstGeom>
          <a:ln w="50800">
            <a:solidFill>
              <a:schemeClr val="accent2"/>
            </a:solidFill>
            <a:miter lim="400000"/>
          </a:ln>
        </p:spPr>
      </p:pic>
      <p:graphicFrame>
        <p:nvGraphicFramePr>
          <p:cNvPr id="1900" name="الجدول"/>
          <p:cNvGraphicFramePr/>
          <p:nvPr/>
        </p:nvGraphicFramePr>
        <p:xfrm>
          <a:off x="22829930" y="12822433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906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1903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4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5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07" name="Google Shape;1231;p46"/>
          <p:cNvSpPr txBox="1"/>
          <p:nvPr>
            <p:ph type="body" sz="quarter" idx="1"/>
          </p:nvPr>
        </p:nvSpPr>
        <p:spPr>
          <a:xfrm>
            <a:off x="17313332" y="1367224"/>
            <a:ext cx="4772974" cy="2130085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>
            <a:lvl1pPr marL="0" indent="0" algn="ctr" rtl="0">
              <a:defRPr>
                <a:solidFill>
                  <a:schemeClr val="accent6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الواجب</a:t>
            </a:r>
          </a:p>
        </p:txBody>
      </p:sp>
      <p:grpSp>
        <p:nvGrpSpPr>
          <p:cNvPr id="2026" name="Google Shape;695;p37"/>
          <p:cNvGrpSpPr/>
          <p:nvPr/>
        </p:nvGrpSpPr>
        <p:grpSpPr>
          <a:xfrm>
            <a:off x="5879881" y="5562174"/>
            <a:ext cx="4946913" cy="4957994"/>
            <a:chOff x="0" y="0"/>
            <a:chExt cx="4946911" cy="4957992"/>
          </a:xfrm>
        </p:grpSpPr>
        <p:sp>
          <p:nvSpPr>
            <p:cNvPr id="1908" name="Google Shape;696;p37"/>
            <p:cNvSpPr/>
            <p:nvPr/>
          </p:nvSpPr>
          <p:spPr>
            <a:xfrm>
              <a:off x="487494" y="3284740"/>
              <a:ext cx="4201361" cy="81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9" name="Google Shape;697;p37"/>
            <p:cNvSpPr/>
            <p:nvPr/>
          </p:nvSpPr>
          <p:spPr>
            <a:xfrm>
              <a:off x="703660" y="3320902"/>
              <a:ext cx="157447" cy="78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0" name="Google Shape;698;p37"/>
            <p:cNvSpPr/>
            <p:nvPr/>
          </p:nvSpPr>
          <p:spPr>
            <a:xfrm>
              <a:off x="846539" y="3911948"/>
              <a:ext cx="199506" cy="8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1" name="Google Shape;699;p37"/>
            <p:cNvSpPr/>
            <p:nvPr/>
          </p:nvSpPr>
          <p:spPr>
            <a:xfrm>
              <a:off x="838927" y="3652587"/>
              <a:ext cx="196486" cy="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2" name="Google Shape;700;p37"/>
            <p:cNvSpPr/>
            <p:nvPr/>
          </p:nvSpPr>
          <p:spPr>
            <a:xfrm>
              <a:off x="841155" y="3401690"/>
              <a:ext cx="200623" cy="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3" name="Google Shape;701;p37"/>
            <p:cNvSpPr/>
            <p:nvPr/>
          </p:nvSpPr>
          <p:spPr>
            <a:xfrm>
              <a:off x="4298888" y="3295372"/>
              <a:ext cx="157122" cy="78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4" name="Google Shape;702;p37"/>
            <p:cNvSpPr/>
            <p:nvPr/>
          </p:nvSpPr>
          <p:spPr>
            <a:xfrm>
              <a:off x="4111852" y="3402739"/>
              <a:ext cx="199438" cy="8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5" name="Google Shape;703;p37"/>
            <p:cNvSpPr/>
            <p:nvPr/>
          </p:nvSpPr>
          <p:spPr>
            <a:xfrm>
              <a:off x="4122484" y="3663708"/>
              <a:ext cx="199438" cy="8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6" name="Google Shape;704;p37"/>
            <p:cNvSpPr/>
            <p:nvPr/>
          </p:nvSpPr>
          <p:spPr>
            <a:xfrm>
              <a:off x="4118218" y="3912997"/>
              <a:ext cx="198523" cy="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7" name="Google Shape;705;p37"/>
            <p:cNvSpPr/>
            <p:nvPr/>
          </p:nvSpPr>
          <p:spPr>
            <a:xfrm>
              <a:off x="1552034" y="3650440"/>
              <a:ext cx="213035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8" name="Google Shape;706;p37"/>
            <p:cNvSpPr/>
            <p:nvPr/>
          </p:nvSpPr>
          <p:spPr>
            <a:xfrm>
              <a:off x="2087821" y="3788619"/>
              <a:ext cx="999252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9" name="Google Shape;707;p37"/>
            <p:cNvSpPr/>
            <p:nvPr/>
          </p:nvSpPr>
          <p:spPr>
            <a:xfrm>
              <a:off x="1066922" y="10631"/>
              <a:ext cx="3866471" cy="75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0" name="Google Shape;708;p37"/>
            <p:cNvSpPr/>
            <p:nvPr/>
          </p:nvSpPr>
          <p:spPr>
            <a:xfrm>
              <a:off x="2045294" y="347583"/>
              <a:ext cx="196234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1" name="Google Shape;709;p37"/>
            <p:cNvSpPr/>
            <p:nvPr/>
          </p:nvSpPr>
          <p:spPr>
            <a:xfrm>
              <a:off x="2534287" y="475165"/>
              <a:ext cx="924829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2" name="Google Shape;710;p37"/>
            <p:cNvSpPr/>
            <p:nvPr/>
          </p:nvSpPr>
          <p:spPr>
            <a:xfrm>
              <a:off x="4360316" y="0"/>
              <a:ext cx="62533" cy="7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3" name="Google Shape;711;p37"/>
            <p:cNvSpPr/>
            <p:nvPr/>
          </p:nvSpPr>
          <p:spPr>
            <a:xfrm>
              <a:off x="4632194" y="8533"/>
              <a:ext cx="100431" cy="73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4" name="Google Shape;712;p37"/>
            <p:cNvSpPr/>
            <p:nvPr/>
          </p:nvSpPr>
          <p:spPr>
            <a:xfrm>
              <a:off x="1708021" y="40428"/>
              <a:ext cx="109941" cy="69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5" name="Google Shape;713;p37"/>
            <p:cNvSpPr/>
            <p:nvPr/>
          </p:nvSpPr>
          <p:spPr>
            <a:xfrm>
              <a:off x="1307572" y="40428"/>
              <a:ext cx="119181" cy="77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6" name="Google Shape;714;p37"/>
            <p:cNvSpPr/>
            <p:nvPr/>
          </p:nvSpPr>
          <p:spPr>
            <a:xfrm>
              <a:off x="40428" y="4092688"/>
              <a:ext cx="452832" cy="8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7" name="Google Shape;715;p37"/>
            <p:cNvSpPr/>
            <p:nvPr/>
          </p:nvSpPr>
          <p:spPr>
            <a:xfrm>
              <a:off x="42526" y="4228020"/>
              <a:ext cx="408207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8" name="Google Shape;716;p37"/>
            <p:cNvSpPr/>
            <p:nvPr/>
          </p:nvSpPr>
          <p:spPr>
            <a:xfrm>
              <a:off x="42526" y="4352875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9" name="Google Shape;717;p37"/>
            <p:cNvSpPr/>
            <p:nvPr/>
          </p:nvSpPr>
          <p:spPr>
            <a:xfrm>
              <a:off x="42526" y="4477833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0" name="Google Shape;718;p37"/>
            <p:cNvSpPr/>
            <p:nvPr/>
          </p:nvSpPr>
          <p:spPr>
            <a:xfrm>
              <a:off x="42526" y="4602233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1" name="Google Shape;719;p37"/>
            <p:cNvSpPr/>
            <p:nvPr/>
          </p:nvSpPr>
          <p:spPr>
            <a:xfrm>
              <a:off x="42526" y="4727261"/>
              <a:ext cx="408207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2" name="Google Shape;720;p37"/>
            <p:cNvSpPr/>
            <p:nvPr/>
          </p:nvSpPr>
          <p:spPr>
            <a:xfrm>
              <a:off x="0" y="4067158"/>
              <a:ext cx="4916066" cy="8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3" name="Google Shape;721;p37"/>
            <p:cNvSpPr/>
            <p:nvPr/>
          </p:nvSpPr>
          <p:spPr>
            <a:xfrm>
              <a:off x="3994903" y="4545520"/>
              <a:ext cx="85055" cy="8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4" name="Google Shape;722;p37"/>
            <p:cNvSpPr/>
            <p:nvPr/>
          </p:nvSpPr>
          <p:spPr>
            <a:xfrm>
              <a:off x="3969372" y="4443468"/>
              <a:ext cx="48894" cy="4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5" name="Google Shape;723;p37"/>
            <p:cNvSpPr/>
            <p:nvPr/>
          </p:nvSpPr>
          <p:spPr>
            <a:xfrm>
              <a:off x="3871588" y="4326309"/>
              <a:ext cx="98387" cy="35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6" name="Google Shape;724;p37"/>
            <p:cNvSpPr/>
            <p:nvPr/>
          </p:nvSpPr>
          <p:spPr>
            <a:xfrm>
              <a:off x="4696484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7" name="Google Shape;725;p37"/>
            <p:cNvSpPr/>
            <p:nvPr/>
          </p:nvSpPr>
          <p:spPr>
            <a:xfrm>
              <a:off x="707980" y="4058625"/>
              <a:ext cx="19194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8" name="Google Shape;726;p37"/>
            <p:cNvSpPr/>
            <p:nvPr/>
          </p:nvSpPr>
          <p:spPr>
            <a:xfrm>
              <a:off x="4781503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9" name="Google Shape;727;p37"/>
            <p:cNvSpPr/>
            <p:nvPr/>
          </p:nvSpPr>
          <p:spPr>
            <a:xfrm>
              <a:off x="628242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0" name="Google Shape;728;p37"/>
            <p:cNvSpPr/>
            <p:nvPr/>
          </p:nvSpPr>
          <p:spPr>
            <a:xfrm>
              <a:off x="3671751" y="2598079"/>
              <a:ext cx="635672" cy="67393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1" name="Google Shape;729;p37"/>
            <p:cNvSpPr/>
            <p:nvPr/>
          </p:nvSpPr>
          <p:spPr>
            <a:xfrm>
              <a:off x="759721" y="2525755"/>
              <a:ext cx="3592328" cy="79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2" name="Google Shape;730;p37"/>
            <p:cNvSpPr/>
            <p:nvPr/>
          </p:nvSpPr>
          <p:spPr>
            <a:xfrm>
              <a:off x="790950" y="2640558"/>
              <a:ext cx="314226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3" name="Google Shape;731;p37"/>
            <p:cNvSpPr/>
            <p:nvPr/>
          </p:nvSpPr>
          <p:spPr>
            <a:xfrm>
              <a:off x="803680" y="3225203"/>
              <a:ext cx="315932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4" name="Google Shape;732;p37"/>
            <p:cNvSpPr/>
            <p:nvPr/>
          </p:nvSpPr>
          <p:spPr>
            <a:xfrm>
              <a:off x="1152362" y="2812814"/>
              <a:ext cx="227465" cy="33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5" name="Google Shape;733;p37"/>
            <p:cNvSpPr/>
            <p:nvPr/>
          </p:nvSpPr>
          <p:spPr>
            <a:xfrm>
              <a:off x="1150051" y="2934520"/>
              <a:ext cx="102195" cy="2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6" name="Google Shape;734;p37"/>
            <p:cNvSpPr/>
            <p:nvPr/>
          </p:nvSpPr>
          <p:spPr>
            <a:xfrm>
              <a:off x="1209242" y="3016917"/>
              <a:ext cx="100429" cy="2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7" name="Google Shape;735;p37"/>
            <p:cNvSpPr/>
            <p:nvPr/>
          </p:nvSpPr>
          <p:spPr>
            <a:xfrm>
              <a:off x="1276686" y="2889335"/>
              <a:ext cx="19193" cy="11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8" name="Google Shape;736;p37"/>
            <p:cNvSpPr/>
            <p:nvPr/>
          </p:nvSpPr>
          <p:spPr>
            <a:xfrm>
              <a:off x="1509507" y="2834077"/>
              <a:ext cx="195640" cy="24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9" name="Google Shape;737;p37"/>
            <p:cNvSpPr/>
            <p:nvPr/>
          </p:nvSpPr>
          <p:spPr>
            <a:xfrm>
              <a:off x="1607313" y="2863804"/>
              <a:ext cx="19193" cy="7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0" name="Google Shape;738;p37"/>
            <p:cNvSpPr/>
            <p:nvPr/>
          </p:nvSpPr>
          <p:spPr>
            <a:xfrm>
              <a:off x="1559244" y="2923329"/>
              <a:ext cx="19193" cy="8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1" name="Google Shape;739;p37"/>
            <p:cNvSpPr/>
            <p:nvPr/>
          </p:nvSpPr>
          <p:spPr>
            <a:xfrm>
              <a:off x="1592463" y="2950188"/>
              <a:ext cx="87154" cy="3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3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2" name="Google Shape;740;p37"/>
            <p:cNvSpPr/>
            <p:nvPr/>
          </p:nvSpPr>
          <p:spPr>
            <a:xfrm>
              <a:off x="3782266" y="2935591"/>
              <a:ext cx="52515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3" name="Google Shape;741;p37"/>
            <p:cNvSpPr/>
            <p:nvPr/>
          </p:nvSpPr>
          <p:spPr>
            <a:xfrm>
              <a:off x="3826962" y="3087479"/>
              <a:ext cx="48046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742;p37"/>
            <p:cNvSpPr/>
            <p:nvPr/>
          </p:nvSpPr>
          <p:spPr>
            <a:xfrm>
              <a:off x="3958740" y="3226077"/>
              <a:ext cx="35078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743;p37"/>
            <p:cNvSpPr/>
            <p:nvPr/>
          </p:nvSpPr>
          <p:spPr>
            <a:xfrm>
              <a:off x="3805698" y="2798252"/>
              <a:ext cx="503823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744;p37"/>
            <p:cNvSpPr/>
            <p:nvPr/>
          </p:nvSpPr>
          <p:spPr>
            <a:xfrm>
              <a:off x="3914115" y="2662276"/>
              <a:ext cx="39330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7" name="Google Shape;745;p37"/>
            <p:cNvSpPr/>
            <p:nvPr/>
          </p:nvSpPr>
          <p:spPr>
            <a:xfrm>
              <a:off x="3350699" y="1813563"/>
              <a:ext cx="1307504" cy="67393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8" name="Google Shape;746;p37"/>
            <p:cNvSpPr/>
            <p:nvPr/>
          </p:nvSpPr>
          <p:spPr>
            <a:xfrm>
              <a:off x="438002" y="1741239"/>
              <a:ext cx="4279725" cy="7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9" name="Google Shape;747;p37"/>
            <p:cNvSpPr/>
            <p:nvPr/>
          </p:nvSpPr>
          <p:spPr>
            <a:xfrm>
              <a:off x="3457017" y="2149431"/>
              <a:ext cx="1201186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0" name="Google Shape;748;p37"/>
            <p:cNvSpPr/>
            <p:nvPr/>
          </p:nvSpPr>
          <p:spPr>
            <a:xfrm>
              <a:off x="3501642" y="2303557"/>
              <a:ext cx="1137465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1" name="Google Shape;749;p37"/>
            <p:cNvSpPr/>
            <p:nvPr/>
          </p:nvSpPr>
          <p:spPr>
            <a:xfrm>
              <a:off x="3637688" y="2441771"/>
              <a:ext cx="1020515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2" name="Google Shape;750;p37"/>
            <p:cNvSpPr/>
            <p:nvPr/>
          </p:nvSpPr>
          <p:spPr>
            <a:xfrm>
              <a:off x="3484645" y="2013351"/>
              <a:ext cx="117355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3" name="Google Shape;751;p37"/>
            <p:cNvSpPr/>
            <p:nvPr/>
          </p:nvSpPr>
          <p:spPr>
            <a:xfrm>
              <a:off x="3593062" y="1875172"/>
              <a:ext cx="1046046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4" name="Google Shape;752;p37"/>
            <p:cNvSpPr/>
            <p:nvPr/>
          </p:nvSpPr>
          <p:spPr>
            <a:xfrm>
              <a:off x="438002" y="1741239"/>
              <a:ext cx="4279725" cy="7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5" name="Google Shape;753;p37"/>
            <p:cNvSpPr/>
            <p:nvPr/>
          </p:nvSpPr>
          <p:spPr>
            <a:xfrm>
              <a:off x="726829" y="1764671"/>
              <a:ext cx="195900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6" name="Google Shape;754;p37"/>
            <p:cNvSpPr/>
            <p:nvPr/>
          </p:nvSpPr>
          <p:spPr>
            <a:xfrm>
              <a:off x="594769" y="1751871"/>
              <a:ext cx="191915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7" name="Google Shape;755;p37"/>
            <p:cNvSpPr/>
            <p:nvPr/>
          </p:nvSpPr>
          <p:spPr>
            <a:xfrm>
              <a:off x="3238481" y="1764671"/>
              <a:ext cx="195105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8" name="Google Shape;756;p37"/>
            <p:cNvSpPr/>
            <p:nvPr/>
          </p:nvSpPr>
          <p:spPr>
            <a:xfrm>
              <a:off x="3105899" y="1751871"/>
              <a:ext cx="193740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9" name="Google Shape;757;p37"/>
            <p:cNvSpPr/>
            <p:nvPr/>
          </p:nvSpPr>
          <p:spPr>
            <a:xfrm>
              <a:off x="1147716" y="1859658"/>
              <a:ext cx="205212" cy="55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0" name="Google Shape;758;p37"/>
            <p:cNvSpPr/>
            <p:nvPr/>
          </p:nvSpPr>
          <p:spPr>
            <a:xfrm>
              <a:off x="1609460" y="2162196"/>
              <a:ext cx="1254345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1" name="Google Shape;759;p37"/>
            <p:cNvSpPr/>
            <p:nvPr/>
          </p:nvSpPr>
          <p:spPr>
            <a:xfrm>
              <a:off x="1086472" y="1097035"/>
              <a:ext cx="359245" cy="64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2" name="Google Shape;760;p37"/>
            <p:cNvSpPr/>
            <p:nvPr/>
          </p:nvSpPr>
          <p:spPr>
            <a:xfrm>
              <a:off x="1088571" y="1202640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761;p37"/>
            <p:cNvSpPr/>
            <p:nvPr/>
          </p:nvSpPr>
          <p:spPr>
            <a:xfrm>
              <a:off x="1088571" y="1301963"/>
              <a:ext cx="32525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762;p37"/>
            <p:cNvSpPr/>
            <p:nvPr/>
          </p:nvSpPr>
          <p:spPr>
            <a:xfrm>
              <a:off x="1088571" y="1400378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763;p37"/>
            <p:cNvSpPr/>
            <p:nvPr/>
          </p:nvSpPr>
          <p:spPr>
            <a:xfrm>
              <a:off x="1088571" y="1500051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764;p37"/>
            <p:cNvSpPr/>
            <p:nvPr/>
          </p:nvSpPr>
          <p:spPr>
            <a:xfrm>
              <a:off x="1088571" y="1599235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765;p37"/>
            <p:cNvSpPr/>
            <p:nvPr/>
          </p:nvSpPr>
          <p:spPr>
            <a:xfrm>
              <a:off x="1052409" y="1077940"/>
              <a:ext cx="3894503" cy="69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766;p37"/>
            <p:cNvSpPr/>
            <p:nvPr/>
          </p:nvSpPr>
          <p:spPr>
            <a:xfrm>
              <a:off x="4774054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9" name="Google Shape;767;p37"/>
            <p:cNvSpPr/>
            <p:nvPr/>
          </p:nvSpPr>
          <p:spPr>
            <a:xfrm>
              <a:off x="1613678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0" name="Google Shape;768;p37"/>
            <p:cNvSpPr/>
            <p:nvPr/>
          </p:nvSpPr>
          <p:spPr>
            <a:xfrm>
              <a:off x="4839978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1" name="Google Shape;769;p37"/>
            <p:cNvSpPr/>
            <p:nvPr/>
          </p:nvSpPr>
          <p:spPr>
            <a:xfrm>
              <a:off x="1549887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2" name="Google Shape;770;p37"/>
            <p:cNvSpPr/>
            <p:nvPr/>
          </p:nvSpPr>
          <p:spPr>
            <a:xfrm>
              <a:off x="4186205" y="1466980"/>
              <a:ext cx="85056" cy="8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3" name="Google Shape;771;p37"/>
            <p:cNvSpPr/>
            <p:nvPr/>
          </p:nvSpPr>
          <p:spPr>
            <a:xfrm>
              <a:off x="3807797" y="1594562"/>
              <a:ext cx="55258" cy="5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4" name="Google Shape;772;p37"/>
            <p:cNvSpPr/>
            <p:nvPr/>
          </p:nvSpPr>
          <p:spPr>
            <a:xfrm>
              <a:off x="3393226" y="1401091"/>
              <a:ext cx="65890" cy="6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5" name="Google Shape;773;p37"/>
            <p:cNvSpPr/>
            <p:nvPr/>
          </p:nvSpPr>
          <p:spPr>
            <a:xfrm>
              <a:off x="4400940" y="1177823"/>
              <a:ext cx="65960" cy="7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6" name="Google Shape;774;p37"/>
            <p:cNvSpPr/>
            <p:nvPr/>
          </p:nvSpPr>
          <p:spPr>
            <a:xfrm>
              <a:off x="3826962" y="1167191"/>
              <a:ext cx="42528" cy="4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7" name="Google Shape;775;p37"/>
            <p:cNvSpPr/>
            <p:nvPr/>
          </p:nvSpPr>
          <p:spPr>
            <a:xfrm>
              <a:off x="623576" y="750522"/>
              <a:ext cx="3996401" cy="32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8" name="Google Shape;776;p37"/>
            <p:cNvSpPr/>
            <p:nvPr/>
          </p:nvSpPr>
          <p:spPr>
            <a:xfrm>
              <a:off x="1477611" y="841941"/>
              <a:ext cx="2119719" cy="12114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9" name="Google Shape;777;p37"/>
            <p:cNvSpPr/>
            <p:nvPr/>
          </p:nvSpPr>
          <p:spPr>
            <a:xfrm>
              <a:off x="751334" y="754788"/>
              <a:ext cx="67246" cy="32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0" name="Google Shape;778;p37"/>
            <p:cNvSpPr/>
            <p:nvPr/>
          </p:nvSpPr>
          <p:spPr>
            <a:xfrm>
              <a:off x="832906" y="754788"/>
              <a:ext cx="68560" cy="32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1" name="Google Shape;779;p37"/>
            <p:cNvSpPr/>
            <p:nvPr/>
          </p:nvSpPr>
          <p:spPr>
            <a:xfrm>
              <a:off x="4424372" y="750522"/>
              <a:ext cx="40137" cy="31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2" name="Google Shape;780;p37"/>
            <p:cNvSpPr/>
            <p:nvPr/>
          </p:nvSpPr>
          <p:spPr>
            <a:xfrm>
              <a:off x="4347605" y="754788"/>
              <a:ext cx="27562" cy="3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3" name="Google Shape;781;p37"/>
            <p:cNvSpPr/>
            <p:nvPr/>
          </p:nvSpPr>
          <p:spPr>
            <a:xfrm>
              <a:off x="1836924" y="1335201"/>
              <a:ext cx="129682" cy="22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4" name="Google Shape;782;p37"/>
            <p:cNvSpPr/>
            <p:nvPr/>
          </p:nvSpPr>
          <p:spPr>
            <a:xfrm>
              <a:off x="1998500" y="1396824"/>
              <a:ext cx="146748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5" name="Google Shape;783;p37"/>
            <p:cNvSpPr/>
            <p:nvPr/>
          </p:nvSpPr>
          <p:spPr>
            <a:xfrm>
              <a:off x="2166511" y="1394726"/>
              <a:ext cx="123316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6" name="Google Shape;784;p37"/>
            <p:cNvSpPr/>
            <p:nvPr/>
          </p:nvSpPr>
          <p:spPr>
            <a:xfrm>
              <a:off x="2332283" y="1394726"/>
              <a:ext cx="133948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7" name="Google Shape;785;p37"/>
            <p:cNvSpPr/>
            <p:nvPr/>
          </p:nvSpPr>
          <p:spPr>
            <a:xfrm>
              <a:off x="2506659" y="1337300"/>
              <a:ext cx="33994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8" name="Google Shape;786;p37"/>
            <p:cNvSpPr/>
            <p:nvPr/>
          </p:nvSpPr>
          <p:spPr>
            <a:xfrm>
              <a:off x="2570449" y="1394726"/>
              <a:ext cx="99884" cy="16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9" name="Google Shape;787;p37"/>
            <p:cNvSpPr/>
            <p:nvPr/>
          </p:nvSpPr>
          <p:spPr>
            <a:xfrm>
              <a:off x="2710762" y="1326668"/>
              <a:ext cx="131779" cy="23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0" name="Google Shape;788;p37"/>
            <p:cNvSpPr/>
            <p:nvPr/>
          </p:nvSpPr>
          <p:spPr>
            <a:xfrm>
              <a:off x="2965855" y="1345833"/>
              <a:ext cx="68058" cy="20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1" name="Google Shape;789;p37"/>
            <p:cNvSpPr/>
            <p:nvPr/>
          </p:nvSpPr>
          <p:spPr>
            <a:xfrm>
              <a:off x="1879452" y="2859538"/>
              <a:ext cx="129681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2" name="Google Shape;790;p37"/>
            <p:cNvSpPr/>
            <p:nvPr/>
          </p:nvSpPr>
          <p:spPr>
            <a:xfrm>
              <a:off x="2041027" y="2923329"/>
              <a:ext cx="146748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3" name="Google Shape;791;p37"/>
            <p:cNvSpPr/>
            <p:nvPr/>
          </p:nvSpPr>
          <p:spPr>
            <a:xfrm>
              <a:off x="2208968" y="2923329"/>
              <a:ext cx="123316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4" name="Google Shape;792;p37"/>
            <p:cNvSpPr/>
            <p:nvPr/>
          </p:nvSpPr>
          <p:spPr>
            <a:xfrm>
              <a:off x="2374810" y="2923329"/>
              <a:ext cx="133948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5" name="Google Shape;793;p37"/>
            <p:cNvSpPr/>
            <p:nvPr/>
          </p:nvSpPr>
          <p:spPr>
            <a:xfrm>
              <a:off x="2549186" y="2865903"/>
              <a:ext cx="33995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6" name="Google Shape;794;p37"/>
            <p:cNvSpPr/>
            <p:nvPr/>
          </p:nvSpPr>
          <p:spPr>
            <a:xfrm>
              <a:off x="2612977" y="2921230"/>
              <a:ext cx="99884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7" name="Google Shape;795;p37"/>
            <p:cNvSpPr/>
            <p:nvPr/>
          </p:nvSpPr>
          <p:spPr>
            <a:xfrm>
              <a:off x="2753289" y="2855271"/>
              <a:ext cx="131779" cy="23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8" name="Google Shape;796;p37"/>
            <p:cNvSpPr/>
            <p:nvPr/>
          </p:nvSpPr>
          <p:spPr>
            <a:xfrm>
              <a:off x="2989287" y="2872338"/>
              <a:ext cx="133948" cy="2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9" name="Google Shape;797;p37"/>
            <p:cNvSpPr/>
            <p:nvPr/>
          </p:nvSpPr>
          <p:spPr>
            <a:xfrm>
              <a:off x="1063040" y="4415839"/>
              <a:ext cx="159479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0" name="Google Shape;798;p37"/>
            <p:cNvSpPr/>
            <p:nvPr/>
          </p:nvSpPr>
          <p:spPr>
            <a:xfrm>
              <a:off x="1267143" y="4411573"/>
              <a:ext cx="34065" cy="21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1" name="Google Shape;799;p37"/>
            <p:cNvSpPr/>
            <p:nvPr/>
          </p:nvSpPr>
          <p:spPr>
            <a:xfrm>
              <a:off x="1330934" y="4471097"/>
              <a:ext cx="102052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2" name="Google Shape;800;p37"/>
            <p:cNvSpPr/>
            <p:nvPr/>
          </p:nvSpPr>
          <p:spPr>
            <a:xfrm>
              <a:off x="1456347" y="4430738"/>
              <a:ext cx="89323" cy="19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3" name="Google Shape;801;p37"/>
            <p:cNvSpPr/>
            <p:nvPr/>
          </p:nvSpPr>
          <p:spPr>
            <a:xfrm>
              <a:off x="1562666" y="4471097"/>
              <a:ext cx="150944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4" name="Google Shape;802;p37"/>
            <p:cNvSpPr/>
            <p:nvPr/>
          </p:nvSpPr>
          <p:spPr>
            <a:xfrm>
              <a:off x="1749772" y="4471097"/>
              <a:ext cx="76522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5" name="Google Shape;803;p37"/>
            <p:cNvSpPr/>
            <p:nvPr/>
          </p:nvSpPr>
          <p:spPr>
            <a:xfrm>
              <a:off x="1843290" y="4473265"/>
              <a:ext cx="146747" cy="22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6" name="Google Shape;804;p37"/>
            <p:cNvSpPr/>
            <p:nvPr/>
          </p:nvSpPr>
          <p:spPr>
            <a:xfrm>
              <a:off x="2070824" y="4471097"/>
              <a:ext cx="150945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7" name="Google Shape;805;p37"/>
            <p:cNvSpPr/>
            <p:nvPr/>
          </p:nvSpPr>
          <p:spPr>
            <a:xfrm>
              <a:off x="2236667" y="4400941"/>
              <a:ext cx="102052" cy="23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8" name="Google Shape;806;p37"/>
            <p:cNvSpPr/>
            <p:nvPr/>
          </p:nvSpPr>
          <p:spPr>
            <a:xfrm>
              <a:off x="2417338" y="4415839"/>
              <a:ext cx="121217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9" name="Google Shape;807;p37"/>
            <p:cNvSpPr/>
            <p:nvPr/>
          </p:nvSpPr>
          <p:spPr>
            <a:xfrm>
              <a:off x="2553453" y="4473265"/>
              <a:ext cx="125414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0" name="Google Shape;808;p37"/>
            <p:cNvSpPr/>
            <p:nvPr/>
          </p:nvSpPr>
          <p:spPr>
            <a:xfrm>
              <a:off x="2721393" y="4471097"/>
              <a:ext cx="131780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1" name="Google Shape;809;p37"/>
            <p:cNvSpPr/>
            <p:nvPr/>
          </p:nvSpPr>
          <p:spPr>
            <a:xfrm>
              <a:off x="2891502" y="4477462"/>
              <a:ext cx="138145" cy="2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2" name="Google Shape;810;p37"/>
            <p:cNvSpPr/>
            <p:nvPr/>
          </p:nvSpPr>
          <p:spPr>
            <a:xfrm>
              <a:off x="3074342" y="4475364"/>
              <a:ext cx="133878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3" name="Google Shape;811;p37"/>
            <p:cNvSpPr/>
            <p:nvPr/>
          </p:nvSpPr>
          <p:spPr>
            <a:xfrm>
              <a:off x="3238015" y="4473265"/>
              <a:ext cx="125415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4" name="Google Shape;812;p37"/>
            <p:cNvSpPr/>
            <p:nvPr/>
          </p:nvSpPr>
          <p:spPr>
            <a:xfrm>
              <a:off x="3399591" y="4477462"/>
              <a:ext cx="138215" cy="2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5" name="Google Shape;813;p37"/>
            <p:cNvSpPr/>
            <p:nvPr/>
          </p:nvSpPr>
          <p:spPr>
            <a:xfrm>
              <a:off x="3571799" y="4475364"/>
              <a:ext cx="133947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27" name="تجميع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 flipH="1">
            <a:off x="7861132" y="13055910"/>
            <a:ext cx="406788" cy="40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16" y="5400"/>
                </a:lnTo>
                <a:lnTo>
                  <a:pt x="516" y="16200"/>
                </a:lnTo>
                <a:lnTo>
                  <a:pt x="0" y="16200"/>
                </a:lnTo>
                <a:close/>
                <a:moveTo>
                  <a:pt x="1033" y="5400"/>
                </a:moveTo>
                <a:lnTo>
                  <a:pt x="2065" y="5400"/>
                </a:lnTo>
                <a:lnTo>
                  <a:pt x="2065" y="16200"/>
                </a:lnTo>
                <a:lnTo>
                  <a:pt x="1033" y="16200"/>
                </a:lnTo>
                <a:close/>
                <a:moveTo>
                  <a:pt x="2582" y="5400"/>
                </a:moveTo>
                <a:lnTo>
                  <a:pt x="13339" y="5400"/>
                </a:lnTo>
                <a:lnTo>
                  <a:pt x="13339" y="0"/>
                </a:lnTo>
                <a:lnTo>
                  <a:pt x="21600" y="10800"/>
                </a:lnTo>
                <a:lnTo>
                  <a:pt x="13339" y="21600"/>
                </a:lnTo>
                <a:lnTo>
                  <a:pt x="13339" y="16200"/>
                </a:lnTo>
                <a:lnTo>
                  <a:pt x="2582" y="16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914400" rtl="0">
              <a:defRPr sz="1400">
                <a:solidFill>
                  <a:srgbClr val="000000"/>
                </a:solidFill>
              </a:defRPr>
            </a:pPr>
          </a:p>
        </p:txBody>
      </p:sp>
      <p:sp>
        <p:nvSpPr>
          <p:cNvPr id="2028" name="Google Shape;1231;p46"/>
          <p:cNvSpPr txBox="1"/>
          <p:nvPr/>
        </p:nvSpPr>
        <p:spPr>
          <a:xfrm>
            <a:off x="15881367" y="8041171"/>
            <a:ext cx="4772974" cy="213008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0" dist="254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defRPr sz="10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029" name="Google Shape;568;p31"/>
          <p:cNvSpPr txBox="1"/>
          <p:nvPr/>
        </p:nvSpPr>
        <p:spPr>
          <a:xfrm>
            <a:off x="13249915" y="10037399"/>
            <a:ext cx="9415486" cy="23243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914400" rtl="0">
              <a:defRPr sz="4400">
                <a:solidFill>
                  <a:srgbClr val="0000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لا يوجد اختلاف كبير بين قدرات الأشخاص الناجحين والغير ناجحين، الاختلاف يكون في رغباتهم للوصول إلى ما يمكن تحقيقه.</a:t>
            </a:r>
          </a:p>
        </p:txBody>
      </p:sp>
      <p:sp>
        <p:nvSpPr>
          <p:cNvPr id="2030" name="Google Shape;568;p31"/>
          <p:cNvSpPr txBox="1"/>
          <p:nvPr/>
        </p:nvSpPr>
        <p:spPr>
          <a:xfrm>
            <a:off x="12864388" y="2233154"/>
            <a:ext cx="4806723" cy="49291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914400" rtl="0">
              <a:lnSpc>
                <a:spcPct val="250000"/>
              </a:lnSpc>
              <a:defRPr sz="6800">
                <a:solidFill>
                  <a:srgbClr val="000000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t>السؤال  </a:t>
            </a:r>
          </a:p>
          <a:p>
            <a:pPr algn="ctr" defTabSz="914400" rtl="0">
              <a:lnSpc>
                <a:spcPct val="250000"/>
              </a:lnSpc>
              <a:defRPr sz="6800">
                <a:solidFill>
                  <a:srgbClr val="000000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t>صفحة </a:t>
            </a:r>
          </a:p>
        </p:txBody>
      </p:sp>
      <p:grpSp>
        <p:nvGrpSpPr>
          <p:cNvPr id="2039" name="Google Shape;114;p10"/>
          <p:cNvGrpSpPr/>
          <p:nvPr/>
        </p:nvGrpSpPr>
        <p:grpSpPr>
          <a:xfrm>
            <a:off x="6100627" y="3953840"/>
            <a:ext cx="5787164" cy="4424551"/>
            <a:chOff x="0" y="0"/>
            <a:chExt cx="5787162" cy="4424550"/>
          </a:xfrm>
        </p:grpSpPr>
        <p:sp>
          <p:nvSpPr>
            <p:cNvPr id="2031" name="Google Shape;115;p10"/>
            <p:cNvSpPr/>
            <p:nvPr/>
          </p:nvSpPr>
          <p:spPr>
            <a:xfrm rot="5400000">
              <a:off x="1441834" y="1136533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2" name="Google Shape;116;p10"/>
            <p:cNvSpPr/>
            <p:nvPr/>
          </p:nvSpPr>
          <p:spPr>
            <a:xfrm rot="5400000">
              <a:off x="-9085" y="2615298"/>
              <a:ext cx="1818338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3" name="Google Shape;117;p10"/>
            <p:cNvSpPr/>
            <p:nvPr/>
          </p:nvSpPr>
          <p:spPr>
            <a:xfrm rot="5400000">
              <a:off x="2920065" y="2553086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4" name="Google Shape;118;p10"/>
            <p:cNvSpPr/>
            <p:nvPr/>
          </p:nvSpPr>
          <p:spPr>
            <a:xfrm rot="5400000">
              <a:off x="2032138" y="4290"/>
              <a:ext cx="669621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5" name="Google Shape;119;p10"/>
            <p:cNvSpPr/>
            <p:nvPr/>
          </p:nvSpPr>
          <p:spPr>
            <a:xfrm rot="5400000">
              <a:off x="287485" y="1537926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6" name="Google Shape;120;p10"/>
            <p:cNvSpPr/>
            <p:nvPr/>
          </p:nvSpPr>
          <p:spPr>
            <a:xfrm rot="5400000">
              <a:off x="2154662" y="3167614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7" name="Google Shape;122;p10"/>
            <p:cNvSpPr/>
            <p:nvPr/>
          </p:nvSpPr>
          <p:spPr>
            <a:xfrm rot="5400000">
              <a:off x="3530241" y="-40739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8" name="Google Shape;123;p10"/>
            <p:cNvSpPr/>
            <p:nvPr/>
          </p:nvSpPr>
          <p:spPr>
            <a:xfrm rot="5400000">
              <a:off x="3167956" y="1314759"/>
              <a:ext cx="877213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42" name="تجميع"/>
          <p:cNvGrpSpPr/>
          <p:nvPr/>
        </p:nvGrpSpPr>
        <p:grpSpPr>
          <a:xfrm>
            <a:off x="14310176" y="5537655"/>
            <a:ext cx="2239719" cy="1915148"/>
            <a:chOff x="0" y="0"/>
            <a:chExt cx="2239718" cy="1915147"/>
          </a:xfrm>
        </p:grpSpPr>
        <p:sp>
          <p:nvSpPr>
            <p:cNvPr id="2040" name="Google Shape;123;p10"/>
            <p:cNvSpPr/>
            <p:nvPr/>
          </p:nvSpPr>
          <p:spPr>
            <a:xfrm rot="2640000">
              <a:off x="280363" y="280363"/>
              <a:ext cx="1354421" cy="135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1" name="١٦٤"/>
            <p:cNvSpPr/>
            <p:nvPr/>
          </p:nvSpPr>
          <p:spPr>
            <a:xfrm>
              <a:off x="969718" y="549502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6000">
                  <a:solidFill>
                    <a:schemeClr val="accent6">
                      <a:lumOff val="44000"/>
                    </a:schemeClr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١٦٤</a:t>
              </a:r>
            </a:p>
          </p:txBody>
        </p:sp>
      </p:grpSp>
      <p:grpSp>
        <p:nvGrpSpPr>
          <p:cNvPr id="2045" name="تجميع"/>
          <p:cNvGrpSpPr/>
          <p:nvPr/>
        </p:nvGrpSpPr>
        <p:grpSpPr>
          <a:xfrm>
            <a:off x="15887717" y="3960190"/>
            <a:ext cx="1745969" cy="1288182"/>
            <a:chOff x="0" y="0"/>
            <a:chExt cx="1745968" cy="1288181"/>
          </a:xfrm>
        </p:grpSpPr>
        <p:sp>
          <p:nvSpPr>
            <p:cNvPr id="2043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4" name="٨"/>
            <p:cNvSpPr/>
            <p:nvPr/>
          </p:nvSpPr>
          <p:spPr>
            <a:xfrm>
              <a:off x="475968" y="18181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٨</a:t>
              </a:r>
            </a:p>
          </p:txBody>
        </p:sp>
      </p:grpSp>
      <p:grpSp>
        <p:nvGrpSpPr>
          <p:cNvPr id="2048" name="تجميع"/>
          <p:cNvGrpSpPr/>
          <p:nvPr/>
        </p:nvGrpSpPr>
        <p:grpSpPr>
          <a:xfrm>
            <a:off x="13670446" y="3952290"/>
            <a:ext cx="1725113" cy="1305658"/>
            <a:chOff x="0" y="0"/>
            <a:chExt cx="1725112" cy="1305657"/>
          </a:xfrm>
        </p:grpSpPr>
        <p:sp>
          <p:nvSpPr>
            <p:cNvPr id="2046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7" name="١٢"/>
            <p:cNvSpPr/>
            <p:nvPr/>
          </p:nvSpPr>
          <p:spPr>
            <a:xfrm>
              <a:off x="455112" y="35657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١٢</a:t>
              </a:r>
            </a:p>
          </p:txBody>
        </p:sp>
      </p:grpSp>
      <p:grpSp>
        <p:nvGrpSpPr>
          <p:cNvPr id="2051" name="تجميع"/>
          <p:cNvGrpSpPr/>
          <p:nvPr/>
        </p:nvGrpSpPr>
        <p:grpSpPr>
          <a:xfrm>
            <a:off x="14779082" y="3943497"/>
            <a:ext cx="1779114" cy="1314451"/>
            <a:chOff x="0" y="0"/>
            <a:chExt cx="1779113" cy="1314450"/>
          </a:xfrm>
        </p:grpSpPr>
        <p:sp>
          <p:nvSpPr>
            <p:cNvPr id="2049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0" name="١١"/>
            <p:cNvSpPr/>
            <p:nvPr/>
          </p:nvSpPr>
          <p:spPr>
            <a:xfrm>
              <a:off x="509113" y="44450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١١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0" grpId="2"/>
      <p:bldP build="whole" bldLvl="1" animBg="1" rev="0" advAuto="0" spid="20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562;p33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09" name="Google Shape;564;p33"/>
          <p:cNvSpPr/>
          <p:nvPr/>
        </p:nvSpPr>
        <p:spPr>
          <a:xfrm rot="10800000">
            <a:off x="20759700" y="66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19" name="Google Shape;565;p33"/>
          <p:cNvGrpSpPr/>
          <p:nvPr/>
        </p:nvGrpSpPr>
        <p:grpSpPr>
          <a:xfrm>
            <a:off x="21996058" y="1120866"/>
            <a:ext cx="2203954" cy="2262668"/>
            <a:chOff x="0" y="0"/>
            <a:chExt cx="2203952" cy="2262666"/>
          </a:xfrm>
        </p:grpSpPr>
        <p:sp>
          <p:nvSpPr>
            <p:cNvPr id="710" name="Google Shape;566;p33"/>
            <p:cNvSpPr/>
            <p:nvPr/>
          </p:nvSpPr>
          <p:spPr>
            <a:xfrm rot="10800000">
              <a:off x="1723451" y="1806866"/>
              <a:ext cx="358213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567;p33"/>
            <p:cNvSpPr/>
            <p:nvPr/>
          </p:nvSpPr>
          <p:spPr>
            <a:xfrm rot="10800000">
              <a:off x="583100" y="1223066"/>
              <a:ext cx="358481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568;p33"/>
            <p:cNvSpPr/>
            <p:nvPr/>
          </p:nvSpPr>
          <p:spPr>
            <a:xfrm rot="10800000">
              <a:off x="1791161" y="1147466"/>
              <a:ext cx="357207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569;p33"/>
            <p:cNvSpPr/>
            <p:nvPr/>
          </p:nvSpPr>
          <p:spPr>
            <a:xfrm rot="10800000">
              <a:off x="1236900" y="767200"/>
              <a:ext cx="357828" cy="45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570;p33"/>
            <p:cNvSpPr/>
            <p:nvPr/>
          </p:nvSpPr>
          <p:spPr>
            <a:xfrm rot="10800000">
              <a:off x="622666" y="516533"/>
              <a:ext cx="357721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571;p33"/>
            <p:cNvSpPr/>
            <p:nvPr/>
          </p:nvSpPr>
          <p:spPr>
            <a:xfrm rot="10800000">
              <a:off x="1846758" y="311333"/>
              <a:ext cx="357195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572;p33"/>
            <p:cNvSpPr/>
            <p:nvPr/>
          </p:nvSpPr>
          <p:spPr>
            <a:xfrm rot="10800000">
              <a:off x="1236900" y="-1"/>
              <a:ext cx="357828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573;p33"/>
            <p:cNvSpPr/>
            <p:nvPr/>
          </p:nvSpPr>
          <p:spPr>
            <a:xfrm rot="10800000">
              <a:off x="1174387" y="1531133"/>
              <a:ext cx="356514" cy="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574;p33"/>
            <p:cNvSpPr/>
            <p:nvPr/>
          </p:nvSpPr>
          <p:spPr>
            <a:xfrm rot="10800000">
              <a:off x="0" y="919533"/>
              <a:ext cx="358200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6" name="تجميع"/>
          <p:cNvGrpSpPr/>
          <p:nvPr/>
        </p:nvGrpSpPr>
        <p:grpSpPr>
          <a:xfrm>
            <a:off x="2960131" y="1249799"/>
            <a:ext cx="14145003" cy="10927014"/>
            <a:chOff x="0" y="0"/>
            <a:chExt cx="14145001" cy="10927012"/>
          </a:xfrm>
        </p:grpSpPr>
        <p:pic>
          <p:nvPicPr>
            <p:cNvPr id="720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145002" cy="10927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1" name="خط"/>
            <p:cNvSpPr/>
            <p:nvPr/>
          </p:nvSpPr>
          <p:spPr>
            <a:xfrm flipV="1">
              <a:off x="9536409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722" name="خط"/>
            <p:cNvSpPr/>
            <p:nvPr/>
          </p:nvSpPr>
          <p:spPr>
            <a:xfrm flipV="1">
              <a:off x="4557792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723" name="مستطيل مستدير الزوايا"/>
            <p:cNvSpPr/>
            <p:nvPr/>
          </p:nvSpPr>
          <p:spPr>
            <a:xfrm>
              <a:off x="9982400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مستطيل مستدير الزوايا"/>
            <p:cNvSpPr/>
            <p:nvPr/>
          </p:nvSpPr>
          <p:spPr>
            <a:xfrm>
              <a:off x="518739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مستطيل مستدير الزوايا"/>
            <p:cNvSpPr/>
            <p:nvPr/>
          </p:nvSpPr>
          <p:spPr>
            <a:xfrm>
              <a:off x="5332111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27" name="ماذا أعرف"/>
          <p:cNvSpPr txBox="1"/>
          <p:nvPr/>
        </p:nvSpPr>
        <p:spPr>
          <a:xfrm>
            <a:off x="13682753" y="5000305"/>
            <a:ext cx="2130595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728" name="ماذا أريد أن أعرف"/>
          <p:cNvSpPr txBox="1"/>
          <p:nvPr/>
        </p:nvSpPr>
        <p:spPr>
          <a:xfrm>
            <a:off x="8058773" y="5052802"/>
            <a:ext cx="3917450" cy="1135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729" name="ماذا تعلمت"/>
          <p:cNvSpPr txBox="1"/>
          <p:nvPr/>
        </p:nvSpPr>
        <p:spPr>
          <a:xfrm>
            <a:off x="4107926" y="5086668"/>
            <a:ext cx="2222670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730" name="تجميع"/>
          <p:cNvSpPr txBox="1"/>
          <p:nvPr/>
        </p:nvSpPr>
        <p:spPr>
          <a:xfrm>
            <a:off x="18311112" y="1750671"/>
            <a:ext cx="3097737" cy="14143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58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aphicFrame>
        <p:nvGraphicFramePr>
          <p:cNvPr id="731" name="الجدول"/>
          <p:cNvGraphicFramePr/>
          <p:nvPr/>
        </p:nvGraphicFramePr>
        <p:xfrm>
          <a:off x="22841760" y="12841182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7" grpId="1"/>
      <p:bldP build="whole" bldLvl="1" animBg="1" rev="0" advAuto="0" spid="728" grpId="2"/>
      <p:bldP build="whole" bldLvl="1" animBg="1" rev="0" advAuto="0" spid="730" grpId="4"/>
      <p:bldP build="whole" bldLvl="1" animBg="1" rev="0" advAuto="0" spid="729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581;p34"/>
          <p:cNvSpPr/>
          <p:nvPr/>
        </p:nvSpPr>
        <p:spPr>
          <a:xfrm>
            <a:off x="19289867" y="1417478"/>
            <a:ext cx="7316801" cy="1465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34" name="IMG_4025.png" descr="IMG_4025.png"/>
          <p:cNvPicPr>
            <a:picLocks noChangeAspect="1"/>
          </p:cNvPicPr>
          <p:nvPr/>
        </p:nvPicPr>
        <p:blipFill>
          <a:blip r:embed="rId2">
            <a:extLst/>
          </a:blip>
          <a:srcRect l="32645" t="0" r="0" b="81993"/>
          <a:stretch>
            <a:fillRect/>
          </a:stretch>
        </p:blipFill>
        <p:spPr>
          <a:xfrm>
            <a:off x="11603297" y="1174958"/>
            <a:ext cx="6034201" cy="2300441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Google Shape;581;p34"/>
          <p:cNvSpPr/>
          <p:nvPr/>
        </p:nvSpPr>
        <p:spPr>
          <a:xfrm>
            <a:off x="1436665" y="7495799"/>
            <a:ext cx="4323380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36" name="IMG_4025.png" descr="IMG_4025.png"/>
          <p:cNvPicPr>
            <a:picLocks noChangeAspect="1"/>
          </p:cNvPicPr>
          <p:nvPr/>
        </p:nvPicPr>
        <p:blipFill>
          <a:blip r:embed="rId2">
            <a:extLst/>
          </a:blip>
          <a:srcRect l="37054" t="40101" r="0" b="40101"/>
          <a:stretch>
            <a:fillRect/>
          </a:stretch>
        </p:blipFill>
        <p:spPr>
          <a:xfrm>
            <a:off x="4230150" y="6850733"/>
            <a:ext cx="5790572" cy="259724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37" name="الجدول"/>
          <p:cNvGraphicFramePr/>
          <p:nvPr/>
        </p:nvGraphicFramePr>
        <p:xfrm>
          <a:off x="22125691" y="12841165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38" name="IMG_4340.png" descr="IMG_4340.png"/>
          <p:cNvPicPr>
            <a:picLocks noChangeAspect="1"/>
          </p:cNvPicPr>
          <p:nvPr/>
        </p:nvPicPr>
        <p:blipFill>
          <a:blip r:embed="rId11">
            <a:extLst/>
          </a:blip>
          <a:srcRect l="0" t="22340" r="4231" b="44681"/>
          <a:stretch>
            <a:fillRect/>
          </a:stretch>
        </p:blipFill>
        <p:spPr>
          <a:xfrm>
            <a:off x="10366863" y="3234810"/>
            <a:ext cx="8348485" cy="3285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IMG_4340.png" descr="IMG_4340.png"/>
          <p:cNvPicPr>
            <a:picLocks noChangeAspect="1"/>
          </p:cNvPicPr>
          <p:nvPr/>
        </p:nvPicPr>
        <p:blipFill>
          <a:blip r:embed="rId11">
            <a:extLst/>
          </a:blip>
          <a:srcRect l="23168" t="79169" r="4231" b="3537"/>
          <a:stretch>
            <a:fillRect/>
          </a:stretch>
        </p:blipFill>
        <p:spPr>
          <a:xfrm>
            <a:off x="9844921" y="8099783"/>
            <a:ext cx="6328828" cy="1723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استعد استعد" descr="استعد استعد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4352" y="469269"/>
            <a:ext cx="3698941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758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756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46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44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42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43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45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47" name="IMG_4012.png" descr="IMG_4012.png">
                <a:hlinkClick r:id="rId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48" name="IMG_4015.jpeg" descr="IMG_4015.jpe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49" name="IMG_4016.jpeg" descr="IMG_4016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0" name="صورة 20" descr="صورة 20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51" name="IMG_4017.jpeg" descr="IMG_4017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2" name="IMG_4020.jpeg" descr="IMG_4020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3" name="IMG_4022.jpeg" descr="IMG_4022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4" name="IMG_4023.png" descr="IMG_4023.pn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5" name="IMG_4024.jpeg" descr="IMG_4024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57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759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60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0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61" name="IMG_4341.png" descr="IMG_4341.pn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2663344" y="2593339"/>
            <a:ext cx="20180050" cy="8529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المفردات المفردات" descr="المفردات المفردات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5936" y="541118"/>
            <a:ext cx="4055772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764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81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779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69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67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65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66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68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70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1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2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3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74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5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6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7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8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80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782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783" name="IMG_4342.png" descr="IMG_4342.pn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3445100" y="1894938"/>
            <a:ext cx="18477929" cy="10427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5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0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80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9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8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8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8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8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91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2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3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4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95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6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7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8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9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0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03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804" name="IMG_4343.png" descr="IMG_4343.png"/>
          <p:cNvPicPr>
            <a:picLocks noChangeAspect="1"/>
          </p:cNvPicPr>
          <p:nvPr/>
        </p:nvPicPr>
        <p:blipFill>
          <a:blip r:embed="rId27">
            <a:extLst/>
          </a:blip>
          <a:srcRect l="9591" t="4747" r="52543" b="86588"/>
          <a:stretch>
            <a:fillRect/>
          </a:stretch>
        </p:blipFill>
        <p:spPr>
          <a:xfrm>
            <a:off x="15178643" y="1528088"/>
            <a:ext cx="8455962" cy="1114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5" name="IMG_4343.png" descr="IMG_4343.png"/>
          <p:cNvPicPr>
            <a:picLocks noChangeAspect="1"/>
          </p:cNvPicPr>
          <p:nvPr/>
        </p:nvPicPr>
        <p:blipFill>
          <a:blip r:embed="rId27">
            <a:extLst/>
          </a:blip>
          <a:srcRect l="1641" t="16243" r="1641" b="58573"/>
          <a:stretch>
            <a:fillRect/>
          </a:stretch>
        </p:blipFill>
        <p:spPr>
          <a:xfrm>
            <a:off x="8282366" y="2808636"/>
            <a:ext cx="14330756" cy="2150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6" name="IMG_4343.png" descr="IMG_4343.png"/>
          <p:cNvPicPr>
            <a:picLocks noChangeAspect="1"/>
          </p:cNvPicPr>
          <p:nvPr/>
        </p:nvPicPr>
        <p:blipFill>
          <a:blip r:embed="rId27">
            <a:extLst/>
          </a:blip>
          <a:srcRect l="27746" t="40774" r="6546" b="0"/>
          <a:stretch>
            <a:fillRect/>
          </a:stretch>
        </p:blipFill>
        <p:spPr>
          <a:xfrm>
            <a:off x="7717970" y="5207165"/>
            <a:ext cx="12499835" cy="6492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7" name="مثال… مثالمن واقع الحياة" descr="مثال… مثالمن واقع الحياة"/>
          <p:cNvPicPr>
            <a:picLocks noChangeAspect="0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3148068" y="479711"/>
            <a:ext cx="3958531" cy="17653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مثال… مثالمن واقع الحياة" descr="مثال… مثالمن واقع الحياة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8068" y="479711"/>
            <a:ext cx="3958531" cy="17653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810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27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825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815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813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811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12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814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816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7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8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9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20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21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22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23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24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26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28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829" name="IMG_4344.png" descr="IMG_4344.png"/>
          <p:cNvPicPr>
            <a:picLocks noChangeAspect="1"/>
          </p:cNvPicPr>
          <p:nvPr/>
        </p:nvPicPr>
        <p:blipFill>
          <a:blip r:embed="rId28">
            <a:extLst/>
          </a:blip>
          <a:srcRect l="39032" t="9248" r="0" b="64383"/>
          <a:stretch>
            <a:fillRect/>
          </a:stretch>
        </p:blipFill>
        <p:spPr>
          <a:xfrm>
            <a:off x="15914051" y="3171777"/>
            <a:ext cx="7999653" cy="3515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IMG_4344.png" descr="IMG_4344.png"/>
          <p:cNvPicPr>
            <a:picLocks noChangeAspect="1"/>
          </p:cNvPicPr>
          <p:nvPr/>
        </p:nvPicPr>
        <p:blipFill>
          <a:blip r:embed="rId28">
            <a:extLst/>
          </a:blip>
          <a:srcRect l="12167" t="0" r="50943" b="93077"/>
          <a:stretch>
            <a:fillRect/>
          </a:stretch>
        </p:blipFill>
        <p:spPr>
          <a:xfrm>
            <a:off x="16663851" y="1224378"/>
            <a:ext cx="6716609" cy="1280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IMG_4344.png" descr="IMG_4344.png"/>
          <p:cNvPicPr>
            <a:picLocks noChangeAspect="1"/>
          </p:cNvPicPr>
          <p:nvPr/>
        </p:nvPicPr>
        <p:blipFill>
          <a:blip r:embed="rId28">
            <a:extLst/>
          </a:blip>
          <a:srcRect l="7365" t="11227" r="62169" b="49999"/>
          <a:stretch>
            <a:fillRect/>
          </a:stretch>
        </p:blipFill>
        <p:spPr>
          <a:xfrm>
            <a:off x="12519580" y="3595813"/>
            <a:ext cx="3394610" cy="438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2" name="IMG_4344.png" descr="IMG_4344.png"/>
          <p:cNvPicPr>
            <a:picLocks noChangeAspect="1"/>
          </p:cNvPicPr>
          <p:nvPr/>
        </p:nvPicPr>
        <p:blipFill>
          <a:blip r:embed="rId28">
            <a:extLst/>
          </a:blip>
          <a:srcRect l="37919" t="35468" r="3277" b="32904"/>
          <a:stretch>
            <a:fillRect/>
          </a:stretch>
        </p:blipFill>
        <p:spPr>
          <a:xfrm>
            <a:off x="3160768" y="2505093"/>
            <a:ext cx="8609188" cy="4704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3" name="IMG_4344.png" descr="IMG_4344.png"/>
          <p:cNvPicPr>
            <a:picLocks noChangeAspect="1"/>
          </p:cNvPicPr>
          <p:nvPr/>
        </p:nvPicPr>
        <p:blipFill>
          <a:blip r:embed="rId28">
            <a:extLst/>
          </a:blip>
          <a:srcRect l="7803" t="92720" r="6123" b="330"/>
          <a:stretch>
            <a:fillRect/>
          </a:stretch>
        </p:blipFill>
        <p:spPr>
          <a:xfrm>
            <a:off x="2343287" y="10572768"/>
            <a:ext cx="13273390" cy="1088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34" name="IMG_4344.png" descr="IMG_4344.png"/>
          <p:cNvPicPr>
            <a:picLocks noChangeAspect="1"/>
          </p:cNvPicPr>
          <p:nvPr/>
        </p:nvPicPr>
        <p:blipFill>
          <a:blip r:embed="rId28">
            <a:extLst/>
          </a:blip>
          <a:srcRect l="30627" t="68372" r="5412" b="7651"/>
          <a:stretch>
            <a:fillRect/>
          </a:stretch>
        </p:blipFill>
        <p:spPr>
          <a:xfrm>
            <a:off x="2343287" y="7209650"/>
            <a:ext cx="8830643" cy="3363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مثال… مثالمن واقع الحياة" descr="مثال… مثالمن واقع الحياة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8068" y="479711"/>
            <a:ext cx="3958531" cy="17653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837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5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85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84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84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83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3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84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843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4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5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6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47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8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9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50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51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5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55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ترتيب العمليات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856" name="IMG_4346.png" descr="IMG_4346.png"/>
          <p:cNvPicPr>
            <a:picLocks noChangeAspect="1"/>
          </p:cNvPicPr>
          <p:nvPr/>
        </p:nvPicPr>
        <p:blipFill>
          <a:blip r:embed="rId28">
            <a:extLst/>
          </a:blip>
          <a:srcRect l="72915" t="50000" r="2604" b="14138"/>
          <a:stretch>
            <a:fillRect/>
          </a:stretch>
        </p:blipFill>
        <p:spPr>
          <a:xfrm>
            <a:off x="4872201" y="3055219"/>
            <a:ext cx="4305446" cy="34521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857" name="IMG_4347.png" descr="IMG_4347.png"/>
          <p:cNvPicPr>
            <a:picLocks noChangeAspect="1"/>
          </p:cNvPicPr>
          <p:nvPr/>
        </p:nvPicPr>
        <p:blipFill>
          <a:blip r:embed="rId29">
            <a:extLst/>
          </a:blip>
          <a:srcRect l="0" t="9722" r="28310" b="62945"/>
          <a:stretch>
            <a:fillRect/>
          </a:stretch>
        </p:blipFill>
        <p:spPr>
          <a:xfrm>
            <a:off x="10395629" y="2475760"/>
            <a:ext cx="12824547" cy="2847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58" name="IMG_4347.png" descr="IMG_4347.png"/>
          <p:cNvPicPr>
            <a:picLocks noChangeAspect="1"/>
          </p:cNvPicPr>
          <p:nvPr/>
        </p:nvPicPr>
        <p:blipFill>
          <a:blip r:embed="rId29">
            <a:extLst/>
          </a:blip>
          <a:srcRect l="11036" t="0" r="65449" b="92276"/>
          <a:stretch>
            <a:fillRect/>
          </a:stretch>
        </p:blipFill>
        <p:spPr>
          <a:xfrm>
            <a:off x="17633151" y="1498127"/>
            <a:ext cx="6213503" cy="1188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9" name="IMG_4347.png" descr="IMG_4347.png"/>
          <p:cNvPicPr>
            <a:picLocks noChangeAspect="1"/>
          </p:cNvPicPr>
          <p:nvPr/>
        </p:nvPicPr>
        <p:blipFill>
          <a:blip r:embed="rId29">
            <a:extLst/>
          </a:blip>
          <a:srcRect l="2419" t="35799" r="31805" b="2884"/>
          <a:stretch>
            <a:fillRect/>
          </a:stretch>
        </p:blipFill>
        <p:spPr>
          <a:xfrm>
            <a:off x="8488775" y="5323338"/>
            <a:ext cx="13227945" cy="7181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C1E4F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