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E0-6MhUtLpw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E0-6MhUtLpw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youtu.be/E0-6MhUtLpw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youtu.be/E0-6MhUtLpw" TargetMode="External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6.png"/><Relationship Id="rId15" Type="http://schemas.openxmlformats.org/officeDocument/2006/relationships/image" Target="../media/image3.jpeg"/><Relationship Id="rId16" Type="http://schemas.openxmlformats.org/officeDocument/2006/relationships/hyperlink" Target="https://drive.google.com/file/d/10CCsEPheQNUlRuwDhS_UNykg0Q1OAeVm/view?usp=drivesdk" TargetMode="External"/><Relationship Id="rId17" Type="http://schemas.openxmlformats.org/officeDocument/2006/relationships/image" Target="../media/image4.jpeg"/><Relationship Id="rId18" Type="http://schemas.openxmlformats.org/officeDocument/2006/relationships/hyperlink" Target="https://ar.oryxlearning.com/grade/3rd-grade/maths" TargetMode="External"/><Relationship Id="rId19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https://youtu.be/E0-6MhUtLpw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٨-٧  تقدير الحجم وقياسي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٨-٧</a:t>
            </a:r>
            <a:r>
              <a:t>  تقدير الحجم وقياسية</a:t>
            </a:r>
          </a:p>
        </p:txBody>
      </p:sp>
      <p:pic>
        <p:nvPicPr>
          <p:cNvPr id="1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3" grpId="1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15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9899279" y="3137633"/>
            <a:ext cx="4245597" cy="60050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544810" y="2741528"/>
            <a:ext cx="1981569" cy="9122451"/>
            <a:chOff x="0" y="0"/>
            <a:chExt cx="1981568" cy="9122450"/>
          </a:xfrm>
        </p:grpSpPr>
        <p:grpSp>
          <p:nvGrpSpPr>
            <p:cNvPr id="174" name="تجميع"/>
            <p:cNvGrpSpPr/>
            <p:nvPr/>
          </p:nvGrpSpPr>
          <p:grpSpPr>
            <a:xfrm>
              <a:off x="87572" y="355518"/>
              <a:ext cx="1893997" cy="8766933"/>
              <a:chOff x="0" y="0"/>
              <a:chExt cx="1893996" cy="8766931"/>
            </a:xfrm>
          </p:grpSpPr>
          <p:grpSp>
            <p:nvGrpSpPr>
              <p:cNvPr id="170" name="تجميع"/>
              <p:cNvGrpSpPr/>
              <p:nvPr/>
            </p:nvGrpSpPr>
            <p:grpSpPr>
              <a:xfrm>
                <a:off x="88070" y="-1"/>
                <a:ext cx="1726749" cy="8766933"/>
                <a:chOff x="0" y="0"/>
                <a:chExt cx="1726747" cy="8766931"/>
              </a:xfrm>
            </p:grpSpPr>
            <p:grpSp>
              <p:nvGrpSpPr>
                <p:cNvPr id="163" name="تجميع"/>
                <p:cNvGrpSpPr/>
                <p:nvPr/>
              </p:nvGrpSpPr>
              <p:grpSpPr>
                <a:xfrm>
                  <a:off x="0" y="-1"/>
                  <a:ext cx="1726748" cy="8766933"/>
                  <a:chOff x="0" y="0"/>
                  <a:chExt cx="1726747" cy="8766931"/>
                </a:xfrm>
              </p:grpSpPr>
              <p:sp>
                <p:nvSpPr>
                  <p:cNvPr id="161" name="مستطيل مستدير الزوايا"/>
                  <p:cNvSpPr/>
                  <p:nvPr/>
                </p:nvSpPr>
                <p:spPr>
                  <a:xfrm>
                    <a:off x="0" y="0"/>
                    <a:ext cx="1726748" cy="128284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2" name="مستطيل"/>
                  <p:cNvSpPr/>
                  <p:nvPr/>
                </p:nvSpPr>
                <p:spPr>
                  <a:xfrm>
                    <a:off x="85394" y="711291"/>
                    <a:ext cx="1564315" cy="80556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4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94186" y="3191821"/>
                  <a:ext cx="1351009" cy="105078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5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28079" y="4304012"/>
                  <a:ext cx="1351008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6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209492" y="5422856"/>
                  <a:ext cx="1351009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96770" y="6524815"/>
                  <a:ext cx="1351009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0115" y="918124"/>
                  <a:ext cx="1366020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4754" y="2074626"/>
                  <a:ext cx="1350789" cy="105578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3" name="تجميع"/>
              <p:cNvGrpSpPr/>
              <p:nvPr/>
            </p:nvGrpSpPr>
            <p:grpSpPr>
              <a:xfrm>
                <a:off x="-1" y="7506370"/>
                <a:ext cx="1893998" cy="1167404"/>
                <a:chOff x="0" y="0"/>
                <a:chExt cx="1893996" cy="1167403"/>
              </a:xfrm>
            </p:grpSpPr>
            <p:pic>
              <p:nvPicPr>
                <p:cNvPr id="171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3838" y="116619"/>
                  <a:ext cx="1303346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2" name="نشاط"/>
                <p:cNvSpPr txBox="1"/>
                <p:nvPr/>
              </p:nvSpPr>
              <p:spPr>
                <a:xfrm>
                  <a:off x="0" y="0"/>
                  <a:ext cx="1893997" cy="748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5" name="أدوات"/>
            <p:cNvSpPr txBox="1"/>
            <p:nvPr/>
          </p:nvSpPr>
          <p:spPr>
            <a:xfrm>
              <a:off x="0" y="0"/>
              <a:ext cx="1902392" cy="1113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مكعب"/>
          <p:cNvSpPr/>
          <p:nvPr/>
        </p:nvSpPr>
        <p:spPr>
          <a:xfrm>
            <a:off x="17082081" y="559293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8" name="مكعب"/>
          <p:cNvSpPr/>
          <p:nvPr/>
        </p:nvSpPr>
        <p:spPr>
          <a:xfrm>
            <a:off x="16595138" y="6109870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9" name="مكعب"/>
          <p:cNvSpPr/>
          <p:nvPr/>
        </p:nvSpPr>
        <p:spPr>
          <a:xfrm>
            <a:off x="16095380" y="6608675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0" name="مكعب"/>
          <p:cNvSpPr/>
          <p:nvPr/>
        </p:nvSpPr>
        <p:spPr>
          <a:xfrm>
            <a:off x="18013205" y="5566199"/>
            <a:ext cx="1549730" cy="1549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كعب"/>
          <p:cNvSpPr/>
          <p:nvPr/>
        </p:nvSpPr>
        <p:spPr>
          <a:xfrm>
            <a:off x="17555939" y="6109870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كعب"/>
          <p:cNvSpPr/>
          <p:nvPr/>
        </p:nvSpPr>
        <p:spPr>
          <a:xfrm>
            <a:off x="17082081" y="6608675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كعب"/>
          <p:cNvSpPr/>
          <p:nvPr/>
        </p:nvSpPr>
        <p:spPr>
          <a:xfrm>
            <a:off x="17082081" y="4579202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مكعب"/>
          <p:cNvSpPr/>
          <p:nvPr/>
        </p:nvSpPr>
        <p:spPr>
          <a:xfrm>
            <a:off x="16595138" y="509925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مكعب"/>
          <p:cNvSpPr/>
          <p:nvPr/>
        </p:nvSpPr>
        <p:spPr>
          <a:xfrm>
            <a:off x="16095380" y="559293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كعب"/>
          <p:cNvSpPr/>
          <p:nvPr/>
        </p:nvSpPr>
        <p:spPr>
          <a:xfrm>
            <a:off x="8907269" y="509925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كعب"/>
          <p:cNvSpPr/>
          <p:nvPr/>
        </p:nvSpPr>
        <p:spPr>
          <a:xfrm>
            <a:off x="8393903" y="559293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8" name="مكعب"/>
          <p:cNvSpPr/>
          <p:nvPr/>
        </p:nvSpPr>
        <p:spPr>
          <a:xfrm>
            <a:off x="9970778" y="509925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كعب"/>
          <p:cNvSpPr/>
          <p:nvPr/>
        </p:nvSpPr>
        <p:spPr>
          <a:xfrm>
            <a:off x="8907269" y="4150961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4"/>
      <p:bldP build="whole" bldLvl="1" animBg="1" rev="0" advAuto="0" spid="186" grpId="11"/>
      <p:bldP build="whole" bldLvl="1" animBg="1" rev="0" advAuto="0" spid="178" grpId="3"/>
      <p:bldP build="whole" bldLvl="1" animBg="1" rev="0" advAuto="0" spid="181" grpId="6"/>
      <p:bldP build="whole" bldLvl="1" animBg="1" rev="0" advAuto="0" spid="182" grpId="7"/>
      <p:bldP build="whole" bldLvl="1" animBg="1" rev="0" advAuto="0" spid="183" grpId="8"/>
      <p:bldP build="whole" bldLvl="1" animBg="1" rev="0" advAuto="0" spid="180" grpId="5"/>
      <p:bldP build="whole" bldLvl="1" animBg="1" rev="0" advAuto="0" spid="185" grpId="10"/>
      <p:bldP build="whole" bldLvl="1" animBg="1" rev="0" advAuto="0" spid="158" grpId="1"/>
      <p:bldP build="whole" bldLvl="1" animBg="1" rev="0" advAuto="0" spid="184" grpId="9"/>
      <p:bldP build="whole" bldLvl="1" animBg="1" rev="0" advAuto="0" spid="188" grpId="13"/>
      <p:bldP build="whole" bldLvl="1" animBg="1" rev="0" advAuto="0" spid="179" grpId="4"/>
      <p:bldP build="whole" bldLvl="1" animBg="1" rev="0" advAuto="0" spid="187" grpId="12"/>
      <p:bldP build="whole" bldLvl="1" animBg="1" rev="0" advAuto="0" spid="17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192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9899279" y="3137633"/>
            <a:ext cx="4245597" cy="60050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93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مكعب"/>
          <p:cNvSpPr/>
          <p:nvPr/>
        </p:nvSpPr>
        <p:spPr>
          <a:xfrm>
            <a:off x="16842682" y="5099254"/>
            <a:ext cx="1496260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5" name="مكعب"/>
          <p:cNvSpPr/>
          <p:nvPr/>
        </p:nvSpPr>
        <p:spPr>
          <a:xfrm>
            <a:off x="15522322" y="6054979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6" name="مكعب"/>
          <p:cNvSpPr/>
          <p:nvPr/>
        </p:nvSpPr>
        <p:spPr>
          <a:xfrm>
            <a:off x="14535621" y="7614739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كعب"/>
          <p:cNvSpPr/>
          <p:nvPr/>
        </p:nvSpPr>
        <p:spPr>
          <a:xfrm>
            <a:off x="18793085" y="5099254"/>
            <a:ext cx="1549729" cy="1549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8" name="مكعب"/>
          <p:cNvSpPr/>
          <p:nvPr/>
        </p:nvSpPr>
        <p:spPr>
          <a:xfrm>
            <a:off x="19367856" y="6399548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9" name="مكعب"/>
          <p:cNvSpPr/>
          <p:nvPr/>
        </p:nvSpPr>
        <p:spPr>
          <a:xfrm>
            <a:off x="18263085" y="7614739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0" name="مكعب"/>
          <p:cNvSpPr/>
          <p:nvPr/>
        </p:nvSpPr>
        <p:spPr>
          <a:xfrm>
            <a:off x="18013205" y="3493242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1" name="مكعب"/>
          <p:cNvSpPr/>
          <p:nvPr/>
        </p:nvSpPr>
        <p:spPr>
          <a:xfrm>
            <a:off x="14535621" y="403317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2" name="مكعب"/>
          <p:cNvSpPr/>
          <p:nvPr/>
        </p:nvSpPr>
        <p:spPr>
          <a:xfrm>
            <a:off x="13470421" y="5828795"/>
            <a:ext cx="1496260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3" name="مكعب"/>
          <p:cNvSpPr/>
          <p:nvPr/>
        </p:nvSpPr>
        <p:spPr>
          <a:xfrm>
            <a:off x="8907269" y="509925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4" name="مكعب"/>
          <p:cNvSpPr/>
          <p:nvPr/>
        </p:nvSpPr>
        <p:spPr>
          <a:xfrm>
            <a:off x="6401958" y="6206027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5" name="مكعب"/>
          <p:cNvSpPr/>
          <p:nvPr/>
        </p:nvSpPr>
        <p:spPr>
          <a:xfrm>
            <a:off x="9970778" y="509925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6" name="مكعب"/>
          <p:cNvSpPr/>
          <p:nvPr/>
        </p:nvSpPr>
        <p:spPr>
          <a:xfrm>
            <a:off x="8907269" y="417293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7" name="١"/>
          <p:cNvSpPr txBox="1"/>
          <p:nvPr/>
        </p:nvSpPr>
        <p:spPr>
          <a:xfrm>
            <a:off x="18128282" y="4119211"/>
            <a:ext cx="801102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8" name="٢"/>
          <p:cNvSpPr txBox="1"/>
          <p:nvPr/>
        </p:nvSpPr>
        <p:spPr>
          <a:xfrm>
            <a:off x="16692923" y="5630258"/>
            <a:ext cx="1511864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9" name="٣"/>
          <p:cNvSpPr txBox="1"/>
          <p:nvPr/>
        </p:nvSpPr>
        <p:spPr>
          <a:xfrm>
            <a:off x="15663079" y="6647610"/>
            <a:ext cx="801102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10" name="٤"/>
          <p:cNvSpPr txBox="1"/>
          <p:nvPr/>
        </p:nvSpPr>
        <p:spPr>
          <a:xfrm>
            <a:off x="14689470" y="8196082"/>
            <a:ext cx="801102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11" name="٥"/>
          <p:cNvSpPr txBox="1"/>
          <p:nvPr/>
        </p:nvSpPr>
        <p:spPr>
          <a:xfrm>
            <a:off x="14308948" y="4683592"/>
            <a:ext cx="1642228" cy="946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12" name="٦"/>
          <p:cNvSpPr txBox="1"/>
          <p:nvPr/>
        </p:nvSpPr>
        <p:spPr>
          <a:xfrm>
            <a:off x="13507846" y="6473254"/>
            <a:ext cx="801102" cy="946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13" name="٧"/>
          <p:cNvSpPr txBox="1"/>
          <p:nvPr/>
        </p:nvSpPr>
        <p:spPr>
          <a:xfrm>
            <a:off x="18370691" y="5700943"/>
            <a:ext cx="1699824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14" name="٨"/>
          <p:cNvSpPr txBox="1"/>
          <p:nvPr/>
        </p:nvSpPr>
        <p:spPr>
          <a:xfrm>
            <a:off x="19336106" y="6883471"/>
            <a:ext cx="1239148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5" name="٩"/>
          <p:cNvSpPr txBox="1"/>
          <p:nvPr/>
        </p:nvSpPr>
        <p:spPr>
          <a:xfrm>
            <a:off x="17852690" y="8233231"/>
            <a:ext cx="1938404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16" name="١"/>
          <p:cNvSpPr txBox="1"/>
          <p:nvPr/>
        </p:nvSpPr>
        <p:spPr>
          <a:xfrm>
            <a:off x="8875519" y="5797045"/>
            <a:ext cx="801102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7" name="٢"/>
          <p:cNvSpPr txBox="1"/>
          <p:nvPr/>
        </p:nvSpPr>
        <p:spPr>
          <a:xfrm>
            <a:off x="8745104" y="4781304"/>
            <a:ext cx="1193925" cy="946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18" name="٣"/>
          <p:cNvSpPr txBox="1"/>
          <p:nvPr/>
        </p:nvSpPr>
        <p:spPr>
          <a:xfrm>
            <a:off x="10034729" y="5734065"/>
            <a:ext cx="801102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19" name="٤"/>
          <p:cNvSpPr txBox="1"/>
          <p:nvPr/>
        </p:nvSpPr>
        <p:spPr>
          <a:xfrm>
            <a:off x="6370208" y="6857999"/>
            <a:ext cx="1356198" cy="94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20" name="خط"/>
          <p:cNvSpPr/>
          <p:nvPr/>
        </p:nvSpPr>
        <p:spPr>
          <a:xfrm flipV="1">
            <a:off x="13074434" y="1484910"/>
            <a:ext cx="1" cy="109384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1" name="٩ وحدات مكعبة"/>
          <p:cNvSpPr txBox="1"/>
          <p:nvPr/>
        </p:nvSpPr>
        <p:spPr>
          <a:xfrm>
            <a:off x="15957526" y="10104823"/>
            <a:ext cx="319288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٩ وحدات مكعبة</a:t>
            </a:r>
          </a:p>
        </p:txBody>
      </p:sp>
      <p:sp>
        <p:nvSpPr>
          <p:cNvPr id="222" name="٤ وحدات مكعبة"/>
          <p:cNvSpPr txBox="1"/>
          <p:nvPr/>
        </p:nvSpPr>
        <p:spPr>
          <a:xfrm>
            <a:off x="6675232" y="10104823"/>
            <a:ext cx="4400575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 وحدات مكعبة</a:t>
            </a:r>
          </a:p>
        </p:txBody>
      </p:sp>
      <p:grpSp>
        <p:nvGrpSpPr>
          <p:cNvPr id="238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544810" y="2741528"/>
            <a:ext cx="1981569" cy="9122451"/>
            <a:chOff x="0" y="0"/>
            <a:chExt cx="1981569" cy="9122450"/>
          </a:xfrm>
        </p:grpSpPr>
        <p:grpSp>
          <p:nvGrpSpPr>
            <p:cNvPr id="236" name="تجميع"/>
            <p:cNvGrpSpPr/>
            <p:nvPr/>
          </p:nvGrpSpPr>
          <p:grpSpPr>
            <a:xfrm>
              <a:off x="87572" y="355518"/>
              <a:ext cx="1893998" cy="8766933"/>
              <a:chOff x="0" y="0"/>
              <a:chExt cx="1893996" cy="8766931"/>
            </a:xfrm>
          </p:grpSpPr>
          <p:grpSp>
            <p:nvGrpSpPr>
              <p:cNvPr id="232" name="تجميع"/>
              <p:cNvGrpSpPr/>
              <p:nvPr/>
            </p:nvGrpSpPr>
            <p:grpSpPr>
              <a:xfrm>
                <a:off x="88070" y="0"/>
                <a:ext cx="1726749" cy="8766932"/>
                <a:chOff x="0" y="0"/>
                <a:chExt cx="1726747" cy="8766931"/>
              </a:xfrm>
            </p:grpSpPr>
            <p:grpSp>
              <p:nvGrpSpPr>
                <p:cNvPr id="225" name="تجميع"/>
                <p:cNvGrpSpPr/>
                <p:nvPr/>
              </p:nvGrpSpPr>
              <p:grpSpPr>
                <a:xfrm>
                  <a:off x="0" y="0"/>
                  <a:ext cx="1726748" cy="8766932"/>
                  <a:chOff x="0" y="0"/>
                  <a:chExt cx="1726747" cy="8766931"/>
                </a:xfrm>
              </p:grpSpPr>
              <p:sp>
                <p:nvSpPr>
                  <p:cNvPr id="223" name="مستطيل مستدير الزوايا"/>
                  <p:cNvSpPr/>
                  <p:nvPr/>
                </p:nvSpPr>
                <p:spPr>
                  <a:xfrm>
                    <a:off x="0" y="0"/>
                    <a:ext cx="1726748" cy="128284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24" name="مستطيل"/>
                  <p:cNvSpPr/>
                  <p:nvPr/>
                </p:nvSpPr>
                <p:spPr>
                  <a:xfrm>
                    <a:off x="85394" y="711291"/>
                    <a:ext cx="1564315" cy="80556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26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94186" y="3191821"/>
                  <a:ext cx="1351009" cy="105078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7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28079" y="4304012"/>
                  <a:ext cx="1351008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209493" y="5422856"/>
                  <a:ext cx="1351008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96770" y="6524815"/>
                  <a:ext cx="1351009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0115" y="918124"/>
                  <a:ext cx="1366020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1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4754" y="2074626"/>
                  <a:ext cx="1350789" cy="105578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35" name="تجميع"/>
              <p:cNvGrpSpPr/>
              <p:nvPr/>
            </p:nvGrpSpPr>
            <p:grpSpPr>
              <a:xfrm>
                <a:off x="0" y="7506370"/>
                <a:ext cx="1893997" cy="1167404"/>
                <a:chOff x="0" y="0"/>
                <a:chExt cx="1893996" cy="1167403"/>
              </a:xfrm>
            </p:grpSpPr>
            <p:pic>
              <p:nvPicPr>
                <p:cNvPr id="233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3838" y="116619"/>
                  <a:ext cx="1303346" cy="105078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34" name="نشاط"/>
                <p:cNvSpPr txBox="1"/>
                <p:nvPr/>
              </p:nvSpPr>
              <p:spPr>
                <a:xfrm>
                  <a:off x="0" y="0"/>
                  <a:ext cx="1893997" cy="748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37" name="أدوات"/>
            <p:cNvSpPr txBox="1"/>
            <p:nvPr/>
          </p:nvSpPr>
          <p:spPr>
            <a:xfrm>
              <a:off x="0" y="0"/>
              <a:ext cx="1902392" cy="1113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6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6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6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6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6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2" presetID="26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clickEffect" presetSubtype="2" presetID="26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nodeType="clickEffect" presetSubtype="2" presetID="26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Class="entr" nodeType="clickEffect" presetSubtype="2" presetID="26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ntr" nodeType="clickEffect" presetSubtype="2" presetID="26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Class="entr" nodeType="clickEffect" presetSubtype="2" presetID="26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Class="entr" nodeType="clickEffect" presetSubtype="2" presetID="26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3"/>
      <p:bldP build="whole" bldLvl="1" animBg="1" rev="0" advAuto="0" spid="215" grpId="9"/>
      <p:bldP build="whole" bldLvl="1" animBg="1" rev="0" advAuto="0" spid="218" grpId="13"/>
      <p:bldP build="whole" bldLvl="1" animBg="1" rev="0" advAuto="0" spid="222" grpId="15"/>
      <p:bldP build="whole" bldLvl="1" animBg="1" rev="0" advAuto="0" spid="211" grpId="5"/>
      <p:bldP build="whole" bldLvl="1" animBg="1" rev="0" advAuto="0" spid="212" grpId="6"/>
      <p:bldP build="whole" bldLvl="1" animBg="1" rev="0" advAuto="0" spid="207" grpId="1"/>
      <p:bldP build="whole" bldLvl="1" animBg="1" rev="0" advAuto="0" spid="210" grpId="4"/>
      <p:bldP build="whole" bldLvl="1" animBg="1" rev="0" advAuto="0" spid="219" grpId="14"/>
      <p:bldP build="whole" bldLvl="1" animBg="1" rev="0" advAuto="0" spid="217" grpId="12"/>
      <p:bldP build="whole" bldLvl="1" animBg="1" rev="0" advAuto="0" spid="221" grpId="10"/>
      <p:bldP build="whole" bldLvl="1" animBg="1" rev="0" advAuto="0" spid="208" grpId="2"/>
      <p:bldP build="whole" bldLvl="1" animBg="1" rev="0" advAuto="0" spid="214" grpId="8"/>
      <p:bldP build="whole" bldLvl="1" animBg="1" rev="0" advAuto="0" spid="216" grpId="11"/>
      <p:bldP build="whole" bldLvl="1" animBg="1" rev="0" advAuto="0" spid="213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24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9899279" y="3137633"/>
            <a:ext cx="4245597" cy="60050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42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مكعب"/>
          <p:cNvSpPr/>
          <p:nvPr/>
        </p:nvSpPr>
        <p:spPr>
          <a:xfrm>
            <a:off x="15522322" y="6505004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4" name="مكعب"/>
          <p:cNvSpPr/>
          <p:nvPr/>
        </p:nvSpPr>
        <p:spPr>
          <a:xfrm>
            <a:off x="15030180" y="7043382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5" name="مكعب"/>
          <p:cNvSpPr/>
          <p:nvPr/>
        </p:nvSpPr>
        <p:spPr>
          <a:xfrm>
            <a:off x="14535621" y="7614739"/>
            <a:ext cx="1496261" cy="149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6" name="مكعب"/>
          <p:cNvSpPr/>
          <p:nvPr/>
        </p:nvSpPr>
        <p:spPr>
          <a:xfrm>
            <a:off x="16589940" y="6505004"/>
            <a:ext cx="1549729" cy="1549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7" name="مكعب"/>
          <p:cNvSpPr/>
          <p:nvPr/>
        </p:nvSpPr>
        <p:spPr>
          <a:xfrm>
            <a:off x="16062802" y="7108069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8" name="مكعب"/>
          <p:cNvSpPr/>
          <p:nvPr/>
        </p:nvSpPr>
        <p:spPr>
          <a:xfrm>
            <a:off x="15522322" y="7651888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9" name="مكعب"/>
          <p:cNvSpPr/>
          <p:nvPr/>
        </p:nvSpPr>
        <p:spPr>
          <a:xfrm>
            <a:off x="15522322" y="5548309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0" name="مكعب"/>
          <p:cNvSpPr/>
          <p:nvPr/>
        </p:nvSpPr>
        <p:spPr>
          <a:xfrm>
            <a:off x="15030180" y="6054979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1" name="مكعب"/>
          <p:cNvSpPr/>
          <p:nvPr/>
        </p:nvSpPr>
        <p:spPr>
          <a:xfrm>
            <a:off x="14476308" y="6505004"/>
            <a:ext cx="1549729" cy="1549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2" name="مكعب"/>
          <p:cNvSpPr/>
          <p:nvPr/>
        </p:nvSpPr>
        <p:spPr>
          <a:xfrm>
            <a:off x="6948572" y="2713362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3" name="مكعب"/>
          <p:cNvSpPr/>
          <p:nvPr/>
        </p:nvSpPr>
        <p:spPr>
          <a:xfrm>
            <a:off x="6401958" y="316938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4" name="مكعب"/>
          <p:cNvSpPr/>
          <p:nvPr/>
        </p:nvSpPr>
        <p:spPr>
          <a:xfrm>
            <a:off x="7961718" y="2713362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5" name="مكعب"/>
          <p:cNvSpPr/>
          <p:nvPr/>
        </p:nvSpPr>
        <p:spPr>
          <a:xfrm>
            <a:off x="6948572" y="1609623"/>
            <a:ext cx="1496261" cy="1496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6" name="خط"/>
          <p:cNvSpPr/>
          <p:nvPr/>
        </p:nvSpPr>
        <p:spPr>
          <a:xfrm flipV="1">
            <a:off x="13074434" y="1484910"/>
            <a:ext cx="1" cy="71651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57" name="IMG_0106.png" descr="IMG_01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1779" y="5617853"/>
            <a:ext cx="11394824" cy="54095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225095" y="3408254"/>
            <a:ext cx="1331553" cy="6130002"/>
            <a:chOff x="0" y="0"/>
            <a:chExt cx="1331552" cy="6130001"/>
          </a:xfrm>
        </p:grpSpPr>
        <p:grpSp>
          <p:nvGrpSpPr>
            <p:cNvPr id="271" name="تجميع"/>
            <p:cNvGrpSpPr/>
            <p:nvPr/>
          </p:nvGrpSpPr>
          <p:grpSpPr>
            <a:xfrm>
              <a:off x="58846" y="238897"/>
              <a:ext cx="1272707" cy="5891105"/>
              <a:chOff x="0" y="0"/>
              <a:chExt cx="1272706" cy="5891103"/>
            </a:xfrm>
          </p:grpSpPr>
          <p:grpSp>
            <p:nvGrpSpPr>
              <p:cNvPr id="267" name="تجميع"/>
              <p:cNvGrpSpPr/>
              <p:nvPr/>
            </p:nvGrpSpPr>
            <p:grpSpPr>
              <a:xfrm>
                <a:off x="59180" y="-1"/>
                <a:ext cx="1160322" cy="5891105"/>
                <a:chOff x="0" y="0"/>
                <a:chExt cx="1160320" cy="5891103"/>
              </a:xfrm>
            </p:grpSpPr>
            <p:grpSp>
              <p:nvGrpSpPr>
                <p:cNvPr id="260" name="تجميع"/>
                <p:cNvGrpSpPr/>
                <p:nvPr/>
              </p:nvGrpSpPr>
              <p:grpSpPr>
                <a:xfrm>
                  <a:off x="0" y="-1"/>
                  <a:ext cx="1160321" cy="5891105"/>
                  <a:chOff x="0" y="0"/>
                  <a:chExt cx="1160320" cy="5891103"/>
                </a:xfrm>
              </p:grpSpPr>
              <p:sp>
                <p:nvSpPr>
                  <p:cNvPr id="258" name="مستطيل مستدير الزوايا"/>
                  <p:cNvSpPr/>
                  <p:nvPr/>
                </p:nvSpPr>
                <p:spPr>
                  <a:xfrm>
                    <a:off x="0" y="0"/>
                    <a:ext cx="1160321" cy="862033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59" name="مستطيل"/>
                  <p:cNvSpPr/>
                  <p:nvPr/>
                </p:nvSpPr>
                <p:spPr>
                  <a:xfrm>
                    <a:off x="57382" y="477965"/>
                    <a:ext cx="1051171" cy="5413139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6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0487" y="2144804"/>
                  <a:ext cx="907836" cy="70609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53262" y="2892161"/>
                  <a:ext cx="907835" cy="7060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40772" y="3643989"/>
                  <a:ext cx="907836" cy="7060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2223" y="4384471"/>
                  <a:ext cx="907836" cy="7060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4471" y="616951"/>
                  <a:ext cx="917923" cy="7060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6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1027" y="1394084"/>
                  <a:ext cx="907688" cy="7094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70" name="تجميع"/>
              <p:cNvGrpSpPr/>
              <p:nvPr/>
            </p:nvGrpSpPr>
            <p:grpSpPr>
              <a:xfrm>
                <a:off x="0" y="5044045"/>
                <a:ext cx="1272707" cy="784460"/>
                <a:chOff x="0" y="0"/>
                <a:chExt cx="1272706" cy="784458"/>
              </a:xfrm>
            </p:grpSpPr>
            <p:pic>
              <p:nvPicPr>
                <p:cNvPr id="268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84011" y="78364"/>
                  <a:ext cx="875807" cy="7060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69" name="نشاط"/>
                <p:cNvSpPr txBox="1"/>
                <p:nvPr/>
              </p:nvSpPr>
              <p:spPr>
                <a:xfrm>
                  <a:off x="0" y="0"/>
                  <a:ext cx="1272707" cy="5032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72" name="أدوات"/>
            <p:cNvSpPr txBox="1"/>
            <p:nvPr/>
          </p:nvSpPr>
          <p:spPr>
            <a:xfrm>
              <a:off x="0" y="0"/>
              <a:ext cx="1278348" cy="748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تأكد"/>
          <p:cNvSpPr txBox="1"/>
          <p:nvPr/>
        </p:nvSpPr>
        <p:spPr>
          <a:xfrm>
            <a:off x="20393497" y="233007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7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611651" y="2465030"/>
            <a:ext cx="2132848" cy="3016758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77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74746" t="0" r="5781" b="52354"/>
          <a:stretch>
            <a:fillRect/>
          </a:stretch>
        </p:blipFill>
        <p:spPr>
          <a:xfrm>
            <a:off x="19644739" y="2526175"/>
            <a:ext cx="3654592" cy="419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41347" t="0" r="36461" b="52354"/>
          <a:stretch>
            <a:fillRect/>
          </a:stretch>
        </p:blipFill>
        <p:spPr>
          <a:xfrm>
            <a:off x="10627249" y="2526175"/>
            <a:ext cx="3923384" cy="394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8969" t="0" r="66037" b="47374"/>
          <a:stretch>
            <a:fillRect/>
          </a:stretch>
        </p:blipFill>
        <p:spPr>
          <a:xfrm>
            <a:off x="2527316" y="2095499"/>
            <a:ext cx="4436978" cy="4377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0107.png" descr="IMG_0107.png"/>
          <p:cNvPicPr>
            <a:picLocks noChangeAspect="1"/>
          </p:cNvPicPr>
          <p:nvPr/>
        </p:nvPicPr>
        <p:blipFill>
          <a:blip r:embed="rId4">
            <a:extLst/>
          </a:blip>
          <a:srcRect l="10552" t="32941" r="0" b="38696"/>
          <a:stretch>
            <a:fillRect/>
          </a:stretch>
        </p:blipFill>
        <p:spPr>
          <a:xfrm>
            <a:off x="8846563" y="736244"/>
            <a:ext cx="10798327" cy="1096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52764" t="48571" r="6357" b="41244"/>
          <a:stretch>
            <a:fillRect/>
          </a:stretch>
        </p:blipFill>
        <p:spPr>
          <a:xfrm>
            <a:off x="11850281" y="7520489"/>
            <a:ext cx="10472895" cy="122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71863" t="58812" r="6940" b="15122"/>
          <a:stretch>
            <a:fillRect/>
          </a:stretch>
        </p:blipFill>
        <p:spPr>
          <a:xfrm>
            <a:off x="17826794" y="9075280"/>
            <a:ext cx="4459574" cy="256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0108.png" descr="IMG_0108.png"/>
          <p:cNvPicPr>
            <a:picLocks noChangeAspect="1"/>
          </p:cNvPicPr>
          <p:nvPr/>
        </p:nvPicPr>
        <p:blipFill>
          <a:blip r:embed="rId3">
            <a:extLst/>
          </a:blip>
          <a:srcRect l="39401" t="58367" r="39401" b="2654"/>
          <a:stretch>
            <a:fillRect/>
          </a:stretch>
        </p:blipFill>
        <p:spPr>
          <a:xfrm>
            <a:off x="10309413" y="9075280"/>
            <a:ext cx="3441901" cy="296576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٨ وحدات مكعبة"/>
          <p:cNvSpPr txBox="1"/>
          <p:nvPr/>
        </p:nvSpPr>
        <p:spPr>
          <a:xfrm>
            <a:off x="18563344" y="11630487"/>
            <a:ext cx="325130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وحدات مكعبة</a:t>
            </a:r>
          </a:p>
        </p:txBody>
      </p:sp>
      <p:sp>
        <p:nvSpPr>
          <p:cNvPr id="285" name="١٨ وحدة مكعبة"/>
          <p:cNvSpPr txBox="1"/>
          <p:nvPr/>
        </p:nvSpPr>
        <p:spPr>
          <a:xfrm>
            <a:off x="10315762" y="12163887"/>
            <a:ext cx="306669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١٨ وحدة مكعبة</a:t>
            </a:r>
          </a:p>
        </p:txBody>
      </p:sp>
      <p:sp>
        <p:nvSpPr>
          <p:cNvPr id="286" name="٨ وحدات مكعبة"/>
          <p:cNvSpPr txBox="1"/>
          <p:nvPr/>
        </p:nvSpPr>
        <p:spPr>
          <a:xfrm>
            <a:off x="19002797" y="6330950"/>
            <a:ext cx="325130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وحدات مكعبة</a:t>
            </a:r>
          </a:p>
        </p:txBody>
      </p:sp>
      <p:sp>
        <p:nvSpPr>
          <p:cNvPr id="287" name="٢٤ وحدة مكعبة"/>
          <p:cNvSpPr txBox="1"/>
          <p:nvPr/>
        </p:nvSpPr>
        <p:spPr>
          <a:xfrm>
            <a:off x="10472286" y="6330950"/>
            <a:ext cx="311635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٢٤ وحدة مكعبة</a:t>
            </a:r>
          </a:p>
        </p:txBody>
      </p:sp>
      <p:sp>
        <p:nvSpPr>
          <p:cNvPr id="288" name="١٤ وحدة مكعبة"/>
          <p:cNvSpPr txBox="1"/>
          <p:nvPr/>
        </p:nvSpPr>
        <p:spPr>
          <a:xfrm>
            <a:off x="2410626" y="5797550"/>
            <a:ext cx="298081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١٤ وحدة مكعبة</a:t>
            </a:r>
          </a:p>
        </p:txBody>
      </p:sp>
      <p:pic>
        <p:nvPicPr>
          <p:cNvPr id="289" name="IMG_0110.png" descr="IMG_0110.png"/>
          <p:cNvPicPr>
            <a:picLocks noChangeAspect="1"/>
          </p:cNvPicPr>
          <p:nvPr/>
        </p:nvPicPr>
        <p:blipFill>
          <a:blip r:embed="rId5">
            <a:extLst/>
          </a:blip>
          <a:srcRect l="28344" t="29148" r="17398" b="1662"/>
          <a:stretch>
            <a:fillRect/>
          </a:stretch>
        </p:blipFill>
        <p:spPr>
          <a:xfrm>
            <a:off x="2988882" y="8368446"/>
            <a:ext cx="3513783" cy="367263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٢٤ وحدة مكعبة"/>
          <p:cNvSpPr txBox="1"/>
          <p:nvPr/>
        </p:nvSpPr>
        <p:spPr>
          <a:xfrm>
            <a:off x="2726020" y="12163887"/>
            <a:ext cx="311635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٢٤ وحدة مكعبة</a:t>
            </a:r>
          </a:p>
        </p:txBody>
      </p:sp>
      <p:grpSp>
        <p:nvGrpSpPr>
          <p:cNvPr id="306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544809" y="5481677"/>
            <a:ext cx="1386358" cy="6382302"/>
            <a:chOff x="0" y="0"/>
            <a:chExt cx="1386356" cy="6382300"/>
          </a:xfrm>
        </p:grpSpPr>
        <p:grpSp>
          <p:nvGrpSpPr>
            <p:cNvPr id="304" name="تجميع"/>
            <p:cNvGrpSpPr/>
            <p:nvPr/>
          </p:nvGrpSpPr>
          <p:grpSpPr>
            <a:xfrm>
              <a:off x="61268" y="115997"/>
              <a:ext cx="1325089" cy="6266304"/>
              <a:chOff x="0" y="0"/>
              <a:chExt cx="1325088" cy="6266303"/>
            </a:xfrm>
          </p:grpSpPr>
          <p:grpSp>
            <p:nvGrpSpPr>
              <p:cNvPr id="300" name="تجميع"/>
              <p:cNvGrpSpPr/>
              <p:nvPr/>
            </p:nvGrpSpPr>
            <p:grpSpPr>
              <a:xfrm>
                <a:off x="61616" y="-1"/>
                <a:ext cx="1234221" cy="6266305"/>
                <a:chOff x="0" y="0"/>
                <a:chExt cx="1234220" cy="6266303"/>
              </a:xfrm>
            </p:grpSpPr>
            <p:grpSp>
              <p:nvGrpSpPr>
                <p:cNvPr id="293" name="تجميع"/>
                <p:cNvGrpSpPr/>
                <p:nvPr/>
              </p:nvGrpSpPr>
              <p:grpSpPr>
                <a:xfrm>
                  <a:off x="0" y="-1"/>
                  <a:ext cx="1234221" cy="6266305"/>
                  <a:chOff x="0" y="0"/>
                  <a:chExt cx="1234220" cy="6266303"/>
                </a:xfrm>
              </p:grpSpPr>
              <p:sp>
                <p:nvSpPr>
                  <p:cNvPr id="291" name="مستطيل مستدير الزوايا"/>
                  <p:cNvSpPr/>
                  <p:nvPr/>
                </p:nvSpPr>
                <p:spPr>
                  <a:xfrm>
                    <a:off x="0" y="0"/>
                    <a:ext cx="1234221" cy="91693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92" name="مستطيل"/>
                  <p:cNvSpPr/>
                  <p:nvPr/>
                </p:nvSpPr>
                <p:spPr>
                  <a:xfrm>
                    <a:off x="61037" y="508406"/>
                    <a:ext cx="1118119" cy="57578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94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858" y="2365813"/>
                  <a:ext cx="945200" cy="735156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5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59569" y="3143930"/>
                  <a:ext cx="945201" cy="73515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46566" y="3926702"/>
                  <a:ext cx="945201" cy="73515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3.png" descr="IMG_4023.pn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7665" y="4697661"/>
                  <a:ext cx="945201" cy="7351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8" name="IMG_4024.jpeg" descr="IMG_4024.jpeg"/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0005" y="775076"/>
                  <a:ext cx="955703" cy="7351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9" name="IMG_5431.jpeg" descr="IMG_5431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7243" y="1584194"/>
                  <a:ext cx="945047" cy="73865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03" name="تجميع"/>
              <p:cNvGrpSpPr/>
              <p:nvPr/>
            </p:nvGrpSpPr>
            <p:grpSpPr>
              <a:xfrm>
                <a:off x="-1" y="5384382"/>
                <a:ext cx="1325090" cy="816746"/>
                <a:chOff x="0" y="0"/>
                <a:chExt cx="1325088" cy="816745"/>
              </a:xfrm>
            </p:grpSpPr>
            <p:pic>
              <p:nvPicPr>
                <p:cNvPr id="301" name="IMG_4015.jpeg" descr="IMG_4015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1584" y="81590"/>
                  <a:ext cx="911855" cy="73515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02" name="نشاط"/>
                <p:cNvSpPr txBox="1"/>
                <p:nvPr/>
              </p:nvSpPr>
              <p:spPr>
                <a:xfrm>
                  <a:off x="0" y="0"/>
                  <a:ext cx="1325089" cy="5240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05" name="أدوات"/>
            <p:cNvSpPr txBox="1"/>
            <p:nvPr/>
          </p:nvSpPr>
          <p:spPr>
            <a:xfrm>
              <a:off x="0" y="0"/>
              <a:ext cx="1330962" cy="779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whole" bldLvl="1" animBg="1" rev="0" advAuto="0" spid="290" grpId="6"/>
      <p:bldP build="whole" bldLvl="1" animBg="1" rev="0" advAuto="0" spid="286" grpId="3"/>
      <p:bldP build="whole" bldLvl="1" animBg="1" rev="0" advAuto="0" spid="287" grpId="4"/>
      <p:bldP build="whole" bldLvl="1" animBg="1" rev="0" advAuto="0" spid="288" grpId="5"/>
      <p:bldP build="whole" bldLvl="1" animBg="1" rev="0" advAuto="0" spid="2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309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80007" t="0" r="0" b="59228"/>
          <a:stretch>
            <a:fillRect/>
          </a:stretch>
        </p:blipFill>
        <p:spPr>
          <a:xfrm>
            <a:off x="19599309" y="2292696"/>
            <a:ext cx="3973531" cy="397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39004" t="0" r="32092" b="59228"/>
          <a:stretch>
            <a:fillRect/>
          </a:stretch>
        </p:blipFill>
        <p:spPr>
          <a:xfrm>
            <a:off x="9757639" y="2292696"/>
            <a:ext cx="5744394" cy="3973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0" t="1610" r="61775" b="56333"/>
          <a:stretch>
            <a:fillRect/>
          </a:stretch>
        </p:blipFill>
        <p:spPr>
          <a:xfrm>
            <a:off x="1233704" y="2651471"/>
            <a:ext cx="6034729" cy="325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70071" t="53064" r="1025" b="6163"/>
          <a:stretch>
            <a:fillRect/>
          </a:stretch>
        </p:blipFill>
        <p:spPr>
          <a:xfrm>
            <a:off x="18486649" y="9179898"/>
            <a:ext cx="4304936" cy="297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43347" t="53922" r="27749" b="1228"/>
          <a:stretch>
            <a:fillRect/>
          </a:stretch>
        </p:blipFill>
        <p:spPr>
          <a:xfrm>
            <a:off x="10655233" y="9179898"/>
            <a:ext cx="4304936" cy="327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0109.png" descr="IMG_0109.png"/>
          <p:cNvPicPr>
            <a:picLocks noChangeAspect="1"/>
          </p:cNvPicPr>
          <p:nvPr/>
        </p:nvPicPr>
        <p:blipFill>
          <a:blip r:embed="rId2">
            <a:extLst/>
          </a:blip>
          <a:srcRect l="8415" t="51289" r="62681" b="0"/>
          <a:stretch>
            <a:fillRect/>
          </a:stretch>
        </p:blipFill>
        <p:spPr>
          <a:xfrm>
            <a:off x="2234714" y="8897720"/>
            <a:ext cx="4304936" cy="3557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0107.png" descr="IMG_0107.png"/>
          <p:cNvPicPr>
            <a:picLocks noChangeAspect="1"/>
          </p:cNvPicPr>
          <p:nvPr/>
        </p:nvPicPr>
        <p:blipFill>
          <a:blip r:embed="rId3">
            <a:extLst/>
          </a:blip>
          <a:srcRect l="10552" t="32941" r="0" b="38696"/>
          <a:stretch>
            <a:fillRect/>
          </a:stretch>
        </p:blipFill>
        <p:spPr>
          <a:xfrm>
            <a:off x="4960069" y="664274"/>
            <a:ext cx="10798327" cy="1096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0108.png" descr="IMG_0108.png"/>
          <p:cNvPicPr>
            <a:picLocks noChangeAspect="1"/>
          </p:cNvPicPr>
          <p:nvPr/>
        </p:nvPicPr>
        <p:blipFill>
          <a:blip r:embed="rId4">
            <a:extLst/>
          </a:blip>
          <a:srcRect l="52764" t="48571" r="6357" b="41244"/>
          <a:stretch>
            <a:fillRect/>
          </a:stretch>
        </p:blipFill>
        <p:spPr>
          <a:xfrm>
            <a:off x="11365661" y="7538177"/>
            <a:ext cx="10472894" cy="122254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٦ وحدات مكعبة"/>
          <p:cNvSpPr txBox="1"/>
          <p:nvPr/>
        </p:nvSpPr>
        <p:spPr>
          <a:xfrm>
            <a:off x="19621140" y="6051415"/>
            <a:ext cx="3220340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 وحدات مكعبة</a:t>
            </a:r>
          </a:p>
        </p:txBody>
      </p:sp>
      <p:sp>
        <p:nvSpPr>
          <p:cNvPr id="318" name="١٨وحدة مكعبة"/>
          <p:cNvSpPr txBox="1"/>
          <p:nvPr/>
        </p:nvSpPr>
        <p:spPr>
          <a:xfrm>
            <a:off x="9861524" y="6051415"/>
            <a:ext cx="3008275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١٨وحدة مكعبة</a:t>
            </a:r>
          </a:p>
        </p:txBody>
      </p:sp>
      <p:sp>
        <p:nvSpPr>
          <p:cNvPr id="319" name="٣٦وحدة مكعبة"/>
          <p:cNvSpPr txBox="1"/>
          <p:nvPr/>
        </p:nvSpPr>
        <p:spPr>
          <a:xfrm>
            <a:off x="2461751" y="5946204"/>
            <a:ext cx="3198725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٣٦وحدة مكعبة</a:t>
            </a:r>
          </a:p>
        </p:txBody>
      </p:sp>
      <p:sp>
        <p:nvSpPr>
          <p:cNvPr id="320" name="٢٧وحدة مكعبة"/>
          <p:cNvSpPr txBox="1"/>
          <p:nvPr/>
        </p:nvSpPr>
        <p:spPr>
          <a:xfrm>
            <a:off x="17292364" y="12164001"/>
            <a:ext cx="393259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٢٧وحدة مكعبة</a:t>
            </a:r>
          </a:p>
        </p:txBody>
      </p:sp>
      <p:sp>
        <p:nvSpPr>
          <p:cNvPr id="321" name="١٦وحدة مكعبة"/>
          <p:cNvSpPr txBox="1"/>
          <p:nvPr/>
        </p:nvSpPr>
        <p:spPr>
          <a:xfrm>
            <a:off x="10380988" y="12461657"/>
            <a:ext cx="297731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١٦وحدة مكعبة</a:t>
            </a:r>
          </a:p>
        </p:txBody>
      </p:sp>
      <p:sp>
        <p:nvSpPr>
          <p:cNvPr id="322" name="١٨وحدة مكعبة"/>
          <p:cNvSpPr txBox="1"/>
          <p:nvPr/>
        </p:nvSpPr>
        <p:spPr>
          <a:xfrm>
            <a:off x="2461752" y="12164001"/>
            <a:ext cx="3008275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١٨وحدة مكعبة</a:t>
            </a:r>
          </a:p>
        </p:txBody>
      </p:sp>
      <p:grpSp>
        <p:nvGrpSpPr>
          <p:cNvPr id="338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226434" y="5535432"/>
            <a:ext cx="1401115" cy="6450241"/>
            <a:chOff x="0" y="0"/>
            <a:chExt cx="1401114" cy="6450240"/>
          </a:xfrm>
        </p:grpSpPr>
        <p:grpSp>
          <p:nvGrpSpPr>
            <p:cNvPr id="336" name="تجميع"/>
            <p:cNvGrpSpPr/>
            <p:nvPr/>
          </p:nvGrpSpPr>
          <p:grpSpPr>
            <a:xfrm>
              <a:off x="61920" y="251377"/>
              <a:ext cx="1339195" cy="6198864"/>
              <a:chOff x="0" y="0"/>
              <a:chExt cx="1339193" cy="6198862"/>
            </a:xfrm>
          </p:grpSpPr>
          <p:grpSp>
            <p:nvGrpSpPr>
              <p:cNvPr id="332" name="تجميع"/>
              <p:cNvGrpSpPr/>
              <p:nvPr/>
            </p:nvGrpSpPr>
            <p:grpSpPr>
              <a:xfrm>
                <a:off x="62272" y="-1"/>
                <a:ext cx="1220938" cy="6198864"/>
                <a:chOff x="0" y="0"/>
                <a:chExt cx="1220936" cy="6198862"/>
              </a:xfrm>
            </p:grpSpPr>
            <p:grpSp>
              <p:nvGrpSpPr>
                <p:cNvPr id="325" name="تجميع"/>
                <p:cNvGrpSpPr/>
                <p:nvPr/>
              </p:nvGrpSpPr>
              <p:grpSpPr>
                <a:xfrm>
                  <a:off x="0" y="-1"/>
                  <a:ext cx="1220937" cy="6198864"/>
                  <a:chOff x="0" y="0"/>
                  <a:chExt cx="1220936" cy="6198862"/>
                </a:xfrm>
              </p:grpSpPr>
              <p:sp>
                <p:nvSpPr>
                  <p:cNvPr id="323" name="مستطيل مستدير الزوايا"/>
                  <p:cNvSpPr/>
                  <p:nvPr/>
                </p:nvSpPr>
                <p:spPr>
                  <a:xfrm>
                    <a:off x="0" y="0"/>
                    <a:ext cx="1220937" cy="90706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24" name="مستطيل"/>
                  <p:cNvSpPr/>
                  <p:nvPr/>
                </p:nvSpPr>
                <p:spPr>
                  <a:xfrm>
                    <a:off x="60380" y="502935"/>
                    <a:ext cx="1106085" cy="569592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26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7304" y="2256851"/>
                  <a:ext cx="955262" cy="74298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27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1268" y="3043251"/>
                  <a:ext cx="955263" cy="7429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48126" y="3834356"/>
                  <a:ext cx="955263" cy="7429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9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9131" y="4613522"/>
                  <a:ext cx="955262" cy="7429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496" y="649181"/>
                  <a:ext cx="965876" cy="7429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1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8917" y="1466912"/>
                  <a:ext cx="955107" cy="74652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35" name="تجميع"/>
              <p:cNvGrpSpPr/>
              <p:nvPr/>
            </p:nvGrpSpPr>
            <p:grpSpPr>
              <a:xfrm>
                <a:off x="-1" y="5307553"/>
                <a:ext cx="1339195" cy="825440"/>
                <a:chOff x="0" y="0"/>
                <a:chExt cx="1339193" cy="825439"/>
              </a:xfrm>
            </p:grpSpPr>
            <p:pic>
              <p:nvPicPr>
                <p:cNvPr id="333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624" y="82458"/>
                  <a:ext cx="921561" cy="7429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34" name="نشاط"/>
                <p:cNvSpPr txBox="1"/>
                <p:nvPr/>
              </p:nvSpPr>
              <p:spPr>
                <a:xfrm>
                  <a:off x="0" y="0"/>
                  <a:ext cx="1339194" cy="5295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37" name="أدوات"/>
            <p:cNvSpPr txBox="1"/>
            <p:nvPr/>
          </p:nvSpPr>
          <p:spPr>
            <a:xfrm>
              <a:off x="0" y="0"/>
              <a:ext cx="1345130" cy="787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2"/>
      <p:bldP build="whole" bldLvl="1" animBg="1" rev="0" advAuto="0" spid="321" grpId="5"/>
      <p:bldP build="whole" bldLvl="1" animBg="1" rev="0" advAuto="0" spid="319" grpId="3"/>
      <p:bldP build="whole" bldLvl="1" animBg="1" rev="0" advAuto="0" spid="320" grpId="4"/>
      <p:bldP build="whole" bldLvl="1" animBg="1" rev="0" advAuto="0" spid="322" grpId="6"/>
      <p:bldP build="whole" bldLvl="1" animBg="1" rev="0" advAuto="0" spid="3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4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76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342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77" name="السؤال رقم١٧…"/>
          <p:cNvSpPr txBox="1"/>
          <p:nvPr/>
        </p:nvSpPr>
        <p:spPr>
          <a:xfrm>
            <a:off x="5141019" y="9409633"/>
            <a:ext cx="6201738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رقم١٧</a:t>
            </a:r>
            <a:endParaRPr>
              <a:solidFill>
                <a:srgbClr val="B51A00"/>
              </a:solidFill>
            </a:endParaRPr>
          </a:p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</a:t>
            </a:r>
            <a:r>
              <a:rPr>
                <a:solidFill>
                  <a:srgbClr val="982ABC"/>
                </a:solidFill>
              </a:rPr>
              <a:t>١٠٥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3"/>
      <p:bldP build="whole" bldLvl="1" animBg="1" rev="0" advAuto="0" spid="340" grpId="1"/>
      <p:bldP build="whole" bldLvl="1" animBg="1" rev="0" advAuto="0" spid="37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