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5414.png" descr="IMG_54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2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youtu.be/l64QbdZ7QLo" TargetMode="External"/><Relationship Id="rId3" Type="http://schemas.openxmlformats.org/officeDocument/2006/relationships/hyperlink" Target="https://apps.mathlearningcenter.org/number-frames/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apps.mathlearningcenter.org/number-pieces/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wheelofnames.com/ar/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5.png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0CCsEPheQNUlRuwDhS_UNykg0Q1OAeVm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6.png"/><Relationship Id="rId17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hyperlink" Target="https://youtu.be/l64QbdZ7QLo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5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hyperlink" Target="https://youtu.be/l64QbdZ7QLo" TargetMode="External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5.png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0CCsEPheQNUlRuwDhS_UNykg0Q1OAeVm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hyperlink" Target="https://youtu.be/l64QbdZ7QLo" TargetMode="External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5.png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0CCsEPheQNUlRuwDhS_UNykg0Q1OAeVm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الفصل الثامن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الثامن</a:t>
            </a:r>
            <a:r>
              <a:t> </a:t>
            </a:r>
          </a:p>
        </p:txBody>
      </p:sp>
      <p:sp>
        <p:nvSpPr>
          <p:cNvPr id="154" name="القياس"/>
          <p:cNvSpPr txBox="1"/>
          <p:nvPr/>
        </p:nvSpPr>
        <p:spPr>
          <a:xfrm>
            <a:off x="9875732" y="4418617"/>
            <a:ext cx="317803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55" name="٨-٨  الزمن : قراءة الساعة"/>
          <p:cNvSpPr txBox="1"/>
          <p:nvPr/>
        </p:nvSpPr>
        <p:spPr>
          <a:xfrm>
            <a:off x="5966907" y="6840306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 b="1" sz="8800">
                <a:solidFill>
                  <a:srgbClr val="FF6A00"/>
                </a:solidFill>
                <a:latin typeface="+mn-lt"/>
                <a:ea typeface="+mn-ea"/>
                <a:cs typeface="+mn-cs"/>
                <a:sym typeface="Helvetica Neue"/>
              </a:rPr>
              <a:t>٨-٨</a:t>
            </a:r>
            <a:r>
              <a:t>  الزمن : قراءة الساعة</a:t>
            </a:r>
          </a:p>
        </p:txBody>
      </p:sp>
      <p:pic>
        <p:nvPicPr>
          <p:cNvPr id="156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7180" r="65183" b="58003"/>
          <a:stretch>
            <a:fillRect/>
          </a:stretch>
        </p:blipFill>
        <p:spPr>
          <a:xfrm>
            <a:off x="15633027" y="1409125"/>
            <a:ext cx="8593789" cy="12155289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  <p:bldP build="whole" bldLvl="1" animBg="1" rev="0" advAuto="0" spid="154" grpId="2"/>
      <p:bldP build="whole" bldLvl="1" animBg="1" rev="0" advAuto="0" spid="15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تأكد"/>
          <p:cNvSpPr txBox="1"/>
          <p:nvPr/>
        </p:nvSpPr>
        <p:spPr>
          <a:xfrm>
            <a:off x="20393497" y="233007"/>
            <a:ext cx="2613358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grpSp>
        <p:nvGrpSpPr>
          <p:cNvPr id="17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57867" y="5106607"/>
            <a:ext cx="1531597" cy="7050931"/>
            <a:chOff x="0" y="0"/>
            <a:chExt cx="1531595" cy="7050930"/>
          </a:xfrm>
        </p:grpSpPr>
        <p:grpSp>
          <p:nvGrpSpPr>
            <p:cNvPr id="172" name="تجميع"/>
            <p:cNvGrpSpPr/>
            <p:nvPr/>
          </p:nvGrpSpPr>
          <p:grpSpPr>
            <a:xfrm>
              <a:off x="67686" y="274787"/>
              <a:ext cx="1463910" cy="6776144"/>
              <a:chOff x="0" y="0"/>
              <a:chExt cx="1463908" cy="6776142"/>
            </a:xfrm>
          </p:grpSpPr>
          <p:grpSp>
            <p:nvGrpSpPr>
              <p:cNvPr id="168" name="تجميع"/>
              <p:cNvGrpSpPr/>
              <p:nvPr/>
            </p:nvGrpSpPr>
            <p:grpSpPr>
              <a:xfrm>
                <a:off x="68071" y="0"/>
                <a:ext cx="1334640" cy="6776143"/>
                <a:chOff x="0" y="0"/>
                <a:chExt cx="1334638" cy="6776142"/>
              </a:xfrm>
            </p:grpSpPr>
            <p:grpSp>
              <p:nvGrpSpPr>
                <p:cNvPr id="161" name="تجميع"/>
                <p:cNvGrpSpPr/>
                <p:nvPr/>
              </p:nvGrpSpPr>
              <p:grpSpPr>
                <a:xfrm>
                  <a:off x="0" y="0"/>
                  <a:ext cx="1334639" cy="6776143"/>
                  <a:chOff x="0" y="0"/>
                  <a:chExt cx="1334638" cy="6776142"/>
                </a:xfrm>
              </p:grpSpPr>
              <p:sp>
                <p:nvSpPr>
                  <p:cNvPr id="159" name="مستطيل مستدير الزوايا"/>
                  <p:cNvSpPr/>
                  <p:nvPr/>
                </p:nvSpPr>
                <p:spPr>
                  <a:xfrm>
                    <a:off x="0" y="0"/>
                    <a:ext cx="1334639" cy="991539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0" name="مستطيل"/>
                  <p:cNvSpPr/>
                  <p:nvPr/>
                </p:nvSpPr>
                <p:spPr>
                  <a:xfrm>
                    <a:off x="66003" y="549771"/>
                    <a:ext cx="1209091" cy="6226372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2" name="صورة 20" descr="صورة 20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50091" y="2467024"/>
                  <a:ext cx="1044223" cy="812174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3" name="IMG_4017.jpeg" descr="IMG_4017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76287" y="3326659"/>
                  <a:ext cx="1044222" cy="812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" name="IMG_4020.jpeg" descr="IMG_4020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161921" y="4191437"/>
                  <a:ext cx="1044223" cy="812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5" name="IMG_4023.png" descr="IMG_4023.pn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52087" y="5043165"/>
                  <a:ext cx="1044223" cy="812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6" name="IMG_4024.jpeg" descr="IMG_4024.jpeg"/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54673" y="709637"/>
                  <a:ext cx="1055825" cy="812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73717" y="1603521"/>
                  <a:ext cx="1044053" cy="81604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1" name="تجميع"/>
              <p:cNvGrpSpPr/>
              <p:nvPr/>
            </p:nvGrpSpPr>
            <p:grpSpPr>
              <a:xfrm>
                <a:off x="0" y="5801828"/>
                <a:ext cx="1463909" cy="902311"/>
                <a:chOff x="0" y="0"/>
                <a:chExt cx="1463908" cy="902310"/>
              </a:xfrm>
            </p:grpSpPr>
            <p:pic>
              <p:nvPicPr>
                <p:cNvPr id="169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11655" y="90137"/>
                  <a:ext cx="1007383" cy="812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0" name="نشاط"/>
                <p:cNvSpPr txBox="1"/>
                <p:nvPr/>
              </p:nvSpPr>
              <p:spPr>
                <a:xfrm>
                  <a:off x="0" y="0"/>
                  <a:ext cx="1463909" cy="57890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3" name="أدوات"/>
            <p:cNvSpPr txBox="1"/>
            <p:nvPr/>
          </p:nvSpPr>
          <p:spPr>
            <a:xfrm>
              <a:off x="0" y="0"/>
              <a:ext cx="1470398" cy="860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5" name="الخامسة والربع"/>
          <p:cNvSpPr txBox="1"/>
          <p:nvPr/>
        </p:nvSpPr>
        <p:spPr>
          <a:xfrm>
            <a:off x="18275066" y="4905441"/>
            <a:ext cx="2955698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الخامسة والربع</a:t>
            </a:r>
          </a:p>
        </p:txBody>
      </p:sp>
      <p:pic>
        <p:nvPicPr>
          <p:cNvPr id="176" name="IMG_0120.png" descr="IMG_0120.png"/>
          <p:cNvPicPr>
            <a:picLocks noChangeAspect="1"/>
          </p:cNvPicPr>
          <p:nvPr/>
        </p:nvPicPr>
        <p:blipFill>
          <a:blip r:embed="rId16">
            <a:extLst/>
          </a:blip>
          <a:srcRect l="1849" t="1862" r="3481" b="54635"/>
          <a:stretch>
            <a:fillRect/>
          </a:stretch>
        </p:blipFill>
        <p:spPr>
          <a:xfrm>
            <a:off x="1176576" y="2247966"/>
            <a:ext cx="23083969" cy="3717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0117.png" descr="IMG_0117.png"/>
          <p:cNvPicPr>
            <a:picLocks noChangeAspect="1"/>
          </p:cNvPicPr>
          <p:nvPr/>
        </p:nvPicPr>
        <p:blipFill>
          <a:blip r:embed="rId17">
            <a:extLst/>
          </a:blip>
          <a:srcRect l="2430" t="16982" r="1196" b="56902"/>
          <a:stretch>
            <a:fillRect/>
          </a:stretch>
        </p:blipFill>
        <p:spPr>
          <a:xfrm>
            <a:off x="5684283" y="621150"/>
            <a:ext cx="14068514" cy="1221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0120.png" descr="IMG_0120.png"/>
          <p:cNvPicPr>
            <a:picLocks noChangeAspect="1"/>
          </p:cNvPicPr>
          <p:nvPr/>
        </p:nvPicPr>
        <p:blipFill>
          <a:blip r:embed="rId16">
            <a:extLst/>
          </a:blip>
          <a:srcRect l="19911" t="44701" r="4529" b="37100"/>
          <a:stretch>
            <a:fillRect/>
          </a:stretch>
        </p:blipFill>
        <p:spPr>
          <a:xfrm>
            <a:off x="5309393" y="7624545"/>
            <a:ext cx="18424399" cy="155529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العاشرة وثمانية وعشرون دقيقة"/>
          <p:cNvSpPr txBox="1"/>
          <p:nvPr/>
        </p:nvSpPr>
        <p:spPr>
          <a:xfrm>
            <a:off x="7992648" y="5112957"/>
            <a:ext cx="6289143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العاشرة وثمانية وعشرون دقيقة</a:t>
            </a:r>
          </a:p>
        </p:txBody>
      </p:sp>
      <p:sp>
        <p:nvSpPr>
          <p:cNvPr id="180" name="٢:٤٢"/>
          <p:cNvSpPr txBox="1"/>
          <p:nvPr/>
        </p:nvSpPr>
        <p:spPr>
          <a:xfrm>
            <a:off x="2218695" y="5797550"/>
            <a:ext cx="2123686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٢:٤٢</a:t>
            </a:r>
          </a:p>
        </p:txBody>
      </p:sp>
      <p:sp>
        <p:nvSpPr>
          <p:cNvPr id="181" name="١٠ دقائق"/>
          <p:cNvSpPr txBox="1"/>
          <p:nvPr/>
        </p:nvSpPr>
        <p:spPr>
          <a:xfrm>
            <a:off x="11892030" y="9889349"/>
            <a:ext cx="1652931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١٠ دقائق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3"/>
      <p:bldP build="whole" bldLvl="1" animBg="1" rev="0" advAuto="0" spid="175" grpId="1"/>
      <p:bldP build="whole" bldLvl="1" animBg="1" rev="0" advAuto="0" spid="179" grpId="2"/>
      <p:bldP build="whole" bldLvl="1" animBg="1" rev="0" advAuto="0" spid="181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تدرب وحل المسائل"/>
          <p:cNvSpPr txBox="1"/>
          <p:nvPr/>
        </p:nvSpPr>
        <p:spPr>
          <a:xfrm>
            <a:off x="16361621" y="431705"/>
            <a:ext cx="6475377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تدرب وحل المسائل</a:t>
            </a:r>
          </a:p>
        </p:txBody>
      </p:sp>
      <p:sp>
        <p:nvSpPr>
          <p:cNvPr id="184" name="الثالثة وأربعة وأربعون  دقيقة"/>
          <p:cNvSpPr txBox="1"/>
          <p:nvPr/>
        </p:nvSpPr>
        <p:spPr>
          <a:xfrm>
            <a:off x="16068384" y="4905441"/>
            <a:ext cx="5651196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الثالثة وأربعة وأربعون  دقيقة</a:t>
            </a:r>
          </a:p>
        </p:txBody>
      </p:sp>
      <p:pic>
        <p:nvPicPr>
          <p:cNvPr id="185" name="IMG_0122.png" descr="IMG_0122.png"/>
          <p:cNvPicPr>
            <a:picLocks noChangeAspect="1"/>
          </p:cNvPicPr>
          <p:nvPr/>
        </p:nvPicPr>
        <p:blipFill>
          <a:blip r:embed="rId2">
            <a:extLst/>
          </a:blip>
          <a:srcRect l="8365" t="3610" r="6053" b="62050"/>
          <a:stretch>
            <a:fillRect/>
          </a:stretch>
        </p:blipFill>
        <p:spPr>
          <a:xfrm>
            <a:off x="2707875" y="2370234"/>
            <a:ext cx="19511812" cy="2505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0117.png" descr="IMG_0117.png"/>
          <p:cNvPicPr>
            <a:picLocks noChangeAspect="1"/>
          </p:cNvPicPr>
          <p:nvPr/>
        </p:nvPicPr>
        <p:blipFill>
          <a:blip r:embed="rId3">
            <a:extLst/>
          </a:blip>
          <a:srcRect l="2430" t="16982" r="1196" b="56902"/>
          <a:stretch>
            <a:fillRect/>
          </a:stretch>
        </p:blipFill>
        <p:spPr>
          <a:xfrm>
            <a:off x="3421952" y="699993"/>
            <a:ext cx="11814791" cy="1025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0122.png" descr="IMG_0122.png"/>
          <p:cNvPicPr>
            <a:picLocks noChangeAspect="1"/>
          </p:cNvPicPr>
          <p:nvPr/>
        </p:nvPicPr>
        <p:blipFill>
          <a:blip r:embed="rId2">
            <a:extLst/>
          </a:blip>
          <a:srcRect l="8365" t="39470" r="6053" b="10420"/>
          <a:stretch>
            <a:fillRect/>
          </a:stretch>
        </p:blipFill>
        <p:spPr>
          <a:xfrm>
            <a:off x="2436018" y="7351693"/>
            <a:ext cx="19511812" cy="365660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الواحدةوخمسون  دقيقة"/>
          <p:cNvSpPr txBox="1"/>
          <p:nvPr/>
        </p:nvSpPr>
        <p:spPr>
          <a:xfrm>
            <a:off x="8901089" y="4882453"/>
            <a:ext cx="4780738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الواحدةوخمسون  دقيقة</a:t>
            </a:r>
          </a:p>
        </p:txBody>
      </p:sp>
      <p:sp>
        <p:nvSpPr>
          <p:cNvPr id="189" name="الخامسةوأربعة عشر  دقيقة"/>
          <p:cNvSpPr txBox="1"/>
          <p:nvPr/>
        </p:nvSpPr>
        <p:spPr>
          <a:xfrm>
            <a:off x="1519651" y="4905441"/>
            <a:ext cx="5262703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الخامسةوأربعة عشر  دقيقة</a:t>
            </a:r>
          </a:p>
        </p:txBody>
      </p:sp>
      <p:sp>
        <p:nvSpPr>
          <p:cNvPr id="190" name="٦:٥٧"/>
          <p:cNvSpPr txBox="1"/>
          <p:nvPr/>
        </p:nvSpPr>
        <p:spPr>
          <a:xfrm>
            <a:off x="17832139" y="11359492"/>
            <a:ext cx="2123686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٦:٥٧</a:t>
            </a:r>
          </a:p>
        </p:txBody>
      </p:sp>
      <p:sp>
        <p:nvSpPr>
          <p:cNvPr id="191" name="١٢:٢٠"/>
          <p:cNvSpPr txBox="1"/>
          <p:nvPr/>
        </p:nvSpPr>
        <p:spPr>
          <a:xfrm>
            <a:off x="10605356" y="11359492"/>
            <a:ext cx="2123686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١٢:٢٠</a:t>
            </a:r>
          </a:p>
        </p:txBody>
      </p:sp>
      <p:sp>
        <p:nvSpPr>
          <p:cNvPr id="192" name="٥:٠٨"/>
          <p:cNvSpPr txBox="1"/>
          <p:nvPr/>
        </p:nvSpPr>
        <p:spPr>
          <a:xfrm>
            <a:off x="3428302" y="11359492"/>
            <a:ext cx="2123686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٥:٠٨</a:t>
            </a:r>
          </a:p>
        </p:txBody>
      </p:sp>
      <p:grpSp>
        <p:nvGrpSpPr>
          <p:cNvPr id="208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57867" y="5619520"/>
            <a:ext cx="1420182" cy="6538018"/>
            <a:chOff x="0" y="0"/>
            <a:chExt cx="1420181" cy="6538017"/>
          </a:xfrm>
        </p:grpSpPr>
        <p:grpSp>
          <p:nvGrpSpPr>
            <p:cNvPr id="206" name="تجميع"/>
            <p:cNvGrpSpPr/>
            <p:nvPr/>
          </p:nvGrpSpPr>
          <p:grpSpPr>
            <a:xfrm>
              <a:off x="62763" y="254798"/>
              <a:ext cx="1357419" cy="6283220"/>
              <a:chOff x="0" y="0"/>
              <a:chExt cx="1357418" cy="6283218"/>
            </a:xfrm>
          </p:grpSpPr>
          <p:grpSp>
            <p:nvGrpSpPr>
              <p:cNvPr id="202" name="تجميع"/>
              <p:cNvGrpSpPr/>
              <p:nvPr/>
            </p:nvGrpSpPr>
            <p:grpSpPr>
              <a:xfrm>
                <a:off x="63119" y="0"/>
                <a:ext cx="1237553" cy="6283219"/>
                <a:chOff x="0" y="0"/>
                <a:chExt cx="1237551" cy="6283218"/>
              </a:xfrm>
            </p:grpSpPr>
            <p:grpSp>
              <p:nvGrpSpPr>
                <p:cNvPr id="195" name="تجميع"/>
                <p:cNvGrpSpPr/>
                <p:nvPr/>
              </p:nvGrpSpPr>
              <p:grpSpPr>
                <a:xfrm>
                  <a:off x="0" y="0"/>
                  <a:ext cx="1237552" cy="6283219"/>
                  <a:chOff x="0" y="0"/>
                  <a:chExt cx="1237551" cy="6283218"/>
                </a:xfrm>
              </p:grpSpPr>
              <p:sp>
                <p:nvSpPr>
                  <p:cNvPr id="193" name="مستطيل مستدير الزوايا"/>
                  <p:cNvSpPr/>
                  <p:nvPr/>
                </p:nvSpPr>
                <p:spPr>
                  <a:xfrm>
                    <a:off x="0" y="0"/>
                    <a:ext cx="1237552" cy="919410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94" name="مستطيل"/>
                  <p:cNvSpPr/>
                  <p:nvPr/>
                </p:nvSpPr>
                <p:spPr>
                  <a:xfrm>
                    <a:off x="61201" y="509778"/>
                    <a:ext cx="1121138" cy="577344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96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9172" y="2287563"/>
                  <a:ext cx="968263" cy="753093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7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63463" y="3084665"/>
                  <a:ext cx="968262" cy="75309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8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50142" y="3886535"/>
                  <a:ext cx="968262" cy="75309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41024" y="4676304"/>
                  <a:ext cx="968262" cy="75309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0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43421" y="658015"/>
                  <a:ext cx="979021" cy="75309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61080" y="1486875"/>
                  <a:ext cx="968104" cy="75667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05" name="تجميع"/>
              <p:cNvGrpSpPr/>
              <p:nvPr/>
            </p:nvGrpSpPr>
            <p:grpSpPr>
              <a:xfrm>
                <a:off x="0" y="5379780"/>
                <a:ext cx="1357419" cy="836674"/>
                <a:chOff x="0" y="0"/>
                <a:chExt cx="1357418" cy="836672"/>
              </a:xfrm>
            </p:grpSpPr>
            <p:pic>
              <p:nvPicPr>
                <p:cNvPr id="203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96258" y="83580"/>
                  <a:ext cx="934103" cy="75309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04" name="نشاط"/>
                <p:cNvSpPr txBox="1"/>
                <p:nvPr/>
              </p:nvSpPr>
              <p:spPr>
                <a:xfrm>
                  <a:off x="0" y="0"/>
                  <a:ext cx="1357419" cy="5367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07" name="أدوات"/>
            <p:cNvSpPr txBox="1"/>
            <p:nvPr/>
          </p:nvSpPr>
          <p:spPr>
            <a:xfrm>
              <a:off x="0" y="0"/>
              <a:ext cx="1363435" cy="7982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3"/>
      <p:bldP build="whole" bldLvl="1" animBg="1" rev="0" advAuto="0" spid="184" grpId="1"/>
      <p:bldP build="whole" bldLvl="1" animBg="1" rev="0" advAuto="0" spid="190" grpId="4"/>
      <p:bldP build="whole" bldLvl="1" animBg="1" rev="0" advAuto="0" spid="191" grpId="5"/>
      <p:bldP build="whole" bldLvl="1" animBg="1" rev="0" advAuto="0" spid="192" grpId="6"/>
      <p:bldP build="whole" bldLvl="1" animBg="1" rev="0" advAuto="0" spid="18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تدرب وحل المسائل"/>
          <p:cNvSpPr txBox="1"/>
          <p:nvPr/>
        </p:nvSpPr>
        <p:spPr>
          <a:xfrm>
            <a:off x="16361621" y="431705"/>
            <a:ext cx="6475377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تدرب وحل المسائل</a:t>
            </a:r>
          </a:p>
        </p:txBody>
      </p:sp>
      <p:pic>
        <p:nvPicPr>
          <p:cNvPr id="211" name="IMG_0124.png" descr="IMG_0124.png"/>
          <p:cNvPicPr>
            <a:picLocks noChangeAspect="1"/>
          </p:cNvPicPr>
          <p:nvPr/>
        </p:nvPicPr>
        <p:blipFill>
          <a:blip r:embed="rId2">
            <a:extLst/>
          </a:blip>
          <a:srcRect l="6380" t="0" r="0" b="21612"/>
          <a:stretch>
            <a:fillRect/>
          </a:stretch>
        </p:blipFill>
        <p:spPr>
          <a:xfrm>
            <a:off x="5823163" y="2599531"/>
            <a:ext cx="15876934" cy="425866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٣٥ دقيقة"/>
          <p:cNvSpPr txBox="1"/>
          <p:nvPr/>
        </p:nvSpPr>
        <p:spPr>
          <a:xfrm>
            <a:off x="11441013" y="8652848"/>
            <a:ext cx="2125549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٣٥ دقيقة</a:t>
            </a:r>
          </a:p>
        </p:txBody>
      </p:sp>
      <p:grpSp>
        <p:nvGrpSpPr>
          <p:cNvPr id="228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282230" y="3403677"/>
            <a:ext cx="1718746" cy="7912502"/>
            <a:chOff x="0" y="0"/>
            <a:chExt cx="1718745" cy="7912500"/>
          </a:xfrm>
        </p:grpSpPr>
        <p:grpSp>
          <p:nvGrpSpPr>
            <p:cNvPr id="226" name="تجميع"/>
            <p:cNvGrpSpPr/>
            <p:nvPr/>
          </p:nvGrpSpPr>
          <p:grpSpPr>
            <a:xfrm>
              <a:off x="75957" y="308365"/>
              <a:ext cx="1642789" cy="7604136"/>
              <a:chOff x="0" y="0"/>
              <a:chExt cx="1642787" cy="7604135"/>
            </a:xfrm>
          </p:grpSpPr>
          <p:grpSp>
            <p:nvGrpSpPr>
              <p:cNvPr id="222" name="تجميع"/>
              <p:cNvGrpSpPr/>
              <p:nvPr/>
            </p:nvGrpSpPr>
            <p:grpSpPr>
              <a:xfrm>
                <a:off x="76389" y="0"/>
                <a:ext cx="1497723" cy="7604137"/>
                <a:chOff x="0" y="0"/>
                <a:chExt cx="1497721" cy="7604135"/>
              </a:xfrm>
            </p:grpSpPr>
            <p:grpSp>
              <p:nvGrpSpPr>
                <p:cNvPr id="215" name="تجميع"/>
                <p:cNvGrpSpPr/>
                <p:nvPr/>
              </p:nvGrpSpPr>
              <p:grpSpPr>
                <a:xfrm>
                  <a:off x="0" y="0"/>
                  <a:ext cx="1497722" cy="7604137"/>
                  <a:chOff x="0" y="0"/>
                  <a:chExt cx="1497721" cy="7604136"/>
                </a:xfrm>
              </p:grpSpPr>
              <p:sp>
                <p:nvSpPr>
                  <p:cNvPr id="213" name="مستطيل مستدير الزوايا"/>
                  <p:cNvSpPr/>
                  <p:nvPr/>
                </p:nvSpPr>
                <p:spPr>
                  <a:xfrm>
                    <a:off x="0" y="0"/>
                    <a:ext cx="1497722" cy="111269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14" name="مستطيل"/>
                  <p:cNvSpPr/>
                  <p:nvPr/>
                </p:nvSpPr>
                <p:spPr>
                  <a:xfrm>
                    <a:off x="74068" y="616949"/>
                    <a:ext cx="1356833" cy="6987188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16" name="صورة 20" descr="صورة 20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68430" y="2768476"/>
                  <a:ext cx="1171820" cy="91141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7" name="IMG_4017.jpeg" descr="IMG_4017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97828" y="3733152"/>
                  <a:ext cx="1171819" cy="91141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" name="IMG_4020.jpeg" descr="IMG_4020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81707" y="4703599"/>
                  <a:ext cx="1171819" cy="91141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9" name="IMG_4023.png" descr="IMG_4023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70671" y="5659401"/>
                  <a:ext cx="1171820" cy="91141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" name="IMG_4024.jpeg" descr="IMG_4024.jpeg"/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3573" y="796350"/>
                  <a:ext cx="1184839" cy="91141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1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94944" y="1799459"/>
                  <a:ext cx="1171628" cy="91575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25" name="تجميع"/>
              <p:cNvGrpSpPr/>
              <p:nvPr/>
            </p:nvGrpSpPr>
            <p:grpSpPr>
              <a:xfrm>
                <a:off x="0" y="6510768"/>
                <a:ext cx="1642788" cy="1012567"/>
                <a:chOff x="0" y="0"/>
                <a:chExt cx="1642787" cy="1012565"/>
              </a:xfrm>
            </p:grpSpPr>
            <p:pic>
              <p:nvPicPr>
                <p:cNvPr id="223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37518" y="101151"/>
                  <a:ext cx="1130478" cy="91141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24" name="نشاط"/>
                <p:cNvSpPr txBox="1"/>
                <p:nvPr/>
              </p:nvSpPr>
              <p:spPr>
                <a:xfrm>
                  <a:off x="0" y="0"/>
                  <a:ext cx="1642788" cy="649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27" name="أدوات"/>
            <p:cNvSpPr txBox="1"/>
            <p:nvPr/>
          </p:nvSpPr>
          <p:spPr>
            <a:xfrm>
              <a:off x="0" y="0"/>
              <a:ext cx="1650070" cy="966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تدرب وحل المسائل"/>
          <p:cNvSpPr txBox="1"/>
          <p:nvPr/>
        </p:nvSpPr>
        <p:spPr>
          <a:xfrm>
            <a:off x="16361621" y="431705"/>
            <a:ext cx="6475377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تدرب وحل المسائل</a:t>
            </a:r>
          </a:p>
        </p:txBody>
      </p:sp>
      <p:pic>
        <p:nvPicPr>
          <p:cNvPr id="231" name="IMG_0123.png" descr="IMG_0123.png"/>
          <p:cNvPicPr>
            <a:picLocks noChangeAspect="1"/>
          </p:cNvPicPr>
          <p:nvPr/>
        </p:nvPicPr>
        <p:blipFill>
          <a:blip r:embed="rId2">
            <a:extLst/>
          </a:blip>
          <a:srcRect l="1540" t="8055" r="0" b="0"/>
          <a:stretch>
            <a:fillRect/>
          </a:stretch>
        </p:blipFill>
        <p:spPr>
          <a:xfrm>
            <a:off x="4974034" y="2539603"/>
            <a:ext cx="14435958" cy="4318587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٨:٥٢"/>
          <p:cNvSpPr txBox="1"/>
          <p:nvPr/>
        </p:nvSpPr>
        <p:spPr>
          <a:xfrm>
            <a:off x="10835761" y="7622315"/>
            <a:ext cx="3063038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٨:٥٢</a:t>
            </a:r>
          </a:p>
        </p:txBody>
      </p:sp>
      <p:grpSp>
        <p:nvGrpSpPr>
          <p:cNvPr id="248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310275" y="3816522"/>
            <a:ext cx="1612290" cy="7422416"/>
            <a:chOff x="0" y="0"/>
            <a:chExt cx="1612289" cy="7422414"/>
          </a:xfrm>
        </p:grpSpPr>
        <p:grpSp>
          <p:nvGrpSpPr>
            <p:cNvPr id="246" name="تجميع"/>
            <p:cNvGrpSpPr/>
            <p:nvPr/>
          </p:nvGrpSpPr>
          <p:grpSpPr>
            <a:xfrm>
              <a:off x="71252" y="289265"/>
              <a:ext cx="1541038" cy="7133150"/>
              <a:chOff x="0" y="0"/>
              <a:chExt cx="1541036" cy="7133149"/>
            </a:xfrm>
          </p:grpSpPr>
          <p:grpSp>
            <p:nvGrpSpPr>
              <p:cNvPr id="242" name="تجميع"/>
              <p:cNvGrpSpPr/>
              <p:nvPr/>
            </p:nvGrpSpPr>
            <p:grpSpPr>
              <a:xfrm>
                <a:off x="71658" y="0"/>
                <a:ext cx="1404956" cy="7133150"/>
                <a:chOff x="0" y="0"/>
                <a:chExt cx="1404955" cy="7133149"/>
              </a:xfrm>
            </p:grpSpPr>
            <p:grpSp>
              <p:nvGrpSpPr>
                <p:cNvPr id="235" name="تجميع"/>
                <p:cNvGrpSpPr/>
                <p:nvPr/>
              </p:nvGrpSpPr>
              <p:grpSpPr>
                <a:xfrm>
                  <a:off x="0" y="0"/>
                  <a:ext cx="1404956" cy="7133150"/>
                  <a:chOff x="0" y="0"/>
                  <a:chExt cx="1404955" cy="7133149"/>
                </a:xfrm>
              </p:grpSpPr>
              <p:sp>
                <p:nvSpPr>
                  <p:cNvPr id="233" name="مستطيل مستدير الزوايا"/>
                  <p:cNvSpPr/>
                  <p:nvPr/>
                </p:nvSpPr>
                <p:spPr>
                  <a:xfrm>
                    <a:off x="0" y="0"/>
                    <a:ext cx="1404956" cy="1043779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34" name="مستطيل"/>
                  <p:cNvSpPr/>
                  <p:nvPr/>
                </p:nvSpPr>
                <p:spPr>
                  <a:xfrm>
                    <a:off x="69480" y="578736"/>
                    <a:ext cx="1272794" cy="6554414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36" name="صورة 20" descr="صورة 20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57998" y="2597002"/>
                  <a:ext cx="1099239" cy="854963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7" name="IMG_4017.jpeg" descr="IMG_4017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85574" y="3501928"/>
                  <a:ext cx="1099239" cy="85496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" name="IMG_4020.jpeg" descr="IMG_4020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70452" y="4412267"/>
                  <a:ext cx="1099239" cy="85496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" name="IMG_4023.png" descr="IMG_4023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60100" y="5308868"/>
                  <a:ext cx="1099239" cy="85496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0" name="IMG_4024.jpeg" descr="IMG_4024.jpeg"/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62822" y="747025"/>
                  <a:ext cx="1111452" cy="85496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1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82869" y="1688004"/>
                  <a:ext cx="1099060" cy="85903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45" name="تجميع"/>
              <p:cNvGrpSpPr/>
              <p:nvPr/>
            </p:nvGrpSpPr>
            <p:grpSpPr>
              <a:xfrm>
                <a:off x="0" y="6107502"/>
                <a:ext cx="1541037" cy="949851"/>
                <a:chOff x="0" y="0"/>
                <a:chExt cx="1541036" cy="949849"/>
              </a:xfrm>
            </p:grpSpPr>
            <p:pic>
              <p:nvPicPr>
                <p:cNvPr id="243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22806" y="94886"/>
                  <a:ext cx="1060458" cy="85496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44" name="نشاط"/>
                <p:cNvSpPr txBox="1"/>
                <p:nvPr/>
              </p:nvSpPr>
              <p:spPr>
                <a:xfrm>
                  <a:off x="0" y="0"/>
                  <a:ext cx="1541037" cy="60940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47" name="أدوات"/>
            <p:cNvSpPr txBox="1"/>
            <p:nvPr/>
          </p:nvSpPr>
          <p:spPr>
            <a:xfrm>
              <a:off x="0" y="0"/>
              <a:ext cx="1547867" cy="906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51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86" name="الرسم"/>
          <p:cNvGrpSpPr/>
          <p:nvPr/>
        </p:nvGrpSpPr>
        <p:grpSpPr>
          <a:xfrm>
            <a:off x="5435528" y="2631894"/>
            <a:ext cx="8399896" cy="9525644"/>
            <a:chOff x="0" y="0"/>
            <a:chExt cx="8399895" cy="9525643"/>
          </a:xfrm>
        </p:grpSpPr>
        <p:sp>
          <p:nvSpPr>
            <p:cNvPr id="252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4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5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6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7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9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0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1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3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4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6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7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8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4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87" name="السؤال رقم١٧…"/>
          <p:cNvSpPr txBox="1"/>
          <p:nvPr/>
        </p:nvSpPr>
        <p:spPr>
          <a:xfrm>
            <a:off x="5141019" y="9409633"/>
            <a:ext cx="6201738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45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السؤال </a:t>
            </a:r>
            <a:r>
              <a:rPr>
                <a:solidFill>
                  <a:srgbClr val="B51A00"/>
                </a:solidFill>
              </a:rPr>
              <a:t>رقم١٧</a:t>
            </a:r>
            <a:endParaRPr>
              <a:solidFill>
                <a:srgbClr val="B51A00"/>
              </a:solidFill>
            </a:endParaRPr>
          </a:p>
          <a:p>
            <a:pPr rtl="0">
              <a:defRPr sz="45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صفحة</a:t>
            </a:r>
            <a:r>
              <a:rPr>
                <a:solidFill>
                  <a:srgbClr val="982ABC"/>
                </a:solidFill>
              </a:rPr>
              <a:t>١٠٧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3"/>
      <p:bldP build="whole" bldLvl="1" animBg="1" rev="0" advAuto="0" spid="250" grpId="1"/>
      <p:bldP build="whole" bldLvl="1" animBg="1" rev="0" advAuto="0" spid="28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