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4.png"/><Relationship Id="rId10" Type="http://schemas.openxmlformats.org/officeDocument/2006/relationships/hyperlink" Target="https://youtu.be/1CafEQCrp9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inFBxhMgGSPPkjBtYVyqJyFLrG-TEdyF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3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youtu.be/1CafEQCrp9Y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drive.google.com/file/d/1inFBxhMgGSPPkjBtYVyqJyFLrG-TEdyF/view?usp=drivesdk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ar.oryxlearning.com/grade/3rd-grade/maths" TargetMode="External"/><Relationship Id="rId2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v-clock.com/timer/#countdown=00:01:00&amp;enabled=0&amp;seconds=0&amp;sound=glow&amp;loop=1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youtu.be/1CafEQCrp9Y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drive.google.com/file/d/1inFBxhMgGSPPkjBtYVyqJyFLrG-TEdyF/view?usp=drivesdk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ar.oryxlearning.com/grade/3rd-grade/maths" TargetMode="External"/><Relationship Id="rId20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Relationship Id="rId3" Type="http://schemas.openxmlformats.org/officeDocument/2006/relationships/hyperlink" Target="https://apps.mathlearningcenter.org/number-frames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apps.mathlearningcenter.org/number-pieces/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wheelofnames.com/ar/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youtu.be/1CafEQCrp9Y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inFBxhMgGSPPkjBtYVyqJyFLrG-TEdyF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الفصل التاسع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 </a:t>
            </a:r>
            <a:r>
              <a:t> </a:t>
            </a:r>
          </a:p>
        </p:txBody>
      </p:sp>
      <p:sp>
        <p:nvSpPr>
          <p:cNvPr id="168" name="الأشكال الهندسية"/>
          <p:cNvSpPr txBox="1"/>
          <p:nvPr/>
        </p:nvSpPr>
        <p:spPr>
          <a:xfrm>
            <a:off x="7757579" y="5181048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69" name="(٩-٢)الأشكال المستوية"/>
          <p:cNvSpPr txBox="1"/>
          <p:nvPr/>
        </p:nvSpPr>
        <p:spPr>
          <a:xfrm>
            <a:off x="6035850" y="7435298"/>
            <a:ext cx="11374736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(٩-٢)الأشكال المستوية</a:t>
            </a:r>
          </a:p>
        </p:txBody>
      </p:sp>
      <p:grpSp>
        <p:nvGrpSpPr>
          <p:cNvPr id="185" name="تجميع"/>
          <p:cNvGrpSpPr/>
          <p:nvPr/>
        </p:nvGrpSpPr>
        <p:grpSpPr>
          <a:xfrm>
            <a:off x="683165" y="2662526"/>
            <a:ext cx="1930155" cy="8934300"/>
            <a:chOff x="0" y="0"/>
            <a:chExt cx="1930154" cy="8934299"/>
          </a:xfrm>
        </p:grpSpPr>
        <p:grpSp>
          <p:nvGrpSpPr>
            <p:cNvPr id="183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9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72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70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71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73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4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8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82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80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81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84" name="أدوات"/>
            <p:cNvSpPr txBox="1"/>
            <p:nvPr/>
          </p:nvSpPr>
          <p:spPr>
            <a:xfrm>
              <a:off x="112416" y="0"/>
              <a:ext cx="1705323" cy="653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3"/>
      <p:bldP build="whole" bldLvl="1" animBg="1" rev="0" advAuto="0" spid="167" grpId="1"/>
      <p:bldP build="whole" bldLvl="1" animBg="1" rev="0" advAuto="0" spid="16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0588.png" descr="IMG_0588.png"/>
          <p:cNvPicPr>
            <a:picLocks noChangeAspect="1"/>
          </p:cNvPicPr>
          <p:nvPr/>
        </p:nvPicPr>
        <p:blipFill>
          <a:blip r:embed="rId2">
            <a:extLst/>
          </a:blip>
          <a:srcRect l="0" t="65343" r="0" b="0"/>
          <a:stretch>
            <a:fillRect/>
          </a:stretch>
        </p:blipFill>
        <p:spPr>
          <a:xfrm>
            <a:off x="6878915" y="966217"/>
            <a:ext cx="14432877" cy="1637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0589.png" descr="IMG_0589.png"/>
          <p:cNvPicPr>
            <a:picLocks noChangeAspect="1"/>
          </p:cNvPicPr>
          <p:nvPr/>
        </p:nvPicPr>
        <p:blipFill>
          <a:blip r:embed="rId3">
            <a:extLst/>
          </a:blip>
          <a:srcRect l="14992" t="0" r="3627" b="19163"/>
          <a:stretch>
            <a:fillRect/>
          </a:stretch>
        </p:blipFill>
        <p:spPr>
          <a:xfrm>
            <a:off x="18475666" y="2924373"/>
            <a:ext cx="4826605" cy="2959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0590.png" descr="IMG_0590.png"/>
          <p:cNvPicPr>
            <a:picLocks noChangeAspect="1"/>
          </p:cNvPicPr>
          <p:nvPr/>
        </p:nvPicPr>
        <p:blipFill>
          <a:blip r:embed="rId4">
            <a:extLst/>
          </a:blip>
          <a:srcRect l="14311" t="0" r="5504" b="0"/>
          <a:stretch>
            <a:fillRect/>
          </a:stretch>
        </p:blipFill>
        <p:spPr>
          <a:xfrm>
            <a:off x="10445639" y="2581948"/>
            <a:ext cx="4269610" cy="391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591.png" descr="IMG_0591.png"/>
          <p:cNvPicPr>
            <a:picLocks noChangeAspect="1"/>
          </p:cNvPicPr>
          <p:nvPr/>
        </p:nvPicPr>
        <p:blipFill>
          <a:blip r:embed="rId5">
            <a:extLst/>
          </a:blip>
          <a:srcRect l="24068" t="0" r="12344" b="25841"/>
          <a:stretch>
            <a:fillRect/>
          </a:stretch>
        </p:blipFill>
        <p:spPr>
          <a:xfrm>
            <a:off x="1887417" y="2891113"/>
            <a:ext cx="4177665" cy="3298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0595.png" descr="IMG_0595.png"/>
          <p:cNvPicPr>
            <a:picLocks noChangeAspect="1"/>
          </p:cNvPicPr>
          <p:nvPr/>
        </p:nvPicPr>
        <p:blipFill>
          <a:blip r:embed="rId6">
            <a:extLst/>
          </a:blip>
          <a:srcRect l="0" t="11425" r="0" b="0"/>
          <a:stretch>
            <a:fillRect/>
          </a:stretch>
        </p:blipFill>
        <p:spPr>
          <a:xfrm>
            <a:off x="14455947" y="9688357"/>
            <a:ext cx="9294872" cy="2654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0596.png" descr="IMG_0596.png"/>
          <p:cNvPicPr>
            <a:picLocks noChangeAspect="1"/>
          </p:cNvPicPr>
          <p:nvPr/>
        </p:nvPicPr>
        <p:blipFill>
          <a:blip r:embed="rId7">
            <a:extLst/>
          </a:blip>
          <a:srcRect l="12769" t="7355" r="7355" b="28983"/>
          <a:stretch>
            <a:fillRect/>
          </a:stretch>
        </p:blipFill>
        <p:spPr>
          <a:xfrm>
            <a:off x="3137681" y="10066182"/>
            <a:ext cx="6668990" cy="189866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تأكد"/>
          <p:cNvSpPr txBox="1"/>
          <p:nvPr/>
        </p:nvSpPr>
        <p:spPr>
          <a:xfrm>
            <a:off x="21337071" y="991617"/>
            <a:ext cx="1699703" cy="14351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3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94" name="IMG_0603.png" descr="IMG_0603.png"/>
          <p:cNvPicPr>
            <a:picLocks noChangeAspect="1"/>
          </p:cNvPicPr>
          <p:nvPr/>
        </p:nvPicPr>
        <p:blipFill>
          <a:blip r:embed="rId8">
            <a:extLst/>
          </a:blip>
          <a:srcRect l="0" t="31177" r="0" b="0"/>
          <a:stretch>
            <a:fillRect/>
          </a:stretch>
        </p:blipFill>
        <p:spPr>
          <a:xfrm>
            <a:off x="17567281" y="8421121"/>
            <a:ext cx="4911177" cy="145958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5" name="الجدول"/>
          <p:cNvGraphicFramePr/>
          <p:nvPr/>
        </p:nvGraphicFramePr>
        <p:xfrm>
          <a:off x="22186921" y="6476301"/>
          <a:ext cx="3924707" cy="17097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2534212"/>
                <a:gridCol w="1377792"/>
              </a:tblGrid>
              <a:tr h="8485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عدد الأضلاع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FCA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٣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2D5"/>
                    </a:solidFill>
                  </a:tcPr>
                </a:tc>
              </a:tr>
              <a:tr h="8485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عدد الزوايا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FCA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٣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2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" name="الجدول"/>
          <p:cNvGraphicFramePr/>
          <p:nvPr/>
        </p:nvGraphicFramePr>
        <p:xfrm>
          <a:off x="14095293" y="6539802"/>
          <a:ext cx="3924706" cy="17097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2534212"/>
                <a:gridCol w="1377792"/>
              </a:tblGrid>
              <a:tr h="8485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عدد الأضلاع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FCA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٤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2D5"/>
                    </a:solidFill>
                  </a:tcPr>
                </a:tc>
              </a:tr>
              <a:tr h="8485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عدد الزوايا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FCA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٤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2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7" name="الجدول"/>
          <p:cNvGraphicFramePr/>
          <p:nvPr/>
        </p:nvGraphicFramePr>
        <p:xfrm>
          <a:off x="5932173" y="6444551"/>
          <a:ext cx="3924706" cy="17097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2534212"/>
                <a:gridCol w="1377792"/>
              </a:tblGrid>
              <a:tr h="8485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عدد الأضلاع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FCA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٨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2D5"/>
                    </a:solidFill>
                  </a:tcPr>
                </a:tc>
              </a:tr>
              <a:tr h="8485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عدد الزوايا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EFCA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 rtl="0">
                        <a:tabLst>
                          <a:tab pos="1663700" algn="l"/>
                        </a:tabLst>
                        <a:defRPr sz="1800"/>
                      </a:pPr>
                      <a:r>
                        <a:rPr sz="3200"/>
                        <a:t>٨</a:t>
                      </a: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0000"/>
                      </a:solidFill>
                      <a:miter lim="400000"/>
                    </a:lnL>
                    <a:lnR w="63500">
                      <a:solidFill>
                        <a:srgbClr val="000000"/>
                      </a:solidFill>
                      <a:miter lim="400000"/>
                    </a:lnR>
                    <a:lnT w="63500">
                      <a:solidFill>
                        <a:srgbClr val="000000"/>
                      </a:solidFill>
                      <a:miter lim="400000"/>
                    </a:lnT>
                    <a:lnB w="63500">
                      <a:solidFill>
                        <a:srgbClr val="000000"/>
                      </a:solidFill>
                      <a:miter lim="400000"/>
                    </a:lnB>
                    <a:solidFill>
                      <a:srgbClr val="FFF2D5"/>
                    </a:solidFill>
                  </a:tcPr>
                </a:tc>
              </a:tr>
            </a:tbl>
          </a:graphicData>
        </a:graphic>
      </p:graphicFrame>
      <p:sp>
        <p:nvSpPr>
          <p:cNvPr id="198" name="مثلث"/>
          <p:cNvSpPr txBox="1"/>
          <p:nvPr/>
        </p:nvSpPr>
        <p:spPr>
          <a:xfrm>
            <a:off x="18040010" y="11529059"/>
            <a:ext cx="1352678" cy="871547"/>
          </a:xfrm>
          <a:prstGeom prst="rect">
            <a:avLst/>
          </a:prstGeom>
          <a:solidFill>
            <a:srgbClr val="EBEBEB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مثلث</a:t>
            </a:r>
          </a:p>
        </p:txBody>
      </p:sp>
      <p:sp>
        <p:nvSpPr>
          <p:cNvPr id="199" name="سداسي"/>
          <p:cNvSpPr txBox="1"/>
          <p:nvPr/>
        </p:nvSpPr>
        <p:spPr>
          <a:xfrm>
            <a:off x="5448999" y="11906884"/>
            <a:ext cx="2046453" cy="871547"/>
          </a:xfrm>
          <a:prstGeom prst="rect">
            <a:avLst/>
          </a:prstGeom>
          <a:solidFill>
            <a:srgbClr val="EBEBEB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سداسي</a:t>
            </a:r>
          </a:p>
        </p:txBody>
      </p:sp>
      <p:grpSp>
        <p:nvGrpSpPr>
          <p:cNvPr id="215" name="تجميع"/>
          <p:cNvGrpSpPr/>
          <p:nvPr/>
        </p:nvGrpSpPr>
        <p:grpSpPr>
          <a:xfrm>
            <a:off x="-42737" y="2452117"/>
            <a:ext cx="1614686" cy="7474056"/>
            <a:chOff x="0" y="0"/>
            <a:chExt cx="1614684" cy="7474054"/>
          </a:xfrm>
        </p:grpSpPr>
        <p:grpSp>
          <p:nvGrpSpPr>
            <p:cNvPr id="213" name="تجميع"/>
            <p:cNvGrpSpPr/>
            <p:nvPr/>
          </p:nvGrpSpPr>
          <p:grpSpPr>
            <a:xfrm>
              <a:off x="0" y="0"/>
              <a:ext cx="1614685" cy="7474055"/>
              <a:chOff x="0" y="0"/>
              <a:chExt cx="1614684" cy="7474054"/>
            </a:xfrm>
          </p:grpSpPr>
          <p:grpSp>
            <p:nvGrpSpPr>
              <p:cNvPr id="209" name="تجميع"/>
              <p:cNvGrpSpPr/>
              <p:nvPr/>
            </p:nvGrpSpPr>
            <p:grpSpPr>
              <a:xfrm>
                <a:off x="75082" y="0"/>
                <a:ext cx="1472102" cy="7474055"/>
                <a:chOff x="0" y="0"/>
                <a:chExt cx="1472101" cy="7474054"/>
              </a:xfrm>
            </p:grpSpPr>
            <p:grpSp>
              <p:nvGrpSpPr>
                <p:cNvPr id="202" name="تجميع"/>
                <p:cNvGrpSpPr/>
                <p:nvPr/>
              </p:nvGrpSpPr>
              <p:grpSpPr>
                <a:xfrm>
                  <a:off x="-1" y="0"/>
                  <a:ext cx="1472103" cy="7474055"/>
                  <a:chOff x="0" y="0"/>
                  <a:chExt cx="1472101" cy="7474054"/>
                </a:xfrm>
              </p:grpSpPr>
              <p:sp>
                <p:nvSpPr>
                  <p:cNvPr id="200" name="مستطيل مستدير الزوايا"/>
                  <p:cNvSpPr/>
                  <p:nvPr/>
                </p:nvSpPr>
                <p:spPr>
                  <a:xfrm>
                    <a:off x="0" y="0"/>
                    <a:ext cx="1472101" cy="1093663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01" name="مستطيل"/>
                  <p:cNvSpPr/>
                  <p:nvPr/>
                </p:nvSpPr>
                <p:spPr>
                  <a:xfrm>
                    <a:off x="72801" y="606395"/>
                    <a:ext cx="1333622" cy="686766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03" name="صورة 20" descr="صورة 20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65549" y="2721117"/>
                  <a:ext cx="1151773" cy="895824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4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94443" y="3669290"/>
                  <a:ext cx="1151774" cy="89582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5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78598" y="4623136"/>
                  <a:ext cx="1151773" cy="89582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67752" y="5562588"/>
                  <a:ext cx="1151773" cy="89582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" name="IMG_4024.jpeg" descr="IMG_4024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0603" y="782727"/>
                  <a:ext cx="1164571" cy="89582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8" name="IMG_5431.jpeg" descr="IMG_5431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91609" y="1768677"/>
                  <a:ext cx="1151586" cy="90009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12" name="تجميع"/>
              <p:cNvGrpSpPr/>
              <p:nvPr/>
            </p:nvGrpSpPr>
            <p:grpSpPr>
              <a:xfrm>
                <a:off x="0" y="6399390"/>
                <a:ext cx="1614685" cy="995245"/>
                <a:chOff x="0" y="0"/>
                <a:chExt cx="1614684" cy="995244"/>
              </a:xfrm>
            </p:grpSpPr>
            <p:pic>
              <p:nvPicPr>
                <p:cNvPr id="210" name="IMG_4015.jpeg" descr="IMG_4015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33455" y="99421"/>
                  <a:ext cx="1111139" cy="89582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11" name="نشاط"/>
                <p:cNvSpPr txBox="1"/>
                <p:nvPr/>
              </p:nvSpPr>
              <p:spPr>
                <a:xfrm>
                  <a:off x="0" y="0"/>
                  <a:ext cx="1614685" cy="6385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14" name="أدوات"/>
            <p:cNvSpPr txBox="1"/>
            <p:nvPr/>
          </p:nvSpPr>
          <p:spPr>
            <a:xfrm>
              <a:off x="94042" y="0"/>
              <a:ext cx="1426601" cy="546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"/>
      <p:bldP build="whole" bldLvl="1" animBg="1" rev="0" advAuto="0" spid="196" grpId="2"/>
      <p:bldP build="whole" bldLvl="1" animBg="1" rev="0" advAuto="0" spid="198" grpId="4"/>
      <p:bldP build="whole" bldLvl="1" animBg="1" rev="0" advAuto="0" spid="199" grpId="5"/>
      <p:bldP build="whole" bldLvl="1" animBg="1" rev="0" advAuto="0" spid="19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G_0588.png" descr="IMG_0588.png"/>
          <p:cNvPicPr>
            <a:picLocks noChangeAspect="1"/>
          </p:cNvPicPr>
          <p:nvPr/>
        </p:nvPicPr>
        <p:blipFill>
          <a:blip r:embed="rId2">
            <a:extLst/>
          </a:blip>
          <a:srcRect l="0" t="65343" r="0" b="0"/>
          <a:stretch>
            <a:fillRect/>
          </a:stretch>
        </p:blipFill>
        <p:spPr>
          <a:xfrm>
            <a:off x="6085478" y="533433"/>
            <a:ext cx="14432877" cy="163792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تدرب"/>
          <p:cNvSpPr txBox="1"/>
          <p:nvPr/>
        </p:nvSpPr>
        <p:spPr>
          <a:xfrm>
            <a:off x="20543634" y="558833"/>
            <a:ext cx="1699703" cy="14351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3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تدرب</a:t>
            </a:r>
          </a:p>
        </p:txBody>
      </p:sp>
      <p:pic>
        <p:nvPicPr>
          <p:cNvPr id="219" name="IMG_0604.png" descr="IMG_0604.png"/>
          <p:cNvPicPr>
            <a:picLocks noChangeAspect="1"/>
          </p:cNvPicPr>
          <p:nvPr/>
        </p:nvPicPr>
        <p:blipFill>
          <a:blip r:embed="rId3">
            <a:extLst/>
          </a:blip>
          <a:srcRect l="14268" t="3921" r="14268" b="0"/>
          <a:stretch>
            <a:fillRect/>
          </a:stretch>
        </p:blipFill>
        <p:spPr>
          <a:xfrm>
            <a:off x="19516098" y="2335779"/>
            <a:ext cx="4091422" cy="3178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0605.png" descr="IMG_0605.png"/>
          <p:cNvPicPr>
            <a:picLocks noChangeAspect="1"/>
          </p:cNvPicPr>
          <p:nvPr/>
        </p:nvPicPr>
        <p:blipFill>
          <a:blip r:embed="rId4">
            <a:extLst/>
          </a:blip>
          <a:srcRect l="11814" t="0" r="12582" b="0"/>
          <a:stretch>
            <a:fillRect/>
          </a:stretch>
        </p:blipFill>
        <p:spPr>
          <a:xfrm>
            <a:off x="10807621" y="2161149"/>
            <a:ext cx="4219107" cy="3616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0606.png" descr="IMG_0606.png"/>
          <p:cNvPicPr>
            <a:picLocks noChangeAspect="1"/>
          </p:cNvPicPr>
          <p:nvPr/>
        </p:nvPicPr>
        <p:blipFill>
          <a:blip r:embed="rId5">
            <a:extLst/>
          </a:blip>
          <a:srcRect l="19992" t="1940" r="15783" b="0"/>
          <a:stretch>
            <a:fillRect/>
          </a:stretch>
        </p:blipFill>
        <p:spPr>
          <a:xfrm>
            <a:off x="1796228" y="2335779"/>
            <a:ext cx="4522082" cy="4010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0603.png" descr="IMG_06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816264" y="6535213"/>
            <a:ext cx="5403941" cy="2333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0608.png" descr="IMG_0608.png"/>
          <p:cNvPicPr>
            <a:picLocks noChangeAspect="1"/>
          </p:cNvPicPr>
          <p:nvPr/>
        </p:nvPicPr>
        <p:blipFill>
          <a:blip r:embed="rId7">
            <a:extLst/>
          </a:blip>
          <a:srcRect l="0" t="8821" r="0" b="58734"/>
          <a:stretch>
            <a:fillRect/>
          </a:stretch>
        </p:blipFill>
        <p:spPr>
          <a:xfrm>
            <a:off x="11885884" y="9067442"/>
            <a:ext cx="12019347" cy="1265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0607.png" descr="IMG_0607.png"/>
          <p:cNvPicPr>
            <a:picLocks noChangeAspect="1"/>
          </p:cNvPicPr>
          <p:nvPr/>
        </p:nvPicPr>
        <p:blipFill>
          <a:blip r:embed="rId8">
            <a:extLst/>
          </a:blip>
          <a:srcRect l="19572" t="7312" r="0" b="60335"/>
          <a:stretch>
            <a:fillRect/>
          </a:stretch>
        </p:blipFill>
        <p:spPr>
          <a:xfrm>
            <a:off x="757370" y="9113541"/>
            <a:ext cx="10038628" cy="1890367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سداسي"/>
          <p:cNvSpPr txBox="1"/>
          <p:nvPr/>
        </p:nvSpPr>
        <p:spPr>
          <a:xfrm>
            <a:off x="20370259" y="6099440"/>
            <a:ext cx="2046452" cy="871547"/>
          </a:xfrm>
          <a:prstGeom prst="rect">
            <a:avLst/>
          </a:prstGeom>
          <a:solidFill>
            <a:srgbClr val="EBEBEB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سداسي</a:t>
            </a:r>
          </a:p>
        </p:txBody>
      </p:sp>
      <p:sp>
        <p:nvSpPr>
          <p:cNvPr id="226" name="رباعي"/>
          <p:cNvSpPr txBox="1"/>
          <p:nvPr/>
        </p:nvSpPr>
        <p:spPr>
          <a:xfrm>
            <a:off x="11904934" y="6365648"/>
            <a:ext cx="1659223" cy="871547"/>
          </a:xfrm>
          <a:prstGeom prst="rect">
            <a:avLst/>
          </a:prstGeom>
          <a:solidFill>
            <a:srgbClr val="EBEBEB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رباعي</a:t>
            </a:r>
          </a:p>
        </p:txBody>
      </p:sp>
      <p:sp>
        <p:nvSpPr>
          <p:cNvPr id="227" name="خماسي"/>
          <p:cNvSpPr txBox="1"/>
          <p:nvPr/>
        </p:nvSpPr>
        <p:spPr>
          <a:xfrm>
            <a:off x="2344705" y="6554263"/>
            <a:ext cx="2067500" cy="871547"/>
          </a:xfrm>
          <a:prstGeom prst="rect">
            <a:avLst/>
          </a:prstGeom>
          <a:solidFill>
            <a:srgbClr val="EBEBEB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خماسي</a:t>
            </a:r>
          </a:p>
        </p:txBody>
      </p:sp>
      <p:sp>
        <p:nvSpPr>
          <p:cNvPr id="228" name="مثلث"/>
          <p:cNvSpPr txBox="1"/>
          <p:nvPr/>
        </p:nvSpPr>
        <p:spPr>
          <a:xfrm>
            <a:off x="18738510" y="11022907"/>
            <a:ext cx="1352678" cy="871547"/>
          </a:xfrm>
          <a:prstGeom prst="rect">
            <a:avLst/>
          </a:prstGeom>
          <a:solidFill>
            <a:srgbClr val="EBEBEB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مثلث</a:t>
            </a:r>
          </a:p>
        </p:txBody>
      </p:sp>
      <p:sp>
        <p:nvSpPr>
          <p:cNvPr id="229" name="ثماني"/>
          <p:cNvSpPr txBox="1"/>
          <p:nvPr/>
        </p:nvSpPr>
        <p:spPr>
          <a:xfrm>
            <a:off x="3622287" y="11201640"/>
            <a:ext cx="1617936" cy="871547"/>
          </a:xfrm>
          <a:prstGeom prst="rect">
            <a:avLst/>
          </a:prstGeom>
          <a:solidFill>
            <a:srgbClr val="EBEBEB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ثماني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3"/>
      <p:bldP build="whole" bldLvl="1" animBg="1" rev="0" advAuto="0" spid="225" grpId="1"/>
      <p:bldP build="whole" bldLvl="1" animBg="1" rev="0" advAuto="0" spid="229" grpId="5"/>
      <p:bldP build="whole" bldLvl="1" animBg="1" rev="0" advAuto="0" spid="228" grpId="4"/>
      <p:bldP build="whole" bldLvl="1" animBg="1" rev="0" advAuto="0" spid="2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G_0613.png" descr="IMG_0613.png"/>
          <p:cNvPicPr>
            <a:picLocks noChangeAspect="1"/>
          </p:cNvPicPr>
          <p:nvPr/>
        </p:nvPicPr>
        <p:blipFill>
          <a:blip r:embed="rId2">
            <a:extLst/>
          </a:blip>
          <a:srcRect l="0" t="50000" r="0" b="0"/>
          <a:stretch>
            <a:fillRect/>
          </a:stretch>
        </p:blipFill>
        <p:spPr>
          <a:xfrm>
            <a:off x="13184762" y="5207000"/>
            <a:ext cx="10294977" cy="1651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0614.png" descr="IMG_06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45793" y="7122479"/>
            <a:ext cx="7405529" cy="3863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0615.png" descr="IMG_061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96469" y="8338711"/>
            <a:ext cx="6084666" cy="3756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0616.png" descr="IMG_06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925043" y="8006280"/>
            <a:ext cx="8021209" cy="4421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0617.png" descr="IMG_0617.png"/>
          <p:cNvPicPr>
            <a:picLocks noChangeAspect="1"/>
          </p:cNvPicPr>
          <p:nvPr/>
        </p:nvPicPr>
        <p:blipFill>
          <a:blip r:embed="rId6">
            <a:extLst/>
          </a:blip>
          <a:srcRect l="0" t="4937" r="0" b="64483"/>
          <a:stretch>
            <a:fillRect/>
          </a:stretch>
        </p:blipFill>
        <p:spPr>
          <a:xfrm>
            <a:off x="2450393" y="1541888"/>
            <a:ext cx="21601053" cy="211601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لا…"/>
          <p:cNvSpPr txBox="1"/>
          <p:nvPr/>
        </p:nvSpPr>
        <p:spPr>
          <a:xfrm>
            <a:off x="15205735" y="3257687"/>
            <a:ext cx="3387935" cy="1665785"/>
          </a:xfrm>
          <a:prstGeom prst="rect">
            <a:avLst/>
          </a:prstGeom>
          <a:solidFill>
            <a:srgbClr val="EBEBEB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3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لا </a:t>
            </a:r>
          </a:p>
          <a:p>
            <a:pPr defTabSz="2438338" rtl="0">
              <a:lnSpc>
                <a:spcPct val="100000"/>
              </a:lnSpc>
              <a:defRPr b="1" sz="3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2438338" rtl="0">
              <a:lnSpc>
                <a:spcPct val="100000"/>
              </a:lnSpc>
              <a:defRPr b="1" sz="3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يوجد فيه منحنى</a:t>
            </a:r>
          </a:p>
        </p:txBody>
      </p:sp>
      <p:sp>
        <p:nvSpPr>
          <p:cNvPr id="237" name="رباعي"/>
          <p:cNvSpPr txBox="1"/>
          <p:nvPr/>
        </p:nvSpPr>
        <p:spPr>
          <a:xfrm>
            <a:off x="19518945" y="11005282"/>
            <a:ext cx="1659223" cy="871547"/>
          </a:xfrm>
          <a:prstGeom prst="rect">
            <a:avLst/>
          </a:prstGeom>
          <a:solidFill>
            <a:srgbClr val="EBEBEB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رباعي</a:t>
            </a:r>
          </a:p>
        </p:txBody>
      </p:sp>
      <p:sp>
        <p:nvSpPr>
          <p:cNvPr id="238" name="مثلث"/>
          <p:cNvSpPr txBox="1"/>
          <p:nvPr/>
        </p:nvSpPr>
        <p:spPr>
          <a:xfrm>
            <a:off x="11067075" y="11005282"/>
            <a:ext cx="1352677" cy="871547"/>
          </a:xfrm>
          <a:prstGeom prst="rect">
            <a:avLst/>
          </a:prstGeom>
          <a:solidFill>
            <a:srgbClr val="EBEBEB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مثلث</a:t>
            </a:r>
          </a:p>
        </p:txBody>
      </p:sp>
      <p:sp>
        <p:nvSpPr>
          <p:cNvPr id="239" name="دائرة"/>
          <p:cNvSpPr txBox="1"/>
          <p:nvPr/>
        </p:nvSpPr>
        <p:spPr>
          <a:xfrm>
            <a:off x="2656490" y="11005282"/>
            <a:ext cx="1311391" cy="871547"/>
          </a:xfrm>
          <a:prstGeom prst="rect">
            <a:avLst/>
          </a:prstGeom>
          <a:solidFill>
            <a:srgbClr val="EBEBEB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دائرة</a:t>
            </a:r>
          </a:p>
        </p:txBody>
      </p:sp>
      <p:grpSp>
        <p:nvGrpSpPr>
          <p:cNvPr id="255" name="تجميع"/>
          <p:cNvGrpSpPr/>
          <p:nvPr/>
        </p:nvGrpSpPr>
        <p:grpSpPr>
          <a:xfrm>
            <a:off x="33753" y="2322835"/>
            <a:ext cx="1429764" cy="6618089"/>
            <a:chOff x="0" y="0"/>
            <a:chExt cx="1429762" cy="6618087"/>
          </a:xfrm>
        </p:grpSpPr>
        <p:grpSp>
          <p:nvGrpSpPr>
            <p:cNvPr id="253" name="تجميع"/>
            <p:cNvGrpSpPr/>
            <p:nvPr/>
          </p:nvGrpSpPr>
          <p:grpSpPr>
            <a:xfrm>
              <a:off x="0" y="0"/>
              <a:ext cx="1429763" cy="6618088"/>
              <a:chOff x="0" y="0"/>
              <a:chExt cx="1429762" cy="6618087"/>
            </a:xfrm>
          </p:grpSpPr>
          <p:grpSp>
            <p:nvGrpSpPr>
              <p:cNvPr id="249" name="تجميع"/>
              <p:cNvGrpSpPr/>
              <p:nvPr/>
            </p:nvGrpSpPr>
            <p:grpSpPr>
              <a:xfrm>
                <a:off x="66483" y="0"/>
                <a:ext cx="1303510" cy="6618088"/>
                <a:chOff x="0" y="0"/>
                <a:chExt cx="1303508" cy="6618087"/>
              </a:xfrm>
            </p:grpSpPr>
            <p:grpSp>
              <p:nvGrpSpPr>
                <p:cNvPr id="242" name="تجميع"/>
                <p:cNvGrpSpPr/>
                <p:nvPr/>
              </p:nvGrpSpPr>
              <p:grpSpPr>
                <a:xfrm>
                  <a:off x="-1" y="0"/>
                  <a:ext cx="1303510" cy="6618088"/>
                  <a:chOff x="0" y="0"/>
                  <a:chExt cx="1303508" cy="6618087"/>
                </a:xfrm>
              </p:grpSpPr>
              <p:sp>
                <p:nvSpPr>
                  <p:cNvPr id="240" name="مستطيل مستدير الزوايا"/>
                  <p:cNvSpPr/>
                  <p:nvPr/>
                </p:nvSpPr>
                <p:spPr>
                  <a:xfrm>
                    <a:off x="0" y="0"/>
                    <a:ext cx="1303509" cy="968411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41" name="مستطيل"/>
                  <p:cNvSpPr/>
                  <p:nvPr/>
                </p:nvSpPr>
                <p:spPr>
                  <a:xfrm>
                    <a:off x="64463" y="536948"/>
                    <a:ext cx="1180890" cy="60811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43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46590" y="2409481"/>
                  <a:ext cx="1019866" cy="79322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4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72175" y="3249064"/>
                  <a:ext cx="1019866" cy="79323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5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58144" y="4093671"/>
                  <a:ext cx="1019866" cy="79323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" name="IMG_4023.png" descr="IMG_4023.pn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48540" y="4925532"/>
                  <a:ext cx="1019866" cy="79322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7" name="IMG_4024.jpeg" descr="IMG_4024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51065" y="693085"/>
                  <a:ext cx="1031198" cy="79322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8" name="IMG_5431.jpeg" descr="IMG_5431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69665" y="1566119"/>
                  <a:ext cx="1019700" cy="79700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52" name="تجميع"/>
              <p:cNvGrpSpPr/>
              <p:nvPr/>
            </p:nvGrpSpPr>
            <p:grpSpPr>
              <a:xfrm>
                <a:off x="0" y="5666499"/>
                <a:ext cx="1429763" cy="881265"/>
                <a:chOff x="0" y="0"/>
                <a:chExt cx="1429762" cy="881263"/>
              </a:xfrm>
            </p:grpSpPr>
            <p:pic>
              <p:nvPicPr>
                <p:cNvPr id="250" name="IMG_4015.jpeg" descr="IMG_4015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06718" y="88035"/>
                  <a:ext cx="983886" cy="79322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51" name="نشاط"/>
                <p:cNvSpPr txBox="1"/>
                <p:nvPr/>
              </p:nvSpPr>
              <p:spPr>
                <a:xfrm>
                  <a:off x="0" y="0"/>
                  <a:ext cx="1429763" cy="5654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54" name="أدوات"/>
            <p:cNvSpPr txBox="1"/>
            <p:nvPr/>
          </p:nvSpPr>
          <p:spPr>
            <a:xfrm>
              <a:off x="83272" y="0"/>
              <a:ext cx="1263219" cy="483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4"/>
      <p:bldP build="whole" bldLvl="1" animBg="1" rev="0" advAuto="0" spid="236" grpId="1"/>
      <p:bldP build="whole" bldLvl="1" animBg="1" rev="0" advAuto="0" spid="238" grpId="3"/>
      <p:bldP build="whole" bldLvl="1" animBg="1" rev="0" advAuto="0" spid="23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58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93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59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4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8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94" name="صفحة ١٢٢"/>
          <p:cNvSpPr txBox="1"/>
          <p:nvPr/>
        </p:nvSpPr>
        <p:spPr>
          <a:xfrm>
            <a:off x="6572735" y="9943662"/>
            <a:ext cx="2870201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صفحة ١٢٢</a:t>
            </a:r>
          </a:p>
        </p:txBody>
      </p:sp>
      <p:sp>
        <p:nvSpPr>
          <p:cNvPr id="295" name="رقم"/>
          <p:cNvSpPr txBox="1"/>
          <p:nvPr/>
        </p:nvSpPr>
        <p:spPr>
          <a:xfrm>
            <a:off x="9154825" y="8765391"/>
            <a:ext cx="96130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7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رقم</a:t>
            </a:r>
          </a:p>
        </p:txBody>
      </p:sp>
      <p:sp>
        <p:nvSpPr>
          <p:cNvPr id="296" name="١٧"/>
          <p:cNvSpPr/>
          <p:nvPr/>
        </p:nvSpPr>
        <p:spPr>
          <a:xfrm>
            <a:off x="7368489" y="8991117"/>
            <a:ext cx="841074" cy="841075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3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١٧</a:t>
            </a:r>
          </a:p>
        </p:txBody>
      </p:sp>
      <p:grpSp>
        <p:nvGrpSpPr>
          <p:cNvPr id="312" name="تجميع"/>
          <p:cNvGrpSpPr/>
          <p:nvPr/>
        </p:nvGrpSpPr>
        <p:grpSpPr>
          <a:xfrm>
            <a:off x="683165" y="2662526"/>
            <a:ext cx="1930155" cy="8934300"/>
            <a:chOff x="0" y="0"/>
            <a:chExt cx="1930154" cy="8934299"/>
          </a:xfrm>
        </p:grpSpPr>
        <p:grpSp>
          <p:nvGrpSpPr>
            <p:cNvPr id="310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306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299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297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98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300" name="صورة 20" descr="صورة 20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1" name="IMG_4017.jpeg" descr="IMG_4017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2" name="IMG_4020.jpeg" descr="IMG_4020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3" name="IMG_4023.png" descr="IMG_4023.pn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" name="IMG_4024.jpeg" descr="IMG_402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5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309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307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308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311" name="أدوات"/>
            <p:cNvSpPr txBox="1"/>
            <p:nvPr/>
          </p:nvSpPr>
          <p:spPr>
            <a:xfrm>
              <a:off x="112416" y="0"/>
              <a:ext cx="1705323" cy="653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2"/>
      <p:bldP build="whole" bldLvl="1" animBg="1" rev="0" advAuto="0" spid="25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