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التهيئة"/>
          <p:cNvSpPr txBox="1"/>
          <p:nvPr/>
        </p:nvSpPr>
        <p:spPr>
          <a:xfrm>
            <a:off x="7686958" y="7435298"/>
            <a:ext cx="737148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التهيئة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2"/>
      <p:bldP build="whole" bldLvl="1" animBg="1" rev="0" advAuto="0" spid="16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تجميع"/>
          <p:cNvGrpSpPr/>
          <p:nvPr/>
        </p:nvGrpSpPr>
        <p:grpSpPr>
          <a:xfrm>
            <a:off x="0" y="3556159"/>
            <a:ext cx="1464107" cy="6777057"/>
            <a:chOff x="0" y="0"/>
            <a:chExt cx="1464106" cy="6777056"/>
          </a:xfrm>
        </p:grpSpPr>
        <p:grpSp>
          <p:nvGrpSpPr>
            <p:cNvPr id="192" name="تجميع"/>
            <p:cNvGrpSpPr/>
            <p:nvPr/>
          </p:nvGrpSpPr>
          <p:grpSpPr>
            <a:xfrm>
              <a:off x="0" y="0"/>
              <a:ext cx="1464107" cy="6777057"/>
              <a:chOff x="0" y="0"/>
              <a:chExt cx="1464106" cy="6777056"/>
            </a:xfrm>
          </p:grpSpPr>
          <p:grpSp>
            <p:nvGrpSpPr>
              <p:cNvPr id="188" name="تجميع"/>
              <p:cNvGrpSpPr/>
              <p:nvPr/>
            </p:nvGrpSpPr>
            <p:grpSpPr>
              <a:xfrm>
                <a:off x="68080" y="0"/>
                <a:ext cx="1334820" cy="6777057"/>
                <a:chOff x="0" y="0"/>
                <a:chExt cx="1334819" cy="6777056"/>
              </a:xfrm>
            </p:grpSpPr>
            <p:grpSp>
              <p:nvGrpSpPr>
                <p:cNvPr id="181" name="تجميع"/>
                <p:cNvGrpSpPr/>
                <p:nvPr/>
              </p:nvGrpSpPr>
              <p:grpSpPr>
                <a:xfrm>
                  <a:off x="0" y="0"/>
                  <a:ext cx="1334820" cy="6777057"/>
                  <a:chOff x="0" y="0"/>
                  <a:chExt cx="1334819" cy="6777056"/>
                </a:xfrm>
              </p:grpSpPr>
              <p:sp>
                <p:nvSpPr>
                  <p:cNvPr id="179" name="مستطيل مستدير الزوايا"/>
                  <p:cNvSpPr/>
                  <p:nvPr/>
                </p:nvSpPr>
                <p:spPr>
                  <a:xfrm>
                    <a:off x="0" y="0"/>
                    <a:ext cx="1334820" cy="991672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80" name="مستطيل"/>
                  <p:cNvSpPr/>
                  <p:nvPr/>
                </p:nvSpPr>
                <p:spPr>
                  <a:xfrm>
                    <a:off x="66012" y="549845"/>
                    <a:ext cx="1209254" cy="622721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50111" y="2467357"/>
                  <a:ext cx="1044363" cy="81228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76310" y="3327108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61943" y="4192002"/>
                  <a:ext cx="1044364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2108" y="5043844"/>
                  <a:ext cx="1044364" cy="81228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4694" y="709733"/>
                  <a:ext cx="1055967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173740" y="1603737"/>
                  <a:ext cx="1044194" cy="8161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91" name="تجميع"/>
              <p:cNvGrpSpPr/>
              <p:nvPr/>
            </p:nvGrpSpPr>
            <p:grpSpPr>
              <a:xfrm>
                <a:off x="0" y="5802610"/>
                <a:ext cx="1464107" cy="902433"/>
                <a:chOff x="0" y="0"/>
                <a:chExt cx="1464106" cy="902431"/>
              </a:xfrm>
            </p:grpSpPr>
            <p:pic>
              <p:nvPicPr>
                <p:cNvPr id="18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11684" y="90149"/>
                  <a:ext cx="1007519" cy="81228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90" name="نشاط"/>
                <p:cNvSpPr txBox="1"/>
                <p:nvPr/>
              </p:nvSpPr>
              <p:spPr>
                <a:xfrm>
                  <a:off x="0" y="0"/>
                  <a:ext cx="1464107" cy="578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3" name="أدوات"/>
            <p:cNvSpPr txBox="1"/>
            <p:nvPr/>
          </p:nvSpPr>
          <p:spPr>
            <a:xfrm>
              <a:off x="0" y="0"/>
              <a:ext cx="1293561" cy="757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5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39638" t="0" r="3697" b="82508"/>
          <a:stretch>
            <a:fillRect/>
          </a:stretch>
        </p:blipFill>
        <p:spPr>
          <a:xfrm>
            <a:off x="6744213" y="647851"/>
            <a:ext cx="15968760" cy="182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46026" t="16669" r="3697" b="69341"/>
          <a:stretch>
            <a:fillRect/>
          </a:stretch>
        </p:blipFill>
        <p:spPr>
          <a:xfrm>
            <a:off x="10215562" y="2649560"/>
            <a:ext cx="14168550" cy="146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42485" t="32073" r="3953" b="39948"/>
          <a:stretch>
            <a:fillRect/>
          </a:stretch>
        </p:blipFill>
        <p:spPr>
          <a:xfrm>
            <a:off x="9289653" y="5097547"/>
            <a:ext cx="15094227" cy="2925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45685" t="59664" r="4038" b="28415"/>
          <a:stretch>
            <a:fillRect/>
          </a:stretch>
        </p:blipFill>
        <p:spPr>
          <a:xfrm>
            <a:off x="10215562" y="8479456"/>
            <a:ext cx="14168548" cy="124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45600" t="73478" r="4124" b="11957"/>
          <a:stretch>
            <a:fillRect/>
          </a:stretch>
        </p:blipFill>
        <p:spPr>
          <a:xfrm>
            <a:off x="9752607" y="10437618"/>
            <a:ext cx="14168549" cy="152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949.png" descr="IMG_0949.png"/>
          <p:cNvPicPr>
            <a:picLocks noChangeAspect="1"/>
          </p:cNvPicPr>
          <p:nvPr/>
        </p:nvPicPr>
        <p:blipFill>
          <a:blip r:embed="rId16">
            <a:extLst/>
          </a:blip>
          <a:srcRect l="1534" t="17818" r="57988" b="1785"/>
          <a:stretch>
            <a:fillRect/>
          </a:stretch>
        </p:blipFill>
        <p:spPr>
          <a:xfrm>
            <a:off x="1697054" y="4112441"/>
            <a:ext cx="7592747" cy="559595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١٢ طالب"/>
          <p:cNvSpPr txBox="1"/>
          <p:nvPr/>
        </p:nvSpPr>
        <p:spPr>
          <a:xfrm>
            <a:off x="11692901" y="3465597"/>
            <a:ext cx="5131226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2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١٢ طالب</a:t>
            </a:r>
          </a:p>
        </p:txBody>
      </p:sp>
      <p:sp>
        <p:nvSpPr>
          <p:cNvPr id="202" name="١٠-٦=٤ طلاب"/>
          <p:cNvSpPr txBox="1"/>
          <p:nvPr/>
        </p:nvSpPr>
        <p:spPr>
          <a:xfrm>
            <a:off x="11524355" y="7235909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١٠-٦=٤ طلاب</a:t>
            </a:r>
          </a:p>
        </p:txBody>
      </p:sp>
      <p:sp>
        <p:nvSpPr>
          <p:cNvPr id="203" name="الشتاء"/>
          <p:cNvSpPr txBox="1"/>
          <p:nvPr/>
        </p:nvSpPr>
        <p:spPr>
          <a:xfrm>
            <a:off x="11272218" y="9377779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الشتاء</a:t>
            </a:r>
          </a:p>
        </p:txBody>
      </p:sp>
      <p:sp>
        <p:nvSpPr>
          <p:cNvPr id="204" name="٦+١٢+٦+١٠=٣٤ طالب"/>
          <p:cNvSpPr txBox="1"/>
          <p:nvPr/>
        </p:nvSpPr>
        <p:spPr>
          <a:xfrm>
            <a:off x="9480974" y="11173424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٦+١٢+٦+١٠=٣٤ طالب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0952.png" descr="IMG_0952.png"/>
          <p:cNvPicPr>
            <a:picLocks noChangeAspect="1"/>
          </p:cNvPicPr>
          <p:nvPr/>
        </p:nvPicPr>
        <p:blipFill>
          <a:blip r:embed="rId2">
            <a:extLst/>
          </a:blip>
          <a:srcRect l="65078" t="2867" r="1972" b="79092"/>
          <a:stretch>
            <a:fillRect/>
          </a:stretch>
        </p:blipFill>
        <p:spPr>
          <a:xfrm>
            <a:off x="14618474" y="555486"/>
            <a:ext cx="8034392" cy="143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0952.png" descr="IMG_0952.png"/>
          <p:cNvPicPr>
            <a:picLocks noChangeAspect="1"/>
          </p:cNvPicPr>
          <p:nvPr/>
        </p:nvPicPr>
        <p:blipFill>
          <a:blip r:embed="rId2">
            <a:extLst/>
          </a:blip>
          <a:srcRect l="2021" t="27169" r="1331" b="9207"/>
          <a:stretch>
            <a:fillRect/>
          </a:stretch>
        </p:blipFill>
        <p:spPr>
          <a:xfrm>
            <a:off x="408807" y="3387328"/>
            <a:ext cx="23566386" cy="506737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١٦"/>
          <p:cNvSpPr txBox="1"/>
          <p:nvPr/>
        </p:nvSpPr>
        <p:spPr>
          <a:xfrm>
            <a:off x="16886065" y="7091648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sp>
        <p:nvSpPr>
          <p:cNvPr id="209" name="٢٠"/>
          <p:cNvSpPr txBox="1"/>
          <p:nvPr/>
        </p:nvSpPr>
        <p:spPr>
          <a:xfrm>
            <a:off x="6824162" y="7261947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210" name="٢٢"/>
          <p:cNvSpPr txBox="1"/>
          <p:nvPr/>
        </p:nvSpPr>
        <p:spPr>
          <a:xfrm>
            <a:off x="-2817299" y="7261947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0953.png" descr="IMG_095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184"/>
          <a:stretch>
            <a:fillRect/>
          </a:stretch>
        </p:blipFill>
        <p:spPr>
          <a:xfrm>
            <a:off x="1574052" y="1364696"/>
            <a:ext cx="22065398" cy="721177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حمر"/>
          <p:cNvSpPr txBox="1"/>
          <p:nvPr/>
        </p:nvSpPr>
        <p:spPr>
          <a:xfrm>
            <a:off x="18881680" y="8967044"/>
            <a:ext cx="249845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أحمر</a:t>
            </a:r>
          </a:p>
        </p:txBody>
      </p:sp>
      <p:sp>
        <p:nvSpPr>
          <p:cNvPr id="214" name="أزرق"/>
          <p:cNvSpPr txBox="1"/>
          <p:nvPr/>
        </p:nvSpPr>
        <p:spPr>
          <a:xfrm>
            <a:off x="8063586" y="8967044"/>
            <a:ext cx="908638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أزرق</a:t>
            </a:r>
          </a:p>
        </p:txBody>
      </p:sp>
      <p:sp>
        <p:nvSpPr>
          <p:cNvPr id="215" name="أخضر"/>
          <p:cNvSpPr txBox="1"/>
          <p:nvPr/>
        </p:nvSpPr>
        <p:spPr>
          <a:xfrm>
            <a:off x="3349550" y="8967044"/>
            <a:ext cx="3616483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0042A9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أخضر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