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IMG_4033.png" descr="IMG_4033.png"/>
          <p:cNvPicPr>
            <a:picLocks noChangeAspect="1"/>
          </p:cNvPicPr>
          <p:nvPr/>
        </p:nvPicPr>
        <p:blipFill>
          <a:blip r:embed="rId2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7603" t="36110" r="38183" b="52325"/>
          <a:stretch>
            <a:fillRect/>
          </a:stretch>
        </p:blipFill>
        <p:spPr>
          <a:xfrm>
            <a:off x="-48132" y="12006950"/>
            <a:ext cx="3671284" cy="135811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8.png"/><Relationship Id="rId13" Type="http://schemas.openxmlformats.org/officeDocument/2006/relationships/hyperlink" Target="https://youtu.be/7M0NsZgWPJY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drive.google.com/file/d/1l_Z_Tgb9U5QnKfOA5z63WUKvjhvD-_l3/view?usp=drivesdk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ar.oryxlearning.com/grade/3rd-grade/maths" TargetMode="External"/><Relationship Id="rId18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3039852"/>
            <a:ext cx="10371318" cy="39192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 منتصف 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العاشر</a:t>
            </a: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" name="تجميع"/>
          <p:cNvGrpSpPr/>
          <p:nvPr/>
        </p:nvGrpSpPr>
        <p:grpSpPr>
          <a:xfrm>
            <a:off x="18289527" y="-1"/>
            <a:ext cx="6094473" cy="1902866"/>
            <a:chOff x="0" y="0"/>
            <a:chExt cx="6094471" cy="1902864"/>
          </a:xfrm>
        </p:grpSpPr>
        <p:sp>
          <p:nvSpPr>
            <p:cNvPr id="101" name="الفصل"/>
            <p:cNvSpPr txBox="1"/>
            <p:nvPr/>
          </p:nvSpPr>
          <p:spPr>
            <a:xfrm>
              <a:off x="3408782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b="1" sz="4000">
                  <a:solidFill>
                    <a:srgbClr val="67898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4" name="تجميع"/>
            <p:cNvGrpSpPr/>
            <p:nvPr/>
          </p:nvGrpSpPr>
          <p:grpSpPr>
            <a:xfrm>
              <a:off x="4320353" y="457715"/>
              <a:ext cx="981042" cy="1445150"/>
              <a:chOff x="0" y="0"/>
              <a:chExt cx="981040" cy="1445148"/>
            </a:xfrm>
          </p:grpSpPr>
          <p:sp>
            <p:nvSpPr>
              <p:cNvPr id="102" name="دائرة"/>
              <p:cNvSpPr/>
              <p:nvPr/>
            </p:nvSpPr>
            <p:spPr>
              <a:xfrm>
                <a:off x="50800" y="305226"/>
                <a:ext cx="834696" cy="834696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3" name="١٠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105" name="عرض البيانات وتفسيرها"/>
            <p:cNvSpPr txBox="1"/>
            <p:nvPr/>
          </p:nvSpPr>
          <p:spPr>
            <a:xfrm>
              <a:off x="0" y="644323"/>
              <a:ext cx="4275609" cy="117353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1950720">
                <a:lnSpc>
                  <a:spcPct val="90000"/>
                </a:lnSpc>
                <a:spcBef>
                  <a:spcPts val="2100"/>
                </a:spcBef>
                <a:defRPr b="1" sz="3200">
                  <a:solidFill>
                    <a:srgbClr val="67898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عرض البيانات وتفسيرها</a:t>
              </a:r>
            </a:p>
          </p:txBody>
        </p:sp>
      </p:grpSp>
      <p:pic>
        <p:nvPicPr>
          <p:cNvPr id="107" name="IMG_0983.png" descr="IMG_0983.png"/>
          <p:cNvPicPr>
            <a:picLocks noChangeAspect="1"/>
          </p:cNvPicPr>
          <p:nvPr/>
        </p:nvPicPr>
        <p:blipFill>
          <a:blip r:embed="rId4">
            <a:extLst/>
          </a:blip>
          <a:srcRect l="36173" t="36869" r="43384" b="26789"/>
          <a:stretch>
            <a:fillRect/>
          </a:stretch>
        </p:blipFill>
        <p:spPr>
          <a:xfrm>
            <a:off x="17154873" y="3610827"/>
            <a:ext cx="5935475" cy="5935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43023" y="1148089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0985.png" descr="IMG_0985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88524"/>
          <a:stretch>
            <a:fillRect/>
          </a:stretch>
        </p:blipFill>
        <p:spPr>
          <a:xfrm>
            <a:off x="8863510" y="1291695"/>
            <a:ext cx="13465317" cy="1574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G_0985.png" descr="IMG_0985.png"/>
          <p:cNvPicPr>
            <a:picLocks noChangeAspect="1"/>
          </p:cNvPicPr>
          <p:nvPr/>
        </p:nvPicPr>
        <p:blipFill>
          <a:blip r:embed="rId3">
            <a:extLst/>
          </a:blip>
          <a:srcRect l="8772" t="11218" r="7229" b="50923"/>
          <a:stretch>
            <a:fillRect/>
          </a:stretch>
        </p:blipFill>
        <p:spPr>
          <a:xfrm>
            <a:off x="9135108" y="2987754"/>
            <a:ext cx="13001329" cy="596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0983.png" descr="IMG_0983.png"/>
          <p:cNvPicPr>
            <a:picLocks noChangeAspect="1"/>
          </p:cNvPicPr>
          <p:nvPr/>
        </p:nvPicPr>
        <p:blipFill>
          <a:blip r:embed="rId4">
            <a:extLst/>
          </a:blip>
          <a:srcRect l="18271" t="48383" r="63727" b="24563"/>
          <a:stretch>
            <a:fillRect/>
          </a:stretch>
        </p:blipFill>
        <p:spPr>
          <a:xfrm>
            <a:off x="17065464" y="9078409"/>
            <a:ext cx="5070816" cy="42866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8" name="تجميع"/>
          <p:cNvGrpSpPr/>
          <p:nvPr/>
        </p:nvGrpSpPr>
        <p:grpSpPr>
          <a:xfrm>
            <a:off x="409954" y="3380204"/>
            <a:ext cx="1746352" cy="8083514"/>
            <a:chOff x="0" y="0"/>
            <a:chExt cx="1746351" cy="8083512"/>
          </a:xfrm>
        </p:grpSpPr>
        <p:grpSp>
          <p:nvGrpSpPr>
            <p:cNvPr id="126" name="تجميع"/>
            <p:cNvGrpSpPr/>
            <p:nvPr/>
          </p:nvGrpSpPr>
          <p:grpSpPr>
            <a:xfrm>
              <a:off x="0" y="-1"/>
              <a:ext cx="1746352" cy="8083514"/>
              <a:chOff x="0" y="0"/>
              <a:chExt cx="1746351" cy="8083512"/>
            </a:xfrm>
          </p:grpSpPr>
          <p:grpSp>
            <p:nvGrpSpPr>
              <p:cNvPr id="122" name="تجميع"/>
              <p:cNvGrpSpPr/>
              <p:nvPr/>
            </p:nvGrpSpPr>
            <p:grpSpPr>
              <a:xfrm>
                <a:off x="81205" y="-1"/>
                <a:ext cx="1592141" cy="8083514"/>
                <a:chOff x="0" y="0"/>
                <a:chExt cx="1592140" cy="8083512"/>
              </a:xfrm>
            </p:grpSpPr>
            <p:grpSp>
              <p:nvGrpSpPr>
                <p:cNvPr id="115" name="تجميع"/>
                <p:cNvGrpSpPr/>
                <p:nvPr/>
              </p:nvGrpSpPr>
              <p:grpSpPr>
                <a:xfrm>
                  <a:off x="0" y="-1"/>
                  <a:ext cx="1592141" cy="8083514"/>
                  <a:chOff x="0" y="0"/>
                  <a:chExt cx="1592140" cy="8083512"/>
                </a:xfrm>
              </p:grpSpPr>
              <p:sp>
                <p:nvSpPr>
                  <p:cNvPr id="113" name="مستطيل مستدير الزوايا"/>
                  <p:cNvSpPr/>
                  <p:nvPr/>
                </p:nvSpPr>
                <p:spPr>
                  <a:xfrm>
                    <a:off x="0" y="0"/>
                    <a:ext cx="1592141" cy="1182843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4" name="مستطيل"/>
                  <p:cNvSpPr/>
                  <p:nvPr/>
                </p:nvSpPr>
                <p:spPr>
                  <a:xfrm>
                    <a:off x="78737" y="655843"/>
                    <a:ext cx="1442370" cy="742767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16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79049" y="2943005"/>
                  <a:ext cx="1245692" cy="9688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17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10299" y="3968496"/>
                  <a:ext cx="1245692" cy="9688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8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93162" y="5000121"/>
                  <a:ext cx="1245692" cy="9688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81431" y="6016178"/>
                  <a:ext cx="1245692" cy="9688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0" name="IMG_4024.jpeg" descr="IMG_4024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84515" y="846553"/>
                  <a:ext cx="1259533" cy="9688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" name="IMG_5431.jpeg" descr="IMG_5431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07233" y="1912900"/>
                  <a:ext cx="1245490" cy="97348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25" name="تجميع"/>
              <p:cNvGrpSpPr/>
              <p:nvPr/>
            </p:nvGrpSpPr>
            <p:grpSpPr>
              <a:xfrm>
                <a:off x="0" y="6921216"/>
                <a:ext cx="1746352" cy="1076401"/>
                <a:chOff x="0" y="0"/>
                <a:chExt cx="1746351" cy="1076399"/>
              </a:xfrm>
            </p:grpSpPr>
            <p:pic>
              <p:nvPicPr>
                <p:cNvPr id="123" name="IMG_4015.jpeg" descr="IMG_4015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52491" y="107528"/>
                  <a:ext cx="1201745" cy="9688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24" name="نشاط"/>
                <p:cNvSpPr txBox="1"/>
                <p:nvPr/>
              </p:nvSpPr>
              <p:spPr>
                <a:xfrm>
                  <a:off x="0" y="0"/>
                  <a:ext cx="1746352" cy="69059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defTabSz="2438400" rtl="0">
                    <a:lnSpc>
                      <a:spcPct val="150000"/>
                    </a:lnSpc>
                    <a:defRPr b="1" sz="1900"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27" name="أدوات"/>
            <p:cNvSpPr txBox="1"/>
            <p:nvPr/>
          </p:nvSpPr>
          <p:spPr>
            <a:xfrm>
              <a:off x="0" y="0"/>
              <a:ext cx="1542929" cy="9032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graphicFrame>
        <p:nvGraphicFramePr>
          <p:cNvPr id="129" name="الجدول"/>
          <p:cNvGraphicFramePr/>
          <p:nvPr/>
        </p:nvGraphicFramePr>
        <p:xfrm>
          <a:off x="10146860" y="3555547"/>
          <a:ext cx="7164853" cy="493461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{EEE7283C-3CF3-47DC-8721-378D4A62B228}</a:tableStyleId>
              </a:tblPr>
              <a:tblGrid>
                <a:gridCol w="2840487"/>
                <a:gridCol w="4222764"/>
              </a:tblGrid>
              <a:tr h="966603">
                <a:tc gridSpan="2"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40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التمارين الرياضية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966603"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40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الضغط 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4000">
                          <a:latin typeface="Beirut Regular"/>
                          <a:ea typeface="Beirut Regular"/>
                          <a:cs typeface="Beirut Regular"/>
                          <a:sym typeface="Beirut Regula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</a:tr>
              <a:tr h="966603"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33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القفز على الجبل 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3300">
                          <a:latin typeface="Beirut Regular"/>
                          <a:ea typeface="Beirut Regular"/>
                          <a:cs typeface="Beirut Regular"/>
                          <a:sym typeface="Beirut Regula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</a:tr>
              <a:tr h="966603"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40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الجمباز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4000">
                          <a:latin typeface="Beirut Regular"/>
                          <a:ea typeface="Beirut Regular"/>
                          <a:cs typeface="Beirut Regular"/>
                          <a:sym typeface="Beirut Regula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</a:tr>
              <a:tr h="966603"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40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المفتاح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40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      =٢طلاب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0" name="بيضاوي"/>
          <p:cNvSpPr/>
          <p:nvPr/>
        </p:nvSpPr>
        <p:spPr>
          <a:xfrm>
            <a:off x="6339610" y="7575791"/>
            <a:ext cx="672287" cy="645359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8C3A38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بيضاوي"/>
          <p:cNvSpPr/>
          <p:nvPr/>
        </p:nvSpPr>
        <p:spPr>
          <a:xfrm>
            <a:off x="6432293" y="4553901"/>
            <a:ext cx="672287" cy="645358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8C3A38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بيضاوي"/>
          <p:cNvSpPr/>
          <p:nvPr/>
        </p:nvSpPr>
        <p:spPr>
          <a:xfrm>
            <a:off x="5677457" y="4553901"/>
            <a:ext cx="672287" cy="645358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8C3A38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3" name="بيضاوي"/>
          <p:cNvSpPr/>
          <p:nvPr/>
        </p:nvSpPr>
        <p:spPr>
          <a:xfrm>
            <a:off x="4922620" y="4553901"/>
            <a:ext cx="672288" cy="645358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8C3A38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بيضاوي"/>
          <p:cNvSpPr/>
          <p:nvPr/>
        </p:nvSpPr>
        <p:spPr>
          <a:xfrm>
            <a:off x="4186834" y="4553901"/>
            <a:ext cx="672287" cy="645358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8C3A38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" name="بيضاوي"/>
          <p:cNvSpPr/>
          <p:nvPr/>
        </p:nvSpPr>
        <p:spPr>
          <a:xfrm>
            <a:off x="3412948" y="4553901"/>
            <a:ext cx="672287" cy="645358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8C3A38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بيضاوي"/>
          <p:cNvSpPr/>
          <p:nvPr/>
        </p:nvSpPr>
        <p:spPr>
          <a:xfrm>
            <a:off x="6339610" y="5649377"/>
            <a:ext cx="672287" cy="645358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8C3A38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بيضاوي"/>
          <p:cNvSpPr/>
          <p:nvPr/>
        </p:nvSpPr>
        <p:spPr>
          <a:xfrm>
            <a:off x="5603824" y="5649377"/>
            <a:ext cx="672287" cy="645358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8C3A38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بيضاوي"/>
          <p:cNvSpPr/>
          <p:nvPr/>
        </p:nvSpPr>
        <p:spPr>
          <a:xfrm>
            <a:off x="4756692" y="5649377"/>
            <a:ext cx="672287" cy="645358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8C3A38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بيضاوي"/>
          <p:cNvSpPr/>
          <p:nvPr/>
        </p:nvSpPr>
        <p:spPr>
          <a:xfrm>
            <a:off x="6279091" y="6612584"/>
            <a:ext cx="672287" cy="645359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8C3A38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" name="بيضاوي"/>
          <p:cNvSpPr/>
          <p:nvPr/>
        </p:nvSpPr>
        <p:spPr>
          <a:xfrm>
            <a:off x="5492479" y="6612584"/>
            <a:ext cx="672287" cy="645359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8C3A38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بيضاوي"/>
          <p:cNvSpPr/>
          <p:nvPr/>
        </p:nvSpPr>
        <p:spPr>
          <a:xfrm>
            <a:off x="4705866" y="6612584"/>
            <a:ext cx="672287" cy="645359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8C3A38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بيضاوي"/>
          <p:cNvSpPr/>
          <p:nvPr/>
        </p:nvSpPr>
        <p:spPr>
          <a:xfrm>
            <a:off x="3919253" y="6612584"/>
            <a:ext cx="672287" cy="645359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8C3A38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61" name="الرسم"/>
          <p:cNvGrpSpPr/>
          <p:nvPr/>
        </p:nvGrpSpPr>
        <p:grpSpPr>
          <a:xfrm>
            <a:off x="4109505" y="5610696"/>
            <a:ext cx="341713" cy="605357"/>
            <a:chOff x="0" y="0"/>
            <a:chExt cx="341711" cy="605355"/>
          </a:xfrm>
        </p:grpSpPr>
        <p:sp>
          <p:nvSpPr>
            <p:cNvPr id="143" name="خط"/>
            <p:cNvSpPr/>
            <p:nvPr/>
          </p:nvSpPr>
          <p:spPr>
            <a:xfrm>
              <a:off x="5240" y="35916"/>
              <a:ext cx="231830" cy="1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1" fill="norm" stroke="1" extrusionOk="0">
                  <a:moveTo>
                    <a:pt x="21600" y="21051"/>
                  </a:moveTo>
                  <a:cubicBezTo>
                    <a:pt x="19726" y="16413"/>
                    <a:pt x="17853" y="11775"/>
                    <a:pt x="15437" y="7910"/>
                  </a:cubicBezTo>
                  <a:cubicBezTo>
                    <a:pt x="13021" y="4045"/>
                    <a:pt x="10063" y="954"/>
                    <a:pt x="7351" y="181"/>
                  </a:cubicBezTo>
                  <a:cubicBezTo>
                    <a:pt x="4792" y="-549"/>
                    <a:pt x="2452" y="787"/>
                    <a:pt x="0" y="6789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44" name="خط"/>
            <p:cNvSpPr/>
            <p:nvPr/>
          </p:nvSpPr>
          <p:spPr>
            <a:xfrm>
              <a:off x="28127" y="34453"/>
              <a:ext cx="297120" cy="55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0" y="21600"/>
                  </a:moveTo>
                  <a:cubicBezTo>
                    <a:pt x="1659" y="21580"/>
                    <a:pt x="3225" y="21490"/>
                    <a:pt x="4791" y="21312"/>
                  </a:cubicBezTo>
                  <a:cubicBezTo>
                    <a:pt x="6787" y="21085"/>
                    <a:pt x="8782" y="20713"/>
                    <a:pt x="10471" y="20361"/>
                  </a:cubicBezTo>
                  <a:cubicBezTo>
                    <a:pt x="12159" y="20010"/>
                    <a:pt x="13541" y="19679"/>
                    <a:pt x="14846" y="19018"/>
                  </a:cubicBezTo>
                  <a:cubicBezTo>
                    <a:pt x="16151" y="18356"/>
                    <a:pt x="17379" y="17364"/>
                    <a:pt x="18300" y="16578"/>
                  </a:cubicBezTo>
                  <a:cubicBezTo>
                    <a:pt x="19221" y="15793"/>
                    <a:pt x="19835" y="15214"/>
                    <a:pt x="20334" y="14366"/>
                  </a:cubicBezTo>
                  <a:cubicBezTo>
                    <a:pt x="20832" y="13519"/>
                    <a:pt x="21216" y="12403"/>
                    <a:pt x="21408" y="11080"/>
                  </a:cubicBezTo>
                  <a:cubicBezTo>
                    <a:pt x="21600" y="9757"/>
                    <a:pt x="21600" y="8227"/>
                    <a:pt x="21370" y="7028"/>
                  </a:cubicBezTo>
                  <a:cubicBezTo>
                    <a:pt x="21139" y="5829"/>
                    <a:pt x="20679" y="4961"/>
                    <a:pt x="19911" y="4072"/>
                  </a:cubicBezTo>
                  <a:cubicBezTo>
                    <a:pt x="19144" y="3183"/>
                    <a:pt x="18069" y="2274"/>
                    <a:pt x="17110" y="1612"/>
                  </a:cubicBezTo>
                  <a:cubicBezTo>
                    <a:pt x="16151" y="951"/>
                    <a:pt x="15306" y="537"/>
                    <a:pt x="14462" y="310"/>
                  </a:cubicBezTo>
                  <a:cubicBezTo>
                    <a:pt x="13618" y="83"/>
                    <a:pt x="12774" y="41"/>
                    <a:pt x="11929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45" name="خط"/>
            <p:cNvSpPr/>
            <p:nvPr/>
          </p:nvSpPr>
          <p:spPr>
            <a:xfrm>
              <a:off x="24946" y="326553"/>
              <a:ext cx="253963" cy="23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21" fill="norm" stroke="1" extrusionOk="0">
                  <a:moveTo>
                    <a:pt x="19893" y="0"/>
                  </a:moveTo>
                  <a:cubicBezTo>
                    <a:pt x="20342" y="192"/>
                    <a:pt x="20791" y="384"/>
                    <a:pt x="20971" y="720"/>
                  </a:cubicBezTo>
                  <a:cubicBezTo>
                    <a:pt x="21151" y="1056"/>
                    <a:pt x="21061" y="1536"/>
                    <a:pt x="20208" y="2640"/>
                  </a:cubicBezTo>
                  <a:cubicBezTo>
                    <a:pt x="19354" y="3744"/>
                    <a:pt x="17737" y="5472"/>
                    <a:pt x="16120" y="6672"/>
                  </a:cubicBezTo>
                  <a:cubicBezTo>
                    <a:pt x="14503" y="7872"/>
                    <a:pt x="12886" y="8544"/>
                    <a:pt x="11673" y="9024"/>
                  </a:cubicBezTo>
                  <a:cubicBezTo>
                    <a:pt x="10460" y="9504"/>
                    <a:pt x="9651" y="9792"/>
                    <a:pt x="9562" y="9840"/>
                  </a:cubicBezTo>
                  <a:cubicBezTo>
                    <a:pt x="9472" y="9888"/>
                    <a:pt x="10101" y="9696"/>
                    <a:pt x="11673" y="9072"/>
                  </a:cubicBezTo>
                  <a:cubicBezTo>
                    <a:pt x="13245" y="8448"/>
                    <a:pt x="15760" y="7392"/>
                    <a:pt x="17243" y="6816"/>
                  </a:cubicBezTo>
                  <a:cubicBezTo>
                    <a:pt x="18725" y="6240"/>
                    <a:pt x="19174" y="6144"/>
                    <a:pt x="19174" y="6384"/>
                  </a:cubicBezTo>
                  <a:cubicBezTo>
                    <a:pt x="19174" y="6624"/>
                    <a:pt x="18725" y="7200"/>
                    <a:pt x="17467" y="8112"/>
                  </a:cubicBezTo>
                  <a:cubicBezTo>
                    <a:pt x="16210" y="9024"/>
                    <a:pt x="14143" y="10272"/>
                    <a:pt x="12257" y="11424"/>
                  </a:cubicBezTo>
                  <a:cubicBezTo>
                    <a:pt x="10370" y="12576"/>
                    <a:pt x="8663" y="13632"/>
                    <a:pt x="7585" y="14352"/>
                  </a:cubicBezTo>
                  <a:cubicBezTo>
                    <a:pt x="6507" y="15072"/>
                    <a:pt x="6058" y="15456"/>
                    <a:pt x="6058" y="15648"/>
                  </a:cubicBezTo>
                  <a:cubicBezTo>
                    <a:pt x="6058" y="15840"/>
                    <a:pt x="6507" y="15840"/>
                    <a:pt x="7855" y="15216"/>
                  </a:cubicBezTo>
                  <a:cubicBezTo>
                    <a:pt x="9202" y="14592"/>
                    <a:pt x="11448" y="13344"/>
                    <a:pt x="13694" y="12192"/>
                  </a:cubicBezTo>
                  <a:cubicBezTo>
                    <a:pt x="15940" y="11040"/>
                    <a:pt x="18186" y="9984"/>
                    <a:pt x="19579" y="9408"/>
                  </a:cubicBezTo>
                  <a:cubicBezTo>
                    <a:pt x="20971" y="8832"/>
                    <a:pt x="21510" y="8736"/>
                    <a:pt x="21555" y="8880"/>
                  </a:cubicBezTo>
                  <a:cubicBezTo>
                    <a:pt x="21600" y="9024"/>
                    <a:pt x="21151" y="9408"/>
                    <a:pt x="19354" y="10656"/>
                  </a:cubicBezTo>
                  <a:cubicBezTo>
                    <a:pt x="17557" y="11904"/>
                    <a:pt x="14413" y="14016"/>
                    <a:pt x="11493" y="15888"/>
                  </a:cubicBezTo>
                  <a:cubicBezTo>
                    <a:pt x="8573" y="17760"/>
                    <a:pt x="5878" y="19392"/>
                    <a:pt x="4216" y="20352"/>
                  </a:cubicBezTo>
                  <a:cubicBezTo>
                    <a:pt x="2554" y="21312"/>
                    <a:pt x="1925" y="21600"/>
                    <a:pt x="1970" y="21504"/>
                  </a:cubicBezTo>
                  <a:cubicBezTo>
                    <a:pt x="2015" y="21408"/>
                    <a:pt x="2734" y="20928"/>
                    <a:pt x="4576" y="19536"/>
                  </a:cubicBezTo>
                  <a:cubicBezTo>
                    <a:pt x="6417" y="18144"/>
                    <a:pt x="9382" y="15840"/>
                    <a:pt x="11538" y="14304"/>
                  </a:cubicBezTo>
                  <a:cubicBezTo>
                    <a:pt x="13694" y="12768"/>
                    <a:pt x="15042" y="12000"/>
                    <a:pt x="15940" y="11472"/>
                  </a:cubicBezTo>
                  <a:cubicBezTo>
                    <a:pt x="16839" y="10944"/>
                    <a:pt x="17288" y="10656"/>
                    <a:pt x="17378" y="10752"/>
                  </a:cubicBezTo>
                  <a:cubicBezTo>
                    <a:pt x="17467" y="10848"/>
                    <a:pt x="17198" y="11328"/>
                    <a:pt x="15895" y="12336"/>
                  </a:cubicBezTo>
                  <a:cubicBezTo>
                    <a:pt x="14593" y="13344"/>
                    <a:pt x="12257" y="14880"/>
                    <a:pt x="9741" y="16224"/>
                  </a:cubicBezTo>
                  <a:cubicBezTo>
                    <a:pt x="7226" y="17568"/>
                    <a:pt x="4531" y="18720"/>
                    <a:pt x="2958" y="19296"/>
                  </a:cubicBezTo>
                  <a:cubicBezTo>
                    <a:pt x="1386" y="19872"/>
                    <a:pt x="937" y="19872"/>
                    <a:pt x="937" y="19584"/>
                  </a:cubicBezTo>
                  <a:cubicBezTo>
                    <a:pt x="937" y="19296"/>
                    <a:pt x="1386" y="18720"/>
                    <a:pt x="2824" y="17424"/>
                  </a:cubicBezTo>
                  <a:cubicBezTo>
                    <a:pt x="4261" y="16128"/>
                    <a:pt x="6687" y="14112"/>
                    <a:pt x="9292" y="12384"/>
                  </a:cubicBezTo>
                  <a:cubicBezTo>
                    <a:pt x="11897" y="10656"/>
                    <a:pt x="14682" y="9216"/>
                    <a:pt x="16389" y="8400"/>
                  </a:cubicBezTo>
                  <a:cubicBezTo>
                    <a:pt x="18096" y="7584"/>
                    <a:pt x="18725" y="7392"/>
                    <a:pt x="18860" y="7440"/>
                  </a:cubicBezTo>
                  <a:cubicBezTo>
                    <a:pt x="18995" y="7488"/>
                    <a:pt x="18635" y="7776"/>
                    <a:pt x="17063" y="8640"/>
                  </a:cubicBezTo>
                  <a:cubicBezTo>
                    <a:pt x="15491" y="9504"/>
                    <a:pt x="12706" y="10944"/>
                    <a:pt x="9651" y="12528"/>
                  </a:cubicBezTo>
                  <a:cubicBezTo>
                    <a:pt x="6597" y="14112"/>
                    <a:pt x="3273" y="15840"/>
                    <a:pt x="1296" y="16848"/>
                  </a:cubicBezTo>
                  <a:cubicBezTo>
                    <a:pt x="782" y="17110"/>
                    <a:pt x="359" y="17324"/>
                    <a:pt x="0" y="17502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46" name="خط"/>
            <p:cNvSpPr/>
            <p:nvPr/>
          </p:nvSpPr>
          <p:spPr>
            <a:xfrm>
              <a:off x="19312" y="387349"/>
              <a:ext cx="211972" cy="11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10" fill="norm" stroke="1" extrusionOk="0">
                  <a:moveTo>
                    <a:pt x="385" y="21510"/>
                  </a:moveTo>
                  <a:cubicBezTo>
                    <a:pt x="2214" y="19280"/>
                    <a:pt x="4429" y="16654"/>
                    <a:pt x="6644" y="14194"/>
                  </a:cubicBezTo>
                  <a:cubicBezTo>
                    <a:pt x="10087" y="10372"/>
                    <a:pt x="13530" y="6952"/>
                    <a:pt x="15790" y="4839"/>
                  </a:cubicBezTo>
                  <a:cubicBezTo>
                    <a:pt x="18049" y="2727"/>
                    <a:pt x="19125" y="1922"/>
                    <a:pt x="19986" y="1218"/>
                  </a:cubicBezTo>
                  <a:cubicBezTo>
                    <a:pt x="20847" y="514"/>
                    <a:pt x="21492" y="-90"/>
                    <a:pt x="21546" y="11"/>
                  </a:cubicBezTo>
                  <a:cubicBezTo>
                    <a:pt x="21600" y="111"/>
                    <a:pt x="21062" y="916"/>
                    <a:pt x="19018" y="2626"/>
                  </a:cubicBezTo>
                  <a:cubicBezTo>
                    <a:pt x="16973" y="4336"/>
                    <a:pt x="13423" y="6952"/>
                    <a:pt x="10141" y="9567"/>
                  </a:cubicBezTo>
                  <a:cubicBezTo>
                    <a:pt x="6860" y="12182"/>
                    <a:pt x="3847" y="14798"/>
                    <a:pt x="1695" y="16609"/>
                  </a:cubicBezTo>
                  <a:cubicBezTo>
                    <a:pt x="1064" y="17140"/>
                    <a:pt x="506" y="17602"/>
                    <a:pt x="0" y="18015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47" name="خط"/>
            <p:cNvSpPr/>
            <p:nvPr/>
          </p:nvSpPr>
          <p:spPr>
            <a:xfrm>
              <a:off x="16599" y="345616"/>
              <a:ext cx="230832" cy="116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03" fill="norm" stroke="1" extrusionOk="0">
                  <a:moveTo>
                    <a:pt x="0" y="21266"/>
                  </a:moveTo>
                  <a:cubicBezTo>
                    <a:pt x="1447" y="19547"/>
                    <a:pt x="3109" y="17661"/>
                    <a:pt x="4857" y="15775"/>
                  </a:cubicBezTo>
                  <a:cubicBezTo>
                    <a:pt x="8107" y="12269"/>
                    <a:pt x="11653" y="8763"/>
                    <a:pt x="14213" y="6231"/>
                  </a:cubicBezTo>
                  <a:cubicBezTo>
                    <a:pt x="16774" y="3699"/>
                    <a:pt x="18350" y="2140"/>
                    <a:pt x="19483" y="1166"/>
                  </a:cubicBezTo>
                  <a:cubicBezTo>
                    <a:pt x="20615" y="193"/>
                    <a:pt x="21305" y="-197"/>
                    <a:pt x="21452" y="95"/>
                  </a:cubicBezTo>
                  <a:cubicBezTo>
                    <a:pt x="21600" y="387"/>
                    <a:pt x="21206" y="1361"/>
                    <a:pt x="19532" y="3407"/>
                  </a:cubicBezTo>
                  <a:cubicBezTo>
                    <a:pt x="17857" y="5452"/>
                    <a:pt x="14903" y="8568"/>
                    <a:pt x="11653" y="11587"/>
                  </a:cubicBezTo>
                  <a:cubicBezTo>
                    <a:pt x="8403" y="14607"/>
                    <a:pt x="4857" y="17528"/>
                    <a:pt x="1607" y="20158"/>
                  </a:cubicBezTo>
                  <a:cubicBezTo>
                    <a:pt x="1084" y="20581"/>
                    <a:pt x="568" y="20997"/>
                    <a:pt x="64" y="21403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48" name="خط"/>
            <p:cNvSpPr/>
            <p:nvPr/>
          </p:nvSpPr>
          <p:spPr>
            <a:xfrm>
              <a:off x="11571" y="311075"/>
              <a:ext cx="267832" cy="12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21000"/>
                  </a:moveTo>
                  <a:cubicBezTo>
                    <a:pt x="242" y="20670"/>
                    <a:pt x="486" y="20341"/>
                    <a:pt x="731" y="20014"/>
                  </a:cubicBezTo>
                  <a:cubicBezTo>
                    <a:pt x="3420" y="16437"/>
                    <a:pt x="6322" y="13136"/>
                    <a:pt x="9352" y="10110"/>
                  </a:cubicBezTo>
                  <a:cubicBezTo>
                    <a:pt x="12382" y="7084"/>
                    <a:pt x="15540" y="4333"/>
                    <a:pt x="17460" y="2682"/>
                  </a:cubicBezTo>
                  <a:cubicBezTo>
                    <a:pt x="19381" y="1031"/>
                    <a:pt x="20064" y="481"/>
                    <a:pt x="20618" y="206"/>
                  </a:cubicBezTo>
                  <a:cubicBezTo>
                    <a:pt x="21173" y="-69"/>
                    <a:pt x="21600" y="-69"/>
                    <a:pt x="21600" y="206"/>
                  </a:cubicBezTo>
                  <a:cubicBezTo>
                    <a:pt x="21600" y="481"/>
                    <a:pt x="21173" y="1031"/>
                    <a:pt x="19680" y="2774"/>
                  </a:cubicBezTo>
                  <a:cubicBezTo>
                    <a:pt x="18186" y="4516"/>
                    <a:pt x="15625" y="7451"/>
                    <a:pt x="13022" y="10110"/>
                  </a:cubicBezTo>
                  <a:cubicBezTo>
                    <a:pt x="10419" y="12769"/>
                    <a:pt x="7773" y="15153"/>
                    <a:pt x="4828" y="17629"/>
                  </a:cubicBezTo>
                  <a:cubicBezTo>
                    <a:pt x="3251" y="18955"/>
                    <a:pt x="1589" y="20307"/>
                    <a:pt x="57" y="21531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49" name="خط"/>
            <p:cNvSpPr/>
            <p:nvPr/>
          </p:nvSpPr>
          <p:spPr>
            <a:xfrm>
              <a:off x="9431" y="274627"/>
              <a:ext cx="300664" cy="1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228" y="18503"/>
                  </a:moveTo>
                  <a:cubicBezTo>
                    <a:pt x="2341" y="15600"/>
                    <a:pt x="4665" y="12670"/>
                    <a:pt x="6964" y="10157"/>
                  </a:cubicBezTo>
                  <a:cubicBezTo>
                    <a:pt x="9739" y="7122"/>
                    <a:pt x="12476" y="4694"/>
                    <a:pt x="14757" y="3046"/>
                  </a:cubicBezTo>
                  <a:cubicBezTo>
                    <a:pt x="17038" y="1399"/>
                    <a:pt x="18863" y="532"/>
                    <a:pt x="20003" y="185"/>
                  </a:cubicBezTo>
                  <a:cubicBezTo>
                    <a:pt x="21144" y="-162"/>
                    <a:pt x="21600" y="11"/>
                    <a:pt x="21600" y="445"/>
                  </a:cubicBezTo>
                  <a:cubicBezTo>
                    <a:pt x="21600" y="879"/>
                    <a:pt x="21144" y="1572"/>
                    <a:pt x="19471" y="3306"/>
                  </a:cubicBezTo>
                  <a:cubicBezTo>
                    <a:pt x="17798" y="5041"/>
                    <a:pt x="14909" y="7816"/>
                    <a:pt x="12096" y="10504"/>
                  </a:cubicBezTo>
                  <a:cubicBezTo>
                    <a:pt x="9283" y="13192"/>
                    <a:pt x="6546" y="15793"/>
                    <a:pt x="3885" y="18134"/>
                  </a:cubicBezTo>
                  <a:cubicBezTo>
                    <a:pt x="2555" y="19304"/>
                    <a:pt x="1244" y="20409"/>
                    <a:pt x="0" y="21438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50" name="خط"/>
            <p:cNvSpPr/>
            <p:nvPr/>
          </p:nvSpPr>
          <p:spPr>
            <a:xfrm>
              <a:off x="13561" y="261738"/>
              <a:ext cx="223635" cy="105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38" fill="norm" stroke="1" extrusionOk="0">
                  <a:moveTo>
                    <a:pt x="28" y="17981"/>
                  </a:moveTo>
                  <a:cubicBezTo>
                    <a:pt x="1892" y="15853"/>
                    <a:pt x="3812" y="13765"/>
                    <a:pt x="5771" y="11837"/>
                  </a:cubicBezTo>
                  <a:cubicBezTo>
                    <a:pt x="9690" y="7981"/>
                    <a:pt x="13762" y="4766"/>
                    <a:pt x="16154" y="2945"/>
                  </a:cubicBezTo>
                  <a:cubicBezTo>
                    <a:pt x="18546" y="1124"/>
                    <a:pt x="19259" y="695"/>
                    <a:pt x="19971" y="374"/>
                  </a:cubicBezTo>
                  <a:cubicBezTo>
                    <a:pt x="20684" y="52"/>
                    <a:pt x="21396" y="-162"/>
                    <a:pt x="21498" y="159"/>
                  </a:cubicBezTo>
                  <a:cubicBezTo>
                    <a:pt x="21600" y="481"/>
                    <a:pt x="21091" y="1338"/>
                    <a:pt x="18953" y="3588"/>
                  </a:cubicBezTo>
                  <a:cubicBezTo>
                    <a:pt x="16816" y="5838"/>
                    <a:pt x="13049" y="9480"/>
                    <a:pt x="9384" y="12909"/>
                  </a:cubicBezTo>
                  <a:cubicBezTo>
                    <a:pt x="6224" y="15865"/>
                    <a:pt x="3139" y="18663"/>
                    <a:pt x="0" y="21438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51" name="خط"/>
            <p:cNvSpPr/>
            <p:nvPr/>
          </p:nvSpPr>
          <p:spPr>
            <a:xfrm>
              <a:off x="13286" y="217780"/>
              <a:ext cx="211648" cy="10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348" fill="norm" stroke="1" extrusionOk="0">
                  <a:moveTo>
                    <a:pt x="433" y="16436"/>
                  </a:moveTo>
                  <a:cubicBezTo>
                    <a:pt x="3609" y="13165"/>
                    <a:pt x="7042" y="10093"/>
                    <a:pt x="10285" y="7476"/>
                  </a:cubicBezTo>
                  <a:cubicBezTo>
                    <a:pt x="13734" y="4694"/>
                    <a:pt x="16966" y="2427"/>
                    <a:pt x="18906" y="1191"/>
                  </a:cubicBezTo>
                  <a:cubicBezTo>
                    <a:pt x="20846" y="-46"/>
                    <a:pt x="21492" y="-252"/>
                    <a:pt x="21546" y="263"/>
                  </a:cubicBezTo>
                  <a:cubicBezTo>
                    <a:pt x="21600" y="778"/>
                    <a:pt x="21061" y="2015"/>
                    <a:pt x="19175" y="4179"/>
                  </a:cubicBezTo>
                  <a:cubicBezTo>
                    <a:pt x="17290" y="6343"/>
                    <a:pt x="14057" y="9434"/>
                    <a:pt x="10447" y="12629"/>
                  </a:cubicBezTo>
                  <a:cubicBezTo>
                    <a:pt x="7074" y="15613"/>
                    <a:pt x="3372" y="18688"/>
                    <a:pt x="0" y="21348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52" name="خط"/>
            <p:cNvSpPr/>
            <p:nvPr/>
          </p:nvSpPr>
          <p:spPr>
            <a:xfrm>
              <a:off x="14847" y="180928"/>
              <a:ext cx="205123" cy="10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12" fill="norm" stroke="1" extrusionOk="0">
                  <a:moveTo>
                    <a:pt x="0" y="13955"/>
                  </a:moveTo>
                  <a:cubicBezTo>
                    <a:pt x="759" y="13138"/>
                    <a:pt x="1534" y="12336"/>
                    <a:pt x="2323" y="11554"/>
                  </a:cubicBezTo>
                  <a:cubicBezTo>
                    <a:pt x="6090" y="7820"/>
                    <a:pt x="10189" y="4525"/>
                    <a:pt x="13180" y="2658"/>
                  </a:cubicBezTo>
                  <a:cubicBezTo>
                    <a:pt x="16172" y="791"/>
                    <a:pt x="18055" y="351"/>
                    <a:pt x="19329" y="132"/>
                  </a:cubicBezTo>
                  <a:cubicBezTo>
                    <a:pt x="20603" y="-88"/>
                    <a:pt x="21268" y="-88"/>
                    <a:pt x="21434" y="571"/>
                  </a:cubicBezTo>
                  <a:cubicBezTo>
                    <a:pt x="21600" y="1230"/>
                    <a:pt x="21268" y="2548"/>
                    <a:pt x="19495" y="4854"/>
                  </a:cubicBezTo>
                  <a:cubicBezTo>
                    <a:pt x="17723" y="7161"/>
                    <a:pt x="14510" y="10455"/>
                    <a:pt x="10909" y="13640"/>
                  </a:cubicBezTo>
                  <a:cubicBezTo>
                    <a:pt x="7659" y="16515"/>
                    <a:pt x="4093" y="19301"/>
                    <a:pt x="578" y="21512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53" name="خط"/>
            <p:cNvSpPr/>
            <p:nvPr/>
          </p:nvSpPr>
          <p:spPr>
            <a:xfrm>
              <a:off x="10718" y="147035"/>
              <a:ext cx="260400" cy="121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29" fill="norm" stroke="1" extrusionOk="0">
                  <a:moveTo>
                    <a:pt x="0" y="12912"/>
                  </a:moveTo>
                  <a:cubicBezTo>
                    <a:pt x="1929" y="10744"/>
                    <a:pt x="3924" y="8757"/>
                    <a:pt x="5982" y="7046"/>
                  </a:cubicBezTo>
                  <a:cubicBezTo>
                    <a:pt x="8913" y="4611"/>
                    <a:pt x="11976" y="2738"/>
                    <a:pt x="14426" y="1615"/>
                  </a:cubicBezTo>
                  <a:cubicBezTo>
                    <a:pt x="16875" y="491"/>
                    <a:pt x="18713" y="116"/>
                    <a:pt x="19850" y="23"/>
                  </a:cubicBezTo>
                  <a:cubicBezTo>
                    <a:pt x="20988" y="-71"/>
                    <a:pt x="21425" y="116"/>
                    <a:pt x="21513" y="678"/>
                  </a:cubicBezTo>
                  <a:cubicBezTo>
                    <a:pt x="21600" y="1240"/>
                    <a:pt x="21338" y="2177"/>
                    <a:pt x="19850" y="4237"/>
                  </a:cubicBezTo>
                  <a:cubicBezTo>
                    <a:pt x="18363" y="6297"/>
                    <a:pt x="15650" y="9481"/>
                    <a:pt x="12851" y="12290"/>
                  </a:cubicBezTo>
                  <a:cubicBezTo>
                    <a:pt x="10051" y="15100"/>
                    <a:pt x="7164" y="17535"/>
                    <a:pt x="5195" y="19033"/>
                  </a:cubicBezTo>
                  <a:cubicBezTo>
                    <a:pt x="3226" y="20531"/>
                    <a:pt x="2176" y="21093"/>
                    <a:pt x="1258" y="21374"/>
                  </a:cubicBezTo>
                  <a:cubicBezTo>
                    <a:pt x="1029" y="21444"/>
                    <a:pt x="808" y="21497"/>
                    <a:pt x="601" y="21529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54" name="خط"/>
            <p:cNvSpPr/>
            <p:nvPr/>
          </p:nvSpPr>
          <p:spPr>
            <a:xfrm>
              <a:off x="14341" y="137781"/>
              <a:ext cx="274363" cy="135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94" fill="norm" stroke="1" extrusionOk="0">
                  <a:moveTo>
                    <a:pt x="0" y="17394"/>
                  </a:moveTo>
                  <a:cubicBezTo>
                    <a:pt x="26" y="17352"/>
                    <a:pt x="52" y="17309"/>
                    <a:pt x="79" y="17266"/>
                  </a:cubicBezTo>
                  <a:cubicBezTo>
                    <a:pt x="1281" y="15336"/>
                    <a:pt x="3521" y="12315"/>
                    <a:pt x="6174" y="9461"/>
                  </a:cubicBezTo>
                  <a:cubicBezTo>
                    <a:pt x="8828" y="6608"/>
                    <a:pt x="11897" y="3922"/>
                    <a:pt x="14302" y="2328"/>
                  </a:cubicBezTo>
                  <a:cubicBezTo>
                    <a:pt x="16707" y="733"/>
                    <a:pt x="18449" y="230"/>
                    <a:pt x="19610" y="62"/>
                  </a:cubicBezTo>
                  <a:cubicBezTo>
                    <a:pt x="20771" y="-106"/>
                    <a:pt x="21351" y="62"/>
                    <a:pt x="21476" y="649"/>
                  </a:cubicBezTo>
                  <a:cubicBezTo>
                    <a:pt x="21600" y="1237"/>
                    <a:pt x="21268" y="2244"/>
                    <a:pt x="19775" y="4258"/>
                  </a:cubicBezTo>
                  <a:cubicBezTo>
                    <a:pt x="18283" y="6272"/>
                    <a:pt x="15629" y="9293"/>
                    <a:pt x="13431" y="11475"/>
                  </a:cubicBezTo>
                  <a:cubicBezTo>
                    <a:pt x="11233" y="13657"/>
                    <a:pt x="9492" y="15000"/>
                    <a:pt x="8165" y="15755"/>
                  </a:cubicBezTo>
                  <a:cubicBezTo>
                    <a:pt x="6838" y="16511"/>
                    <a:pt x="5926" y="16679"/>
                    <a:pt x="5470" y="16343"/>
                  </a:cubicBezTo>
                  <a:cubicBezTo>
                    <a:pt x="5013" y="16007"/>
                    <a:pt x="5013" y="15168"/>
                    <a:pt x="5843" y="13238"/>
                  </a:cubicBezTo>
                  <a:cubicBezTo>
                    <a:pt x="6672" y="11308"/>
                    <a:pt x="8331" y="8286"/>
                    <a:pt x="10197" y="6020"/>
                  </a:cubicBezTo>
                  <a:cubicBezTo>
                    <a:pt x="12063" y="3754"/>
                    <a:pt x="14136" y="2244"/>
                    <a:pt x="15421" y="1489"/>
                  </a:cubicBezTo>
                  <a:cubicBezTo>
                    <a:pt x="16707" y="733"/>
                    <a:pt x="17205" y="733"/>
                    <a:pt x="17453" y="1153"/>
                  </a:cubicBezTo>
                  <a:cubicBezTo>
                    <a:pt x="17702" y="1572"/>
                    <a:pt x="17702" y="2412"/>
                    <a:pt x="16707" y="4258"/>
                  </a:cubicBezTo>
                  <a:cubicBezTo>
                    <a:pt x="15712" y="6104"/>
                    <a:pt x="13721" y="8958"/>
                    <a:pt x="11316" y="11727"/>
                  </a:cubicBezTo>
                  <a:cubicBezTo>
                    <a:pt x="8911" y="14497"/>
                    <a:pt x="6092" y="17182"/>
                    <a:pt x="3064" y="19532"/>
                  </a:cubicBezTo>
                  <a:cubicBezTo>
                    <a:pt x="2181" y="20218"/>
                    <a:pt x="1279" y="20876"/>
                    <a:pt x="383" y="21494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55" name="خط"/>
            <p:cNvSpPr/>
            <p:nvPr/>
          </p:nvSpPr>
          <p:spPr>
            <a:xfrm>
              <a:off x="8553" y="157736"/>
              <a:ext cx="93653" cy="87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217" fill="norm" stroke="1" extrusionOk="0">
                  <a:moveTo>
                    <a:pt x="0" y="6410"/>
                  </a:moveTo>
                  <a:cubicBezTo>
                    <a:pt x="5528" y="3596"/>
                    <a:pt x="10615" y="1717"/>
                    <a:pt x="14033" y="775"/>
                  </a:cubicBezTo>
                  <a:cubicBezTo>
                    <a:pt x="18237" y="-383"/>
                    <a:pt x="19919" y="-126"/>
                    <a:pt x="20759" y="775"/>
                  </a:cubicBezTo>
                  <a:cubicBezTo>
                    <a:pt x="21600" y="1676"/>
                    <a:pt x="21600" y="3221"/>
                    <a:pt x="18958" y="6438"/>
                  </a:cubicBezTo>
                  <a:cubicBezTo>
                    <a:pt x="16315" y="9656"/>
                    <a:pt x="11031" y="14546"/>
                    <a:pt x="4665" y="18922"/>
                  </a:cubicBezTo>
                  <a:cubicBezTo>
                    <a:pt x="3527" y="19704"/>
                    <a:pt x="2355" y="20470"/>
                    <a:pt x="1156" y="21217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56" name="خط"/>
            <p:cNvSpPr/>
            <p:nvPr/>
          </p:nvSpPr>
          <p:spPr>
            <a:xfrm>
              <a:off x="10443" y="181561"/>
              <a:ext cx="17714" cy="2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5" h="21600" fill="norm" stroke="1" extrusionOk="0">
                  <a:moveTo>
                    <a:pt x="0" y="11"/>
                  </a:moveTo>
                  <a:cubicBezTo>
                    <a:pt x="453" y="3"/>
                    <a:pt x="902" y="0"/>
                    <a:pt x="1352" y="0"/>
                  </a:cubicBezTo>
                  <a:cubicBezTo>
                    <a:pt x="8498" y="0"/>
                    <a:pt x="15645" y="816"/>
                    <a:pt x="18622" y="3266"/>
                  </a:cubicBezTo>
                  <a:cubicBezTo>
                    <a:pt x="21600" y="5715"/>
                    <a:pt x="20409" y="9797"/>
                    <a:pt x="5520" y="18777"/>
                  </a:cubicBezTo>
                  <a:cubicBezTo>
                    <a:pt x="4037" y="19672"/>
                    <a:pt x="2418" y="20615"/>
                    <a:pt x="669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57" name="خط"/>
            <p:cNvSpPr/>
            <p:nvPr/>
          </p:nvSpPr>
          <p:spPr>
            <a:xfrm>
              <a:off x="9757" y="130066"/>
              <a:ext cx="35935" cy="2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278" fill="norm" stroke="1" extrusionOk="0">
                  <a:moveTo>
                    <a:pt x="822" y="4303"/>
                  </a:moveTo>
                  <a:cubicBezTo>
                    <a:pt x="5882" y="2021"/>
                    <a:pt x="9398" y="1160"/>
                    <a:pt x="12285" y="615"/>
                  </a:cubicBezTo>
                  <a:cubicBezTo>
                    <a:pt x="17253" y="-322"/>
                    <a:pt x="20358" y="-322"/>
                    <a:pt x="20979" y="1553"/>
                  </a:cubicBezTo>
                  <a:cubicBezTo>
                    <a:pt x="21600" y="3427"/>
                    <a:pt x="19737" y="7177"/>
                    <a:pt x="8870" y="15144"/>
                  </a:cubicBezTo>
                  <a:cubicBezTo>
                    <a:pt x="6346" y="16994"/>
                    <a:pt x="3336" y="19072"/>
                    <a:pt x="0" y="21278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58" name="خط"/>
            <p:cNvSpPr/>
            <p:nvPr/>
          </p:nvSpPr>
          <p:spPr>
            <a:xfrm>
              <a:off x="9098" y="87540"/>
              <a:ext cx="256121" cy="298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11" fill="norm" stroke="1" extrusionOk="0">
                  <a:moveTo>
                    <a:pt x="0" y="1316"/>
                  </a:moveTo>
                  <a:cubicBezTo>
                    <a:pt x="1585" y="860"/>
                    <a:pt x="3045" y="544"/>
                    <a:pt x="4180" y="331"/>
                  </a:cubicBezTo>
                  <a:cubicBezTo>
                    <a:pt x="6006" y="-13"/>
                    <a:pt x="6986" y="-89"/>
                    <a:pt x="7610" y="102"/>
                  </a:cubicBezTo>
                  <a:cubicBezTo>
                    <a:pt x="8234" y="293"/>
                    <a:pt x="8501" y="751"/>
                    <a:pt x="9170" y="1132"/>
                  </a:cubicBezTo>
                  <a:cubicBezTo>
                    <a:pt x="9838" y="1514"/>
                    <a:pt x="10907" y="1819"/>
                    <a:pt x="12377" y="2010"/>
                  </a:cubicBezTo>
                  <a:cubicBezTo>
                    <a:pt x="13848" y="2201"/>
                    <a:pt x="15719" y="2277"/>
                    <a:pt x="17056" y="2659"/>
                  </a:cubicBezTo>
                  <a:cubicBezTo>
                    <a:pt x="18392" y="3041"/>
                    <a:pt x="19194" y="3727"/>
                    <a:pt x="19773" y="4643"/>
                  </a:cubicBezTo>
                  <a:cubicBezTo>
                    <a:pt x="20353" y="5559"/>
                    <a:pt x="20709" y="6704"/>
                    <a:pt x="20976" y="7811"/>
                  </a:cubicBezTo>
                  <a:cubicBezTo>
                    <a:pt x="21244" y="8918"/>
                    <a:pt x="21422" y="9987"/>
                    <a:pt x="21511" y="10750"/>
                  </a:cubicBezTo>
                  <a:cubicBezTo>
                    <a:pt x="21600" y="11513"/>
                    <a:pt x="21600" y="11971"/>
                    <a:pt x="21333" y="12505"/>
                  </a:cubicBezTo>
                  <a:cubicBezTo>
                    <a:pt x="21065" y="13040"/>
                    <a:pt x="20531" y="13650"/>
                    <a:pt x="19907" y="14452"/>
                  </a:cubicBezTo>
                  <a:cubicBezTo>
                    <a:pt x="19283" y="15253"/>
                    <a:pt x="18570" y="16246"/>
                    <a:pt x="18080" y="16933"/>
                  </a:cubicBezTo>
                  <a:cubicBezTo>
                    <a:pt x="17590" y="17620"/>
                    <a:pt x="17323" y="18001"/>
                    <a:pt x="16744" y="18268"/>
                  </a:cubicBezTo>
                  <a:cubicBezTo>
                    <a:pt x="16164" y="18536"/>
                    <a:pt x="15273" y="18688"/>
                    <a:pt x="13937" y="19032"/>
                  </a:cubicBezTo>
                  <a:cubicBezTo>
                    <a:pt x="12600" y="19375"/>
                    <a:pt x="10818" y="19909"/>
                    <a:pt x="8680" y="20367"/>
                  </a:cubicBezTo>
                  <a:cubicBezTo>
                    <a:pt x="6541" y="20825"/>
                    <a:pt x="4046" y="21207"/>
                    <a:pt x="1195" y="21436"/>
                  </a:cubicBezTo>
                  <a:cubicBezTo>
                    <a:pt x="858" y="21463"/>
                    <a:pt x="517" y="21488"/>
                    <a:pt x="172" y="21511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59" name="خط"/>
            <p:cNvSpPr/>
            <p:nvPr/>
          </p:nvSpPr>
          <p:spPr>
            <a:xfrm>
              <a:off x="10511" y="10500"/>
              <a:ext cx="331201" cy="59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6" fill="norm" stroke="1" extrusionOk="0">
                  <a:moveTo>
                    <a:pt x="0" y="2412"/>
                  </a:moveTo>
                  <a:cubicBezTo>
                    <a:pt x="1099" y="2003"/>
                    <a:pt x="2449" y="1616"/>
                    <a:pt x="3800" y="1330"/>
                  </a:cubicBezTo>
                  <a:cubicBezTo>
                    <a:pt x="5248" y="1023"/>
                    <a:pt x="6697" y="831"/>
                    <a:pt x="8043" y="677"/>
                  </a:cubicBezTo>
                  <a:cubicBezTo>
                    <a:pt x="9388" y="524"/>
                    <a:pt x="10630" y="408"/>
                    <a:pt x="11423" y="332"/>
                  </a:cubicBezTo>
                  <a:cubicBezTo>
                    <a:pt x="12217" y="255"/>
                    <a:pt x="12562" y="216"/>
                    <a:pt x="12907" y="178"/>
                  </a:cubicBezTo>
                  <a:cubicBezTo>
                    <a:pt x="13252" y="140"/>
                    <a:pt x="13597" y="101"/>
                    <a:pt x="13597" y="63"/>
                  </a:cubicBezTo>
                  <a:cubicBezTo>
                    <a:pt x="13597" y="24"/>
                    <a:pt x="13252" y="-14"/>
                    <a:pt x="12286" y="5"/>
                  </a:cubicBezTo>
                  <a:cubicBezTo>
                    <a:pt x="11320" y="24"/>
                    <a:pt x="9733" y="101"/>
                    <a:pt x="8767" y="140"/>
                  </a:cubicBezTo>
                  <a:cubicBezTo>
                    <a:pt x="7801" y="178"/>
                    <a:pt x="7456" y="178"/>
                    <a:pt x="7111" y="197"/>
                  </a:cubicBezTo>
                  <a:cubicBezTo>
                    <a:pt x="6766" y="216"/>
                    <a:pt x="6421" y="255"/>
                    <a:pt x="6525" y="236"/>
                  </a:cubicBezTo>
                  <a:cubicBezTo>
                    <a:pt x="6628" y="216"/>
                    <a:pt x="7180" y="140"/>
                    <a:pt x="8181" y="82"/>
                  </a:cubicBezTo>
                  <a:cubicBezTo>
                    <a:pt x="9181" y="24"/>
                    <a:pt x="10630" y="-14"/>
                    <a:pt x="11906" y="63"/>
                  </a:cubicBezTo>
                  <a:cubicBezTo>
                    <a:pt x="13183" y="140"/>
                    <a:pt x="14287" y="332"/>
                    <a:pt x="15287" y="620"/>
                  </a:cubicBezTo>
                  <a:cubicBezTo>
                    <a:pt x="16287" y="908"/>
                    <a:pt x="17184" y="1292"/>
                    <a:pt x="17909" y="1772"/>
                  </a:cubicBezTo>
                  <a:cubicBezTo>
                    <a:pt x="18633" y="2252"/>
                    <a:pt x="19185" y="2828"/>
                    <a:pt x="19737" y="3423"/>
                  </a:cubicBezTo>
                  <a:cubicBezTo>
                    <a:pt x="20289" y="4018"/>
                    <a:pt x="20841" y="4633"/>
                    <a:pt x="21152" y="5247"/>
                  </a:cubicBezTo>
                  <a:cubicBezTo>
                    <a:pt x="21462" y="5862"/>
                    <a:pt x="21531" y="6476"/>
                    <a:pt x="21566" y="7187"/>
                  </a:cubicBezTo>
                  <a:cubicBezTo>
                    <a:pt x="21600" y="7897"/>
                    <a:pt x="21600" y="8704"/>
                    <a:pt x="21566" y="9568"/>
                  </a:cubicBezTo>
                  <a:cubicBezTo>
                    <a:pt x="21531" y="10432"/>
                    <a:pt x="21462" y="11354"/>
                    <a:pt x="21255" y="12103"/>
                  </a:cubicBezTo>
                  <a:cubicBezTo>
                    <a:pt x="21048" y="12851"/>
                    <a:pt x="20703" y="13428"/>
                    <a:pt x="20186" y="14138"/>
                  </a:cubicBezTo>
                  <a:cubicBezTo>
                    <a:pt x="19668" y="14849"/>
                    <a:pt x="18978" y="15693"/>
                    <a:pt x="18150" y="16442"/>
                  </a:cubicBezTo>
                  <a:cubicBezTo>
                    <a:pt x="17322" y="17191"/>
                    <a:pt x="16356" y="17844"/>
                    <a:pt x="15598" y="18305"/>
                  </a:cubicBezTo>
                  <a:cubicBezTo>
                    <a:pt x="14839" y="18766"/>
                    <a:pt x="14287" y="19035"/>
                    <a:pt x="13355" y="19361"/>
                  </a:cubicBezTo>
                  <a:cubicBezTo>
                    <a:pt x="12424" y="19687"/>
                    <a:pt x="11113" y="20072"/>
                    <a:pt x="9871" y="20379"/>
                  </a:cubicBezTo>
                  <a:cubicBezTo>
                    <a:pt x="8629" y="20686"/>
                    <a:pt x="7456" y="20916"/>
                    <a:pt x="6352" y="21089"/>
                  </a:cubicBezTo>
                  <a:cubicBezTo>
                    <a:pt x="5248" y="21262"/>
                    <a:pt x="4214" y="21377"/>
                    <a:pt x="2937" y="21473"/>
                  </a:cubicBezTo>
                  <a:cubicBezTo>
                    <a:pt x="2373" y="21516"/>
                    <a:pt x="1762" y="21554"/>
                    <a:pt x="1110" y="21586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60" name="خط"/>
            <p:cNvSpPr/>
            <p:nvPr/>
          </p:nvSpPr>
          <p:spPr>
            <a:xfrm>
              <a:off x="0" y="-1"/>
              <a:ext cx="233895" cy="6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7327"/>
                  </a:moveTo>
                  <a:cubicBezTo>
                    <a:pt x="1678" y="5339"/>
                    <a:pt x="3410" y="3627"/>
                    <a:pt x="4985" y="2309"/>
                  </a:cubicBezTo>
                  <a:cubicBezTo>
                    <a:pt x="6744" y="836"/>
                    <a:pt x="8308" y="-146"/>
                    <a:pt x="9823" y="18"/>
                  </a:cubicBezTo>
                  <a:cubicBezTo>
                    <a:pt x="11338" y="181"/>
                    <a:pt x="12804" y="1490"/>
                    <a:pt x="14221" y="3618"/>
                  </a:cubicBezTo>
                  <a:cubicBezTo>
                    <a:pt x="15638" y="5745"/>
                    <a:pt x="17006" y="8690"/>
                    <a:pt x="18228" y="11799"/>
                  </a:cubicBezTo>
                  <a:cubicBezTo>
                    <a:pt x="19450" y="14909"/>
                    <a:pt x="20525" y="18181"/>
                    <a:pt x="21600" y="21454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4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2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2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Subtype="2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6"/>
      <p:bldP build="whole" bldLvl="1" animBg="1" rev="0" advAuto="0" spid="133" grpId="5"/>
      <p:bldP build="whole" bldLvl="1" animBg="1" rev="0" advAuto="0" spid="129" grpId="1"/>
      <p:bldP build="whole" bldLvl="1" animBg="1" rev="0" advAuto="0" spid="138" grpId="10"/>
      <p:bldP build="whole" bldLvl="1" animBg="1" rev="0" advAuto="0" spid="137" grpId="9"/>
      <p:bldP build="whole" bldLvl="1" animBg="1" rev="0" advAuto="0" spid="130" grpId="2"/>
      <p:bldP build="whole" bldLvl="1" animBg="1" rev="0" advAuto="0" spid="142" grpId="15"/>
      <p:bldP build="whole" bldLvl="1" animBg="1" rev="0" advAuto="0" spid="131" grpId="3"/>
      <p:bldP build="whole" bldLvl="1" animBg="1" rev="0" advAuto="0" spid="132" grpId="4"/>
      <p:bldP build="whole" bldLvl="1" animBg="1" rev="0" advAuto="0" spid="161" grpId="11"/>
      <p:bldP build="whole" bldLvl="1" animBg="1" rev="0" advAuto="0" spid="140" grpId="13"/>
      <p:bldP build="whole" bldLvl="1" animBg="1" rev="0" advAuto="0" spid="141" grpId="14"/>
      <p:bldP build="whole" bldLvl="1" animBg="1" rev="0" advAuto="0" spid="139" grpId="12"/>
      <p:bldP build="whole" bldLvl="1" animBg="1" rev="0" advAuto="0" spid="135" grpId="7"/>
      <p:bldP build="whole" bldLvl="1" animBg="1" rev="0" advAuto="0" spid="136" grpId="8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G_0985.png" descr="IMG_0985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8524"/>
          <a:stretch>
            <a:fillRect/>
          </a:stretch>
        </p:blipFill>
        <p:spPr>
          <a:xfrm>
            <a:off x="8863510" y="1291695"/>
            <a:ext cx="13465317" cy="1574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0985.png" descr="IMG_0985.png"/>
          <p:cNvPicPr>
            <a:picLocks noChangeAspect="1"/>
          </p:cNvPicPr>
          <p:nvPr/>
        </p:nvPicPr>
        <p:blipFill>
          <a:blip r:embed="rId2">
            <a:extLst/>
          </a:blip>
          <a:srcRect l="1937" t="50000" r="6219" b="1589"/>
          <a:stretch>
            <a:fillRect/>
          </a:stretch>
        </p:blipFill>
        <p:spPr>
          <a:xfrm>
            <a:off x="10659979" y="3217730"/>
            <a:ext cx="12365319" cy="6639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0983.png" descr="IMG_0983.png"/>
          <p:cNvPicPr>
            <a:picLocks noChangeAspect="1"/>
          </p:cNvPicPr>
          <p:nvPr/>
        </p:nvPicPr>
        <p:blipFill>
          <a:blip r:embed="rId3">
            <a:extLst/>
          </a:blip>
          <a:srcRect l="37311" t="41306" r="40576" b="31640"/>
          <a:stretch>
            <a:fillRect/>
          </a:stretch>
        </p:blipFill>
        <p:spPr>
          <a:xfrm>
            <a:off x="17859698" y="9269086"/>
            <a:ext cx="6209819" cy="427354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6" name="الجدول"/>
          <p:cNvGraphicFramePr/>
          <p:nvPr/>
        </p:nvGraphicFramePr>
        <p:xfrm>
          <a:off x="9802050" y="4441492"/>
          <a:ext cx="7164853" cy="493461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{EEE7283C-3CF3-47DC-8721-378D4A62B228}</a:tableStyleId>
              </a:tblPr>
              <a:tblGrid>
                <a:gridCol w="2840487"/>
                <a:gridCol w="4222764"/>
              </a:tblGrid>
              <a:tr h="805502">
                <a:tc gridSpan="2"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40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نشاطات نهاية الأسبوع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805502"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40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السباحه 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4000">
                          <a:latin typeface="Beirut Regular"/>
                          <a:ea typeface="Beirut Regular"/>
                          <a:cs typeface="Beirut Regular"/>
                          <a:sym typeface="Beirut Regula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</a:tr>
              <a:tr h="805502"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33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التسوق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3300">
                          <a:latin typeface="Beirut Regular"/>
                          <a:ea typeface="Beirut Regular"/>
                          <a:cs typeface="Beirut Regular"/>
                          <a:sym typeface="Beirut Regula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</a:tr>
              <a:tr h="805502"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40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مشاهدة التلفاز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4000">
                          <a:latin typeface="Beirut Regular"/>
                          <a:ea typeface="Beirut Regular"/>
                          <a:cs typeface="Beirut Regular"/>
                          <a:sym typeface="Beirut Regula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</a:tr>
              <a:tr h="805502"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40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الهرولة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4000">
                          <a:latin typeface="Beirut Regular"/>
                          <a:ea typeface="Beirut Regular"/>
                          <a:cs typeface="Beirut Regular"/>
                          <a:sym typeface="Beirut Regula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</a:tr>
              <a:tr h="805502"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40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المفتاح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40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      =٢طلاب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006C00"/>
                      </a:solidFill>
                      <a:miter lim="400000"/>
                    </a:lnL>
                    <a:lnR w="101600">
                      <a:solidFill>
                        <a:srgbClr val="006C00"/>
                      </a:solidFill>
                      <a:miter lim="400000"/>
                    </a:lnR>
                    <a:lnT w="101600">
                      <a:solidFill>
                        <a:srgbClr val="006C00"/>
                      </a:solidFill>
                      <a:miter lim="400000"/>
                    </a:lnT>
                    <a:lnB w="101600">
                      <a:solidFill>
                        <a:srgbClr val="006C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69" name="الرسم"/>
          <p:cNvGrpSpPr/>
          <p:nvPr/>
        </p:nvGrpSpPr>
        <p:grpSpPr>
          <a:xfrm>
            <a:off x="5425014" y="7866796"/>
            <a:ext cx="578296" cy="1235763"/>
            <a:chOff x="0" y="0"/>
            <a:chExt cx="578295" cy="1235761"/>
          </a:xfrm>
        </p:grpSpPr>
        <p:sp>
          <p:nvSpPr>
            <p:cNvPr id="167" name="خط"/>
            <p:cNvSpPr/>
            <p:nvPr/>
          </p:nvSpPr>
          <p:spPr>
            <a:xfrm>
              <a:off x="0" y="761972"/>
              <a:ext cx="447969" cy="473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41" fill="norm" stroke="1" extrusionOk="0">
                  <a:moveTo>
                    <a:pt x="4318" y="6076"/>
                  </a:moveTo>
                  <a:cubicBezTo>
                    <a:pt x="4318" y="5437"/>
                    <a:pt x="4318" y="4798"/>
                    <a:pt x="5257" y="4095"/>
                  </a:cubicBezTo>
                  <a:cubicBezTo>
                    <a:pt x="6197" y="3392"/>
                    <a:pt x="8075" y="2625"/>
                    <a:pt x="10087" y="2178"/>
                  </a:cubicBezTo>
                  <a:cubicBezTo>
                    <a:pt x="12100" y="1730"/>
                    <a:pt x="14246" y="1603"/>
                    <a:pt x="15655" y="1539"/>
                  </a:cubicBezTo>
                  <a:cubicBezTo>
                    <a:pt x="17064" y="1475"/>
                    <a:pt x="17734" y="1475"/>
                    <a:pt x="18539" y="2114"/>
                  </a:cubicBezTo>
                  <a:cubicBezTo>
                    <a:pt x="19344" y="2753"/>
                    <a:pt x="20284" y="4031"/>
                    <a:pt x="20820" y="6012"/>
                  </a:cubicBezTo>
                  <a:cubicBezTo>
                    <a:pt x="21357" y="7993"/>
                    <a:pt x="21491" y="10677"/>
                    <a:pt x="21290" y="12978"/>
                  </a:cubicBezTo>
                  <a:cubicBezTo>
                    <a:pt x="21089" y="15278"/>
                    <a:pt x="20552" y="17195"/>
                    <a:pt x="20216" y="18474"/>
                  </a:cubicBezTo>
                  <a:cubicBezTo>
                    <a:pt x="19881" y="19752"/>
                    <a:pt x="19747" y="20391"/>
                    <a:pt x="19344" y="20838"/>
                  </a:cubicBezTo>
                  <a:cubicBezTo>
                    <a:pt x="18942" y="21285"/>
                    <a:pt x="18271" y="21541"/>
                    <a:pt x="16594" y="21541"/>
                  </a:cubicBezTo>
                  <a:cubicBezTo>
                    <a:pt x="14917" y="21541"/>
                    <a:pt x="12234" y="21285"/>
                    <a:pt x="9752" y="20582"/>
                  </a:cubicBezTo>
                  <a:cubicBezTo>
                    <a:pt x="7270" y="19879"/>
                    <a:pt x="4989" y="18729"/>
                    <a:pt x="3379" y="17579"/>
                  </a:cubicBezTo>
                  <a:cubicBezTo>
                    <a:pt x="1769" y="16429"/>
                    <a:pt x="830" y="15278"/>
                    <a:pt x="361" y="14064"/>
                  </a:cubicBezTo>
                  <a:cubicBezTo>
                    <a:pt x="-109" y="12850"/>
                    <a:pt x="-109" y="11572"/>
                    <a:pt x="293" y="9910"/>
                  </a:cubicBezTo>
                  <a:cubicBezTo>
                    <a:pt x="696" y="8249"/>
                    <a:pt x="1501" y="6204"/>
                    <a:pt x="2775" y="4606"/>
                  </a:cubicBezTo>
                  <a:cubicBezTo>
                    <a:pt x="4050" y="3008"/>
                    <a:pt x="5794" y="1858"/>
                    <a:pt x="7672" y="1155"/>
                  </a:cubicBezTo>
                  <a:cubicBezTo>
                    <a:pt x="9551" y="452"/>
                    <a:pt x="11563" y="197"/>
                    <a:pt x="12972" y="69"/>
                  </a:cubicBezTo>
                  <a:cubicBezTo>
                    <a:pt x="14380" y="-59"/>
                    <a:pt x="15185" y="-59"/>
                    <a:pt x="16125" y="516"/>
                  </a:cubicBezTo>
                  <a:cubicBezTo>
                    <a:pt x="17064" y="1091"/>
                    <a:pt x="18137" y="2242"/>
                    <a:pt x="18942" y="3775"/>
                  </a:cubicBezTo>
                  <a:cubicBezTo>
                    <a:pt x="19747" y="5309"/>
                    <a:pt x="20284" y="7226"/>
                    <a:pt x="20485" y="8888"/>
                  </a:cubicBezTo>
                  <a:cubicBezTo>
                    <a:pt x="20686" y="10549"/>
                    <a:pt x="20552" y="11955"/>
                    <a:pt x="20284" y="13042"/>
                  </a:cubicBezTo>
                  <a:cubicBezTo>
                    <a:pt x="20015" y="14128"/>
                    <a:pt x="19613" y="14895"/>
                    <a:pt x="18607" y="15470"/>
                  </a:cubicBezTo>
                  <a:cubicBezTo>
                    <a:pt x="17600" y="16045"/>
                    <a:pt x="15990" y="16429"/>
                    <a:pt x="14045" y="16620"/>
                  </a:cubicBezTo>
                  <a:cubicBezTo>
                    <a:pt x="12100" y="16812"/>
                    <a:pt x="9819" y="16812"/>
                    <a:pt x="8075" y="16429"/>
                  </a:cubicBezTo>
                  <a:cubicBezTo>
                    <a:pt x="6331" y="16045"/>
                    <a:pt x="5123" y="15278"/>
                    <a:pt x="4385" y="14256"/>
                  </a:cubicBezTo>
                  <a:cubicBezTo>
                    <a:pt x="3648" y="13233"/>
                    <a:pt x="3379" y="11955"/>
                    <a:pt x="3648" y="10741"/>
                  </a:cubicBezTo>
                  <a:cubicBezTo>
                    <a:pt x="3916" y="9527"/>
                    <a:pt x="4721" y="8376"/>
                    <a:pt x="5861" y="7354"/>
                  </a:cubicBezTo>
                  <a:cubicBezTo>
                    <a:pt x="7002" y="6332"/>
                    <a:pt x="8477" y="5437"/>
                    <a:pt x="9551" y="4990"/>
                  </a:cubicBezTo>
                  <a:cubicBezTo>
                    <a:pt x="10624" y="4542"/>
                    <a:pt x="11295" y="4542"/>
                    <a:pt x="11966" y="4670"/>
                  </a:cubicBezTo>
                  <a:cubicBezTo>
                    <a:pt x="12636" y="4798"/>
                    <a:pt x="13307" y="5053"/>
                    <a:pt x="13844" y="6076"/>
                  </a:cubicBezTo>
                  <a:cubicBezTo>
                    <a:pt x="14380" y="7098"/>
                    <a:pt x="14783" y="8888"/>
                    <a:pt x="14917" y="10421"/>
                  </a:cubicBezTo>
                  <a:cubicBezTo>
                    <a:pt x="15051" y="11955"/>
                    <a:pt x="14917" y="13233"/>
                    <a:pt x="14582" y="14128"/>
                  </a:cubicBezTo>
                  <a:cubicBezTo>
                    <a:pt x="14246" y="15023"/>
                    <a:pt x="13710" y="15534"/>
                    <a:pt x="13106" y="15917"/>
                  </a:cubicBezTo>
                  <a:cubicBezTo>
                    <a:pt x="12502" y="16301"/>
                    <a:pt x="11831" y="16556"/>
                    <a:pt x="11161" y="16684"/>
                  </a:cubicBezTo>
                  <a:cubicBezTo>
                    <a:pt x="10490" y="16812"/>
                    <a:pt x="9819" y="16812"/>
                    <a:pt x="9349" y="16492"/>
                  </a:cubicBezTo>
                  <a:cubicBezTo>
                    <a:pt x="8880" y="16173"/>
                    <a:pt x="8611" y="15534"/>
                    <a:pt x="8746" y="14320"/>
                  </a:cubicBezTo>
                  <a:cubicBezTo>
                    <a:pt x="8880" y="13105"/>
                    <a:pt x="9416" y="11316"/>
                    <a:pt x="10892" y="9974"/>
                  </a:cubicBezTo>
                  <a:cubicBezTo>
                    <a:pt x="12368" y="8632"/>
                    <a:pt x="14783" y="7737"/>
                    <a:pt x="16326" y="7290"/>
                  </a:cubicBezTo>
                  <a:cubicBezTo>
                    <a:pt x="17869" y="6843"/>
                    <a:pt x="18539" y="6843"/>
                    <a:pt x="19210" y="7034"/>
                  </a:cubicBezTo>
                  <a:cubicBezTo>
                    <a:pt x="19881" y="7226"/>
                    <a:pt x="20552" y="7610"/>
                    <a:pt x="20954" y="8504"/>
                  </a:cubicBezTo>
                  <a:cubicBezTo>
                    <a:pt x="21357" y="9399"/>
                    <a:pt x="21491" y="10805"/>
                    <a:pt x="21156" y="12211"/>
                  </a:cubicBezTo>
                  <a:cubicBezTo>
                    <a:pt x="20820" y="13617"/>
                    <a:pt x="20015" y="15023"/>
                    <a:pt x="19277" y="15917"/>
                  </a:cubicBezTo>
                  <a:cubicBezTo>
                    <a:pt x="18539" y="16812"/>
                    <a:pt x="17869" y="17195"/>
                    <a:pt x="17064" y="17387"/>
                  </a:cubicBezTo>
                  <a:cubicBezTo>
                    <a:pt x="16259" y="17579"/>
                    <a:pt x="15320" y="17579"/>
                    <a:pt x="14582" y="17323"/>
                  </a:cubicBezTo>
                  <a:cubicBezTo>
                    <a:pt x="13844" y="17068"/>
                    <a:pt x="13307" y="16556"/>
                    <a:pt x="12972" y="15534"/>
                  </a:cubicBezTo>
                  <a:cubicBezTo>
                    <a:pt x="12636" y="14511"/>
                    <a:pt x="12502" y="12978"/>
                    <a:pt x="12703" y="11636"/>
                  </a:cubicBezTo>
                  <a:cubicBezTo>
                    <a:pt x="12905" y="10294"/>
                    <a:pt x="13441" y="9143"/>
                    <a:pt x="13978" y="8376"/>
                  </a:cubicBezTo>
                  <a:cubicBezTo>
                    <a:pt x="14515" y="7610"/>
                    <a:pt x="15051" y="7226"/>
                    <a:pt x="15856" y="7034"/>
                  </a:cubicBezTo>
                  <a:cubicBezTo>
                    <a:pt x="16661" y="6843"/>
                    <a:pt x="17734" y="6843"/>
                    <a:pt x="18607" y="7929"/>
                  </a:cubicBezTo>
                  <a:cubicBezTo>
                    <a:pt x="19479" y="9016"/>
                    <a:pt x="20149" y="11188"/>
                    <a:pt x="20015" y="13233"/>
                  </a:cubicBezTo>
                  <a:cubicBezTo>
                    <a:pt x="19881" y="15278"/>
                    <a:pt x="18942" y="17195"/>
                    <a:pt x="17198" y="18346"/>
                  </a:cubicBezTo>
                  <a:cubicBezTo>
                    <a:pt x="15454" y="19496"/>
                    <a:pt x="12905" y="19879"/>
                    <a:pt x="11026" y="19624"/>
                  </a:cubicBezTo>
                  <a:cubicBezTo>
                    <a:pt x="9148" y="19368"/>
                    <a:pt x="7941" y="18474"/>
                    <a:pt x="7337" y="17323"/>
                  </a:cubicBezTo>
                  <a:cubicBezTo>
                    <a:pt x="6733" y="16173"/>
                    <a:pt x="6733" y="14767"/>
                    <a:pt x="7404" y="13169"/>
                  </a:cubicBezTo>
                  <a:cubicBezTo>
                    <a:pt x="8075" y="11572"/>
                    <a:pt x="9416" y="9782"/>
                    <a:pt x="10892" y="8696"/>
                  </a:cubicBezTo>
                  <a:cubicBezTo>
                    <a:pt x="12368" y="7610"/>
                    <a:pt x="13978" y="7226"/>
                    <a:pt x="15118" y="7098"/>
                  </a:cubicBezTo>
                  <a:cubicBezTo>
                    <a:pt x="16259" y="6971"/>
                    <a:pt x="16930" y="7098"/>
                    <a:pt x="17399" y="7482"/>
                  </a:cubicBezTo>
                  <a:cubicBezTo>
                    <a:pt x="17869" y="7865"/>
                    <a:pt x="18137" y="8504"/>
                    <a:pt x="18137" y="9655"/>
                  </a:cubicBezTo>
                  <a:cubicBezTo>
                    <a:pt x="18137" y="10805"/>
                    <a:pt x="17869" y="12466"/>
                    <a:pt x="17064" y="13808"/>
                  </a:cubicBezTo>
                  <a:cubicBezTo>
                    <a:pt x="16259" y="15150"/>
                    <a:pt x="14917" y="16173"/>
                    <a:pt x="13643" y="16684"/>
                  </a:cubicBezTo>
                  <a:cubicBezTo>
                    <a:pt x="12368" y="17195"/>
                    <a:pt x="11161" y="17195"/>
                    <a:pt x="10221" y="17068"/>
                  </a:cubicBezTo>
                  <a:cubicBezTo>
                    <a:pt x="9282" y="16940"/>
                    <a:pt x="8611" y="16684"/>
                    <a:pt x="8142" y="15853"/>
                  </a:cubicBezTo>
                  <a:cubicBezTo>
                    <a:pt x="7672" y="15023"/>
                    <a:pt x="7404" y="13617"/>
                    <a:pt x="7941" y="11636"/>
                  </a:cubicBezTo>
                  <a:cubicBezTo>
                    <a:pt x="8477" y="9655"/>
                    <a:pt x="9819" y="7098"/>
                    <a:pt x="11228" y="5629"/>
                  </a:cubicBezTo>
                  <a:cubicBezTo>
                    <a:pt x="12636" y="4159"/>
                    <a:pt x="14112" y="3775"/>
                    <a:pt x="15118" y="3775"/>
                  </a:cubicBezTo>
                  <a:cubicBezTo>
                    <a:pt x="16125" y="3775"/>
                    <a:pt x="16661" y="4159"/>
                    <a:pt x="17064" y="5053"/>
                  </a:cubicBezTo>
                  <a:cubicBezTo>
                    <a:pt x="17466" y="5948"/>
                    <a:pt x="17734" y="7354"/>
                    <a:pt x="17399" y="8888"/>
                  </a:cubicBezTo>
                  <a:cubicBezTo>
                    <a:pt x="17064" y="10421"/>
                    <a:pt x="16125" y="12083"/>
                    <a:pt x="14850" y="13169"/>
                  </a:cubicBezTo>
                  <a:cubicBezTo>
                    <a:pt x="13575" y="14256"/>
                    <a:pt x="11966" y="14767"/>
                    <a:pt x="10758" y="14959"/>
                  </a:cubicBezTo>
                  <a:cubicBezTo>
                    <a:pt x="9551" y="15150"/>
                    <a:pt x="8746" y="15023"/>
                    <a:pt x="8209" y="14639"/>
                  </a:cubicBezTo>
                  <a:cubicBezTo>
                    <a:pt x="7672" y="14256"/>
                    <a:pt x="7404" y="13617"/>
                    <a:pt x="7337" y="12403"/>
                  </a:cubicBezTo>
                  <a:cubicBezTo>
                    <a:pt x="7270" y="11188"/>
                    <a:pt x="7404" y="9399"/>
                    <a:pt x="8410" y="7801"/>
                  </a:cubicBezTo>
                  <a:cubicBezTo>
                    <a:pt x="9416" y="6204"/>
                    <a:pt x="11295" y="4798"/>
                    <a:pt x="12703" y="4031"/>
                  </a:cubicBezTo>
                  <a:cubicBezTo>
                    <a:pt x="14112" y="3264"/>
                    <a:pt x="15051" y="3136"/>
                    <a:pt x="15856" y="3136"/>
                  </a:cubicBezTo>
                  <a:cubicBezTo>
                    <a:pt x="16661" y="3136"/>
                    <a:pt x="17332" y="3264"/>
                    <a:pt x="17869" y="3648"/>
                  </a:cubicBezTo>
                  <a:cubicBezTo>
                    <a:pt x="18405" y="4031"/>
                    <a:pt x="18808" y="4670"/>
                    <a:pt x="18942" y="6140"/>
                  </a:cubicBezTo>
                  <a:cubicBezTo>
                    <a:pt x="19076" y="7610"/>
                    <a:pt x="18942" y="9910"/>
                    <a:pt x="18338" y="11572"/>
                  </a:cubicBezTo>
                  <a:cubicBezTo>
                    <a:pt x="17734" y="13233"/>
                    <a:pt x="16661" y="14256"/>
                    <a:pt x="15789" y="14831"/>
                  </a:cubicBezTo>
                  <a:cubicBezTo>
                    <a:pt x="14917" y="15406"/>
                    <a:pt x="14246" y="15534"/>
                    <a:pt x="13575" y="15598"/>
                  </a:cubicBezTo>
                  <a:cubicBezTo>
                    <a:pt x="12905" y="15662"/>
                    <a:pt x="12234" y="15662"/>
                    <a:pt x="11697" y="15406"/>
                  </a:cubicBezTo>
                  <a:cubicBezTo>
                    <a:pt x="11161" y="15150"/>
                    <a:pt x="10758" y="14639"/>
                    <a:pt x="10825" y="13297"/>
                  </a:cubicBezTo>
                  <a:cubicBezTo>
                    <a:pt x="10892" y="11955"/>
                    <a:pt x="11429" y="9782"/>
                    <a:pt x="12167" y="8376"/>
                  </a:cubicBezTo>
                  <a:cubicBezTo>
                    <a:pt x="12905" y="6971"/>
                    <a:pt x="13844" y="6332"/>
                    <a:pt x="14716" y="5948"/>
                  </a:cubicBezTo>
                  <a:cubicBezTo>
                    <a:pt x="15588" y="5565"/>
                    <a:pt x="16393" y="5437"/>
                    <a:pt x="17064" y="5692"/>
                  </a:cubicBezTo>
                  <a:cubicBezTo>
                    <a:pt x="17734" y="5948"/>
                    <a:pt x="18271" y="6587"/>
                    <a:pt x="18472" y="7801"/>
                  </a:cubicBezTo>
                  <a:cubicBezTo>
                    <a:pt x="18674" y="9016"/>
                    <a:pt x="18539" y="10805"/>
                    <a:pt x="17533" y="12658"/>
                  </a:cubicBezTo>
                  <a:cubicBezTo>
                    <a:pt x="16527" y="14511"/>
                    <a:pt x="14649" y="16429"/>
                    <a:pt x="13307" y="17451"/>
                  </a:cubicBezTo>
                  <a:cubicBezTo>
                    <a:pt x="11966" y="18474"/>
                    <a:pt x="11161" y="18601"/>
                    <a:pt x="10356" y="18665"/>
                  </a:cubicBezTo>
                  <a:cubicBezTo>
                    <a:pt x="9551" y="18729"/>
                    <a:pt x="8746" y="18729"/>
                    <a:pt x="8142" y="18474"/>
                  </a:cubicBezTo>
                  <a:cubicBezTo>
                    <a:pt x="7538" y="18218"/>
                    <a:pt x="7136" y="17707"/>
                    <a:pt x="6934" y="16748"/>
                  </a:cubicBezTo>
                  <a:cubicBezTo>
                    <a:pt x="6733" y="15790"/>
                    <a:pt x="6733" y="14384"/>
                    <a:pt x="7538" y="12722"/>
                  </a:cubicBezTo>
                  <a:cubicBezTo>
                    <a:pt x="8343" y="11061"/>
                    <a:pt x="9953" y="9143"/>
                    <a:pt x="11161" y="7993"/>
                  </a:cubicBezTo>
                  <a:cubicBezTo>
                    <a:pt x="12368" y="6843"/>
                    <a:pt x="13173" y="6459"/>
                    <a:pt x="13911" y="6332"/>
                  </a:cubicBezTo>
                  <a:cubicBezTo>
                    <a:pt x="14649" y="6204"/>
                    <a:pt x="15320" y="6332"/>
                    <a:pt x="15655" y="6715"/>
                  </a:cubicBezTo>
                  <a:cubicBezTo>
                    <a:pt x="15990" y="7098"/>
                    <a:pt x="15990" y="7737"/>
                    <a:pt x="15320" y="9399"/>
                  </a:cubicBezTo>
                  <a:cubicBezTo>
                    <a:pt x="14649" y="11061"/>
                    <a:pt x="13307" y="13745"/>
                    <a:pt x="12100" y="15278"/>
                  </a:cubicBezTo>
                  <a:cubicBezTo>
                    <a:pt x="10892" y="16812"/>
                    <a:pt x="9819" y="17195"/>
                    <a:pt x="8880" y="17451"/>
                  </a:cubicBezTo>
                  <a:cubicBezTo>
                    <a:pt x="7941" y="17707"/>
                    <a:pt x="7136" y="17834"/>
                    <a:pt x="6398" y="17515"/>
                  </a:cubicBezTo>
                  <a:cubicBezTo>
                    <a:pt x="5660" y="17195"/>
                    <a:pt x="4989" y="16429"/>
                    <a:pt x="4587" y="15150"/>
                  </a:cubicBezTo>
                  <a:cubicBezTo>
                    <a:pt x="4184" y="13872"/>
                    <a:pt x="4050" y="12083"/>
                    <a:pt x="4385" y="10549"/>
                  </a:cubicBezTo>
                  <a:cubicBezTo>
                    <a:pt x="4721" y="9016"/>
                    <a:pt x="5526" y="7737"/>
                    <a:pt x="6331" y="6971"/>
                  </a:cubicBezTo>
                  <a:cubicBezTo>
                    <a:pt x="7136" y="6204"/>
                    <a:pt x="7941" y="5948"/>
                    <a:pt x="8544" y="6076"/>
                  </a:cubicBezTo>
                  <a:cubicBezTo>
                    <a:pt x="9148" y="6204"/>
                    <a:pt x="9551" y="6715"/>
                    <a:pt x="9953" y="722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68" name="خط"/>
            <p:cNvSpPr/>
            <p:nvPr/>
          </p:nvSpPr>
          <p:spPr>
            <a:xfrm>
              <a:off x="117006" y="-1"/>
              <a:ext cx="461290" cy="411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40" fill="norm" stroke="1" extrusionOk="0">
                  <a:moveTo>
                    <a:pt x="337" y="6653"/>
                  </a:moveTo>
                  <a:cubicBezTo>
                    <a:pt x="729" y="5194"/>
                    <a:pt x="1122" y="3735"/>
                    <a:pt x="2497" y="2786"/>
                  </a:cubicBezTo>
                  <a:cubicBezTo>
                    <a:pt x="3871" y="1837"/>
                    <a:pt x="6228" y="1399"/>
                    <a:pt x="8911" y="1618"/>
                  </a:cubicBezTo>
                  <a:cubicBezTo>
                    <a:pt x="11595" y="1837"/>
                    <a:pt x="14606" y="2713"/>
                    <a:pt x="16635" y="3662"/>
                  </a:cubicBezTo>
                  <a:cubicBezTo>
                    <a:pt x="18664" y="4610"/>
                    <a:pt x="19711" y="5632"/>
                    <a:pt x="20366" y="7018"/>
                  </a:cubicBezTo>
                  <a:cubicBezTo>
                    <a:pt x="21020" y="8405"/>
                    <a:pt x="21282" y="10156"/>
                    <a:pt x="21413" y="11397"/>
                  </a:cubicBezTo>
                  <a:cubicBezTo>
                    <a:pt x="21544" y="12637"/>
                    <a:pt x="21544" y="13367"/>
                    <a:pt x="20889" y="14462"/>
                  </a:cubicBezTo>
                  <a:cubicBezTo>
                    <a:pt x="20235" y="15556"/>
                    <a:pt x="18926" y="17016"/>
                    <a:pt x="17224" y="18110"/>
                  </a:cubicBezTo>
                  <a:cubicBezTo>
                    <a:pt x="15522" y="19205"/>
                    <a:pt x="13428" y="19935"/>
                    <a:pt x="11071" y="20445"/>
                  </a:cubicBezTo>
                  <a:cubicBezTo>
                    <a:pt x="8715" y="20956"/>
                    <a:pt x="6097" y="21248"/>
                    <a:pt x="4460" y="21321"/>
                  </a:cubicBezTo>
                  <a:cubicBezTo>
                    <a:pt x="2824" y="21394"/>
                    <a:pt x="2169" y="21248"/>
                    <a:pt x="1580" y="20883"/>
                  </a:cubicBezTo>
                  <a:cubicBezTo>
                    <a:pt x="991" y="20518"/>
                    <a:pt x="468" y="19935"/>
                    <a:pt x="206" y="17891"/>
                  </a:cubicBezTo>
                  <a:cubicBezTo>
                    <a:pt x="-56" y="15848"/>
                    <a:pt x="-56" y="12345"/>
                    <a:pt x="140" y="9499"/>
                  </a:cubicBezTo>
                  <a:cubicBezTo>
                    <a:pt x="337" y="6653"/>
                    <a:pt x="729" y="4464"/>
                    <a:pt x="1580" y="3005"/>
                  </a:cubicBezTo>
                  <a:cubicBezTo>
                    <a:pt x="2431" y="1545"/>
                    <a:pt x="3740" y="816"/>
                    <a:pt x="5639" y="962"/>
                  </a:cubicBezTo>
                  <a:cubicBezTo>
                    <a:pt x="7537" y="1108"/>
                    <a:pt x="10024" y="2129"/>
                    <a:pt x="11922" y="3005"/>
                  </a:cubicBezTo>
                  <a:cubicBezTo>
                    <a:pt x="13820" y="3880"/>
                    <a:pt x="15129" y="4610"/>
                    <a:pt x="16046" y="5340"/>
                  </a:cubicBezTo>
                  <a:cubicBezTo>
                    <a:pt x="16962" y="6070"/>
                    <a:pt x="17486" y="6799"/>
                    <a:pt x="17420" y="8405"/>
                  </a:cubicBezTo>
                  <a:cubicBezTo>
                    <a:pt x="17355" y="10010"/>
                    <a:pt x="16700" y="12491"/>
                    <a:pt x="15326" y="14316"/>
                  </a:cubicBezTo>
                  <a:cubicBezTo>
                    <a:pt x="13951" y="16140"/>
                    <a:pt x="11857" y="17307"/>
                    <a:pt x="9959" y="17891"/>
                  </a:cubicBezTo>
                  <a:cubicBezTo>
                    <a:pt x="8060" y="18475"/>
                    <a:pt x="6359" y="18475"/>
                    <a:pt x="5311" y="18183"/>
                  </a:cubicBezTo>
                  <a:cubicBezTo>
                    <a:pt x="4264" y="17891"/>
                    <a:pt x="3871" y="17307"/>
                    <a:pt x="3806" y="16067"/>
                  </a:cubicBezTo>
                  <a:cubicBezTo>
                    <a:pt x="3740" y="14826"/>
                    <a:pt x="4002" y="12929"/>
                    <a:pt x="4984" y="11178"/>
                  </a:cubicBezTo>
                  <a:cubicBezTo>
                    <a:pt x="5966" y="9426"/>
                    <a:pt x="7668" y="7821"/>
                    <a:pt x="9304" y="6872"/>
                  </a:cubicBezTo>
                  <a:cubicBezTo>
                    <a:pt x="10940" y="5924"/>
                    <a:pt x="12511" y="5632"/>
                    <a:pt x="13689" y="5559"/>
                  </a:cubicBezTo>
                  <a:cubicBezTo>
                    <a:pt x="14868" y="5486"/>
                    <a:pt x="15653" y="5632"/>
                    <a:pt x="16242" y="6143"/>
                  </a:cubicBezTo>
                  <a:cubicBezTo>
                    <a:pt x="16831" y="6653"/>
                    <a:pt x="17224" y="7529"/>
                    <a:pt x="17420" y="8843"/>
                  </a:cubicBezTo>
                  <a:cubicBezTo>
                    <a:pt x="17617" y="10156"/>
                    <a:pt x="17617" y="11908"/>
                    <a:pt x="17093" y="13440"/>
                  </a:cubicBezTo>
                  <a:cubicBezTo>
                    <a:pt x="16569" y="14972"/>
                    <a:pt x="15522" y="16286"/>
                    <a:pt x="13886" y="17089"/>
                  </a:cubicBezTo>
                  <a:cubicBezTo>
                    <a:pt x="12249" y="17891"/>
                    <a:pt x="10024" y="18183"/>
                    <a:pt x="8322" y="17964"/>
                  </a:cubicBezTo>
                  <a:cubicBezTo>
                    <a:pt x="6620" y="17745"/>
                    <a:pt x="5442" y="17016"/>
                    <a:pt x="4853" y="16286"/>
                  </a:cubicBezTo>
                  <a:cubicBezTo>
                    <a:pt x="4264" y="15556"/>
                    <a:pt x="4264" y="14826"/>
                    <a:pt x="4788" y="13294"/>
                  </a:cubicBezTo>
                  <a:cubicBezTo>
                    <a:pt x="5311" y="11762"/>
                    <a:pt x="6359" y="9426"/>
                    <a:pt x="7799" y="7675"/>
                  </a:cubicBezTo>
                  <a:cubicBezTo>
                    <a:pt x="9239" y="5924"/>
                    <a:pt x="11071" y="4756"/>
                    <a:pt x="12446" y="4172"/>
                  </a:cubicBezTo>
                  <a:cubicBezTo>
                    <a:pt x="13820" y="3589"/>
                    <a:pt x="14737" y="3589"/>
                    <a:pt x="15457" y="3953"/>
                  </a:cubicBezTo>
                  <a:cubicBezTo>
                    <a:pt x="16177" y="4318"/>
                    <a:pt x="16700" y="5048"/>
                    <a:pt x="16962" y="6435"/>
                  </a:cubicBezTo>
                  <a:cubicBezTo>
                    <a:pt x="17224" y="7821"/>
                    <a:pt x="17224" y="9864"/>
                    <a:pt x="16569" y="11835"/>
                  </a:cubicBezTo>
                  <a:cubicBezTo>
                    <a:pt x="15915" y="13805"/>
                    <a:pt x="14606" y="15702"/>
                    <a:pt x="12969" y="16797"/>
                  </a:cubicBezTo>
                  <a:cubicBezTo>
                    <a:pt x="11333" y="17891"/>
                    <a:pt x="9369" y="18183"/>
                    <a:pt x="7799" y="17818"/>
                  </a:cubicBezTo>
                  <a:cubicBezTo>
                    <a:pt x="6228" y="17453"/>
                    <a:pt x="5049" y="16432"/>
                    <a:pt x="4722" y="14899"/>
                  </a:cubicBezTo>
                  <a:cubicBezTo>
                    <a:pt x="4395" y="13367"/>
                    <a:pt x="4919" y="11324"/>
                    <a:pt x="6620" y="9572"/>
                  </a:cubicBezTo>
                  <a:cubicBezTo>
                    <a:pt x="8322" y="7821"/>
                    <a:pt x="11202" y="6362"/>
                    <a:pt x="12969" y="5632"/>
                  </a:cubicBezTo>
                  <a:cubicBezTo>
                    <a:pt x="14737" y="4902"/>
                    <a:pt x="15391" y="4902"/>
                    <a:pt x="15915" y="5194"/>
                  </a:cubicBezTo>
                  <a:cubicBezTo>
                    <a:pt x="16439" y="5486"/>
                    <a:pt x="16831" y="6070"/>
                    <a:pt x="17093" y="7237"/>
                  </a:cubicBezTo>
                  <a:cubicBezTo>
                    <a:pt x="17355" y="8405"/>
                    <a:pt x="17486" y="10156"/>
                    <a:pt x="17159" y="11689"/>
                  </a:cubicBezTo>
                  <a:cubicBezTo>
                    <a:pt x="16831" y="13221"/>
                    <a:pt x="16046" y="14535"/>
                    <a:pt x="14606" y="15191"/>
                  </a:cubicBezTo>
                  <a:cubicBezTo>
                    <a:pt x="13166" y="15848"/>
                    <a:pt x="11071" y="15848"/>
                    <a:pt x="9697" y="15556"/>
                  </a:cubicBezTo>
                  <a:cubicBezTo>
                    <a:pt x="8322" y="15264"/>
                    <a:pt x="7668" y="14680"/>
                    <a:pt x="7340" y="13951"/>
                  </a:cubicBezTo>
                  <a:cubicBezTo>
                    <a:pt x="7013" y="13221"/>
                    <a:pt x="7013" y="12345"/>
                    <a:pt x="7602" y="11251"/>
                  </a:cubicBezTo>
                  <a:cubicBezTo>
                    <a:pt x="8191" y="10156"/>
                    <a:pt x="9369" y="8843"/>
                    <a:pt x="10548" y="8040"/>
                  </a:cubicBezTo>
                  <a:cubicBezTo>
                    <a:pt x="11726" y="7237"/>
                    <a:pt x="12904" y="6945"/>
                    <a:pt x="13820" y="6799"/>
                  </a:cubicBezTo>
                  <a:cubicBezTo>
                    <a:pt x="14737" y="6653"/>
                    <a:pt x="15391" y="6653"/>
                    <a:pt x="15784" y="7091"/>
                  </a:cubicBezTo>
                  <a:cubicBezTo>
                    <a:pt x="16177" y="7529"/>
                    <a:pt x="16308" y="8405"/>
                    <a:pt x="15849" y="9499"/>
                  </a:cubicBezTo>
                  <a:cubicBezTo>
                    <a:pt x="15391" y="10594"/>
                    <a:pt x="14344" y="11908"/>
                    <a:pt x="12773" y="12929"/>
                  </a:cubicBezTo>
                  <a:cubicBezTo>
                    <a:pt x="11202" y="13951"/>
                    <a:pt x="9108" y="14680"/>
                    <a:pt x="7733" y="14899"/>
                  </a:cubicBezTo>
                  <a:cubicBezTo>
                    <a:pt x="6359" y="15118"/>
                    <a:pt x="5704" y="14826"/>
                    <a:pt x="5377" y="14316"/>
                  </a:cubicBezTo>
                  <a:cubicBezTo>
                    <a:pt x="5049" y="13805"/>
                    <a:pt x="5049" y="13075"/>
                    <a:pt x="6228" y="11907"/>
                  </a:cubicBezTo>
                  <a:cubicBezTo>
                    <a:pt x="7406" y="10740"/>
                    <a:pt x="9762" y="9135"/>
                    <a:pt x="11333" y="8186"/>
                  </a:cubicBezTo>
                  <a:cubicBezTo>
                    <a:pt x="12904" y="7237"/>
                    <a:pt x="13689" y="6945"/>
                    <a:pt x="14475" y="6872"/>
                  </a:cubicBezTo>
                  <a:cubicBezTo>
                    <a:pt x="15260" y="6799"/>
                    <a:pt x="16046" y="6945"/>
                    <a:pt x="16439" y="7383"/>
                  </a:cubicBezTo>
                  <a:cubicBezTo>
                    <a:pt x="16831" y="7821"/>
                    <a:pt x="16831" y="8551"/>
                    <a:pt x="16308" y="9499"/>
                  </a:cubicBezTo>
                  <a:cubicBezTo>
                    <a:pt x="15784" y="10448"/>
                    <a:pt x="14737" y="11616"/>
                    <a:pt x="13820" y="12418"/>
                  </a:cubicBezTo>
                  <a:cubicBezTo>
                    <a:pt x="12904" y="13221"/>
                    <a:pt x="12119" y="13659"/>
                    <a:pt x="11399" y="13878"/>
                  </a:cubicBezTo>
                  <a:cubicBezTo>
                    <a:pt x="10679" y="14097"/>
                    <a:pt x="10024" y="14097"/>
                    <a:pt x="9828" y="13659"/>
                  </a:cubicBezTo>
                  <a:cubicBezTo>
                    <a:pt x="9631" y="13221"/>
                    <a:pt x="9893" y="12345"/>
                    <a:pt x="10613" y="11470"/>
                  </a:cubicBezTo>
                  <a:cubicBezTo>
                    <a:pt x="11333" y="10594"/>
                    <a:pt x="12511" y="9718"/>
                    <a:pt x="13559" y="9207"/>
                  </a:cubicBezTo>
                  <a:cubicBezTo>
                    <a:pt x="14606" y="8697"/>
                    <a:pt x="15522" y="8551"/>
                    <a:pt x="15915" y="8843"/>
                  </a:cubicBezTo>
                  <a:cubicBezTo>
                    <a:pt x="16308" y="9135"/>
                    <a:pt x="16177" y="9864"/>
                    <a:pt x="14802" y="10959"/>
                  </a:cubicBezTo>
                  <a:cubicBezTo>
                    <a:pt x="13428" y="12053"/>
                    <a:pt x="10809" y="13513"/>
                    <a:pt x="8846" y="14316"/>
                  </a:cubicBezTo>
                  <a:cubicBezTo>
                    <a:pt x="6882" y="15118"/>
                    <a:pt x="5573" y="15264"/>
                    <a:pt x="4591" y="15264"/>
                  </a:cubicBezTo>
                  <a:cubicBezTo>
                    <a:pt x="3609" y="15264"/>
                    <a:pt x="2955" y="15118"/>
                    <a:pt x="2628" y="14389"/>
                  </a:cubicBezTo>
                  <a:cubicBezTo>
                    <a:pt x="2300" y="13659"/>
                    <a:pt x="2300" y="12345"/>
                    <a:pt x="2824" y="11105"/>
                  </a:cubicBezTo>
                  <a:cubicBezTo>
                    <a:pt x="3348" y="9864"/>
                    <a:pt x="4395" y="8697"/>
                    <a:pt x="5573" y="7675"/>
                  </a:cubicBezTo>
                  <a:cubicBezTo>
                    <a:pt x="6751" y="6653"/>
                    <a:pt x="8060" y="5778"/>
                    <a:pt x="9042" y="5194"/>
                  </a:cubicBezTo>
                  <a:cubicBezTo>
                    <a:pt x="10024" y="4610"/>
                    <a:pt x="10679" y="4318"/>
                    <a:pt x="10679" y="4172"/>
                  </a:cubicBezTo>
                  <a:cubicBezTo>
                    <a:pt x="10679" y="4026"/>
                    <a:pt x="10024" y="4026"/>
                    <a:pt x="8977" y="3807"/>
                  </a:cubicBezTo>
                  <a:cubicBezTo>
                    <a:pt x="7929" y="3589"/>
                    <a:pt x="6489" y="3151"/>
                    <a:pt x="5442" y="3005"/>
                  </a:cubicBezTo>
                  <a:cubicBezTo>
                    <a:pt x="4395" y="2859"/>
                    <a:pt x="3740" y="3005"/>
                    <a:pt x="3217" y="3370"/>
                  </a:cubicBezTo>
                  <a:cubicBezTo>
                    <a:pt x="2693" y="3735"/>
                    <a:pt x="2300" y="4318"/>
                    <a:pt x="2104" y="5340"/>
                  </a:cubicBezTo>
                  <a:cubicBezTo>
                    <a:pt x="1908" y="6362"/>
                    <a:pt x="1908" y="7821"/>
                    <a:pt x="2300" y="9353"/>
                  </a:cubicBezTo>
                  <a:cubicBezTo>
                    <a:pt x="2693" y="10886"/>
                    <a:pt x="3479" y="12491"/>
                    <a:pt x="4591" y="13440"/>
                  </a:cubicBezTo>
                  <a:cubicBezTo>
                    <a:pt x="5704" y="14389"/>
                    <a:pt x="7144" y="14680"/>
                    <a:pt x="8519" y="14607"/>
                  </a:cubicBezTo>
                  <a:cubicBezTo>
                    <a:pt x="9893" y="14535"/>
                    <a:pt x="11202" y="14097"/>
                    <a:pt x="12249" y="13221"/>
                  </a:cubicBezTo>
                  <a:cubicBezTo>
                    <a:pt x="13297" y="12345"/>
                    <a:pt x="14082" y="11032"/>
                    <a:pt x="14671" y="9791"/>
                  </a:cubicBezTo>
                  <a:cubicBezTo>
                    <a:pt x="15260" y="8551"/>
                    <a:pt x="15653" y="7383"/>
                    <a:pt x="15849" y="7164"/>
                  </a:cubicBezTo>
                  <a:cubicBezTo>
                    <a:pt x="16046" y="6945"/>
                    <a:pt x="16046" y="7675"/>
                    <a:pt x="15719" y="8697"/>
                  </a:cubicBezTo>
                  <a:cubicBezTo>
                    <a:pt x="15391" y="9718"/>
                    <a:pt x="14737" y="11032"/>
                    <a:pt x="13559" y="11907"/>
                  </a:cubicBezTo>
                  <a:cubicBezTo>
                    <a:pt x="12380" y="12783"/>
                    <a:pt x="10679" y="13221"/>
                    <a:pt x="9173" y="13221"/>
                  </a:cubicBezTo>
                  <a:cubicBezTo>
                    <a:pt x="7668" y="13221"/>
                    <a:pt x="6359" y="12783"/>
                    <a:pt x="5377" y="12272"/>
                  </a:cubicBezTo>
                  <a:cubicBezTo>
                    <a:pt x="4395" y="11762"/>
                    <a:pt x="3740" y="11178"/>
                    <a:pt x="3348" y="10521"/>
                  </a:cubicBezTo>
                  <a:cubicBezTo>
                    <a:pt x="2955" y="9864"/>
                    <a:pt x="2824" y="9135"/>
                    <a:pt x="2824" y="8405"/>
                  </a:cubicBezTo>
                  <a:cubicBezTo>
                    <a:pt x="2824" y="7675"/>
                    <a:pt x="2955" y="6945"/>
                    <a:pt x="3544" y="6143"/>
                  </a:cubicBezTo>
                  <a:cubicBezTo>
                    <a:pt x="4133" y="5340"/>
                    <a:pt x="5180" y="4464"/>
                    <a:pt x="6359" y="3808"/>
                  </a:cubicBezTo>
                  <a:cubicBezTo>
                    <a:pt x="7537" y="3151"/>
                    <a:pt x="8846" y="2713"/>
                    <a:pt x="9893" y="2494"/>
                  </a:cubicBezTo>
                  <a:cubicBezTo>
                    <a:pt x="10940" y="2275"/>
                    <a:pt x="11726" y="2275"/>
                    <a:pt x="12380" y="2713"/>
                  </a:cubicBezTo>
                  <a:cubicBezTo>
                    <a:pt x="13035" y="3151"/>
                    <a:pt x="13559" y="4026"/>
                    <a:pt x="13951" y="5267"/>
                  </a:cubicBezTo>
                  <a:cubicBezTo>
                    <a:pt x="14344" y="6507"/>
                    <a:pt x="14606" y="8113"/>
                    <a:pt x="14279" y="9572"/>
                  </a:cubicBezTo>
                  <a:cubicBezTo>
                    <a:pt x="13951" y="11032"/>
                    <a:pt x="13035" y="12345"/>
                    <a:pt x="11791" y="13002"/>
                  </a:cubicBezTo>
                  <a:cubicBezTo>
                    <a:pt x="10548" y="13659"/>
                    <a:pt x="8977" y="13659"/>
                    <a:pt x="7602" y="13148"/>
                  </a:cubicBezTo>
                  <a:cubicBezTo>
                    <a:pt x="6228" y="12637"/>
                    <a:pt x="5049" y="11616"/>
                    <a:pt x="4395" y="10302"/>
                  </a:cubicBezTo>
                  <a:cubicBezTo>
                    <a:pt x="3740" y="8989"/>
                    <a:pt x="3609" y="7383"/>
                    <a:pt x="4264" y="5997"/>
                  </a:cubicBezTo>
                  <a:cubicBezTo>
                    <a:pt x="4919" y="4610"/>
                    <a:pt x="6359" y="3443"/>
                    <a:pt x="8191" y="2786"/>
                  </a:cubicBezTo>
                  <a:cubicBezTo>
                    <a:pt x="10024" y="2129"/>
                    <a:pt x="12249" y="1983"/>
                    <a:pt x="13886" y="2421"/>
                  </a:cubicBezTo>
                  <a:cubicBezTo>
                    <a:pt x="15522" y="2859"/>
                    <a:pt x="16569" y="3880"/>
                    <a:pt x="17224" y="5340"/>
                  </a:cubicBezTo>
                  <a:cubicBezTo>
                    <a:pt x="17879" y="6799"/>
                    <a:pt x="18140" y="8697"/>
                    <a:pt x="17813" y="10448"/>
                  </a:cubicBezTo>
                  <a:cubicBezTo>
                    <a:pt x="17486" y="12199"/>
                    <a:pt x="16569" y="13805"/>
                    <a:pt x="14999" y="14899"/>
                  </a:cubicBezTo>
                  <a:cubicBezTo>
                    <a:pt x="13428" y="15994"/>
                    <a:pt x="11202" y="16578"/>
                    <a:pt x="9500" y="16651"/>
                  </a:cubicBezTo>
                  <a:cubicBezTo>
                    <a:pt x="7799" y="16724"/>
                    <a:pt x="6620" y="16286"/>
                    <a:pt x="5377" y="15556"/>
                  </a:cubicBezTo>
                  <a:cubicBezTo>
                    <a:pt x="4133" y="14826"/>
                    <a:pt x="2824" y="13805"/>
                    <a:pt x="2039" y="12856"/>
                  </a:cubicBezTo>
                  <a:cubicBezTo>
                    <a:pt x="1253" y="11908"/>
                    <a:pt x="991" y="11032"/>
                    <a:pt x="1188" y="9499"/>
                  </a:cubicBezTo>
                  <a:cubicBezTo>
                    <a:pt x="1384" y="7967"/>
                    <a:pt x="2039" y="5778"/>
                    <a:pt x="3020" y="4026"/>
                  </a:cubicBezTo>
                  <a:cubicBezTo>
                    <a:pt x="4002" y="2275"/>
                    <a:pt x="5311" y="962"/>
                    <a:pt x="7013" y="378"/>
                  </a:cubicBezTo>
                  <a:cubicBezTo>
                    <a:pt x="8715" y="-206"/>
                    <a:pt x="10809" y="-60"/>
                    <a:pt x="12839" y="451"/>
                  </a:cubicBezTo>
                  <a:cubicBezTo>
                    <a:pt x="14868" y="962"/>
                    <a:pt x="16831" y="1837"/>
                    <a:pt x="18009" y="2567"/>
                  </a:cubicBezTo>
                  <a:cubicBezTo>
                    <a:pt x="19188" y="3297"/>
                    <a:pt x="19580" y="3880"/>
                    <a:pt x="19777" y="4902"/>
                  </a:cubicBezTo>
                  <a:cubicBezTo>
                    <a:pt x="19973" y="5924"/>
                    <a:pt x="19973" y="7383"/>
                    <a:pt x="19711" y="9207"/>
                  </a:cubicBezTo>
                  <a:cubicBezTo>
                    <a:pt x="19449" y="11032"/>
                    <a:pt x="18926" y="13221"/>
                    <a:pt x="17944" y="14753"/>
                  </a:cubicBezTo>
                  <a:cubicBezTo>
                    <a:pt x="16962" y="16286"/>
                    <a:pt x="15522" y="17162"/>
                    <a:pt x="13820" y="17818"/>
                  </a:cubicBezTo>
                  <a:cubicBezTo>
                    <a:pt x="12119" y="18475"/>
                    <a:pt x="10155" y="18913"/>
                    <a:pt x="8519" y="19132"/>
                  </a:cubicBezTo>
                  <a:cubicBezTo>
                    <a:pt x="6882" y="19351"/>
                    <a:pt x="5573" y="19351"/>
                    <a:pt x="4591" y="19205"/>
                  </a:cubicBezTo>
                  <a:cubicBezTo>
                    <a:pt x="3609" y="19059"/>
                    <a:pt x="2955" y="18767"/>
                    <a:pt x="2366" y="17745"/>
                  </a:cubicBezTo>
                  <a:cubicBezTo>
                    <a:pt x="1777" y="16724"/>
                    <a:pt x="1253" y="14972"/>
                    <a:pt x="1122" y="13002"/>
                  </a:cubicBezTo>
                  <a:cubicBezTo>
                    <a:pt x="991" y="11032"/>
                    <a:pt x="1253" y="8843"/>
                    <a:pt x="1711" y="7018"/>
                  </a:cubicBezTo>
                  <a:cubicBezTo>
                    <a:pt x="2169" y="5194"/>
                    <a:pt x="2824" y="3735"/>
                    <a:pt x="3806" y="2713"/>
                  </a:cubicBezTo>
                  <a:cubicBezTo>
                    <a:pt x="4788" y="1691"/>
                    <a:pt x="6097" y="1107"/>
                    <a:pt x="7733" y="889"/>
                  </a:cubicBezTo>
                  <a:cubicBezTo>
                    <a:pt x="9369" y="670"/>
                    <a:pt x="11333" y="816"/>
                    <a:pt x="13166" y="1764"/>
                  </a:cubicBezTo>
                  <a:cubicBezTo>
                    <a:pt x="14999" y="2713"/>
                    <a:pt x="16700" y="4464"/>
                    <a:pt x="17551" y="6070"/>
                  </a:cubicBezTo>
                  <a:cubicBezTo>
                    <a:pt x="18402" y="7675"/>
                    <a:pt x="18402" y="9135"/>
                    <a:pt x="18271" y="10594"/>
                  </a:cubicBezTo>
                  <a:cubicBezTo>
                    <a:pt x="18140" y="12053"/>
                    <a:pt x="17879" y="13513"/>
                    <a:pt x="16766" y="14680"/>
                  </a:cubicBezTo>
                  <a:cubicBezTo>
                    <a:pt x="15653" y="15848"/>
                    <a:pt x="13689" y="16724"/>
                    <a:pt x="12184" y="17162"/>
                  </a:cubicBezTo>
                  <a:cubicBezTo>
                    <a:pt x="10679" y="17599"/>
                    <a:pt x="9631" y="17599"/>
                    <a:pt x="8911" y="17235"/>
                  </a:cubicBezTo>
                  <a:cubicBezTo>
                    <a:pt x="8191" y="16870"/>
                    <a:pt x="7799" y="16140"/>
                    <a:pt x="7406" y="1541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3" name="الرسم"/>
          <p:cNvGrpSpPr/>
          <p:nvPr/>
        </p:nvGrpSpPr>
        <p:grpSpPr>
          <a:xfrm>
            <a:off x="4428642" y="5454855"/>
            <a:ext cx="1905634" cy="2769142"/>
            <a:chOff x="0" y="0"/>
            <a:chExt cx="1905632" cy="2769141"/>
          </a:xfrm>
        </p:grpSpPr>
        <p:sp>
          <p:nvSpPr>
            <p:cNvPr id="170" name="خط"/>
            <p:cNvSpPr/>
            <p:nvPr/>
          </p:nvSpPr>
          <p:spPr>
            <a:xfrm>
              <a:off x="386891" y="-1"/>
              <a:ext cx="378309" cy="37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11" fill="norm" stroke="1" extrusionOk="0">
                  <a:moveTo>
                    <a:pt x="1906" y="5413"/>
                  </a:moveTo>
                  <a:cubicBezTo>
                    <a:pt x="2065" y="4607"/>
                    <a:pt x="2223" y="3801"/>
                    <a:pt x="3176" y="2995"/>
                  </a:cubicBezTo>
                  <a:cubicBezTo>
                    <a:pt x="4129" y="2189"/>
                    <a:pt x="5876" y="1383"/>
                    <a:pt x="8497" y="819"/>
                  </a:cubicBezTo>
                  <a:cubicBezTo>
                    <a:pt x="11117" y="254"/>
                    <a:pt x="14612" y="-68"/>
                    <a:pt x="16756" y="13"/>
                  </a:cubicBezTo>
                  <a:cubicBezTo>
                    <a:pt x="18900" y="93"/>
                    <a:pt x="19694" y="577"/>
                    <a:pt x="20250" y="1625"/>
                  </a:cubicBezTo>
                  <a:cubicBezTo>
                    <a:pt x="20806" y="2672"/>
                    <a:pt x="21123" y="4284"/>
                    <a:pt x="21282" y="6622"/>
                  </a:cubicBezTo>
                  <a:cubicBezTo>
                    <a:pt x="21441" y="8959"/>
                    <a:pt x="21441" y="12022"/>
                    <a:pt x="20885" y="14359"/>
                  </a:cubicBezTo>
                  <a:cubicBezTo>
                    <a:pt x="20329" y="16696"/>
                    <a:pt x="19217" y="18308"/>
                    <a:pt x="17470" y="19436"/>
                  </a:cubicBezTo>
                  <a:cubicBezTo>
                    <a:pt x="15723" y="20565"/>
                    <a:pt x="13341" y="21210"/>
                    <a:pt x="10879" y="21371"/>
                  </a:cubicBezTo>
                  <a:cubicBezTo>
                    <a:pt x="8417" y="21532"/>
                    <a:pt x="5876" y="21210"/>
                    <a:pt x="4129" y="20404"/>
                  </a:cubicBezTo>
                  <a:cubicBezTo>
                    <a:pt x="2382" y="19598"/>
                    <a:pt x="1429" y="18308"/>
                    <a:pt x="794" y="16293"/>
                  </a:cubicBezTo>
                  <a:cubicBezTo>
                    <a:pt x="159" y="14278"/>
                    <a:pt x="-159" y="11538"/>
                    <a:pt x="79" y="9201"/>
                  </a:cubicBezTo>
                  <a:cubicBezTo>
                    <a:pt x="317" y="6863"/>
                    <a:pt x="1112" y="4929"/>
                    <a:pt x="2382" y="3720"/>
                  </a:cubicBezTo>
                  <a:cubicBezTo>
                    <a:pt x="3653" y="2511"/>
                    <a:pt x="5400" y="2028"/>
                    <a:pt x="7067" y="1786"/>
                  </a:cubicBezTo>
                  <a:cubicBezTo>
                    <a:pt x="8735" y="1544"/>
                    <a:pt x="10323" y="1544"/>
                    <a:pt x="11832" y="2592"/>
                  </a:cubicBezTo>
                  <a:cubicBezTo>
                    <a:pt x="13341" y="3639"/>
                    <a:pt x="14770" y="5735"/>
                    <a:pt x="15723" y="7992"/>
                  </a:cubicBezTo>
                  <a:cubicBezTo>
                    <a:pt x="16676" y="10248"/>
                    <a:pt x="17153" y="12666"/>
                    <a:pt x="17232" y="14278"/>
                  </a:cubicBezTo>
                  <a:cubicBezTo>
                    <a:pt x="17312" y="15890"/>
                    <a:pt x="16994" y="16696"/>
                    <a:pt x="15882" y="17341"/>
                  </a:cubicBezTo>
                  <a:cubicBezTo>
                    <a:pt x="14770" y="17986"/>
                    <a:pt x="12865" y="18469"/>
                    <a:pt x="11117" y="18550"/>
                  </a:cubicBezTo>
                  <a:cubicBezTo>
                    <a:pt x="9370" y="18631"/>
                    <a:pt x="7782" y="18308"/>
                    <a:pt x="6670" y="17422"/>
                  </a:cubicBezTo>
                  <a:cubicBezTo>
                    <a:pt x="5559" y="16535"/>
                    <a:pt x="4923" y="15084"/>
                    <a:pt x="4685" y="13553"/>
                  </a:cubicBezTo>
                  <a:cubicBezTo>
                    <a:pt x="4447" y="12022"/>
                    <a:pt x="4606" y="10410"/>
                    <a:pt x="6115" y="8636"/>
                  </a:cubicBezTo>
                  <a:cubicBezTo>
                    <a:pt x="7623" y="6863"/>
                    <a:pt x="10482" y="4929"/>
                    <a:pt x="12865" y="3881"/>
                  </a:cubicBezTo>
                  <a:cubicBezTo>
                    <a:pt x="15247" y="2834"/>
                    <a:pt x="17153" y="2672"/>
                    <a:pt x="18344" y="2914"/>
                  </a:cubicBezTo>
                  <a:cubicBezTo>
                    <a:pt x="19535" y="3156"/>
                    <a:pt x="20012" y="3801"/>
                    <a:pt x="20250" y="5413"/>
                  </a:cubicBezTo>
                  <a:cubicBezTo>
                    <a:pt x="20488" y="7025"/>
                    <a:pt x="20488" y="9604"/>
                    <a:pt x="20012" y="11699"/>
                  </a:cubicBezTo>
                  <a:cubicBezTo>
                    <a:pt x="19535" y="13795"/>
                    <a:pt x="18582" y="15407"/>
                    <a:pt x="16676" y="16616"/>
                  </a:cubicBezTo>
                  <a:cubicBezTo>
                    <a:pt x="14770" y="17825"/>
                    <a:pt x="11912" y="18631"/>
                    <a:pt x="9926" y="18792"/>
                  </a:cubicBezTo>
                  <a:cubicBezTo>
                    <a:pt x="7941" y="18953"/>
                    <a:pt x="6829" y="18469"/>
                    <a:pt x="6115" y="17422"/>
                  </a:cubicBezTo>
                  <a:cubicBezTo>
                    <a:pt x="5400" y="16374"/>
                    <a:pt x="5082" y="14762"/>
                    <a:pt x="5559" y="12586"/>
                  </a:cubicBezTo>
                  <a:cubicBezTo>
                    <a:pt x="6035" y="10410"/>
                    <a:pt x="7306" y="7669"/>
                    <a:pt x="9212" y="5896"/>
                  </a:cubicBezTo>
                  <a:cubicBezTo>
                    <a:pt x="11117" y="4123"/>
                    <a:pt x="13659" y="3317"/>
                    <a:pt x="15406" y="2995"/>
                  </a:cubicBezTo>
                  <a:cubicBezTo>
                    <a:pt x="17153" y="2672"/>
                    <a:pt x="18106" y="2834"/>
                    <a:pt x="18820" y="3236"/>
                  </a:cubicBezTo>
                  <a:cubicBezTo>
                    <a:pt x="19535" y="3639"/>
                    <a:pt x="20012" y="4284"/>
                    <a:pt x="20170" y="6219"/>
                  </a:cubicBezTo>
                  <a:cubicBezTo>
                    <a:pt x="20329" y="8153"/>
                    <a:pt x="20170" y="11377"/>
                    <a:pt x="18900" y="13633"/>
                  </a:cubicBezTo>
                  <a:cubicBezTo>
                    <a:pt x="17629" y="15890"/>
                    <a:pt x="15247" y="17180"/>
                    <a:pt x="13023" y="17663"/>
                  </a:cubicBezTo>
                  <a:cubicBezTo>
                    <a:pt x="10800" y="18147"/>
                    <a:pt x="8735" y="17825"/>
                    <a:pt x="7465" y="16454"/>
                  </a:cubicBezTo>
                  <a:cubicBezTo>
                    <a:pt x="6194" y="15084"/>
                    <a:pt x="5717" y="12666"/>
                    <a:pt x="6512" y="10490"/>
                  </a:cubicBezTo>
                  <a:cubicBezTo>
                    <a:pt x="7306" y="8314"/>
                    <a:pt x="9370" y="6380"/>
                    <a:pt x="10879" y="5332"/>
                  </a:cubicBezTo>
                  <a:cubicBezTo>
                    <a:pt x="12388" y="4284"/>
                    <a:pt x="13341" y="4123"/>
                    <a:pt x="14373" y="4123"/>
                  </a:cubicBezTo>
                  <a:cubicBezTo>
                    <a:pt x="15406" y="4123"/>
                    <a:pt x="16517" y="4284"/>
                    <a:pt x="17391" y="5493"/>
                  </a:cubicBezTo>
                  <a:cubicBezTo>
                    <a:pt x="18265" y="6702"/>
                    <a:pt x="18900" y="8959"/>
                    <a:pt x="18900" y="10893"/>
                  </a:cubicBezTo>
                  <a:cubicBezTo>
                    <a:pt x="18900" y="12828"/>
                    <a:pt x="18265" y="14439"/>
                    <a:pt x="17073" y="15487"/>
                  </a:cubicBezTo>
                  <a:cubicBezTo>
                    <a:pt x="15882" y="16535"/>
                    <a:pt x="14135" y="17019"/>
                    <a:pt x="12785" y="17260"/>
                  </a:cubicBezTo>
                  <a:cubicBezTo>
                    <a:pt x="11435" y="17502"/>
                    <a:pt x="10482" y="17502"/>
                    <a:pt x="9609" y="17260"/>
                  </a:cubicBezTo>
                  <a:cubicBezTo>
                    <a:pt x="8735" y="17019"/>
                    <a:pt x="7941" y="16535"/>
                    <a:pt x="7623" y="15890"/>
                  </a:cubicBezTo>
                  <a:cubicBezTo>
                    <a:pt x="7306" y="15245"/>
                    <a:pt x="7465" y="14439"/>
                    <a:pt x="8735" y="13069"/>
                  </a:cubicBezTo>
                  <a:cubicBezTo>
                    <a:pt x="10006" y="11699"/>
                    <a:pt x="12388" y="9765"/>
                    <a:pt x="14135" y="8717"/>
                  </a:cubicBezTo>
                  <a:cubicBezTo>
                    <a:pt x="15882" y="7669"/>
                    <a:pt x="16994" y="7508"/>
                    <a:pt x="17709" y="7831"/>
                  </a:cubicBezTo>
                  <a:cubicBezTo>
                    <a:pt x="18423" y="8153"/>
                    <a:pt x="18741" y="8959"/>
                    <a:pt x="18423" y="10168"/>
                  </a:cubicBezTo>
                  <a:cubicBezTo>
                    <a:pt x="18106" y="11377"/>
                    <a:pt x="17153" y="12989"/>
                    <a:pt x="16200" y="14036"/>
                  </a:cubicBezTo>
                  <a:cubicBezTo>
                    <a:pt x="15247" y="15084"/>
                    <a:pt x="14294" y="15568"/>
                    <a:pt x="13341" y="15890"/>
                  </a:cubicBezTo>
                  <a:cubicBezTo>
                    <a:pt x="12388" y="16213"/>
                    <a:pt x="11435" y="16374"/>
                    <a:pt x="10720" y="16132"/>
                  </a:cubicBezTo>
                  <a:cubicBezTo>
                    <a:pt x="10006" y="15890"/>
                    <a:pt x="9529" y="15245"/>
                    <a:pt x="9370" y="14520"/>
                  </a:cubicBezTo>
                  <a:cubicBezTo>
                    <a:pt x="9212" y="13795"/>
                    <a:pt x="9370" y="12989"/>
                    <a:pt x="9847" y="12263"/>
                  </a:cubicBezTo>
                  <a:cubicBezTo>
                    <a:pt x="10323" y="11538"/>
                    <a:pt x="11117" y="10893"/>
                    <a:pt x="11832" y="10329"/>
                  </a:cubicBezTo>
                  <a:cubicBezTo>
                    <a:pt x="12547" y="9765"/>
                    <a:pt x="13182" y="9281"/>
                    <a:pt x="13897" y="9039"/>
                  </a:cubicBezTo>
                  <a:cubicBezTo>
                    <a:pt x="14612" y="8798"/>
                    <a:pt x="15406" y="8798"/>
                    <a:pt x="15803" y="9523"/>
                  </a:cubicBezTo>
                  <a:cubicBezTo>
                    <a:pt x="16200" y="10248"/>
                    <a:pt x="16200" y="11699"/>
                    <a:pt x="15882" y="12747"/>
                  </a:cubicBezTo>
                  <a:cubicBezTo>
                    <a:pt x="15565" y="13795"/>
                    <a:pt x="14929" y="14439"/>
                    <a:pt x="14135" y="14923"/>
                  </a:cubicBezTo>
                  <a:cubicBezTo>
                    <a:pt x="13341" y="15407"/>
                    <a:pt x="12388" y="15729"/>
                    <a:pt x="11594" y="15648"/>
                  </a:cubicBezTo>
                  <a:cubicBezTo>
                    <a:pt x="10800" y="15568"/>
                    <a:pt x="10165" y="15084"/>
                    <a:pt x="9767" y="14439"/>
                  </a:cubicBezTo>
                  <a:cubicBezTo>
                    <a:pt x="9370" y="13795"/>
                    <a:pt x="9212" y="12989"/>
                    <a:pt x="9291" y="12183"/>
                  </a:cubicBezTo>
                  <a:cubicBezTo>
                    <a:pt x="9370" y="11377"/>
                    <a:pt x="9688" y="10571"/>
                    <a:pt x="10244" y="9845"/>
                  </a:cubicBezTo>
                  <a:cubicBezTo>
                    <a:pt x="10800" y="9120"/>
                    <a:pt x="11594" y="8475"/>
                    <a:pt x="12547" y="8072"/>
                  </a:cubicBezTo>
                  <a:cubicBezTo>
                    <a:pt x="13500" y="7669"/>
                    <a:pt x="14612" y="7508"/>
                    <a:pt x="15247" y="7911"/>
                  </a:cubicBezTo>
                  <a:cubicBezTo>
                    <a:pt x="15882" y="8314"/>
                    <a:pt x="16041" y="9281"/>
                    <a:pt x="15644" y="10490"/>
                  </a:cubicBezTo>
                  <a:cubicBezTo>
                    <a:pt x="15247" y="11699"/>
                    <a:pt x="14294" y="13150"/>
                    <a:pt x="13103" y="14198"/>
                  </a:cubicBezTo>
                  <a:cubicBezTo>
                    <a:pt x="11912" y="15245"/>
                    <a:pt x="10482" y="15890"/>
                    <a:pt x="9370" y="16213"/>
                  </a:cubicBezTo>
                  <a:cubicBezTo>
                    <a:pt x="8259" y="16535"/>
                    <a:pt x="7465" y="16535"/>
                    <a:pt x="6909" y="16132"/>
                  </a:cubicBezTo>
                  <a:cubicBezTo>
                    <a:pt x="6353" y="15729"/>
                    <a:pt x="6035" y="14923"/>
                    <a:pt x="5876" y="14036"/>
                  </a:cubicBezTo>
                  <a:cubicBezTo>
                    <a:pt x="5717" y="13150"/>
                    <a:pt x="5717" y="12183"/>
                    <a:pt x="6273" y="11054"/>
                  </a:cubicBezTo>
                  <a:cubicBezTo>
                    <a:pt x="6829" y="9926"/>
                    <a:pt x="7941" y="8636"/>
                    <a:pt x="8894" y="7831"/>
                  </a:cubicBezTo>
                  <a:cubicBezTo>
                    <a:pt x="9847" y="7025"/>
                    <a:pt x="10641" y="6702"/>
                    <a:pt x="11435" y="6299"/>
                  </a:cubicBezTo>
                  <a:cubicBezTo>
                    <a:pt x="12229" y="5896"/>
                    <a:pt x="13023" y="5413"/>
                    <a:pt x="13023" y="5010"/>
                  </a:cubicBezTo>
                  <a:cubicBezTo>
                    <a:pt x="13023" y="4607"/>
                    <a:pt x="12229" y="4284"/>
                    <a:pt x="10879" y="4123"/>
                  </a:cubicBezTo>
                  <a:cubicBezTo>
                    <a:pt x="9529" y="3962"/>
                    <a:pt x="7623" y="3962"/>
                    <a:pt x="6115" y="4526"/>
                  </a:cubicBezTo>
                  <a:cubicBezTo>
                    <a:pt x="4606" y="5090"/>
                    <a:pt x="3494" y="6219"/>
                    <a:pt x="2859" y="7589"/>
                  </a:cubicBezTo>
                  <a:cubicBezTo>
                    <a:pt x="2223" y="8959"/>
                    <a:pt x="2065" y="10571"/>
                    <a:pt x="2382" y="12263"/>
                  </a:cubicBezTo>
                  <a:cubicBezTo>
                    <a:pt x="2700" y="13956"/>
                    <a:pt x="3494" y="15729"/>
                    <a:pt x="4288" y="16696"/>
                  </a:cubicBezTo>
                  <a:cubicBezTo>
                    <a:pt x="5082" y="17663"/>
                    <a:pt x="5876" y="17825"/>
                    <a:pt x="7147" y="17583"/>
                  </a:cubicBezTo>
                  <a:cubicBezTo>
                    <a:pt x="8417" y="17341"/>
                    <a:pt x="10165" y="16696"/>
                    <a:pt x="11356" y="16132"/>
                  </a:cubicBezTo>
                  <a:cubicBezTo>
                    <a:pt x="12547" y="15568"/>
                    <a:pt x="13182" y="15084"/>
                    <a:pt x="13579" y="13553"/>
                  </a:cubicBezTo>
                  <a:cubicBezTo>
                    <a:pt x="13976" y="12022"/>
                    <a:pt x="14135" y="9442"/>
                    <a:pt x="14135" y="7750"/>
                  </a:cubicBezTo>
                  <a:cubicBezTo>
                    <a:pt x="14135" y="6057"/>
                    <a:pt x="13976" y="5251"/>
                    <a:pt x="13579" y="4526"/>
                  </a:cubicBezTo>
                  <a:cubicBezTo>
                    <a:pt x="13182" y="3801"/>
                    <a:pt x="12547" y="3156"/>
                    <a:pt x="11753" y="2753"/>
                  </a:cubicBezTo>
                  <a:cubicBezTo>
                    <a:pt x="10959" y="2350"/>
                    <a:pt x="10006" y="2189"/>
                    <a:pt x="9132" y="2108"/>
                  </a:cubicBezTo>
                  <a:cubicBezTo>
                    <a:pt x="8259" y="2028"/>
                    <a:pt x="7465" y="2028"/>
                    <a:pt x="6750" y="2269"/>
                  </a:cubicBezTo>
                  <a:cubicBezTo>
                    <a:pt x="6035" y="2511"/>
                    <a:pt x="5400" y="2995"/>
                    <a:pt x="4765" y="4284"/>
                  </a:cubicBezTo>
                  <a:cubicBezTo>
                    <a:pt x="4129" y="5574"/>
                    <a:pt x="3494" y="7669"/>
                    <a:pt x="3256" y="9684"/>
                  </a:cubicBezTo>
                  <a:cubicBezTo>
                    <a:pt x="3017" y="11699"/>
                    <a:pt x="3176" y="13633"/>
                    <a:pt x="3494" y="14923"/>
                  </a:cubicBezTo>
                  <a:cubicBezTo>
                    <a:pt x="3812" y="16213"/>
                    <a:pt x="4288" y="16857"/>
                    <a:pt x="4923" y="17260"/>
                  </a:cubicBezTo>
                  <a:cubicBezTo>
                    <a:pt x="5559" y="17663"/>
                    <a:pt x="6353" y="17825"/>
                    <a:pt x="7941" y="17341"/>
                  </a:cubicBezTo>
                  <a:cubicBezTo>
                    <a:pt x="9529" y="16857"/>
                    <a:pt x="11912" y="15729"/>
                    <a:pt x="13659" y="14198"/>
                  </a:cubicBezTo>
                  <a:cubicBezTo>
                    <a:pt x="15406" y="12666"/>
                    <a:pt x="16517" y="10732"/>
                    <a:pt x="17153" y="9362"/>
                  </a:cubicBezTo>
                  <a:cubicBezTo>
                    <a:pt x="17788" y="7992"/>
                    <a:pt x="17947" y="7186"/>
                    <a:pt x="18026" y="6380"/>
                  </a:cubicBezTo>
                  <a:cubicBezTo>
                    <a:pt x="18106" y="5574"/>
                    <a:pt x="18106" y="4768"/>
                    <a:pt x="17788" y="4123"/>
                  </a:cubicBezTo>
                  <a:cubicBezTo>
                    <a:pt x="17470" y="3478"/>
                    <a:pt x="16835" y="2995"/>
                    <a:pt x="15723" y="2592"/>
                  </a:cubicBezTo>
                  <a:cubicBezTo>
                    <a:pt x="14612" y="2189"/>
                    <a:pt x="13023" y="1866"/>
                    <a:pt x="11832" y="1705"/>
                  </a:cubicBezTo>
                  <a:cubicBezTo>
                    <a:pt x="10641" y="1544"/>
                    <a:pt x="9847" y="1544"/>
                    <a:pt x="8815" y="2350"/>
                  </a:cubicBezTo>
                  <a:cubicBezTo>
                    <a:pt x="7782" y="3156"/>
                    <a:pt x="6512" y="4768"/>
                    <a:pt x="5797" y="6460"/>
                  </a:cubicBezTo>
                  <a:cubicBezTo>
                    <a:pt x="5082" y="8153"/>
                    <a:pt x="4923" y="9926"/>
                    <a:pt x="5082" y="11377"/>
                  </a:cubicBezTo>
                  <a:cubicBezTo>
                    <a:pt x="5241" y="12828"/>
                    <a:pt x="5717" y="13956"/>
                    <a:pt x="6432" y="14439"/>
                  </a:cubicBezTo>
                  <a:cubicBezTo>
                    <a:pt x="7147" y="14923"/>
                    <a:pt x="8100" y="14762"/>
                    <a:pt x="9053" y="1460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71" name="خط"/>
            <p:cNvSpPr/>
            <p:nvPr/>
          </p:nvSpPr>
          <p:spPr>
            <a:xfrm>
              <a:off x="1315246" y="810474"/>
              <a:ext cx="328857" cy="35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035" fill="norm" stroke="1" extrusionOk="0">
                  <a:moveTo>
                    <a:pt x="3171" y="8652"/>
                  </a:moveTo>
                  <a:cubicBezTo>
                    <a:pt x="2278" y="8652"/>
                    <a:pt x="1386" y="8652"/>
                    <a:pt x="1207" y="8314"/>
                  </a:cubicBezTo>
                  <a:cubicBezTo>
                    <a:pt x="1029" y="7977"/>
                    <a:pt x="1564" y="7302"/>
                    <a:pt x="2903" y="5952"/>
                  </a:cubicBezTo>
                  <a:cubicBezTo>
                    <a:pt x="4242" y="4602"/>
                    <a:pt x="6384" y="2577"/>
                    <a:pt x="8437" y="1564"/>
                  </a:cubicBezTo>
                  <a:cubicBezTo>
                    <a:pt x="10490" y="552"/>
                    <a:pt x="12453" y="552"/>
                    <a:pt x="14685" y="1564"/>
                  </a:cubicBezTo>
                  <a:cubicBezTo>
                    <a:pt x="16916" y="2577"/>
                    <a:pt x="19415" y="4602"/>
                    <a:pt x="20397" y="7386"/>
                  </a:cubicBezTo>
                  <a:cubicBezTo>
                    <a:pt x="21379" y="10171"/>
                    <a:pt x="20843" y="13714"/>
                    <a:pt x="19058" y="16330"/>
                  </a:cubicBezTo>
                  <a:cubicBezTo>
                    <a:pt x="17273" y="18945"/>
                    <a:pt x="14239" y="20633"/>
                    <a:pt x="11115" y="20970"/>
                  </a:cubicBezTo>
                  <a:cubicBezTo>
                    <a:pt x="7991" y="21308"/>
                    <a:pt x="4777" y="20296"/>
                    <a:pt x="2724" y="18608"/>
                  </a:cubicBezTo>
                  <a:cubicBezTo>
                    <a:pt x="672" y="16921"/>
                    <a:pt x="-221" y="14558"/>
                    <a:pt x="47" y="12027"/>
                  </a:cubicBezTo>
                  <a:cubicBezTo>
                    <a:pt x="315" y="9496"/>
                    <a:pt x="1743" y="6796"/>
                    <a:pt x="3796" y="4939"/>
                  </a:cubicBezTo>
                  <a:cubicBezTo>
                    <a:pt x="5848" y="3083"/>
                    <a:pt x="8526" y="2071"/>
                    <a:pt x="10311" y="1649"/>
                  </a:cubicBezTo>
                  <a:cubicBezTo>
                    <a:pt x="12096" y="1227"/>
                    <a:pt x="12989" y="1396"/>
                    <a:pt x="13703" y="2999"/>
                  </a:cubicBezTo>
                  <a:cubicBezTo>
                    <a:pt x="14417" y="4602"/>
                    <a:pt x="14953" y="7639"/>
                    <a:pt x="14774" y="10677"/>
                  </a:cubicBezTo>
                  <a:cubicBezTo>
                    <a:pt x="14596" y="13714"/>
                    <a:pt x="13703" y="16752"/>
                    <a:pt x="12453" y="18608"/>
                  </a:cubicBezTo>
                  <a:cubicBezTo>
                    <a:pt x="11204" y="20464"/>
                    <a:pt x="9597" y="21139"/>
                    <a:pt x="7812" y="20211"/>
                  </a:cubicBezTo>
                  <a:cubicBezTo>
                    <a:pt x="6027" y="19283"/>
                    <a:pt x="4063" y="16752"/>
                    <a:pt x="3796" y="13799"/>
                  </a:cubicBezTo>
                  <a:cubicBezTo>
                    <a:pt x="3528" y="10846"/>
                    <a:pt x="4956" y="7471"/>
                    <a:pt x="6741" y="5446"/>
                  </a:cubicBezTo>
                  <a:cubicBezTo>
                    <a:pt x="8526" y="3421"/>
                    <a:pt x="10668" y="2746"/>
                    <a:pt x="12007" y="2830"/>
                  </a:cubicBezTo>
                  <a:cubicBezTo>
                    <a:pt x="13346" y="2914"/>
                    <a:pt x="13881" y="3758"/>
                    <a:pt x="14328" y="5614"/>
                  </a:cubicBezTo>
                  <a:cubicBezTo>
                    <a:pt x="14774" y="7471"/>
                    <a:pt x="15131" y="10339"/>
                    <a:pt x="14328" y="12786"/>
                  </a:cubicBezTo>
                  <a:cubicBezTo>
                    <a:pt x="13524" y="15233"/>
                    <a:pt x="11561" y="17258"/>
                    <a:pt x="10043" y="18271"/>
                  </a:cubicBezTo>
                  <a:cubicBezTo>
                    <a:pt x="8526" y="19283"/>
                    <a:pt x="7455" y="19283"/>
                    <a:pt x="6652" y="17849"/>
                  </a:cubicBezTo>
                  <a:cubicBezTo>
                    <a:pt x="5848" y="16414"/>
                    <a:pt x="5313" y="13546"/>
                    <a:pt x="6384" y="10677"/>
                  </a:cubicBezTo>
                  <a:cubicBezTo>
                    <a:pt x="7455" y="7808"/>
                    <a:pt x="10133" y="4939"/>
                    <a:pt x="12007" y="3505"/>
                  </a:cubicBezTo>
                  <a:cubicBezTo>
                    <a:pt x="13881" y="2071"/>
                    <a:pt x="14953" y="2071"/>
                    <a:pt x="15667" y="2492"/>
                  </a:cubicBezTo>
                  <a:cubicBezTo>
                    <a:pt x="16381" y="2914"/>
                    <a:pt x="16738" y="3758"/>
                    <a:pt x="16470" y="6036"/>
                  </a:cubicBezTo>
                  <a:cubicBezTo>
                    <a:pt x="16202" y="8314"/>
                    <a:pt x="15310" y="12027"/>
                    <a:pt x="14506" y="14136"/>
                  </a:cubicBezTo>
                  <a:cubicBezTo>
                    <a:pt x="13703" y="16246"/>
                    <a:pt x="12989" y="16752"/>
                    <a:pt x="11650" y="16583"/>
                  </a:cubicBezTo>
                  <a:cubicBezTo>
                    <a:pt x="10311" y="16414"/>
                    <a:pt x="8348" y="15570"/>
                    <a:pt x="7634" y="14305"/>
                  </a:cubicBezTo>
                  <a:cubicBezTo>
                    <a:pt x="6919" y="13039"/>
                    <a:pt x="7455" y="11352"/>
                    <a:pt x="8348" y="9749"/>
                  </a:cubicBezTo>
                  <a:cubicBezTo>
                    <a:pt x="9240" y="8145"/>
                    <a:pt x="10490" y="6627"/>
                    <a:pt x="11561" y="5699"/>
                  </a:cubicBezTo>
                  <a:cubicBezTo>
                    <a:pt x="12632" y="4771"/>
                    <a:pt x="13524" y="4433"/>
                    <a:pt x="14417" y="5024"/>
                  </a:cubicBezTo>
                  <a:cubicBezTo>
                    <a:pt x="15310" y="5614"/>
                    <a:pt x="16202" y="7133"/>
                    <a:pt x="16381" y="8905"/>
                  </a:cubicBezTo>
                  <a:cubicBezTo>
                    <a:pt x="16559" y="10677"/>
                    <a:pt x="16024" y="12702"/>
                    <a:pt x="15310" y="14052"/>
                  </a:cubicBezTo>
                  <a:cubicBezTo>
                    <a:pt x="14596" y="15402"/>
                    <a:pt x="13703" y="16077"/>
                    <a:pt x="12632" y="15908"/>
                  </a:cubicBezTo>
                  <a:cubicBezTo>
                    <a:pt x="11561" y="15739"/>
                    <a:pt x="10311" y="14727"/>
                    <a:pt x="10133" y="12786"/>
                  </a:cubicBezTo>
                  <a:cubicBezTo>
                    <a:pt x="9954" y="10845"/>
                    <a:pt x="10847" y="7977"/>
                    <a:pt x="12186" y="5952"/>
                  </a:cubicBezTo>
                  <a:cubicBezTo>
                    <a:pt x="13524" y="3927"/>
                    <a:pt x="15310" y="2746"/>
                    <a:pt x="16738" y="2239"/>
                  </a:cubicBezTo>
                  <a:cubicBezTo>
                    <a:pt x="18166" y="1733"/>
                    <a:pt x="19237" y="1902"/>
                    <a:pt x="19594" y="3421"/>
                  </a:cubicBezTo>
                  <a:cubicBezTo>
                    <a:pt x="19951" y="4939"/>
                    <a:pt x="19594" y="7808"/>
                    <a:pt x="18701" y="10086"/>
                  </a:cubicBezTo>
                  <a:cubicBezTo>
                    <a:pt x="17809" y="12364"/>
                    <a:pt x="16381" y="14052"/>
                    <a:pt x="14774" y="14980"/>
                  </a:cubicBezTo>
                  <a:cubicBezTo>
                    <a:pt x="13167" y="15908"/>
                    <a:pt x="11382" y="16077"/>
                    <a:pt x="9954" y="14389"/>
                  </a:cubicBezTo>
                  <a:cubicBezTo>
                    <a:pt x="8526" y="12702"/>
                    <a:pt x="7455" y="9158"/>
                    <a:pt x="7187" y="6964"/>
                  </a:cubicBezTo>
                  <a:cubicBezTo>
                    <a:pt x="6919" y="4771"/>
                    <a:pt x="7455" y="3927"/>
                    <a:pt x="8169" y="3421"/>
                  </a:cubicBezTo>
                  <a:cubicBezTo>
                    <a:pt x="8883" y="2914"/>
                    <a:pt x="9776" y="2746"/>
                    <a:pt x="10400" y="3083"/>
                  </a:cubicBezTo>
                  <a:cubicBezTo>
                    <a:pt x="11025" y="3421"/>
                    <a:pt x="11382" y="4264"/>
                    <a:pt x="11561" y="5952"/>
                  </a:cubicBezTo>
                  <a:cubicBezTo>
                    <a:pt x="11739" y="7639"/>
                    <a:pt x="11739" y="10171"/>
                    <a:pt x="11025" y="12196"/>
                  </a:cubicBezTo>
                  <a:cubicBezTo>
                    <a:pt x="10311" y="14221"/>
                    <a:pt x="8883" y="15739"/>
                    <a:pt x="7723" y="16414"/>
                  </a:cubicBezTo>
                  <a:cubicBezTo>
                    <a:pt x="6562" y="17089"/>
                    <a:pt x="5670" y="16920"/>
                    <a:pt x="5045" y="16330"/>
                  </a:cubicBezTo>
                  <a:cubicBezTo>
                    <a:pt x="4420" y="15739"/>
                    <a:pt x="4063" y="14727"/>
                    <a:pt x="4688" y="12870"/>
                  </a:cubicBezTo>
                  <a:cubicBezTo>
                    <a:pt x="5313" y="11014"/>
                    <a:pt x="6919" y="8314"/>
                    <a:pt x="8348" y="6542"/>
                  </a:cubicBezTo>
                  <a:cubicBezTo>
                    <a:pt x="9776" y="4771"/>
                    <a:pt x="11025" y="3927"/>
                    <a:pt x="12096" y="3421"/>
                  </a:cubicBezTo>
                  <a:cubicBezTo>
                    <a:pt x="13167" y="2914"/>
                    <a:pt x="14060" y="2746"/>
                    <a:pt x="14685" y="4096"/>
                  </a:cubicBezTo>
                  <a:cubicBezTo>
                    <a:pt x="15310" y="5446"/>
                    <a:pt x="15667" y="8314"/>
                    <a:pt x="15310" y="10424"/>
                  </a:cubicBezTo>
                  <a:cubicBezTo>
                    <a:pt x="14953" y="12533"/>
                    <a:pt x="13881" y="13883"/>
                    <a:pt x="12900" y="14642"/>
                  </a:cubicBezTo>
                  <a:cubicBezTo>
                    <a:pt x="11918" y="15402"/>
                    <a:pt x="11025" y="15571"/>
                    <a:pt x="10043" y="14980"/>
                  </a:cubicBezTo>
                  <a:cubicBezTo>
                    <a:pt x="9062" y="14389"/>
                    <a:pt x="7991" y="13039"/>
                    <a:pt x="8080" y="11267"/>
                  </a:cubicBezTo>
                  <a:cubicBezTo>
                    <a:pt x="8169" y="9495"/>
                    <a:pt x="9419" y="7302"/>
                    <a:pt x="10490" y="5952"/>
                  </a:cubicBezTo>
                  <a:cubicBezTo>
                    <a:pt x="11561" y="4602"/>
                    <a:pt x="12453" y="4096"/>
                    <a:pt x="13346" y="4011"/>
                  </a:cubicBezTo>
                  <a:cubicBezTo>
                    <a:pt x="14239" y="3927"/>
                    <a:pt x="15131" y="4264"/>
                    <a:pt x="15577" y="4855"/>
                  </a:cubicBezTo>
                  <a:cubicBezTo>
                    <a:pt x="16024" y="5446"/>
                    <a:pt x="16024" y="6289"/>
                    <a:pt x="15845" y="7386"/>
                  </a:cubicBezTo>
                  <a:cubicBezTo>
                    <a:pt x="15667" y="8483"/>
                    <a:pt x="15310" y="9833"/>
                    <a:pt x="15131" y="10086"/>
                  </a:cubicBezTo>
                  <a:cubicBezTo>
                    <a:pt x="14953" y="10339"/>
                    <a:pt x="14953" y="9496"/>
                    <a:pt x="15131" y="8230"/>
                  </a:cubicBezTo>
                  <a:cubicBezTo>
                    <a:pt x="15310" y="6964"/>
                    <a:pt x="15667" y="5277"/>
                    <a:pt x="15845" y="4011"/>
                  </a:cubicBezTo>
                  <a:cubicBezTo>
                    <a:pt x="16024" y="2746"/>
                    <a:pt x="16024" y="1902"/>
                    <a:pt x="15756" y="1142"/>
                  </a:cubicBezTo>
                  <a:cubicBezTo>
                    <a:pt x="15488" y="383"/>
                    <a:pt x="14953" y="-292"/>
                    <a:pt x="12900" y="130"/>
                  </a:cubicBezTo>
                  <a:cubicBezTo>
                    <a:pt x="10847" y="552"/>
                    <a:pt x="7277" y="2071"/>
                    <a:pt x="5134" y="3589"/>
                  </a:cubicBezTo>
                  <a:cubicBezTo>
                    <a:pt x="2992" y="5108"/>
                    <a:pt x="2278" y="6627"/>
                    <a:pt x="2100" y="8652"/>
                  </a:cubicBezTo>
                  <a:cubicBezTo>
                    <a:pt x="1921" y="10677"/>
                    <a:pt x="2278" y="13208"/>
                    <a:pt x="3706" y="15233"/>
                  </a:cubicBezTo>
                  <a:cubicBezTo>
                    <a:pt x="5134" y="17258"/>
                    <a:pt x="7634" y="18777"/>
                    <a:pt x="9329" y="19367"/>
                  </a:cubicBezTo>
                  <a:cubicBezTo>
                    <a:pt x="11025" y="19958"/>
                    <a:pt x="11918" y="19621"/>
                    <a:pt x="12900" y="17849"/>
                  </a:cubicBezTo>
                  <a:cubicBezTo>
                    <a:pt x="13881" y="16077"/>
                    <a:pt x="14953" y="12871"/>
                    <a:pt x="16024" y="966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72" name="خط"/>
            <p:cNvSpPr/>
            <p:nvPr/>
          </p:nvSpPr>
          <p:spPr>
            <a:xfrm>
              <a:off x="439779" y="774977"/>
              <a:ext cx="359453" cy="39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360" fill="norm" stroke="1" extrusionOk="0">
                  <a:moveTo>
                    <a:pt x="4776" y="12001"/>
                  </a:moveTo>
                  <a:cubicBezTo>
                    <a:pt x="3958" y="12001"/>
                    <a:pt x="3139" y="12001"/>
                    <a:pt x="2648" y="11621"/>
                  </a:cubicBezTo>
                  <a:cubicBezTo>
                    <a:pt x="2158" y="11240"/>
                    <a:pt x="1994" y="10480"/>
                    <a:pt x="2485" y="9491"/>
                  </a:cubicBezTo>
                  <a:cubicBezTo>
                    <a:pt x="2976" y="8502"/>
                    <a:pt x="4121" y="7286"/>
                    <a:pt x="6085" y="6145"/>
                  </a:cubicBezTo>
                  <a:cubicBezTo>
                    <a:pt x="8048" y="5004"/>
                    <a:pt x="10830" y="3939"/>
                    <a:pt x="13448" y="4015"/>
                  </a:cubicBezTo>
                  <a:cubicBezTo>
                    <a:pt x="16067" y="4091"/>
                    <a:pt x="18521" y="5308"/>
                    <a:pt x="19830" y="7209"/>
                  </a:cubicBezTo>
                  <a:cubicBezTo>
                    <a:pt x="21139" y="9111"/>
                    <a:pt x="21303" y="11697"/>
                    <a:pt x="20158" y="13750"/>
                  </a:cubicBezTo>
                  <a:cubicBezTo>
                    <a:pt x="19012" y="15804"/>
                    <a:pt x="16558" y="17325"/>
                    <a:pt x="13858" y="17629"/>
                  </a:cubicBezTo>
                  <a:cubicBezTo>
                    <a:pt x="11158" y="17933"/>
                    <a:pt x="8212" y="17021"/>
                    <a:pt x="6576" y="15804"/>
                  </a:cubicBezTo>
                  <a:cubicBezTo>
                    <a:pt x="4939" y="14587"/>
                    <a:pt x="4612" y="13066"/>
                    <a:pt x="5430" y="11088"/>
                  </a:cubicBezTo>
                  <a:cubicBezTo>
                    <a:pt x="6248" y="9111"/>
                    <a:pt x="8212" y="6677"/>
                    <a:pt x="10258" y="5232"/>
                  </a:cubicBezTo>
                  <a:cubicBezTo>
                    <a:pt x="12303" y="3787"/>
                    <a:pt x="14430" y="3331"/>
                    <a:pt x="15821" y="3787"/>
                  </a:cubicBezTo>
                  <a:cubicBezTo>
                    <a:pt x="17212" y="4243"/>
                    <a:pt x="17867" y="5612"/>
                    <a:pt x="17948" y="8046"/>
                  </a:cubicBezTo>
                  <a:cubicBezTo>
                    <a:pt x="18030" y="10480"/>
                    <a:pt x="17539" y="13978"/>
                    <a:pt x="16067" y="16108"/>
                  </a:cubicBezTo>
                  <a:cubicBezTo>
                    <a:pt x="14594" y="18238"/>
                    <a:pt x="12139" y="18998"/>
                    <a:pt x="10258" y="18922"/>
                  </a:cubicBezTo>
                  <a:cubicBezTo>
                    <a:pt x="8376" y="18846"/>
                    <a:pt x="7067" y="17933"/>
                    <a:pt x="6821" y="15652"/>
                  </a:cubicBezTo>
                  <a:cubicBezTo>
                    <a:pt x="6576" y="13370"/>
                    <a:pt x="7394" y="9719"/>
                    <a:pt x="9030" y="7362"/>
                  </a:cubicBezTo>
                  <a:cubicBezTo>
                    <a:pt x="10667" y="5004"/>
                    <a:pt x="13121" y="3939"/>
                    <a:pt x="14921" y="4015"/>
                  </a:cubicBezTo>
                  <a:cubicBezTo>
                    <a:pt x="16721" y="4091"/>
                    <a:pt x="17867" y="5308"/>
                    <a:pt x="18194" y="7590"/>
                  </a:cubicBezTo>
                  <a:cubicBezTo>
                    <a:pt x="18521" y="9871"/>
                    <a:pt x="18030" y="13218"/>
                    <a:pt x="16230" y="15576"/>
                  </a:cubicBezTo>
                  <a:cubicBezTo>
                    <a:pt x="14430" y="17933"/>
                    <a:pt x="11321" y="19302"/>
                    <a:pt x="8948" y="19683"/>
                  </a:cubicBezTo>
                  <a:cubicBezTo>
                    <a:pt x="6576" y="20063"/>
                    <a:pt x="4939" y="19455"/>
                    <a:pt x="4203" y="17857"/>
                  </a:cubicBezTo>
                  <a:cubicBezTo>
                    <a:pt x="3467" y="16260"/>
                    <a:pt x="3630" y="13674"/>
                    <a:pt x="5512" y="11088"/>
                  </a:cubicBezTo>
                  <a:cubicBezTo>
                    <a:pt x="7394" y="8502"/>
                    <a:pt x="10994" y="5917"/>
                    <a:pt x="13285" y="4547"/>
                  </a:cubicBezTo>
                  <a:cubicBezTo>
                    <a:pt x="15576" y="3178"/>
                    <a:pt x="16558" y="3026"/>
                    <a:pt x="17294" y="3331"/>
                  </a:cubicBezTo>
                  <a:cubicBezTo>
                    <a:pt x="18030" y="3635"/>
                    <a:pt x="18521" y="4395"/>
                    <a:pt x="18521" y="6829"/>
                  </a:cubicBezTo>
                  <a:cubicBezTo>
                    <a:pt x="18521" y="9263"/>
                    <a:pt x="18030" y="13370"/>
                    <a:pt x="16148" y="16032"/>
                  </a:cubicBezTo>
                  <a:cubicBezTo>
                    <a:pt x="14267" y="18694"/>
                    <a:pt x="10994" y="19911"/>
                    <a:pt x="7967" y="20063"/>
                  </a:cubicBezTo>
                  <a:cubicBezTo>
                    <a:pt x="4939" y="20215"/>
                    <a:pt x="2158" y="19302"/>
                    <a:pt x="930" y="17325"/>
                  </a:cubicBezTo>
                  <a:cubicBezTo>
                    <a:pt x="-297" y="15347"/>
                    <a:pt x="30" y="12305"/>
                    <a:pt x="2158" y="9719"/>
                  </a:cubicBezTo>
                  <a:cubicBezTo>
                    <a:pt x="4285" y="7133"/>
                    <a:pt x="8212" y="5004"/>
                    <a:pt x="10667" y="3939"/>
                  </a:cubicBezTo>
                  <a:cubicBezTo>
                    <a:pt x="13121" y="2874"/>
                    <a:pt x="14103" y="2874"/>
                    <a:pt x="14921" y="4928"/>
                  </a:cubicBezTo>
                  <a:cubicBezTo>
                    <a:pt x="15739" y="6981"/>
                    <a:pt x="16394" y="11088"/>
                    <a:pt x="16148" y="13750"/>
                  </a:cubicBezTo>
                  <a:cubicBezTo>
                    <a:pt x="15903" y="16412"/>
                    <a:pt x="14758" y="17629"/>
                    <a:pt x="12712" y="18466"/>
                  </a:cubicBezTo>
                  <a:cubicBezTo>
                    <a:pt x="10667" y="19302"/>
                    <a:pt x="7721" y="19759"/>
                    <a:pt x="5758" y="19378"/>
                  </a:cubicBezTo>
                  <a:cubicBezTo>
                    <a:pt x="3794" y="18998"/>
                    <a:pt x="2812" y="17781"/>
                    <a:pt x="2812" y="15424"/>
                  </a:cubicBezTo>
                  <a:cubicBezTo>
                    <a:pt x="2812" y="13066"/>
                    <a:pt x="3794" y="9567"/>
                    <a:pt x="6167" y="6981"/>
                  </a:cubicBezTo>
                  <a:cubicBezTo>
                    <a:pt x="8539" y="4395"/>
                    <a:pt x="12303" y="2722"/>
                    <a:pt x="14921" y="2114"/>
                  </a:cubicBezTo>
                  <a:cubicBezTo>
                    <a:pt x="17539" y="1505"/>
                    <a:pt x="19012" y="1962"/>
                    <a:pt x="19830" y="3407"/>
                  </a:cubicBezTo>
                  <a:cubicBezTo>
                    <a:pt x="20648" y="4852"/>
                    <a:pt x="20812" y="7286"/>
                    <a:pt x="20321" y="9947"/>
                  </a:cubicBezTo>
                  <a:cubicBezTo>
                    <a:pt x="19830" y="12609"/>
                    <a:pt x="18685" y="15500"/>
                    <a:pt x="16394" y="17325"/>
                  </a:cubicBezTo>
                  <a:cubicBezTo>
                    <a:pt x="14103" y="19150"/>
                    <a:pt x="10667" y="19911"/>
                    <a:pt x="7967" y="19226"/>
                  </a:cubicBezTo>
                  <a:cubicBezTo>
                    <a:pt x="5267" y="18542"/>
                    <a:pt x="3303" y="16412"/>
                    <a:pt x="3139" y="14055"/>
                  </a:cubicBezTo>
                  <a:cubicBezTo>
                    <a:pt x="2976" y="11697"/>
                    <a:pt x="4612" y="9111"/>
                    <a:pt x="6739" y="7286"/>
                  </a:cubicBezTo>
                  <a:cubicBezTo>
                    <a:pt x="8867" y="5460"/>
                    <a:pt x="11485" y="4395"/>
                    <a:pt x="13285" y="3863"/>
                  </a:cubicBezTo>
                  <a:cubicBezTo>
                    <a:pt x="15085" y="3331"/>
                    <a:pt x="16067" y="3331"/>
                    <a:pt x="16803" y="4776"/>
                  </a:cubicBezTo>
                  <a:cubicBezTo>
                    <a:pt x="17539" y="6221"/>
                    <a:pt x="18030" y="9111"/>
                    <a:pt x="17539" y="11545"/>
                  </a:cubicBezTo>
                  <a:cubicBezTo>
                    <a:pt x="17048" y="13978"/>
                    <a:pt x="15576" y="15956"/>
                    <a:pt x="13448" y="17097"/>
                  </a:cubicBezTo>
                  <a:cubicBezTo>
                    <a:pt x="11321" y="18238"/>
                    <a:pt x="8539" y="18542"/>
                    <a:pt x="6821" y="17705"/>
                  </a:cubicBezTo>
                  <a:cubicBezTo>
                    <a:pt x="5103" y="16869"/>
                    <a:pt x="4448" y="14891"/>
                    <a:pt x="5512" y="12838"/>
                  </a:cubicBezTo>
                  <a:cubicBezTo>
                    <a:pt x="6576" y="10784"/>
                    <a:pt x="9358" y="8655"/>
                    <a:pt x="11321" y="7514"/>
                  </a:cubicBezTo>
                  <a:cubicBezTo>
                    <a:pt x="13285" y="6373"/>
                    <a:pt x="14430" y="6221"/>
                    <a:pt x="15330" y="6373"/>
                  </a:cubicBezTo>
                  <a:cubicBezTo>
                    <a:pt x="16230" y="6525"/>
                    <a:pt x="16885" y="6981"/>
                    <a:pt x="17048" y="8426"/>
                  </a:cubicBezTo>
                  <a:cubicBezTo>
                    <a:pt x="17212" y="9871"/>
                    <a:pt x="16885" y="12305"/>
                    <a:pt x="16476" y="13826"/>
                  </a:cubicBezTo>
                  <a:cubicBezTo>
                    <a:pt x="16067" y="15347"/>
                    <a:pt x="15576" y="15956"/>
                    <a:pt x="15085" y="15956"/>
                  </a:cubicBezTo>
                  <a:cubicBezTo>
                    <a:pt x="14594" y="15956"/>
                    <a:pt x="14103" y="15347"/>
                    <a:pt x="13939" y="13674"/>
                  </a:cubicBezTo>
                  <a:cubicBezTo>
                    <a:pt x="13776" y="12001"/>
                    <a:pt x="13939" y="9263"/>
                    <a:pt x="14103" y="7514"/>
                  </a:cubicBezTo>
                  <a:cubicBezTo>
                    <a:pt x="14267" y="5764"/>
                    <a:pt x="14430" y="5004"/>
                    <a:pt x="14512" y="4243"/>
                  </a:cubicBezTo>
                  <a:cubicBezTo>
                    <a:pt x="14594" y="3483"/>
                    <a:pt x="14594" y="2722"/>
                    <a:pt x="13285" y="2342"/>
                  </a:cubicBezTo>
                  <a:cubicBezTo>
                    <a:pt x="11976" y="1962"/>
                    <a:pt x="9358" y="1962"/>
                    <a:pt x="7230" y="2418"/>
                  </a:cubicBezTo>
                  <a:cubicBezTo>
                    <a:pt x="5103" y="2874"/>
                    <a:pt x="3467" y="3787"/>
                    <a:pt x="2239" y="5384"/>
                  </a:cubicBezTo>
                  <a:cubicBezTo>
                    <a:pt x="1012" y="6981"/>
                    <a:pt x="194" y="9263"/>
                    <a:pt x="30" y="11621"/>
                  </a:cubicBezTo>
                  <a:cubicBezTo>
                    <a:pt x="-133" y="13978"/>
                    <a:pt x="358" y="16412"/>
                    <a:pt x="1748" y="18238"/>
                  </a:cubicBezTo>
                  <a:cubicBezTo>
                    <a:pt x="3139" y="20063"/>
                    <a:pt x="5430" y="21280"/>
                    <a:pt x="7967" y="21356"/>
                  </a:cubicBezTo>
                  <a:cubicBezTo>
                    <a:pt x="10503" y="21432"/>
                    <a:pt x="13285" y="20367"/>
                    <a:pt x="15085" y="18922"/>
                  </a:cubicBezTo>
                  <a:cubicBezTo>
                    <a:pt x="16885" y="17477"/>
                    <a:pt x="17703" y="15652"/>
                    <a:pt x="17621" y="13522"/>
                  </a:cubicBezTo>
                  <a:cubicBezTo>
                    <a:pt x="17539" y="11393"/>
                    <a:pt x="16558" y="8959"/>
                    <a:pt x="15248" y="7209"/>
                  </a:cubicBezTo>
                  <a:cubicBezTo>
                    <a:pt x="13939" y="5460"/>
                    <a:pt x="12303" y="4395"/>
                    <a:pt x="10503" y="4624"/>
                  </a:cubicBezTo>
                  <a:cubicBezTo>
                    <a:pt x="8703" y="4852"/>
                    <a:pt x="6739" y="6373"/>
                    <a:pt x="5430" y="8350"/>
                  </a:cubicBezTo>
                  <a:cubicBezTo>
                    <a:pt x="4121" y="10328"/>
                    <a:pt x="3467" y="12762"/>
                    <a:pt x="3630" y="14739"/>
                  </a:cubicBezTo>
                  <a:cubicBezTo>
                    <a:pt x="3794" y="16717"/>
                    <a:pt x="4776" y="18238"/>
                    <a:pt x="6248" y="18694"/>
                  </a:cubicBezTo>
                  <a:cubicBezTo>
                    <a:pt x="7721" y="19150"/>
                    <a:pt x="9685" y="18542"/>
                    <a:pt x="11485" y="17325"/>
                  </a:cubicBezTo>
                  <a:cubicBezTo>
                    <a:pt x="13285" y="16108"/>
                    <a:pt x="14921" y="14283"/>
                    <a:pt x="15658" y="12533"/>
                  </a:cubicBezTo>
                  <a:cubicBezTo>
                    <a:pt x="16394" y="10784"/>
                    <a:pt x="16230" y="9111"/>
                    <a:pt x="15821" y="7970"/>
                  </a:cubicBezTo>
                  <a:cubicBezTo>
                    <a:pt x="15412" y="6829"/>
                    <a:pt x="14758" y="6221"/>
                    <a:pt x="13285" y="6449"/>
                  </a:cubicBezTo>
                  <a:cubicBezTo>
                    <a:pt x="11812" y="6677"/>
                    <a:pt x="9521" y="7742"/>
                    <a:pt x="8130" y="8655"/>
                  </a:cubicBezTo>
                  <a:cubicBezTo>
                    <a:pt x="6739" y="9567"/>
                    <a:pt x="6248" y="10328"/>
                    <a:pt x="5921" y="11240"/>
                  </a:cubicBezTo>
                  <a:cubicBezTo>
                    <a:pt x="5594" y="12153"/>
                    <a:pt x="5430" y="13218"/>
                    <a:pt x="5430" y="13294"/>
                  </a:cubicBezTo>
                  <a:cubicBezTo>
                    <a:pt x="5430" y="13370"/>
                    <a:pt x="5594" y="12457"/>
                    <a:pt x="6412" y="11088"/>
                  </a:cubicBezTo>
                  <a:cubicBezTo>
                    <a:pt x="7230" y="9719"/>
                    <a:pt x="8703" y="7894"/>
                    <a:pt x="9848" y="6829"/>
                  </a:cubicBezTo>
                  <a:cubicBezTo>
                    <a:pt x="10994" y="5764"/>
                    <a:pt x="11812" y="5460"/>
                    <a:pt x="12467" y="5612"/>
                  </a:cubicBezTo>
                  <a:cubicBezTo>
                    <a:pt x="13121" y="5764"/>
                    <a:pt x="13612" y="6373"/>
                    <a:pt x="13858" y="7590"/>
                  </a:cubicBezTo>
                  <a:cubicBezTo>
                    <a:pt x="14103" y="8807"/>
                    <a:pt x="14103" y="10632"/>
                    <a:pt x="13612" y="12229"/>
                  </a:cubicBezTo>
                  <a:cubicBezTo>
                    <a:pt x="13121" y="13826"/>
                    <a:pt x="12139" y="15195"/>
                    <a:pt x="11239" y="16032"/>
                  </a:cubicBezTo>
                  <a:cubicBezTo>
                    <a:pt x="10339" y="16869"/>
                    <a:pt x="9521" y="17173"/>
                    <a:pt x="8785" y="17097"/>
                  </a:cubicBezTo>
                  <a:cubicBezTo>
                    <a:pt x="8048" y="17021"/>
                    <a:pt x="7394" y="16564"/>
                    <a:pt x="7230" y="15956"/>
                  </a:cubicBezTo>
                  <a:cubicBezTo>
                    <a:pt x="7067" y="15348"/>
                    <a:pt x="7394" y="14587"/>
                    <a:pt x="8294" y="13522"/>
                  </a:cubicBezTo>
                  <a:cubicBezTo>
                    <a:pt x="9194" y="12457"/>
                    <a:pt x="10667" y="11088"/>
                    <a:pt x="11894" y="10328"/>
                  </a:cubicBezTo>
                  <a:cubicBezTo>
                    <a:pt x="13121" y="9567"/>
                    <a:pt x="14103" y="9415"/>
                    <a:pt x="14594" y="9719"/>
                  </a:cubicBezTo>
                  <a:cubicBezTo>
                    <a:pt x="15085" y="10024"/>
                    <a:pt x="15085" y="10784"/>
                    <a:pt x="14676" y="11849"/>
                  </a:cubicBezTo>
                  <a:cubicBezTo>
                    <a:pt x="14267" y="12914"/>
                    <a:pt x="13448" y="14283"/>
                    <a:pt x="12712" y="15195"/>
                  </a:cubicBezTo>
                  <a:cubicBezTo>
                    <a:pt x="11976" y="16108"/>
                    <a:pt x="11321" y="16564"/>
                    <a:pt x="10339" y="16793"/>
                  </a:cubicBezTo>
                  <a:cubicBezTo>
                    <a:pt x="9358" y="17021"/>
                    <a:pt x="8048" y="17021"/>
                    <a:pt x="7476" y="16260"/>
                  </a:cubicBezTo>
                  <a:cubicBezTo>
                    <a:pt x="6903" y="15500"/>
                    <a:pt x="7067" y="13978"/>
                    <a:pt x="8048" y="12533"/>
                  </a:cubicBezTo>
                  <a:cubicBezTo>
                    <a:pt x="9030" y="11088"/>
                    <a:pt x="10830" y="9719"/>
                    <a:pt x="12139" y="8883"/>
                  </a:cubicBezTo>
                  <a:cubicBezTo>
                    <a:pt x="13448" y="8046"/>
                    <a:pt x="14267" y="7742"/>
                    <a:pt x="14594" y="7970"/>
                  </a:cubicBezTo>
                  <a:cubicBezTo>
                    <a:pt x="14921" y="8198"/>
                    <a:pt x="14758" y="8959"/>
                    <a:pt x="14185" y="9491"/>
                  </a:cubicBezTo>
                  <a:cubicBezTo>
                    <a:pt x="13612" y="10024"/>
                    <a:pt x="12630" y="10328"/>
                    <a:pt x="11485" y="10480"/>
                  </a:cubicBezTo>
                  <a:cubicBezTo>
                    <a:pt x="10339" y="10632"/>
                    <a:pt x="9030" y="10632"/>
                    <a:pt x="8130" y="9947"/>
                  </a:cubicBezTo>
                  <a:cubicBezTo>
                    <a:pt x="7230" y="9263"/>
                    <a:pt x="6739" y="7894"/>
                    <a:pt x="7639" y="6145"/>
                  </a:cubicBezTo>
                  <a:cubicBezTo>
                    <a:pt x="8539" y="4395"/>
                    <a:pt x="10830" y="2266"/>
                    <a:pt x="12385" y="1125"/>
                  </a:cubicBezTo>
                  <a:cubicBezTo>
                    <a:pt x="13939" y="-16"/>
                    <a:pt x="14758" y="-168"/>
                    <a:pt x="15248" y="136"/>
                  </a:cubicBezTo>
                  <a:cubicBezTo>
                    <a:pt x="15739" y="440"/>
                    <a:pt x="15903" y="1201"/>
                    <a:pt x="15985" y="1962"/>
                  </a:cubicBezTo>
                  <a:cubicBezTo>
                    <a:pt x="16067" y="2722"/>
                    <a:pt x="16067" y="3483"/>
                    <a:pt x="16639" y="4928"/>
                  </a:cubicBezTo>
                  <a:cubicBezTo>
                    <a:pt x="17212" y="6373"/>
                    <a:pt x="18358" y="8502"/>
                    <a:pt x="18848" y="10632"/>
                  </a:cubicBezTo>
                  <a:cubicBezTo>
                    <a:pt x="19339" y="12762"/>
                    <a:pt x="19176" y="14891"/>
                    <a:pt x="17539" y="16412"/>
                  </a:cubicBezTo>
                  <a:cubicBezTo>
                    <a:pt x="15903" y="17933"/>
                    <a:pt x="12794" y="18846"/>
                    <a:pt x="10012" y="18998"/>
                  </a:cubicBezTo>
                  <a:cubicBezTo>
                    <a:pt x="7230" y="19150"/>
                    <a:pt x="4776" y="18542"/>
                    <a:pt x="3221" y="17173"/>
                  </a:cubicBezTo>
                  <a:cubicBezTo>
                    <a:pt x="1667" y="15804"/>
                    <a:pt x="1012" y="13674"/>
                    <a:pt x="848" y="11469"/>
                  </a:cubicBezTo>
                  <a:cubicBezTo>
                    <a:pt x="685" y="9263"/>
                    <a:pt x="1012" y="6981"/>
                    <a:pt x="1830" y="5232"/>
                  </a:cubicBezTo>
                  <a:cubicBezTo>
                    <a:pt x="2648" y="3483"/>
                    <a:pt x="3958" y="2266"/>
                    <a:pt x="6494" y="1581"/>
                  </a:cubicBezTo>
                  <a:cubicBezTo>
                    <a:pt x="9030" y="897"/>
                    <a:pt x="12794" y="745"/>
                    <a:pt x="15003" y="897"/>
                  </a:cubicBezTo>
                  <a:cubicBezTo>
                    <a:pt x="17212" y="1049"/>
                    <a:pt x="17867" y="1505"/>
                    <a:pt x="18521" y="196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73" name="خط"/>
            <p:cNvSpPr/>
            <p:nvPr/>
          </p:nvSpPr>
          <p:spPr>
            <a:xfrm>
              <a:off x="1310697" y="807953"/>
              <a:ext cx="390240" cy="38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0994" fill="norm" stroke="1" extrusionOk="0">
                  <a:moveTo>
                    <a:pt x="3404" y="7532"/>
                  </a:moveTo>
                  <a:cubicBezTo>
                    <a:pt x="4164" y="6153"/>
                    <a:pt x="4925" y="4774"/>
                    <a:pt x="6522" y="3625"/>
                  </a:cubicBezTo>
                  <a:cubicBezTo>
                    <a:pt x="8119" y="2476"/>
                    <a:pt x="10553" y="1557"/>
                    <a:pt x="12454" y="1481"/>
                  </a:cubicBezTo>
                  <a:cubicBezTo>
                    <a:pt x="14356" y="1404"/>
                    <a:pt x="15725" y="2170"/>
                    <a:pt x="16866" y="3702"/>
                  </a:cubicBezTo>
                  <a:cubicBezTo>
                    <a:pt x="18007" y="5234"/>
                    <a:pt x="18919" y="7532"/>
                    <a:pt x="19071" y="9906"/>
                  </a:cubicBezTo>
                  <a:cubicBezTo>
                    <a:pt x="19223" y="12281"/>
                    <a:pt x="18615" y="14732"/>
                    <a:pt x="16866" y="16723"/>
                  </a:cubicBezTo>
                  <a:cubicBezTo>
                    <a:pt x="15116" y="18715"/>
                    <a:pt x="12226" y="20247"/>
                    <a:pt x="9792" y="20783"/>
                  </a:cubicBezTo>
                  <a:cubicBezTo>
                    <a:pt x="7359" y="21319"/>
                    <a:pt x="5381" y="20859"/>
                    <a:pt x="3632" y="19098"/>
                  </a:cubicBezTo>
                  <a:cubicBezTo>
                    <a:pt x="1883" y="17336"/>
                    <a:pt x="361" y="14272"/>
                    <a:pt x="57" y="11438"/>
                  </a:cubicBezTo>
                  <a:cubicBezTo>
                    <a:pt x="-247" y="8604"/>
                    <a:pt x="666" y="6000"/>
                    <a:pt x="2567" y="4008"/>
                  </a:cubicBezTo>
                  <a:cubicBezTo>
                    <a:pt x="4468" y="2017"/>
                    <a:pt x="7359" y="638"/>
                    <a:pt x="9488" y="179"/>
                  </a:cubicBezTo>
                  <a:cubicBezTo>
                    <a:pt x="11618" y="-281"/>
                    <a:pt x="12987" y="179"/>
                    <a:pt x="14584" y="1174"/>
                  </a:cubicBezTo>
                  <a:cubicBezTo>
                    <a:pt x="16181" y="2170"/>
                    <a:pt x="18007" y="3702"/>
                    <a:pt x="19299" y="5157"/>
                  </a:cubicBezTo>
                  <a:cubicBezTo>
                    <a:pt x="20592" y="6613"/>
                    <a:pt x="21353" y="7991"/>
                    <a:pt x="21049" y="9600"/>
                  </a:cubicBezTo>
                  <a:cubicBezTo>
                    <a:pt x="20745" y="11208"/>
                    <a:pt x="19376" y="13047"/>
                    <a:pt x="18311" y="14119"/>
                  </a:cubicBezTo>
                  <a:cubicBezTo>
                    <a:pt x="17246" y="15191"/>
                    <a:pt x="16485" y="15498"/>
                    <a:pt x="15725" y="1580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74" name="خط"/>
            <p:cNvSpPr/>
            <p:nvPr/>
          </p:nvSpPr>
          <p:spPr>
            <a:xfrm>
              <a:off x="1516296" y="1669792"/>
              <a:ext cx="389337" cy="37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149" fill="norm" stroke="1" extrusionOk="0">
                  <a:moveTo>
                    <a:pt x="4666" y="6764"/>
                  </a:moveTo>
                  <a:cubicBezTo>
                    <a:pt x="3894" y="6605"/>
                    <a:pt x="3123" y="6447"/>
                    <a:pt x="2352" y="6208"/>
                  </a:cubicBezTo>
                  <a:cubicBezTo>
                    <a:pt x="1580" y="5970"/>
                    <a:pt x="809" y="5652"/>
                    <a:pt x="500" y="5097"/>
                  </a:cubicBezTo>
                  <a:cubicBezTo>
                    <a:pt x="192" y="4541"/>
                    <a:pt x="346" y="3747"/>
                    <a:pt x="1349" y="2873"/>
                  </a:cubicBezTo>
                  <a:cubicBezTo>
                    <a:pt x="2352" y="2000"/>
                    <a:pt x="4203" y="1047"/>
                    <a:pt x="7134" y="491"/>
                  </a:cubicBezTo>
                  <a:cubicBezTo>
                    <a:pt x="10066" y="-65"/>
                    <a:pt x="14077" y="-224"/>
                    <a:pt x="16546" y="411"/>
                  </a:cubicBezTo>
                  <a:cubicBezTo>
                    <a:pt x="19014" y="1047"/>
                    <a:pt x="19940" y="2476"/>
                    <a:pt x="20557" y="4541"/>
                  </a:cubicBezTo>
                  <a:cubicBezTo>
                    <a:pt x="21174" y="6605"/>
                    <a:pt x="21483" y="9305"/>
                    <a:pt x="21329" y="11608"/>
                  </a:cubicBezTo>
                  <a:cubicBezTo>
                    <a:pt x="21174" y="13911"/>
                    <a:pt x="20557" y="15817"/>
                    <a:pt x="19477" y="17405"/>
                  </a:cubicBezTo>
                  <a:cubicBezTo>
                    <a:pt x="18397" y="18994"/>
                    <a:pt x="16854" y="20264"/>
                    <a:pt x="14617" y="20820"/>
                  </a:cubicBezTo>
                  <a:cubicBezTo>
                    <a:pt x="12380" y="21376"/>
                    <a:pt x="9449" y="21217"/>
                    <a:pt x="7134" y="20423"/>
                  </a:cubicBezTo>
                  <a:cubicBezTo>
                    <a:pt x="4820" y="19629"/>
                    <a:pt x="3123" y="18200"/>
                    <a:pt x="1966" y="16611"/>
                  </a:cubicBezTo>
                  <a:cubicBezTo>
                    <a:pt x="809" y="15023"/>
                    <a:pt x="192" y="13276"/>
                    <a:pt x="37" y="11608"/>
                  </a:cubicBezTo>
                  <a:cubicBezTo>
                    <a:pt x="-117" y="9941"/>
                    <a:pt x="192" y="8352"/>
                    <a:pt x="1272" y="6605"/>
                  </a:cubicBezTo>
                  <a:cubicBezTo>
                    <a:pt x="2352" y="4858"/>
                    <a:pt x="4203" y="2952"/>
                    <a:pt x="5900" y="1841"/>
                  </a:cubicBezTo>
                  <a:cubicBezTo>
                    <a:pt x="7597" y="729"/>
                    <a:pt x="9140" y="411"/>
                    <a:pt x="10683" y="570"/>
                  </a:cubicBezTo>
                  <a:cubicBezTo>
                    <a:pt x="12226" y="729"/>
                    <a:pt x="13769" y="1364"/>
                    <a:pt x="15003" y="2555"/>
                  </a:cubicBezTo>
                  <a:cubicBezTo>
                    <a:pt x="16237" y="3747"/>
                    <a:pt x="17163" y="5494"/>
                    <a:pt x="17472" y="7638"/>
                  </a:cubicBezTo>
                  <a:cubicBezTo>
                    <a:pt x="17780" y="9782"/>
                    <a:pt x="17472" y="12323"/>
                    <a:pt x="16777" y="14150"/>
                  </a:cubicBezTo>
                  <a:cubicBezTo>
                    <a:pt x="16083" y="15976"/>
                    <a:pt x="15003" y="17088"/>
                    <a:pt x="13614" y="17644"/>
                  </a:cubicBezTo>
                  <a:cubicBezTo>
                    <a:pt x="12226" y="18200"/>
                    <a:pt x="10529" y="18200"/>
                    <a:pt x="8832" y="17723"/>
                  </a:cubicBezTo>
                  <a:cubicBezTo>
                    <a:pt x="7134" y="17247"/>
                    <a:pt x="5437" y="16294"/>
                    <a:pt x="4512" y="15023"/>
                  </a:cubicBezTo>
                  <a:cubicBezTo>
                    <a:pt x="3586" y="13752"/>
                    <a:pt x="3432" y="12164"/>
                    <a:pt x="3586" y="10576"/>
                  </a:cubicBezTo>
                  <a:cubicBezTo>
                    <a:pt x="3740" y="8988"/>
                    <a:pt x="4203" y="7400"/>
                    <a:pt x="5669" y="6129"/>
                  </a:cubicBezTo>
                  <a:cubicBezTo>
                    <a:pt x="7134" y="4858"/>
                    <a:pt x="9603" y="3905"/>
                    <a:pt x="11686" y="3508"/>
                  </a:cubicBezTo>
                  <a:cubicBezTo>
                    <a:pt x="13769" y="3111"/>
                    <a:pt x="15466" y="3270"/>
                    <a:pt x="16623" y="3826"/>
                  </a:cubicBezTo>
                  <a:cubicBezTo>
                    <a:pt x="17780" y="4382"/>
                    <a:pt x="18397" y="5335"/>
                    <a:pt x="18629" y="6764"/>
                  </a:cubicBezTo>
                  <a:cubicBezTo>
                    <a:pt x="18860" y="8194"/>
                    <a:pt x="18706" y="10100"/>
                    <a:pt x="18012" y="11529"/>
                  </a:cubicBezTo>
                  <a:cubicBezTo>
                    <a:pt x="17317" y="12958"/>
                    <a:pt x="16083" y="13911"/>
                    <a:pt x="14617" y="14388"/>
                  </a:cubicBezTo>
                  <a:cubicBezTo>
                    <a:pt x="13152" y="14864"/>
                    <a:pt x="11454" y="14864"/>
                    <a:pt x="9834" y="14229"/>
                  </a:cubicBezTo>
                  <a:cubicBezTo>
                    <a:pt x="8214" y="13594"/>
                    <a:pt x="6672" y="12323"/>
                    <a:pt x="5823" y="10814"/>
                  </a:cubicBezTo>
                  <a:cubicBezTo>
                    <a:pt x="4974" y="9305"/>
                    <a:pt x="4820" y="7558"/>
                    <a:pt x="5669" y="5970"/>
                  </a:cubicBezTo>
                  <a:cubicBezTo>
                    <a:pt x="6517" y="4382"/>
                    <a:pt x="8369" y="2952"/>
                    <a:pt x="10143" y="2158"/>
                  </a:cubicBezTo>
                  <a:cubicBezTo>
                    <a:pt x="11917" y="1364"/>
                    <a:pt x="13614" y="1205"/>
                    <a:pt x="14694" y="1444"/>
                  </a:cubicBezTo>
                  <a:cubicBezTo>
                    <a:pt x="15774" y="1682"/>
                    <a:pt x="16237" y="2317"/>
                    <a:pt x="16469" y="3429"/>
                  </a:cubicBezTo>
                  <a:cubicBezTo>
                    <a:pt x="16700" y="4541"/>
                    <a:pt x="16700" y="6129"/>
                    <a:pt x="16623" y="7320"/>
                  </a:cubicBezTo>
                  <a:cubicBezTo>
                    <a:pt x="16546" y="8511"/>
                    <a:pt x="16392" y="9305"/>
                    <a:pt x="15543" y="10020"/>
                  </a:cubicBezTo>
                  <a:cubicBezTo>
                    <a:pt x="14694" y="10735"/>
                    <a:pt x="13152" y="11370"/>
                    <a:pt x="11994" y="11688"/>
                  </a:cubicBezTo>
                  <a:cubicBezTo>
                    <a:pt x="10837" y="12005"/>
                    <a:pt x="10066" y="12005"/>
                    <a:pt x="9449" y="11688"/>
                  </a:cubicBezTo>
                  <a:cubicBezTo>
                    <a:pt x="8832" y="11370"/>
                    <a:pt x="8369" y="10735"/>
                    <a:pt x="8137" y="10020"/>
                  </a:cubicBezTo>
                  <a:cubicBezTo>
                    <a:pt x="7906" y="9305"/>
                    <a:pt x="7906" y="8511"/>
                    <a:pt x="8369" y="7717"/>
                  </a:cubicBezTo>
                  <a:cubicBezTo>
                    <a:pt x="8832" y="6923"/>
                    <a:pt x="9757" y="6129"/>
                    <a:pt x="10683" y="5573"/>
                  </a:cubicBezTo>
                  <a:cubicBezTo>
                    <a:pt x="11609" y="5017"/>
                    <a:pt x="12534" y="4700"/>
                    <a:pt x="13460" y="4700"/>
                  </a:cubicBezTo>
                  <a:cubicBezTo>
                    <a:pt x="14386" y="4700"/>
                    <a:pt x="15312" y="5017"/>
                    <a:pt x="15852" y="5652"/>
                  </a:cubicBezTo>
                  <a:cubicBezTo>
                    <a:pt x="16392" y="6288"/>
                    <a:pt x="16546" y="7241"/>
                    <a:pt x="16006" y="8352"/>
                  </a:cubicBezTo>
                  <a:cubicBezTo>
                    <a:pt x="15466" y="9464"/>
                    <a:pt x="14232" y="10735"/>
                    <a:pt x="13152" y="11450"/>
                  </a:cubicBezTo>
                  <a:cubicBezTo>
                    <a:pt x="12072" y="12164"/>
                    <a:pt x="11146" y="12323"/>
                    <a:pt x="10297" y="12402"/>
                  </a:cubicBezTo>
                  <a:cubicBezTo>
                    <a:pt x="9449" y="12482"/>
                    <a:pt x="8677" y="12482"/>
                    <a:pt x="8060" y="12164"/>
                  </a:cubicBezTo>
                  <a:cubicBezTo>
                    <a:pt x="7443" y="11847"/>
                    <a:pt x="6980" y="11211"/>
                    <a:pt x="6749" y="10497"/>
                  </a:cubicBezTo>
                  <a:cubicBezTo>
                    <a:pt x="6517" y="9782"/>
                    <a:pt x="6517" y="8988"/>
                    <a:pt x="7134" y="8114"/>
                  </a:cubicBezTo>
                  <a:cubicBezTo>
                    <a:pt x="7752" y="7241"/>
                    <a:pt x="8986" y="6288"/>
                    <a:pt x="10143" y="5652"/>
                  </a:cubicBezTo>
                  <a:cubicBezTo>
                    <a:pt x="11300" y="5017"/>
                    <a:pt x="12380" y="4700"/>
                    <a:pt x="13306" y="4700"/>
                  </a:cubicBezTo>
                  <a:cubicBezTo>
                    <a:pt x="14232" y="4700"/>
                    <a:pt x="15003" y="5017"/>
                    <a:pt x="15312" y="5573"/>
                  </a:cubicBezTo>
                  <a:cubicBezTo>
                    <a:pt x="15620" y="6129"/>
                    <a:pt x="15466" y="6923"/>
                    <a:pt x="14926" y="7797"/>
                  </a:cubicBezTo>
                  <a:cubicBezTo>
                    <a:pt x="14386" y="8670"/>
                    <a:pt x="13460" y="9623"/>
                    <a:pt x="12920" y="9623"/>
                  </a:cubicBezTo>
                  <a:cubicBezTo>
                    <a:pt x="12380" y="9623"/>
                    <a:pt x="12226" y="8670"/>
                    <a:pt x="12072" y="771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75" name="خط"/>
            <p:cNvSpPr/>
            <p:nvPr/>
          </p:nvSpPr>
          <p:spPr>
            <a:xfrm>
              <a:off x="739362" y="1656505"/>
              <a:ext cx="378428" cy="358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50" fill="norm" stroke="1" extrusionOk="0">
                  <a:moveTo>
                    <a:pt x="4862" y="5914"/>
                  </a:moveTo>
                  <a:cubicBezTo>
                    <a:pt x="4068" y="5579"/>
                    <a:pt x="3274" y="5244"/>
                    <a:pt x="2718" y="4574"/>
                  </a:cubicBezTo>
                  <a:cubicBezTo>
                    <a:pt x="2162" y="3905"/>
                    <a:pt x="1845" y="2900"/>
                    <a:pt x="2162" y="2146"/>
                  </a:cubicBezTo>
                  <a:cubicBezTo>
                    <a:pt x="2480" y="1393"/>
                    <a:pt x="3433" y="891"/>
                    <a:pt x="5656" y="556"/>
                  </a:cubicBezTo>
                  <a:cubicBezTo>
                    <a:pt x="7880" y="221"/>
                    <a:pt x="11374" y="53"/>
                    <a:pt x="13995" y="305"/>
                  </a:cubicBezTo>
                  <a:cubicBezTo>
                    <a:pt x="16615" y="556"/>
                    <a:pt x="18362" y="1226"/>
                    <a:pt x="19554" y="2900"/>
                  </a:cubicBezTo>
                  <a:cubicBezTo>
                    <a:pt x="20745" y="4574"/>
                    <a:pt x="21380" y="7253"/>
                    <a:pt x="21380" y="10184"/>
                  </a:cubicBezTo>
                  <a:cubicBezTo>
                    <a:pt x="21380" y="13114"/>
                    <a:pt x="20745" y="16295"/>
                    <a:pt x="19712" y="18305"/>
                  </a:cubicBezTo>
                  <a:cubicBezTo>
                    <a:pt x="18680" y="20314"/>
                    <a:pt x="17251" y="21151"/>
                    <a:pt x="14868" y="21319"/>
                  </a:cubicBezTo>
                  <a:cubicBezTo>
                    <a:pt x="12486" y="21486"/>
                    <a:pt x="9151" y="20984"/>
                    <a:pt x="6530" y="19895"/>
                  </a:cubicBezTo>
                  <a:cubicBezTo>
                    <a:pt x="3909" y="18807"/>
                    <a:pt x="2004" y="17133"/>
                    <a:pt x="971" y="15374"/>
                  </a:cubicBezTo>
                  <a:cubicBezTo>
                    <a:pt x="-61" y="13616"/>
                    <a:pt x="-220" y="11774"/>
                    <a:pt x="256" y="10184"/>
                  </a:cubicBezTo>
                  <a:cubicBezTo>
                    <a:pt x="733" y="8593"/>
                    <a:pt x="1845" y="7253"/>
                    <a:pt x="3830" y="5830"/>
                  </a:cubicBezTo>
                  <a:cubicBezTo>
                    <a:pt x="5815" y="4407"/>
                    <a:pt x="8674" y="2900"/>
                    <a:pt x="10818" y="2146"/>
                  </a:cubicBezTo>
                  <a:cubicBezTo>
                    <a:pt x="12962" y="1393"/>
                    <a:pt x="14392" y="1393"/>
                    <a:pt x="15345" y="1728"/>
                  </a:cubicBezTo>
                  <a:cubicBezTo>
                    <a:pt x="16298" y="2063"/>
                    <a:pt x="16774" y="2733"/>
                    <a:pt x="17092" y="4491"/>
                  </a:cubicBezTo>
                  <a:cubicBezTo>
                    <a:pt x="17409" y="6249"/>
                    <a:pt x="17568" y="9095"/>
                    <a:pt x="17012" y="11523"/>
                  </a:cubicBezTo>
                  <a:cubicBezTo>
                    <a:pt x="16456" y="13951"/>
                    <a:pt x="15186" y="15960"/>
                    <a:pt x="13280" y="17216"/>
                  </a:cubicBezTo>
                  <a:cubicBezTo>
                    <a:pt x="11374" y="18472"/>
                    <a:pt x="8833" y="18974"/>
                    <a:pt x="7006" y="18556"/>
                  </a:cubicBezTo>
                  <a:cubicBezTo>
                    <a:pt x="5180" y="18137"/>
                    <a:pt x="4068" y="16798"/>
                    <a:pt x="3512" y="15123"/>
                  </a:cubicBezTo>
                  <a:cubicBezTo>
                    <a:pt x="2956" y="13449"/>
                    <a:pt x="2956" y="11440"/>
                    <a:pt x="4306" y="9346"/>
                  </a:cubicBezTo>
                  <a:cubicBezTo>
                    <a:pt x="5656" y="7253"/>
                    <a:pt x="8356" y="5077"/>
                    <a:pt x="10659" y="4072"/>
                  </a:cubicBezTo>
                  <a:cubicBezTo>
                    <a:pt x="12962" y="3067"/>
                    <a:pt x="14868" y="3235"/>
                    <a:pt x="16218" y="4323"/>
                  </a:cubicBezTo>
                  <a:cubicBezTo>
                    <a:pt x="17568" y="5412"/>
                    <a:pt x="18362" y="7421"/>
                    <a:pt x="18283" y="9346"/>
                  </a:cubicBezTo>
                  <a:cubicBezTo>
                    <a:pt x="18204" y="11272"/>
                    <a:pt x="17251" y="13114"/>
                    <a:pt x="15742" y="14621"/>
                  </a:cubicBezTo>
                  <a:cubicBezTo>
                    <a:pt x="14233" y="16128"/>
                    <a:pt x="12168" y="17300"/>
                    <a:pt x="10659" y="17970"/>
                  </a:cubicBezTo>
                  <a:cubicBezTo>
                    <a:pt x="9151" y="18640"/>
                    <a:pt x="8198" y="18807"/>
                    <a:pt x="7245" y="18807"/>
                  </a:cubicBezTo>
                  <a:cubicBezTo>
                    <a:pt x="6292" y="18807"/>
                    <a:pt x="5339" y="18640"/>
                    <a:pt x="4783" y="18137"/>
                  </a:cubicBezTo>
                  <a:cubicBezTo>
                    <a:pt x="4227" y="17635"/>
                    <a:pt x="4068" y="16798"/>
                    <a:pt x="4306" y="15123"/>
                  </a:cubicBezTo>
                  <a:cubicBezTo>
                    <a:pt x="4545" y="13449"/>
                    <a:pt x="5180" y="10937"/>
                    <a:pt x="6609" y="9012"/>
                  </a:cubicBezTo>
                  <a:cubicBezTo>
                    <a:pt x="8039" y="7086"/>
                    <a:pt x="10262" y="5746"/>
                    <a:pt x="11930" y="5077"/>
                  </a:cubicBezTo>
                  <a:cubicBezTo>
                    <a:pt x="13598" y="4407"/>
                    <a:pt x="14709" y="4407"/>
                    <a:pt x="15583" y="4658"/>
                  </a:cubicBezTo>
                  <a:cubicBezTo>
                    <a:pt x="16456" y="4909"/>
                    <a:pt x="17092" y="5412"/>
                    <a:pt x="17330" y="6751"/>
                  </a:cubicBezTo>
                  <a:cubicBezTo>
                    <a:pt x="17568" y="8091"/>
                    <a:pt x="17409" y="10267"/>
                    <a:pt x="16298" y="12444"/>
                  </a:cubicBezTo>
                  <a:cubicBezTo>
                    <a:pt x="15186" y="14621"/>
                    <a:pt x="13121" y="16798"/>
                    <a:pt x="11612" y="17886"/>
                  </a:cubicBezTo>
                  <a:cubicBezTo>
                    <a:pt x="10104" y="18974"/>
                    <a:pt x="9151" y="18974"/>
                    <a:pt x="8277" y="18891"/>
                  </a:cubicBezTo>
                  <a:cubicBezTo>
                    <a:pt x="7404" y="18807"/>
                    <a:pt x="6609" y="18640"/>
                    <a:pt x="6133" y="18137"/>
                  </a:cubicBezTo>
                  <a:cubicBezTo>
                    <a:pt x="5656" y="17635"/>
                    <a:pt x="5498" y="16798"/>
                    <a:pt x="5656" y="15458"/>
                  </a:cubicBezTo>
                  <a:cubicBezTo>
                    <a:pt x="5815" y="14119"/>
                    <a:pt x="6292" y="12277"/>
                    <a:pt x="7880" y="10602"/>
                  </a:cubicBezTo>
                  <a:cubicBezTo>
                    <a:pt x="9468" y="8928"/>
                    <a:pt x="12168" y="7421"/>
                    <a:pt x="13915" y="6667"/>
                  </a:cubicBezTo>
                  <a:cubicBezTo>
                    <a:pt x="15662" y="5914"/>
                    <a:pt x="16456" y="5914"/>
                    <a:pt x="17171" y="6165"/>
                  </a:cubicBezTo>
                  <a:cubicBezTo>
                    <a:pt x="17886" y="6416"/>
                    <a:pt x="18521" y="6919"/>
                    <a:pt x="18839" y="7756"/>
                  </a:cubicBezTo>
                  <a:cubicBezTo>
                    <a:pt x="19156" y="8593"/>
                    <a:pt x="19156" y="9765"/>
                    <a:pt x="18601" y="11105"/>
                  </a:cubicBezTo>
                  <a:cubicBezTo>
                    <a:pt x="18045" y="12444"/>
                    <a:pt x="16933" y="13951"/>
                    <a:pt x="15980" y="14788"/>
                  </a:cubicBezTo>
                  <a:cubicBezTo>
                    <a:pt x="15027" y="15626"/>
                    <a:pt x="14233" y="15793"/>
                    <a:pt x="13121" y="15542"/>
                  </a:cubicBezTo>
                  <a:cubicBezTo>
                    <a:pt x="12009" y="15291"/>
                    <a:pt x="10580" y="14621"/>
                    <a:pt x="9786" y="13784"/>
                  </a:cubicBezTo>
                  <a:cubicBezTo>
                    <a:pt x="8992" y="12946"/>
                    <a:pt x="8833" y="11942"/>
                    <a:pt x="8912" y="11021"/>
                  </a:cubicBezTo>
                  <a:cubicBezTo>
                    <a:pt x="8992" y="10100"/>
                    <a:pt x="9309" y="9263"/>
                    <a:pt x="9865" y="8677"/>
                  </a:cubicBezTo>
                  <a:cubicBezTo>
                    <a:pt x="10421" y="8091"/>
                    <a:pt x="11215" y="7756"/>
                    <a:pt x="11851" y="7923"/>
                  </a:cubicBezTo>
                  <a:cubicBezTo>
                    <a:pt x="12486" y="8091"/>
                    <a:pt x="12962" y="8760"/>
                    <a:pt x="12962" y="9514"/>
                  </a:cubicBezTo>
                  <a:cubicBezTo>
                    <a:pt x="12962" y="10267"/>
                    <a:pt x="12486" y="11105"/>
                    <a:pt x="11851" y="11691"/>
                  </a:cubicBezTo>
                  <a:cubicBezTo>
                    <a:pt x="11215" y="12277"/>
                    <a:pt x="10421" y="12612"/>
                    <a:pt x="9627" y="12779"/>
                  </a:cubicBezTo>
                  <a:cubicBezTo>
                    <a:pt x="8833" y="12946"/>
                    <a:pt x="8039" y="12946"/>
                    <a:pt x="7642" y="12360"/>
                  </a:cubicBezTo>
                  <a:cubicBezTo>
                    <a:pt x="7245" y="11774"/>
                    <a:pt x="7245" y="10602"/>
                    <a:pt x="7801" y="9346"/>
                  </a:cubicBezTo>
                  <a:cubicBezTo>
                    <a:pt x="8356" y="8091"/>
                    <a:pt x="9468" y="6751"/>
                    <a:pt x="10262" y="5746"/>
                  </a:cubicBezTo>
                  <a:cubicBezTo>
                    <a:pt x="11056" y="4742"/>
                    <a:pt x="11533" y="4072"/>
                    <a:pt x="11454" y="3486"/>
                  </a:cubicBezTo>
                  <a:cubicBezTo>
                    <a:pt x="11374" y="2900"/>
                    <a:pt x="10739" y="2398"/>
                    <a:pt x="9627" y="2063"/>
                  </a:cubicBezTo>
                  <a:cubicBezTo>
                    <a:pt x="8515" y="1728"/>
                    <a:pt x="6927" y="1560"/>
                    <a:pt x="5736" y="1560"/>
                  </a:cubicBezTo>
                  <a:cubicBezTo>
                    <a:pt x="4545" y="1560"/>
                    <a:pt x="3751" y="1728"/>
                    <a:pt x="3274" y="2230"/>
                  </a:cubicBezTo>
                  <a:cubicBezTo>
                    <a:pt x="2798" y="2733"/>
                    <a:pt x="2639" y="3570"/>
                    <a:pt x="2559" y="5244"/>
                  </a:cubicBezTo>
                  <a:cubicBezTo>
                    <a:pt x="2480" y="6919"/>
                    <a:pt x="2480" y="9430"/>
                    <a:pt x="2798" y="11523"/>
                  </a:cubicBezTo>
                  <a:cubicBezTo>
                    <a:pt x="3115" y="13616"/>
                    <a:pt x="3751" y="15291"/>
                    <a:pt x="4783" y="16630"/>
                  </a:cubicBezTo>
                  <a:cubicBezTo>
                    <a:pt x="5815" y="17970"/>
                    <a:pt x="7245" y="18974"/>
                    <a:pt x="8833" y="19477"/>
                  </a:cubicBezTo>
                  <a:cubicBezTo>
                    <a:pt x="10421" y="19979"/>
                    <a:pt x="12168" y="19979"/>
                    <a:pt x="13756" y="19477"/>
                  </a:cubicBezTo>
                  <a:cubicBezTo>
                    <a:pt x="15345" y="18974"/>
                    <a:pt x="16774" y="17970"/>
                    <a:pt x="17727" y="16630"/>
                  </a:cubicBezTo>
                  <a:cubicBezTo>
                    <a:pt x="18680" y="15291"/>
                    <a:pt x="19156" y="13616"/>
                    <a:pt x="19077" y="11272"/>
                  </a:cubicBezTo>
                  <a:cubicBezTo>
                    <a:pt x="18998" y="8928"/>
                    <a:pt x="18362" y="5914"/>
                    <a:pt x="17409" y="3905"/>
                  </a:cubicBezTo>
                  <a:cubicBezTo>
                    <a:pt x="16456" y="1895"/>
                    <a:pt x="15186" y="891"/>
                    <a:pt x="13280" y="388"/>
                  </a:cubicBezTo>
                  <a:cubicBezTo>
                    <a:pt x="11374" y="-114"/>
                    <a:pt x="8833" y="-114"/>
                    <a:pt x="6848" y="305"/>
                  </a:cubicBezTo>
                  <a:cubicBezTo>
                    <a:pt x="4862" y="723"/>
                    <a:pt x="3433" y="1560"/>
                    <a:pt x="2559" y="2816"/>
                  </a:cubicBezTo>
                  <a:cubicBezTo>
                    <a:pt x="1686" y="4072"/>
                    <a:pt x="1368" y="5746"/>
                    <a:pt x="1368" y="7923"/>
                  </a:cubicBezTo>
                  <a:cubicBezTo>
                    <a:pt x="1368" y="10100"/>
                    <a:pt x="1686" y="12779"/>
                    <a:pt x="2083" y="14537"/>
                  </a:cubicBezTo>
                  <a:cubicBezTo>
                    <a:pt x="2480" y="16295"/>
                    <a:pt x="2956" y="17133"/>
                    <a:pt x="3989" y="17719"/>
                  </a:cubicBezTo>
                  <a:cubicBezTo>
                    <a:pt x="5021" y="18305"/>
                    <a:pt x="6609" y="18640"/>
                    <a:pt x="8595" y="18807"/>
                  </a:cubicBezTo>
                  <a:cubicBezTo>
                    <a:pt x="10580" y="18974"/>
                    <a:pt x="12962" y="18974"/>
                    <a:pt x="14551" y="18974"/>
                  </a:cubicBezTo>
                  <a:cubicBezTo>
                    <a:pt x="16139" y="18974"/>
                    <a:pt x="16933" y="18974"/>
                    <a:pt x="17409" y="18556"/>
                  </a:cubicBezTo>
                  <a:cubicBezTo>
                    <a:pt x="17886" y="18137"/>
                    <a:pt x="18045" y="17300"/>
                    <a:pt x="18204" y="1646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76" name="خط"/>
            <p:cNvSpPr/>
            <p:nvPr/>
          </p:nvSpPr>
          <p:spPr>
            <a:xfrm>
              <a:off x="7630" y="1668185"/>
              <a:ext cx="275675" cy="349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55" fill="norm" stroke="1" extrusionOk="0">
                  <a:moveTo>
                    <a:pt x="0" y="863"/>
                  </a:moveTo>
                  <a:cubicBezTo>
                    <a:pt x="2110" y="530"/>
                    <a:pt x="4175" y="256"/>
                    <a:pt x="6142" y="114"/>
                  </a:cubicBezTo>
                  <a:cubicBezTo>
                    <a:pt x="9709" y="-145"/>
                    <a:pt x="12952" y="28"/>
                    <a:pt x="15330" y="718"/>
                  </a:cubicBezTo>
                  <a:cubicBezTo>
                    <a:pt x="17709" y="1408"/>
                    <a:pt x="19222" y="2615"/>
                    <a:pt x="20195" y="4858"/>
                  </a:cubicBezTo>
                  <a:cubicBezTo>
                    <a:pt x="21168" y="7100"/>
                    <a:pt x="21600" y="10378"/>
                    <a:pt x="20735" y="13052"/>
                  </a:cubicBezTo>
                  <a:cubicBezTo>
                    <a:pt x="19870" y="15726"/>
                    <a:pt x="17709" y="17796"/>
                    <a:pt x="13817" y="19348"/>
                  </a:cubicBezTo>
                  <a:cubicBezTo>
                    <a:pt x="11658" y="20210"/>
                    <a:pt x="8965" y="20912"/>
                    <a:pt x="6424" y="2145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77" name="خط"/>
            <p:cNvSpPr/>
            <p:nvPr/>
          </p:nvSpPr>
          <p:spPr>
            <a:xfrm>
              <a:off x="7244" y="1661009"/>
              <a:ext cx="203122" cy="37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393" fill="norm" stroke="1" extrusionOk="0">
                  <a:moveTo>
                    <a:pt x="0" y="579"/>
                  </a:moveTo>
                  <a:cubicBezTo>
                    <a:pt x="807" y="461"/>
                    <a:pt x="1595" y="359"/>
                    <a:pt x="2348" y="276"/>
                  </a:cubicBezTo>
                  <a:cubicBezTo>
                    <a:pt x="6723" y="-207"/>
                    <a:pt x="9932" y="-46"/>
                    <a:pt x="12849" y="678"/>
                  </a:cubicBezTo>
                  <a:cubicBezTo>
                    <a:pt x="15766" y="1403"/>
                    <a:pt x="18391" y="2690"/>
                    <a:pt x="19850" y="4783"/>
                  </a:cubicBezTo>
                  <a:cubicBezTo>
                    <a:pt x="21308" y="6875"/>
                    <a:pt x="21600" y="9773"/>
                    <a:pt x="19996" y="12589"/>
                  </a:cubicBezTo>
                  <a:cubicBezTo>
                    <a:pt x="18391" y="15406"/>
                    <a:pt x="14891" y="18142"/>
                    <a:pt x="12411" y="19672"/>
                  </a:cubicBezTo>
                  <a:cubicBezTo>
                    <a:pt x="10730" y="20708"/>
                    <a:pt x="9518" y="21190"/>
                    <a:pt x="8457" y="2139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78" name="خط"/>
            <p:cNvSpPr/>
            <p:nvPr/>
          </p:nvSpPr>
          <p:spPr>
            <a:xfrm>
              <a:off x="42324" y="1727143"/>
              <a:ext cx="125303" cy="21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370" fill="norm" stroke="1" extrusionOk="0">
                  <a:moveTo>
                    <a:pt x="0" y="3346"/>
                  </a:moveTo>
                  <a:cubicBezTo>
                    <a:pt x="3564" y="1462"/>
                    <a:pt x="7898" y="564"/>
                    <a:pt x="11172" y="196"/>
                  </a:cubicBezTo>
                  <a:cubicBezTo>
                    <a:pt x="14964" y="-230"/>
                    <a:pt x="17334" y="54"/>
                    <a:pt x="18993" y="906"/>
                  </a:cubicBezTo>
                  <a:cubicBezTo>
                    <a:pt x="20652" y="1759"/>
                    <a:pt x="21600" y="3179"/>
                    <a:pt x="20889" y="6304"/>
                  </a:cubicBezTo>
                  <a:cubicBezTo>
                    <a:pt x="20178" y="9430"/>
                    <a:pt x="17808" y="14259"/>
                    <a:pt x="14253" y="17527"/>
                  </a:cubicBezTo>
                  <a:cubicBezTo>
                    <a:pt x="12470" y="19165"/>
                    <a:pt x="10390" y="20410"/>
                    <a:pt x="8221" y="2137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79" name="خط"/>
            <p:cNvSpPr/>
            <p:nvPr/>
          </p:nvSpPr>
          <p:spPr>
            <a:xfrm>
              <a:off x="49217" y="1742603"/>
              <a:ext cx="149577" cy="23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268" fill="norm" stroke="1" extrusionOk="0">
                  <a:moveTo>
                    <a:pt x="0" y="2931"/>
                  </a:moveTo>
                  <a:cubicBezTo>
                    <a:pt x="1613" y="2172"/>
                    <a:pt x="3206" y="1535"/>
                    <a:pt x="4637" y="1060"/>
                  </a:cubicBezTo>
                  <a:cubicBezTo>
                    <a:pt x="8828" y="-332"/>
                    <a:pt x="11622" y="-332"/>
                    <a:pt x="14216" y="933"/>
                  </a:cubicBezTo>
                  <a:cubicBezTo>
                    <a:pt x="16810" y="2198"/>
                    <a:pt x="19205" y="4729"/>
                    <a:pt x="20403" y="7386"/>
                  </a:cubicBezTo>
                  <a:cubicBezTo>
                    <a:pt x="21600" y="10043"/>
                    <a:pt x="21600" y="12826"/>
                    <a:pt x="19804" y="15104"/>
                  </a:cubicBezTo>
                  <a:cubicBezTo>
                    <a:pt x="18008" y="17381"/>
                    <a:pt x="14416" y="19152"/>
                    <a:pt x="11622" y="20165"/>
                  </a:cubicBezTo>
                  <a:cubicBezTo>
                    <a:pt x="9500" y="20933"/>
                    <a:pt x="7838" y="21264"/>
                    <a:pt x="6200" y="2126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80" name="خط"/>
            <p:cNvSpPr/>
            <p:nvPr/>
          </p:nvSpPr>
          <p:spPr>
            <a:xfrm>
              <a:off x="68072" y="1744010"/>
              <a:ext cx="197921" cy="18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49" fill="norm" stroke="1" extrusionOk="0">
                  <a:moveTo>
                    <a:pt x="0" y="8087"/>
                  </a:moveTo>
                  <a:cubicBezTo>
                    <a:pt x="322" y="7612"/>
                    <a:pt x="666" y="7157"/>
                    <a:pt x="1031" y="6730"/>
                  </a:cubicBezTo>
                  <a:cubicBezTo>
                    <a:pt x="3754" y="3554"/>
                    <a:pt x="7686" y="1966"/>
                    <a:pt x="10559" y="1013"/>
                  </a:cubicBezTo>
                  <a:cubicBezTo>
                    <a:pt x="13433" y="60"/>
                    <a:pt x="15248" y="-258"/>
                    <a:pt x="16912" y="218"/>
                  </a:cubicBezTo>
                  <a:cubicBezTo>
                    <a:pt x="18575" y="695"/>
                    <a:pt x="20088" y="1966"/>
                    <a:pt x="20844" y="3872"/>
                  </a:cubicBezTo>
                  <a:cubicBezTo>
                    <a:pt x="21600" y="5777"/>
                    <a:pt x="21600" y="8319"/>
                    <a:pt x="19331" y="11336"/>
                  </a:cubicBezTo>
                  <a:cubicBezTo>
                    <a:pt x="17063" y="14354"/>
                    <a:pt x="12526" y="17848"/>
                    <a:pt x="9350" y="19595"/>
                  </a:cubicBezTo>
                  <a:cubicBezTo>
                    <a:pt x="6215" y="21320"/>
                    <a:pt x="4406" y="21342"/>
                    <a:pt x="2760" y="2119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81" name="خط"/>
            <p:cNvSpPr/>
            <p:nvPr/>
          </p:nvSpPr>
          <p:spPr>
            <a:xfrm>
              <a:off x="64269" y="1736054"/>
              <a:ext cx="122495" cy="137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176" fill="norm" stroke="1" extrusionOk="0">
                  <a:moveTo>
                    <a:pt x="0" y="10065"/>
                  </a:moveTo>
                  <a:cubicBezTo>
                    <a:pt x="196" y="9809"/>
                    <a:pt x="399" y="9557"/>
                    <a:pt x="609" y="9310"/>
                  </a:cubicBezTo>
                  <a:cubicBezTo>
                    <a:pt x="3746" y="5633"/>
                    <a:pt x="8571" y="3037"/>
                    <a:pt x="12190" y="1523"/>
                  </a:cubicBezTo>
                  <a:cubicBezTo>
                    <a:pt x="15809" y="9"/>
                    <a:pt x="18222" y="-424"/>
                    <a:pt x="19670" y="441"/>
                  </a:cubicBezTo>
                  <a:cubicBezTo>
                    <a:pt x="21117" y="1307"/>
                    <a:pt x="21600" y="3470"/>
                    <a:pt x="20152" y="6498"/>
                  </a:cubicBezTo>
                  <a:cubicBezTo>
                    <a:pt x="18705" y="9527"/>
                    <a:pt x="15327" y="13421"/>
                    <a:pt x="12673" y="16016"/>
                  </a:cubicBezTo>
                  <a:cubicBezTo>
                    <a:pt x="10019" y="18612"/>
                    <a:pt x="8089" y="19910"/>
                    <a:pt x="5435" y="20775"/>
                  </a:cubicBezTo>
                  <a:cubicBezTo>
                    <a:pt x="4982" y="20923"/>
                    <a:pt x="4509" y="21058"/>
                    <a:pt x="4025" y="2117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82" name="خط"/>
            <p:cNvSpPr/>
            <p:nvPr/>
          </p:nvSpPr>
          <p:spPr>
            <a:xfrm>
              <a:off x="17369" y="1709754"/>
              <a:ext cx="35326" cy="6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0995" fill="norm" stroke="1" extrusionOk="0">
                  <a:moveTo>
                    <a:pt x="16766" y="20995"/>
                  </a:moveTo>
                  <a:cubicBezTo>
                    <a:pt x="17045" y="20136"/>
                    <a:pt x="17320" y="19300"/>
                    <a:pt x="17584" y="18494"/>
                  </a:cubicBezTo>
                  <a:cubicBezTo>
                    <a:pt x="19994" y="11145"/>
                    <a:pt x="21600" y="6246"/>
                    <a:pt x="18387" y="3306"/>
                  </a:cubicBezTo>
                  <a:cubicBezTo>
                    <a:pt x="15187" y="379"/>
                    <a:pt x="7206" y="-605"/>
                    <a:pt x="0" y="35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83" name="خط"/>
            <p:cNvSpPr/>
            <p:nvPr/>
          </p:nvSpPr>
          <p:spPr>
            <a:xfrm>
              <a:off x="57031" y="1793035"/>
              <a:ext cx="43117" cy="7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5" y="21600"/>
                  </a:moveTo>
                  <a:cubicBezTo>
                    <a:pt x="18260" y="19042"/>
                    <a:pt x="21600" y="16204"/>
                    <a:pt x="21600" y="13366"/>
                  </a:cubicBezTo>
                  <a:cubicBezTo>
                    <a:pt x="21600" y="10174"/>
                    <a:pt x="17375" y="6982"/>
                    <a:pt x="8925" y="3391"/>
                  </a:cubicBezTo>
                  <a:cubicBezTo>
                    <a:pt x="6290" y="2271"/>
                    <a:pt x="3244" y="1113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84" name="خط"/>
            <p:cNvSpPr/>
            <p:nvPr/>
          </p:nvSpPr>
          <p:spPr>
            <a:xfrm>
              <a:off x="0" y="1645803"/>
              <a:ext cx="315320" cy="36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27" fill="norm" stroke="1" extrusionOk="0">
                  <a:moveTo>
                    <a:pt x="5089" y="1969"/>
                  </a:moveTo>
                  <a:cubicBezTo>
                    <a:pt x="7956" y="1644"/>
                    <a:pt x="10824" y="1320"/>
                    <a:pt x="13213" y="1401"/>
                  </a:cubicBezTo>
                  <a:cubicBezTo>
                    <a:pt x="15602" y="1482"/>
                    <a:pt x="17514" y="1969"/>
                    <a:pt x="18947" y="2863"/>
                  </a:cubicBezTo>
                  <a:cubicBezTo>
                    <a:pt x="20381" y="3756"/>
                    <a:pt x="21337" y="5055"/>
                    <a:pt x="21432" y="6923"/>
                  </a:cubicBezTo>
                  <a:cubicBezTo>
                    <a:pt x="21528" y="8790"/>
                    <a:pt x="20763" y="11226"/>
                    <a:pt x="19425" y="13338"/>
                  </a:cubicBezTo>
                  <a:cubicBezTo>
                    <a:pt x="18087" y="15449"/>
                    <a:pt x="16176" y="17235"/>
                    <a:pt x="13786" y="18372"/>
                  </a:cubicBezTo>
                  <a:cubicBezTo>
                    <a:pt x="11397" y="19509"/>
                    <a:pt x="8530" y="19996"/>
                    <a:pt x="6714" y="20484"/>
                  </a:cubicBezTo>
                  <a:cubicBezTo>
                    <a:pt x="4898" y="20971"/>
                    <a:pt x="4133" y="21458"/>
                    <a:pt x="3655" y="21296"/>
                  </a:cubicBezTo>
                  <a:cubicBezTo>
                    <a:pt x="3178" y="21133"/>
                    <a:pt x="2986" y="20321"/>
                    <a:pt x="2986" y="17885"/>
                  </a:cubicBezTo>
                  <a:cubicBezTo>
                    <a:pt x="2986" y="15449"/>
                    <a:pt x="3178" y="11389"/>
                    <a:pt x="3273" y="8547"/>
                  </a:cubicBezTo>
                  <a:cubicBezTo>
                    <a:pt x="3369" y="5705"/>
                    <a:pt x="3369" y="4081"/>
                    <a:pt x="3369" y="2700"/>
                  </a:cubicBezTo>
                  <a:cubicBezTo>
                    <a:pt x="3369" y="1320"/>
                    <a:pt x="3369" y="183"/>
                    <a:pt x="3369" y="20"/>
                  </a:cubicBezTo>
                  <a:cubicBezTo>
                    <a:pt x="3369" y="-142"/>
                    <a:pt x="3369" y="670"/>
                    <a:pt x="3273" y="2700"/>
                  </a:cubicBezTo>
                  <a:cubicBezTo>
                    <a:pt x="3178" y="4730"/>
                    <a:pt x="2986" y="7978"/>
                    <a:pt x="3082" y="10820"/>
                  </a:cubicBezTo>
                  <a:cubicBezTo>
                    <a:pt x="3178" y="13663"/>
                    <a:pt x="3560" y="16099"/>
                    <a:pt x="3751" y="17723"/>
                  </a:cubicBezTo>
                  <a:cubicBezTo>
                    <a:pt x="3942" y="19347"/>
                    <a:pt x="3942" y="20159"/>
                    <a:pt x="4420" y="20646"/>
                  </a:cubicBezTo>
                  <a:cubicBezTo>
                    <a:pt x="4898" y="21133"/>
                    <a:pt x="5854" y="21296"/>
                    <a:pt x="7192" y="21052"/>
                  </a:cubicBezTo>
                  <a:cubicBezTo>
                    <a:pt x="8530" y="20808"/>
                    <a:pt x="10250" y="20159"/>
                    <a:pt x="11875" y="19347"/>
                  </a:cubicBezTo>
                  <a:cubicBezTo>
                    <a:pt x="13500" y="18535"/>
                    <a:pt x="15029" y="17560"/>
                    <a:pt x="16558" y="15936"/>
                  </a:cubicBezTo>
                  <a:cubicBezTo>
                    <a:pt x="18087" y="14312"/>
                    <a:pt x="19616" y="12038"/>
                    <a:pt x="20381" y="10090"/>
                  </a:cubicBezTo>
                  <a:cubicBezTo>
                    <a:pt x="21146" y="8141"/>
                    <a:pt x="21146" y="6517"/>
                    <a:pt x="20859" y="5299"/>
                  </a:cubicBezTo>
                  <a:cubicBezTo>
                    <a:pt x="20572" y="4081"/>
                    <a:pt x="19999" y="3269"/>
                    <a:pt x="19330" y="2619"/>
                  </a:cubicBezTo>
                  <a:cubicBezTo>
                    <a:pt x="18661" y="1969"/>
                    <a:pt x="17896" y="1482"/>
                    <a:pt x="15602" y="1238"/>
                  </a:cubicBezTo>
                  <a:cubicBezTo>
                    <a:pt x="13309" y="995"/>
                    <a:pt x="9486" y="995"/>
                    <a:pt x="7096" y="995"/>
                  </a:cubicBezTo>
                  <a:cubicBezTo>
                    <a:pt x="4707" y="995"/>
                    <a:pt x="3751" y="995"/>
                    <a:pt x="2795" y="914"/>
                  </a:cubicBezTo>
                  <a:cubicBezTo>
                    <a:pt x="1840" y="832"/>
                    <a:pt x="884" y="670"/>
                    <a:pt x="406" y="1157"/>
                  </a:cubicBezTo>
                  <a:cubicBezTo>
                    <a:pt x="-72" y="1644"/>
                    <a:pt x="-72" y="2781"/>
                    <a:pt x="119" y="4974"/>
                  </a:cubicBezTo>
                  <a:cubicBezTo>
                    <a:pt x="310" y="7166"/>
                    <a:pt x="693" y="10414"/>
                    <a:pt x="1457" y="13256"/>
                  </a:cubicBezTo>
                  <a:cubicBezTo>
                    <a:pt x="2222" y="16099"/>
                    <a:pt x="3369" y="18535"/>
                    <a:pt x="4516" y="2097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85" name="خط"/>
            <p:cNvSpPr/>
            <p:nvPr/>
          </p:nvSpPr>
          <p:spPr>
            <a:xfrm>
              <a:off x="299728" y="2385242"/>
              <a:ext cx="269993" cy="352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600" fill="norm" stroke="1" extrusionOk="0">
                  <a:moveTo>
                    <a:pt x="0" y="0"/>
                  </a:moveTo>
                  <a:cubicBezTo>
                    <a:pt x="184" y="4"/>
                    <a:pt x="368" y="9"/>
                    <a:pt x="552" y="15"/>
                  </a:cubicBezTo>
                  <a:cubicBezTo>
                    <a:pt x="5731" y="187"/>
                    <a:pt x="10580" y="1221"/>
                    <a:pt x="14106" y="2944"/>
                  </a:cubicBezTo>
                  <a:cubicBezTo>
                    <a:pt x="17633" y="4667"/>
                    <a:pt x="19837" y="7079"/>
                    <a:pt x="20718" y="9492"/>
                  </a:cubicBezTo>
                  <a:cubicBezTo>
                    <a:pt x="21600" y="11904"/>
                    <a:pt x="21159" y="14316"/>
                    <a:pt x="19616" y="16211"/>
                  </a:cubicBezTo>
                  <a:cubicBezTo>
                    <a:pt x="18074" y="18107"/>
                    <a:pt x="15429" y="19485"/>
                    <a:pt x="11351" y="20347"/>
                  </a:cubicBezTo>
                  <a:cubicBezTo>
                    <a:pt x="8080" y="21038"/>
                    <a:pt x="3885" y="21396"/>
                    <a:pt x="78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86" name="خط"/>
            <p:cNvSpPr/>
            <p:nvPr/>
          </p:nvSpPr>
          <p:spPr>
            <a:xfrm>
              <a:off x="299346" y="2379225"/>
              <a:ext cx="135868" cy="33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372" fill="norm" stroke="1" extrusionOk="0">
                  <a:moveTo>
                    <a:pt x="0" y="169"/>
                  </a:moveTo>
                  <a:cubicBezTo>
                    <a:pt x="4272" y="-228"/>
                    <a:pt x="8188" y="68"/>
                    <a:pt x="11490" y="1109"/>
                  </a:cubicBezTo>
                  <a:cubicBezTo>
                    <a:pt x="15446" y="2357"/>
                    <a:pt x="18523" y="4673"/>
                    <a:pt x="20062" y="7257"/>
                  </a:cubicBezTo>
                  <a:cubicBezTo>
                    <a:pt x="21600" y="9840"/>
                    <a:pt x="21600" y="12691"/>
                    <a:pt x="20281" y="14918"/>
                  </a:cubicBezTo>
                  <a:cubicBezTo>
                    <a:pt x="18963" y="17146"/>
                    <a:pt x="16325" y="18749"/>
                    <a:pt x="12369" y="19818"/>
                  </a:cubicBezTo>
                  <a:cubicBezTo>
                    <a:pt x="9112" y="20699"/>
                    <a:pt x="4961" y="21216"/>
                    <a:pt x="775" y="2137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87" name="خط"/>
            <p:cNvSpPr/>
            <p:nvPr/>
          </p:nvSpPr>
          <p:spPr>
            <a:xfrm>
              <a:off x="300222" y="2478396"/>
              <a:ext cx="161307" cy="25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56" fill="norm" stroke="1" extrusionOk="0">
                  <a:moveTo>
                    <a:pt x="1421" y="1717"/>
                  </a:moveTo>
                  <a:cubicBezTo>
                    <a:pt x="4422" y="969"/>
                    <a:pt x="7331" y="484"/>
                    <a:pt x="9647" y="222"/>
                  </a:cubicBezTo>
                  <a:cubicBezTo>
                    <a:pt x="13756" y="-244"/>
                    <a:pt x="15997" y="-11"/>
                    <a:pt x="17865" y="1269"/>
                  </a:cubicBezTo>
                  <a:cubicBezTo>
                    <a:pt x="19732" y="2550"/>
                    <a:pt x="21226" y="4879"/>
                    <a:pt x="21413" y="7440"/>
                  </a:cubicBezTo>
                  <a:cubicBezTo>
                    <a:pt x="21600" y="10001"/>
                    <a:pt x="20479" y="12795"/>
                    <a:pt x="16371" y="15357"/>
                  </a:cubicBezTo>
                  <a:cubicBezTo>
                    <a:pt x="12325" y="17878"/>
                    <a:pt x="5383" y="20175"/>
                    <a:pt x="0" y="2135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88" name="خط"/>
            <p:cNvSpPr/>
            <p:nvPr/>
          </p:nvSpPr>
          <p:spPr>
            <a:xfrm>
              <a:off x="297693" y="2486404"/>
              <a:ext cx="156114" cy="27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403" fill="norm" stroke="1" extrusionOk="0">
                  <a:moveTo>
                    <a:pt x="1757" y="2971"/>
                  </a:moveTo>
                  <a:cubicBezTo>
                    <a:pt x="3435" y="2428"/>
                    <a:pt x="5013" y="1951"/>
                    <a:pt x="6369" y="1560"/>
                  </a:cubicBezTo>
                  <a:cubicBezTo>
                    <a:pt x="11700" y="23"/>
                    <a:pt x="13604" y="-197"/>
                    <a:pt x="15317" y="132"/>
                  </a:cubicBezTo>
                  <a:cubicBezTo>
                    <a:pt x="17031" y="462"/>
                    <a:pt x="18554" y="1340"/>
                    <a:pt x="19696" y="3646"/>
                  </a:cubicBezTo>
                  <a:cubicBezTo>
                    <a:pt x="20838" y="5952"/>
                    <a:pt x="21600" y="9686"/>
                    <a:pt x="20838" y="12761"/>
                  </a:cubicBezTo>
                  <a:cubicBezTo>
                    <a:pt x="20077" y="15835"/>
                    <a:pt x="17792" y="18251"/>
                    <a:pt x="13033" y="19679"/>
                  </a:cubicBezTo>
                  <a:cubicBezTo>
                    <a:pt x="9505" y="20737"/>
                    <a:pt x="4619" y="21252"/>
                    <a:pt x="0" y="2140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89" name="خط"/>
            <p:cNvSpPr/>
            <p:nvPr/>
          </p:nvSpPr>
          <p:spPr>
            <a:xfrm>
              <a:off x="294844" y="2489502"/>
              <a:ext cx="165419" cy="27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2415" y="1936"/>
                  </a:moveTo>
                  <a:cubicBezTo>
                    <a:pt x="7077" y="455"/>
                    <a:pt x="10746" y="0"/>
                    <a:pt x="13421" y="0"/>
                  </a:cubicBezTo>
                  <a:cubicBezTo>
                    <a:pt x="16622" y="0"/>
                    <a:pt x="18400" y="651"/>
                    <a:pt x="19644" y="3040"/>
                  </a:cubicBezTo>
                  <a:cubicBezTo>
                    <a:pt x="20889" y="5429"/>
                    <a:pt x="21600" y="9554"/>
                    <a:pt x="20000" y="12920"/>
                  </a:cubicBezTo>
                  <a:cubicBezTo>
                    <a:pt x="18400" y="16286"/>
                    <a:pt x="14488" y="18891"/>
                    <a:pt x="9509" y="20303"/>
                  </a:cubicBezTo>
                  <a:cubicBezTo>
                    <a:pt x="6531" y="21147"/>
                    <a:pt x="3171" y="21564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90" name="خط"/>
            <p:cNvSpPr/>
            <p:nvPr/>
          </p:nvSpPr>
          <p:spPr>
            <a:xfrm>
              <a:off x="312217" y="2448148"/>
              <a:ext cx="93038" cy="92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172" y="21600"/>
                  </a:moveTo>
                  <a:cubicBezTo>
                    <a:pt x="4376" y="18631"/>
                    <a:pt x="8402" y="16152"/>
                    <a:pt x="11624" y="14272"/>
                  </a:cubicBezTo>
                  <a:cubicBezTo>
                    <a:pt x="18382" y="10328"/>
                    <a:pt x="21600" y="9013"/>
                    <a:pt x="21278" y="7698"/>
                  </a:cubicBezTo>
                  <a:cubicBezTo>
                    <a:pt x="20956" y="6383"/>
                    <a:pt x="17095" y="5069"/>
                    <a:pt x="10981" y="3097"/>
                  </a:cubicBezTo>
                  <a:cubicBezTo>
                    <a:pt x="7807" y="2073"/>
                    <a:pt x="4027" y="872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91" name="خط"/>
            <p:cNvSpPr/>
            <p:nvPr/>
          </p:nvSpPr>
          <p:spPr>
            <a:xfrm>
              <a:off x="291428" y="2365108"/>
              <a:ext cx="91587" cy="35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79" fill="norm" stroke="1" extrusionOk="0">
                  <a:moveTo>
                    <a:pt x="2363" y="21479"/>
                  </a:moveTo>
                  <a:cubicBezTo>
                    <a:pt x="7431" y="20251"/>
                    <a:pt x="12214" y="18431"/>
                    <a:pt x="15374" y="16056"/>
                  </a:cubicBezTo>
                  <a:cubicBezTo>
                    <a:pt x="19634" y="12853"/>
                    <a:pt x="20945" y="8639"/>
                    <a:pt x="21272" y="6110"/>
                  </a:cubicBezTo>
                  <a:cubicBezTo>
                    <a:pt x="21600" y="3582"/>
                    <a:pt x="20945" y="2739"/>
                    <a:pt x="18978" y="1980"/>
                  </a:cubicBezTo>
                  <a:cubicBezTo>
                    <a:pt x="17012" y="1222"/>
                    <a:pt x="13735" y="547"/>
                    <a:pt x="10458" y="210"/>
                  </a:cubicBezTo>
                  <a:cubicBezTo>
                    <a:pt x="7614" y="-82"/>
                    <a:pt x="4771" y="-121"/>
                    <a:pt x="0" y="42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92" name="خط"/>
            <p:cNvSpPr/>
            <p:nvPr/>
          </p:nvSpPr>
          <p:spPr>
            <a:xfrm>
              <a:off x="299561" y="2457863"/>
              <a:ext cx="128175" cy="29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0" y="21600"/>
                  </a:moveTo>
                  <a:cubicBezTo>
                    <a:pt x="1079" y="21448"/>
                    <a:pt x="2161" y="21251"/>
                    <a:pt x="3242" y="21007"/>
                  </a:cubicBezTo>
                  <a:cubicBezTo>
                    <a:pt x="8749" y="19762"/>
                    <a:pt x="14257" y="17272"/>
                    <a:pt x="17469" y="14472"/>
                  </a:cubicBezTo>
                  <a:cubicBezTo>
                    <a:pt x="20682" y="11671"/>
                    <a:pt x="21600" y="8559"/>
                    <a:pt x="20453" y="6173"/>
                  </a:cubicBezTo>
                  <a:cubicBezTo>
                    <a:pt x="19305" y="3787"/>
                    <a:pt x="16093" y="2127"/>
                    <a:pt x="11274" y="1090"/>
                  </a:cubicBezTo>
                  <a:cubicBezTo>
                    <a:pt x="8528" y="499"/>
                    <a:pt x="5262" y="110"/>
                    <a:pt x="1983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93" name="خط"/>
            <p:cNvSpPr/>
            <p:nvPr/>
          </p:nvSpPr>
          <p:spPr>
            <a:xfrm>
              <a:off x="301596" y="2514112"/>
              <a:ext cx="168370" cy="218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63" fill="norm" stroke="1" extrusionOk="0">
                  <a:moveTo>
                    <a:pt x="202" y="20222"/>
                  </a:moveTo>
                  <a:cubicBezTo>
                    <a:pt x="295" y="20249"/>
                    <a:pt x="388" y="20275"/>
                    <a:pt x="480" y="20300"/>
                  </a:cubicBezTo>
                  <a:cubicBezTo>
                    <a:pt x="4417" y="21394"/>
                    <a:pt x="6565" y="21394"/>
                    <a:pt x="8892" y="20164"/>
                  </a:cubicBezTo>
                  <a:cubicBezTo>
                    <a:pt x="11219" y="18933"/>
                    <a:pt x="13725" y="16472"/>
                    <a:pt x="14977" y="13328"/>
                  </a:cubicBezTo>
                  <a:cubicBezTo>
                    <a:pt x="16230" y="10184"/>
                    <a:pt x="16230" y="6356"/>
                    <a:pt x="15693" y="3895"/>
                  </a:cubicBezTo>
                  <a:cubicBezTo>
                    <a:pt x="15156" y="1435"/>
                    <a:pt x="14083" y="341"/>
                    <a:pt x="14441" y="67"/>
                  </a:cubicBezTo>
                  <a:cubicBezTo>
                    <a:pt x="14799" y="-206"/>
                    <a:pt x="16588" y="341"/>
                    <a:pt x="18199" y="1981"/>
                  </a:cubicBezTo>
                  <a:cubicBezTo>
                    <a:pt x="19810" y="3622"/>
                    <a:pt x="21242" y="6356"/>
                    <a:pt x="21421" y="9090"/>
                  </a:cubicBezTo>
                  <a:cubicBezTo>
                    <a:pt x="21600" y="11824"/>
                    <a:pt x="20526" y="14559"/>
                    <a:pt x="17841" y="16609"/>
                  </a:cubicBezTo>
                  <a:cubicBezTo>
                    <a:pt x="15156" y="18660"/>
                    <a:pt x="10861" y="20027"/>
                    <a:pt x="7818" y="20710"/>
                  </a:cubicBezTo>
                  <a:cubicBezTo>
                    <a:pt x="4775" y="21394"/>
                    <a:pt x="2985" y="21394"/>
                    <a:pt x="1195" y="20984"/>
                  </a:cubicBezTo>
                  <a:cubicBezTo>
                    <a:pt x="794" y="20892"/>
                    <a:pt x="393" y="20779"/>
                    <a:pt x="0" y="2064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94" name="خط"/>
            <p:cNvSpPr/>
            <p:nvPr/>
          </p:nvSpPr>
          <p:spPr>
            <a:xfrm>
              <a:off x="305646" y="2498990"/>
              <a:ext cx="150314" cy="21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92" fill="norm" stroke="1" extrusionOk="0">
                  <a:moveTo>
                    <a:pt x="956" y="3948"/>
                  </a:moveTo>
                  <a:cubicBezTo>
                    <a:pt x="1958" y="3327"/>
                    <a:pt x="2987" y="2787"/>
                    <a:pt x="3967" y="2335"/>
                  </a:cubicBezTo>
                  <a:cubicBezTo>
                    <a:pt x="6772" y="1042"/>
                    <a:pt x="9177" y="467"/>
                    <a:pt x="11581" y="179"/>
                  </a:cubicBezTo>
                  <a:cubicBezTo>
                    <a:pt x="13986" y="-108"/>
                    <a:pt x="16390" y="-108"/>
                    <a:pt x="18194" y="611"/>
                  </a:cubicBezTo>
                  <a:cubicBezTo>
                    <a:pt x="19997" y="1329"/>
                    <a:pt x="21199" y="2766"/>
                    <a:pt x="21400" y="5353"/>
                  </a:cubicBezTo>
                  <a:cubicBezTo>
                    <a:pt x="21600" y="7940"/>
                    <a:pt x="20799" y="11676"/>
                    <a:pt x="17192" y="14838"/>
                  </a:cubicBezTo>
                  <a:cubicBezTo>
                    <a:pt x="13585" y="17999"/>
                    <a:pt x="7173" y="20586"/>
                    <a:pt x="360" y="21448"/>
                  </a:cubicBezTo>
                  <a:cubicBezTo>
                    <a:pt x="240" y="21463"/>
                    <a:pt x="120" y="21478"/>
                    <a:pt x="0" y="2149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95" name="خط"/>
            <p:cNvSpPr/>
            <p:nvPr/>
          </p:nvSpPr>
          <p:spPr>
            <a:xfrm>
              <a:off x="307086" y="2470354"/>
              <a:ext cx="151134" cy="229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89" fill="norm" stroke="1" extrusionOk="0">
                  <a:moveTo>
                    <a:pt x="883" y="3065"/>
                  </a:moveTo>
                  <a:cubicBezTo>
                    <a:pt x="5111" y="1842"/>
                    <a:pt x="9121" y="958"/>
                    <a:pt x="12068" y="473"/>
                  </a:cubicBezTo>
                  <a:cubicBezTo>
                    <a:pt x="16834" y="-311"/>
                    <a:pt x="18820" y="-50"/>
                    <a:pt x="20011" y="734"/>
                  </a:cubicBezTo>
                  <a:cubicBezTo>
                    <a:pt x="21203" y="1518"/>
                    <a:pt x="21600" y="2825"/>
                    <a:pt x="21203" y="4915"/>
                  </a:cubicBezTo>
                  <a:cubicBezTo>
                    <a:pt x="20806" y="7006"/>
                    <a:pt x="19614" y="9881"/>
                    <a:pt x="16040" y="13017"/>
                  </a:cubicBezTo>
                  <a:cubicBezTo>
                    <a:pt x="12465" y="16152"/>
                    <a:pt x="6508" y="19550"/>
                    <a:pt x="154" y="21248"/>
                  </a:cubicBezTo>
                  <a:cubicBezTo>
                    <a:pt x="102" y="21262"/>
                    <a:pt x="51" y="21276"/>
                    <a:pt x="0" y="2128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96" name="خط"/>
            <p:cNvSpPr/>
            <p:nvPr/>
          </p:nvSpPr>
          <p:spPr>
            <a:xfrm>
              <a:off x="306198" y="2442082"/>
              <a:ext cx="166822" cy="26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69" fill="norm" stroke="1" extrusionOk="0">
                  <a:moveTo>
                    <a:pt x="789" y="621"/>
                  </a:moveTo>
                  <a:cubicBezTo>
                    <a:pt x="4618" y="38"/>
                    <a:pt x="8264" y="-118"/>
                    <a:pt x="11103" y="84"/>
                  </a:cubicBezTo>
                  <a:cubicBezTo>
                    <a:pt x="15907" y="425"/>
                    <a:pt x="18398" y="1789"/>
                    <a:pt x="19821" y="3608"/>
                  </a:cubicBezTo>
                  <a:cubicBezTo>
                    <a:pt x="21244" y="5427"/>
                    <a:pt x="21600" y="7701"/>
                    <a:pt x="20355" y="10429"/>
                  </a:cubicBezTo>
                  <a:cubicBezTo>
                    <a:pt x="19109" y="13157"/>
                    <a:pt x="16263" y="16341"/>
                    <a:pt x="12704" y="18387"/>
                  </a:cubicBezTo>
                  <a:cubicBezTo>
                    <a:pt x="9146" y="20433"/>
                    <a:pt x="4876" y="21343"/>
                    <a:pt x="1851" y="21457"/>
                  </a:cubicBezTo>
                  <a:cubicBezTo>
                    <a:pt x="1174" y="21482"/>
                    <a:pt x="560" y="21468"/>
                    <a:pt x="0" y="2141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97" name="خط"/>
            <p:cNvSpPr/>
            <p:nvPr/>
          </p:nvSpPr>
          <p:spPr>
            <a:xfrm>
              <a:off x="297192" y="2456978"/>
              <a:ext cx="239361" cy="30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514" fill="norm" stroke="1" extrusionOk="0">
                  <a:moveTo>
                    <a:pt x="1308" y="5370"/>
                  </a:moveTo>
                  <a:cubicBezTo>
                    <a:pt x="2221" y="4569"/>
                    <a:pt x="3212" y="3835"/>
                    <a:pt x="4202" y="3218"/>
                  </a:cubicBezTo>
                  <a:cubicBezTo>
                    <a:pt x="6936" y="1516"/>
                    <a:pt x="9670" y="715"/>
                    <a:pt x="11907" y="315"/>
                  </a:cubicBezTo>
                  <a:cubicBezTo>
                    <a:pt x="14144" y="-86"/>
                    <a:pt x="15883" y="-86"/>
                    <a:pt x="17250" y="214"/>
                  </a:cubicBezTo>
                  <a:cubicBezTo>
                    <a:pt x="18617" y="515"/>
                    <a:pt x="19612" y="1116"/>
                    <a:pt x="20357" y="2417"/>
                  </a:cubicBezTo>
                  <a:cubicBezTo>
                    <a:pt x="21103" y="3719"/>
                    <a:pt x="21600" y="5721"/>
                    <a:pt x="20606" y="8225"/>
                  </a:cubicBezTo>
                  <a:cubicBezTo>
                    <a:pt x="19612" y="10728"/>
                    <a:pt x="17126" y="13732"/>
                    <a:pt x="15262" y="15534"/>
                  </a:cubicBezTo>
                  <a:cubicBezTo>
                    <a:pt x="13398" y="17336"/>
                    <a:pt x="12155" y="17937"/>
                    <a:pt x="10788" y="18338"/>
                  </a:cubicBezTo>
                  <a:cubicBezTo>
                    <a:pt x="9421" y="18738"/>
                    <a:pt x="7930" y="18938"/>
                    <a:pt x="6812" y="18638"/>
                  </a:cubicBezTo>
                  <a:cubicBezTo>
                    <a:pt x="5693" y="18338"/>
                    <a:pt x="4948" y="17537"/>
                    <a:pt x="4948" y="16135"/>
                  </a:cubicBezTo>
                  <a:cubicBezTo>
                    <a:pt x="4948" y="14733"/>
                    <a:pt x="5693" y="12730"/>
                    <a:pt x="7184" y="11028"/>
                  </a:cubicBezTo>
                  <a:cubicBezTo>
                    <a:pt x="8676" y="9326"/>
                    <a:pt x="10913" y="7924"/>
                    <a:pt x="12777" y="7223"/>
                  </a:cubicBezTo>
                  <a:cubicBezTo>
                    <a:pt x="14641" y="6522"/>
                    <a:pt x="16132" y="6522"/>
                    <a:pt x="17002" y="7123"/>
                  </a:cubicBezTo>
                  <a:cubicBezTo>
                    <a:pt x="17872" y="7724"/>
                    <a:pt x="18120" y="8926"/>
                    <a:pt x="17499" y="10928"/>
                  </a:cubicBezTo>
                  <a:cubicBezTo>
                    <a:pt x="16878" y="12931"/>
                    <a:pt x="15386" y="15734"/>
                    <a:pt x="11658" y="17837"/>
                  </a:cubicBezTo>
                  <a:cubicBezTo>
                    <a:pt x="8557" y="19586"/>
                    <a:pt x="3908" y="20850"/>
                    <a:pt x="0" y="2151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98" name="خط"/>
            <p:cNvSpPr/>
            <p:nvPr/>
          </p:nvSpPr>
          <p:spPr>
            <a:xfrm>
              <a:off x="299463" y="2377055"/>
              <a:ext cx="157703" cy="27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3" y="21600"/>
                  </a:moveTo>
                  <a:cubicBezTo>
                    <a:pt x="2451" y="18376"/>
                    <a:pt x="3882" y="15570"/>
                    <a:pt x="5236" y="13111"/>
                  </a:cubicBezTo>
                  <a:cubicBezTo>
                    <a:pt x="10049" y="4370"/>
                    <a:pt x="13899" y="0"/>
                    <a:pt x="16787" y="0"/>
                  </a:cubicBezTo>
                  <a:cubicBezTo>
                    <a:pt x="19675" y="0"/>
                    <a:pt x="21600" y="4370"/>
                    <a:pt x="21600" y="6555"/>
                  </a:cubicBezTo>
                  <a:cubicBezTo>
                    <a:pt x="21600" y="8741"/>
                    <a:pt x="19675" y="8741"/>
                    <a:pt x="14092" y="7648"/>
                  </a:cubicBezTo>
                  <a:cubicBezTo>
                    <a:pt x="10387" y="6923"/>
                    <a:pt x="5070" y="5717"/>
                    <a:pt x="0" y="562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199" name="خط"/>
            <p:cNvSpPr/>
            <p:nvPr/>
          </p:nvSpPr>
          <p:spPr>
            <a:xfrm>
              <a:off x="270294" y="2336076"/>
              <a:ext cx="226985" cy="40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37" fill="norm" stroke="1" extrusionOk="0">
                  <a:moveTo>
                    <a:pt x="2817" y="21537"/>
                  </a:moveTo>
                  <a:cubicBezTo>
                    <a:pt x="3250" y="21494"/>
                    <a:pt x="3680" y="21446"/>
                    <a:pt x="4103" y="21395"/>
                  </a:cubicBezTo>
                  <a:cubicBezTo>
                    <a:pt x="7814" y="20945"/>
                    <a:pt x="10995" y="20195"/>
                    <a:pt x="13381" y="19219"/>
                  </a:cubicBezTo>
                  <a:cubicBezTo>
                    <a:pt x="15768" y="18244"/>
                    <a:pt x="17358" y="17044"/>
                    <a:pt x="18684" y="15243"/>
                  </a:cubicBezTo>
                  <a:cubicBezTo>
                    <a:pt x="20009" y="13442"/>
                    <a:pt x="21070" y="11041"/>
                    <a:pt x="21335" y="9091"/>
                  </a:cubicBezTo>
                  <a:cubicBezTo>
                    <a:pt x="21600" y="7140"/>
                    <a:pt x="21070" y="5639"/>
                    <a:pt x="20672" y="4514"/>
                  </a:cubicBezTo>
                  <a:cubicBezTo>
                    <a:pt x="20274" y="3388"/>
                    <a:pt x="20009" y="2638"/>
                    <a:pt x="19347" y="2038"/>
                  </a:cubicBezTo>
                  <a:cubicBezTo>
                    <a:pt x="18684" y="1438"/>
                    <a:pt x="17623" y="987"/>
                    <a:pt x="14309" y="612"/>
                  </a:cubicBezTo>
                  <a:cubicBezTo>
                    <a:pt x="10995" y="237"/>
                    <a:pt x="5428" y="-63"/>
                    <a:pt x="524" y="12"/>
                  </a:cubicBezTo>
                  <a:cubicBezTo>
                    <a:pt x="348" y="15"/>
                    <a:pt x="174" y="18"/>
                    <a:pt x="0" y="2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00" name="خط"/>
            <p:cNvSpPr/>
            <p:nvPr/>
          </p:nvSpPr>
          <p:spPr>
            <a:xfrm>
              <a:off x="284662" y="2342267"/>
              <a:ext cx="259683" cy="371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98" fill="norm" stroke="1" extrusionOk="0">
                  <a:moveTo>
                    <a:pt x="1548" y="21498"/>
                  </a:moveTo>
                  <a:cubicBezTo>
                    <a:pt x="3511" y="21229"/>
                    <a:pt x="5541" y="20818"/>
                    <a:pt x="7487" y="20232"/>
                  </a:cubicBezTo>
                  <a:cubicBezTo>
                    <a:pt x="10726" y="19256"/>
                    <a:pt x="13734" y="17792"/>
                    <a:pt x="16047" y="16328"/>
                  </a:cubicBezTo>
                  <a:cubicBezTo>
                    <a:pt x="18361" y="14864"/>
                    <a:pt x="19981" y="13400"/>
                    <a:pt x="20790" y="12261"/>
                  </a:cubicBezTo>
                  <a:cubicBezTo>
                    <a:pt x="21600" y="11122"/>
                    <a:pt x="21600" y="10309"/>
                    <a:pt x="20559" y="8764"/>
                  </a:cubicBezTo>
                  <a:cubicBezTo>
                    <a:pt x="19518" y="7218"/>
                    <a:pt x="17436" y="4941"/>
                    <a:pt x="15932" y="3395"/>
                  </a:cubicBezTo>
                  <a:cubicBezTo>
                    <a:pt x="14428" y="1850"/>
                    <a:pt x="13503" y="1037"/>
                    <a:pt x="11883" y="549"/>
                  </a:cubicBezTo>
                  <a:cubicBezTo>
                    <a:pt x="10264" y="61"/>
                    <a:pt x="7950" y="-102"/>
                    <a:pt x="5058" y="61"/>
                  </a:cubicBezTo>
                  <a:cubicBezTo>
                    <a:pt x="3528" y="147"/>
                    <a:pt x="1837" y="324"/>
                    <a:pt x="0" y="64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01" name="خط"/>
            <p:cNvSpPr/>
            <p:nvPr/>
          </p:nvSpPr>
          <p:spPr>
            <a:xfrm>
              <a:off x="298660" y="2418058"/>
              <a:ext cx="253565" cy="335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94" fill="norm" stroke="1" extrusionOk="0">
                  <a:moveTo>
                    <a:pt x="0" y="21494"/>
                  </a:moveTo>
                  <a:cubicBezTo>
                    <a:pt x="882" y="21390"/>
                    <a:pt x="1780" y="21248"/>
                    <a:pt x="2691" y="21065"/>
                  </a:cubicBezTo>
                  <a:cubicBezTo>
                    <a:pt x="6709" y="20254"/>
                    <a:pt x="10964" y="18632"/>
                    <a:pt x="14155" y="17101"/>
                  </a:cubicBezTo>
                  <a:cubicBezTo>
                    <a:pt x="17345" y="15569"/>
                    <a:pt x="19473" y="14128"/>
                    <a:pt x="20536" y="12506"/>
                  </a:cubicBezTo>
                  <a:cubicBezTo>
                    <a:pt x="21600" y="10885"/>
                    <a:pt x="21600" y="9083"/>
                    <a:pt x="20418" y="7191"/>
                  </a:cubicBezTo>
                  <a:cubicBezTo>
                    <a:pt x="19236" y="5299"/>
                    <a:pt x="16873" y="3317"/>
                    <a:pt x="14509" y="2056"/>
                  </a:cubicBezTo>
                  <a:cubicBezTo>
                    <a:pt x="12145" y="795"/>
                    <a:pt x="9782" y="254"/>
                    <a:pt x="8127" y="74"/>
                  </a:cubicBezTo>
                  <a:cubicBezTo>
                    <a:pt x="6473" y="-106"/>
                    <a:pt x="5527" y="74"/>
                    <a:pt x="4582" y="25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02" name="خط"/>
            <p:cNvSpPr/>
            <p:nvPr/>
          </p:nvSpPr>
          <p:spPr>
            <a:xfrm>
              <a:off x="302551" y="2410789"/>
              <a:ext cx="75902" cy="27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21600" y="2836"/>
                  </a:moveTo>
                  <a:cubicBezTo>
                    <a:pt x="18400" y="3491"/>
                    <a:pt x="15200" y="4145"/>
                    <a:pt x="13600" y="5564"/>
                  </a:cubicBezTo>
                  <a:cubicBezTo>
                    <a:pt x="12000" y="6982"/>
                    <a:pt x="12000" y="9164"/>
                    <a:pt x="10800" y="11564"/>
                  </a:cubicBezTo>
                  <a:cubicBezTo>
                    <a:pt x="9600" y="13964"/>
                    <a:pt x="7200" y="16582"/>
                    <a:pt x="5600" y="18436"/>
                  </a:cubicBezTo>
                  <a:cubicBezTo>
                    <a:pt x="4000" y="20291"/>
                    <a:pt x="3200" y="21382"/>
                    <a:pt x="4000" y="21491"/>
                  </a:cubicBezTo>
                  <a:cubicBezTo>
                    <a:pt x="4800" y="21600"/>
                    <a:pt x="7200" y="20727"/>
                    <a:pt x="8400" y="19091"/>
                  </a:cubicBezTo>
                  <a:cubicBezTo>
                    <a:pt x="9600" y="17455"/>
                    <a:pt x="9600" y="15055"/>
                    <a:pt x="8000" y="12655"/>
                  </a:cubicBezTo>
                  <a:cubicBezTo>
                    <a:pt x="6400" y="10255"/>
                    <a:pt x="3200" y="7855"/>
                    <a:pt x="1600" y="7200"/>
                  </a:cubicBezTo>
                  <a:cubicBezTo>
                    <a:pt x="0" y="6545"/>
                    <a:pt x="0" y="7636"/>
                    <a:pt x="0" y="9273"/>
                  </a:cubicBezTo>
                  <a:cubicBezTo>
                    <a:pt x="0" y="10909"/>
                    <a:pt x="0" y="13091"/>
                    <a:pt x="0" y="14727"/>
                  </a:cubicBezTo>
                  <a:cubicBezTo>
                    <a:pt x="0" y="16364"/>
                    <a:pt x="0" y="17455"/>
                    <a:pt x="400" y="17455"/>
                  </a:cubicBezTo>
                  <a:cubicBezTo>
                    <a:pt x="800" y="17455"/>
                    <a:pt x="1600" y="16364"/>
                    <a:pt x="2000" y="13636"/>
                  </a:cubicBezTo>
                  <a:cubicBezTo>
                    <a:pt x="2400" y="10909"/>
                    <a:pt x="2400" y="6545"/>
                    <a:pt x="2400" y="3818"/>
                  </a:cubicBezTo>
                  <a:cubicBezTo>
                    <a:pt x="2400" y="1091"/>
                    <a:pt x="2400" y="0"/>
                    <a:pt x="2400" y="0"/>
                  </a:cubicBezTo>
                  <a:cubicBezTo>
                    <a:pt x="2400" y="0"/>
                    <a:pt x="2400" y="1091"/>
                    <a:pt x="2000" y="3273"/>
                  </a:cubicBezTo>
                  <a:cubicBezTo>
                    <a:pt x="1600" y="5455"/>
                    <a:pt x="800" y="8727"/>
                    <a:pt x="1600" y="11455"/>
                  </a:cubicBezTo>
                  <a:cubicBezTo>
                    <a:pt x="2400" y="14182"/>
                    <a:pt x="4800" y="16364"/>
                    <a:pt x="7200" y="1854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G_0983.png" descr="IMG_0983.png"/>
          <p:cNvPicPr>
            <a:picLocks noChangeAspect="1"/>
          </p:cNvPicPr>
          <p:nvPr/>
        </p:nvPicPr>
        <p:blipFill>
          <a:blip r:embed="rId2">
            <a:extLst/>
          </a:blip>
          <a:srcRect l="18661" t="43306" r="62688" b="26871"/>
          <a:stretch>
            <a:fillRect/>
          </a:stretch>
        </p:blipFill>
        <p:spPr>
          <a:xfrm>
            <a:off x="785763" y="8310353"/>
            <a:ext cx="5181403" cy="4660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0987.png" descr="IMG_0987.png"/>
          <p:cNvPicPr>
            <a:picLocks noChangeAspect="1"/>
          </p:cNvPicPr>
          <p:nvPr/>
        </p:nvPicPr>
        <p:blipFill>
          <a:blip r:embed="rId3">
            <a:extLst/>
          </a:blip>
          <a:srcRect l="1520" t="1402" r="4345" b="64245"/>
          <a:stretch>
            <a:fillRect/>
          </a:stretch>
        </p:blipFill>
        <p:spPr>
          <a:xfrm>
            <a:off x="9615915" y="2078698"/>
            <a:ext cx="11812231" cy="5342407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٥ x  ٢= ١٠ أشخاص"/>
          <p:cNvSpPr txBox="1"/>
          <p:nvPr/>
        </p:nvSpPr>
        <p:spPr>
          <a:xfrm>
            <a:off x="10252896" y="8310353"/>
            <a:ext cx="7793110" cy="17488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 algn="ctr">
              <a:tabLst>
                <a:tab pos="1663700" algn="l"/>
              </a:tabLst>
              <a:defRPr sz="105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defTabSz="914400" rtl="0">
              <a:defRPr/>
            </a:pPr>
            <a:r>
              <a:t>٥ x  ٢= ١٠ أشخاص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209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10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12" name="IMG_0983.png" descr="IMG_0983.png"/>
          <p:cNvPicPr>
            <a:picLocks noChangeAspect="1"/>
          </p:cNvPicPr>
          <p:nvPr/>
        </p:nvPicPr>
        <p:blipFill>
          <a:blip r:embed="rId3">
            <a:extLst/>
          </a:blip>
          <a:srcRect l="36965" t="40383" r="40922" b="32563"/>
          <a:stretch>
            <a:fillRect/>
          </a:stretch>
        </p:blipFill>
        <p:spPr>
          <a:xfrm>
            <a:off x="18088498" y="9383569"/>
            <a:ext cx="6295334" cy="433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0987.png" descr="IMG_0987.png"/>
          <p:cNvPicPr>
            <a:picLocks noChangeAspect="1"/>
          </p:cNvPicPr>
          <p:nvPr/>
        </p:nvPicPr>
        <p:blipFill>
          <a:blip r:embed="rId4">
            <a:extLst/>
          </a:blip>
          <a:srcRect l="1245" t="38274" r="5865" b="0"/>
          <a:stretch>
            <a:fillRect/>
          </a:stretch>
        </p:blipFill>
        <p:spPr>
          <a:xfrm>
            <a:off x="10108807" y="939667"/>
            <a:ext cx="9697828" cy="7986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0989.png" descr="IMG_0989.png"/>
          <p:cNvPicPr>
            <a:picLocks noChangeAspect="1"/>
          </p:cNvPicPr>
          <p:nvPr/>
        </p:nvPicPr>
        <p:blipFill>
          <a:blip r:embed="rId5">
            <a:extLst/>
          </a:blip>
          <a:srcRect l="0" t="11633" r="0" b="0"/>
          <a:stretch>
            <a:fillRect/>
          </a:stretch>
        </p:blipFill>
        <p:spPr>
          <a:xfrm>
            <a:off x="7499873" y="8537072"/>
            <a:ext cx="10588695" cy="3469986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الرسم"/>
          <p:cNvSpPr/>
          <p:nvPr/>
        </p:nvSpPr>
        <p:spPr>
          <a:xfrm>
            <a:off x="14116352" y="8865715"/>
            <a:ext cx="3834557" cy="1445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444" fill="norm" stroke="1" extrusionOk="0">
                <a:moveTo>
                  <a:pt x="2048" y="17249"/>
                </a:moveTo>
                <a:cubicBezTo>
                  <a:pt x="1955" y="16922"/>
                  <a:pt x="1862" y="16595"/>
                  <a:pt x="1800" y="16636"/>
                </a:cubicBezTo>
                <a:cubicBezTo>
                  <a:pt x="1738" y="16677"/>
                  <a:pt x="1707" y="17086"/>
                  <a:pt x="1753" y="17822"/>
                </a:cubicBezTo>
                <a:cubicBezTo>
                  <a:pt x="1800" y="18559"/>
                  <a:pt x="1924" y="19622"/>
                  <a:pt x="2157" y="20318"/>
                </a:cubicBezTo>
                <a:cubicBezTo>
                  <a:pt x="2390" y="21013"/>
                  <a:pt x="2731" y="21340"/>
                  <a:pt x="3460" y="21422"/>
                </a:cubicBezTo>
                <a:cubicBezTo>
                  <a:pt x="4190" y="21504"/>
                  <a:pt x="5307" y="21340"/>
                  <a:pt x="6269" y="21054"/>
                </a:cubicBezTo>
                <a:cubicBezTo>
                  <a:pt x="7231" y="20768"/>
                  <a:pt x="8038" y="20359"/>
                  <a:pt x="8798" y="20031"/>
                </a:cubicBezTo>
                <a:cubicBezTo>
                  <a:pt x="9559" y="19704"/>
                  <a:pt x="10272" y="19459"/>
                  <a:pt x="11172" y="18886"/>
                </a:cubicBezTo>
                <a:cubicBezTo>
                  <a:pt x="12072" y="18313"/>
                  <a:pt x="13159" y="17413"/>
                  <a:pt x="14136" y="16799"/>
                </a:cubicBezTo>
                <a:cubicBezTo>
                  <a:pt x="15114" y="16186"/>
                  <a:pt x="15983" y="15859"/>
                  <a:pt x="16836" y="15327"/>
                </a:cubicBezTo>
                <a:cubicBezTo>
                  <a:pt x="17690" y="14795"/>
                  <a:pt x="18528" y="14059"/>
                  <a:pt x="19210" y="13281"/>
                </a:cubicBezTo>
                <a:cubicBezTo>
                  <a:pt x="19893" y="12504"/>
                  <a:pt x="20421" y="11686"/>
                  <a:pt x="20793" y="10949"/>
                </a:cubicBezTo>
                <a:cubicBezTo>
                  <a:pt x="21166" y="10213"/>
                  <a:pt x="21383" y="9559"/>
                  <a:pt x="21491" y="8577"/>
                </a:cubicBezTo>
                <a:cubicBezTo>
                  <a:pt x="21600" y="7595"/>
                  <a:pt x="21600" y="6286"/>
                  <a:pt x="21491" y="5140"/>
                </a:cubicBezTo>
                <a:cubicBezTo>
                  <a:pt x="21383" y="3995"/>
                  <a:pt x="21166" y="3013"/>
                  <a:pt x="20762" y="2236"/>
                </a:cubicBezTo>
                <a:cubicBezTo>
                  <a:pt x="20359" y="1459"/>
                  <a:pt x="19769" y="886"/>
                  <a:pt x="18962" y="559"/>
                </a:cubicBezTo>
                <a:cubicBezTo>
                  <a:pt x="18155" y="231"/>
                  <a:pt x="17131" y="149"/>
                  <a:pt x="16091" y="149"/>
                </a:cubicBezTo>
                <a:cubicBezTo>
                  <a:pt x="15052" y="149"/>
                  <a:pt x="13997" y="231"/>
                  <a:pt x="12988" y="313"/>
                </a:cubicBezTo>
                <a:cubicBezTo>
                  <a:pt x="11979" y="395"/>
                  <a:pt x="11017" y="477"/>
                  <a:pt x="10148" y="354"/>
                </a:cubicBezTo>
                <a:cubicBezTo>
                  <a:pt x="9279" y="231"/>
                  <a:pt x="8503" y="-96"/>
                  <a:pt x="7681" y="27"/>
                </a:cubicBezTo>
                <a:cubicBezTo>
                  <a:pt x="6859" y="149"/>
                  <a:pt x="5990" y="722"/>
                  <a:pt x="5167" y="1499"/>
                </a:cubicBezTo>
                <a:cubicBezTo>
                  <a:pt x="4345" y="2277"/>
                  <a:pt x="3569" y="3259"/>
                  <a:pt x="2948" y="4118"/>
                </a:cubicBezTo>
                <a:cubicBezTo>
                  <a:pt x="2328" y="4977"/>
                  <a:pt x="1862" y="5713"/>
                  <a:pt x="1428" y="6940"/>
                </a:cubicBezTo>
                <a:cubicBezTo>
                  <a:pt x="993" y="8168"/>
                  <a:pt x="590" y="9886"/>
                  <a:pt x="341" y="11359"/>
                </a:cubicBezTo>
                <a:cubicBezTo>
                  <a:pt x="93" y="12831"/>
                  <a:pt x="0" y="14059"/>
                  <a:pt x="0" y="15081"/>
                </a:cubicBezTo>
                <a:cubicBezTo>
                  <a:pt x="0" y="16104"/>
                  <a:pt x="93" y="16922"/>
                  <a:pt x="357" y="17699"/>
                </a:cubicBezTo>
                <a:cubicBezTo>
                  <a:pt x="621" y="18477"/>
                  <a:pt x="1055" y="19213"/>
                  <a:pt x="1443" y="19704"/>
                </a:cubicBezTo>
                <a:cubicBezTo>
                  <a:pt x="1831" y="20195"/>
                  <a:pt x="2172" y="20440"/>
                  <a:pt x="2514" y="20686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G_0983.png" descr="IMG_0983.png"/>
          <p:cNvPicPr>
            <a:picLocks noChangeAspect="1"/>
          </p:cNvPicPr>
          <p:nvPr/>
        </p:nvPicPr>
        <p:blipFill>
          <a:blip r:embed="rId2">
            <a:extLst/>
          </a:blip>
          <a:srcRect l="37311" t="41306" r="40576" b="31640"/>
          <a:stretch>
            <a:fillRect/>
          </a:stretch>
        </p:blipFill>
        <p:spPr>
          <a:xfrm>
            <a:off x="16646384" y="8406469"/>
            <a:ext cx="7715408" cy="5309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0991.png" descr="IMG_0991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31"/>
          <a:stretch>
            <a:fillRect/>
          </a:stretch>
        </p:blipFill>
        <p:spPr>
          <a:xfrm>
            <a:off x="7390327" y="775478"/>
            <a:ext cx="9603325" cy="1153961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الرسم"/>
          <p:cNvSpPr/>
          <p:nvPr/>
        </p:nvSpPr>
        <p:spPr>
          <a:xfrm>
            <a:off x="10978974" y="10306352"/>
            <a:ext cx="1737480" cy="922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242" fill="norm" stroke="1" extrusionOk="0">
                <a:moveTo>
                  <a:pt x="2181" y="19949"/>
                </a:moveTo>
                <a:cubicBezTo>
                  <a:pt x="2465" y="19552"/>
                  <a:pt x="2749" y="19154"/>
                  <a:pt x="3353" y="19287"/>
                </a:cubicBezTo>
                <a:cubicBezTo>
                  <a:pt x="3957" y="19419"/>
                  <a:pt x="4881" y="20082"/>
                  <a:pt x="6089" y="20479"/>
                </a:cubicBezTo>
                <a:cubicBezTo>
                  <a:pt x="7296" y="20877"/>
                  <a:pt x="8789" y="21009"/>
                  <a:pt x="10529" y="20744"/>
                </a:cubicBezTo>
                <a:cubicBezTo>
                  <a:pt x="12270" y="20479"/>
                  <a:pt x="14260" y="19817"/>
                  <a:pt x="15823" y="19088"/>
                </a:cubicBezTo>
                <a:cubicBezTo>
                  <a:pt x="17386" y="18359"/>
                  <a:pt x="18523" y="17564"/>
                  <a:pt x="19375" y="16703"/>
                </a:cubicBezTo>
                <a:cubicBezTo>
                  <a:pt x="20228" y="15841"/>
                  <a:pt x="20796" y="14914"/>
                  <a:pt x="21116" y="14119"/>
                </a:cubicBezTo>
                <a:cubicBezTo>
                  <a:pt x="21436" y="13324"/>
                  <a:pt x="21507" y="12661"/>
                  <a:pt x="21400" y="11402"/>
                </a:cubicBezTo>
                <a:cubicBezTo>
                  <a:pt x="21294" y="10143"/>
                  <a:pt x="21010" y="8288"/>
                  <a:pt x="20654" y="6764"/>
                </a:cubicBezTo>
                <a:cubicBezTo>
                  <a:pt x="20299" y="5240"/>
                  <a:pt x="19873" y="4047"/>
                  <a:pt x="18736" y="2921"/>
                </a:cubicBezTo>
                <a:cubicBezTo>
                  <a:pt x="17599" y="1795"/>
                  <a:pt x="15752" y="735"/>
                  <a:pt x="13833" y="271"/>
                </a:cubicBezTo>
                <a:cubicBezTo>
                  <a:pt x="11915" y="-193"/>
                  <a:pt x="9925" y="-60"/>
                  <a:pt x="8362" y="668"/>
                </a:cubicBezTo>
                <a:cubicBezTo>
                  <a:pt x="6799" y="1397"/>
                  <a:pt x="5662" y="2722"/>
                  <a:pt x="4490" y="3849"/>
                </a:cubicBezTo>
                <a:cubicBezTo>
                  <a:pt x="3318" y="4975"/>
                  <a:pt x="2110" y="5903"/>
                  <a:pt x="1364" y="6565"/>
                </a:cubicBezTo>
                <a:cubicBezTo>
                  <a:pt x="618" y="7228"/>
                  <a:pt x="333" y="7625"/>
                  <a:pt x="156" y="8155"/>
                </a:cubicBezTo>
                <a:cubicBezTo>
                  <a:pt x="-22" y="8686"/>
                  <a:pt x="-93" y="9348"/>
                  <a:pt x="191" y="10740"/>
                </a:cubicBezTo>
                <a:cubicBezTo>
                  <a:pt x="475" y="12131"/>
                  <a:pt x="1115" y="14251"/>
                  <a:pt x="2074" y="16173"/>
                </a:cubicBezTo>
                <a:cubicBezTo>
                  <a:pt x="3033" y="18094"/>
                  <a:pt x="4312" y="19817"/>
                  <a:pt x="5343" y="20612"/>
                </a:cubicBezTo>
                <a:cubicBezTo>
                  <a:pt x="6373" y="21407"/>
                  <a:pt x="7154" y="21274"/>
                  <a:pt x="7936" y="21142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810446" y="3322819"/>
            <a:ext cx="975462" cy="659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0983.png" descr="IMG_0983.png"/>
          <p:cNvPicPr>
            <a:picLocks noChangeAspect="1"/>
          </p:cNvPicPr>
          <p:nvPr/>
        </p:nvPicPr>
        <p:blipFill>
          <a:blip r:embed="rId3">
            <a:extLst/>
          </a:blip>
          <a:srcRect l="61256" t="6996" r="21131" b="47795"/>
          <a:stretch>
            <a:fillRect/>
          </a:stretch>
        </p:blipFill>
        <p:spPr>
          <a:xfrm>
            <a:off x="18616437" y="6424012"/>
            <a:ext cx="4807243" cy="6941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0993.png" descr="IMG_0993.png"/>
          <p:cNvPicPr>
            <a:picLocks noChangeAspect="1"/>
          </p:cNvPicPr>
          <p:nvPr/>
        </p:nvPicPr>
        <p:blipFill>
          <a:blip r:embed="rId4">
            <a:extLst/>
          </a:blip>
          <a:srcRect l="0" t="3593" r="1273" b="58198"/>
          <a:stretch>
            <a:fillRect/>
          </a:stretch>
        </p:blipFill>
        <p:spPr>
          <a:xfrm>
            <a:off x="4143593" y="1645013"/>
            <a:ext cx="16194410" cy="6071458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١٦  ترتيب"/>
          <p:cNvSpPr txBox="1"/>
          <p:nvPr/>
        </p:nvSpPr>
        <p:spPr>
          <a:xfrm>
            <a:off x="9851262" y="8124071"/>
            <a:ext cx="6660829" cy="19507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tabLst>
                <a:tab pos="1663700" algn="l"/>
              </a:tabLst>
              <a:defRPr sz="120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defTabSz="914400" rtl="0">
              <a:defRPr/>
            </a:pPr>
            <a:r>
              <a:t>١٦  ترتيب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85762" y="2917716"/>
            <a:ext cx="1075165" cy="727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0983.png" descr="IMG_0983.png"/>
          <p:cNvPicPr>
            <a:picLocks noChangeAspect="1"/>
          </p:cNvPicPr>
          <p:nvPr/>
        </p:nvPicPr>
        <p:blipFill>
          <a:blip r:embed="rId3">
            <a:extLst/>
          </a:blip>
          <a:srcRect l="37311" t="41306" r="40576" b="31640"/>
          <a:stretch>
            <a:fillRect/>
          </a:stretch>
        </p:blipFill>
        <p:spPr>
          <a:xfrm>
            <a:off x="18061049" y="9488487"/>
            <a:ext cx="6143145" cy="4227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0993.png" descr="IMG_0993.png"/>
          <p:cNvPicPr>
            <a:picLocks noChangeAspect="1"/>
          </p:cNvPicPr>
          <p:nvPr/>
        </p:nvPicPr>
        <p:blipFill>
          <a:blip r:embed="rId4">
            <a:extLst/>
          </a:blip>
          <a:srcRect l="22059" t="42782" r="2079" b="1138"/>
          <a:stretch>
            <a:fillRect/>
          </a:stretch>
        </p:blipFill>
        <p:spPr>
          <a:xfrm>
            <a:off x="11846622" y="939667"/>
            <a:ext cx="10676602" cy="764582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الرسم"/>
          <p:cNvSpPr/>
          <p:nvPr/>
        </p:nvSpPr>
        <p:spPr>
          <a:xfrm>
            <a:off x="14262190" y="6768190"/>
            <a:ext cx="72582" cy="36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pic>
        <p:nvPicPr>
          <p:cNvPr id="230" name="IMG_1055.png" descr="IMG_1055.png"/>
          <p:cNvPicPr>
            <a:picLocks noChangeAspect="1"/>
          </p:cNvPicPr>
          <p:nvPr/>
        </p:nvPicPr>
        <p:blipFill>
          <a:blip r:embed="rId5">
            <a:extLst/>
          </a:blip>
          <a:srcRect l="18934" t="0" r="4661" b="0"/>
          <a:stretch>
            <a:fillRect/>
          </a:stretch>
        </p:blipFill>
        <p:spPr>
          <a:xfrm>
            <a:off x="2423582" y="3764756"/>
            <a:ext cx="10365172" cy="5710899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340178" y="2511021"/>
            <a:ext cx="1044601" cy="706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0983.png" descr="IMG_0983.png"/>
          <p:cNvPicPr>
            <a:picLocks noChangeAspect="1"/>
          </p:cNvPicPr>
          <p:nvPr/>
        </p:nvPicPr>
        <p:blipFill>
          <a:blip r:embed="rId3">
            <a:extLst/>
          </a:blip>
          <a:srcRect l="37311" t="41306" r="40576" b="31640"/>
          <a:stretch>
            <a:fillRect/>
          </a:stretch>
        </p:blipFill>
        <p:spPr>
          <a:xfrm>
            <a:off x="18061049" y="9488487"/>
            <a:ext cx="6143145" cy="4227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0995.png" descr="IMG_099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54761" y="2078698"/>
            <a:ext cx="15379564" cy="4991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