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hape 1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G_0168.png" descr="IMG_016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3.png"/><Relationship Id="rId10" Type="http://schemas.openxmlformats.org/officeDocument/2006/relationships/hyperlink" Target="https://youtu.be/7M0NsZgWPJY" TargetMode="External"/><Relationship Id="rId11" Type="http://schemas.openxmlformats.org/officeDocument/2006/relationships/image" Target="../media/image3.jpeg"/><Relationship Id="rId12" Type="http://schemas.openxmlformats.org/officeDocument/2006/relationships/hyperlink" Target="https://drive.google.com/file/d/1vAYFs2dueGEUqIQaMd-UIJpqLa3Ms0gl/view?usp=drivesdk" TargetMode="External"/><Relationship Id="rId13" Type="http://schemas.openxmlformats.org/officeDocument/2006/relationships/image" Target="../media/image4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5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الفصل الـ ١١"/>
          <p:cNvSpPr txBox="1"/>
          <p:nvPr/>
        </p:nvSpPr>
        <p:spPr>
          <a:xfrm>
            <a:off x="8381641" y="2933148"/>
            <a:ext cx="6683154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الـ </a:t>
            </a:r>
            <a:r>
              <a:rPr>
                <a:solidFill>
                  <a:srgbClr val="669D34"/>
                </a:solidFill>
              </a:rPr>
              <a:t>١١</a:t>
            </a:r>
            <a:r>
              <a:rPr>
                <a:solidFill>
                  <a:srgbClr val="01C7FC"/>
                </a:solidFill>
              </a:rPr>
              <a:t> </a:t>
            </a:r>
            <a:r>
              <a:t> </a:t>
            </a:r>
          </a:p>
        </p:txBody>
      </p:sp>
      <p:sp>
        <p:nvSpPr>
          <p:cNvPr id="160" name="الـــكـســور"/>
          <p:cNvSpPr txBox="1"/>
          <p:nvPr/>
        </p:nvSpPr>
        <p:spPr>
          <a:xfrm>
            <a:off x="9746981" y="5181048"/>
            <a:ext cx="4529519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الـــكـســور</a:t>
            </a:r>
          </a:p>
        </p:txBody>
      </p:sp>
      <p:sp>
        <p:nvSpPr>
          <p:cNvPr id="161" name="التهـــيئة"/>
          <p:cNvSpPr txBox="1"/>
          <p:nvPr/>
        </p:nvSpPr>
        <p:spPr>
          <a:xfrm>
            <a:off x="6552786" y="7435298"/>
            <a:ext cx="10340864" cy="22606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التهـــيئة</a:t>
            </a:r>
          </a:p>
        </p:txBody>
      </p:sp>
      <p:grpSp>
        <p:nvGrpSpPr>
          <p:cNvPr id="177" name="تجميع"/>
          <p:cNvGrpSpPr/>
          <p:nvPr/>
        </p:nvGrpSpPr>
        <p:grpSpPr>
          <a:xfrm>
            <a:off x="731252" y="3672355"/>
            <a:ext cx="1930155" cy="8934300"/>
            <a:chOff x="0" y="0"/>
            <a:chExt cx="1930154" cy="8934299"/>
          </a:xfrm>
        </p:grpSpPr>
        <p:grpSp>
          <p:nvGrpSpPr>
            <p:cNvPr id="175" name="تجميع"/>
            <p:cNvGrpSpPr/>
            <p:nvPr/>
          </p:nvGrpSpPr>
          <p:grpSpPr>
            <a:xfrm>
              <a:off x="0" y="0"/>
              <a:ext cx="1930155" cy="8934300"/>
              <a:chOff x="0" y="0"/>
              <a:chExt cx="1930154" cy="8934299"/>
            </a:xfrm>
          </p:grpSpPr>
          <p:grpSp>
            <p:nvGrpSpPr>
              <p:cNvPr id="171" name="تجميع"/>
              <p:cNvGrpSpPr/>
              <p:nvPr/>
            </p:nvGrpSpPr>
            <p:grpSpPr>
              <a:xfrm>
                <a:off x="89752" y="0"/>
                <a:ext cx="1759714" cy="8934300"/>
                <a:chOff x="0" y="0"/>
                <a:chExt cx="1759712" cy="8934299"/>
              </a:xfrm>
            </p:grpSpPr>
            <p:grpSp>
              <p:nvGrpSpPr>
                <p:cNvPr id="164" name="تجميع"/>
                <p:cNvGrpSpPr/>
                <p:nvPr/>
              </p:nvGrpSpPr>
              <p:grpSpPr>
                <a:xfrm>
                  <a:off x="0" y="0"/>
                  <a:ext cx="1759713" cy="8934300"/>
                  <a:chOff x="0" y="0"/>
                  <a:chExt cx="1759712" cy="8934299"/>
                </a:xfrm>
              </p:grpSpPr>
              <p:sp>
                <p:nvSpPr>
                  <p:cNvPr id="162" name="مستطيل مستدير الزوايا"/>
                  <p:cNvSpPr/>
                  <p:nvPr/>
                </p:nvSpPr>
                <p:spPr>
                  <a:xfrm>
                    <a:off x="0" y="0"/>
                    <a:ext cx="1759713" cy="1307337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63" name="مستطيل"/>
                  <p:cNvSpPr/>
                  <p:nvPr/>
                </p:nvSpPr>
                <p:spPr>
                  <a:xfrm>
                    <a:off x="87024" y="724870"/>
                    <a:ext cx="1594180" cy="8209430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165" name="صورة 20" descr="صورة 20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rcRect l="22637" t="19074" r="22638" b="19074"/>
                <a:stretch>
                  <a:fillRect/>
                </a:stretch>
              </p:blipFill>
              <p:spPr>
                <a:xfrm>
                  <a:off x="197894" y="3252756"/>
                  <a:ext cx="1376800" cy="1070845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66" name="IMG_4017.jpeg" descr="IMG_4017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232433" y="4386179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7" name="IMG_4020.jpeg" descr="IMG_4020.jpeg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tretch>
                  <a:fillRect/>
                </a:stretch>
              </p:blipFill>
              <p:spPr>
                <a:xfrm>
                  <a:off x="213492" y="5526383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8" name="IMG_4023.png" descr="IMG_4023.pn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200526" y="6649380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9" name="IMG_4024.jpeg" descr="IMG_402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203935" y="935652"/>
                  <a:ext cx="1392099" cy="107084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0" name="IMG_5431.jpeg" descr="IMG_5431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4360" t="0" r="0" b="0"/>
                <a:stretch>
                  <a:fillRect/>
                </a:stretch>
              </p:blipFill>
              <p:spPr>
                <a:xfrm>
                  <a:off x="229045" y="2114232"/>
                  <a:ext cx="1376576" cy="10759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174" name="تجميع"/>
              <p:cNvGrpSpPr/>
              <p:nvPr/>
            </p:nvGrpSpPr>
            <p:grpSpPr>
              <a:xfrm>
                <a:off x="0" y="7649672"/>
                <a:ext cx="1930155" cy="1189691"/>
                <a:chOff x="0" y="0"/>
                <a:chExt cx="1930154" cy="1189690"/>
              </a:xfrm>
            </p:grpSpPr>
            <p:pic>
              <p:nvPicPr>
                <p:cNvPr id="172" name="IMG_4015.jpeg" descr="IMG_4015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279066" y="118845"/>
                  <a:ext cx="1328228" cy="107084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73" name="نشاط"/>
                <p:cNvSpPr txBox="1"/>
                <p:nvPr/>
              </p:nvSpPr>
              <p:spPr>
                <a:xfrm>
                  <a:off x="0" y="0"/>
                  <a:ext cx="1930155" cy="76328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rtl="0">
                    <a:lnSpc>
                      <a:spcPct val="150000"/>
                    </a:lnSpc>
                    <a:defRPr b="1" sz="1900"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176" name="أدوات"/>
            <p:cNvSpPr txBox="1"/>
            <p:nvPr/>
          </p:nvSpPr>
          <p:spPr>
            <a:xfrm>
              <a:off x="0" y="0"/>
              <a:ext cx="1705322" cy="998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9" grpId="1"/>
      <p:bldP build="whole" bldLvl="1" animBg="1" rev="0" advAuto="0" spid="160" grpId="2"/>
      <p:bldP build="whole" bldLvl="1" animBg="1" rev="0" advAuto="0" spid="161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G_1427.png" descr="IMG_1427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37503"/>
          <a:stretch>
            <a:fillRect/>
          </a:stretch>
        </p:blipFill>
        <p:spPr>
          <a:xfrm>
            <a:off x="682426" y="-192349"/>
            <a:ext cx="23019199" cy="60500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G_1427.png" descr="IMG_1427.png"/>
          <p:cNvPicPr>
            <a:picLocks noChangeAspect="1"/>
          </p:cNvPicPr>
          <p:nvPr/>
        </p:nvPicPr>
        <p:blipFill>
          <a:blip r:embed="rId2">
            <a:extLst/>
          </a:blip>
          <a:srcRect l="0" t="70288" r="0" b="9437"/>
          <a:stretch>
            <a:fillRect/>
          </a:stretch>
        </p:blipFill>
        <p:spPr>
          <a:xfrm>
            <a:off x="466034" y="8696209"/>
            <a:ext cx="23019199" cy="1962634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٥ أجزاء متطابقة"/>
          <p:cNvSpPr txBox="1"/>
          <p:nvPr/>
        </p:nvSpPr>
        <p:spPr>
          <a:xfrm>
            <a:off x="19030495" y="6413500"/>
            <a:ext cx="4131845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4600">
                <a:solidFill>
                  <a:srgbClr val="0042A9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٥ أجزاء متطابقة</a:t>
            </a:r>
          </a:p>
        </p:txBody>
      </p:sp>
      <p:sp>
        <p:nvSpPr>
          <p:cNvPr id="182" name="٤ أجزاء غيرمتطابقة"/>
          <p:cNvSpPr txBox="1"/>
          <p:nvPr/>
        </p:nvSpPr>
        <p:spPr>
          <a:xfrm>
            <a:off x="12840937" y="6413500"/>
            <a:ext cx="4922267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4600">
                <a:solidFill>
                  <a:srgbClr val="982ABC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٤ أجزاء غيرمتطابقة</a:t>
            </a:r>
          </a:p>
        </p:txBody>
      </p:sp>
      <p:sp>
        <p:nvSpPr>
          <p:cNvPr id="183" name="٣ أجزاء غيرمتطابقة"/>
          <p:cNvSpPr txBox="1"/>
          <p:nvPr/>
        </p:nvSpPr>
        <p:spPr>
          <a:xfrm>
            <a:off x="7139457" y="6413500"/>
            <a:ext cx="5052543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46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٣ أجزاء غيرمتطابقة</a:t>
            </a:r>
          </a:p>
        </p:txBody>
      </p:sp>
      <p:sp>
        <p:nvSpPr>
          <p:cNvPr id="184" name="٢ أجزاء متطابقة"/>
          <p:cNvSpPr txBox="1"/>
          <p:nvPr/>
        </p:nvSpPr>
        <p:spPr>
          <a:xfrm>
            <a:off x="971854" y="6413500"/>
            <a:ext cx="4838114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4600">
                <a:solidFill>
                  <a:srgbClr val="0042A9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٢ أجزاء متطابقة</a:t>
            </a:r>
          </a:p>
        </p:txBody>
      </p:sp>
      <p:sp>
        <p:nvSpPr>
          <p:cNvPr id="185" name="دائرة"/>
          <p:cNvSpPr/>
          <p:nvPr/>
        </p:nvSpPr>
        <p:spPr>
          <a:xfrm>
            <a:off x="5400071" y="9702882"/>
            <a:ext cx="3792835" cy="3792835"/>
          </a:xfrm>
          <a:prstGeom prst="ellips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6" name="خط"/>
          <p:cNvSpPr/>
          <p:nvPr/>
        </p:nvSpPr>
        <p:spPr>
          <a:xfrm flipV="1">
            <a:off x="5604028" y="10870492"/>
            <a:ext cx="3434372" cy="145761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87" name="خط"/>
          <p:cNvSpPr/>
          <p:nvPr/>
        </p:nvSpPr>
        <p:spPr>
          <a:xfrm flipV="1">
            <a:off x="7284463" y="9681566"/>
            <a:ext cx="24052" cy="383546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88" name="خط"/>
          <p:cNvSpPr/>
          <p:nvPr/>
        </p:nvSpPr>
        <p:spPr>
          <a:xfrm flipH="1" flipV="1">
            <a:off x="5944883" y="10276895"/>
            <a:ext cx="2703211" cy="264481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1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6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1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6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1" grpId="1"/>
      <p:bldP build="whole" bldLvl="1" animBg="1" rev="0" advAuto="0" spid="185" grpId="5"/>
      <p:bldP build="whole" bldLvl="1" animBg="1" rev="0" advAuto="0" spid="183" grpId="3"/>
      <p:bldP build="whole" bldLvl="1" animBg="1" rev="0" advAuto="0" spid="184" grpId="4"/>
      <p:bldP build="whole" bldLvl="1" animBg="1" rev="0" advAuto="0" spid="187" grpId="6"/>
      <p:bldP build="whole" bldLvl="1" animBg="1" rev="0" advAuto="0" spid="186" grpId="7"/>
      <p:bldP build="whole" bldLvl="1" animBg="1" rev="0" advAuto="0" spid="182" grpId="2"/>
      <p:bldP build="whole" bldLvl="1" animBg="1" rev="0" advAuto="0" spid="188" grpId="8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IMG_1428.png" descr="IMG_1428.png"/>
          <p:cNvPicPr>
            <a:picLocks noChangeAspect="1"/>
          </p:cNvPicPr>
          <p:nvPr/>
        </p:nvPicPr>
        <p:blipFill>
          <a:blip r:embed="rId2">
            <a:extLst/>
          </a:blip>
          <a:srcRect l="0" t="7740" r="0" b="34894"/>
          <a:stretch>
            <a:fillRect/>
          </a:stretch>
        </p:blipFill>
        <p:spPr>
          <a:xfrm>
            <a:off x="370681" y="1015166"/>
            <a:ext cx="23642818" cy="53557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G_1428.png" descr="IMG_1428.png"/>
          <p:cNvPicPr>
            <a:picLocks noChangeAspect="1"/>
          </p:cNvPicPr>
          <p:nvPr/>
        </p:nvPicPr>
        <p:blipFill>
          <a:blip r:embed="rId2">
            <a:extLst/>
          </a:blip>
          <a:srcRect l="0" t="72919" r="0" b="4352"/>
          <a:stretch>
            <a:fillRect/>
          </a:stretch>
        </p:blipFill>
        <p:spPr>
          <a:xfrm>
            <a:off x="-364660" y="8826963"/>
            <a:ext cx="23642818" cy="2121889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أنصاف"/>
          <p:cNvSpPr txBox="1"/>
          <p:nvPr/>
        </p:nvSpPr>
        <p:spPr>
          <a:xfrm>
            <a:off x="19768177" y="6858000"/>
            <a:ext cx="1938758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4600">
                <a:solidFill>
                  <a:srgbClr val="0042A9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أنصاف </a:t>
            </a:r>
          </a:p>
        </p:txBody>
      </p:sp>
      <p:sp>
        <p:nvSpPr>
          <p:cNvPr id="193" name="أرباع"/>
          <p:cNvSpPr txBox="1"/>
          <p:nvPr/>
        </p:nvSpPr>
        <p:spPr>
          <a:xfrm>
            <a:off x="14809210" y="6858000"/>
            <a:ext cx="1387272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4600">
                <a:solidFill>
                  <a:srgbClr val="0042A9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أرباع </a:t>
            </a:r>
          </a:p>
        </p:txBody>
      </p:sp>
      <p:sp>
        <p:nvSpPr>
          <p:cNvPr id="194" name="أثلاث"/>
          <p:cNvSpPr txBox="1"/>
          <p:nvPr/>
        </p:nvSpPr>
        <p:spPr>
          <a:xfrm>
            <a:off x="9104245" y="7302500"/>
            <a:ext cx="159291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4600">
                <a:solidFill>
                  <a:srgbClr val="0042A9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أثلاث </a:t>
            </a:r>
          </a:p>
        </p:txBody>
      </p:sp>
      <p:sp>
        <p:nvSpPr>
          <p:cNvPr id="195" name="أرباع"/>
          <p:cNvSpPr txBox="1"/>
          <p:nvPr/>
        </p:nvSpPr>
        <p:spPr>
          <a:xfrm>
            <a:off x="2361436" y="7302500"/>
            <a:ext cx="1387273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4600">
                <a:solidFill>
                  <a:srgbClr val="0042A9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أرباع </a:t>
            </a:r>
          </a:p>
        </p:txBody>
      </p:sp>
      <p:pic>
        <p:nvPicPr>
          <p:cNvPr id="196" name="IMG_1491.jpeg" descr="IMG_1491.jpeg"/>
          <p:cNvPicPr>
            <a:picLocks noChangeAspect="1"/>
          </p:cNvPicPr>
          <p:nvPr/>
        </p:nvPicPr>
        <p:blipFill>
          <a:blip r:embed="rId3">
            <a:extLst/>
          </a:blip>
          <a:srcRect l="35092" t="51145" r="39865" b="41347"/>
          <a:stretch>
            <a:fillRect/>
          </a:stretch>
        </p:blipFill>
        <p:spPr>
          <a:xfrm>
            <a:off x="3344495" y="11275367"/>
            <a:ext cx="7672388" cy="15140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97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97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IMG_1429.png" descr="IMG_1429.png"/>
          <p:cNvPicPr>
            <a:picLocks noChangeAspect="1"/>
          </p:cNvPicPr>
          <p:nvPr/>
        </p:nvPicPr>
        <p:blipFill>
          <a:blip r:embed="rId2">
            <a:extLst/>
          </a:blip>
          <a:srcRect l="1075" t="0" r="0" b="23126"/>
          <a:stretch>
            <a:fillRect/>
          </a:stretch>
        </p:blipFill>
        <p:spPr>
          <a:xfrm>
            <a:off x="603845" y="563061"/>
            <a:ext cx="23176253" cy="57695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G_1429.png" descr="IMG_1429.png"/>
          <p:cNvPicPr>
            <a:picLocks noChangeAspect="1"/>
          </p:cNvPicPr>
          <p:nvPr/>
        </p:nvPicPr>
        <p:blipFill>
          <a:blip r:embed="rId2">
            <a:extLst/>
          </a:blip>
          <a:srcRect l="441" t="76885" r="0" b="3745"/>
          <a:stretch>
            <a:fillRect/>
          </a:stretch>
        </p:blipFill>
        <p:spPr>
          <a:xfrm>
            <a:off x="455414" y="8980728"/>
            <a:ext cx="23324805" cy="145370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4" name="تجميع"/>
          <p:cNvGrpSpPr/>
          <p:nvPr/>
        </p:nvGrpSpPr>
        <p:grpSpPr>
          <a:xfrm>
            <a:off x="18855404" y="5008285"/>
            <a:ext cx="1243578" cy="2648296"/>
            <a:chOff x="0" y="0"/>
            <a:chExt cx="1243577" cy="2648294"/>
          </a:xfrm>
        </p:grpSpPr>
        <p:sp>
          <p:nvSpPr>
            <p:cNvPr id="200" name="خط"/>
            <p:cNvSpPr/>
            <p:nvPr/>
          </p:nvSpPr>
          <p:spPr>
            <a:xfrm>
              <a:off x="0" y="1478066"/>
              <a:ext cx="1243578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203" name="تجميع"/>
            <p:cNvGrpSpPr/>
            <p:nvPr/>
          </p:nvGrpSpPr>
          <p:grpSpPr>
            <a:xfrm>
              <a:off x="148431" y="0"/>
              <a:ext cx="1095147" cy="2648295"/>
              <a:chOff x="0" y="0"/>
              <a:chExt cx="1095146" cy="2648294"/>
            </a:xfrm>
          </p:grpSpPr>
          <p:sp>
            <p:nvSpPr>
              <p:cNvPr id="201" name="٢"/>
              <p:cNvSpPr txBox="1"/>
              <p:nvPr/>
            </p:nvSpPr>
            <p:spPr>
              <a:xfrm>
                <a:off x="148431" y="0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  <p:sp>
            <p:nvSpPr>
              <p:cNvPr id="202" name="٦"/>
              <p:cNvSpPr txBox="1"/>
              <p:nvPr/>
            </p:nvSpPr>
            <p:spPr>
              <a:xfrm>
                <a:off x="0" y="1035394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</p:grpSp>
      </p:grpSp>
      <p:grpSp>
        <p:nvGrpSpPr>
          <p:cNvPr id="209" name="تجميع"/>
          <p:cNvGrpSpPr/>
          <p:nvPr/>
        </p:nvGrpSpPr>
        <p:grpSpPr>
          <a:xfrm>
            <a:off x="10948422" y="5533852"/>
            <a:ext cx="1243579" cy="2648296"/>
            <a:chOff x="0" y="0"/>
            <a:chExt cx="1243577" cy="2648294"/>
          </a:xfrm>
        </p:grpSpPr>
        <p:sp>
          <p:nvSpPr>
            <p:cNvPr id="205" name="خط"/>
            <p:cNvSpPr/>
            <p:nvPr/>
          </p:nvSpPr>
          <p:spPr>
            <a:xfrm>
              <a:off x="0" y="1478066"/>
              <a:ext cx="1243578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208" name="تجميع"/>
            <p:cNvGrpSpPr/>
            <p:nvPr/>
          </p:nvGrpSpPr>
          <p:grpSpPr>
            <a:xfrm>
              <a:off x="148431" y="0"/>
              <a:ext cx="1095147" cy="2648295"/>
              <a:chOff x="0" y="0"/>
              <a:chExt cx="1095146" cy="2648294"/>
            </a:xfrm>
          </p:grpSpPr>
          <p:sp>
            <p:nvSpPr>
              <p:cNvPr id="206" name="١"/>
              <p:cNvSpPr txBox="1"/>
              <p:nvPr/>
            </p:nvSpPr>
            <p:spPr>
              <a:xfrm>
                <a:off x="148431" y="0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207" name="٤"/>
              <p:cNvSpPr txBox="1"/>
              <p:nvPr/>
            </p:nvSpPr>
            <p:spPr>
              <a:xfrm>
                <a:off x="0" y="1035394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٤</a:t>
                </a:r>
              </a:p>
            </p:txBody>
          </p:sp>
        </p:grpSp>
      </p:grpSp>
      <p:grpSp>
        <p:nvGrpSpPr>
          <p:cNvPr id="214" name="تجميع"/>
          <p:cNvGrpSpPr/>
          <p:nvPr/>
        </p:nvGrpSpPr>
        <p:grpSpPr>
          <a:xfrm>
            <a:off x="3087699" y="5533852"/>
            <a:ext cx="1243578" cy="2648296"/>
            <a:chOff x="0" y="0"/>
            <a:chExt cx="1243577" cy="2648294"/>
          </a:xfrm>
        </p:grpSpPr>
        <p:sp>
          <p:nvSpPr>
            <p:cNvPr id="210" name="خط"/>
            <p:cNvSpPr/>
            <p:nvPr/>
          </p:nvSpPr>
          <p:spPr>
            <a:xfrm>
              <a:off x="0" y="1478066"/>
              <a:ext cx="1243578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213" name="تجميع"/>
            <p:cNvGrpSpPr/>
            <p:nvPr/>
          </p:nvGrpSpPr>
          <p:grpSpPr>
            <a:xfrm>
              <a:off x="148431" y="0"/>
              <a:ext cx="1095147" cy="2648295"/>
              <a:chOff x="0" y="0"/>
              <a:chExt cx="1095146" cy="2648294"/>
            </a:xfrm>
          </p:grpSpPr>
          <p:sp>
            <p:nvSpPr>
              <p:cNvPr id="211" name="٥"/>
              <p:cNvSpPr txBox="1"/>
              <p:nvPr/>
            </p:nvSpPr>
            <p:spPr>
              <a:xfrm>
                <a:off x="148431" y="0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  <p:sp>
            <p:nvSpPr>
              <p:cNvPr id="212" name="١٠"/>
              <p:cNvSpPr txBox="1"/>
              <p:nvPr/>
            </p:nvSpPr>
            <p:spPr>
              <a:xfrm>
                <a:off x="0" y="1035394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١٠</a:t>
                </a:r>
              </a:p>
            </p:txBody>
          </p:sp>
        </p:grpSp>
      </p:grpSp>
      <p:grpSp>
        <p:nvGrpSpPr>
          <p:cNvPr id="219" name="تجميع"/>
          <p:cNvGrpSpPr/>
          <p:nvPr/>
        </p:nvGrpSpPr>
        <p:grpSpPr>
          <a:xfrm>
            <a:off x="11144113" y="10067252"/>
            <a:ext cx="1243579" cy="2648296"/>
            <a:chOff x="0" y="0"/>
            <a:chExt cx="1243577" cy="2648294"/>
          </a:xfrm>
        </p:grpSpPr>
        <p:sp>
          <p:nvSpPr>
            <p:cNvPr id="215" name="خط"/>
            <p:cNvSpPr/>
            <p:nvPr/>
          </p:nvSpPr>
          <p:spPr>
            <a:xfrm>
              <a:off x="0" y="1478066"/>
              <a:ext cx="1243578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218" name="تجميع"/>
            <p:cNvGrpSpPr/>
            <p:nvPr/>
          </p:nvGrpSpPr>
          <p:grpSpPr>
            <a:xfrm>
              <a:off x="148431" y="0"/>
              <a:ext cx="1095147" cy="2648295"/>
              <a:chOff x="0" y="0"/>
              <a:chExt cx="1095146" cy="2648294"/>
            </a:xfrm>
          </p:grpSpPr>
          <p:sp>
            <p:nvSpPr>
              <p:cNvPr id="216" name="٢"/>
              <p:cNvSpPr txBox="1"/>
              <p:nvPr/>
            </p:nvSpPr>
            <p:spPr>
              <a:xfrm>
                <a:off x="148431" y="0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  <p:sp>
            <p:nvSpPr>
              <p:cNvPr id="217" name="٥"/>
              <p:cNvSpPr txBox="1"/>
              <p:nvPr/>
            </p:nvSpPr>
            <p:spPr>
              <a:xfrm>
                <a:off x="0" y="1035394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4" grpId="1"/>
      <p:bldP build="whole" bldLvl="1" animBg="1" rev="0" advAuto="0" spid="214" grpId="3"/>
      <p:bldP build="whole" bldLvl="1" animBg="1" rev="0" advAuto="0" spid="219" grpId="4"/>
      <p:bldP build="whole" bldLvl="1" animBg="1" rev="0" advAuto="0" spid="209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