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Shape 5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72969"/>
            <a:ext cx="2387528" cy="40881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5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6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2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7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3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4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7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5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6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7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7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6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7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0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8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1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2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0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5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3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4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0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6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7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5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1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3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4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8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4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1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09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2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3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8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3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4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9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0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5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3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3970" y="275182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Relationship Id="rId3" Type="http://schemas.openxmlformats.org/officeDocument/2006/relationships/image" Target="../media/image23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22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6" Type="http://schemas.openxmlformats.org/officeDocument/2006/relationships/hyperlink" Target="https://drive.google.com/file/d/1SycdOj0wu8lJy5kiff6lPW-Dp1_qFw_d/view?usp=drivesdk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r.oryxlearning.com/grade/5th-grade/maths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classroomscreen.com/app/wv1/0718e87f-b0f9-4181-9962-19e14b37322f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apps.mathlearningcenter.org/number-frames/" TargetMode="External"/><Relationship Id="rId23" Type="http://schemas.openxmlformats.org/officeDocument/2006/relationships/image" Target="../media/image9.png"/><Relationship Id="rId24" Type="http://schemas.openxmlformats.org/officeDocument/2006/relationships/hyperlink" Target="https://apps.mathlearningcenter.org/number-pieces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heelofnames.com/ar/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v-clock.com/timer/#countdown=00:01:00&amp;enabled=0&amp;seconds=0&amp;sound=glow&amp;loop=1" TargetMode="External"/><Relationship Id="rId31" Type="http://schemas.openxmlformats.org/officeDocument/2006/relationships/image" Target="../media/image10.png"/><Relationship Id="rId3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Relationship Id="rId3" Type="http://schemas.openxmlformats.org/officeDocument/2006/relationships/image" Target="../media/image28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0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22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image" Target="../media/image21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8.xml"/><Relationship Id="rId5" Type="http://schemas.openxmlformats.org/officeDocument/2006/relationships/slide" Target="slide10.xml"/><Relationship Id="rId6" Type="http://schemas.openxmlformats.org/officeDocument/2006/relationships/slide" Target="slide17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.jpeg"/><Relationship Id="rId10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image" Target="../media/image21.png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SycdOj0wu8lJy5kiff6lPW-Dp1_qFw_d/view?usp=drivesdk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1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32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hyperlink" Target="https://drive.google.com/file/d/1SycdOj0wu8lJy5kiff6lPW-Dp1_qFw_d/view?usp=drivesdk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bx2642545in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slide" Target="slide4.xml"/><Relationship Id="rId7" Type="http://schemas.openxmlformats.org/officeDocument/2006/relationships/slide" Target="slide5.xml"/><Relationship Id="rId8" Type="http://schemas.openxmlformats.org/officeDocument/2006/relationships/slide" Target="slide8.xml"/><Relationship Id="rId9" Type="http://schemas.openxmlformats.org/officeDocument/2006/relationships/slide" Target="slide10.xml"/><Relationship Id="rId10" Type="http://schemas.openxmlformats.org/officeDocument/2006/relationships/slide" Target="slide17.xml"/><Relationship Id="rId11" Type="http://schemas.openxmlformats.org/officeDocument/2006/relationships/slide" Target="slide22.xml"/><Relationship Id="rId12" Type="http://schemas.openxmlformats.org/officeDocument/2006/relationships/slide" Target="slide2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eg"/><Relationship Id="rId3" Type="http://schemas.openxmlformats.org/officeDocument/2006/relationships/image" Target="../media/image1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hyperlink" Target="https://drive.google.com/file/d/1SycdOj0wu8lJy5kiff6lPW-Dp1_qFw_d/view?usp=drivesdk" TargetMode="External"/><Relationship Id="rId4" Type="http://schemas.openxmlformats.org/officeDocument/2006/relationships/image" Target="../media/image8.png"/><Relationship Id="rId5" Type="http://schemas.openxmlformats.org/officeDocument/2006/relationships/hyperlink" Target="https://ar.oryxlearning.com/grade/5th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classroomscreen.com/app/wv1/0718e87f-b0f9-4181-9962-19e14b37322f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apps.mathlearningcenter.org/number-frames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apps.mathlearningcenter.org/number-pieces/" TargetMode="External"/><Relationship Id="rId12" Type="http://schemas.openxmlformats.org/officeDocument/2006/relationships/image" Target="../media/image5.jpeg"/><Relationship Id="rId13" Type="http://schemas.openxmlformats.org/officeDocument/2006/relationships/hyperlink" Target="https://wheelofnames.com/ar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16" Type="http://schemas.openxmlformats.org/officeDocument/2006/relationships/image" Target="../media/image7.jpeg"/><Relationship Id="rId17" Type="http://schemas.openxmlformats.org/officeDocument/2006/relationships/hyperlink" Target="https://v-clock.com/timer/#countdown=00:01:00&amp;enabled=0&amp;seconds=0&amp;sound=glow&amp;loop=1" TargetMode="External"/><Relationship Id="rId18" Type="http://schemas.openxmlformats.org/officeDocument/2006/relationships/image" Target="../media/image10.png"/><Relationship Id="rId19" Type="http://schemas.openxmlformats.org/officeDocument/2006/relationships/image" Target="../media/image8.jpeg"/><Relationship Id="rId20" Type="http://schemas.openxmlformats.org/officeDocument/2006/relationships/slide" Target="slide4.xml"/><Relationship Id="rId21" Type="http://schemas.openxmlformats.org/officeDocument/2006/relationships/slide" Target="slide5.xml"/><Relationship Id="rId22" Type="http://schemas.openxmlformats.org/officeDocument/2006/relationships/slide" Target="slide8.xml"/><Relationship Id="rId23" Type="http://schemas.openxmlformats.org/officeDocument/2006/relationships/slide" Target="slide10.xml"/><Relationship Id="rId24" Type="http://schemas.openxmlformats.org/officeDocument/2006/relationships/slide" Target="slide17.xml"/><Relationship Id="rId25" Type="http://schemas.openxmlformats.org/officeDocument/2006/relationships/slide" Target="slide22.xml"/><Relationship Id="rId26" Type="http://schemas.openxmlformats.org/officeDocument/2006/relationships/slide" Target="slide23.xml"/><Relationship Id="rId27" Type="http://schemas.openxmlformats.org/officeDocument/2006/relationships/image" Target="../media/image11.png"/><Relationship Id="rId28" Type="http://schemas.openxmlformats.org/officeDocument/2006/relationships/image" Target="../media/image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2.png"/><Relationship Id="rId11" Type="http://schemas.openxmlformats.org/officeDocument/2006/relationships/hyperlink" Target="https://drive.google.com/file/d/1SycdOj0wu8lJy5kiff6lPW-Dp1_qFw_d/view?usp=drivesdk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0.jpeg"/><Relationship Id="rId13" Type="http://schemas.openxmlformats.org/officeDocument/2006/relationships/image" Target="../media/image16.png"/><Relationship Id="rId14" Type="http://schemas.openxmlformats.org/officeDocument/2006/relationships/hyperlink" Target="https://drive.google.com/file/d/1SycdOj0wu8lJy5kiff6lPW-Dp1_qFw_d/view?usp=drivesdk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9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0.png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8.png"/><Relationship Id="rId11" Type="http://schemas.openxmlformats.org/officeDocument/2006/relationships/hyperlink" Target="https://drive.google.com/file/d/1SycdOj0wu8lJy5kiff6lPW-Dp1_qFw_d/view?usp=drivesdk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8.xml"/><Relationship Id="rId5" Type="http://schemas.openxmlformats.org/officeDocument/2006/relationships/slide" Target="slide10.xml"/><Relationship Id="rId6" Type="http://schemas.openxmlformats.org/officeDocument/2006/relationships/slide" Target="slide17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13.png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SycdOj0wu8lJy5kiff6lPW-Dp1_qFw_d/view?usp=drivesdk" TargetMode="External"/><Relationship Id="rId12" Type="http://schemas.openxmlformats.org/officeDocument/2006/relationships/image" Target="../media/image8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3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4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9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6.jpeg"/><Relationship Id="rId23" Type="http://schemas.openxmlformats.org/officeDocument/2006/relationships/hyperlink" Target="https://www.youtube-nocookie.com/embed/7hJsPatuXkA?playlist=7hJsPatuXkA&amp;autoplay=1&amp;iv_load_policy=3&amp;loop=1&amp;modestbranding=1&amp;start=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0.png"/><Relationship Id="rId27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3" name="Google Shape;428;p32"/>
          <p:cNvSpPr txBox="1"/>
          <p:nvPr>
            <p:ph type="ctrTitle"/>
          </p:nvPr>
        </p:nvSpPr>
        <p:spPr>
          <a:xfrm>
            <a:off x="2927505" y="434867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الخامس:العبارات الجبرية والمعادلات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٥-٧ </a:t>
            </a:r>
            <a:r>
              <a:t>معادلات الجمع والطرح </a:t>
            </a:r>
          </a:p>
        </p:txBody>
      </p:sp>
      <p:grpSp>
        <p:nvGrpSpPr>
          <p:cNvPr id="556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54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77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57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2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3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4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5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6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0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1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5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82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678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679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80" name="٥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  <p:sp>
          <p:nvSpPr>
            <p:cNvPr id="681" name="العبارات الجبرية والمعادل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العبارات الجبرية والمعادلات</a:t>
              </a:r>
            </a:p>
          </p:txBody>
        </p:sp>
      </p:grpSp>
      <p:sp>
        <p:nvSpPr>
          <p:cNvPr id="683" name="صفحة   ١٦٨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  ١٦٨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1231;p46"/>
          <p:cNvSpPr txBox="1"/>
          <p:nvPr>
            <p:ph type="body" sz="quarter" idx="1"/>
          </p:nvPr>
        </p:nvSpPr>
        <p:spPr>
          <a:xfrm>
            <a:off x="10230334" y="4557364"/>
            <a:ext cx="9978401" cy="31880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 sz="11600"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تمارين تأكد</a:t>
            </a:r>
          </a:p>
        </p:txBody>
      </p:sp>
      <p:sp>
        <p:nvSpPr>
          <p:cNvPr id="856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60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857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79" name="Google Shape;695;p37"/>
          <p:cNvGrpSpPr/>
          <p:nvPr/>
        </p:nvGrpSpPr>
        <p:grpSpPr>
          <a:xfrm>
            <a:off x="6480970" y="6188597"/>
            <a:ext cx="4129971" cy="4139222"/>
            <a:chOff x="0" y="0"/>
            <a:chExt cx="4129970" cy="4139221"/>
          </a:xfrm>
        </p:grpSpPr>
        <p:sp>
          <p:nvSpPr>
            <p:cNvPr id="861" name="Google Shape;696;p37"/>
            <p:cNvSpPr/>
            <p:nvPr/>
          </p:nvSpPr>
          <p:spPr>
            <a:xfrm>
              <a:off x="406988" y="2742293"/>
              <a:ext cx="3507542" cy="67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697;p37"/>
            <p:cNvSpPr/>
            <p:nvPr/>
          </p:nvSpPr>
          <p:spPr>
            <a:xfrm>
              <a:off x="587457" y="2772483"/>
              <a:ext cx="131445" cy="65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698;p37"/>
            <p:cNvSpPr/>
            <p:nvPr/>
          </p:nvSpPr>
          <p:spPr>
            <a:xfrm>
              <a:off x="706740" y="3265922"/>
              <a:ext cx="166559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699;p37"/>
            <p:cNvSpPr/>
            <p:nvPr/>
          </p:nvSpPr>
          <p:spPr>
            <a:xfrm>
              <a:off x="700385" y="3049393"/>
              <a:ext cx="164038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00;p37"/>
            <p:cNvSpPr/>
            <p:nvPr/>
          </p:nvSpPr>
          <p:spPr>
            <a:xfrm>
              <a:off x="702245" y="2839930"/>
              <a:ext cx="167492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01;p37"/>
            <p:cNvSpPr/>
            <p:nvPr/>
          </p:nvSpPr>
          <p:spPr>
            <a:xfrm>
              <a:off x="3588963" y="2751169"/>
              <a:ext cx="131174" cy="65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02;p37"/>
            <p:cNvSpPr/>
            <p:nvPr/>
          </p:nvSpPr>
          <p:spPr>
            <a:xfrm>
              <a:off x="3432814" y="2840805"/>
              <a:ext cx="166503" cy="7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03;p37"/>
            <p:cNvSpPr/>
            <p:nvPr/>
          </p:nvSpPr>
          <p:spPr>
            <a:xfrm>
              <a:off x="3441690" y="3058678"/>
              <a:ext cx="166503" cy="7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04;p37"/>
            <p:cNvSpPr/>
            <p:nvPr/>
          </p:nvSpPr>
          <p:spPr>
            <a:xfrm>
              <a:off x="3438128" y="3266798"/>
              <a:ext cx="165739" cy="7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05;p37"/>
            <p:cNvSpPr/>
            <p:nvPr/>
          </p:nvSpPr>
          <p:spPr>
            <a:xfrm>
              <a:off x="1295728" y="3047600"/>
              <a:ext cx="177854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1" name="Google Shape;706;p37"/>
            <p:cNvSpPr/>
            <p:nvPr/>
          </p:nvSpPr>
          <p:spPr>
            <a:xfrm>
              <a:off x="1743035" y="3162960"/>
              <a:ext cx="83423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2" name="Google Shape;707;p37"/>
            <p:cNvSpPr/>
            <p:nvPr/>
          </p:nvSpPr>
          <p:spPr>
            <a:xfrm>
              <a:off x="890728" y="8876"/>
              <a:ext cx="3227956" cy="62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3" name="Google Shape;708;p37"/>
            <p:cNvSpPr/>
            <p:nvPr/>
          </p:nvSpPr>
          <p:spPr>
            <a:xfrm>
              <a:off x="1707531" y="290183"/>
              <a:ext cx="163827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4" name="Google Shape;709;p37"/>
            <p:cNvSpPr/>
            <p:nvPr/>
          </p:nvSpPr>
          <p:spPr>
            <a:xfrm>
              <a:off x="2115771" y="396695"/>
              <a:ext cx="77210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5" name="Google Shape;710;p37"/>
            <p:cNvSpPr/>
            <p:nvPr/>
          </p:nvSpPr>
          <p:spPr>
            <a:xfrm>
              <a:off x="3640246" y="0"/>
              <a:ext cx="52206" cy="60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6" name="Google Shape;711;p37"/>
            <p:cNvSpPr/>
            <p:nvPr/>
          </p:nvSpPr>
          <p:spPr>
            <a:xfrm>
              <a:off x="3867225" y="7124"/>
              <a:ext cx="83847" cy="61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7" name="Google Shape;712;p37"/>
            <p:cNvSpPr/>
            <p:nvPr/>
          </p:nvSpPr>
          <p:spPr>
            <a:xfrm>
              <a:off x="1425955" y="33752"/>
              <a:ext cx="91786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8" name="Google Shape;713;p37"/>
            <p:cNvSpPr/>
            <p:nvPr/>
          </p:nvSpPr>
          <p:spPr>
            <a:xfrm>
              <a:off x="1091637" y="33752"/>
              <a:ext cx="99499" cy="64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9" name="Google Shape;714;p37"/>
            <p:cNvSpPr/>
            <p:nvPr/>
          </p:nvSpPr>
          <p:spPr>
            <a:xfrm>
              <a:off x="33752" y="3416815"/>
              <a:ext cx="378050" cy="67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0" name="Google Shape;715;p37"/>
            <p:cNvSpPr/>
            <p:nvPr/>
          </p:nvSpPr>
          <p:spPr>
            <a:xfrm>
              <a:off x="35503" y="3529798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1" name="Google Shape;716;p37"/>
            <p:cNvSpPr/>
            <p:nvPr/>
          </p:nvSpPr>
          <p:spPr>
            <a:xfrm>
              <a:off x="35503" y="363403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2" name="Google Shape;717;p37"/>
            <p:cNvSpPr/>
            <p:nvPr/>
          </p:nvSpPr>
          <p:spPr>
            <a:xfrm>
              <a:off x="35503" y="3738357"/>
              <a:ext cx="340795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3" name="Google Shape;718;p37"/>
            <p:cNvSpPr/>
            <p:nvPr/>
          </p:nvSpPr>
          <p:spPr>
            <a:xfrm>
              <a:off x="35503" y="3842212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4" name="Google Shape;719;p37"/>
            <p:cNvSpPr/>
            <p:nvPr/>
          </p:nvSpPr>
          <p:spPr>
            <a:xfrm>
              <a:off x="35503" y="394659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5" name="Google Shape;720;p37"/>
            <p:cNvSpPr/>
            <p:nvPr/>
          </p:nvSpPr>
          <p:spPr>
            <a:xfrm>
              <a:off x="0" y="3395501"/>
              <a:ext cx="4104218" cy="72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6" name="Google Shape;721;p37"/>
            <p:cNvSpPr/>
            <p:nvPr/>
          </p:nvSpPr>
          <p:spPr>
            <a:xfrm>
              <a:off x="3335178" y="3794865"/>
              <a:ext cx="71009" cy="7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7" name="Google Shape;722;p37"/>
            <p:cNvSpPr/>
            <p:nvPr/>
          </p:nvSpPr>
          <p:spPr>
            <a:xfrm>
              <a:off x="3313864" y="3709666"/>
              <a:ext cx="40819" cy="4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8" name="Google Shape;723;p37"/>
            <p:cNvSpPr/>
            <p:nvPr/>
          </p:nvSpPr>
          <p:spPr>
            <a:xfrm>
              <a:off x="3232227" y="3611855"/>
              <a:ext cx="82140" cy="29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9" name="Google Shape;724;p37"/>
            <p:cNvSpPr/>
            <p:nvPr/>
          </p:nvSpPr>
          <p:spPr>
            <a:xfrm>
              <a:off x="3920899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0" name="Google Shape;725;p37"/>
            <p:cNvSpPr/>
            <p:nvPr/>
          </p:nvSpPr>
          <p:spPr>
            <a:xfrm>
              <a:off x="59106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1" name="Google Shape;726;p37"/>
            <p:cNvSpPr/>
            <p:nvPr/>
          </p:nvSpPr>
          <p:spPr>
            <a:xfrm>
              <a:off x="3991878" y="3388376"/>
              <a:ext cx="16023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2" name="Google Shape;727;p37"/>
            <p:cNvSpPr/>
            <p:nvPr/>
          </p:nvSpPr>
          <p:spPr>
            <a:xfrm>
              <a:off x="52449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3" name="Google Shape;728;p37"/>
            <p:cNvSpPr/>
            <p:nvPr/>
          </p:nvSpPr>
          <p:spPr>
            <a:xfrm>
              <a:off x="3065392" y="2169028"/>
              <a:ext cx="530696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4" name="Google Shape;729;p37"/>
            <p:cNvSpPr/>
            <p:nvPr/>
          </p:nvSpPr>
          <p:spPr>
            <a:xfrm>
              <a:off x="634259" y="2108647"/>
              <a:ext cx="2999085" cy="663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5" name="Google Shape;730;p37"/>
            <p:cNvSpPr/>
            <p:nvPr/>
          </p:nvSpPr>
          <p:spPr>
            <a:xfrm>
              <a:off x="660331" y="2204492"/>
              <a:ext cx="262334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731;p37"/>
            <p:cNvSpPr/>
            <p:nvPr/>
          </p:nvSpPr>
          <p:spPr>
            <a:xfrm>
              <a:off x="670959" y="2692587"/>
              <a:ext cx="263759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732;p37"/>
            <p:cNvSpPr/>
            <p:nvPr/>
          </p:nvSpPr>
          <p:spPr>
            <a:xfrm>
              <a:off x="962059" y="2348301"/>
              <a:ext cx="189902" cy="282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733;p37"/>
            <p:cNvSpPr/>
            <p:nvPr/>
          </p:nvSpPr>
          <p:spPr>
            <a:xfrm>
              <a:off x="960129" y="2449908"/>
              <a:ext cx="85319" cy="2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734;p37"/>
            <p:cNvSpPr/>
            <p:nvPr/>
          </p:nvSpPr>
          <p:spPr>
            <a:xfrm>
              <a:off x="1009546" y="2518698"/>
              <a:ext cx="83844" cy="2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735;p37"/>
            <p:cNvSpPr/>
            <p:nvPr/>
          </p:nvSpPr>
          <p:spPr>
            <a:xfrm>
              <a:off x="1065852" y="2412185"/>
              <a:ext cx="16024" cy="9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736;p37"/>
            <p:cNvSpPr/>
            <p:nvPr/>
          </p:nvSpPr>
          <p:spPr>
            <a:xfrm>
              <a:off x="1260224" y="2366053"/>
              <a:ext cx="163332" cy="20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737;p37"/>
            <p:cNvSpPr/>
            <p:nvPr/>
          </p:nvSpPr>
          <p:spPr>
            <a:xfrm>
              <a:off x="1341878" y="2390871"/>
              <a:ext cx="16024" cy="6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738;p37"/>
            <p:cNvSpPr/>
            <p:nvPr/>
          </p:nvSpPr>
          <p:spPr>
            <a:xfrm>
              <a:off x="1301748" y="2440565"/>
              <a:ext cx="16024" cy="6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739;p37"/>
            <p:cNvSpPr/>
            <p:nvPr/>
          </p:nvSpPr>
          <p:spPr>
            <a:xfrm>
              <a:off x="1329481" y="2462989"/>
              <a:ext cx="72761" cy="26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2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740;p37"/>
            <p:cNvSpPr/>
            <p:nvPr/>
          </p:nvSpPr>
          <p:spPr>
            <a:xfrm>
              <a:off x="3157656" y="2450802"/>
              <a:ext cx="438432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741;p37"/>
            <p:cNvSpPr/>
            <p:nvPr/>
          </p:nvSpPr>
          <p:spPr>
            <a:xfrm>
              <a:off x="3194971" y="2577607"/>
              <a:ext cx="40111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742;p37"/>
            <p:cNvSpPr/>
            <p:nvPr/>
          </p:nvSpPr>
          <p:spPr>
            <a:xfrm>
              <a:off x="3304987" y="2693317"/>
              <a:ext cx="29285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743;p37"/>
            <p:cNvSpPr/>
            <p:nvPr/>
          </p:nvSpPr>
          <p:spPr>
            <a:xfrm>
              <a:off x="3177219" y="2336144"/>
              <a:ext cx="420621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744;p37"/>
            <p:cNvSpPr/>
            <p:nvPr/>
          </p:nvSpPr>
          <p:spPr>
            <a:xfrm>
              <a:off x="3267731" y="2222623"/>
              <a:ext cx="32835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745;p37"/>
            <p:cNvSpPr/>
            <p:nvPr/>
          </p:nvSpPr>
          <p:spPr>
            <a:xfrm>
              <a:off x="2797359" y="1514068"/>
              <a:ext cx="1091580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746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747;p37"/>
            <p:cNvSpPr/>
            <p:nvPr/>
          </p:nvSpPr>
          <p:spPr>
            <a:xfrm>
              <a:off x="2886119" y="1794470"/>
              <a:ext cx="100282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748;p37"/>
            <p:cNvSpPr/>
            <p:nvPr/>
          </p:nvSpPr>
          <p:spPr>
            <a:xfrm>
              <a:off x="2923375" y="1923144"/>
              <a:ext cx="94962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749;p37"/>
            <p:cNvSpPr/>
            <p:nvPr/>
          </p:nvSpPr>
          <p:spPr>
            <a:xfrm>
              <a:off x="3036954" y="2038533"/>
              <a:ext cx="85198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750;p37"/>
            <p:cNvSpPr/>
            <p:nvPr/>
          </p:nvSpPr>
          <p:spPr>
            <a:xfrm>
              <a:off x="2909185" y="1680862"/>
              <a:ext cx="979754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751;p37"/>
            <p:cNvSpPr/>
            <p:nvPr/>
          </p:nvSpPr>
          <p:spPr>
            <a:xfrm>
              <a:off x="2999698" y="1565503"/>
              <a:ext cx="8733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752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753;p37"/>
            <p:cNvSpPr/>
            <p:nvPr/>
          </p:nvSpPr>
          <p:spPr>
            <a:xfrm>
              <a:off x="606800" y="1473250"/>
              <a:ext cx="163548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754;p37"/>
            <p:cNvSpPr/>
            <p:nvPr/>
          </p:nvSpPr>
          <p:spPr>
            <a:xfrm>
              <a:off x="496548" y="1462564"/>
              <a:ext cx="160222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755;p37"/>
            <p:cNvSpPr/>
            <p:nvPr/>
          </p:nvSpPr>
          <p:spPr>
            <a:xfrm>
              <a:off x="2703673" y="1473250"/>
              <a:ext cx="162885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756;p37"/>
            <p:cNvSpPr/>
            <p:nvPr/>
          </p:nvSpPr>
          <p:spPr>
            <a:xfrm>
              <a:off x="2592986" y="1462564"/>
              <a:ext cx="161745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757;p37"/>
            <p:cNvSpPr/>
            <p:nvPr/>
          </p:nvSpPr>
          <p:spPr>
            <a:xfrm>
              <a:off x="958180" y="1552550"/>
              <a:ext cx="171324" cy="467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758;p37"/>
            <p:cNvSpPr/>
            <p:nvPr/>
          </p:nvSpPr>
          <p:spPr>
            <a:xfrm>
              <a:off x="1343671" y="1805127"/>
              <a:ext cx="10472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759;p37"/>
            <p:cNvSpPr/>
            <p:nvPr/>
          </p:nvSpPr>
          <p:spPr>
            <a:xfrm>
              <a:off x="907050" y="915869"/>
              <a:ext cx="299919" cy="5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760;p37"/>
            <p:cNvSpPr/>
            <p:nvPr/>
          </p:nvSpPr>
          <p:spPr>
            <a:xfrm>
              <a:off x="908802" y="10040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761;p37"/>
            <p:cNvSpPr/>
            <p:nvPr/>
          </p:nvSpPr>
          <p:spPr>
            <a:xfrm>
              <a:off x="908802" y="1086955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762;p37"/>
            <p:cNvSpPr/>
            <p:nvPr/>
          </p:nvSpPr>
          <p:spPr>
            <a:xfrm>
              <a:off x="908802" y="1169117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763;p37"/>
            <p:cNvSpPr/>
            <p:nvPr/>
          </p:nvSpPr>
          <p:spPr>
            <a:xfrm>
              <a:off x="908802" y="1252330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764;p37"/>
            <p:cNvSpPr/>
            <p:nvPr/>
          </p:nvSpPr>
          <p:spPr>
            <a:xfrm>
              <a:off x="908802" y="13351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765;p37"/>
            <p:cNvSpPr/>
            <p:nvPr/>
          </p:nvSpPr>
          <p:spPr>
            <a:xfrm>
              <a:off x="878612" y="899927"/>
              <a:ext cx="3251359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766;p37"/>
            <p:cNvSpPr/>
            <p:nvPr/>
          </p:nvSpPr>
          <p:spPr>
            <a:xfrm>
              <a:off x="3985659" y="892803"/>
              <a:ext cx="16023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767;p37"/>
            <p:cNvSpPr/>
            <p:nvPr/>
          </p:nvSpPr>
          <p:spPr>
            <a:xfrm>
              <a:off x="1347192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768;p37"/>
            <p:cNvSpPr/>
            <p:nvPr/>
          </p:nvSpPr>
          <p:spPr>
            <a:xfrm>
              <a:off x="404069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769;p37"/>
            <p:cNvSpPr/>
            <p:nvPr/>
          </p:nvSpPr>
          <p:spPr>
            <a:xfrm>
              <a:off x="129393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770;p37"/>
            <p:cNvSpPr/>
            <p:nvPr/>
          </p:nvSpPr>
          <p:spPr>
            <a:xfrm>
              <a:off x="3494889" y="1224720"/>
              <a:ext cx="71009" cy="71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771;p37"/>
            <p:cNvSpPr/>
            <p:nvPr/>
          </p:nvSpPr>
          <p:spPr>
            <a:xfrm>
              <a:off x="3178971" y="1331233"/>
              <a:ext cx="46133" cy="49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7" name="Google Shape;772;p37"/>
            <p:cNvSpPr/>
            <p:nvPr/>
          </p:nvSpPr>
          <p:spPr>
            <a:xfrm>
              <a:off x="2832863" y="1169712"/>
              <a:ext cx="55009" cy="56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8" name="Google Shape;773;p37"/>
            <p:cNvSpPr/>
            <p:nvPr/>
          </p:nvSpPr>
          <p:spPr>
            <a:xfrm>
              <a:off x="3674161" y="983315"/>
              <a:ext cx="550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9" name="Google Shape;774;p37"/>
            <p:cNvSpPr/>
            <p:nvPr/>
          </p:nvSpPr>
          <p:spPr>
            <a:xfrm>
              <a:off x="3194971" y="974439"/>
              <a:ext cx="35505" cy="3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0" name="Google Shape;775;p37"/>
            <p:cNvSpPr/>
            <p:nvPr/>
          </p:nvSpPr>
          <p:spPr>
            <a:xfrm>
              <a:off x="520598" y="626579"/>
              <a:ext cx="3336429" cy="27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1" name="Google Shape;776;p37"/>
            <p:cNvSpPr/>
            <p:nvPr/>
          </p:nvSpPr>
          <p:spPr>
            <a:xfrm>
              <a:off x="1233596" y="702902"/>
              <a:ext cx="1769665" cy="101141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2" name="Google Shape;777;p37"/>
            <p:cNvSpPr/>
            <p:nvPr/>
          </p:nvSpPr>
          <p:spPr>
            <a:xfrm>
              <a:off x="627257" y="630141"/>
              <a:ext cx="56141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3" name="Google Shape;778;p37"/>
            <p:cNvSpPr/>
            <p:nvPr/>
          </p:nvSpPr>
          <p:spPr>
            <a:xfrm>
              <a:off x="695359" y="630141"/>
              <a:ext cx="57237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4" name="Google Shape;779;p37"/>
            <p:cNvSpPr/>
            <p:nvPr/>
          </p:nvSpPr>
          <p:spPr>
            <a:xfrm>
              <a:off x="3693724" y="626579"/>
              <a:ext cx="33508" cy="26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5" name="Google Shape;780;p37"/>
            <p:cNvSpPr/>
            <p:nvPr/>
          </p:nvSpPr>
          <p:spPr>
            <a:xfrm>
              <a:off x="3629634" y="630141"/>
              <a:ext cx="23011" cy="262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6" name="Google Shape;781;p37"/>
            <p:cNvSpPr/>
            <p:nvPr/>
          </p:nvSpPr>
          <p:spPr>
            <a:xfrm>
              <a:off x="1533572" y="1114704"/>
              <a:ext cx="108265" cy="18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7" name="Google Shape;782;p37"/>
            <p:cNvSpPr/>
            <p:nvPr/>
          </p:nvSpPr>
          <p:spPr>
            <a:xfrm>
              <a:off x="1668464" y="1166150"/>
              <a:ext cx="122514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8" name="Google Shape;783;p37"/>
            <p:cNvSpPr/>
            <p:nvPr/>
          </p:nvSpPr>
          <p:spPr>
            <a:xfrm>
              <a:off x="1808729" y="1164398"/>
              <a:ext cx="102952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49" name="Google Shape;784;p37"/>
            <p:cNvSpPr/>
            <p:nvPr/>
          </p:nvSpPr>
          <p:spPr>
            <a:xfrm>
              <a:off x="1947126" y="1164398"/>
              <a:ext cx="111827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785;p37"/>
            <p:cNvSpPr/>
            <p:nvPr/>
          </p:nvSpPr>
          <p:spPr>
            <a:xfrm>
              <a:off x="2092705" y="1116456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786;p37"/>
            <p:cNvSpPr/>
            <p:nvPr/>
          </p:nvSpPr>
          <p:spPr>
            <a:xfrm>
              <a:off x="2145961" y="1164398"/>
              <a:ext cx="83389" cy="13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787;p37"/>
            <p:cNvSpPr/>
            <p:nvPr/>
          </p:nvSpPr>
          <p:spPr>
            <a:xfrm>
              <a:off x="2263102" y="1107580"/>
              <a:ext cx="110017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788;p37"/>
            <p:cNvSpPr/>
            <p:nvPr/>
          </p:nvSpPr>
          <p:spPr>
            <a:xfrm>
              <a:off x="2476069" y="1123580"/>
              <a:ext cx="56819" cy="17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85" y="0"/>
                  </a:moveTo>
                  <a:lnTo>
                    <a:pt x="0" y="2447"/>
                  </a:lnTo>
                  <a:lnTo>
                    <a:pt x="1354" y="4675"/>
                  </a:lnTo>
                  <a:lnTo>
                    <a:pt x="13497" y="2667"/>
                  </a:lnTo>
                  <a:lnTo>
                    <a:pt x="1349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789;p37"/>
            <p:cNvSpPr/>
            <p:nvPr/>
          </p:nvSpPr>
          <p:spPr>
            <a:xfrm>
              <a:off x="1569076" y="2387309"/>
              <a:ext cx="108265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790;p37"/>
            <p:cNvSpPr/>
            <p:nvPr/>
          </p:nvSpPr>
          <p:spPr>
            <a:xfrm>
              <a:off x="1703969" y="2440565"/>
              <a:ext cx="122513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791;p37"/>
            <p:cNvSpPr/>
            <p:nvPr/>
          </p:nvSpPr>
          <p:spPr>
            <a:xfrm>
              <a:off x="1844175" y="2440565"/>
              <a:ext cx="102952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792;p37"/>
            <p:cNvSpPr/>
            <p:nvPr/>
          </p:nvSpPr>
          <p:spPr>
            <a:xfrm>
              <a:off x="1982630" y="2440565"/>
              <a:ext cx="111828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793;p37"/>
            <p:cNvSpPr/>
            <p:nvPr/>
          </p:nvSpPr>
          <p:spPr>
            <a:xfrm>
              <a:off x="2128209" y="2392623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794;p37"/>
            <p:cNvSpPr/>
            <p:nvPr/>
          </p:nvSpPr>
          <p:spPr>
            <a:xfrm>
              <a:off x="2181465" y="2438813"/>
              <a:ext cx="83390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795;p37"/>
            <p:cNvSpPr/>
            <p:nvPr/>
          </p:nvSpPr>
          <p:spPr>
            <a:xfrm>
              <a:off x="2298606" y="2383747"/>
              <a:ext cx="110017" cy="19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796;p37"/>
            <p:cNvSpPr/>
            <p:nvPr/>
          </p:nvSpPr>
          <p:spPr>
            <a:xfrm>
              <a:off x="2495631" y="2397995"/>
              <a:ext cx="111828" cy="17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797;p37"/>
            <p:cNvSpPr/>
            <p:nvPr/>
          </p:nvSpPr>
          <p:spPr>
            <a:xfrm>
              <a:off x="887488" y="3686600"/>
              <a:ext cx="133142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798;p37"/>
            <p:cNvSpPr/>
            <p:nvPr/>
          </p:nvSpPr>
          <p:spPr>
            <a:xfrm>
              <a:off x="1057885" y="3683038"/>
              <a:ext cx="28439" cy="18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799;p37"/>
            <p:cNvSpPr/>
            <p:nvPr/>
          </p:nvSpPr>
          <p:spPr>
            <a:xfrm>
              <a:off x="1111141" y="3732732"/>
              <a:ext cx="85200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800;p37"/>
            <p:cNvSpPr/>
            <p:nvPr/>
          </p:nvSpPr>
          <p:spPr>
            <a:xfrm>
              <a:off x="1215844" y="3699038"/>
              <a:ext cx="74571" cy="16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801;p37"/>
            <p:cNvSpPr/>
            <p:nvPr/>
          </p:nvSpPr>
          <p:spPr>
            <a:xfrm>
              <a:off x="1304604" y="3732732"/>
              <a:ext cx="126018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802;p37"/>
            <p:cNvSpPr/>
            <p:nvPr/>
          </p:nvSpPr>
          <p:spPr>
            <a:xfrm>
              <a:off x="1460811" y="3732732"/>
              <a:ext cx="63886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803;p37"/>
            <p:cNvSpPr/>
            <p:nvPr/>
          </p:nvSpPr>
          <p:spPr>
            <a:xfrm>
              <a:off x="1538885" y="3734542"/>
              <a:ext cx="122514" cy="18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804;p37"/>
            <p:cNvSpPr/>
            <p:nvPr/>
          </p:nvSpPr>
          <p:spPr>
            <a:xfrm>
              <a:off x="1728845" y="3732732"/>
              <a:ext cx="126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805;p37"/>
            <p:cNvSpPr/>
            <p:nvPr/>
          </p:nvSpPr>
          <p:spPr>
            <a:xfrm>
              <a:off x="1867300" y="3674162"/>
              <a:ext cx="85199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806;p37"/>
            <p:cNvSpPr/>
            <p:nvPr/>
          </p:nvSpPr>
          <p:spPr>
            <a:xfrm>
              <a:off x="2018134" y="3686600"/>
              <a:ext cx="101200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807;p37"/>
            <p:cNvSpPr/>
            <p:nvPr/>
          </p:nvSpPr>
          <p:spPr>
            <a:xfrm>
              <a:off x="2131771" y="3734542"/>
              <a:ext cx="104704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808;p37"/>
            <p:cNvSpPr/>
            <p:nvPr/>
          </p:nvSpPr>
          <p:spPr>
            <a:xfrm>
              <a:off x="2271978" y="3732732"/>
              <a:ext cx="110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809;p37"/>
            <p:cNvSpPr/>
            <p:nvPr/>
          </p:nvSpPr>
          <p:spPr>
            <a:xfrm>
              <a:off x="2413995" y="3738047"/>
              <a:ext cx="115331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810;p37"/>
            <p:cNvSpPr/>
            <p:nvPr/>
          </p:nvSpPr>
          <p:spPr>
            <a:xfrm>
              <a:off x="2566640" y="3736295"/>
              <a:ext cx="111769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6" name="Google Shape;811;p37"/>
            <p:cNvSpPr/>
            <p:nvPr/>
          </p:nvSpPr>
          <p:spPr>
            <a:xfrm>
              <a:off x="2703284" y="3734542"/>
              <a:ext cx="104703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7" name="Google Shape;812;p37"/>
            <p:cNvSpPr/>
            <p:nvPr/>
          </p:nvSpPr>
          <p:spPr>
            <a:xfrm>
              <a:off x="2838177" y="3738047"/>
              <a:ext cx="115389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8" name="Google Shape;813;p37"/>
            <p:cNvSpPr/>
            <p:nvPr/>
          </p:nvSpPr>
          <p:spPr>
            <a:xfrm>
              <a:off x="2981945" y="3736295"/>
              <a:ext cx="111828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2302"/>
                  </a:moveTo>
                  <a:cubicBezTo>
                    <a:pt x="16118" y="2302"/>
                    <a:pt x="17483" y="5760"/>
                    <a:pt x="17483" y="8346"/>
                  </a:cubicBezTo>
                  <a:lnTo>
                    <a:pt x="4117" y="8346"/>
                  </a:lnTo>
                  <a:cubicBezTo>
                    <a:pt x="4805" y="5760"/>
                    <a:pt x="6519" y="2302"/>
                    <a:pt x="10975" y="2302"/>
                  </a:cubicBezTo>
                  <a:close/>
                  <a:moveTo>
                    <a:pt x="11313" y="0"/>
                  </a:moveTo>
                  <a:cubicBezTo>
                    <a:pt x="4117" y="0"/>
                    <a:pt x="0" y="5182"/>
                    <a:pt x="0" y="11226"/>
                  </a:cubicBezTo>
                  <a:cubicBezTo>
                    <a:pt x="0" y="17280"/>
                    <a:pt x="4455" y="21600"/>
                    <a:pt x="12340" y="21600"/>
                  </a:cubicBezTo>
                  <a:cubicBezTo>
                    <a:pt x="16118" y="21600"/>
                    <a:pt x="18859" y="21022"/>
                    <a:pt x="20574" y="20160"/>
                  </a:cubicBezTo>
                  <a:lnTo>
                    <a:pt x="19547" y="17280"/>
                  </a:lnTo>
                  <a:cubicBezTo>
                    <a:pt x="17833" y="18142"/>
                    <a:pt x="16118" y="18426"/>
                    <a:pt x="12689" y="18426"/>
                  </a:cubicBezTo>
                  <a:cubicBezTo>
                    <a:pt x="8313" y="18426"/>
                    <a:pt x="4275" y="16484"/>
                    <a:pt x="4117" y="11520"/>
                  </a:cubicBezTo>
                  <a:lnTo>
                    <a:pt x="21600" y="11520"/>
                  </a:lnTo>
                  <a:lnTo>
                    <a:pt x="21600" y="9786"/>
                  </a:lnTo>
                  <a:cubicBezTo>
                    <a:pt x="21600" y="6338"/>
                    <a:pt x="19547" y="0"/>
                    <a:pt x="1131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82" name="تجميع"/>
          <p:cNvGrpSpPr/>
          <p:nvPr/>
        </p:nvGrpSpPr>
        <p:grpSpPr>
          <a:xfrm>
            <a:off x="7861132" y="13055910"/>
            <a:ext cx="10753076" cy="434137"/>
            <a:chOff x="0" y="0"/>
            <a:chExt cx="10753075" cy="434136"/>
          </a:xfrm>
        </p:grpSpPr>
        <p:sp>
          <p:nvSpPr>
            <p:cNvPr id="980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10346288" y="25196"/>
              <a:ext cx="406788" cy="40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1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0" y="0"/>
              <a:ext cx="406788" cy="40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987" name="تجميع"/>
          <p:cNvGrpSpPr/>
          <p:nvPr/>
        </p:nvGrpSpPr>
        <p:grpSpPr>
          <a:xfrm>
            <a:off x="2361653" y="7957218"/>
            <a:ext cx="4196714" cy="4667062"/>
            <a:chOff x="0" y="0"/>
            <a:chExt cx="4196713" cy="4667061"/>
          </a:xfrm>
        </p:grpSpPr>
        <p:sp>
          <p:nvSpPr>
            <p:cNvPr id="98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86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988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89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51468" t="17134" r="2067" b="71858"/>
          <a:stretch>
            <a:fillRect/>
          </a:stretch>
        </p:blipFill>
        <p:spPr>
          <a:xfrm>
            <a:off x="14739212" y="1420077"/>
            <a:ext cx="8808746" cy="1076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6835" t="37732" r="2067" b="47920"/>
          <a:stretch>
            <a:fillRect/>
          </a:stretch>
        </p:blipFill>
        <p:spPr>
          <a:xfrm>
            <a:off x="2361653" y="5966618"/>
            <a:ext cx="21940606" cy="1782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6605" t="28157" r="2297" b="60613"/>
          <a:stretch>
            <a:fillRect/>
          </a:stretch>
        </p:blipFill>
        <p:spPr>
          <a:xfrm>
            <a:off x="2443494" y="2768032"/>
            <a:ext cx="21747579" cy="13831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8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9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9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9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9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9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97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8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9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0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01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2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3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4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05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0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009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014" name="٥ + ٦ = ١١…"/>
          <p:cNvGrpSpPr/>
          <p:nvPr/>
        </p:nvGrpSpPr>
        <p:grpSpPr>
          <a:xfrm>
            <a:off x="18769030" y="3814960"/>
            <a:ext cx="3843318" cy="2739683"/>
            <a:chOff x="0" y="0"/>
            <a:chExt cx="3843316" cy="2739682"/>
          </a:xfrm>
        </p:grpSpPr>
        <p:sp>
          <p:nvSpPr>
            <p:cNvPr id="1013" name="٥ + ٦ = ١١…"/>
            <p:cNvSpPr txBox="1"/>
            <p:nvPr/>
          </p:nvSpPr>
          <p:spPr>
            <a:xfrm>
              <a:off x="69849" y="69850"/>
              <a:ext cx="3703618" cy="259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٥ + </a:t>
              </a:r>
              <a:r>
                <a:rPr>
                  <a:solidFill>
                    <a:srgbClr val="99244F"/>
                  </a:solidFill>
                </a:rPr>
                <a:t>٦</a:t>
              </a:r>
              <a:r>
                <a:t> = ١١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س = ٦</a:t>
              </a:r>
            </a:p>
          </p:txBody>
        </p:sp>
        <p:pic>
          <p:nvPicPr>
            <p:cNvPr id="1012" name="٥ + ٦ = ١١… ٥ + ٦ = ١١س = ٦" descr="٥ + ٦ = ١١… ٥ + ٦ = ١١س = ٦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843318" cy="2739683"/>
            </a:xfrm>
            <a:prstGeom prst="rect">
              <a:avLst/>
            </a:prstGeom>
            <a:effectLst/>
          </p:spPr>
        </p:pic>
      </p:grpSp>
      <p:graphicFrame>
        <p:nvGraphicFramePr>
          <p:cNvPr id="1015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16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51525" t="17134" r="2067" b="71079"/>
          <a:stretch>
            <a:fillRect/>
          </a:stretch>
        </p:blipFill>
        <p:spPr>
          <a:xfrm>
            <a:off x="14622863" y="1617019"/>
            <a:ext cx="8656187" cy="1134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6835" t="37732" r="2067" b="47920"/>
          <a:stretch>
            <a:fillRect/>
          </a:stretch>
        </p:blipFill>
        <p:spPr>
          <a:xfrm>
            <a:off x="2168990" y="6972829"/>
            <a:ext cx="21385239" cy="173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8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6323" t="28501" r="2580" b="59831"/>
          <a:stretch>
            <a:fillRect/>
          </a:stretch>
        </p:blipFill>
        <p:spPr>
          <a:xfrm>
            <a:off x="2162639" y="2622049"/>
            <a:ext cx="21385240" cy="1413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1" name="٨ + ٩ = ١٧…"/>
          <p:cNvGrpSpPr/>
          <p:nvPr/>
        </p:nvGrpSpPr>
        <p:grpSpPr>
          <a:xfrm>
            <a:off x="10733813" y="3814960"/>
            <a:ext cx="3843317" cy="2739683"/>
            <a:chOff x="0" y="0"/>
            <a:chExt cx="3843316" cy="2739682"/>
          </a:xfrm>
        </p:grpSpPr>
        <p:sp>
          <p:nvSpPr>
            <p:cNvPr id="1020" name="٨ + ٩ = ١٧…"/>
            <p:cNvSpPr txBox="1"/>
            <p:nvPr/>
          </p:nvSpPr>
          <p:spPr>
            <a:xfrm>
              <a:off x="69849" y="69850"/>
              <a:ext cx="3703618" cy="259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rPr>
                  <a:solidFill>
                    <a:srgbClr val="99244F"/>
                  </a:solidFill>
                </a:rPr>
                <a:t>٨</a:t>
              </a:r>
              <a:r>
                <a:t> + ٩ = ١٧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ك =  ٨</a:t>
              </a:r>
            </a:p>
          </p:txBody>
        </p:sp>
        <p:pic>
          <p:nvPicPr>
            <p:cNvPr id="1019" name="٨ + ٩ = ١٧… ٨ + ٩ = ١٧ك =  ٨" descr="٨ + ٩ = ١٧… ٨ + ٩ = ١٧ك =  ٨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843318" cy="2739683"/>
            </a:xfrm>
            <a:prstGeom prst="rect">
              <a:avLst/>
            </a:prstGeom>
            <a:effectLst/>
          </p:spPr>
        </p:pic>
      </p:grpSp>
      <p:grpSp>
        <p:nvGrpSpPr>
          <p:cNvPr id="1024" name="١٣ + ٧ = ٢٠…"/>
          <p:cNvGrpSpPr/>
          <p:nvPr/>
        </p:nvGrpSpPr>
        <p:grpSpPr>
          <a:xfrm>
            <a:off x="2605530" y="3814960"/>
            <a:ext cx="4250279" cy="2739683"/>
            <a:chOff x="0" y="0"/>
            <a:chExt cx="4250278" cy="2739682"/>
          </a:xfrm>
        </p:grpSpPr>
        <p:sp>
          <p:nvSpPr>
            <p:cNvPr id="1023" name="١٣ + ٧ = ٢٠…"/>
            <p:cNvSpPr txBox="1"/>
            <p:nvPr/>
          </p:nvSpPr>
          <p:spPr>
            <a:xfrm>
              <a:off x="69850" y="69850"/>
              <a:ext cx="4110579" cy="259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١٣ + </a:t>
              </a:r>
              <a:r>
                <a:rPr>
                  <a:solidFill>
                    <a:srgbClr val="99244F"/>
                  </a:solidFill>
                </a:rPr>
                <a:t>٧</a:t>
              </a:r>
              <a:r>
                <a:t> = ٢٠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ن =  ٧</a:t>
              </a:r>
            </a:p>
          </p:txBody>
        </p:sp>
        <p:pic>
          <p:nvPicPr>
            <p:cNvPr id="1022" name="١٣ + ٧ = ٢٠… ١٣ + ٧ = ٢٠ن =  ٧" descr="١٣ + ٧ = ٢٠… ١٣ + ٧ = ٢٠ن =  ٧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4250279" cy="2739683"/>
            </a:xfrm>
            <a:prstGeom prst="rect">
              <a:avLst/>
            </a:prstGeom>
            <a:effectLst/>
          </p:spPr>
        </p:pic>
      </p:grpSp>
      <p:grpSp>
        <p:nvGrpSpPr>
          <p:cNvPr id="1027" name="٨ - ٤ = ٤…"/>
          <p:cNvGrpSpPr/>
          <p:nvPr/>
        </p:nvGrpSpPr>
        <p:grpSpPr>
          <a:xfrm>
            <a:off x="19251681" y="8710348"/>
            <a:ext cx="3241923" cy="2739684"/>
            <a:chOff x="0" y="0"/>
            <a:chExt cx="3241921" cy="2739682"/>
          </a:xfrm>
        </p:grpSpPr>
        <p:sp>
          <p:nvSpPr>
            <p:cNvPr id="1026" name="٨ - ٤ = ٤…"/>
            <p:cNvSpPr txBox="1"/>
            <p:nvPr/>
          </p:nvSpPr>
          <p:spPr>
            <a:xfrm>
              <a:off x="69849" y="69850"/>
              <a:ext cx="3102223" cy="259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٨ - </a:t>
              </a:r>
              <a:r>
                <a:rPr>
                  <a:solidFill>
                    <a:srgbClr val="99244F"/>
                  </a:solidFill>
                </a:rPr>
                <a:t>٤</a:t>
              </a:r>
              <a:r>
                <a:t> = ٤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هـ = ٤</a:t>
              </a:r>
            </a:p>
          </p:txBody>
        </p:sp>
        <p:pic>
          <p:nvPicPr>
            <p:cNvPr id="1025" name="٨ - ٤ = ٤… ٨ - ٤ = ٤هـ = ٤" descr="٨ - ٤ = ٤… ٨ - ٤ = ٤هـ = ٤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0"/>
              <a:ext cx="3241923" cy="2739683"/>
            </a:xfrm>
            <a:prstGeom prst="rect">
              <a:avLst/>
            </a:prstGeom>
            <a:effectLst/>
          </p:spPr>
        </p:pic>
      </p:grpSp>
      <p:grpSp>
        <p:nvGrpSpPr>
          <p:cNvPr id="1030" name="١٤ - ٥ = ٩…"/>
          <p:cNvGrpSpPr/>
          <p:nvPr/>
        </p:nvGrpSpPr>
        <p:grpSpPr>
          <a:xfrm>
            <a:off x="11030804" y="8710348"/>
            <a:ext cx="3648885" cy="2739684"/>
            <a:chOff x="0" y="0"/>
            <a:chExt cx="3648884" cy="2739682"/>
          </a:xfrm>
        </p:grpSpPr>
        <p:sp>
          <p:nvSpPr>
            <p:cNvPr id="1029" name="١٤ - ٥ = ٩…"/>
            <p:cNvSpPr txBox="1"/>
            <p:nvPr/>
          </p:nvSpPr>
          <p:spPr>
            <a:xfrm>
              <a:off x="69849" y="69850"/>
              <a:ext cx="3509186" cy="259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١٤ - </a:t>
              </a:r>
              <a:r>
                <a:rPr>
                  <a:solidFill>
                    <a:srgbClr val="99244F"/>
                  </a:solidFill>
                </a:rPr>
                <a:t>٥</a:t>
              </a:r>
              <a:r>
                <a:t> = ٩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ف = ٥</a:t>
              </a:r>
            </a:p>
          </p:txBody>
        </p:sp>
        <p:pic>
          <p:nvPicPr>
            <p:cNvPr id="1028" name="١٤ - ٥ = ٩… ١٤ - ٥ = ٩ف = ٥" descr="١٤ - ٥ = ٩… ١٤ - ٥ = ٩ف = ٥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" y="0"/>
              <a:ext cx="3648886" cy="2739683"/>
            </a:xfrm>
            <a:prstGeom prst="rect">
              <a:avLst/>
            </a:prstGeom>
            <a:effectLst/>
          </p:spPr>
        </p:pic>
      </p:grpSp>
      <p:grpSp>
        <p:nvGrpSpPr>
          <p:cNvPr id="1033" name="٢٤ - ١٢ = ١٢…"/>
          <p:cNvGrpSpPr/>
          <p:nvPr/>
        </p:nvGrpSpPr>
        <p:grpSpPr>
          <a:xfrm>
            <a:off x="2809011" y="8710348"/>
            <a:ext cx="4462811" cy="2739684"/>
            <a:chOff x="0" y="0"/>
            <a:chExt cx="4462809" cy="2739682"/>
          </a:xfrm>
        </p:grpSpPr>
        <p:sp>
          <p:nvSpPr>
            <p:cNvPr id="1032" name="٢٤ - ١٢ = ١٢…"/>
            <p:cNvSpPr txBox="1"/>
            <p:nvPr/>
          </p:nvSpPr>
          <p:spPr>
            <a:xfrm>
              <a:off x="69850" y="69850"/>
              <a:ext cx="4323110" cy="2599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rPr>
                  <a:solidFill>
                    <a:srgbClr val="99244F"/>
                  </a:solidFill>
                </a:rPr>
                <a:t>٢٤</a:t>
              </a:r>
              <a:r>
                <a:t> - ١٢ = ١٢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م = ٢٤</a:t>
              </a:r>
            </a:p>
          </p:txBody>
        </p:sp>
        <p:pic>
          <p:nvPicPr>
            <p:cNvPr id="1031" name="٢٤ - ١٢ = ١٢… ٢٤ - ١٢ = ١٢م = ٢٤" descr="٢٤ - ١٢ = ١٢… ٢٤ - ١٢ = ١٢م = ٢٤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4462810" cy="2739683"/>
            </a:xfrm>
            <a:prstGeom prst="rect">
              <a:avLst/>
            </a:prstGeom>
            <a:effectLst/>
          </p:spPr>
        </p:pic>
      </p:grpSp>
      <p:grpSp>
        <p:nvGrpSpPr>
          <p:cNvPr id="1050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04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3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3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3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3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3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39" name="IMG_4012.png" descr="IMG_4012.pn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0" name="IMG_4015.jpeg" descr="IMG_4015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1" name="IMG_4016.jpeg" descr="IMG_4016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2" name="صورة 20" descr="صورة 20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43" name="IMG_4017.jpeg" descr="IMG_4017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4" name="IMG_4020.jpeg" descr="IMG_4020.jpe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5" name="IMG_4022.jpeg" descr="IMG_4022.jpeg">
                <a:hlinkClick r:id="rId2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6" name="IMG_4023.png" descr="IMG_4023.png">
                <a:hlinkClick r:id="rId3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3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47" name="IMG_4024.jpeg" descr="IMG_4024.jpeg"/>
              <p:cNvPicPr>
                <a:picLocks noChangeAspect="0"/>
              </p:cNvPicPr>
              <p:nvPr/>
            </p:nvPicPr>
            <p:blipFill>
              <a:blip r:embed="rId32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4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051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056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054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55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057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58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459" t="51093" r="2067" b="18637"/>
          <a:stretch>
            <a:fillRect/>
          </a:stretch>
        </p:blipFill>
        <p:spPr>
          <a:xfrm>
            <a:off x="2730605" y="2297462"/>
            <a:ext cx="21149823" cy="3388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5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07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6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6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5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6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6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64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5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6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7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68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69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0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1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72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7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076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081" name="١٤ + ن = ٣٦…"/>
          <p:cNvGrpSpPr/>
          <p:nvPr/>
        </p:nvGrpSpPr>
        <p:grpSpPr>
          <a:xfrm>
            <a:off x="14721850" y="6025004"/>
            <a:ext cx="5050020" cy="5559377"/>
            <a:chOff x="0" y="0"/>
            <a:chExt cx="5050019" cy="5559375"/>
          </a:xfrm>
        </p:grpSpPr>
        <p:sp>
          <p:nvSpPr>
            <p:cNvPr id="1080" name="١٤ + ن = ٣٦…"/>
            <p:cNvSpPr txBox="1"/>
            <p:nvPr/>
          </p:nvSpPr>
          <p:spPr>
            <a:xfrm>
              <a:off x="69850" y="69849"/>
              <a:ext cx="4910320" cy="5419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١٤ + </a:t>
              </a:r>
              <a:r>
                <a:rPr>
                  <a:solidFill>
                    <a:srgbClr val="99244F"/>
                  </a:solidFill>
                </a:rPr>
                <a:t>ن</a:t>
              </a:r>
              <a:r>
                <a:t> = ٣٦</a:t>
              </a:r>
            </a:p>
            <a:p>
              <a:pPr algn="ctr" rtl="0">
                <a:lnSpc>
                  <a:spcPct val="150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rPr>
                  <a:solidFill>
                    <a:srgbClr val="99244F"/>
                  </a:solidFill>
                </a:rPr>
                <a:t>ن</a:t>
              </a:r>
              <a:r>
                <a:t> = ٣٦ - ١٤</a:t>
              </a:r>
            </a:p>
            <a:p>
              <a:pPr algn="ctr" rtl="0">
                <a:lnSpc>
                  <a:spcPct val="150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ن = ٢٢</a:t>
              </a:r>
            </a:p>
          </p:txBody>
        </p:sp>
        <p:pic>
          <p:nvPicPr>
            <p:cNvPr id="1079" name="١٤ + ن = ٣٦… ١٤ + ن = ٣٦ن = ٣٦ - ١٤ن = ٢٢" descr="١٤ + ن = ٣٦… ١٤ + ن = ٣٦ن = ٣٦ - ١٤ن = ٢٢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050020" cy="5559377"/>
            </a:xfrm>
            <a:prstGeom prst="rect">
              <a:avLst/>
            </a:prstGeom>
            <a:effectLst/>
          </p:spPr>
        </p:pic>
      </p:grpSp>
      <p:graphicFrame>
        <p:nvGraphicFramePr>
          <p:cNvPr id="1082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83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459" t="51093" r="2067" b="18637"/>
          <a:stretch>
            <a:fillRect/>
          </a:stretch>
        </p:blipFill>
        <p:spPr>
          <a:xfrm>
            <a:off x="2730605" y="2297462"/>
            <a:ext cx="21149823" cy="3388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6" name="١٤ + ن = ٣٦…"/>
          <p:cNvGrpSpPr/>
          <p:nvPr/>
        </p:nvGrpSpPr>
        <p:grpSpPr>
          <a:xfrm>
            <a:off x="6497025" y="6025004"/>
            <a:ext cx="5050020" cy="5559377"/>
            <a:chOff x="0" y="0"/>
            <a:chExt cx="5050019" cy="5559375"/>
          </a:xfrm>
        </p:grpSpPr>
        <p:sp>
          <p:nvSpPr>
            <p:cNvPr id="1085" name="١٤ + ن = ٣٦…"/>
            <p:cNvSpPr txBox="1"/>
            <p:nvPr/>
          </p:nvSpPr>
          <p:spPr>
            <a:xfrm>
              <a:off x="69850" y="69849"/>
              <a:ext cx="4910320" cy="5419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١٤ + </a:t>
              </a:r>
              <a:r>
                <a:rPr>
                  <a:solidFill>
                    <a:srgbClr val="99244F"/>
                  </a:solidFill>
                </a:rPr>
                <a:t>ن</a:t>
              </a:r>
              <a:r>
                <a:t> = ٣٦</a:t>
              </a:r>
            </a:p>
            <a:p>
              <a:pPr algn="ctr" rtl="0">
                <a:lnSpc>
                  <a:spcPct val="150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١٤ + </a:t>
              </a:r>
              <a:r>
                <a:rPr>
                  <a:solidFill>
                    <a:srgbClr val="99244F"/>
                  </a:solidFill>
                </a:rPr>
                <a:t>٢٢</a:t>
              </a:r>
              <a:r>
                <a:t> = ٣٦</a:t>
              </a:r>
            </a:p>
            <a:p>
              <a:pPr algn="ctr" rtl="0">
                <a:lnSpc>
                  <a:spcPct val="150000"/>
                </a:lnSpc>
                <a:defRPr sz="6100">
                  <a:solidFill>
                    <a:srgbClr val="99244F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ن = ٢٢</a:t>
              </a:r>
            </a:p>
          </p:txBody>
        </p:sp>
        <p:pic>
          <p:nvPicPr>
            <p:cNvPr id="1084" name="١٤ + ن = ٣٦… ١٤ + ن = ٣٦١٤ + ٢٢ = ٣٦ن = ٢٢" descr="١٤ + ن = ٣٦… ١٤ + ن = ٣٦١٤ + ٢٢ = ٣٦ن = ٢٢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5050020" cy="5559377"/>
            </a:xfrm>
            <a:prstGeom prst="rect">
              <a:avLst/>
            </a:prstGeom>
            <a:effectLst/>
          </p:spPr>
        </p:pic>
      </p:grpSp>
      <p:grpSp>
        <p:nvGrpSpPr>
          <p:cNvPr id="1103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10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9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8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8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8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9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92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3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4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5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96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7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8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9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0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0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104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109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107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08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110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11" name="IMG_4445.png" descr="IMG_4445.png"/>
          <p:cNvPicPr>
            <a:picLocks noChangeAspect="1"/>
          </p:cNvPicPr>
          <p:nvPr/>
        </p:nvPicPr>
        <p:blipFill>
          <a:blip r:embed="rId11">
            <a:extLst/>
          </a:blip>
          <a:srcRect l="37911" t="81044" r="2067" b="2493"/>
          <a:stretch>
            <a:fillRect/>
          </a:stretch>
        </p:blipFill>
        <p:spPr>
          <a:xfrm>
            <a:off x="6967246" y="1958438"/>
            <a:ext cx="16913140" cy="2393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8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12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1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1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1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1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1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17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8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9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0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21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2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3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4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5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2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129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تأكد تأكد " descr="تأكد تأكد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604618"/>
            <a:ext cx="3323823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1132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33" name="IMG_4445.png" descr="IMG_4445.png"/>
          <p:cNvPicPr>
            <a:picLocks noChangeAspect="1"/>
          </p:cNvPicPr>
          <p:nvPr/>
        </p:nvPicPr>
        <p:blipFill>
          <a:blip r:embed="rId10">
            <a:extLst/>
          </a:blip>
          <a:srcRect l="37911" t="81044" r="2067" b="2493"/>
          <a:stretch>
            <a:fillRect/>
          </a:stretch>
        </p:blipFill>
        <p:spPr>
          <a:xfrm>
            <a:off x="6622669" y="1847009"/>
            <a:ext cx="16925163" cy="23950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6" name="IMG_4450.png"/>
          <p:cNvGrpSpPr/>
          <p:nvPr/>
        </p:nvGrpSpPr>
        <p:grpSpPr>
          <a:xfrm>
            <a:off x="4734792" y="4799493"/>
            <a:ext cx="15549337" cy="5998329"/>
            <a:chOff x="0" y="0"/>
            <a:chExt cx="15549336" cy="5998327"/>
          </a:xfrm>
        </p:grpSpPr>
        <p:pic>
          <p:nvPicPr>
            <p:cNvPr id="1135" name="IMG_4450.png" descr="IMG_4450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57150" y="57150"/>
              <a:ext cx="15435037" cy="58840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4" name="IMG_4450.png" descr="IMG_4450.png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5549337" cy="5998328"/>
            </a:xfrm>
            <a:prstGeom prst="rect">
              <a:avLst/>
            </a:prstGeom>
            <a:effectLst/>
          </p:spPr>
        </p:pic>
      </p:grpSp>
      <p:grpSp>
        <p:nvGrpSpPr>
          <p:cNvPr id="1153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15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4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3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3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3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4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42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3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4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5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46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7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8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49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50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5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154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231;p46"/>
          <p:cNvSpPr txBox="1"/>
          <p:nvPr>
            <p:ph type="body" sz="quarter" idx="1"/>
          </p:nvPr>
        </p:nvSpPr>
        <p:spPr>
          <a:xfrm>
            <a:off x="10398639" y="4289801"/>
            <a:ext cx="9978401" cy="31880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/>
          <a:p>
            <a:pPr marL="0" indent="0" algn="ctr" defTabSz="1853183" rtl="0">
              <a:defRPr sz="8816"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مسائل</a:t>
            </a:r>
          </a:p>
          <a:p>
            <a:pPr marL="0" indent="0" algn="ctr" defTabSz="1853183" rtl="0">
              <a:defRPr sz="8816"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 </a:t>
            </a:r>
            <a:r>
              <a:rPr>
                <a:solidFill>
                  <a:schemeClr val="accent3">
                    <a:satOff val="-42713"/>
                    <a:lumOff val="-13294"/>
                  </a:schemeClr>
                </a:solidFill>
              </a:rPr>
              <a:t>مهارات تفكير عليا</a:t>
            </a:r>
          </a:p>
        </p:txBody>
      </p:sp>
      <p:sp>
        <p:nvSpPr>
          <p:cNvPr id="1157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61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1158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80" name="Google Shape;695;p37"/>
          <p:cNvGrpSpPr/>
          <p:nvPr/>
        </p:nvGrpSpPr>
        <p:grpSpPr>
          <a:xfrm>
            <a:off x="6480970" y="6188597"/>
            <a:ext cx="4129971" cy="4139222"/>
            <a:chOff x="0" y="0"/>
            <a:chExt cx="4129970" cy="4139221"/>
          </a:xfrm>
        </p:grpSpPr>
        <p:sp>
          <p:nvSpPr>
            <p:cNvPr id="1162" name="Google Shape;696;p37"/>
            <p:cNvSpPr/>
            <p:nvPr/>
          </p:nvSpPr>
          <p:spPr>
            <a:xfrm>
              <a:off x="406988" y="2742293"/>
              <a:ext cx="3507542" cy="678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697;p37"/>
            <p:cNvSpPr/>
            <p:nvPr/>
          </p:nvSpPr>
          <p:spPr>
            <a:xfrm>
              <a:off x="587457" y="2772483"/>
              <a:ext cx="131445" cy="65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698;p37"/>
            <p:cNvSpPr/>
            <p:nvPr/>
          </p:nvSpPr>
          <p:spPr>
            <a:xfrm>
              <a:off x="706740" y="3265922"/>
              <a:ext cx="166559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699;p37"/>
            <p:cNvSpPr/>
            <p:nvPr/>
          </p:nvSpPr>
          <p:spPr>
            <a:xfrm>
              <a:off x="700385" y="3049393"/>
              <a:ext cx="164038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700;p37"/>
            <p:cNvSpPr/>
            <p:nvPr/>
          </p:nvSpPr>
          <p:spPr>
            <a:xfrm>
              <a:off x="702245" y="2839930"/>
              <a:ext cx="167492" cy="7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7" name="Google Shape;701;p37"/>
            <p:cNvSpPr/>
            <p:nvPr/>
          </p:nvSpPr>
          <p:spPr>
            <a:xfrm>
              <a:off x="3588963" y="2751169"/>
              <a:ext cx="131174" cy="656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8" name="Google Shape;702;p37"/>
            <p:cNvSpPr/>
            <p:nvPr/>
          </p:nvSpPr>
          <p:spPr>
            <a:xfrm>
              <a:off x="3432814" y="2840805"/>
              <a:ext cx="166503" cy="7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703;p37"/>
            <p:cNvSpPr/>
            <p:nvPr/>
          </p:nvSpPr>
          <p:spPr>
            <a:xfrm>
              <a:off x="3441690" y="3058678"/>
              <a:ext cx="166503" cy="7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704;p37"/>
            <p:cNvSpPr/>
            <p:nvPr/>
          </p:nvSpPr>
          <p:spPr>
            <a:xfrm>
              <a:off x="3438128" y="3266798"/>
              <a:ext cx="165739" cy="70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705;p37"/>
            <p:cNvSpPr/>
            <p:nvPr/>
          </p:nvSpPr>
          <p:spPr>
            <a:xfrm>
              <a:off x="1295728" y="3047600"/>
              <a:ext cx="177854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706;p37"/>
            <p:cNvSpPr/>
            <p:nvPr/>
          </p:nvSpPr>
          <p:spPr>
            <a:xfrm>
              <a:off x="1743035" y="3162960"/>
              <a:ext cx="83423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707;p37"/>
            <p:cNvSpPr/>
            <p:nvPr/>
          </p:nvSpPr>
          <p:spPr>
            <a:xfrm>
              <a:off x="890728" y="8876"/>
              <a:ext cx="3227956" cy="626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708;p37"/>
            <p:cNvSpPr/>
            <p:nvPr/>
          </p:nvSpPr>
          <p:spPr>
            <a:xfrm>
              <a:off x="1707531" y="290183"/>
              <a:ext cx="163827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709;p37"/>
            <p:cNvSpPr/>
            <p:nvPr/>
          </p:nvSpPr>
          <p:spPr>
            <a:xfrm>
              <a:off x="2115771" y="396695"/>
              <a:ext cx="77210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710;p37"/>
            <p:cNvSpPr/>
            <p:nvPr/>
          </p:nvSpPr>
          <p:spPr>
            <a:xfrm>
              <a:off x="3640246" y="0"/>
              <a:ext cx="52206" cy="60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711;p37"/>
            <p:cNvSpPr/>
            <p:nvPr/>
          </p:nvSpPr>
          <p:spPr>
            <a:xfrm>
              <a:off x="3867225" y="7124"/>
              <a:ext cx="83847" cy="61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8" name="Google Shape;712;p37"/>
            <p:cNvSpPr/>
            <p:nvPr/>
          </p:nvSpPr>
          <p:spPr>
            <a:xfrm>
              <a:off x="1425955" y="33752"/>
              <a:ext cx="91786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9" name="Google Shape;713;p37"/>
            <p:cNvSpPr/>
            <p:nvPr/>
          </p:nvSpPr>
          <p:spPr>
            <a:xfrm>
              <a:off x="1091637" y="33752"/>
              <a:ext cx="99499" cy="649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714;p37"/>
            <p:cNvSpPr/>
            <p:nvPr/>
          </p:nvSpPr>
          <p:spPr>
            <a:xfrm>
              <a:off x="33752" y="3416815"/>
              <a:ext cx="378050" cy="674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1" name="Google Shape;715;p37"/>
            <p:cNvSpPr/>
            <p:nvPr/>
          </p:nvSpPr>
          <p:spPr>
            <a:xfrm>
              <a:off x="35503" y="3529798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2" name="Google Shape;716;p37"/>
            <p:cNvSpPr/>
            <p:nvPr/>
          </p:nvSpPr>
          <p:spPr>
            <a:xfrm>
              <a:off x="35503" y="363403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3" name="Google Shape;717;p37"/>
            <p:cNvSpPr/>
            <p:nvPr/>
          </p:nvSpPr>
          <p:spPr>
            <a:xfrm>
              <a:off x="35503" y="3738357"/>
              <a:ext cx="340795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4" name="Google Shape;718;p37"/>
            <p:cNvSpPr/>
            <p:nvPr/>
          </p:nvSpPr>
          <p:spPr>
            <a:xfrm>
              <a:off x="35503" y="3842212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719;p37"/>
            <p:cNvSpPr/>
            <p:nvPr/>
          </p:nvSpPr>
          <p:spPr>
            <a:xfrm>
              <a:off x="35503" y="3946593"/>
              <a:ext cx="34079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720;p37"/>
            <p:cNvSpPr/>
            <p:nvPr/>
          </p:nvSpPr>
          <p:spPr>
            <a:xfrm>
              <a:off x="0" y="3395501"/>
              <a:ext cx="4104218" cy="72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721;p37"/>
            <p:cNvSpPr/>
            <p:nvPr/>
          </p:nvSpPr>
          <p:spPr>
            <a:xfrm>
              <a:off x="3335178" y="3794865"/>
              <a:ext cx="71009" cy="7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722;p37"/>
            <p:cNvSpPr/>
            <p:nvPr/>
          </p:nvSpPr>
          <p:spPr>
            <a:xfrm>
              <a:off x="3313864" y="3709666"/>
              <a:ext cx="40819" cy="40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723;p37"/>
            <p:cNvSpPr/>
            <p:nvPr/>
          </p:nvSpPr>
          <p:spPr>
            <a:xfrm>
              <a:off x="3232227" y="3611855"/>
              <a:ext cx="82140" cy="29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724;p37"/>
            <p:cNvSpPr/>
            <p:nvPr/>
          </p:nvSpPr>
          <p:spPr>
            <a:xfrm>
              <a:off x="3920899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725;p37"/>
            <p:cNvSpPr/>
            <p:nvPr/>
          </p:nvSpPr>
          <p:spPr>
            <a:xfrm>
              <a:off x="59106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726;p37"/>
            <p:cNvSpPr/>
            <p:nvPr/>
          </p:nvSpPr>
          <p:spPr>
            <a:xfrm>
              <a:off x="3991878" y="3388376"/>
              <a:ext cx="16023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727;p37"/>
            <p:cNvSpPr/>
            <p:nvPr/>
          </p:nvSpPr>
          <p:spPr>
            <a:xfrm>
              <a:off x="524493" y="3388376"/>
              <a:ext cx="16024" cy="75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728;p37"/>
            <p:cNvSpPr/>
            <p:nvPr/>
          </p:nvSpPr>
          <p:spPr>
            <a:xfrm>
              <a:off x="3065392" y="2169028"/>
              <a:ext cx="530696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729;p37"/>
            <p:cNvSpPr/>
            <p:nvPr/>
          </p:nvSpPr>
          <p:spPr>
            <a:xfrm>
              <a:off x="634259" y="2108647"/>
              <a:ext cx="2999085" cy="663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730;p37"/>
            <p:cNvSpPr/>
            <p:nvPr/>
          </p:nvSpPr>
          <p:spPr>
            <a:xfrm>
              <a:off x="660331" y="2204492"/>
              <a:ext cx="262334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731;p37"/>
            <p:cNvSpPr/>
            <p:nvPr/>
          </p:nvSpPr>
          <p:spPr>
            <a:xfrm>
              <a:off x="670959" y="2692587"/>
              <a:ext cx="2637591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732;p37"/>
            <p:cNvSpPr/>
            <p:nvPr/>
          </p:nvSpPr>
          <p:spPr>
            <a:xfrm>
              <a:off x="962059" y="2348301"/>
              <a:ext cx="189902" cy="282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733;p37"/>
            <p:cNvSpPr/>
            <p:nvPr/>
          </p:nvSpPr>
          <p:spPr>
            <a:xfrm>
              <a:off x="960129" y="2449908"/>
              <a:ext cx="85319" cy="2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734;p37"/>
            <p:cNvSpPr/>
            <p:nvPr/>
          </p:nvSpPr>
          <p:spPr>
            <a:xfrm>
              <a:off x="1009546" y="2518698"/>
              <a:ext cx="83844" cy="2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735;p37"/>
            <p:cNvSpPr/>
            <p:nvPr/>
          </p:nvSpPr>
          <p:spPr>
            <a:xfrm>
              <a:off x="1065852" y="2412185"/>
              <a:ext cx="16024" cy="9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736;p37"/>
            <p:cNvSpPr/>
            <p:nvPr/>
          </p:nvSpPr>
          <p:spPr>
            <a:xfrm>
              <a:off x="1260224" y="2366053"/>
              <a:ext cx="163332" cy="205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737;p37"/>
            <p:cNvSpPr/>
            <p:nvPr/>
          </p:nvSpPr>
          <p:spPr>
            <a:xfrm>
              <a:off x="1341878" y="2390871"/>
              <a:ext cx="16024" cy="6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738;p37"/>
            <p:cNvSpPr/>
            <p:nvPr/>
          </p:nvSpPr>
          <p:spPr>
            <a:xfrm>
              <a:off x="1301748" y="2440565"/>
              <a:ext cx="16024" cy="6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739;p37"/>
            <p:cNvSpPr/>
            <p:nvPr/>
          </p:nvSpPr>
          <p:spPr>
            <a:xfrm>
              <a:off x="1329481" y="2462989"/>
              <a:ext cx="72761" cy="26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2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740;p37"/>
            <p:cNvSpPr/>
            <p:nvPr/>
          </p:nvSpPr>
          <p:spPr>
            <a:xfrm>
              <a:off x="3157656" y="2450802"/>
              <a:ext cx="438432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741;p37"/>
            <p:cNvSpPr/>
            <p:nvPr/>
          </p:nvSpPr>
          <p:spPr>
            <a:xfrm>
              <a:off x="3194971" y="2577607"/>
              <a:ext cx="40111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742;p37"/>
            <p:cNvSpPr/>
            <p:nvPr/>
          </p:nvSpPr>
          <p:spPr>
            <a:xfrm>
              <a:off x="3304987" y="2693317"/>
              <a:ext cx="29285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743;p37"/>
            <p:cNvSpPr/>
            <p:nvPr/>
          </p:nvSpPr>
          <p:spPr>
            <a:xfrm>
              <a:off x="3177219" y="2336144"/>
              <a:ext cx="420621" cy="1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744;p37"/>
            <p:cNvSpPr/>
            <p:nvPr/>
          </p:nvSpPr>
          <p:spPr>
            <a:xfrm>
              <a:off x="3267731" y="2222623"/>
              <a:ext cx="328357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745;p37"/>
            <p:cNvSpPr/>
            <p:nvPr/>
          </p:nvSpPr>
          <p:spPr>
            <a:xfrm>
              <a:off x="2797359" y="1514068"/>
              <a:ext cx="1091580" cy="56263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746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747;p37"/>
            <p:cNvSpPr/>
            <p:nvPr/>
          </p:nvSpPr>
          <p:spPr>
            <a:xfrm>
              <a:off x="2886119" y="1794470"/>
              <a:ext cx="100282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748;p37"/>
            <p:cNvSpPr/>
            <p:nvPr/>
          </p:nvSpPr>
          <p:spPr>
            <a:xfrm>
              <a:off x="2923375" y="1923144"/>
              <a:ext cx="949623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749;p37"/>
            <p:cNvSpPr/>
            <p:nvPr/>
          </p:nvSpPr>
          <p:spPr>
            <a:xfrm>
              <a:off x="3036954" y="2038533"/>
              <a:ext cx="851985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750;p37"/>
            <p:cNvSpPr/>
            <p:nvPr/>
          </p:nvSpPr>
          <p:spPr>
            <a:xfrm>
              <a:off x="2909185" y="1680862"/>
              <a:ext cx="979754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751;p37"/>
            <p:cNvSpPr/>
            <p:nvPr/>
          </p:nvSpPr>
          <p:spPr>
            <a:xfrm>
              <a:off x="2999698" y="1565503"/>
              <a:ext cx="8733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752;p37"/>
            <p:cNvSpPr/>
            <p:nvPr/>
          </p:nvSpPr>
          <p:spPr>
            <a:xfrm>
              <a:off x="365669" y="1453688"/>
              <a:ext cx="3572964" cy="66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753;p37"/>
            <p:cNvSpPr/>
            <p:nvPr/>
          </p:nvSpPr>
          <p:spPr>
            <a:xfrm>
              <a:off x="606800" y="1473250"/>
              <a:ext cx="163548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754;p37"/>
            <p:cNvSpPr/>
            <p:nvPr/>
          </p:nvSpPr>
          <p:spPr>
            <a:xfrm>
              <a:off x="496548" y="1462564"/>
              <a:ext cx="160222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755;p37"/>
            <p:cNvSpPr/>
            <p:nvPr/>
          </p:nvSpPr>
          <p:spPr>
            <a:xfrm>
              <a:off x="2703673" y="1473250"/>
              <a:ext cx="162885" cy="646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756;p37"/>
            <p:cNvSpPr/>
            <p:nvPr/>
          </p:nvSpPr>
          <p:spPr>
            <a:xfrm>
              <a:off x="2592986" y="1462564"/>
              <a:ext cx="161745" cy="64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757;p37"/>
            <p:cNvSpPr/>
            <p:nvPr/>
          </p:nvSpPr>
          <p:spPr>
            <a:xfrm>
              <a:off x="958180" y="1552550"/>
              <a:ext cx="171324" cy="467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758;p37"/>
            <p:cNvSpPr/>
            <p:nvPr/>
          </p:nvSpPr>
          <p:spPr>
            <a:xfrm>
              <a:off x="1343671" y="1805127"/>
              <a:ext cx="1047200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759;p37"/>
            <p:cNvSpPr/>
            <p:nvPr/>
          </p:nvSpPr>
          <p:spPr>
            <a:xfrm>
              <a:off x="907050" y="915869"/>
              <a:ext cx="299919" cy="53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760;p37"/>
            <p:cNvSpPr/>
            <p:nvPr/>
          </p:nvSpPr>
          <p:spPr>
            <a:xfrm>
              <a:off x="908802" y="10040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761;p37"/>
            <p:cNvSpPr/>
            <p:nvPr/>
          </p:nvSpPr>
          <p:spPr>
            <a:xfrm>
              <a:off x="908802" y="1086955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762;p37"/>
            <p:cNvSpPr/>
            <p:nvPr/>
          </p:nvSpPr>
          <p:spPr>
            <a:xfrm>
              <a:off x="908802" y="1169117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763;p37"/>
            <p:cNvSpPr/>
            <p:nvPr/>
          </p:nvSpPr>
          <p:spPr>
            <a:xfrm>
              <a:off x="908802" y="1252330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764;p37"/>
            <p:cNvSpPr/>
            <p:nvPr/>
          </p:nvSpPr>
          <p:spPr>
            <a:xfrm>
              <a:off x="908802" y="1335134"/>
              <a:ext cx="271538" cy="1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765;p37"/>
            <p:cNvSpPr/>
            <p:nvPr/>
          </p:nvSpPr>
          <p:spPr>
            <a:xfrm>
              <a:off x="878612" y="899927"/>
              <a:ext cx="3251359" cy="5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766;p37"/>
            <p:cNvSpPr/>
            <p:nvPr/>
          </p:nvSpPr>
          <p:spPr>
            <a:xfrm>
              <a:off x="3985659" y="892803"/>
              <a:ext cx="16023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767;p37"/>
            <p:cNvSpPr/>
            <p:nvPr/>
          </p:nvSpPr>
          <p:spPr>
            <a:xfrm>
              <a:off x="1347192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768;p37"/>
            <p:cNvSpPr/>
            <p:nvPr/>
          </p:nvSpPr>
          <p:spPr>
            <a:xfrm>
              <a:off x="404069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769;p37"/>
            <p:cNvSpPr/>
            <p:nvPr/>
          </p:nvSpPr>
          <p:spPr>
            <a:xfrm>
              <a:off x="1293936" y="892803"/>
              <a:ext cx="16024" cy="59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770;p37"/>
            <p:cNvSpPr/>
            <p:nvPr/>
          </p:nvSpPr>
          <p:spPr>
            <a:xfrm>
              <a:off x="3494889" y="1224720"/>
              <a:ext cx="71009" cy="71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771;p37"/>
            <p:cNvSpPr/>
            <p:nvPr/>
          </p:nvSpPr>
          <p:spPr>
            <a:xfrm>
              <a:off x="3178971" y="1331233"/>
              <a:ext cx="46133" cy="49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772;p37"/>
            <p:cNvSpPr/>
            <p:nvPr/>
          </p:nvSpPr>
          <p:spPr>
            <a:xfrm>
              <a:off x="2832863" y="1169712"/>
              <a:ext cx="55009" cy="56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773;p37"/>
            <p:cNvSpPr/>
            <p:nvPr/>
          </p:nvSpPr>
          <p:spPr>
            <a:xfrm>
              <a:off x="3674161" y="983315"/>
              <a:ext cx="55068" cy="58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774;p37"/>
            <p:cNvSpPr/>
            <p:nvPr/>
          </p:nvSpPr>
          <p:spPr>
            <a:xfrm>
              <a:off x="3194971" y="974439"/>
              <a:ext cx="35505" cy="3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775;p37"/>
            <p:cNvSpPr/>
            <p:nvPr/>
          </p:nvSpPr>
          <p:spPr>
            <a:xfrm>
              <a:off x="520598" y="626579"/>
              <a:ext cx="3336429" cy="27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776;p37"/>
            <p:cNvSpPr/>
            <p:nvPr/>
          </p:nvSpPr>
          <p:spPr>
            <a:xfrm>
              <a:off x="1233596" y="702902"/>
              <a:ext cx="1769665" cy="101141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777;p37"/>
            <p:cNvSpPr/>
            <p:nvPr/>
          </p:nvSpPr>
          <p:spPr>
            <a:xfrm>
              <a:off x="627257" y="630141"/>
              <a:ext cx="56141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778;p37"/>
            <p:cNvSpPr/>
            <p:nvPr/>
          </p:nvSpPr>
          <p:spPr>
            <a:xfrm>
              <a:off x="695359" y="630141"/>
              <a:ext cx="57237" cy="269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779;p37"/>
            <p:cNvSpPr/>
            <p:nvPr/>
          </p:nvSpPr>
          <p:spPr>
            <a:xfrm>
              <a:off x="3693724" y="626579"/>
              <a:ext cx="33508" cy="26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780;p37"/>
            <p:cNvSpPr/>
            <p:nvPr/>
          </p:nvSpPr>
          <p:spPr>
            <a:xfrm>
              <a:off x="3629634" y="630141"/>
              <a:ext cx="23011" cy="262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781;p37"/>
            <p:cNvSpPr/>
            <p:nvPr/>
          </p:nvSpPr>
          <p:spPr>
            <a:xfrm>
              <a:off x="1533572" y="1114704"/>
              <a:ext cx="108265" cy="186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782;p37"/>
            <p:cNvSpPr/>
            <p:nvPr/>
          </p:nvSpPr>
          <p:spPr>
            <a:xfrm>
              <a:off x="1668464" y="1166150"/>
              <a:ext cx="122514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783;p37"/>
            <p:cNvSpPr/>
            <p:nvPr/>
          </p:nvSpPr>
          <p:spPr>
            <a:xfrm>
              <a:off x="1808729" y="1164398"/>
              <a:ext cx="102952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784;p37"/>
            <p:cNvSpPr/>
            <p:nvPr/>
          </p:nvSpPr>
          <p:spPr>
            <a:xfrm>
              <a:off x="1947126" y="1164398"/>
              <a:ext cx="111827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785;p37"/>
            <p:cNvSpPr/>
            <p:nvPr/>
          </p:nvSpPr>
          <p:spPr>
            <a:xfrm>
              <a:off x="2092705" y="1116456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786;p37"/>
            <p:cNvSpPr/>
            <p:nvPr/>
          </p:nvSpPr>
          <p:spPr>
            <a:xfrm>
              <a:off x="2145961" y="1164398"/>
              <a:ext cx="83389" cy="138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787;p37"/>
            <p:cNvSpPr/>
            <p:nvPr/>
          </p:nvSpPr>
          <p:spPr>
            <a:xfrm>
              <a:off x="2263102" y="1107580"/>
              <a:ext cx="110017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788;p37"/>
            <p:cNvSpPr/>
            <p:nvPr/>
          </p:nvSpPr>
          <p:spPr>
            <a:xfrm>
              <a:off x="2476069" y="1123580"/>
              <a:ext cx="56819" cy="172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85" y="0"/>
                  </a:moveTo>
                  <a:lnTo>
                    <a:pt x="0" y="2447"/>
                  </a:lnTo>
                  <a:lnTo>
                    <a:pt x="1354" y="4675"/>
                  </a:lnTo>
                  <a:lnTo>
                    <a:pt x="13497" y="2667"/>
                  </a:lnTo>
                  <a:lnTo>
                    <a:pt x="1349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789;p37"/>
            <p:cNvSpPr/>
            <p:nvPr/>
          </p:nvSpPr>
          <p:spPr>
            <a:xfrm>
              <a:off x="1569076" y="2387309"/>
              <a:ext cx="108265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790;p37"/>
            <p:cNvSpPr/>
            <p:nvPr/>
          </p:nvSpPr>
          <p:spPr>
            <a:xfrm>
              <a:off x="1703969" y="2440565"/>
              <a:ext cx="122513" cy="1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791;p37"/>
            <p:cNvSpPr/>
            <p:nvPr/>
          </p:nvSpPr>
          <p:spPr>
            <a:xfrm>
              <a:off x="1844175" y="2440565"/>
              <a:ext cx="102952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792;p37"/>
            <p:cNvSpPr/>
            <p:nvPr/>
          </p:nvSpPr>
          <p:spPr>
            <a:xfrm>
              <a:off x="1982630" y="2440565"/>
              <a:ext cx="111828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793;p37"/>
            <p:cNvSpPr/>
            <p:nvPr/>
          </p:nvSpPr>
          <p:spPr>
            <a:xfrm>
              <a:off x="2128209" y="2392623"/>
              <a:ext cx="28381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794;p37"/>
            <p:cNvSpPr/>
            <p:nvPr/>
          </p:nvSpPr>
          <p:spPr>
            <a:xfrm>
              <a:off x="2181465" y="2438813"/>
              <a:ext cx="83390" cy="13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795;p37"/>
            <p:cNvSpPr/>
            <p:nvPr/>
          </p:nvSpPr>
          <p:spPr>
            <a:xfrm>
              <a:off x="2298606" y="2383747"/>
              <a:ext cx="110017" cy="19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796;p37"/>
            <p:cNvSpPr/>
            <p:nvPr/>
          </p:nvSpPr>
          <p:spPr>
            <a:xfrm>
              <a:off x="2495631" y="2397995"/>
              <a:ext cx="111828" cy="177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797;p37"/>
            <p:cNvSpPr/>
            <p:nvPr/>
          </p:nvSpPr>
          <p:spPr>
            <a:xfrm>
              <a:off x="887488" y="3686600"/>
              <a:ext cx="133142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798;p37"/>
            <p:cNvSpPr/>
            <p:nvPr/>
          </p:nvSpPr>
          <p:spPr>
            <a:xfrm>
              <a:off x="1057885" y="3683038"/>
              <a:ext cx="28439" cy="182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799;p37"/>
            <p:cNvSpPr/>
            <p:nvPr/>
          </p:nvSpPr>
          <p:spPr>
            <a:xfrm>
              <a:off x="1111141" y="3732732"/>
              <a:ext cx="85200" cy="136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800;p37"/>
            <p:cNvSpPr/>
            <p:nvPr/>
          </p:nvSpPr>
          <p:spPr>
            <a:xfrm>
              <a:off x="1215844" y="3699038"/>
              <a:ext cx="74571" cy="16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801;p37"/>
            <p:cNvSpPr/>
            <p:nvPr/>
          </p:nvSpPr>
          <p:spPr>
            <a:xfrm>
              <a:off x="1304604" y="3732732"/>
              <a:ext cx="126018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802;p37"/>
            <p:cNvSpPr/>
            <p:nvPr/>
          </p:nvSpPr>
          <p:spPr>
            <a:xfrm>
              <a:off x="1460811" y="3732732"/>
              <a:ext cx="63886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803;p37"/>
            <p:cNvSpPr/>
            <p:nvPr/>
          </p:nvSpPr>
          <p:spPr>
            <a:xfrm>
              <a:off x="1538885" y="3734542"/>
              <a:ext cx="122514" cy="18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804;p37"/>
            <p:cNvSpPr/>
            <p:nvPr/>
          </p:nvSpPr>
          <p:spPr>
            <a:xfrm>
              <a:off x="1728845" y="3732732"/>
              <a:ext cx="126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805;p37"/>
            <p:cNvSpPr/>
            <p:nvPr/>
          </p:nvSpPr>
          <p:spPr>
            <a:xfrm>
              <a:off x="1867300" y="3674162"/>
              <a:ext cx="85199" cy="19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806;p37"/>
            <p:cNvSpPr/>
            <p:nvPr/>
          </p:nvSpPr>
          <p:spPr>
            <a:xfrm>
              <a:off x="2018134" y="3686600"/>
              <a:ext cx="101200" cy="179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807;p37"/>
            <p:cNvSpPr/>
            <p:nvPr/>
          </p:nvSpPr>
          <p:spPr>
            <a:xfrm>
              <a:off x="2131771" y="3734542"/>
              <a:ext cx="104704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808;p37"/>
            <p:cNvSpPr/>
            <p:nvPr/>
          </p:nvSpPr>
          <p:spPr>
            <a:xfrm>
              <a:off x="2271978" y="3732732"/>
              <a:ext cx="110017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809;p37"/>
            <p:cNvSpPr/>
            <p:nvPr/>
          </p:nvSpPr>
          <p:spPr>
            <a:xfrm>
              <a:off x="2413995" y="3738047"/>
              <a:ext cx="115331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810;p37"/>
            <p:cNvSpPr/>
            <p:nvPr/>
          </p:nvSpPr>
          <p:spPr>
            <a:xfrm>
              <a:off x="2566640" y="3736295"/>
              <a:ext cx="111769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811;p37"/>
            <p:cNvSpPr/>
            <p:nvPr/>
          </p:nvSpPr>
          <p:spPr>
            <a:xfrm>
              <a:off x="2703284" y="3734542"/>
              <a:ext cx="104703" cy="134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812;p37"/>
            <p:cNvSpPr/>
            <p:nvPr/>
          </p:nvSpPr>
          <p:spPr>
            <a:xfrm>
              <a:off x="2838177" y="3738047"/>
              <a:ext cx="115389" cy="184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813;p37"/>
            <p:cNvSpPr/>
            <p:nvPr/>
          </p:nvSpPr>
          <p:spPr>
            <a:xfrm>
              <a:off x="2981945" y="3736295"/>
              <a:ext cx="111828" cy="133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2302"/>
                  </a:moveTo>
                  <a:cubicBezTo>
                    <a:pt x="16118" y="2302"/>
                    <a:pt x="17483" y="5760"/>
                    <a:pt x="17483" y="8346"/>
                  </a:cubicBezTo>
                  <a:lnTo>
                    <a:pt x="4117" y="8346"/>
                  </a:lnTo>
                  <a:cubicBezTo>
                    <a:pt x="4805" y="5760"/>
                    <a:pt x="6519" y="2302"/>
                    <a:pt x="10975" y="2302"/>
                  </a:cubicBezTo>
                  <a:close/>
                  <a:moveTo>
                    <a:pt x="11313" y="0"/>
                  </a:moveTo>
                  <a:cubicBezTo>
                    <a:pt x="4117" y="0"/>
                    <a:pt x="0" y="5182"/>
                    <a:pt x="0" y="11226"/>
                  </a:cubicBezTo>
                  <a:cubicBezTo>
                    <a:pt x="0" y="17280"/>
                    <a:pt x="4455" y="21600"/>
                    <a:pt x="12340" y="21600"/>
                  </a:cubicBezTo>
                  <a:cubicBezTo>
                    <a:pt x="16118" y="21600"/>
                    <a:pt x="18859" y="21022"/>
                    <a:pt x="20574" y="20160"/>
                  </a:cubicBezTo>
                  <a:lnTo>
                    <a:pt x="19547" y="17280"/>
                  </a:lnTo>
                  <a:cubicBezTo>
                    <a:pt x="17833" y="18142"/>
                    <a:pt x="16118" y="18426"/>
                    <a:pt x="12689" y="18426"/>
                  </a:cubicBezTo>
                  <a:cubicBezTo>
                    <a:pt x="8313" y="18426"/>
                    <a:pt x="4275" y="16484"/>
                    <a:pt x="4117" y="11520"/>
                  </a:cubicBezTo>
                  <a:lnTo>
                    <a:pt x="21600" y="11520"/>
                  </a:lnTo>
                  <a:lnTo>
                    <a:pt x="21600" y="9786"/>
                  </a:lnTo>
                  <a:cubicBezTo>
                    <a:pt x="21600" y="6338"/>
                    <a:pt x="19547" y="0"/>
                    <a:pt x="1131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83" name="تجميع"/>
          <p:cNvGrpSpPr/>
          <p:nvPr/>
        </p:nvGrpSpPr>
        <p:grpSpPr>
          <a:xfrm>
            <a:off x="7581732" y="13055910"/>
            <a:ext cx="10753076" cy="434137"/>
            <a:chOff x="0" y="0"/>
            <a:chExt cx="10753075" cy="434136"/>
          </a:xfrm>
        </p:grpSpPr>
        <p:sp>
          <p:nvSpPr>
            <p:cNvPr id="1281" name="Google Shape;1650;p50">
              <a:hlinkClick r:id="" invalidUrl="" action="ppaction://hlinkshowjump?jump=nextslide" tgtFrame="" tooltip="" history="1" highlightClick="0" endSnd="0"/>
            </p:cNvPr>
            <p:cNvSpPr/>
            <p:nvPr/>
          </p:nvSpPr>
          <p:spPr>
            <a:xfrm>
              <a:off x="10346288" y="25196"/>
              <a:ext cx="406788" cy="40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651;p50">
              <a:hlinkClick r:id="" invalidUrl="" action="ppaction://hlinkshowjump?jump=previousslide" tgtFrame="" tooltip="" history="1" highlightClick="0" endSnd="0"/>
            </p:cNvPr>
            <p:cNvSpPr/>
            <p:nvPr/>
          </p:nvSpPr>
          <p:spPr>
            <a:xfrm flipH="1">
              <a:off x="0" y="0"/>
              <a:ext cx="406788" cy="40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16" y="5400"/>
                  </a:lnTo>
                  <a:lnTo>
                    <a:pt x="516" y="16200"/>
                  </a:lnTo>
                  <a:lnTo>
                    <a:pt x="0" y="16200"/>
                  </a:lnTo>
                  <a:close/>
                  <a:moveTo>
                    <a:pt x="1033" y="5400"/>
                  </a:moveTo>
                  <a:lnTo>
                    <a:pt x="2065" y="5400"/>
                  </a:lnTo>
                  <a:lnTo>
                    <a:pt x="2065" y="16200"/>
                  </a:lnTo>
                  <a:lnTo>
                    <a:pt x="1033" y="16200"/>
                  </a:lnTo>
                  <a:close/>
                  <a:moveTo>
                    <a:pt x="2582" y="5400"/>
                  </a:moveTo>
                  <a:lnTo>
                    <a:pt x="13339" y="5400"/>
                  </a:lnTo>
                  <a:lnTo>
                    <a:pt x="13339" y="0"/>
                  </a:lnTo>
                  <a:lnTo>
                    <a:pt x="21600" y="10800"/>
                  </a:lnTo>
                  <a:lnTo>
                    <a:pt x="13339" y="21600"/>
                  </a:lnTo>
                  <a:lnTo>
                    <a:pt x="13339" y="16200"/>
                  </a:lnTo>
                  <a:lnTo>
                    <a:pt x="2582" y="16200"/>
                  </a:ln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مهارات عليا مهارات عليا " descr="مهارات عليا مهارات عليا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391258"/>
            <a:ext cx="3323823" cy="179324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288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286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287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289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90" name="IMG_4446.png" descr="IMG_4446.png"/>
          <p:cNvPicPr>
            <a:picLocks noChangeAspect="1"/>
          </p:cNvPicPr>
          <p:nvPr/>
        </p:nvPicPr>
        <p:blipFill>
          <a:blip r:embed="rId11">
            <a:extLst/>
          </a:blip>
          <a:srcRect l="13077" t="0" r="0" b="69050"/>
          <a:stretch>
            <a:fillRect/>
          </a:stretch>
        </p:blipFill>
        <p:spPr>
          <a:xfrm>
            <a:off x="1955517" y="1963812"/>
            <a:ext cx="22144837" cy="3285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7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30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9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9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9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9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9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96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7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8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9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00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1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2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3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4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0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308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" name="مهارات عليا مهارات عليا " descr="مهارات عليا مهارات عليا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391258"/>
            <a:ext cx="3323823" cy="179324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313" name="نعم…"/>
          <p:cNvGrpSpPr/>
          <p:nvPr/>
        </p:nvGrpSpPr>
        <p:grpSpPr>
          <a:xfrm>
            <a:off x="5896140" y="5876065"/>
            <a:ext cx="14842432" cy="2546583"/>
            <a:chOff x="0" y="0"/>
            <a:chExt cx="14842430" cy="2546581"/>
          </a:xfrm>
        </p:grpSpPr>
        <p:sp>
          <p:nvSpPr>
            <p:cNvPr id="1312" name="نعم…"/>
            <p:cNvSpPr txBox="1"/>
            <p:nvPr/>
          </p:nvSpPr>
          <p:spPr>
            <a:xfrm>
              <a:off x="69850" y="69849"/>
              <a:ext cx="14702731" cy="2406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نعم</a:t>
              </a:r>
            </a:p>
            <a:p>
              <a:pPr algn="ctr" rtl="0">
                <a:lnSpc>
                  <a:spcPct val="75000"/>
                </a:lnSpc>
                <a:defRPr sz="6100">
                  <a:solidFill>
                    <a:srgbClr val="0056D6"/>
                  </a:solidFill>
                  <a:latin typeface="Akhbar MT"/>
                  <a:ea typeface="Akhbar MT"/>
                  <a:cs typeface="Akhbar MT"/>
                  <a:sym typeface="Akhbar MT"/>
                </a:defRPr>
              </a:pPr>
              <a:r>
                <a:t>لأن قيمة كل من العبارتين </a:t>
              </a:r>
              <a:r>
                <a:rPr>
                  <a:solidFill>
                    <a:srgbClr val="99244F"/>
                  </a:solidFill>
                </a:rPr>
                <a:t>س+٣</a:t>
              </a:r>
              <a:r>
                <a:t>  و </a:t>
              </a:r>
              <a:r>
                <a:rPr>
                  <a:solidFill>
                    <a:srgbClr val="99244F"/>
                  </a:solidFill>
                </a:rPr>
                <a:t>ص+٢</a:t>
              </a:r>
              <a:r>
                <a:t>  يساوي ٥</a:t>
              </a:r>
            </a:p>
          </p:txBody>
        </p:sp>
        <p:pic>
          <p:nvPicPr>
            <p:cNvPr id="1311" name="نعم… نعملأن قيمة كل من العبارتين س+٣  و ص+٢  يساوي ٥" descr="نعم… نعملأن قيمة كل من العبارتين س+٣  و ص+٢  يساوي ٥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4842431" cy="2546583"/>
            </a:xfrm>
            <a:prstGeom prst="rect">
              <a:avLst/>
            </a:prstGeom>
            <a:effectLst/>
          </p:spPr>
        </p:pic>
      </p:grpSp>
      <p:graphicFrame>
        <p:nvGraphicFramePr>
          <p:cNvPr id="1314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15" name="IMG_4446.png" descr="IMG_4446.png"/>
          <p:cNvPicPr>
            <a:picLocks noChangeAspect="1"/>
          </p:cNvPicPr>
          <p:nvPr/>
        </p:nvPicPr>
        <p:blipFill>
          <a:blip r:embed="rId11">
            <a:extLst/>
          </a:blip>
          <a:srcRect l="13077" t="0" r="0" b="69050"/>
          <a:stretch>
            <a:fillRect/>
          </a:stretch>
        </p:blipFill>
        <p:spPr>
          <a:xfrm>
            <a:off x="1955517" y="1963812"/>
            <a:ext cx="22144837" cy="3285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2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33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2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1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1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1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1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21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2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3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4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25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6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7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8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9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3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333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562;p33"/>
          <p:cNvSpPr/>
          <p:nvPr/>
        </p:nvSpPr>
        <p:spPr>
          <a:xfrm>
            <a:off x="17361419" y="1490665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86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96" name="Google Shape;565;p33"/>
          <p:cNvGrpSpPr/>
          <p:nvPr/>
        </p:nvGrpSpPr>
        <p:grpSpPr>
          <a:xfrm>
            <a:off x="22044145" y="912064"/>
            <a:ext cx="2203954" cy="2262668"/>
            <a:chOff x="0" y="0"/>
            <a:chExt cx="2203952" cy="2262666"/>
          </a:xfrm>
        </p:grpSpPr>
        <p:sp>
          <p:nvSpPr>
            <p:cNvPr id="687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97" name="تجميع"/>
          <p:cNvSpPr txBox="1"/>
          <p:nvPr/>
        </p:nvSpPr>
        <p:spPr>
          <a:xfrm>
            <a:off x="18359199" y="1541870"/>
            <a:ext cx="3097737" cy="14143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تعزيز مهارة</a:t>
            </a:r>
          </a:p>
        </p:txBody>
      </p:sp>
      <p:sp>
        <p:nvSpPr>
          <p:cNvPr id="698" name="المهارة ٣:"/>
          <p:cNvSpPr txBox="1"/>
          <p:nvPr/>
        </p:nvSpPr>
        <p:spPr>
          <a:xfrm>
            <a:off x="13678427" y="1257221"/>
            <a:ext cx="3682992" cy="1424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marL="846455" algn="ctr" defTabSz="457200" rtl="0">
              <a:lnSpc>
                <a:spcPct val="107916"/>
              </a:lnSpc>
              <a:defRPr sz="5500" u="sng">
                <a:solidFill>
                  <a:srgbClr val="B51A00"/>
                </a:solidFill>
                <a:uFill>
                  <a:solidFill>
                    <a:srgbClr val="000000"/>
                  </a:solidFill>
                </a:uFill>
                <a:latin typeface="Dubai Bold"/>
                <a:ea typeface="Dubai Bold"/>
                <a:cs typeface="Dubai Bold"/>
                <a:sym typeface="Dubai Bold"/>
              </a:defRPr>
            </a:lvl1pPr>
          </a:lstStyle>
          <a:p>
            <a:pPr/>
            <a:r>
              <a:t>المهارة ٣: </a:t>
            </a:r>
          </a:p>
        </p:txBody>
      </p:sp>
      <p:sp>
        <p:nvSpPr>
          <p:cNvPr id="699" name="جمع أعداد مكونة من عدة أعدا وطرحها"/>
          <p:cNvSpPr txBox="1"/>
          <p:nvPr/>
        </p:nvSpPr>
        <p:spPr>
          <a:xfrm>
            <a:off x="5138013" y="1238859"/>
            <a:ext cx="9466161" cy="16090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marL="846455" algn="ctr" defTabSz="457200" rtl="0">
              <a:lnSpc>
                <a:spcPct val="107916"/>
              </a:lnSpc>
              <a:defRPr b="1" sz="5700">
                <a:solidFill>
                  <a:srgbClr val="0056D6"/>
                </a:solidFill>
                <a:uFill>
                  <a:solidFill>
                    <a:srgbClr val="000000"/>
                  </a:solidFill>
                </a:u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>
              <a:defRPr u="sng">
                <a:solidFill>
                  <a:srgbClr val="B51A00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 u="none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rPr>
              <a:t>جمع أعداد مكونة من عدة أعدا وطرحها</a:t>
            </a:r>
          </a:p>
        </p:txBody>
      </p:sp>
      <p:sp>
        <p:nvSpPr>
          <p:cNvPr id="700" name="مستطيل مستدير الزوايا"/>
          <p:cNvSpPr/>
          <p:nvPr/>
        </p:nvSpPr>
        <p:spPr>
          <a:xfrm>
            <a:off x="6487140" y="3531433"/>
            <a:ext cx="15658414" cy="3068322"/>
          </a:xfrm>
          <a:prstGeom prst="roundRect">
            <a:avLst>
              <a:gd name="adj" fmla="val 6068"/>
            </a:avLst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701" name="مستطيل مستدير الزوايا"/>
          <p:cNvSpPr/>
          <p:nvPr/>
        </p:nvSpPr>
        <p:spPr>
          <a:xfrm>
            <a:off x="1931256" y="7480777"/>
            <a:ext cx="18045221" cy="2883673"/>
          </a:xfrm>
          <a:prstGeom prst="roundRect">
            <a:avLst>
              <a:gd name="adj" fmla="val 5407"/>
            </a:avLst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702" name="الجدول"/>
          <p:cNvGraphicFramePr/>
          <p:nvPr/>
        </p:nvGraphicFramePr>
        <p:xfrm>
          <a:off x="22841760" y="127970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03" name="IMG_4403.jpeg" descr="IMG_4403.jpeg"/>
          <p:cNvPicPr>
            <a:picLocks noChangeAspect="1"/>
          </p:cNvPicPr>
          <p:nvPr/>
        </p:nvPicPr>
        <p:blipFill>
          <a:blip r:embed="rId9">
            <a:extLst/>
          </a:blip>
          <a:srcRect l="0" t="0" r="2115" b="7709"/>
          <a:stretch>
            <a:fillRect/>
          </a:stretch>
        </p:blipFill>
        <p:spPr>
          <a:xfrm>
            <a:off x="6727232" y="3746588"/>
            <a:ext cx="15021158" cy="2734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G_4402.jpeg" descr="IMG_4402.jpeg"/>
          <p:cNvPicPr>
            <a:picLocks noChangeAspect="1"/>
          </p:cNvPicPr>
          <p:nvPr/>
        </p:nvPicPr>
        <p:blipFill>
          <a:blip r:embed="rId10">
            <a:extLst/>
          </a:blip>
          <a:srcRect l="0" t="12277" r="0" b="8007"/>
          <a:stretch>
            <a:fillRect/>
          </a:stretch>
        </p:blipFill>
        <p:spPr>
          <a:xfrm>
            <a:off x="2243055" y="7977124"/>
            <a:ext cx="17421770" cy="2023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مهارات عليا مهارات عليا " descr="مهارات عليا مهارات عليا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391258"/>
            <a:ext cx="3323823" cy="179324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1338" name="تجميع"/>
          <p:cNvGrpSpPr/>
          <p:nvPr/>
        </p:nvGrpSpPr>
        <p:grpSpPr>
          <a:xfrm>
            <a:off x="2361653" y="6580205"/>
            <a:ext cx="5499480" cy="6044075"/>
            <a:chOff x="0" y="0"/>
            <a:chExt cx="5499479" cy="6044074"/>
          </a:xfrm>
        </p:grpSpPr>
        <p:sp>
          <p:nvSpPr>
            <p:cNvPr id="1336" name="مستطيل مستدير الزوايا"/>
            <p:cNvSpPr/>
            <p:nvPr/>
          </p:nvSpPr>
          <p:spPr>
            <a:xfrm>
              <a:off x="0" y="1506178"/>
              <a:ext cx="3510947" cy="4537897"/>
            </a:xfrm>
            <a:prstGeom prst="roundRect">
              <a:avLst>
                <a:gd name="adj" fmla="val 4682"/>
              </a:avLst>
            </a:prstGeom>
            <a:solidFill>
              <a:schemeClr val="accent4">
                <a:lumOff val="9411"/>
              </a:schemeClr>
            </a:solidFill>
            <a:ln w="38100" cap="flat">
              <a:solidFill>
                <a:schemeClr val="accent4">
                  <a:satOff val="-57046"/>
                  <a:lumOff val="-16235"/>
                </a:schemeClr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37" name="IMG_4038.png" descr="IMG_403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1942190" y="0"/>
              <a:ext cx="3557290" cy="35572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1339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40" name="IMG_4446.png" descr="IMG_4446.png"/>
          <p:cNvPicPr>
            <a:picLocks noChangeAspect="1"/>
          </p:cNvPicPr>
          <p:nvPr/>
        </p:nvPicPr>
        <p:blipFill>
          <a:blip r:embed="rId11">
            <a:extLst/>
          </a:blip>
          <a:srcRect l="913" t="28749" r="0" b="0"/>
          <a:stretch>
            <a:fillRect/>
          </a:stretch>
        </p:blipFill>
        <p:spPr>
          <a:xfrm>
            <a:off x="5414577" y="1963631"/>
            <a:ext cx="17539121" cy="5254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7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35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4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4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4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4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4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46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7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8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49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50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1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2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3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4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5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358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مهارات عليا مهارات عليا " descr="مهارات عليا مهارات عليا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4812" y="391258"/>
            <a:ext cx="3323823" cy="179324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1361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62" name="IMG_4446.png" descr="IMG_4446.png"/>
          <p:cNvPicPr>
            <a:picLocks noChangeAspect="1"/>
          </p:cNvPicPr>
          <p:nvPr/>
        </p:nvPicPr>
        <p:blipFill>
          <a:blip r:embed="rId10">
            <a:extLst/>
          </a:blip>
          <a:srcRect l="913" t="28749" r="0" b="0"/>
          <a:stretch>
            <a:fillRect/>
          </a:stretch>
        </p:blipFill>
        <p:spPr>
          <a:xfrm>
            <a:off x="5414577" y="1963631"/>
            <a:ext cx="17539121" cy="5254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65" name="نعم صحيح"/>
          <p:cNvGrpSpPr/>
          <p:nvPr/>
        </p:nvGrpSpPr>
        <p:grpSpPr>
          <a:xfrm>
            <a:off x="11612273" y="6602458"/>
            <a:ext cx="3643659" cy="1297941"/>
            <a:chOff x="0" y="0"/>
            <a:chExt cx="3643658" cy="1297939"/>
          </a:xfrm>
        </p:grpSpPr>
        <p:sp>
          <p:nvSpPr>
            <p:cNvPr id="1364" name="نعم صحيح"/>
            <p:cNvSpPr txBox="1"/>
            <p:nvPr/>
          </p:nvSpPr>
          <p:spPr>
            <a:xfrm>
              <a:off x="38100" y="38100"/>
              <a:ext cx="3567459" cy="122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 rtl="0">
                <a:defRPr/>
              </a:pPr>
              <a:r>
                <a:t>نعم صحيح </a:t>
              </a:r>
            </a:p>
          </p:txBody>
        </p:sp>
        <p:pic>
          <p:nvPicPr>
            <p:cNvPr id="1363" name="نعم صحيح نعم صحيح " descr="نعم صحيح نعم صحيح 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643659" cy="1297940"/>
            </a:xfrm>
            <a:prstGeom prst="rect">
              <a:avLst/>
            </a:prstGeom>
            <a:effectLst/>
          </p:spPr>
        </p:pic>
      </p:grpSp>
      <p:grpSp>
        <p:nvGrpSpPr>
          <p:cNvPr id="1368" name="فمعادلة عمر…"/>
          <p:cNvGrpSpPr/>
          <p:nvPr/>
        </p:nvGrpSpPr>
        <p:grpSpPr>
          <a:xfrm>
            <a:off x="13746202" y="8102776"/>
            <a:ext cx="3643660" cy="4096915"/>
            <a:chOff x="0" y="0"/>
            <a:chExt cx="3643658" cy="4096913"/>
          </a:xfrm>
        </p:grpSpPr>
        <p:sp>
          <p:nvSpPr>
            <p:cNvPr id="1367" name="فمعادلة عمر…"/>
            <p:cNvSpPr txBox="1"/>
            <p:nvPr/>
          </p:nvSpPr>
          <p:spPr>
            <a:xfrm>
              <a:off x="38100" y="38099"/>
              <a:ext cx="3567459" cy="4020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فمعادلة عمر</a:t>
              </a:r>
            </a:p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٩ - </a:t>
              </a:r>
              <a:r>
                <a:rPr>
                  <a:solidFill>
                    <a:srgbClr val="99244F"/>
                  </a:solidFill>
                </a:rPr>
                <a:t>ن</a:t>
              </a:r>
              <a:r>
                <a:t> =٥ </a:t>
              </a:r>
            </a:p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٩ - </a:t>
              </a:r>
              <a:r>
                <a:rPr>
                  <a:solidFill>
                    <a:srgbClr val="99244F"/>
                  </a:solidFill>
                </a:rPr>
                <a:t>٤</a:t>
              </a:r>
              <a:r>
                <a:t> = ٥</a:t>
              </a:r>
            </a:p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rPr>
                  <a:solidFill>
                    <a:srgbClr val="99244F"/>
                  </a:solidFill>
                </a:rPr>
                <a:t>ن=٤</a:t>
              </a:r>
              <a:r>
                <a:t> </a:t>
              </a:r>
            </a:p>
          </p:txBody>
        </p:sp>
        <p:pic>
          <p:nvPicPr>
            <p:cNvPr id="1366" name="فمعادلة عمر… فمعادلة عمر٩ - ن =٥ ٩ - ٤ = ٥ن=٤ " descr="فمعادلة عمر… فمعادلة عمر٩ - ن =٥ ٩ - ٤ = ٥ن=٤ 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3643659" cy="4096915"/>
            </a:xfrm>
            <a:prstGeom prst="rect">
              <a:avLst/>
            </a:prstGeom>
            <a:effectLst/>
          </p:spPr>
        </p:pic>
      </p:grpSp>
      <p:grpSp>
        <p:nvGrpSpPr>
          <p:cNvPr id="1371" name="ومعادلة أحمد…"/>
          <p:cNvGrpSpPr/>
          <p:nvPr/>
        </p:nvGrpSpPr>
        <p:grpSpPr>
          <a:xfrm>
            <a:off x="9224762" y="8102776"/>
            <a:ext cx="3643659" cy="4096915"/>
            <a:chOff x="0" y="0"/>
            <a:chExt cx="3643658" cy="4096913"/>
          </a:xfrm>
        </p:grpSpPr>
        <p:sp>
          <p:nvSpPr>
            <p:cNvPr id="1370" name="ومعادلة أحمد…"/>
            <p:cNvSpPr txBox="1"/>
            <p:nvPr/>
          </p:nvSpPr>
          <p:spPr>
            <a:xfrm>
              <a:off x="38100" y="38099"/>
              <a:ext cx="3567459" cy="4020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/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ومعادلة أحمد</a:t>
              </a:r>
            </a:p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٥ + </a:t>
              </a:r>
              <a:r>
                <a:rPr>
                  <a:solidFill>
                    <a:srgbClr val="99244F"/>
                  </a:solidFill>
                </a:rPr>
                <a:t>ن</a:t>
              </a:r>
              <a:r>
                <a:t> =٩</a:t>
              </a:r>
            </a:p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٥ + </a:t>
              </a:r>
              <a:r>
                <a:rPr>
                  <a:solidFill>
                    <a:srgbClr val="99244F"/>
                  </a:solidFill>
                </a:rPr>
                <a:t>٤</a:t>
              </a:r>
              <a:r>
                <a:t> = ٩ </a:t>
              </a:r>
            </a:p>
            <a:p>
              <a:pPr algn="ctr" rtl="0">
                <a:defRPr b="1" sz="5800">
                  <a:solidFill>
                    <a:srgbClr val="0056D6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rPr>
                  <a:solidFill>
                    <a:srgbClr val="99244F"/>
                  </a:solidFill>
                </a:rPr>
                <a:t>ن=٤</a:t>
              </a:r>
              <a:r>
                <a:t> </a:t>
              </a:r>
            </a:p>
          </p:txBody>
        </p:sp>
        <p:pic>
          <p:nvPicPr>
            <p:cNvPr id="1369" name="ومعادلة أحمد… ومعادلة أحمد٥ + ن =٩٥ + ٤ = ٩ ن=٤ " descr="ومعادلة أحمد… ومعادلة أحمد٥ + ن =٩٥ + ٤ = ٩ ن=٤ 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-1"/>
              <a:ext cx="3643659" cy="4096915"/>
            </a:xfrm>
            <a:prstGeom prst="rect">
              <a:avLst/>
            </a:prstGeom>
            <a:effectLst/>
          </p:spPr>
        </p:pic>
      </p:grpSp>
      <p:grpSp>
        <p:nvGrpSpPr>
          <p:cNvPr id="1388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138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7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7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7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7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7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77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8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9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81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2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3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4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5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8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1389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1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391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75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1773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4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76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79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1777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8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80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88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1786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87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789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04" name="Google Shape;2655;p64"/>
          <p:cNvGrpSpPr/>
          <p:nvPr/>
        </p:nvGrpSpPr>
        <p:grpSpPr>
          <a:xfrm>
            <a:off x="297643" y="9236940"/>
            <a:ext cx="3143908" cy="3521994"/>
            <a:chOff x="0" y="0"/>
            <a:chExt cx="3143907" cy="3521993"/>
          </a:xfrm>
        </p:grpSpPr>
        <p:sp>
          <p:nvSpPr>
            <p:cNvPr id="1802" name="Google Shape;2656;p64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2657;p64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05" name="Google Shape;2658;p64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06" name="تقويم ختامي"/>
          <p:cNvSpPr txBox="1"/>
          <p:nvPr>
            <p:ph type="body" sz="quarter" idx="4294967295"/>
          </p:nvPr>
        </p:nvSpPr>
        <p:spPr>
          <a:xfrm>
            <a:off x="18092353" y="1699466"/>
            <a:ext cx="5758759" cy="1805497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 anchor="ctr"/>
          <a:lstStyle>
            <a:lvl1pPr marL="0" indent="0" algn="ctr" rtl="0">
              <a:buClrTx/>
              <a:buSzTx/>
              <a:buNone/>
              <a:defRPr sz="7200"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تقويم ختامي</a:t>
            </a:r>
          </a:p>
        </p:txBody>
      </p:sp>
      <p:pic>
        <p:nvPicPr>
          <p:cNvPr id="1807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IMG_4455.jpeg" descr="IMG_4455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23697" y="3504962"/>
            <a:ext cx="10064469" cy="8433468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809" name="IMG_4454.jpeg" descr="IMG_4454.jpeg"/>
          <p:cNvPicPr>
            <a:picLocks noChangeAspect="1"/>
          </p:cNvPicPr>
          <p:nvPr/>
        </p:nvPicPr>
        <p:blipFill>
          <a:blip r:embed="rId5">
            <a:extLst/>
          </a:blip>
          <a:srcRect l="0" t="942" r="0" b="942"/>
          <a:stretch>
            <a:fillRect/>
          </a:stretch>
        </p:blipFill>
        <p:spPr>
          <a:xfrm>
            <a:off x="11930232" y="2646664"/>
            <a:ext cx="1719816" cy="1679587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aphicFrame>
        <p:nvGraphicFramePr>
          <p:cNvPr id="1810" name="الجدول"/>
          <p:cNvGraphicFramePr/>
          <p:nvPr/>
        </p:nvGraphicFramePr>
        <p:xfrm>
          <a:off x="22816094" y="12852334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16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1813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17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1936" name="Google Shape;695;p37"/>
          <p:cNvGrpSpPr/>
          <p:nvPr/>
        </p:nvGrpSpPr>
        <p:grpSpPr>
          <a:xfrm>
            <a:off x="5879881" y="5562174"/>
            <a:ext cx="4946913" cy="4957994"/>
            <a:chOff x="0" y="0"/>
            <a:chExt cx="4946911" cy="4957992"/>
          </a:xfrm>
        </p:grpSpPr>
        <p:sp>
          <p:nvSpPr>
            <p:cNvPr id="1818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788;p37"/>
            <p:cNvSpPr/>
            <p:nvPr/>
          </p:nvSpPr>
          <p:spPr>
            <a:xfrm>
              <a:off x="2965855" y="1345833"/>
              <a:ext cx="68058" cy="20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85" y="0"/>
                  </a:moveTo>
                  <a:lnTo>
                    <a:pt x="0" y="2447"/>
                  </a:lnTo>
                  <a:lnTo>
                    <a:pt x="1354" y="4675"/>
                  </a:lnTo>
                  <a:lnTo>
                    <a:pt x="13497" y="2667"/>
                  </a:lnTo>
                  <a:lnTo>
                    <a:pt x="13497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813;p37"/>
            <p:cNvSpPr/>
            <p:nvPr/>
          </p:nvSpPr>
          <p:spPr>
            <a:xfrm>
              <a:off x="3571799" y="4475364"/>
              <a:ext cx="133947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2302"/>
                  </a:moveTo>
                  <a:cubicBezTo>
                    <a:pt x="16118" y="2302"/>
                    <a:pt x="17483" y="5760"/>
                    <a:pt x="17483" y="8346"/>
                  </a:cubicBezTo>
                  <a:lnTo>
                    <a:pt x="4117" y="8346"/>
                  </a:lnTo>
                  <a:cubicBezTo>
                    <a:pt x="4805" y="5760"/>
                    <a:pt x="6519" y="2302"/>
                    <a:pt x="10975" y="2302"/>
                  </a:cubicBezTo>
                  <a:close/>
                  <a:moveTo>
                    <a:pt x="11313" y="0"/>
                  </a:moveTo>
                  <a:cubicBezTo>
                    <a:pt x="4117" y="0"/>
                    <a:pt x="0" y="5182"/>
                    <a:pt x="0" y="11226"/>
                  </a:cubicBezTo>
                  <a:cubicBezTo>
                    <a:pt x="0" y="17280"/>
                    <a:pt x="4455" y="21600"/>
                    <a:pt x="12340" y="21600"/>
                  </a:cubicBezTo>
                  <a:cubicBezTo>
                    <a:pt x="16118" y="21600"/>
                    <a:pt x="18859" y="21022"/>
                    <a:pt x="20574" y="20160"/>
                  </a:cubicBezTo>
                  <a:lnTo>
                    <a:pt x="19547" y="17280"/>
                  </a:lnTo>
                  <a:cubicBezTo>
                    <a:pt x="17833" y="18142"/>
                    <a:pt x="16118" y="18426"/>
                    <a:pt x="12689" y="18426"/>
                  </a:cubicBezTo>
                  <a:cubicBezTo>
                    <a:pt x="8313" y="18426"/>
                    <a:pt x="4275" y="16484"/>
                    <a:pt x="4117" y="11520"/>
                  </a:cubicBezTo>
                  <a:lnTo>
                    <a:pt x="21600" y="11520"/>
                  </a:lnTo>
                  <a:lnTo>
                    <a:pt x="21600" y="9786"/>
                  </a:lnTo>
                  <a:cubicBezTo>
                    <a:pt x="21600" y="6338"/>
                    <a:pt x="19547" y="0"/>
                    <a:pt x="1131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37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1938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939" name="Google Shape;568;p31"/>
          <p:cNvSpPr txBox="1"/>
          <p:nvPr/>
        </p:nvSpPr>
        <p:spPr>
          <a:xfrm>
            <a:off x="13249915" y="10037399"/>
            <a:ext cx="9415486" cy="23243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914400" rtl="0">
              <a:defRPr sz="4400">
                <a:solidFill>
                  <a:srgbClr val="000000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لا يوجد اختلاف كبير بين قدرات الأشخاص الناجحين والغير ناجحين، الاختلاف يكون في رغباتهم للوصول إلى ما يمكن تحقيقه.</a:t>
            </a:r>
          </a:p>
        </p:txBody>
      </p:sp>
      <p:sp>
        <p:nvSpPr>
          <p:cNvPr id="1940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1949" name="Google Shape;114;p10"/>
          <p:cNvGrpSpPr/>
          <p:nvPr/>
        </p:nvGrpSpPr>
        <p:grpSpPr>
          <a:xfrm>
            <a:off x="6100627" y="3953840"/>
            <a:ext cx="5787164" cy="4424551"/>
            <a:chOff x="0" y="0"/>
            <a:chExt cx="5787162" cy="4424550"/>
          </a:xfrm>
        </p:grpSpPr>
        <p:sp>
          <p:nvSpPr>
            <p:cNvPr id="1941" name="Google Shape;115;p10"/>
            <p:cNvSpPr/>
            <p:nvPr/>
          </p:nvSpPr>
          <p:spPr>
            <a:xfrm rot="5400000">
              <a:off x="1441834" y="1136533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16;p10"/>
            <p:cNvSpPr/>
            <p:nvPr/>
          </p:nvSpPr>
          <p:spPr>
            <a:xfrm rot="5400000">
              <a:off x="-9085" y="2615298"/>
              <a:ext cx="1818338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17;p10"/>
            <p:cNvSpPr/>
            <p:nvPr/>
          </p:nvSpPr>
          <p:spPr>
            <a:xfrm rot="5400000">
              <a:off x="2920065" y="2553086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18;p10"/>
            <p:cNvSpPr/>
            <p:nvPr/>
          </p:nvSpPr>
          <p:spPr>
            <a:xfrm rot="5400000">
              <a:off x="2032138" y="4290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19;p10"/>
            <p:cNvSpPr/>
            <p:nvPr/>
          </p:nvSpPr>
          <p:spPr>
            <a:xfrm rot="5400000">
              <a:off x="287485" y="1537926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20;p10"/>
            <p:cNvSpPr/>
            <p:nvPr/>
          </p:nvSpPr>
          <p:spPr>
            <a:xfrm rot="5400000">
              <a:off x="2154662" y="3167614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22;p10"/>
            <p:cNvSpPr/>
            <p:nvPr/>
          </p:nvSpPr>
          <p:spPr>
            <a:xfrm rot="5400000">
              <a:off x="3530241" y="-40739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23;p10"/>
            <p:cNvSpPr/>
            <p:nvPr/>
          </p:nvSpPr>
          <p:spPr>
            <a:xfrm rot="5400000">
              <a:off x="3167956" y="1314759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52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1950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١٧٠"/>
            <p:cNvSpPr/>
            <p:nvPr/>
          </p:nvSpPr>
          <p:spPr>
            <a:xfrm>
              <a:off x="969718" y="5495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١٧٠</a:t>
              </a:r>
            </a:p>
          </p:txBody>
        </p:sp>
      </p:grpSp>
      <p:grpSp>
        <p:nvGrpSpPr>
          <p:cNvPr id="1955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1953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١٣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١٣</a:t>
              </a:r>
            </a:p>
          </p:txBody>
        </p:sp>
      </p:grpSp>
      <p:grpSp>
        <p:nvGrpSpPr>
          <p:cNvPr id="1958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1956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٢٢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٢٢</a:t>
              </a:r>
            </a:p>
          </p:txBody>
        </p:sp>
      </p:grpSp>
      <p:grpSp>
        <p:nvGrpSpPr>
          <p:cNvPr id="1961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1959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٢٠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9" grpId="1"/>
      <p:bldP build="whole" bldLvl="1" animBg="1" rev="0" advAuto="0" spid="194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17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08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2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3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4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5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6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4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18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9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20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21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2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25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26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27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28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29" name="الجدول"/>
          <p:cNvGraphicFramePr/>
          <p:nvPr/>
        </p:nvGraphicFramePr>
        <p:xfrm>
          <a:off x="22841760" y="12841182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5" grpId="1"/>
      <p:bldP build="whole" bldLvl="1" animBg="1" rev="0" advAuto="0" spid="727" grpId="3"/>
      <p:bldP build="whole" bldLvl="1" animBg="1" rev="0" advAuto="0" spid="728" grpId="4"/>
      <p:bldP build="whole" bldLvl="1" animBg="1" rev="0" advAuto="0" spid="72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32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1120135" y="1174958"/>
            <a:ext cx="7281219" cy="277584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33" name="الجدول"/>
          <p:cNvGraphicFramePr/>
          <p:nvPr/>
        </p:nvGraphicFramePr>
        <p:xfrm>
          <a:off x="22067921" y="1281632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34" name="IMG_4436.png" descr="IMG_4436.png"/>
          <p:cNvPicPr>
            <a:picLocks noChangeAspect="1"/>
          </p:cNvPicPr>
          <p:nvPr/>
        </p:nvPicPr>
        <p:blipFill>
          <a:blip r:embed="rId10">
            <a:extLst/>
          </a:blip>
          <a:srcRect l="17537" t="38201" r="0" b="8591"/>
          <a:stretch>
            <a:fillRect/>
          </a:stretch>
        </p:blipFill>
        <p:spPr>
          <a:xfrm>
            <a:off x="6986655" y="4378920"/>
            <a:ext cx="11159424" cy="4958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استعد استعد" descr="استعد استعد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352" y="469269"/>
            <a:ext cx="3698941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pSp>
        <p:nvGrpSpPr>
          <p:cNvPr id="753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75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4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3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3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3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4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42" name="IMG_4012.png" descr="IMG_4012.png">
                <a:hlinkClick r:id="rId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43" name="IMG_4015.jpeg" descr="IMG_4015.jpeg">
                <a:hlinkClick r:id="rId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44" name="IMG_4016.jpeg" descr="IMG_4016.jpeg">
                <a:hlinkClick r:id="rId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45" name="صورة 20" descr="صورة 20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46" name="IMG_4017.jpeg" descr="IMG_4017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47" name="IMG_4020.jpeg" descr="IMG_4020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48" name="IMG_4022.jpeg" descr="IMG_4022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49" name="IMG_4023.png" descr="IMG_4023.pn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50" name="IMG_4024.jpeg" descr="IMG_4024.jpeg"/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5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754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0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1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5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756" name="IMG_4437.png" descr="IMG_4437.png"/>
          <p:cNvPicPr>
            <a:picLocks noChangeAspect="1"/>
          </p:cNvPicPr>
          <p:nvPr/>
        </p:nvPicPr>
        <p:blipFill>
          <a:blip r:embed="rId27">
            <a:extLst/>
          </a:blip>
          <a:srcRect l="43582" t="25635" r="6507" b="0"/>
          <a:stretch>
            <a:fillRect/>
          </a:stretch>
        </p:blipFill>
        <p:spPr>
          <a:xfrm>
            <a:off x="9015522" y="2518370"/>
            <a:ext cx="14287326" cy="8679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G_4392.jpeg" descr="IMG_4392.jpeg"/>
          <p:cNvPicPr>
            <a:picLocks noChangeAspect="1"/>
          </p:cNvPicPr>
          <p:nvPr/>
        </p:nvPicPr>
        <p:blipFill>
          <a:blip r:embed="rId28">
            <a:extLst/>
          </a:blip>
          <a:srcRect l="12164" t="14266" r="55557" b="6659"/>
          <a:stretch>
            <a:fillRect/>
          </a:stretch>
        </p:blipFill>
        <p:spPr>
          <a:xfrm>
            <a:off x="3080509" y="3446328"/>
            <a:ext cx="5808638" cy="5808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استعد استعد" descr="استعد استعد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352" y="469269"/>
            <a:ext cx="3698941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760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61" name="IMG_4438.png" descr="IMG_443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40680" y="2997977"/>
            <a:ext cx="21007173" cy="3007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8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77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6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6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6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6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6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67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8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9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0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71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2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3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4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75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7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779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مثال… مثالمن واقع الحياة" descr="مثال… مثالمن واقع الحياة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7809" y="544861"/>
            <a:ext cx="3958532" cy="17653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782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83" name="IMG_4439.png" descr="IMG_4439.png"/>
          <p:cNvPicPr>
            <a:picLocks noChangeAspect="1"/>
          </p:cNvPicPr>
          <p:nvPr/>
        </p:nvPicPr>
        <p:blipFill>
          <a:blip r:embed="rId10">
            <a:extLst/>
          </a:blip>
          <a:srcRect l="22536" t="1827" r="52484" b="86927"/>
          <a:stretch>
            <a:fillRect/>
          </a:stretch>
        </p:blipFill>
        <p:spPr>
          <a:xfrm>
            <a:off x="18432603" y="1400461"/>
            <a:ext cx="4934225" cy="1470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G_4440.png" descr="IMG_4440.png"/>
          <p:cNvPicPr>
            <a:picLocks noChangeAspect="1"/>
          </p:cNvPicPr>
          <p:nvPr/>
        </p:nvPicPr>
        <p:blipFill>
          <a:blip r:embed="rId11">
            <a:extLst/>
          </a:blip>
          <a:srcRect l="3045" t="15916" r="3045" b="73878"/>
          <a:stretch>
            <a:fillRect/>
          </a:stretch>
        </p:blipFill>
        <p:spPr>
          <a:xfrm>
            <a:off x="4684457" y="2297461"/>
            <a:ext cx="13748145" cy="98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G_4447.jpeg" descr="IMG_4447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192000" y="3482370"/>
            <a:ext cx="9569078" cy="8426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G_4448.png" descr="IMG_4448.png"/>
          <p:cNvPicPr>
            <a:picLocks noChangeAspect="1"/>
          </p:cNvPicPr>
          <p:nvPr/>
        </p:nvPicPr>
        <p:blipFill>
          <a:blip r:embed="rId13">
            <a:extLst/>
          </a:blip>
          <a:srcRect l="23996" t="72803" r="1285" b="5653"/>
          <a:stretch>
            <a:fillRect/>
          </a:stretch>
        </p:blipFill>
        <p:spPr>
          <a:xfrm>
            <a:off x="2159255" y="7708122"/>
            <a:ext cx="9828852" cy="909430"/>
          </a:xfrm>
          <a:prstGeom prst="rect">
            <a:avLst/>
          </a:prstGeom>
          <a:ln w="25400">
            <a:solidFill>
              <a:schemeClr val="accent2"/>
            </a:solidFill>
            <a:miter lim="400000"/>
          </a:ln>
        </p:spPr>
      </p:pic>
      <p:grpSp>
        <p:nvGrpSpPr>
          <p:cNvPr id="803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8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8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8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9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92" name="IMG_4012.png" descr="IMG_4012.pn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3" name="IMG_4015.jpeg" descr="IMG_4015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4" name="IMG_4016.jpeg" descr="IMG_4016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5" name="صورة 20" descr="صورة 20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96" name="IMG_4017.jpeg" descr="IMG_4017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7" name="IMG_4020.jpeg" descr="IMG_4020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8" name="IMG_4022.jpeg" descr="IMG_4022.jpe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9" name="IMG_4023.png" descr="IMG_4023.png">
                <a:hlinkClick r:id="rId2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0" name="IMG_4024.jpeg" descr="IMG_4024.jpeg"/>
              <p:cNvPicPr>
                <a:picLocks noChangeAspect="0"/>
              </p:cNvPicPr>
              <p:nvPr/>
            </p:nvPicPr>
            <p:blipFill>
              <a:blip r:embed="rId30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0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804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مثال مثال " descr="مثال مثال 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352" y="469269"/>
            <a:ext cx="3698941" cy="136652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graphicFrame>
        <p:nvGraphicFramePr>
          <p:cNvPr id="807" name="الجدول"/>
          <p:cNvGraphicFramePr/>
          <p:nvPr/>
        </p:nvGraphicFramePr>
        <p:xfrm>
          <a:off x="23599740" y="12904600"/>
          <a:ext cx="20473694" cy="4898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77149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08" name="IMG_4443.png" descr="IMG_4443.png"/>
          <p:cNvPicPr>
            <a:picLocks noChangeAspect="1"/>
          </p:cNvPicPr>
          <p:nvPr/>
        </p:nvPicPr>
        <p:blipFill>
          <a:blip r:embed="rId10">
            <a:extLst/>
          </a:blip>
          <a:srcRect l="41994" t="3296" r="32542" b="78646"/>
          <a:stretch>
            <a:fillRect/>
          </a:stretch>
        </p:blipFill>
        <p:spPr>
          <a:xfrm>
            <a:off x="17925576" y="1332658"/>
            <a:ext cx="5943429" cy="1703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IMG_4443.png" descr="IMG_4443.png"/>
          <p:cNvPicPr>
            <a:picLocks noChangeAspect="1"/>
          </p:cNvPicPr>
          <p:nvPr/>
        </p:nvPicPr>
        <p:blipFill>
          <a:blip r:embed="rId10">
            <a:extLst/>
          </a:blip>
          <a:srcRect l="49256" t="26619" r="7563" b="57745"/>
          <a:stretch>
            <a:fillRect/>
          </a:stretch>
        </p:blipFill>
        <p:spPr>
          <a:xfrm>
            <a:off x="8335905" y="2697801"/>
            <a:ext cx="9270258" cy="1356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G_4443.png" descr="IMG_4443.png"/>
          <p:cNvPicPr>
            <a:picLocks noChangeAspect="1"/>
          </p:cNvPicPr>
          <p:nvPr/>
        </p:nvPicPr>
        <p:blipFill>
          <a:blip r:embed="rId10">
            <a:extLst/>
          </a:blip>
          <a:srcRect l="7819" t="43525" r="15627" b="6197"/>
          <a:stretch>
            <a:fillRect/>
          </a:stretch>
        </p:blipFill>
        <p:spPr>
          <a:xfrm>
            <a:off x="3674579" y="4772273"/>
            <a:ext cx="17913743" cy="4754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7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82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1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1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1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1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1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16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7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8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9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20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1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2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3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4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2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828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0" name="الجدول"/>
          <p:cNvGraphicFramePr/>
          <p:nvPr/>
        </p:nvGraphicFramePr>
        <p:xfrm>
          <a:off x="23547852" y="12904600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31" name="مثال… مثالمن واقع الحياة" descr="مثال… مثالمن واقع الحيا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067809" y="544861"/>
            <a:ext cx="3958532" cy="1765301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</p:pic>
      <p:pic>
        <p:nvPicPr>
          <p:cNvPr id="832" name="IMG_4444.png" descr="IMG_4444.png"/>
          <p:cNvPicPr>
            <a:picLocks noChangeAspect="1"/>
          </p:cNvPicPr>
          <p:nvPr/>
        </p:nvPicPr>
        <p:blipFill>
          <a:blip r:embed="rId10">
            <a:extLst/>
          </a:blip>
          <a:srcRect l="21043" t="4695" r="53900" b="86972"/>
          <a:stretch>
            <a:fillRect/>
          </a:stretch>
        </p:blipFill>
        <p:spPr>
          <a:xfrm>
            <a:off x="18263932" y="1528714"/>
            <a:ext cx="5643901" cy="1310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G_4444.png" descr="IMG_4444.png"/>
          <p:cNvPicPr>
            <a:picLocks noChangeAspect="1"/>
          </p:cNvPicPr>
          <p:nvPr/>
        </p:nvPicPr>
        <p:blipFill>
          <a:blip r:embed="rId10">
            <a:extLst/>
          </a:blip>
          <a:srcRect l="7381" t="14399" r="8482" b="68481"/>
          <a:stretch>
            <a:fillRect/>
          </a:stretch>
        </p:blipFill>
        <p:spPr>
          <a:xfrm>
            <a:off x="7013640" y="2559720"/>
            <a:ext cx="15754213" cy="2238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G_4444.png" descr="IMG_4444.png"/>
          <p:cNvPicPr>
            <a:picLocks noChangeAspect="1"/>
          </p:cNvPicPr>
          <p:nvPr/>
        </p:nvPicPr>
        <p:blipFill>
          <a:blip r:embed="rId10">
            <a:extLst/>
          </a:blip>
          <a:srcRect l="9345" t="32881" r="15684" b="39603"/>
          <a:stretch>
            <a:fillRect/>
          </a:stretch>
        </p:blipFill>
        <p:spPr>
          <a:xfrm>
            <a:off x="2663344" y="4798889"/>
            <a:ext cx="11282113" cy="2892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4444.png" descr="IMG_4444.png"/>
          <p:cNvPicPr>
            <a:picLocks noChangeAspect="1"/>
          </p:cNvPicPr>
          <p:nvPr/>
        </p:nvPicPr>
        <p:blipFill>
          <a:blip r:embed="rId10">
            <a:extLst/>
          </a:blip>
          <a:srcRect l="8750" t="61465" r="16279" b="3351"/>
          <a:stretch>
            <a:fillRect/>
          </a:stretch>
        </p:blipFill>
        <p:spPr>
          <a:xfrm>
            <a:off x="8304327" y="8027039"/>
            <a:ext cx="13836120" cy="45354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2" name="تجميع"/>
          <p:cNvGrpSpPr/>
          <p:nvPr/>
        </p:nvGrpSpPr>
        <p:grpSpPr>
          <a:xfrm>
            <a:off x="581064" y="2184153"/>
            <a:ext cx="1374454" cy="10440127"/>
            <a:chOff x="0" y="0"/>
            <a:chExt cx="1374453" cy="10440126"/>
          </a:xfrm>
        </p:grpSpPr>
        <p:grpSp>
          <p:nvGrpSpPr>
            <p:cNvPr id="85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4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3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3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3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3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41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2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4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5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aphicFrame>
        <p:nvGraphicFramePr>
          <p:cNvPr id="853" name="الجدول"/>
          <p:cNvGraphicFramePr/>
          <p:nvPr/>
        </p:nvGraphicFramePr>
        <p:xfrm>
          <a:off x="23880471" y="380369"/>
          <a:ext cx="20473693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معادلات الجمع والطرح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