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Shape 2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19859236" y="9957858"/>
            <a:ext cx="3859727" cy="385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honto 2.png" descr="phonto 2.png"/>
          <p:cNvPicPr>
            <a:picLocks noChangeAspect="1"/>
          </p:cNvPicPr>
          <p:nvPr/>
        </p:nvPicPr>
        <p:blipFill>
          <a:blip r:embed="rId3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4532817" y="10261386"/>
            <a:ext cx="2611916" cy="73429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190745" y="12095689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1.xml"/><Relationship Id="rId3" Type="http://schemas.openxmlformats.org/officeDocument/2006/relationships/image" Target="../media/image1.jpeg"/><Relationship Id="rId4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0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9.xml"/><Relationship Id="rId3" Type="http://schemas.openxmlformats.org/officeDocument/2006/relationships/image" Target="../media/image1.jpeg"/><Relationship Id="rId4" Type="http://schemas.openxmlformats.org/officeDocument/2006/relationships/image" Target="../media/image2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10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9.xml"/><Relationship Id="rId3" Type="http://schemas.openxmlformats.org/officeDocument/2006/relationships/image" Target="../media/image1.jpeg"/><Relationship Id="rId4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8.xml"/><Relationship Id="rId3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57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59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0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1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2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4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6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68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4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6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8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0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2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4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6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8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0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8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0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3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5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7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3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5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7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9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1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51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23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77" name="Google Shape;242;p28"/>
          <p:cNvGrpSpPr/>
          <p:nvPr/>
        </p:nvGrpSpPr>
        <p:grpSpPr>
          <a:xfrm>
            <a:off x="6962324" y="-1351891"/>
            <a:ext cx="7748817" cy="3682416"/>
            <a:chOff x="0" y="0"/>
            <a:chExt cx="7748816" cy="3682414"/>
          </a:xfrm>
        </p:grpSpPr>
        <p:sp>
          <p:nvSpPr>
            <p:cNvPr id="352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21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378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60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422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63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61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62" name="صفحة ١٧٢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١٧٢ </a:t>
              </a:r>
            </a:p>
          </p:txBody>
        </p:sp>
      </p:grpSp>
      <p:pic>
        <p:nvPicPr>
          <p:cNvPr id="464" name="IMG_4251.png" descr="IMG_4251.png"/>
          <p:cNvPicPr>
            <a:picLocks noChangeAspect="1"/>
          </p:cNvPicPr>
          <p:nvPr/>
        </p:nvPicPr>
        <p:blipFill>
          <a:blip r:embed="rId2">
            <a:extLst/>
          </a:blip>
          <a:srcRect l="54927" t="24801" r="4769" b="0"/>
          <a:stretch>
            <a:fillRect/>
          </a:stretch>
        </p:blipFill>
        <p:spPr>
          <a:xfrm>
            <a:off x="7791722" y="3327473"/>
            <a:ext cx="3262796" cy="1296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G_4468.png" descr="IMG_4468.png"/>
          <p:cNvPicPr>
            <a:picLocks noChangeAspect="1"/>
          </p:cNvPicPr>
          <p:nvPr/>
        </p:nvPicPr>
        <p:blipFill>
          <a:blip r:embed="rId3">
            <a:extLst/>
          </a:blip>
          <a:srcRect l="0" t="567" r="0" b="567"/>
          <a:stretch>
            <a:fillRect/>
          </a:stretch>
        </p:blipFill>
        <p:spPr>
          <a:xfrm>
            <a:off x="5440050" y="4468449"/>
            <a:ext cx="13174135" cy="35360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1" name="تجميع"/>
          <p:cNvGrpSpPr/>
          <p:nvPr/>
        </p:nvGrpSpPr>
        <p:grpSpPr>
          <a:xfrm>
            <a:off x="13669428" y="593227"/>
            <a:ext cx="10200771" cy="2734247"/>
            <a:chOff x="0" y="0"/>
            <a:chExt cx="10200770" cy="2734246"/>
          </a:xfrm>
        </p:grpSpPr>
        <p:sp>
          <p:nvSpPr>
            <p:cNvPr id="466" name="الفصل"/>
            <p:cNvSpPr txBox="1"/>
            <p:nvPr/>
          </p:nvSpPr>
          <p:spPr>
            <a:xfrm>
              <a:off x="7232534" y="0"/>
              <a:ext cx="2968237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69" name="تجميع"/>
            <p:cNvGrpSpPr/>
            <p:nvPr/>
          </p:nvGrpSpPr>
          <p:grpSpPr>
            <a:xfrm>
              <a:off x="7688098" y="623503"/>
              <a:ext cx="2057111" cy="1774191"/>
              <a:chOff x="0" y="0"/>
              <a:chExt cx="2057109" cy="1774189"/>
            </a:xfrm>
          </p:grpSpPr>
          <p:sp>
            <p:nvSpPr>
              <p:cNvPr id="467" name="دائرة"/>
              <p:cNvSpPr/>
              <p:nvPr/>
            </p:nvSpPr>
            <p:spPr>
              <a:xfrm>
                <a:off x="600296" y="4927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8" name="٥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sp>
          <p:nvSpPr>
            <p:cNvPr id="470" name="العبارات الجبرية والمعادلات"/>
            <p:cNvSpPr txBox="1"/>
            <p:nvPr/>
          </p:nvSpPr>
          <p:spPr>
            <a:xfrm>
              <a:off x="0" y="491051"/>
              <a:ext cx="8385361" cy="22431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العبارات الجبرية والمعادلات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4" grpId="1"/>
      <p:bldP build="whole" bldLvl="1" animBg="1" rev="0" advAuto="0" spid="465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32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33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34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12" t="14478" r="12761" b="14565"/>
          <a:stretch>
            <a:fillRect/>
          </a:stretch>
        </p:blipFill>
        <p:spPr>
          <a:xfrm>
            <a:off x="20981673" y="4402119"/>
            <a:ext cx="810426" cy="806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9" h="21535" fill="norm" stroke="1" extrusionOk="0">
                <a:moveTo>
                  <a:pt x="9913" y="1"/>
                </a:moveTo>
                <a:cubicBezTo>
                  <a:pt x="7299" y="-34"/>
                  <a:pt x="4766" y="1057"/>
                  <a:pt x="2844" y="3181"/>
                </a:cubicBezTo>
                <a:cubicBezTo>
                  <a:pt x="-1851" y="8371"/>
                  <a:pt x="-544" y="17307"/>
                  <a:pt x="5378" y="20547"/>
                </a:cubicBezTo>
                <a:cubicBezTo>
                  <a:pt x="6656" y="21247"/>
                  <a:pt x="8287" y="21566"/>
                  <a:pt x="9933" y="21533"/>
                </a:cubicBezTo>
                <a:lnTo>
                  <a:pt x="10126" y="21533"/>
                </a:lnTo>
                <a:cubicBezTo>
                  <a:pt x="11793" y="21471"/>
                  <a:pt x="13460" y="21040"/>
                  <a:pt x="14768" y="20250"/>
                </a:cubicBezTo>
                <a:cubicBezTo>
                  <a:pt x="18076" y="18255"/>
                  <a:pt x="19723" y="14567"/>
                  <a:pt x="19749" y="10878"/>
                </a:cubicBezTo>
                <a:lnTo>
                  <a:pt x="19749" y="10518"/>
                </a:lnTo>
                <a:cubicBezTo>
                  <a:pt x="19668" y="6817"/>
                  <a:pt x="17950" y="3173"/>
                  <a:pt x="14594" y="1294"/>
                </a:cubicBezTo>
                <a:cubicBezTo>
                  <a:pt x="13081" y="447"/>
                  <a:pt x="11482" y="22"/>
                  <a:pt x="9913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35" name="IMG_4472.png" descr="IMG_4472.png"/>
          <p:cNvPicPr>
            <a:picLocks noChangeAspect="1"/>
          </p:cNvPicPr>
          <p:nvPr/>
        </p:nvPicPr>
        <p:blipFill>
          <a:blip r:embed="rId4">
            <a:extLst/>
          </a:blip>
          <a:srcRect l="6145" t="50218" r="0" b="40448"/>
          <a:stretch>
            <a:fillRect/>
          </a:stretch>
        </p:blipFill>
        <p:spPr>
          <a:xfrm>
            <a:off x="3236335" y="1314804"/>
            <a:ext cx="17185882" cy="1193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6" name="IMG_4472.png" descr="IMG_4472.png"/>
          <p:cNvPicPr>
            <a:picLocks noChangeAspect="1"/>
          </p:cNvPicPr>
          <p:nvPr/>
        </p:nvPicPr>
        <p:blipFill>
          <a:blip r:embed="rId4">
            <a:extLst/>
          </a:blip>
          <a:srcRect l="0" t="60369" r="0" b="24281"/>
          <a:stretch>
            <a:fillRect/>
          </a:stretch>
        </p:blipFill>
        <p:spPr>
          <a:xfrm>
            <a:off x="2425307" y="3354935"/>
            <a:ext cx="19533016" cy="20941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3" grpId="2"/>
      <p:bldP build="whole" bldLvl="1" animBg="1" rev="0" advAuto="0" spid="734" grpId="3"/>
      <p:bldP build="whole" bldLvl="1" animBg="1" rev="0" advAuto="0" spid="7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39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40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741" name="Google Shape;532;p34"/>
          <p:cNvSpPr txBox="1"/>
          <p:nvPr>
            <p:ph type="body" sz="quarter" idx="1"/>
          </p:nvPr>
        </p:nvSpPr>
        <p:spPr>
          <a:xfrm>
            <a:off x="11944210" y="7332597"/>
            <a:ext cx="4608341" cy="2172563"/>
          </a:xfrm>
          <a:prstGeom prst="rect">
            <a:avLst/>
          </a:prstGeom>
        </p:spPr>
        <p:txBody>
          <a:bodyPr anchor="ctr"/>
          <a:lstStyle>
            <a:lvl1pPr marL="0" indent="0" rtl="0">
              <a:defRPr b="0" sz="82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٣س = ١٥</a:t>
            </a:r>
          </a:p>
        </p:txBody>
      </p:sp>
      <p:sp>
        <p:nvSpPr>
          <p:cNvPr id="742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463705" y="12002556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43" name="IMG_4472.png" descr="IMG_4472.png"/>
          <p:cNvPicPr>
            <a:picLocks noChangeAspect="1"/>
          </p:cNvPicPr>
          <p:nvPr/>
        </p:nvPicPr>
        <p:blipFill>
          <a:blip r:embed="rId3">
            <a:extLst/>
          </a:blip>
          <a:srcRect l="0" t="60369" r="0" b="24281"/>
          <a:stretch>
            <a:fillRect/>
          </a:stretch>
        </p:blipFill>
        <p:spPr>
          <a:xfrm>
            <a:off x="2829722" y="3428257"/>
            <a:ext cx="19533016" cy="2094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744" name="IMG_4482.png" descr="IMG_4482.png"/>
          <p:cNvPicPr>
            <a:picLocks noChangeAspect="1"/>
          </p:cNvPicPr>
          <p:nvPr/>
        </p:nvPicPr>
        <p:blipFill>
          <a:blip r:embed="rId4">
            <a:extLst/>
          </a:blip>
          <a:srcRect l="18211" t="0" r="41983" b="75469"/>
          <a:stretch>
            <a:fillRect/>
          </a:stretch>
        </p:blipFill>
        <p:spPr>
          <a:xfrm>
            <a:off x="11117301" y="4600307"/>
            <a:ext cx="6262442" cy="3459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IMG_4482.png" descr="IMG_4482.png"/>
          <p:cNvPicPr>
            <a:picLocks noChangeAspect="1"/>
          </p:cNvPicPr>
          <p:nvPr/>
        </p:nvPicPr>
        <p:blipFill>
          <a:blip r:embed="rId4">
            <a:extLst/>
          </a:blip>
          <a:srcRect l="17752" t="40383" r="44810" b="37654"/>
          <a:stretch>
            <a:fillRect/>
          </a:stretch>
        </p:blipFill>
        <p:spPr>
          <a:xfrm>
            <a:off x="4015857" y="4210840"/>
            <a:ext cx="7317997" cy="3847718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Google Shape;532;p34"/>
          <p:cNvSpPr txBox="1"/>
          <p:nvPr/>
        </p:nvSpPr>
        <p:spPr>
          <a:xfrm>
            <a:off x="4685117" y="7332597"/>
            <a:ext cx="4608341" cy="21725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rtl="0">
              <a:defRPr sz="82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س=٥</a:t>
            </a:r>
          </a:p>
        </p:txBody>
      </p:sp>
      <p:pic>
        <p:nvPicPr>
          <p:cNvPr id="747" name="IMG_4483.png" descr="IMG_4483.png"/>
          <p:cNvPicPr>
            <a:picLocks noChangeAspect="1"/>
          </p:cNvPicPr>
          <p:nvPr/>
        </p:nvPicPr>
        <p:blipFill>
          <a:blip r:embed="rId5">
            <a:extLst/>
          </a:blip>
          <a:srcRect l="53350" t="83625" r="8037" b="0"/>
          <a:stretch>
            <a:fillRect/>
          </a:stretch>
        </p:blipFill>
        <p:spPr>
          <a:xfrm>
            <a:off x="7424749" y="9696580"/>
            <a:ext cx="7818556" cy="2971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0" grpId="2"/>
      <p:bldP build="whole" bldLvl="1" animBg="1" rev="0" advAuto="0" spid="73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50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51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52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2" t="14478" r="12751" b="14565"/>
          <a:stretch>
            <a:fillRect/>
          </a:stretch>
        </p:blipFill>
        <p:spPr>
          <a:xfrm>
            <a:off x="20932068" y="4799431"/>
            <a:ext cx="860712" cy="856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34" fill="norm" stroke="1" extrusionOk="0">
                <a:moveTo>
                  <a:pt x="9916" y="1"/>
                </a:moveTo>
                <a:cubicBezTo>
                  <a:pt x="7301" y="-34"/>
                  <a:pt x="4770" y="1060"/>
                  <a:pt x="2848" y="3185"/>
                </a:cubicBezTo>
                <a:cubicBezTo>
                  <a:pt x="-1848" y="8375"/>
                  <a:pt x="-552" y="17304"/>
                  <a:pt x="5371" y="20544"/>
                </a:cubicBezTo>
                <a:cubicBezTo>
                  <a:pt x="6651" y="21244"/>
                  <a:pt x="8294" y="21566"/>
                  <a:pt x="9943" y="21532"/>
                </a:cubicBezTo>
                <a:lnTo>
                  <a:pt x="10125" y="21532"/>
                </a:lnTo>
                <a:cubicBezTo>
                  <a:pt x="11793" y="21470"/>
                  <a:pt x="13460" y="21044"/>
                  <a:pt x="14770" y="20254"/>
                </a:cubicBezTo>
                <a:cubicBezTo>
                  <a:pt x="18079" y="18259"/>
                  <a:pt x="19727" y="14570"/>
                  <a:pt x="19752" y="10881"/>
                </a:cubicBezTo>
                <a:lnTo>
                  <a:pt x="19752" y="10542"/>
                </a:lnTo>
                <a:cubicBezTo>
                  <a:pt x="19677" y="6835"/>
                  <a:pt x="17959" y="3181"/>
                  <a:pt x="14597" y="1298"/>
                </a:cubicBezTo>
                <a:cubicBezTo>
                  <a:pt x="13084" y="451"/>
                  <a:pt x="11484" y="22"/>
                  <a:pt x="991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53" name="IMG_4473.png" descr="IMG_4473.png"/>
          <p:cNvPicPr>
            <a:picLocks noChangeAspect="1"/>
          </p:cNvPicPr>
          <p:nvPr/>
        </p:nvPicPr>
        <p:blipFill>
          <a:blip r:embed="rId4">
            <a:extLst/>
          </a:blip>
          <a:srcRect l="0" t="3363" r="0" b="73547"/>
          <a:stretch>
            <a:fillRect/>
          </a:stretch>
        </p:blipFill>
        <p:spPr>
          <a:xfrm>
            <a:off x="3032077" y="1049416"/>
            <a:ext cx="17390403" cy="1898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IMG_4473.png" descr="IMG_4473.png"/>
          <p:cNvPicPr>
            <a:picLocks noChangeAspect="1"/>
          </p:cNvPicPr>
          <p:nvPr/>
        </p:nvPicPr>
        <p:blipFill>
          <a:blip r:embed="rId4">
            <a:extLst/>
          </a:blip>
          <a:srcRect l="1866" t="29389" r="0" b="45473"/>
          <a:stretch>
            <a:fillRect/>
          </a:stretch>
        </p:blipFill>
        <p:spPr>
          <a:xfrm>
            <a:off x="3013735" y="3194686"/>
            <a:ext cx="19349027" cy="2343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1" grpId="2"/>
      <p:bldP build="whole" bldLvl="1" animBg="1" rev="0" advAuto="0" spid="750" grpId="1"/>
      <p:bldP build="whole" bldLvl="1" animBg="1" rev="0" advAuto="0" spid="75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57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58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759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463705" y="12002556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60" name="IMG_4485.png" descr="IMG_4485.png"/>
          <p:cNvPicPr>
            <a:picLocks noChangeAspect="1"/>
          </p:cNvPicPr>
          <p:nvPr/>
        </p:nvPicPr>
        <p:blipFill>
          <a:blip r:embed="rId3">
            <a:extLst/>
          </a:blip>
          <a:srcRect l="19054" t="2641" r="47660" b="71284"/>
          <a:stretch>
            <a:fillRect/>
          </a:stretch>
        </p:blipFill>
        <p:spPr>
          <a:xfrm>
            <a:off x="11892525" y="5117628"/>
            <a:ext cx="5400146" cy="3481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1" name="IMG_4473.png" descr="IMG_4473.png"/>
          <p:cNvPicPr>
            <a:picLocks noChangeAspect="1"/>
          </p:cNvPicPr>
          <p:nvPr/>
        </p:nvPicPr>
        <p:blipFill>
          <a:blip r:embed="rId4">
            <a:extLst/>
          </a:blip>
          <a:srcRect l="1866" t="29389" r="0" b="45473"/>
          <a:stretch>
            <a:fillRect/>
          </a:stretch>
        </p:blipFill>
        <p:spPr>
          <a:xfrm>
            <a:off x="3013735" y="3194686"/>
            <a:ext cx="19349027" cy="2343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2" name="IMG_4485.png" descr="IMG_4485.png"/>
          <p:cNvPicPr>
            <a:picLocks noChangeAspect="1"/>
          </p:cNvPicPr>
          <p:nvPr/>
        </p:nvPicPr>
        <p:blipFill>
          <a:blip r:embed="rId3">
            <a:extLst/>
          </a:blip>
          <a:srcRect l="14979" t="38332" r="46919" b="33432"/>
          <a:stretch>
            <a:fillRect/>
          </a:stretch>
        </p:blipFill>
        <p:spPr>
          <a:xfrm>
            <a:off x="4765408" y="5117570"/>
            <a:ext cx="6181561" cy="3769540"/>
          </a:xfrm>
          <a:prstGeom prst="rect">
            <a:avLst/>
          </a:prstGeom>
          <a:ln w="12700">
            <a:miter lim="400000"/>
          </a:ln>
        </p:spPr>
      </p:pic>
      <p:sp>
        <p:nvSpPr>
          <p:cNvPr id="763" name="Google Shape;532;p34"/>
          <p:cNvSpPr txBox="1"/>
          <p:nvPr>
            <p:ph type="body" sz="quarter" idx="1"/>
          </p:nvPr>
        </p:nvSpPr>
        <p:spPr>
          <a:xfrm>
            <a:off x="12425081" y="8041905"/>
            <a:ext cx="4608341" cy="2172563"/>
          </a:xfrm>
          <a:prstGeom prst="rect">
            <a:avLst/>
          </a:prstGeom>
        </p:spPr>
        <p:txBody>
          <a:bodyPr anchor="ctr"/>
          <a:lstStyle>
            <a:lvl1pPr marL="0" indent="0" rtl="0">
              <a:defRPr b="0" sz="80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٤ س = ١٦</a:t>
            </a:r>
          </a:p>
        </p:txBody>
      </p:sp>
      <p:sp>
        <p:nvSpPr>
          <p:cNvPr id="764" name="Google Shape;532;p34"/>
          <p:cNvSpPr txBox="1"/>
          <p:nvPr/>
        </p:nvSpPr>
        <p:spPr>
          <a:xfrm>
            <a:off x="5045770" y="8041905"/>
            <a:ext cx="4608341" cy="21725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rtl="0">
              <a:defRPr sz="80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س = ٤</a:t>
            </a:r>
          </a:p>
        </p:txBody>
      </p:sp>
      <p:pic>
        <p:nvPicPr>
          <p:cNvPr id="765" name="IMG_4485.png" descr="IMG_4485.png"/>
          <p:cNvPicPr>
            <a:picLocks noChangeAspect="1"/>
          </p:cNvPicPr>
          <p:nvPr/>
        </p:nvPicPr>
        <p:blipFill>
          <a:blip r:embed="rId3">
            <a:extLst/>
          </a:blip>
          <a:srcRect l="54844" t="81194" r="7053" b="2636"/>
          <a:stretch>
            <a:fillRect/>
          </a:stretch>
        </p:blipFill>
        <p:spPr>
          <a:xfrm>
            <a:off x="9077456" y="9940922"/>
            <a:ext cx="7222114" cy="2521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7" grpId="1"/>
      <p:bldP build="whole" bldLvl="1" animBg="1" rev="0" advAuto="0" spid="75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775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767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8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9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0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1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2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3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4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07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776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7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8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9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0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1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2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3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4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5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6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7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8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9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0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1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2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3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4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5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6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7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8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9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0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1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2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3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4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5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6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812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808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09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0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811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814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815" name="ص ١٧٣"/>
          <p:cNvSpPr txBox="1"/>
          <p:nvPr>
            <p:ph type="body" sz="quarter" idx="4294967295"/>
          </p:nvPr>
        </p:nvSpPr>
        <p:spPr>
          <a:xfrm>
            <a:off x="7542626" y="7839122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١٧٣</a:t>
            </a:r>
          </a:p>
        </p:txBody>
      </p:sp>
      <p:sp>
        <p:nvSpPr>
          <p:cNvPr id="816" name="٥ ، ٧ ،٩"/>
          <p:cNvSpPr txBox="1"/>
          <p:nvPr/>
        </p:nvSpPr>
        <p:spPr>
          <a:xfrm>
            <a:off x="8475605" y="5525308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٥ ، ٧ ،٩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5" grpId="3"/>
      <p:bldP build="whole" bldLvl="1" animBg="1" rev="0" advAuto="0" spid="814" grpId="1"/>
      <p:bldP build="whole" bldLvl="1" animBg="1" rev="0" advAuto="0" spid="81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06;p31"/>
          <p:cNvSpPr/>
          <p:nvPr/>
        </p:nvSpPr>
        <p:spPr>
          <a:xfrm flipH="1" rot="10800000">
            <a:off x="12592648" y="2132413"/>
            <a:ext cx="11016663" cy="472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4" name="Google Shape;407;p31"/>
          <p:cNvSpPr/>
          <p:nvPr/>
        </p:nvSpPr>
        <p:spPr>
          <a:xfrm rot="5400000">
            <a:off x="22758626" y="6003799"/>
            <a:ext cx="837375" cy="870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76200">
            <a:solidFill>
              <a:srgbClr val="34679A"/>
            </a:solidFill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5" name="Google Shape;408;p31"/>
          <p:cNvSpPr txBox="1"/>
          <p:nvPr>
            <p:ph type="title"/>
          </p:nvPr>
        </p:nvSpPr>
        <p:spPr>
          <a:xfrm>
            <a:off x="15670159" y="640489"/>
            <a:ext cx="6153138" cy="1595626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76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15997171" y="660956"/>
            <a:ext cx="5626800" cy="2029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G_4467.png" descr="IMG_4467.png"/>
          <p:cNvPicPr>
            <a:picLocks noChangeAspect="1"/>
          </p:cNvPicPr>
          <p:nvPr/>
        </p:nvPicPr>
        <p:blipFill>
          <a:blip r:embed="rId3">
            <a:extLst/>
          </a:blip>
          <a:srcRect l="0" t="40614" r="0" b="3179"/>
          <a:stretch>
            <a:fillRect/>
          </a:stretch>
        </p:blipFill>
        <p:spPr>
          <a:xfrm>
            <a:off x="12658213" y="2796513"/>
            <a:ext cx="10531782" cy="3396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0" name="Google Shape;405;p31"/>
          <p:cNvGrpSpPr/>
          <p:nvPr/>
        </p:nvGrpSpPr>
        <p:grpSpPr>
          <a:xfrm>
            <a:off x="1171849" y="5867999"/>
            <a:ext cx="11020151" cy="4725589"/>
            <a:chOff x="0" y="0"/>
            <a:chExt cx="11020150" cy="4725587"/>
          </a:xfrm>
        </p:grpSpPr>
        <p:sp>
          <p:nvSpPr>
            <p:cNvPr id="478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9" name="Google Shape;407;p31"/>
            <p:cNvSpPr/>
            <p:nvPr/>
          </p:nvSpPr>
          <p:spPr>
            <a:xfrm rot="5400000">
              <a:off x="10165977" y="3871386"/>
              <a:ext cx="837375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1" name="Google Shape;408;p31"/>
          <p:cNvSpPr txBox="1"/>
          <p:nvPr/>
        </p:nvSpPr>
        <p:spPr>
          <a:xfrm>
            <a:off x="4249360" y="4376076"/>
            <a:ext cx="6153138" cy="1595625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defTabSz="1365504" rtl="0">
              <a:defRPr b="1" sz="6719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525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482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26" name="IMG_2294.png" descr="IMG_2294.png"/>
          <p:cNvPicPr>
            <a:picLocks noChangeAspect="1"/>
          </p:cNvPicPr>
          <p:nvPr/>
        </p:nvPicPr>
        <p:blipFill>
          <a:blip r:embed="rId4">
            <a:extLst/>
          </a:blip>
          <a:srcRect l="18002" t="41309" r="3744" b="41309"/>
          <a:stretch>
            <a:fillRect/>
          </a:stretch>
        </p:blipFill>
        <p:spPr>
          <a:xfrm>
            <a:off x="4211260" y="4596806"/>
            <a:ext cx="5634101" cy="1835423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مستطيل"/>
          <p:cNvSpPr/>
          <p:nvPr/>
        </p:nvSpPr>
        <p:spPr>
          <a:xfrm>
            <a:off x="4429791" y="8970032"/>
            <a:ext cx="4504268" cy="833759"/>
          </a:xfrm>
          <a:prstGeom prst="rect">
            <a:avLst/>
          </a:prstGeom>
          <a:solidFill>
            <a:srgbClr val="F5EC00">
              <a:alpha val="58219"/>
            </a:srgb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28" name="مستطيل"/>
          <p:cNvSpPr/>
          <p:nvPr/>
        </p:nvSpPr>
        <p:spPr>
          <a:xfrm>
            <a:off x="4980551" y="7660657"/>
            <a:ext cx="3406194" cy="970167"/>
          </a:xfrm>
          <a:prstGeom prst="rect">
            <a:avLst/>
          </a:prstGeom>
          <a:solidFill>
            <a:srgbClr val="F5EC00">
              <a:alpha val="58219"/>
            </a:srgb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529" name="مستطيل"/>
          <p:cNvSpPr/>
          <p:nvPr/>
        </p:nvSpPr>
        <p:spPr>
          <a:xfrm>
            <a:off x="5291939" y="6439286"/>
            <a:ext cx="3406194" cy="970168"/>
          </a:xfrm>
          <a:prstGeom prst="rect">
            <a:avLst/>
          </a:prstGeom>
          <a:solidFill>
            <a:srgbClr val="F5EC00">
              <a:alpha val="58219"/>
            </a:srgb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530" name="IMG_4469.png" descr="IMG_4469.png"/>
          <p:cNvPicPr>
            <a:picLocks noChangeAspect="1"/>
          </p:cNvPicPr>
          <p:nvPr/>
        </p:nvPicPr>
        <p:blipFill>
          <a:blip r:embed="rId5">
            <a:extLst/>
          </a:blip>
          <a:srcRect l="66381" t="2573" r="22462" b="90767"/>
          <a:stretch>
            <a:fillRect/>
          </a:stretch>
        </p:blipFill>
        <p:spPr>
          <a:xfrm>
            <a:off x="5603112" y="6232476"/>
            <a:ext cx="2783714" cy="1250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IMG_4469.png" descr="IMG_4469.png"/>
          <p:cNvPicPr>
            <a:picLocks noChangeAspect="1"/>
          </p:cNvPicPr>
          <p:nvPr/>
        </p:nvPicPr>
        <p:blipFill>
          <a:blip r:embed="rId5">
            <a:extLst/>
          </a:blip>
          <a:srcRect l="35019" t="3269" r="47807" b="90927"/>
          <a:stretch>
            <a:fillRect/>
          </a:stretch>
        </p:blipFill>
        <p:spPr>
          <a:xfrm>
            <a:off x="4429791" y="8882027"/>
            <a:ext cx="4504403" cy="1145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IMG_4469.png" descr="IMG_4469.png"/>
          <p:cNvPicPr>
            <a:picLocks noChangeAspect="1"/>
          </p:cNvPicPr>
          <p:nvPr/>
        </p:nvPicPr>
        <p:blipFill>
          <a:blip r:embed="rId5">
            <a:extLst/>
          </a:blip>
          <a:srcRect l="53748" t="1984" r="35200" b="89130"/>
          <a:stretch>
            <a:fillRect/>
          </a:stretch>
        </p:blipFill>
        <p:spPr>
          <a:xfrm>
            <a:off x="4966210" y="7262947"/>
            <a:ext cx="3198586" cy="1935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afterEffect" presetSubtype="0" presetID="32" grpId="3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2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6" grpId="1"/>
      <p:bldP build="whole" bldLvl="1" animBg="1" rev="0" advAuto="0" spid="477" grpId="2"/>
      <p:bldP build="whole" bldLvl="1" animBg="1" rev="0" advAuto="0" spid="526" grpId="4"/>
      <p:bldP build="whole" bldLvl="1" animBg="1" rev="0" advAuto="0" spid="525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464;p32"/>
          <p:cNvGrpSpPr/>
          <p:nvPr/>
        </p:nvGrpSpPr>
        <p:grpSpPr>
          <a:xfrm>
            <a:off x="778960" y="8559693"/>
            <a:ext cx="2398226" cy="4137870"/>
            <a:chOff x="0" y="0"/>
            <a:chExt cx="2398224" cy="4137869"/>
          </a:xfrm>
        </p:grpSpPr>
        <p:sp>
          <p:nvSpPr>
            <p:cNvPr id="534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85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535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6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7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8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9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0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1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0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6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7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7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9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2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3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4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5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1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2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3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4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371;p30"/>
          <p:cNvSpPr/>
          <p:nvPr/>
        </p:nvSpPr>
        <p:spPr>
          <a:xfrm>
            <a:off x="15710913" y="5352678"/>
            <a:ext cx="3537616" cy="985463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56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89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94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90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3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595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14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IMG_4366.png" descr="IMG_4366.png"/>
          <p:cNvPicPr>
            <a:picLocks noChangeAspect="1"/>
          </p:cNvPicPr>
          <p:nvPr/>
        </p:nvPicPr>
        <p:blipFill>
          <a:blip r:embed="rId3">
            <a:extLst/>
          </a:blip>
          <a:srcRect l="72840" t="20355" r="9933" b="69985"/>
          <a:stretch>
            <a:fillRect/>
          </a:stretch>
        </p:blipFill>
        <p:spPr>
          <a:xfrm>
            <a:off x="15786722" y="5119432"/>
            <a:ext cx="3461535" cy="150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G_4469.png" descr="IMG_4469.png"/>
          <p:cNvPicPr>
            <a:picLocks noChangeAspect="1"/>
          </p:cNvPicPr>
          <p:nvPr/>
        </p:nvPicPr>
        <p:blipFill>
          <a:blip r:embed="rId4">
            <a:extLst/>
          </a:blip>
          <a:srcRect l="3795" t="20787" r="0" b="69583"/>
          <a:stretch>
            <a:fillRect/>
          </a:stretch>
        </p:blipFill>
        <p:spPr>
          <a:xfrm>
            <a:off x="3501445" y="1319060"/>
            <a:ext cx="15083151" cy="1136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IMG_4469.png" descr="IMG_4469.png"/>
          <p:cNvPicPr>
            <a:picLocks noChangeAspect="1"/>
          </p:cNvPicPr>
          <p:nvPr/>
        </p:nvPicPr>
        <p:blipFill>
          <a:blip r:embed="rId4">
            <a:extLst/>
          </a:blip>
          <a:srcRect l="18280" t="38882" r="6385" b="49999"/>
          <a:stretch>
            <a:fillRect/>
          </a:stretch>
        </p:blipFill>
        <p:spPr>
          <a:xfrm>
            <a:off x="5379623" y="3416096"/>
            <a:ext cx="12714405" cy="14122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IMG_4469.png" descr="IMG_4469.png"/>
          <p:cNvPicPr>
            <a:picLocks noChangeAspect="1"/>
          </p:cNvPicPr>
          <p:nvPr/>
        </p:nvPicPr>
        <p:blipFill>
          <a:blip r:embed="rId4">
            <a:extLst/>
          </a:blip>
          <a:srcRect l="24408" t="52076" r="31030" b="0"/>
          <a:stretch>
            <a:fillRect/>
          </a:stretch>
        </p:blipFill>
        <p:spPr>
          <a:xfrm>
            <a:off x="6387385" y="4903465"/>
            <a:ext cx="9002619" cy="7287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IMG_4469.png" descr="IMG_4469.png"/>
          <p:cNvPicPr>
            <a:picLocks noChangeAspect="1"/>
          </p:cNvPicPr>
          <p:nvPr/>
        </p:nvPicPr>
        <p:blipFill>
          <a:blip r:embed="rId4">
            <a:extLst/>
          </a:blip>
          <a:srcRect l="39635" t="30456" r="8277" b="61365"/>
          <a:stretch>
            <a:fillRect/>
          </a:stretch>
        </p:blipFill>
        <p:spPr>
          <a:xfrm>
            <a:off x="7566140" y="2203779"/>
            <a:ext cx="7849887" cy="927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8" grpId="2"/>
      <p:bldP build="whole" bldLvl="1" animBg="1" rev="0" advAuto="0" spid="6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26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22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45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27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46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sp>
        <p:nvSpPr>
          <p:cNvPr id="647" name="Google Shape;371;p30"/>
          <p:cNvSpPr/>
          <p:nvPr/>
        </p:nvSpPr>
        <p:spPr>
          <a:xfrm>
            <a:off x="18584446" y="3888788"/>
            <a:ext cx="3537616" cy="985462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56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648" name="IMG_4366.png" descr="IMG_4366.png"/>
          <p:cNvPicPr>
            <a:picLocks noChangeAspect="1"/>
          </p:cNvPicPr>
          <p:nvPr/>
        </p:nvPicPr>
        <p:blipFill>
          <a:blip r:embed="rId3">
            <a:extLst/>
          </a:blip>
          <a:srcRect l="72573" t="60236" r="8360" b="29619"/>
          <a:stretch>
            <a:fillRect/>
          </a:stretch>
        </p:blipFill>
        <p:spPr>
          <a:xfrm>
            <a:off x="18719065" y="3787187"/>
            <a:ext cx="3518518" cy="1454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9" name="IMG_4470.png" descr="IMG_4470.png"/>
          <p:cNvPicPr>
            <a:picLocks noChangeAspect="1"/>
          </p:cNvPicPr>
          <p:nvPr/>
        </p:nvPicPr>
        <p:blipFill>
          <a:blip r:embed="rId4">
            <a:extLst/>
          </a:blip>
          <a:srcRect l="15850" t="0" r="21403" b="64779"/>
          <a:stretch>
            <a:fillRect/>
          </a:stretch>
        </p:blipFill>
        <p:spPr>
          <a:xfrm>
            <a:off x="8734748" y="3217607"/>
            <a:ext cx="10018346" cy="4991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IMG_4470.png" descr="IMG_4470.png"/>
          <p:cNvPicPr>
            <a:picLocks noChangeAspect="1"/>
          </p:cNvPicPr>
          <p:nvPr/>
        </p:nvPicPr>
        <p:blipFill>
          <a:blip r:embed="rId4">
            <a:extLst/>
          </a:blip>
          <a:srcRect l="29854" t="35528" r="25890" b="29251"/>
          <a:stretch>
            <a:fillRect/>
          </a:stretch>
        </p:blipFill>
        <p:spPr>
          <a:xfrm>
            <a:off x="1721804" y="3291622"/>
            <a:ext cx="7440292" cy="5256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IMG_4470.png" descr="IMG_4470.png"/>
          <p:cNvPicPr>
            <a:picLocks noChangeAspect="1"/>
          </p:cNvPicPr>
          <p:nvPr/>
        </p:nvPicPr>
        <p:blipFill>
          <a:blip r:embed="rId4">
            <a:extLst/>
          </a:blip>
          <a:srcRect l="48166" t="73479" r="0" b="0"/>
          <a:stretch>
            <a:fillRect/>
          </a:stretch>
        </p:blipFill>
        <p:spPr>
          <a:xfrm>
            <a:off x="8084055" y="8547307"/>
            <a:ext cx="8714600" cy="39577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58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54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77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659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78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9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75793" t="0" r="9446" b="75793"/>
          <a:stretch>
            <a:fillRect/>
          </a:stretch>
        </p:blipFill>
        <p:spPr>
          <a:xfrm>
            <a:off x="19265660" y="1347599"/>
            <a:ext cx="2686131" cy="159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0" name="IMG_4471.png" descr="IMG_4471.png"/>
          <p:cNvPicPr>
            <a:picLocks noChangeAspect="1"/>
          </p:cNvPicPr>
          <p:nvPr/>
        </p:nvPicPr>
        <p:blipFill>
          <a:blip r:embed="rId4">
            <a:extLst/>
          </a:blip>
          <a:srcRect l="3813" t="25307" r="1972" b="0"/>
          <a:stretch>
            <a:fillRect/>
          </a:stretch>
        </p:blipFill>
        <p:spPr>
          <a:xfrm>
            <a:off x="1809992" y="4556978"/>
            <a:ext cx="20443727" cy="4968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355;p29"/>
          <p:cNvSpPr txBox="1"/>
          <p:nvPr>
            <p:ph type="title"/>
          </p:nvPr>
        </p:nvSpPr>
        <p:spPr>
          <a:xfrm>
            <a:off x="1759904" y="1313708"/>
            <a:ext cx="20544003" cy="1527201"/>
          </a:xfrm>
          <a:prstGeom prst="rect">
            <a:avLst/>
          </a:prstGeom>
        </p:spPr>
        <p:txBody>
          <a:bodyPr/>
          <a:lstStyle>
            <a:lvl1pPr defTabSz="1024127">
              <a:defRPr b="0" sz="588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87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83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06" name="Google Shape;1352;p52"/>
          <p:cNvGrpSpPr/>
          <p:nvPr/>
        </p:nvGrpSpPr>
        <p:grpSpPr>
          <a:xfrm>
            <a:off x="533499" y="3835560"/>
            <a:ext cx="1074096" cy="1074178"/>
            <a:chOff x="88" y="0"/>
            <a:chExt cx="1074094" cy="1074176"/>
          </a:xfrm>
        </p:grpSpPr>
        <p:sp>
          <p:nvSpPr>
            <p:cNvPr id="688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6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07" name="IMG_4254.png" descr="IMG_4254.png"/>
          <p:cNvPicPr>
            <a:picLocks noChangeAspect="1"/>
          </p:cNvPicPr>
          <p:nvPr/>
        </p:nvPicPr>
        <p:blipFill>
          <a:blip r:embed="rId2">
            <a:extLst/>
          </a:blip>
          <a:srcRect l="0" t="0" r="79466" b="71392"/>
          <a:stretch>
            <a:fillRect/>
          </a:stretch>
        </p:blipFill>
        <p:spPr>
          <a:xfrm>
            <a:off x="1721804" y="1275608"/>
            <a:ext cx="3034868" cy="211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8" name="IMG_4369.png" descr="IMG_4369.png"/>
          <p:cNvPicPr>
            <a:picLocks noChangeAspect="1"/>
          </p:cNvPicPr>
          <p:nvPr/>
        </p:nvPicPr>
        <p:blipFill>
          <a:blip r:embed="rId3">
            <a:extLst/>
          </a:blip>
          <a:srcRect l="75793" t="0" r="9446" b="75793"/>
          <a:stretch>
            <a:fillRect/>
          </a:stretch>
        </p:blipFill>
        <p:spPr>
          <a:xfrm>
            <a:off x="19265660" y="1347599"/>
            <a:ext cx="2686131" cy="159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9" name="IMG_4471.png" descr="IMG_4471.png"/>
          <p:cNvPicPr>
            <a:picLocks noChangeAspect="1"/>
          </p:cNvPicPr>
          <p:nvPr/>
        </p:nvPicPr>
        <p:blipFill>
          <a:blip r:embed="rId4">
            <a:extLst/>
          </a:blip>
          <a:srcRect l="3813" t="25307" r="1972" b="55848"/>
          <a:stretch>
            <a:fillRect/>
          </a:stretch>
        </p:blipFill>
        <p:spPr>
          <a:xfrm>
            <a:off x="1592213" y="3388041"/>
            <a:ext cx="21266753" cy="1303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0" name="IMG_4478.png" descr="IMG_4478.png"/>
          <p:cNvPicPr>
            <a:picLocks noChangeAspect="1"/>
          </p:cNvPicPr>
          <p:nvPr/>
        </p:nvPicPr>
        <p:blipFill>
          <a:blip r:embed="rId5">
            <a:extLst/>
          </a:blip>
          <a:srcRect l="23572" t="36968" r="32217" b="0"/>
          <a:stretch>
            <a:fillRect/>
          </a:stretch>
        </p:blipFill>
        <p:spPr>
          <a:xfrm>
            <a:off x="9859996" y="4602372"/>
            <a:ext cx="5559762" cy="3468209"/>
          </a:xfrm>
          <a:prstGeom prst="rect">
            <a:avLst/>
          </a:prstGeom>
          <a:ln w="12700">
            <a:miter lim="400000"/>
          </a:ln>
        </p:spPr>
      </p:pic>
      <p:sp>
        <p:nvSpPr>
          <p:cNvPr id="711" name="Google Shape;356;p29"/>
          <p:cNvSpPr txBox="1"/>
          <p:nvPr>
            <p:ph type="body" sz="quarter" idx="1"/>
          </p:nvPr>
        </p:nvSpPr>
        <p:spPr>
          <a:xfrm>
            <a:off x="15777988" y="4602372"/>
            <a:ext cx="5888962" cy="2778631"/>
          </a:xfrm>
          <a:prstGeom prst="rect">
            <a:avLst/>
          </a:prstGeom>
        </p:spPr>
        <p:txBody>
          <a:bodyPr anchor="ctr"/>
          <a:lstStyle>
            <a:lvl1pPr marL="0" indent="0" algn="ctr" defTabSz="2194559" rtl="0">
              <a:buClrTx/>
              <a:buSzTx/>
              <a:buNone/>
              <a:defRPr sz="576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/>
            <a:r>
              <a:t>بوضع ٨ أكواب إلى يمسن إشارة المساواة و ١٦ قطعة عد إلى اليسار </a:t>
            </a:r>
          </a:p>
        </p:txBody>
      </p:sp>
      <p:pic>
        <p:nvPicPr>
          <p:cNvPr id="712" name="IMG_4471.png" descr="IMG_4471.png"/>
          <p:cNvPicPr>
            <a:picLocks noChangeAspect="1"/>
          </p:cNvPicPr>
          <p:nvPr/>
        </p:nvPicPr>
        <p:blipFill>
          <a:blip r:embed="rId4">
            <a:extLst/>
          </a:blip>
          <a:srcRect l="35806" t="50000" r="2200" b="31155"/>
          <a:stretch>
            <a:fillRect/>
          </a:stretch>
        </p:blipFill>
        <p:spPr>
          <a:xfrm>
            <a:off x="8422779" y="7895373"/>
            <a:ext cx="13993581" cy="1303883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س =٢…"/>
          <p:cNvSpPr txBox="1"/>
          <p:nvPr/>
        </p:nvSpPr>
        <p:spPr>
          <a:xfrm>
            <a:off x="4780065" y="7307786"/>
            <a:ext cx="3301415" cy="2428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ctr" rtl="0">
              <a:defRPr sz="82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t>س =٢</a:t>
            </a:r>
          </a:p>
          <a:p>
            <a:pPr algn="ctr" rtl="0">
              <a:defRPr sz="82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t>٨ × ٢ = ١٦</a:t>
            </a:r>
          </a:p>
        </p:txBody>
      </p:sp>
      <p:pic>
        <p:nvPicPr>
          <p:cNvPr id="714" name="IMG_4471.png" descr="IMG_4471.png"/>
          <p:cNvPicPr>
            <a:picLocks noChangeAspect="1"/>
          </p:cNvPicPr>
          <p:nvPr/>
        </p:nvPicPr>
        <p:blipFill>
          <a:blip r:embed="rId4">
            <a:extLst/>
          </a:blip>
          <a:srcRect l="38469" t="73976" r="2519" b="7179"/>
          <a:stretch>
            <a:fillRect/>
          </a:stretch>
        </p:blipFill>
        <p:spPr>
          <a:xfrm>
            <a:off x="8631526" y="10085384"/>
            <a:ext cx="13320362" cy="1303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5" name="IMG_4480.png" descr="IMG_448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94425" y="11168353"/>
            <a:ext cx="15314260" cy="1664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18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19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pic>
        <p:nvPicPr>
          <p:cNvPr id="720" name="IMG_3212.jpeg" descr="IMG_3212.jpe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822" t="14478" r="12751" b="14565"/>
          <a:stretch>
            <a:fillRect/>
          </a:stretch>
        </p:blipFill>
        <p:spPr>
          <a:xfrm>
            <a:off x="19779708" y="4926974"/>
            <a:ext cx="860713" cy="856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34" fill="norm" stroke="1" extrusionOk="0">
                <a:moveTo>
                  <a:pt x="9916" y="1"/>
                </a:moveTo>
                <a:cubicBezTo>
                  <a:pt x="7301" y="-34"/>
                  <a:pt x="4770" y="1060"/>
                  <a:pt x="2848" y="3185"/>
                </a:cubicBezTo>
                <a:cubicBezTo>
                  <a:pt x="-1848" y="8375"/>
                  <a:pt x="-552" y="17304"/>
                  <a:pt x="5371" y="20544"/>
                </a:cubicBezTo>
                <a:cubicBezTo>
                  <a:pt x="6651" y="21244"/>
                  <a:pt x="8294" y="21566"/>
                  <a:pt x="9943" y="21532"/>
                </a:cubicBezTo>
                <a:lnTo>
                  <a:pt x="10125" y="21532"/>
                </a:lnTo>
                <a:cubicBezTo>
                  <a:pt x="11793" y="21470"/>
                  <a:pt x="13460" y="21044"/>
                  <a:pt x="14770" y="20254"/>
                </a:cubicBezTo>
                <a:cubicBezTo>
                  <a:pt x="18079" y="18259"/>
                  <a:pt x="19727" y="14570"/>
                  <a:pt x="19752" y="10881"/>
                </a:cubicBezTo>
                <a:lnTo>
                  <a:pt x="19752" y="10542"/>
                </a:lnTo>
                <a:cubicBezTo>
                  <a:pt x="19677" y="6835"/>
                  <a:pt x="17959" y="3181"/>
                  <a:pt x="14597" y="1298"/>
                </a:cubicBezTo>
                <a:cubicBezTo>
                  <a:pt x="13084" y="451"/>
                  <a:pt x="11484" y="22"/>
                  <a:pt x="991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21" name="IMG_4472.png" descr="IMG_4472.png"/>
          <p:cNvPicPr>
            <a:picLocks noChangeAspect="1"/>
          </p:cNvPicPr>
          <p:nvPr/>
        </p:nvPicPr>
        <p:blipFill>
          <a:blip r:embed="rId4">
            <a:extLst/>
          </a:blip>
          <a:srcRect l="47947" t="10016" r="0" b="80797"/>
          <a:stretch>
            <a:fillRect/>
          </a:stretch>
        </p:blipFill>
        <p:spPr>
          <a:xfrm>
            <a:off x="9640765" y="1320878"/>
            <a:ext cx="10999210" cy="1355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IMG_4472.png" descr="IMG_4472.png"/>
          <p:cNvPicPr>
            <a:picLocks noChangeAspect="1"/>
          </p:cNvPicPr>
          <p:nvPr/>
        </p:nvPicPr>
        <p:blipFill>
          <a:blip r:embed="rId4">
            <a:extLst/>
          </a:blip>
          <a:srcRect l="64617" t="19790" r="0" b="56444"/>
          <a:stretch>
            <a:fillRect/>
          </a:stretch>
        </p:blipFill>
        <p:spPr>
          <a:xfrm>
            <a:off x="11401124" y="3524938"/>
            <a:ext cx="9628664" cy="4517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8" grpId="1"/>
      <p:bldP build="whole" bldLvl="1" animBg="1" rev="0" advAuto="0" spid="719" grpId="2"/>
      <p:bldP build="whole" bldLvl="1" animBg="1" rev="0" advAuto="0" spid="72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531;p34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</p:spPr>
        <p:txBody>
          <a:bodyPr/>
          <a:lstStyle>
            <a:lvl1pPr defTabSz="2316479" rtl="0">
              <a:defRPr sz="6270"/>
            </a:lvl1pPr>
          </a:lstStyle>
          <a:p>
            <a:pPr/>
            <a:r>
              <a:t>  </a:t>
            </a:r>
          </a:p>
        </p:txBody>
      </p:sp>
      <p:sp>
        <p:nvSpPr>
          <p:cNvPr id="725" name="Google Shape;371;p30"/>
          <p:cNvSpPr/>
          <p:nvPr/>
        </p:nvSpPr>
        <p:spPr>
          <a:xfrm>
            <a:off x="20640023" y="1314804"/>
            <a:ext cx="2304720" cy="1271059"/>
          </a:xfrm>
          <a:prstGeom prst="rect">
            <a:avLst/>
          </a:prstGeom>
          <a:solidFill>
            <a:schemeClr val="accent4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rtl="0">
              <a:defRPr b="1" sz="8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26" name="تأكد"/>
          <p:cNvSpPr txBox="1"/>
          <p:nvPr/>
        </p:nvSpPr>
        <p:spPr>
          <a:xfrm>
            <a:off x="20422610" y="1005770"/>
            <a:ext cx="2739547" cy="19394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90000"/>
              </a:lnSpc>
              <a:spcBef>
                <a:spcPts val="2600"/>
              </a:spcBef>
              <a:def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 sz="58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06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تأكد</a:t>
            </a:r>
          </a:p>
        </p:txBody>
      </p:sp>
      <p:sp>
        <p:nvSpPr>
          <p:cNvPr id="727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463705" y="12002556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sp>
        <p:nvSpPr>
          <p:cNvPr id="728" name="Google Shape;532;p34"/>
          <p:cNvSpPr txBox="1"/>
          <p:nvPr>
            <p:ph type="body" sz="quarter" idx="1"/>
          </p:nvPr>
        </p:nvSpPr>
        <p:spPr>
          <a:xfrm>
            <a:off x="11173687" y="7910208"/>
            <a:ext cx="8417193" cy="4421027"/>
          </a:xfrm>
          <a:prstGeom prst="rect">
            <a:avLst/>
          </a:prstGeom>
        </p:spPr>
        <p:txBody>
          <a:bodyPr anchor="ctr"/>
          <a:lstStyle/>
          <a:p>
            <a:pPr marL="0" indent="0" rtl="0">
              <a:defRPr b="0" sz="82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t>٣ س = ١٢</a:t>
            </a:r>
          </a:p>
          <a:p>
            <a:pPr marL="0" indent="0" rtl="0">
              <a:defRPr b="0" sz="8200">
                <a:solidFill>
                  <a:srgbClr val="B92D5D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t>س =٤</a:t>
            </a:r>
          </a:p>
          <a:p>
            <a:pPr marL="0" indent="0" rtl="0">
              <a:defRPr b="0" sz="8200">
                <a:solidFill>
                  <a:srgbClr val="0061FE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pPr>
            <a:r>
              <a:t>٣ × ٤ = ١٢</a:t>
            </a:r>
          </a:p>
        </p:txBody>
      </p:sp>
      <p:pic>
        <p:nvPicPr>
          <p:cNvPr id="729" name="IMG_4472.png" descr="IMG_4472.png"/>
          <p:cNvPicPr>
            <a:picLocks noChangeAspect="1"/>
          </p:cNvPicPr>
          <p:nvPr/>
        </p:nvPicPr>
        <p:blipFill>
          <a:blip r:embed="rId3">
            <a:extLst/>
          </a:blip>
          <a:srcRect l="64617" t="19790" r="0" b="56444"/>
          <a:stretch>
            <a:fillRect/>
          </a:stretch>
        </p:blipFill>
        <p:spPr>
          <a:xfrm>
            <a:off x="11401124" y="3524938"/>
            <a:ext cx="9628664" cy="4517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6" grpId="2"/>
      <p:bldP build="whole" bldLvl="1" animBg="1" rev="0" advAuto="0" spid="72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