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09/05/44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422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09/05/44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9482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09/05/44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50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09/05/44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662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09/05/44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726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09/05/44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346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09/05/44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565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09/05/44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818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09/05/44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458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09/05/44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501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09/05/44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100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54B1D-FDD4-4192-B628-3D5F39F1664B}" type="datetimeFigureOut">
              <a:rPr lang="ar-SA" smtClean="0"/>
              <a:t>09/05/44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564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61A67C-A462-40CA-A858-9947F0F7B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062715"/>
            <a:ext cx="7772400" cy="2785731"/>
          </a:xfrm>
        </p:spPr>
        <p:txBody>
          <a:bodyPr>
            <a:normAutofit/>
          </a:bodyPr>
          <a:lstStyle/>
          <a:p>
            <a:pPr rtl="0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examinations</a:t>
            </a: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semester </a:t>
            </a:r>
            <a:endParaRPr lang="ar-SA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97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5268"/>
            <a:ext cx="7886700" cy="4589771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sz="8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en-US" sz="88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8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 </a:t>
            </a:r>
          </a:p>
          <a:p>
            <a:pPr marL="0" indent="0" algn="ctr" rtl="0">
              <a:buNone/>
            </a:pPr>
            <a:endParaRPr lang="en-US" sz="8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0">
              <a:buNone/>
            </a:pPr>
            <a:r>
              <a:rPr lang="en-US" sz="8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Mega Goal 1.2</a:t>
            </a:r>
          </a:p>
        </p:txBody>
      </p:sp>
    </p:spTree>
    <p:extLst>
      <p:ext uri="{BB962C8B-B14F-4D97-AF65-F5344CB8AC3E}">
        <p14:creationId xmlns:p14="http://schemas.microsoft.com/office/powerpoint/2010/main" val="235193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457" y="1441980"/>
            <a:ext cx="8256743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Talk about an accident happened to you !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201458" y="2252465"/>
            <a:ext cx="4047813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How did you feel ?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201458" y="3102938"/>
            <a:ext cx="6441390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Who do you ask for an advice ?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201457" y="3953411"/>
            <a:ext cx="7086850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your favorite meal ? Why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207176" y="4817044"/>
            <a:ext cx="8694777" cy="584775"/>
          </a:xfrm>
          <a:prstGeom prst="rect">
            <a:avLst/>
          </a:prstGeom>
          <a:solidFill>
            <a:srgbClr val="FF8181"/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want to be in the future? Why?</a:t>
            </a:r>
          </a:p>
        </p:txBody>
      </p:sp>
    </p:spTree>
    <p:extLst>
      <p:ext uri="{BB962C8B-B14F-4D97-AF65-F5344CB8AC3E}">
        <p14:creationId xmlns:p14="http://schemas.microsoft.com/office/powerpoint/2010/main" val="243209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266</TotalTime>
  <Words>52</Words>
  <Application>Microsoft Office PowerPoint</Application>
  <PresentationFormat>عرض على الشاشة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نسق Office</vt:lpstr>
      <vt:lpstr>Oral examinations  2nd semester 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examinations  1st semester</dc:title>
  <dc:creator>ڪپړۑآء اڷٲﻣير</dc:creator>
  <cp:lastModifiedBy>بدر الشهري</cp:lastModifiedBy>
  <cp:revision>28</cp:revision>
  <dcterms:created xsi:type="dcterms:W3CDTF">2021-11-10T12:50:03Z</dcterms:created>
  <dcterms:modified xsi:type="dcterms:W3CDTF">2022-12-02T10:35:22Z</dcterms:modified>
</cp:coreProperties>
</file>