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embedTrueTypeFonts="1" autoCompressPictures="0">
  <p:sldMasterIdLst>
    <p:sldMasterId id="2147483648" r:id="rId1"/>
  </p:sldMasterIdLst>
  <p:notesMasterIdLst>
    <p:notesMasterId r:id="rId17"/>
  </p:notesMasterIdLst>
  <p:sldIdLst>
    <p:sldId id="256" r:id="rId2"/>
    <p:sldId id="277" r:id="rId3"/>
    <p:sldId id="258" r:id="rId4"/>
    <p:sldId id="259" r:id="rId5"/>
    <p:sldId id="267" r:id="rId6"/>
    <p:sldId id="268" r:id="rId7"/>
    <p:sldId id="269" r:id="rId8"/>
    <p:sldId id="272" r:id="rId9"/>
    <p:sldId id="270" r:id="rId10"/>
    <p:sldId id="271" r:id="rId11"/>
    <p:sldId id="278" r:id="rId12"/>
    <p:sldId id="274" r:id="rId13"/>
    <p:sldId id="275" r:id="rId14"/>
    <p:sldId id="273" r:id="rId15"/>
    <p:sldId id="257" r:id="rId16"/>
  </p:sldIdLst>
  <p:sldSz cx="12192000" cy="6858000"/>
  <p:notesSz cx="6858000" cy="9144000"/>
  <p:embeddedFontLst>
    <p:embeddedFont>
      <p:font typeface="AbdoLine-Heavy" panose="02000500030000020004" pitchFamily="50" charset="-78"/>
      <p:regular r:id="rId18"/>
    </p:embeddedFont>
    <p:embeddedFont>
      <p:font typeface="Calibri" panose="020F0502020204030204" pitchFamily="34" charset="0"/>
      <p:regular r:id="rId19"/>
      <p:bold r:id="rId20"/>
    </p:embeddedFont>
    <p:embeddedFont>
      <p:font typeface="Segoe UI Semibold" panose="020B0702040204020203" pitchFamily="34" charset="0"/>
      <p:bold r:id="rId21"/>
    </p:embeddedFont>
  </p:embeddedFontLst>
  <p:custDataLst>
    <p:tags r:id="rId22"/>
  </p:custDataLst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مقطع البداية" id="{9D1F25A8-D57C-4E31-B5D6-7E2ED1B5427F}">
          <p14:sldIdLst>
            <p14:sldId id="256"/>
          </p14:sldIdLst>
        </p14:section>
        <p14:section name="العرض" id="{48963CF3-EB28-48E7-A90B-4A9D6B255E04}">
          <p14:sldIdLst>
            <p14:sldId id="277"/>
            <p14:sldId id="258"/>
            <p14:sldId id="259"/>
            <p14:sldId id="267"/>
            <p14:sldId id="268"/>
            <p14:sldId id="269"/>
            <p14:sldId id="272"/>
            <p14:sldId id="270"/>
            <p14:sldId id="271"/>
            <p14:sldId id="278"/>
            <p14:sldId id="274"/>
            <p14:sldId id="275"/>
            <p14:sldId id="273"/>
          </p14:sldIdLst>
        </p14:section>
        <p14:section name="مقطع النهاية" id="{3760C45C-5E4B-48C7-9505-FBF6FBE0673F}">
          <p14:sldIdLst>
            <p14:sldId id="257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000"/>
    <a:srgbClr val="662D91"/>
    <a:srgbClr val="E1AAF3"/>
    <a:srgbClr val="929FF7"/>
    <a:srgbClr val="1E2326"/>
    <a:srgbClr val="474F54"/>
    <a:srgbClr val="00B050"/>
    <a:srgbClr val="0070C0"/>
    <a:srgbClr val="002060"/>
    <a:srgbClr val="E6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نمط متوسط 2 - تميي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4380"/>
    <p:restoredTop sz="94660"/>
  </p:normalViewPr>
  <p:slideViewPr>
    <p:cSldViewPr snapToGrid="0">
      <p:cViewPr varScale="1">
        <p:scale>
          <a:sx n="78" d="100"/>
          <a:sy n="78" d="100"/>
        </p:scale>
        <p:origin x="778" y="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gs" Target="tags/tag1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منى الثبيتي" userId="cb151b56e55a1c37" providerId="LiveId" clId="{4241E26D-DA3C-4803-AC82-2259CD7B59CE}"/>
    <pc:docChg chg="custSel addSld modSld modSection">
      <pc:chgData name="منى الثبيتي" userId="cb151b56e55a1c37" providerId="LiveId" clId="{4241E26D-DA3C-4803-AC82-2259CD7B59CE}" dt="2021-10-17T13:13:09.466" v="630"/>
      <pc:docMkLst>
        <pc:docMk/>
      </pc:docMkLst>
      <pc:sldChg chg="addSp delSp modSp mod delAnim modAnim">
        <pc:chgData name="منى الثبيتي" userId="cb151b56e55a1c37" providerId="LiveId" clId="{4241E26D-DA3C-4803-AC82-2259CD7B59CE}" dt="2021-10-17T12:20:35.636" v="113" actId="1037"/>
        <pc:sldMkLst>
          <pc:docMk/>
          <pc:sldMk cId="3279427134" sldId="258"/>
        </pc:sldMkLst>
        <pc:spChg chg="mod">
          <ac:chgData name="منى الثبيتي" userId="cb151b56e55a1c37" providerId="LiveId" clId="{4241E26D-DA3C-4803-AC82-2259CD7B59CE}" dt="2021-10-17T12:20:35.636" v="113" actId="1037"/>
          <ac:spMkLst>
            <pc:docMk/>
            <pc:sldMk cId="3279427134" sldId="258"/>
            <ac:spMk id="23" creationId="{1E69718F-39AC-4EA0-8935-22201B880CA5}"/>
          </ac:spMkLst>
        </pc:spChg>
        <pc:spChg chg="mod">
          <ac:chgData name="منى الثبيتي" userId="cb151b56e55a1c37" providerId="LiveId" clId="{4241E26D-DA3C-4803-AC82-2259CD7B59CE}" dt="2021-10-17T12:20:25.896" v="76" actId="1037"/>
          <ac:spMkLst>
            <pc:docMk/>
            <pc:sldMk cId="3279427134" sldId="258"/>
            <ac:spMk id="45" creationId="{774CEFAE-1251-4C7E-B285-531B498DCB47}"/>
          </ac:spMkLst>
        </pc:spChg>
        <pc:spChg chg="mod">
          <ac:chgData name="منى الثبيتي" userId="cb151b56e55a1c37" providerId="LiveId" clId="{4241E26D-DA3C-4803-AC82-2259CD7B59CE}" dt="2021-10-17T12:20:25.896" v="76" actId="1037"/>
          <ac:spMkLst>
            <pc:docMk/>
            <pc:sldMk cId="3279427134" sldId="258"/>
            <ac:spMk id="46" creationId="{9E928264-80AB-41BF-9504-F859C346C033}"/>
          </ac:spMkLst>
        </pc:spChg>
        <pc:spChg chg="add mod">
          <ac:chgData name="منى الثبيتي" userId="cb151b56e55a1c37" providerId="LiveId" clId="{4241E26D-DA3C-4803-AC82-2259CD7B59CE}" dt="2021-10-17T12:19:56.808" v="47" actId="1076"/>
          <ac:spMkLst>
            <pc:docMk/>
            <pc:sldMk cId="3279427134" sldId="258"/>
            <ac:spMk id="49" creationId="{04BDEA30-21F8-4E04-BCCF-6B59D104CCC8}"/>
          </ac:spMkLst>
        </pc:spChg>
        <pc:picChg chg="mod">
          <ac:chgData name="منى الثبيتي" userId="cb151b56e55a1c37" providerId="LiveId" clId="{4241E26D-DA3C-4803-AC82-2259CD7B59CE}" dt="2021-10-17T12:20:16.590" v="51" actId="1076"/>
          <ac:picMkLst>
            <pc:docMk/>
            <pc:sldMk cId="3279427134" sldId="258"/>
            <ac:picMk id="5" creationId="{9DEC5A9E-11B4-4B09-B647-D6BB354170F4}"/>
          </ac:picMkLst>
        </pc:picChg>
        <pc:picChg chg="del">
          <ac:chgData name="منى الثبيتي" userId="cb151b56e55a1c37" providerId="LiveId" clId="{4241E26D-DA3C-4803-AC82-2259CD7B59CE}" dt="2021-10-17T12:20:04.269" v="49" actId="478"/>
          <ac:picMkLst>
            <pc:docMk/>
            <pc:sldMk cId="3279427134" sldId="258"/>
            <ac:picMk id="14" creationId="{15416355-B347-4797-8A21-5D6B03863885}"/>
          </ac:picMkLst>
        </pc:picChg>
        <pc:picChg chg="del mod">
          <ac:chgData name="منى الثبيتي" userId="cb151b56e55a1c37" providerId="LiveId" clId="{4241E26D-DA3C-4803-AC82-2259CD7B59CE}" dt="2021-10-17T12:18:57.637" v="21" actId="478"/>
          <ac:picMkLst>
            <pc:docMk/>
            <pc:sldMk cId="3279427134" sldId="258"/>
            <ac:picMk id="43" creationId="{51C78641-C0E6-427A-BA7F-1FAAADF7F00A}"/>
          </ac:picMkLst>
        </pc:picChg>
        <pc:cxnChg chg="del">
          <ac:chgData name="منى الثبيتي" userId="cb151b56e55a1c37" providerId="LiveId" clId="{4241E26D-DA3C-4803-AC82-2259CD7B59CE}" dt="2021-10-17T12:20:06.912" v="50" actId="478"/>
          <ac:cxnSpMkLst>
            <pc:docMk/>
            <pc:sldMk cId="3279427134" sldId="258"/>
            <ac:cxnSpMk id="25" creationId="{4D425D6D-8899-4D1A-BB43-FD540D14EE8F}"/>
          </ac:cxnSpMkLst>
        </pc:cxnChg>
      </pc:sldChg>
      <pc:sldChg chg="addSp delSp modSp mod delAnim">
        <pc:chgData name="منى الثبيتي" userId="cb151b56e55a1c37" providerId="LiveId" clId="{4241E26D-DA3C-4803-AC82-2259CD7B59CE}" dt="2021-10-17T12:21:05.102" v="119" actId="478"/>
        <pc:sldMkLst>
          <pc:docMk/>
          <pc:sldMk cId="1673484133" sldId="259"/>
        </pc:sldMkLst>
        <pc:spChg chg="del">
          <ac:chgData name="منى الثبيتي" userId="cb151b56e55a1c37" providerId="LiveId" clId="{4241E26D-DA3C-4803-AC82-2259CD7B59CE}" dt="2021-10-17T12:21:05.102" v="119" actId="478"/>
          <ac:spMkLst>
            <pc:docMk/>
            <pc:sldMk cId="1673484133" sldId="259"/>
            <ac:spMk id="19" creationId="{EC3AB125-4A53-4598-877E-5B037E6E46A0}"/>
          </ac:spMkLst>
        </pc:spChg>
        <pc:spChg chg="add mod">
          <ac:chgData name="منى الثبيتي" userId="cb151b56e55a1c37" providerId="LiveId" clId="{4241E26D-DA3C-4803-AC82-2259CD7B59CE}" dt="2021-10-17T12:20:56.859" v="116" actId="1076"/>
          <ac:spMkLst>
            <pc:docMk/>
            <pc:sldMk cId="1673484133" sldId="259"/>
            <ac:spMk id="27" creationId="{1AEE9F4E-B358-4D70-9EBD-1C93C91A1532}"/>
          </ac:spMkLst>
        </pc:spChg>
        <pc:grpChg chg="del">
          <ac:chgData name="منى الثبيتي" userId="cb151b56e55a1c37" providerId="LiveId" clId="{4241E26D-DA3C-4803-AC82-2259CD7B59CE}" dt="2021-10-17T12:21:02.428" v="118" actId="478"/>
          <ac:grpSpMkLst>
            <pc:docMk/>
            <pc:sldMk cId="1673484133" sldId="259"/>
            <ac:grpSpMk id="25" creationId="{E3C9A356-D1F4-4DD5-84D9-5F62C4AA1EA8}"/>
          </ac:grpSpMkLst>
        </pc:grpChg>
        <pc:picChg chg="del">
          <ac:chgData name="منى الثبيتي" userId="cb151b56e55a1c37" providerId="LiveId" clId="{4241E26D-DA3C-4803-AC82-2259CD7B59CE}" dt="2021-10-17T12:20:50.758" v="114" actId="478"/>
          <ac:picMkLst>
            <pc:docMk/>
            <pc:sldMk cId="1673484133" sldId="259"/>
            <ac:picMk id="13" creationId="{BFC55A90-8BA5-4260-9320-166DD651F2E7}"/>
          </ac:picMkLst>
        </pc:picChg>
        <pc:cxnChg chg="del">
          <ac:chgData name="منى الثبيتي" userId="cb151b56e55a1c37" providerId="LiveId" clId="{4241E26D-DA3C-4803-AC82-2259CD7B59CE}" dt="2021-10-17T12:20:59.116" v="117" actId="478"/>
          <ac:cxnSpMkLst>
            <pc:docMk/>
            <pc:sldMk cId="1673484133" sldId="259"/>
            <ac:cxnSpMk id="7" creationId="{36A5D4FC-BD7B-4B50-9971-88BAC547226C}"/>
          </ac:cxnSpMkLst>
        </pc:cxnChg>
      </pc:sldChg>
      <pc:sldChg chg="addSp delSp modSp mod delAnim modAnim">
        <pc:chgData name="منى الثبيتي" userId="cb151b56e55a1c37" providerId="LiveId" clId="{4241E26D-DA3C-4803-AC82-2259CD7B59CE}" dt="2021-10-17T12:51:09.559" v="629" actId="478"/>
        <pc:sldMkLst>
          <pc:docMk/>
          <pc:sldMk cId="1436551722" sldId="267"/>
        </pc:sldMkLst>
        <pc:spChg chg="add mod">
          <ac:chgData name="منى الثبيتي" userId="cb151b56e55a1c37" providerId="LiveId" clId="{4241E26D-DA3C-4803-AC82-2259CD7B59CE}" dt="2021-10-17T12:21:12.908" v="121"/>
          <ac:spMkLst>
            <pc:docMk/>
            <pc:sldMk cId="1436551722" sldId="267"/>
            <ac:spMk id="49" creationId="{F2EF72E5-EEF3-4E60-89C8-45401AA71AC2}"/>
          </ac:spMkLst>
        </pc:spChg>
        <pc:picChg chg="del">
          <ac:chgData name="منى الثبيتي" userId="cb151b56e55a1c37" providerId="LiveId" clId="{4241E26D-DA3C-4803-AC82-2259CD7B59CE}" dt="2021-10-17T12:50:57.345" v="628" actId="478"/>
          <ac:picMkLst>
            <pc:docMk/>
            <pc:sldMk cId="1436551722" sldId="267"/>
            <ac:picMk id="14" creationId="{15416355-B347-4797-8A21-5D6B03863885}"/>
          </ac:picMkLst>
        </pc:picChg>
        <pc:picChg chg="del">
          <ac:chgData name="منى الثبيتي" userId="cb151b56e55a1c37" providerId="LiveId" clId="{4241E26D-DA3C-4803-AC82-2259CD7B59CE}" dt="2021-10-17T12:21:11.009" v="120" actId="478"/>
          <ac:picMkLst>
            <pc:docMk/>
            <pc:sldMk cId="1436551722" sldId="267"/>
            <ac:picMk id="44" creationId="{66597667-364C-4C53-9540-E8D8BFF45726}"/>
          </ac:picMkLst>
        </pc:picChg>
        <pc:cxnChg chg="del">
          <ac:chgData name="منى الثبيتي" userId="cb151b56e55a1c37" providerId="LiveId" clId="{4241E26D-DA3C-4803-AC82-2259CD7B59CE}" dt="2021-10-17T12:51:09.559" v="629" actId="478"/>
          <ac:cxnSpMkLst>
            <pc:docMk/>
            <pc:sldMk cId="1436551722" sldId="267"/>
            <ac:cxnSpMk id="25" creationId="{4D425D6D-8899-4D1A-BB43-FD540D14EE8F}"/>
          </ac:cxnSpMkLst>
        </pc:cxnChg>
      </pc:sldChg>
      <pc:sldChg chg="addSp delSp modSp mod delAnim modAnim">
        <pc:chgData name="منى الثبيتي" userId="cb151b56e55a1c37" providerId="LiveId" clId="{4241E26D-DA3C-4803-AC82-2259CD7B59CE}" dt="2021-10-17T12:25:33.804" v="159"/>
        <pc:sldMkLst>
          <pc:docMk/>
          <pc:sldMk cId="763320181" sldId="268"/>
        </pc:sldMkLst>
        <pc:spChg chg="del mod">
          <ac:chgData name="منى الثبيتي" userId="cb151b56e55a1c37" providerId="LiveId" clId="{4241E26D-DA3C-4803-AC82-2259CD7B59CE}" dt="2021-10-17T12:21:22.029" v="124" actId="478"/>
          <ac:spMkLst>
            <pc:docMk/>
            <pc:sldMk cId="763320181" sldId="268"/>
            <ac:spMk id="19" creationId="{5E05BF48-1B93-4320-9315-04BA12540741}"/>
          </ac:spMkLst>
        </pc:spChg>
        <pc:spChg chg="mod">
          <ac:chgData name="منى الثبيتي" userId="cb151b56e55a1c37" providerId="LiveId" clId="{4241E26D-DA3C-4803-AC82-2259CD7B59CE}" dt="2021-10-17T12:21:28.538" v="126" actId="20577"/>
          <ac:spMkLst>
            <pc:docMk/>
            <pc:sldMk cId="763320181" sldId="268"/>
            <ac:spMk id="22" creationId="{3C00FE8E-992E-48FA-BB80-2040C2725E4E}"/>
          </ac:spMkLst>
        </pc:spChg>
        <pc:spChg chg="add mod">
          <ac:chgData name="منى الثبيتي" userId="cb151b56e55a1c37" providerId="LiveId" clId="{4241E26D-DA3C-4803-AC82-2259CD7B59CE}" dt="2021-10-17T12:21:44.120" v="130" actId="1076"/>
          <ac:spMkLst>
            <pc:docMk/>
            <pc:sldMk cId="763320181" sldId="268"/>
            <ac:spMk id="25" creationId="{FEB2A6C5-E43E-4ACE-B180-99ACDC7D6BFA}"/>
          </ac:spMkLst>
        </pc:spChg>
        <pc:grpChg chg="del">
          <ac:chgData name="منى الثبيتي" userId="cb151b56e55a1c37" providerId="LiveId" clId="{4241E26D-DA3C-4803-AC82-2259CD7B59CE}" dt="2021-10-17T12:22:06.849" v="131" actId="478"/>
          <ac:grpSpMkLst>
            <pc:docMk/>
            <pc:sldMk cId="763320181" sldId="268"/>
            <ac:grpSpMk id="16" creationId="{20B60876-DEBB-4FA1-81DD-5F69A01348EF}"/>
          </ac:grpSpMkLst>
        </pc:grpChg>
        <pc:picChg chg="del">
          <ac:chgData name="منى الثبيتي" userId="cb151b56e55a1c37" providerId="LiveId" clId="{4241E26D-DA3C-4803-AC82-2259CD7B59CE}" dt="2021-10-17T12:21:17.072" v="122" actId="478"/>
          <ac:picMkLst>
            <pc:docMk/>
            <pc:sldMk cId="763320181" sldId="268"/>
            <ac:picMk id="3" creationId="{28493D4A-6946-4CD1-8552-FC79A7640C0D}"/>
          </ac:picMkLst>
        </pc:picChg>
        <pc:picChg chg="add mod">
          <ac:chgData name="منى الثبيتي" userId="cb151b56e55a1c37" providerId="LiveId" clId="{4241E26D-DA3C-4803-AC82-2259CD7B59CE}" dt="2021-10-17T12:22:29.468" v="136"/>
          <ac:picMkLst>
            <pc:docMk/>
            <pc:sldMk cId="763320181" sldId="268"/>
            <ac:picMk id="4" creationId="{C1838295-0051-4660-8541-BBA3914B1CDA}"/>
          </ac:picMkLst>
        </pc:picChg>
        <pc:picChg chg="mod">
          <ac:chgData name="منى الثبيتي" userId="cb151b56e55a1c37" providerId="LiveId" clId="{4241E26D-DA3C-4803-AC82-2259CD7B59CE}" dt="2021-10-17T12:21:39.216" v="129" actId="1076"/>
          <ac:picMkLst>
            <pc:docMk/>
            <pc:sldMk cId="763320181" sldId="268"/>
            <ac:picMk id="5" creationId="{9DEC5A9E-11B4-4B09-B647-D6BB354170F4}"/>
          </ac:picMkLst>
        </pc:picChg>
        <pc:picChg chg="add mod">
          <ac:chgData name="منى الثبيتي" userId="cb151b56e55a1c37" providerId="LiveId" clId="{4241E26D-DA3C-4803-AC82-2259CD7B59CE}" dt="2021-10-17T12:23:14.302" v="141"/>
          <ac:picMkLst>
            <pc:docMk/>
            <pc:sldMk cId="763320181" sldId="268"/>
            <ac:picMk id="7" creationId="{B688B478-02AE-4921-B0DA-EC5C293A10C9}"/>
          </ac:picMkLst>
        </pc:picChg>
        <pc:picChg chg="add mod">
          <ac:chgData name="منى الثبيتي" userId="cb151b56e55a1c37" providerId="LiveId" clId="{4241E26D-DA3C-4803-AC82-2259CD7B59CE}" dt="2021-10-17T12:23:49.076" v="146"/>
          <ac:picMkLst>
            <pc:docMk/>
            <pc:sldMk cId="763320181" sldId="268"/>
            <ac:picMk id="9" creationId="{7DEAD59A-5BB7-4E47-9C29-738A122EFA3A}"/>
          </ac:picMkLst>
        </pc:picChg>
        <pc:picChg chg="del">
          <ac:chgData name="منى الثبيتي" userId="cb151b56e55a1c37" providerId="LiveId" clId="{4241E26D-DA3C-4803-AC82-2259CD7B59CE}" dt="2021-10-17T12:21:32.218" v="127" actId="478"/>
          <ac:picMkLst>
            <pc:docMk/>
            <pc:sldMk cId="763320181" sldId="268"/>
            <ac:picMk id="13" creationId="{F753ECF1-8F7C-472C-AFDC-4E8CE9CA097C}"/>
          </ac:picMkLst>
        </pc:picChg>
        <pc:picChg chg="add mod">
          <ac:chgData name="منى الثبيتي" userId="cb151b56e55a1c37" providerId="LiveId" clId="{4241E26D-DA3C-4803-AC82-2259CD7B59CE}" dt="2021-10-17T12:24:31.999" v="151" actId="1076"/>
          <ac:picMkLst>
            <pc:docMk/>
            <pc:sldMk cId="763320181" sldId="268"/>
            <ac:picMk id="27" creationId="{9D0A8858-3FFD-48BB-AC2D-FB7F559ECECE}"/>
          </ac:picMkLst>
        </pc:picChg>
        <pc:picChg chg="add mod">
          <ac:chgData name="منى الثبيتي" userId="cb151b56e55a1c37" providerId="LiveId" clId="{4241E26D-DA3C-4803-AC82-2259CD7B59CE}" dt="2021-10-17T12:25:18.536" v="157"/>
          <ac:picMkLst>
            <pc:docMk/>
            <pc:sldMk cId="763320181" sldId="268"/>
            <ac:picMk id="29" creationId="{D19243FD-B44F-431B-B43B-61D4B6CF49E7}"/>
          </ac:picMkLst>
        </pc:picChg>
      </pc:sldChg>
      <pc:sldChg chg="addSp delSp modSp mod delAnim">
        <pc:chgData name="منى الثبيتي" userId="cb151b56e55a1c37" providerId="LiveId" clId="{4241E26D-DA3C-4803-AC82-2259CD7B59CE}" dt="2021-10-17T12:26:42.813" v="176" actId="1036"/>
        <pc:sldMkLst>
          <pc:docMk/>
          <pc:sldMk cId="2823437294" sldId="269"/>
        </pc:sldMkLst>
        <pc:spChg chg="add mod">
          <ac:chgData name="منى الثبيتي" userId="cb151b56e55a1c37" providerId="LiveId" clId="{4241E26D-DA3C-4803-AC82-2259CD7B59CE}" dt="2021-10-17T12:26:42.813" v="176" actId="1036"/>
          <ac:spMkLst>
            <pc:docMk/>
            <pc:sldMk cId="2823437294" sldId="269"/>
            <ac:spMk id="49" creationId="{30D02F4C-9141-4F1D-9BF4-7E9404CC4EB8}"/>
          </ac:spMkLst>
        </pc:spChg>
        <pc:picChg chg="del">
          <ac:chgData name="منى الثبيتي" userId="cb151b56e55a1c37" providerId="LiveId" clId="{4241E26D-DA3C-4803-AC82-2259CD7B59CE}" dt="2021-10-17T12:26:24.525" v="161" actId="478"/>
          <ac:picMkLst>
            <pc:docMk/>
            <pc:sldMk cId="2823437294" sldId="269"/>
            <ac:picMk id="14" creationId="{15416355-B347-4797-8A21-5D6B03863885}"/>
          </ac:picMkLst>
        </pc:picChg>
        <pc:picChg chg="del">
          <ac:chgData name="منى الثبيتي" userId="cb151b56e55a1c37" providerId="LiveId" clId="{4241E26D-DA3C-4803-AC82-2259CD7B59CE}" dt="2021-10-17T12:26:17.473" v="160" actId="478"/>
          <ac:picMkLst>
            <pc:docMk/>
            <pc:sldMk cId="2823437294" sldId="269"/>
            <ac:picMk id="44" creationId="{1B72A120-EDB7-4813-AE90-6B4A3627B0BE}"/>
          </ac:picMkLst>
        </pc:picChg>
        <pc:cxnChg chg="del">
          <ac:chgData name="منى الثبيتي" userId="cb151b56e55a1c37" providerId="LiveId" clId="{4241E26D-DA3C-4803-AC82-2259CD7B59CE}" dt="2021-10-17T12:26:26.917" v="162" actId="478"/>
          <ac:cxnSpMkLst>
            <pc:docMk/>
            <pc:sldMk cId="2823437294" sldId="269"/>
            <ac:cxnSpMk id="25" creationId="{4D425D6D-8899-4D1A-BB43-FD540D14EE8F}"/>
          </ac:cxnSpMkLst>
        </pc:cxnChg>
      </pc:sldChg>
      <pc:sldChg chg="addSp delSp modSp mod delAnim modAnim">
        <pc:chgData name="منى الثبيتي" userId="cb151b56e55a1c37" providerId="LiveId" clId="{4241E26D-DA3C-4803-AC82-2259CD7B59CE}" dt="2021-10-17T12:35:38.672" v="466" actId="14100"/>
        <pc:sldMkLst>
          <pc:docMk/>
          <pc:sldMk cId="3381782066" sldId="270"/>
        </pc:sldMkLst>
        <pc:spChg chg="add mod">
          <ac:chgData name="منى الثبيتي" userId="cb151b56e55a1c37" providerId="LiveId" clId="{4241E26D-DA3C-4803-AC82-2259CD7B59CE}" dt="2021-10-17T12:35:38.672" v="466" actId="14100"/>
          <ac:spMkLst>
            <pc:docMk/>
            <pc:sldMk cId="3381782066" sldId="270"/>
            <ac:spMk id="19" creationId="{CD8C1FFF-C426-438D-AE0A-388E3AA96184}"/>
          </ac:spMkLst>
        </pc:spChg>
        <pc:spChg chg="add mod">
          <ac:chgData name="منى الثبيتي" userId="cb151b56e55a1c37" providerId="LiveId" clId="{4241E26D-DA3C-4803-AC82-2259CD7B59CE}" dt="2021-10-17T12:32:00.949" v="432" actId="20577"/>
          <ac:spMkLst>
            <pc:docMk/>
            <pc:sldMk cId="3381782066" sldId="270"/>
            <ac:spMk id="22" creationId="{A252891D-FBAB-4609-BC5A-2B2189C084EB}"/>
          </ac:spMkLst>
        </pc:spChg>
        <pc:spChg chg="del">
          <ac:chgData name="منى الثبيتي" userId="cb151b56e55a1c37" providerId="LiveId" clId="{4241E26D-DA3C-4803-AC82-2259CD7B59CE}" dt="2021-10-17T12:30:33.820" v="272" actId="478"/>
          <ac:spMkLst>
            <pc:docMk/>
            <pc:sldMk cId="3381782066" sldId="270"/>
            <ac:spMk id="37" creationId="{1E916354-4866-49F9-B54E-E087CAA32633}"/>
          </ac:spMkLst>
        </pc:spChg>
        <pc:spChg chg="del">
          <ac:chgData name="منى الثبيتي" userId="cb151b56e55a1c37" providerId="LiveId" clId="{4241E26D-DA3C-4803-AC82-2259CD7B59CE}" dt="2021-10-17T12:30:38.261" v="273" actId="478"/>
          <ac:spMkLst>
            <pc:docMk/>
            <pc:sldMk cId="3381782066" sldId="270"/>
            <ac:spMk id="41" creationId="{BD65CC3D-202F-4E6B-8048-FA84B7BB773B}"/>
          </ac:spMkLst>
        </pc:spChg>
        <pc:grpChg chg="del">
          <ac:chgData name="منى الثبيتي" userId="cb151b56e55a1c37" providerId="LiveId" clId="{4241E26D-DA3C-4803-AC82-2259CD7B59CE}" dt="2021-10-17T12:30:44.351" v="275" actId="478"/>
          <ac:grpSpMkLst>
            <pc:docMk/>
            <pc:sldMk cId="3381782066" sldId="270"/>
            <ac:grpSpMk id="30" creationId="{2AB2A42F-E3C7-4C93-AD52-FB7C74BBF551}"/>
          </ac:grpSpMkLst>
        </pc:grpChg>
        <pc:picChg chg="add mod">
          <ac:chgData name="منى الثبيتي" userId="cb151b56e55a1c37" providerId="LiveId" clId="{4241E26D-DA3C-4803-AC82-2259CD7B59CE}" dt="2021-10-17T12:32:31.925" v="434" actId="1076"/>
          <ac:picMkLst>
            <pc:docMk/>
            <pc:sldMk cId="3381782066" sldId="270"/>
            <ac:picMk id="3" creationId="{B3981CCC-C956-4EBB-883D-4700EA590D67}"/>
          </ac:picMkLst>
        </pc:picChg>
        <pc:picChg chg="mod">
          <ac:chgData name="منى الثبيتي" userId="cb151b56e55a1c37" providerId="LiveId" clId="{4241E26D-DA3C-4803-AC82-2259CD7B59CE}" dt="2021-10-17T12:30:17.257" v="209" actId="1076"/>
          <ac:picMkLst>
            <pc:docMk/>
            <pc:sldMk cId="3381782066" sldId="270"/>
            <ac:picMk id="5" creationId="{9DEC5A9E-11B4-4B09-B647-D6BB354170F4}"/>
          </ac:picMkLst>
        </pc:picChg>
        <pc:picChg chg="add del">
          <ac:chgData name="منى الثبيتي" userId="cb151b56e55a1c37" providerId="LiveId" clId="{4241E26D-DA3C-4803-AC82-2259CD7B59CE}" dt="2021-10-17T12:32:58.453" v="438" actId="478"/>
          <ac:picMkLst>
            <pc:docMk/>
            <pc:sldMk cId="3381782066" sldId="270"/>
            <ac:picMk id="6" creationId="{DB0C77C5-4CA2-492D-B9DA-CFB46FF46337}"/>
          </ac:picMkLst>
        </pc:picChg>
        <pc:picChg chg="add mod">
          <ac:chgData name="منى الثبيتي" userId="cb151b56e55a1c37" providerId="LiveId" clId="{4241E26D-DA3C-4803-AC82-2259CD7B59CE}" dt="2021-10-17T12:33:44.619" v="446" actId="14100"/>
          <ac:picMkLst>
            <pc:docMk/>
            <pc:sldMk cId="3381782066" sldId="270"/>
            <ac:picMk id="9" creationId="{7DFE9097-A75C-429A-A028-3E1B5D4D9CAC}"/>
          </ac:picMkLst>
        </pc:picChg>
        <pc:picChg chg="add mod">
          <ac:chgData name="منى الثبيتي" userId="cb151b56e55a1c37" providerId="LiveId" clId="{4241E26D-DA3C-4803-AC82-2259CD7B59CE}" dt="2021-10-17T12:34:16.706" v="451"/>
          <ac:picMkLst>
            <pc:docMk/>
            <pc:sldMk cId="3381782066" sldId="270"/>
            <ac:picMk id="12" creationId="{92805C63-A0CE-463D-B64B-906662960689}"/>
          </ac:picMkLst>
        </pc:picChg>
        <pc:picChg chg="add mod">
          <ac:chgData name="منى الثبيتي" userId="cb151b56e55a1c37" providerId="LiveId" clId="{4241E26D-DA3C-4803-AC82-2259CD7B59CE}" dt="2021-10-17T12:34:55.207" v="456"/>
          <ac:picMkLst>
            <pc:docMk/>
            <pc:sldMk cId="3381782066" sldId="270"/>
            <ac:picMk id="14" creationId="{C35D163B-0CEC-4354-BADB-BBFB5FFE9A20}"/>
          </ac:picMkLst>
        </pc:picChg>
        <pc:picChg chg="del">
          <ac:chgData name="منى الثبيتي" userId="cb151b56e55a1c37" providerId="LiveId" clId="{4241E26D-DA3C-4803-AC82-2259CD7B59CE}" dt="2021-10-17T12:30:18.965" v="210" actId="478"/>
          <ac:picMkLst>
            <pc:docMk/>
            <pc:sldMk cId="3381782066" sldId="270"/>
            <ac:picMk id="27" creationId="{6EDEAC0D-AA08-43C0-9700-A70625E19D0B}"/>
          </ac:picMkLst>
        </pc:picChg>
        <pc:picChg chg="del">
          <ac:chgData name="منى الثبيتي" userId="cb151b56e55a1c37" providerId="LiveId" clId="{4241E26D-DA3C-4803-AC82-2259CD7B59CE}" dt="2021-10-17T12:30:40.070" v="274" actId="478"/>
          <ac:picMkLst>
            <pc:docMk/>
            <pc:sldMk cId="3381782066" sldId="270"/>
            <ac:picMk id="38" creationId="{CBB0E870-DEE2-4A9A-8FA4-1744D67FDBDC}"/>
          </ac:picMkLst>
        </pc:picChg>
        <pc:cxnChg chg="del">
          <ac:chgData name="منى الثبيتي" userId="cb151b56e55a1c37" providerId="LiveId" clId="{4241E26D-DA3C-4803-AC82-2259CD7B59CE}" dt="2021-10-17T12:30:21.475" v="211" actId="478"/>
          <ac:cxnSpMkLst>
            <pc:docMk/>
            <pc:sldMk cId="3381782066" sldId="270"/>
            <ac:cxnSpMk id="7" creationId="{36A5D4FC-BD7B-4B50-9971-88BAC547226C}"/>
          </ac:cxnSpMkLst>
        </pc:cxnChg>
      </pc:sldChg>
      <pc:sldChg chg="addSp delSp modSp mod delAnim modAnim">
        <pc:chgData name="منى الثبيتي" userId="cb151b56e55a1c37" providerId="LiveId" clId="{4241E26D-DA3C-4803-AC82-2259CD7B59CE}" dt="2021-10-17T13:13:09.466" v="630"/>
        <pc:sldMkLst>
          <pc:docMk/>
          <pc:sldMk cId="1609608976" sldId="271"/>
        </pc:sldMkLst>
        <pc:spChg chg="del topLvl">
          <ac:chgData name="منى الثبيتي" userId="cb151b56e55a1c37" providerId="LiveId" clId="{4241E26D-DA3C-4803-AC82-2259CD7B59CE}" dt="2021-10-17T12:35:21.348" v="460" actId="478"/>
          <ac:spMkLst>
            <pc:docMk/>
            <pc:sldMk cId="1609608976" sldId="271"/>
            <ac:spMk id="15" creationId="{8A319CD9-9ABF-4C60-AF2F-ACEAB02FF84D}"/>
          </ac:spMkLst>
        </pc:spChg>
        <pc:spChg chg="del">
          <ac:chgData name="منى الثبيتي" userId="cb151b56e55a1c37" providerId="LiveId" clId="{4241E26D-DA3C-4803-AC82-2259CD7B59CE}" dt="2021-10-17T12:35:24.435" v="461" actId="478"/>
          <ac:spMkLst>
            <pc:docMk/>
            <pc:sldMk cId="1609608976" sldId="271"/>
            <ac:spMk id="17" creationId="{42D504ED-1DA0-4DB5-81BC-DF26BDFAF865}"/>
          </ac:spMkLst>
        </pc:spChg>
        <pc:spChg chg="add mod">
          <ac:chgData name="منى الثبيتي" userId="cb151b56e55a1c37" providerId="LiveId" clId="{4241E26D-DA3C-4803-AC82-2259CD7B59CE}" dt="2021-10-17T12:35:49.045" v="468" actId="1076"/>
          <ac:spMkLst>
            <pc:docMk/>
            <pc:sldMk cId="1609608976" sldId="271"/>
            <ac:spMk id="18" creationId="{C71C6CB6-B3D6-43B7-9926-AF073762D4C9}"/>
          </ac:spMkLst>
        </pc:spChg>
        <pc:spChg chg="add mod">
          <ac:chgData name="منى الثبيتي" userId="cb151b56e55a1c37" providerId="LiveId" clId="{4241E26D-DA3C-4803-AC82-2259CD7B59CE}" dt="2021-10-17T12:37:02.861" v="469"/>
          <ac:spMkLst>
            <pc:docMk/>
            <pc:sldMk cId="1609608976" sldId="271"/>
            <ac:spMk id="19" creationId="{176F7727-438C-4AEA-A2B8-5755A51FD5B2}"/>
          </ac:spMkLst>
        </pc:spChg>
        <pc:spChg chg="del mod">
          <ac:chgData name="منى الثبيتي" userId="cb151b56e55a1c37" providerId="LiveId" clId="{4241E26D-DA3C-4803-AC82-2259CD7B59CE}" dt="2021-10-17T12:35:29.075" v="463" actId="478"/>
          <ac:spMkLst>
            <pc:docMk/>
            <pc:sldMk cId="1609608976" sldId="271"/>
            <ac:spMk id="20" creationId="{5B614DF9-0BE1-46E1-BC58-8A6838FAB9EF}"/>
          </ac:spMkLst>
        </pc:spChg>
        <pc:grpChg chg="del">
          <ac:chgData name="منى الثبيتي" userId="cb151b56e55a1c37" providerId="LiveId" clId="{4241E26D-DA3C-4803-AC82-2259CD7B59CE}" dt="2021-10-17T12:35:17.536" v="459" actId="478"/>
          <ac:grpSpMkLst>
            <pc:docMk/>
            <pc:sldMk cId="1609608976" sldId="271"/>
            <ac:grpSpMk id="13" creationId="{A17E3F11-B231-44A0-91CA-B694006246AB}"/>
          </ac:grpSpMkLst>
        </pc:grpChg>
        <pc:picChg chg="add mod">
          <ac:chgData name="منى الثبيتي" userId="cb151b56e55a1c37" providerId="LiveId" clId="{4241E26D-DA3C-4803-AC82-2259CD7B59CE}" dt="2021-10-17T12:38:30.507" v="478" actId="14100"/>
          <ac:picMkLst>
            <pc:docMk/>
            <pc:sldMk cId="1609608976" sldId="271"/>
            <ac:picMk id="3" creationId="{6A1AB7A9-EFA9-437B-9EB7-56DF94E4E2C5}"/>
          </ac:picMkLst>
        </pc:picChg>
        <pc:picChg chg="add mod">
          <ac:chgData name="منى الثبيتي" userId="cb151b56e55a1c37" providerId="LiveId" clId="{4241E26D-DA3C-4803-AC82-2259CD7B59CE}" dt="2021-10-17T12:38:41.779" v="480" actId="1076"/>
          <ac:picMkLst>
            <pc:docMk/>
            <pc:sldMk cId="1609608976" sldId="271"/>
            <ac:picMk id="6" creationId="{E5FAA9A6-9319-4DF6-B2DA-D6D8449A8D26}"/>
          </ac:picMkLst>
        </pc:picChg>
        <pc:picChg chg="del">
          <ac:chgData name="منى الثبيتي" userId="cb151b56e55a1c37" providerId="LiveId" clId="{4241E26D-DA3C-4803-AC82-2259CD7B59CE}" dt="2021-10-17T12:35:30.948" v="464" actId="478"/>
          <ac:picMkLst>
            <pc:docMk/>
            <pc:sldMk cId="1609608976" sldId="271"/>
            <ac:picMk id="9" creationId="{6F8F64BF-8D01-43AE-BE47-90E5FF412C17}"/>
          </ac:picMkLst>
        </pc:picChg>
        <pc:picChg chg="mod">
          <ac:chgData name="منى الثبيتي" userId="cb151b56e55a1c37" providerId="LiveId" clId="{4241E26D-DA3C-4803-AC82-2259CD7B59CE}" dt="2021-10-17T13:13:09.466" v="630"/>
          <ac:picMkLst>
            <pc:docMk/>
            <pc:sldMk cId="1609608976" sldId="271"/>
            <ac:picMk id="10" creationId="{D4E82568-92B7-4E8A-8231-A2F5B0A10D42}"/>
          </ac:picMkLst>
        </pc:picChg>
        <pc:picChg chg="del topLvl">
          <ac:chgData name="منى الثبيتي" userId="cb151b56e55a1c37" providerId="LiveId" clId="{4241E26D-DA3C-4803-AC82-2259CD7B59CE}" dt="2021-10-17T12:35:17.536" v="459" actId="478"/>
          <ac:picMkLst>
            <pc:docMk/>
            <pc:sldMk cId="1609608976" sldId="271"/>
            <ac:picMk id="14" creationId="{DD19B2A5-B5BB-4466-A402-08735230B21C}"/>
          </ac:picMkLst>
        </pc:picChg>
        <pc:picChg chg="add mod">
          <ac:chgData name="منى الثبيتي" userId="cb151b56e55a1c37" providerId="LiveId" clId="{4241E26D-DA3C-4803-AC82-2259CD7B59CE}" dt="2021-10-17T12:40:10.775" v="490"/>
          <ac:picMkLst>
            <pc:docMk/>
            <pc:sldMk cId="1609608976" sldId="271"/>
            <ac:picMk id="24" creationId="{8B8F08A1-8911-4EA9-85C0-F0EAF39EDF68}"/>
          </ac:picMkLst>
        </pc:picChg>
        <pc:picChg chg="add mod">
          <ac:chgData name="منى الثبيتي" userId="cb151b56e55a1c37" providerId="LiveId" clId="{4241E26D-DA3C-4803-AC82-2259CD7B59CE}" dt="2021-10-17T12:40:37.079" v="493" actId="1076"/>
          <ac:picMkLst>
            <pc:docMk/>
            <pc:sldMk cId="1609608976" sldId="271"/>
            <ac:picMk id="26" creationId="{F8BE6259-5DD7-44B5-8732-2ABBD0C1C89C}"/>
          </ac:picMkLst>
        </pc:picChg>
        <pc:picChg chg="add mod">
          <ac:chgData name="منى الثبيتي" userId="cb151b56e55a1c37" providerId="LiveId" clId="{4241E26D-DA3C-4803-AC82-2259CD7B59CE}" dt="2021-10-17T12:41:01.821" v="496" actId="1076"/>
          <ac:picMkLst>
            <pc:docMk/>
            <pc:sldMk cId="1609608976" sldId="271"/>
            <ac:picMk id="28" creationId="{3AC6E179-77A0-4E74-83D1-82F813BEA540}"/>
          </ac:picMkLst>
        </pc:picChg>
        <pc:picChg chg="add mod">
          <ac:chgData name="منى الثبيتي" userId="cb151b56e55a1c37" providerId="LiveId" clId="{4241E26D-DA3C-4803-AC82-2259CD7B59CE}" dt="2021-10-17T12:42:55.494" v="509" actId="1076"/>
          <ac:picMkLst>
            <pc:docMk/>
            <pc:sldMk cId="1609608976" sldId="271"/>
            <ac:picMk id="30" creationId="{F78F2684-795F-4694-817E-37779CDBC336}"/>
          </ac:picMkLst>
        </pc:picChg>
        <pc:picChg chg="add mod">
          <ac:chgData name="منى الثبيتي" userId="cb151b56e55a1c37" providerId="LiveId" clId="{4241E26D-DA3C-4803-AC82-2259CD7B59CE}" dt="2021-10-17T12:43:01.659" v="510" actId="1076"/>
          <ac:picMkLst>
            <pc:docMk/>
            <pc:sldMk cId="1609608976" sldId="271"/>
            <ac:picMk id="96" creationId="{AFD014E6-E2AE-4A1A-9005-91418674BE12}"/>
          </ac:picMkLst>
        </pc:picChg>
        <pc:picChg chg="add mod">
          <ac:chgData name="منى الثبيتي" userId="cb151b56e55a1c37" providerId="LiveId" clId="{4241E26D-DA3C-4803-AC82-2259CD7B59CE}" dt="2021-10-17T12:44:21.348" v="517" actId="1076"/>
          <ac:picMkLst>
            <pc:docMk/>
            <pc:sldMk cId="1609608976" sldId="271"/>
            <ac:picMk id="98" creationId="{10C918FD-FF18-47F4-A8D4-1A551B410934}"/>
          </ac:picMkLst>
        </pc:picChg>
        <pc:cxnChg chg="del">
          <ac:chgData name="منى الثبيتي" userId="cb151b56e55a1c37" providerId="LiveId" clId="{4241E26D-DA3C-4803-AC82-2259CD7B59CE}" dt="2021-10-17T12:35:33.032" v="465" actId="478"/>
          <ac:cxnSpMkLst>
            <pc:docMk/>
            <pc:sldMk cId="1609608976" sldId="271"/>
            <ac:cxnSpMk id="7" creationId="{36A5D4FC-BD7B-4B50-9971-88BAC547226C}"/>
          </ac:cxnSpMkLst>
        </pc:cxnChg>
      </pc:sldChg>
      <pc:sldChg chg="addSp delSp modSp mod delAnim modAnim">
        <pc:chgData name="منى الثبيتي" userId="cb151b56e55a1c37" providerId="LiveId" clId="{4241E26D-DA3C-4803-AC82-2259CD7B59CE}" dt="2021-10-17T12:31:49.389" v="429" actId="1038"/>
        <pc:sldMkLst>
          <pc:docMk/>
          <pc:sldMk cId="944738685" sldId="272"/>
        </pc:sldMkLst>
        <pc:spChg chg="del">
          <ac:chgData name="منى الثبيتي" userId="cb151b56e55a1c37" providerId="LiveId" clId="{4241E26D-DA3C-4803-AC82-2259CD7B59CE}" dt="2021-10-17T12:27:12.340" v="181" actId="478"/>
          <ac:spMkLst>
            <pc:docMk/>
            <pc:sldMk cId="944738685" sldId="272"/>
            <ac:spMk id="2" creationId="{CB9B409B-8DC5-47BA-9736-CD76BFBF3203}"/>
          </ac:spMkLst>
        </pc:spChg>
        <pc:spChg chg="del">
          <ac:chgData name="منى الثبيتي" userId="cb151b56e55a1c37" providerId="LiveId" clId="{4241E26D-DA3C-4803-AC82-2259CD7B59CE}" dt="2021-10-17T12:27:07.900" v="180" actId="478"/>
          <ac:spMkLst>
            <pc:docMk/>
            <pc:sldMk cId="944738685" sldId="272"/>
            <ac:spMk id="18" creationId="{B255FD01-584D-403F-B84C-A12F3F673C68}"/>
          </ac:spMkLst>
        </pc:spChg>
        <pc:spChg chg="add mod">
          <ac:chgData name="منى الثبيتي" userId="cb151b56e55a1c37" providerId="LiveId" clId="{4241E26D-DA3C-4803-AC82-2259CD7B59CE}" dt="2021-10-17T12:27:01.414" v="179"/>
          <ac:spMkLst>
            <pc:docMk/>
            <pc:sldMk cId="944738685" sldId="272"/>
            <ac:spMk id="21" creationId="{4650ACB9-77A0-4F43-9F25-05480ECD419A}"/>
          </ac:spMkLst>
        </pc:spChg>
        <pc:spChg chg="add mod">
          <ac:chgData name="منى الثبيتي" userId="cb151b56e55a1c37" providerId="LiveId" clId="{4241E26D-DA3C-4803-AC82-2259CD7B59CE}" dt="2021-10-17T12:31:49.389" v="429" actId="1038"/>
          <ac:spMkLst>
            <pc:docMk/>
            <pc:sldMk cId="944738685" sldId="272"/>
            <ac:spMk id="26" creationId="{153BD88F-E6B6-46A0-A98E-E613A9578138}"/>
          </ac:spMkLst>
        </pc:spChg>
        <pc:grpChg chg="del">
          <ac:chgData name="منى الثبيتي" userId="cb151b56e55a1c37" providerId="LiveId" clId="{4241E26D-DA3C-4803-AC82-2259CD7B59CE}" dt="2021-10-17T12:27:21.862" v="182" actId="478"/>
          <ac:grpSpMkLst>
            <pc:docMk/>
            <pc:sldMk cId="944738685" sldId="272"/>
            <ac:grpSpMk id="15" creationId="{4CDB49DD-44F5-407E-B690-EC1A616B4ABA}"/>
          </ac:grpSpMkLst>
        </pc:grpChg>
        <pc:picChg chg="mod">
          <ac:chgData name="منى الثبيتي" userId="cb151b56e55a1c37" providerId="LiveId" clId="{4241E26D-DA3C-4803-AC82-2259CD7B59CE}" dt="2021-10-17T12:31:32.198" v="280" actId="1076"/>
          <ac:picMkLst>
            <pc:docMk/>
            <pc:sldMk cId="944738685" sldId="272"/>
            <ac:picMk id="5" creationId="{9DEC5A9E-11B4-4B09-B647-D6BB354170F4}"/>
          </ac:picMkLst>
        </pc:picChg>
        <pc:picChg chg="add mod">
          <ac:chgData name="منى الثبيتي" userId="cb151b56e55a1c37" providerId="LiveId" clId="{4241E26D-DA3C-4803-AC82-2259CD7B59CE}" dt="2021-10-17T12:27:49.809" v="186" actId="1076"/>
          <ac:picMkLst>
            <pc:docMk/>
            <pc:sldMk cId="944738685" sldId="272"/>
            <ac:picMk id="6" creationId="{CB1A480F-6C41-4AA1-8A9A-BBD81F646765}"/>
          </ac:picMkLst>
        </pc:picChg>
        <pc:picChg chg="add mod">
          <ac:chgData name="منى الثبيتي" userId="cb151b56e55a1c37" providerId="LiveId" clId="{4241E26D-DA3C-4803-AC82-2259CD7B59CE}" dt="2021-10-17T12:28:21.718" v="192"/>
          <ac:picMkLst>
            <pc:docMk/>
            <pc:sldMk cId="944738685" sldId="272"/>
            <ac:picMk id="9" creationId="{D62726DF-0A2E-4DD1-9F7B-EF10C6C7A606}"/>
          </ac:picMkLst>
        </pc:picChg>
        <pc:picChg chg="del">
          <ac:chgData name="منى الثبيتي" userId="cb151b56e55a1c37" providerId="LiveId" clId="{4241E26D-DA3C-4803-AC82-2259CD7B59CE}" dt="2021-10-17T12:26:48.891" v="177" actId="478"/>
          <ac:picMkLst>
            <pc:docMk/>
            <pc:sldMk cId="944738685" sldId="272"/>
            <ac:picMk id="12" creationId="{0C7212F0-BB01-4EA6-928B-DEE394C92482}"/>
          </ac:picMkLst>
        </pc:picChg>
        <pc:picChg chg="add mod">
          <ac:chgData name="منى الثبيتي" userId="cb151b56e55a1c37" providerId="LiveId" clId="{4241E26D-DA3C-4803-AC82-2259CD7B59CE}" dt="2021-10-17T12:29:13.317" v="200" actId="1076"/>
          <ac:picMkLst>
            <pc:docMk/>
            <pc:sldMk cId="944738685" sldId="272"/>
            <ac:picMk id="23" creationId="{309BA9A0-C6C6-451A-9648-AC11FCE560DB}"/>
          </ac:picMkLst>
        </pc:picChg>
        <pc:picChg chg="add mod">
          <ac:chgData name="منى الثبيتي" userId="cb151b56e55a1c37" providerId="LiveId" clId="{4241E26D-DA3C-4803-AC82-2259CD7B59CE}" dt="2021-10-17T12:30:02.391" v="208" actId="1076"/>
          <ac:picMkLst>
            <pc:docMk/>
            <pc:sldMk cId="944738685" sldId="272"/>
            <ac:picMk id="25" creationId="{5D4C6544-CECD-41FA-BE65-CEB57CB6E86A}"/>
          </ac:picMkLst>
        </pc:picChg>
        <pc:cxnChg chg="del">
          <ac:chgData name="منى الثبيتي" userId="cb151b56e55a1c37" providerId="LiveId" clId="{4241E26D-DA3C-4803-AC82-2259CD7B59CE}" dt="2021-10-17T12:26:51.028" v="178" actId="478"/>
          <ac:cxnSpMkLst>
            <pc:docMk/>
            <pc:sldMk cId="944738685" sldId="272"/>
            <ac:cxnSpMk id="7" creationId="{36A5D4FC-BD7B-4B50-9971-88BAC547226C}"/>
          </ac:cxnSpMkLst>
        </pc:cxnChg>
      </pc:sldChg>
      <pc:sldChg chg="addSp delSp modSp mod">
        <pc:chgData name="منى الثبيتي" userId="cb151b56e55a1c37" providerId="LiveId" clId="{4241E26D-DA3C-4803-AC82-2259CD7B59CE}" dt="2021-10-17T12:50:25.128" v="624"/>
        <pc:sldMkLst>
          <pc:docMk/>
          <pc:sldMk cId="3591257260" sldId="273"/>
        </pc:sldMkLst>
        <pc:spChg chg="add mod">
          <ac:chgData name="منى الثبيتي" userId="cb151b56e55a1c37" providerId="LiveId" clId="{4241E26D-DA3C-4803-AC82-2259CD7B59CE}" dt="2021-10-17T12:50:25.128" v="624"/>
          <ac:spMkLst>
            <pc:docMk/>
            <pc:sldMk cId="3591257260" sldId="273"/>
            <ac:spMk id="18" creationId="{BAD2D09B-5972-441E-9981-24BBC21BF139}"/>
          </ac:spMkLst>
        </pc:spChg>
        <pc:picChg chg="del">
          <ac:chgData name="منى الثبيتي" userId="cb151b56e55a1c37" providerId="LiveId" clId="{4241E26D-DA3C-4803-AC82-2259CD7B59CE}" dt="2021-10-17T12:50:14.231" v="623" actId="478"/>
          <ac:picMkLst>
            <pc:docMk/>
            <pc:sldMk cId="3591257260" sldId="273"/>
            <ac:picMk id="9" creationId="{8B5F6A27-6E30-4A6F-823F-67C84CF4114F}"/>
          </ac:picMkLst>
        </pc:picChg>
        <pc:picChg chg="del">
          <ac:chgData name="منى الثبيتي" userId="cb151b56e55a1c37" providerId="LiveId" clId="{4241E26D-DA3C-4803-AC82-2259CD7B59CE}" dt="2021-10-17T12:50:12.256" v="622" actId="478"/>
          <ac:picMkLst>
            <pc:docMk/>
            <pc:sldMk cId="3591257260" sldId="273"/>
            <ac:picMk id="19" creationId="{64DE8BF2-4F1A-414A-9DDC-932C4EC50961}"/>
          </ac:picMkLst>
        </pc:picChg>
      </pc:sldChg>
      <pc:sldChg chg="addSp delSp modSp mod delAnim">
        <pc:chgData name="منى الثبيتي" userId="cb151b56e55a1c37" providerId="LiveId" clId="{4241E26D-DA3C-4803-AC82-2259CD7B59CE}" dt="2021-10-17T12:48:47.302" v="609" actId="478"/>
        <pc:sldMkLst>
          <pc:docMk/>
          <pc:sldMk cId="3398731474" sldId="274"/>
        </pc:sldMkLst>
        <pc:spChg chg="add mod">
          <ac:chgData name="منى الثبيتي" userId="cb151b56e55a1c37" providerId="LiveId" clId="{4241E26D-DA3C-4803-AC82-2259CD7B59CE}" dt="2021-10-17T12:48:42.644" v="607" actId="1038"/>
          <ac:spMkLst>
            <pc:docMk/>
            <pc:sldMk cId="3398731474" sldId="274"/>
            <ac:spMk id="49" creationId="{19E2C8C3-5358-4746-B9A4-F0E5251EACC3}"/>
          </ac:spMkLst>
        </pc:spChg>
        <pc:picChg chg="del">
          <ac:chgData name="منى الثبيتي" userId="cb151b56e55a1c37" providerId="LiveId" clId="{4241E26D-DA3C-4803-AC82-2259CD7B59CE}" dt="2021-10-17T12:48:47.302" v="609" actId="478"/>
          <ac:picMkLst>
            <pc:docMk/>
            <pc:sldMk cId="3398731474" sldId="274"/>
            <ac:picMk id="14" creationId="{15416355-B347-4797-8A21-5D6B03863885}"/>
          </ac:picMkLst>
        </pc:picChg>
        <pc:picChg chg="del">
          <ac:chgData name="منى الثبيتي" userId="cb151b56e55a1c37" providerId="LiveId" clId="{4241E26D-DA3C-4803-AC82-2259CD7B59CE}" dt="2021-10-17T12:48:32.013" v="548" actId="478"/>
          <ac:picMkLst>
            <pc:docMk/>
            <pc:sldMk cId="3398731474" sldId="274"/>
            <ac:picMk id="44" creationId="{68604A65-F985-48A9-AE86-6DEF5B63EDFE}"/>
          </ac:picMkLst>
        </pc:picChg>
        <pc:cxnChg chg="del">
          <ac:chgData name="منى الثبيتي" userId="cb151b56e55a1c37" providerId="LiveId" clId="{4241E26D-DA3C-4803-AC82-2259CD7B59CE}" dt="2021-10-17T12:48:45.595" v="608" actId="478"/>
          <ac:cxnSpMkLst>
            <pc:docMk/>
            <pc:sldMk cId="3398731474" sldId="274"/>
            <ac:cxnSpMk id="25" creationId="{4D425D6D-8899-4D1A-BB43-FD540D14EE8F}"/>
          </ac:cxnSpMkLst>
        </pc:cxnChg>
      </pc:sldChg>
      <pc:sldChg chg="addSp delSp modSp mod delAnim modAnim">
        <pc:chgData name="منى الثبيتي" userId="cb151b56e55a1c37" providerId="LiveId" clId="{4241E26D-DA3C-4803-AC82-2259CD7B59CE}" dt="2021-10-17T12:50:02.885" v="621"/>
        <pc:sldMkLst>
          <pc:docMk/>
          <pc:sldMk cId="2761679910" sldId="275"/>
        </pc:sldMkLst>
        <pc:spChg chg="del">
          <ac:chgData name="منى الثبيتي" userId="cb151b56e55a1c37" providerId="LiveId" clId="{4241E26D-DA3C-4803-AC82-2259CD7B59CE}" dt="2021-10-17T12:49:01.506" v="613" actId="478"/>
          <ac:spMkLst>
            <pc:docMk/>
            <pc:sldMk cId="2761679910" sldId="275"/>
            <ac:spMk id="19" creationId="{68BC4EB9-B5F2-49C4-8C78-35963D39C312}"/>
          </ac:spMkLst>
        </pc:spChg>
        <pc:spChg chg="add mod">
          <ac:chgData name="منى الثبيتي" userId="cb151b56e55a1c37" providerId="LiveId" clId="{4241E26D-DA3C-4803-AC82-2259CD7B59CE}" dt="2021-10-17T12:49:22.518" v="616" actId="1076"/>
          <ac:spMkLst>
            <pc:docMk/>
            <pc:sldMk cId="2761679910" sldId="275"/>
            <ac:spMk id="20" creationId="{D0C4CE44-C5FB-4F5A-A7B6-AFF35201174B}"/>
          </ac:spMkLst>
        </pc:spChg>
        <pc:spChg chg="add mod">
          <ac:chgData name="منى الثبيتي" userId="cb151b56e55a1c37" providerId="LiveId" clId="{4241E26D-DA3C-4803-AC82-2259CD7B59CE}" dt="2021-10-17T12:49:33.619" v="617"/>
          <ac:spMkLst>
            <pc:docMk/>
            <pc:sldMk cId="2761679910" sldId="275"/>
            <ac:spMk id="21" creationId="{E5EC5A66-CDFF-43AF-9EC5-F81D6B03A523}"/>
          </ac:spMkLst>
        </pc:spChg>
        <pc:spChg chg="del">
          <ac:chgData name="منى الثبيتي" userId="cb151b56e55a1c37" providerId="LiveId" clId="{4241E26D-DA3C-4803-AC82-2259CD7B59CE}" dt="2021-10-17T12:49:04.231" v="614" actId="478"/>
          <ac:spMkLst>
            <pc:docMk/>
            <pc:sldMk cId="2761679910" sldId="275"/>
            <ac:spMk id="22" creationId="{C3030078-1C1F-4A20-8CFF-EEE52B83F45C}"/>
          </ac:spMkLst>
        </pc:spChg>
        <pc:grpChg chg="del">
          <ac:chgData name="منى الثبيتي" userId="cb151b56e55a1c37" providerId="LiveId" clId="{4241E26D-DA3C-4803-AC82-2259CD7B59CE}" dt="2021-10-17T12:48:54.020" v="610" actId="478"/>
          <ac:grpSpMkLst>
            <pc:docMk/>
            <pc:sldMk cId="2761679910" sldId="275"/>
            <ac:grpSpMk id="16" creationId="{68EA1702-EBF7-48C3-80AA-F209D1F021F0}"/>
          </ac:grpSpMkLst>
        </pc:grpChg>
        <pc:picChg chg="add mod">
          <ac:chgData name="منى الثبيتي" userId="cb151b56e55a1c37" providerId="LiveId" clId="{4241E26D-DA3C-4803-AC82-2259CD7B59CE}" dt="2021-10-17T12:49:59.403" v="620"/>
          <ac:picMkLst>
            <pc:docMk/>
            <pc:sldMk cId="2761679910" sldId="275"/>
            <ac:picMk id="4" creationId="{25A24942-DC7B-45F1-8757-312D1335057B}"/>
          </ac:picMkLst>
        </pc:picChg>
        <pc:picChg chg="del">
          <ac:chgData name="منى الثبيتي" userId="cb151b56e55a1c37" providerId="LiveId" clId="{4241E26D-DA3C-4803-AC82-2259CD7B59CE}" dt="2021-10-17T12:48:55.833" v="611" actId="478"/>
          <ac:picMkLst>
            <pc:docMk/>
            <pc:sldMk cId="2761679910" sldId="275"/>
            <ac:picMk id="13" creationId="{CB923F4C-8E2A-4D77-AF5B-829B870053CD}"/>
          </ac:picMkLst>
        </pc:picChg>
        <pc:cxnChg chg="del">
          <ac:chgData name="منى الثبيتي" userId="cb151b56e55a1c37" providerId="LiveId" clId="{4241E26D-DA3C-4803-AC82-2259CD7B59CE}" dt="2021-10-17T12:48:58.389" v="612" actId="478"/>
          <ac:cxnSpMkLst>
            <pc:docMk/>
            <pc:sldMk cId="2761679910" sldId="275"/>
            <ac:cxnSpMk id="11" creationId="{85EA0E05-3829-4DFC-8485-2B3C6A0384BA}"/>
          </ac:cxnSpMkLst>
        </pc:cxnChg>
      </pc:sldChg>
      <pc:sldChg chg="addSp delSp modSp mod delAnim modAnim">
        <pc:chgData name="منى الثبيتي" userId="cb151b56e55a1c37" providerId="LiveId" clId="{4241E26D-DA3C-4803-AC82-2259CD7B59CE}" dt="2021-10-17T12:18:43.012" v="19"/>
        <pc:sldMkLst>
          <pc:docMk/>
          <pc:sldMk cId="3373581317" sldId="277"/>
        </pc:sldMkLst>
        <pc:spChg chg="del">
          <ac:chgData name="منى الثبيتي" userId="cb151b56e55a1c37" providerId="LiveId" clId="{4241E26D-DA3C-4803-AC82-2259CD7B59CE}" dt="2021-10-17T12:16:55.592" v="6" actId="478"/>
          <ac:spMkLst>
            <pc:docMk/>
            <pc:sldMk cId="3373581317" sldId="277"/>
            <ac:spMk id="2" creationId="{B2C2271A-FE00-46AA-BA03-5F134A056107}"/>
          </ac:spMkLst>
        </pc:spChg>
        <pc:spChg chg="add mod">
          <ac:chgData name="منى الثبيتي" userId="cb151b56e55a1c37" providerId="LiveId" clId="{4241E26D-DA3C-4803-AC82-2259CD7B59CE}" dt="2021-10-17T12:18:12.593" v="15" actId="1076"/>
          <ac:spMkLst>
            <pc:docMk/>
            <pc:sldMk cId="3373581317" sldId="277"/>
            <ac:spMk id="7" creationId="{AE2CD0ED-820C-4A74-BD63-9286830C5500}"/>
          </ac:spMkLst>
        </pc:spChg>
        <pc:spChg chg="del">
          <ac:chgData name="منى الثبيتي" userId="cb151b56e55a1c37" providerId="LiveId" clId="{4241E26D-DA3C-4803-AC82-2259CD7B59CE}" dt="2021-10-17T12:15:56.753" v="1" actId="478"/>
          <ac:spMkLst>
            <pc:docMk/>
            <pc:sldMk cId="3373581317" sldId="277"/>
            <ac:spMk id="8" creationId="{5FD358CB-9F25-40C6-BF90-11F470CB7867}"/>
          </ac:spMkLst>
        </pc:spChg>
        <pc:picChg chg="del">
          <ac:chgData name="منى الثبيتي" userId="cb151b56e55a1c37" providerId="LiveId" clId="{4241E26D-DA3C-4803-AC82-2259CD7B59CE}" dt="2021-10-17T12:15:54.992" v="0" actId="478"/>
          <ac:picMkLst>
            <pc:docMk/>
            <pc:sldMk cId="3373581317" sldId="277"/>
            <ac:picMk id="4" creationId="{F09AD06E-3D5F-4162-B616-4E43DEC4533F}"/>
          </ac:picMkLst>
        </pc:picChg>
        <pc:picChg chg="add mod">
          <ac:chgData name="منى الثبيتي" userId="cb151b56e55a1c37" providerId="LiveId" clId="{4241E26D-DA3C-4803-AC82-2259CD7B59CE}" dt="2021-10-17T12:16:51.480" v="5"/>
          <ac:picMkLst>
            <pc:docMk/>
            <pc:sldMk cId="3373581317" sldId="277"/>
            <ac:picMk id="6" creationId="{D1E36E74-4CD9-408B-9F3D-755015CFB9D8}"/>
          </ac:picMkLst>
        </pc:picChg>
        <pc:picChg chg="del">
          <ac:chgData name="منى الثبيتي" userId="cb151b56e55a1c37" providerId="LiveId" clId="{4241E26D-DA3C-4803-AC82-2259CD7B59CE}" dt="2021-10-17T12:16:00.123" v="3" actId="478"/>
          <ac:picMkLst>
            <pc:docMk/>
            <pc:sldMk cId="3373581317" sldId="277"/>
            <ac:picMk id="16" creationId="{83458E4D-FB77-4181-B370-86DBFC82A985}"/>
          </ac:picMkLst>
        </pc:picChg>
        <pc:picChg chg="del">
          <ac:chgData name="منى الثبيتي" userId="cb151b56e55a1c37" providerId="LiveId" clId="{4241E26D-DA3C-4803-AC82-2259CD7B59CE}" dt="2021-10-17T12:15:58.338" v="2" actId="478"/>
          <ac:picMkLst>
            <pc:docMk/>
            <pc:sldMk cId="3373581317" sldId="277"/>
            <ac:picMk id="17" creationId="{51FEB289-1302-40A0-AAFC-B6B2C688BB1F}"/>
          </ac:picMkLst>
        </pc:picChg>
      </pc:sldChg>
      <pc:sldChg chg="addSp modSp add mod modAnim">
        <pc:chgData name="منى الثبيتي" userId="cb151b56e55a1c37" providerId="LiveId" clId="{4241E26D-DA3C-4803-AC82-2259CD7B59CE}" dt="2021-10-17T12:48:11.237" v="547"/>
        <pc:sldMkLst>
          <pc:docMk/>
          <pc:sldMk cId="2302514567" sldId="278"/>
        </pc:sldMkLst>
        <pc:picChg chg="add mod">
          <ac:chgData name="منى الثبيتي" userId="cb151b56e55a1c37" providerId="LiveId" clId="{4241E26D-DA3C-4803-AC82-2259CD7B59CE}" dt="2021-10-17T12:45:10.195" v="523"/>
          <ac:picMkLst>
            <pc:docMk/>
            <pc:sldMk cId="2302514567" sldId="278"/>
            <ac:picMk id="3" creationId="{3F3AA817-265D-43DB-BD65-5B147CE96B6D}"/>
          </ac:picMkLst>
        </pc:picChg>
        <pc:picChg chg="add mod">
          <ac:chgData name="منى الثبيتي" userId="cb151b56e55a1c37" providerId="LiveId" clId="{4241E26D-DA3C-4803-AC82-2259CD7B59CE}" dt="2021-10-17T12:45:38.047" v="526" actId="1076"/>
          <ac:picMkLst>
            <pc:docMk/>
            <pc:sldMk cId="2302514567" sldId="278"/>
            <ac:picMk id="6" creationId="{3C2BDB4A-F2DE-42C9-903B-6240A3183927}"/>
          </ac:picMkLst>
        </pc:picChg>
        <pc:picChg chg="add mod">
          <ac:chgData name="منى الثبيتي" userId="cb151b56e55a1c37" providerId="LiveId" clId="{4241E26D-DA3C-4803-AC82-2259CD7B59CE}" dt="2021-10-17T12:46:02.491" v="529" actId="1076"/>
          <ac:picMkLst>
            <pc:docMk/>
            <pc:sldMk cId="2302514567" sldId="278"/>
            <ac:picMk id="9" creationId="{AE94F61F-CFD7-4119-B071-255AF8A00FD7}"/>
          </ac:picMkLst>
        </pc:picChg>
        <pc:picChg chg="add mod">
          <ac:chgData name="منى الثبيتي" userId="cb151b56e55a1c37" providerId="LiveId" clId="{4241E26D-DA3C-4803-AC82-2259CD7B59CE}" dt="2021-10-17T12:46:24.753" v="532"/>
          <ac:picMkLst>
            <pc:docMk/>
            <pc:sldMk cId="2302514567" sldId="278"/>
            <ac:picMk id="14" creationId="{F34048ED-D166-41A2-8ADC-AE62511EB7E4}"/>
          </ac:picMkLst>
        </pc:picChg>
        <pc:picChg chg="add mod">
          <ac:chgData name="منى الثبيتي" userId="cb151b56e55a1c37" providerId="LiveId" clId="{4241E26D-DA3C-4803-AC82-2259CD7B59CE}" dt="2021-10-17T12:47:01.810" v="538"/>
          <ac:picMkLst>
            <pc:docMk/>
            <pc:sldMk cId="2302514567" sldId="278"/>
            <ac:picMk id="17" creationId="{786D96CD-4A02-48D5-9638-D27807257DA0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6B097E81-8D64-4615-8093-590DFEA38212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SA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D00583F8-ED48-4527-B4F7-BD86D4E3274B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7679190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ar-SA" dirty="0"/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0583F8-ED48-4527-B4F7-BD86D4E3274B}" type="slidenum">
              <a:rPr lang="ar-SA" smtClean="0"/>
              <a:t>1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55949063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تم تنزيل هذا القالب من موقع </a:t>
            </a:r>
            <a:r>
              <a:rPr lang="en-US" dirty="0"/>
              <a:t>ingez-ppt.com</a:t>
            </a:r>
            <a:r>
              <a:rPr lang="ar-SA" dirty="0"/>
              <a:t>   </a:t>
            </a:r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0583F8-ED48-4527-B4F7-BD86D4E3274B}" type="slidenum">
              <a:rPr lang="ar-SA" smtClean="0"/>
              <a:t>10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0241352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تم تنزيل هذا القالب من موقع </a:t>
            </a:r>
            <a:r>
              <a:rPr lang="en-US" dirty="0"/>
              <a:t>ingez-ppt.com</a:t>
            </a:r>
            <a:r>
              <a:rPr lang="ar-SA" dirty="0"/>
              <a:t>   </a:t>
            </a:r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0583F8-ED48-4527-B4F7-BD86D4E3274B}" type="slidenum">
              <a:rPr lang="ar-SA" smtClean="0"/>
              <a:t>11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99468037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ar-SA" dirty="0"/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0583F8-ED48-4527-B4F7-BD86D4E3274B}" type="slidenum">
              <a:rPr lang="ar-SA" smtClean="0"/>
              <a:t>12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28888961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تم تنزيل هذا القالب من موقع </a:t>
            </a:r>
            <a:r>
              <a:rPr lang="en-US" dirty="0"/>
              <a:t>ingez-ppt.com</a:t>
            </a:r>
            <a:r>
              <a:rPr lang="ar-SA" dirty="0"/>
              <a:t>   </a:t>
            </a:r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0583F8-ED48-4527-B4F7-BD86D4E3274B}" type="slidenum">
              <a:rPr lang="ar-SA" smtClean="0"/>
              <a:t>13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57401715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تم تنزيل هذا القالب من موقع </a:t>
            </a:r>
            <a:r>
              <a:rPr lang="en-US" dirty="0"/>
              <a:t>ingez-ppt.com</a:t>
            </a:r>
            <a:r>
              <a:rPr lang="ar-SA" dirty="0"/>
              <a:t>   </a:t>
            </a:r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0583F8-ED48-4527-B4F7-BD86D4E3274B}" type="slidenum">
              <a:rPr lang="ar-SA" smtClean="0"/>
              <a:t>14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94918942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تم تنزيل هذا القالب من موقع </a:t>
            </a:r>
            <a:r>
              <a:rPr lang="en-US" dirty="0"/>
              <a:t>ingez-ppt.com</a:t>
            </a:r>
            <a:r>
              <a:rPr lang="ar-SA" dirty="0"/>
              <a:t>   </a:t>
            </a:r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0583F8-ED48-4527-B4F7-BD86D4E3274B}" type="slidenum">
              <a:rPr lang="ar-SA" smtClean="0"/>
              <a:t>15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903642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تم تنزيل هذا القالب من موقع </a:t>
            </a:r>
            <a:r>
              <a:rPr lang="en-US" dirty="0"/>
              <a:t>ingez-ppt.com</a:t>
            </a:r>
            <a:r>
              <a:rPr lang="ar-SA" dirty="0"/>
              <a:t>   </a:t>
            </a:r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0583F8-ED48-4527-B4F7-BD86D4E3274B}" type="slidenum">
              <a:rPr lang="ar-SA" smtClean="0"/>
              <a:t>2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0935946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تم تنزيل هذا القالب من موقع </a:t>
            </a:r>
            <a:r>
              <a:rPr lang="en-US" dirty="0"/>
              <a:t>ingez-ppt.com</a:t>
            </a:r>
            <a:r>
              <a:rPr lang="ar-SA" dirty="0"/>
              <a:t>   </a:t>
            </a:r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0583F8-ED48-4527-B4F7-BD86D4E3274B}" type="slidenum">
              <a:rPr lang="ar-SA" smtClean="0"/>
              <a:t>3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9989674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تم تنزيل هذا القالب من موقع </a:t>
            </a:r>
            <a:r>
              <a:rPr lang="en-US" dirty="0"/>
              <a:t>ingez-ppt.com</a:t>
            </a:r>
            <a:r>
              <a:rPr lang="ar-SA" dirty="0"/>
              <a:t>   </a:t>
            </a:r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0583F8-ED48-4527-B4F7-BD86D4E3274B}" type="slidenum">
              <a:rPr lang="ar-SA" smtClean="0"/>
              <a:t>4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0665517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تم تنزيل هذا القالب من موقع </a:t>
            </a:r>
            <a:r>
              <a:rPr lang="en-US" dirty="0"/>
              <a:t>ingez-ppt.com</a:t>
            </a:r>
            <a:r>
              <a:rPr lang="ar-SA" dirty="0"/>
              <a:t>   </a:t>
            </a:r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0583F8-ED48-4527-B4F7-BD86D4E3274B}" type="slidenum">
              <a:rPr lang="ar-SA" smtClean="0"/>
              <a:t>5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1886272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تم تنزيل هذا القالب من موقع </a:t>
            </a:r>
            <a:r>
              <a:rPr lang="en-US" dirty="0"/>
              <a:t>ingez-ppt.com</a:t>
            </a:r>
            <a:r>
              <a:rPr lang="ar-SA" dirty="0"/>
              <a:t>   </a:t>
            </a:r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0583F8-ED48-4527-B4F7-BD86D4E3274B}" type="slidenum">
              <a:rPr lang="ar-SA" smtClean="0"/>
              <a:t>6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0861203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ar-SA" dirty="0"/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0583F8-ED48-4527-B4F7-BD86D4E3274B}" type="slidenum">
              <a:rPr lang="ar-SA" smtClean="0"/>
              <a:t>7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5369549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تم تنزيل هذا القالب من موقع </a:t>
            </a:r>
            <a:r>
              <a:rPr lang="en-US" dirty="0"/>
              <a:t>ingez-ppt.com</a:t>
            </a:r>
            <a:r>
              <a:rPr lang="ar-SA" dirty="0"/>
              <a:t>   </a:t>
            </a:r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0583F8-ED48-4527-B4F7-BD86D4E3274B}" type="slidenum">
              <a:rPr lang="ar-SA" smtClean="0"/>
              <a:t>8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17036743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تم تنزيل هذا القالب من موقع </a:t>
            </a:r>
            <a:r>
              <a:rPr lang="en-US" dirty="0"/>
              <a:t>ingez-ppt.com</a:t>
            </a:r>
            <a:r>
              <a:rPr lang="ar-SA" dirty="0"/>
              <a:t>   </a:t>
            </a:r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0583F8-ED48-4527-B4F7-BD86D4E3274B}" type="slidenum">
              <a:rPr lang="ar-SA" smtClean="0"/>
              <a:t>9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3418730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16965887-88AB-49B5-80DF-4926DB4E1B1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B5607A50-FC50-4604-A900-C8448A8B177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A169F84C-95B4-42AE-8139-7E4C5DC845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696B6788-EA9C-4CC1-8F5F-CE50A15DC1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39AEFAD6-FE7E-4E3E-8C62-AB82912C30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686908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1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210736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0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880488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9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238593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8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773361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7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973436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6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60480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5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580904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4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546298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3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213264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2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881577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684307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1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60638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0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120646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9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657118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8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53252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7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115598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6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313666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5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778430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4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516183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3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943275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2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324041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8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488059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1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012205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0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965560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9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935368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8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992415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7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616046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6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092391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5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59738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4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131531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3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93458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2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560743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7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568886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1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78276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0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166116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9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085618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8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538449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7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125225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6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74571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5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230883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4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010773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3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812290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2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148780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6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698417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1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553873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0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264883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9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008184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8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319148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7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453271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6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329356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5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906576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4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763712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3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76325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2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991903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5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520978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1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175683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0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317394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9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488360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8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88908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7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547997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6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549020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5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641561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4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687538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3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526664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2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967226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4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524072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1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55556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0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594482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9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2599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8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212014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7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360956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6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412482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5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904258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4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86286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3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291488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2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624564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3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733679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755413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763797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377064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420060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613553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905819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856820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750094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57447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601474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2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322854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485711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57125AAC-0CA2-4C57-9D90-6D37C95129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E07DFA83-C404-4DB2-8DA7-B06649042A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C37047CB-3135-44E4-8E5D-115EC44BED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B29B0317-2C19-4548-8711-C0BEB416BF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37DBD4D6-BD01-444E-8314-F524FF108C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135564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1556B43C-B406-4B86-9BEB-1868EBF3D5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FDA73C98-8BB7-4555-A164-C0B4271051A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A2ECB848-1445-4852-86EC-BBAD5AEB6E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C4907264-0CDF-4A14-A156-C1FE4BED8E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26858F80-FA3F-4824-9927-0B727F657D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F2DBE3FC-2194-4A18-8974-2ADDD1C4DA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871733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00B4D839-296E-47F7-9D36-62A755CF08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D81A6620-53D4-4CD3-AFD3-4FCA4637FF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98F9598D-8DEB-46BB-A622-FBA3583628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5C60DF9D-8E1C-4F59-A7AC-92741E7A5CB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id="{AAA6C240-BD4E-4B5B-B8AF-4F2796A71CA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9A45FC8C-26D3-4B0C-814E-8E3EF2BB75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619A1588-2635-4315-917E-C0FEACD871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B8D99DEC-3898-4C9B-8F7F-DE0B893E92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912393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5B02AA4B-607E-447F-91F8-D258278A13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630D61B2-12F4-4082-9F54-8B97AF1C03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2C803945-DC26-4709-8D99-5D0A941FD3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2F3A13F3-2607-4E4E-B156-F0FF8DCFE9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667353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3CEEF5E4-9147-4517-AF50-0804807C9B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99977DBA-75EA-4362-9C67-16757C35CE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CD540236-5064-4D7B-98E2-EA656CAD86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935434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27ED48A0-BD4F-44C8-A144-CF9DB10EA1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FFC95B8F-FB61-4F99-90CF-D036FD03FC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60038597-A659-4171-92B2-1F9ED35E38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2C68ABF7-6C18-4635-9F00-5A192EF620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03AC40E8-E3BC-4AB1-B895-7FEF3FBEEA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7367F136-5050-4194-9BC9-6DCB480D97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729333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5A8C79C4-67F2-4393-ACE0-C5A3AF7351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819EA673-99F2-4002-A274-D69F6B08A0E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42F3E4E3-B2F6-4890-BB85-CDD911F25DF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D78689B7-B483-4B54-B30F-48E658828B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5334A1D8-B858-4E58-BD07-DD44775C0E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25E3CC06-D2B2-4156-B777-7923FD5718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086541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D4019BED-2DDD-44C8-A52D-8676BF8EDF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CE89A432-A02B-4952-B441-60A1D830E01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27CDFB1B-0035-4189-BAD3-169CADDDBC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C2D006D9-7162-46AF-9097-FCE447DC20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17AB4B70-76CD-429D-B5DF-66591369E0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269116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id="{0F86B658-747E-4161-AF73-E20F0A800AB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5E9159CB-1F3D-4668-9CF3-821F40217D8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7E62E922-A5AD-499B-917E-ED7481EB1D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213507D4-E3EC-43CF-92C0-749D3CBB7A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5A9F6101-1E40-4672-986D-9099FF028D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82501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76" Type="http://schemas.openxmlformats.org/officeDocument/2006/relationships/slideLayout" Target="../slideLayouts/slideLayout76.xml"/><Relationship Id="rId84" Type="http://schemas.openxmlformats.org/officeDocument/2006/relationships/slideLayout" Target="../slideLayouts/slideLayout84.xml"/><Relationship Id="rId89" Type="http://schemas.openxmlformats.org/officeDocument/2006/relationships/slideLayout" Target="../slideLayouts/slideLayout89.xml"/><Relationship Id="rId97" Type="http://schemas.openxmlformats.org/officeDocument/2006/relationships/slideLayout" Target="../slideLayouts/slideLayout97.xml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Relationship Id="rId92" Type="http://schemas.openxmlformats.org/officeDocument/2006/relationships/slideLayout" Target="../slideLayouts/slideLayout92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66" Type="http://schemas.openxmlformats.org/officeDocument/2006/relationships/slideLayout" Target="../slideLayouts/slideLayout66.xml"/><Relationship Id="rId74" Type="http://schemas.openxmlformats.org/officeDocument/2006/relationships/slideLayout" Target="../slideLayouts/slideLayout74.xml"/><Relationship Id="rId79" Type="http://schemas.openxmlformats.org/officeDocument/2006/relationships/slideLayout" Target="../slideLayouts/slideLayout79.xml"/><Relationship Id="rId87" Type="http://schemas.openxmlformats.org/officeDocument/2006/relationships/slideLayout" Target="../slideLayouts/slideLayout87.xml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82" Type="http://schemas.openxmlformats.org/officeDocument/2006/relationships/slideLayout" Target="../slideLayouts/slideLayout82.xml"/><Relationship Id="rId90" Type="http://schemas.openxmlformats.org/officeDocument/2006/relationships/slideLayout" Target="../slideLayouts/slideLayout90.xml"/><Relationship Id="rId95" Type="http://schemas.openxmlformats.org/officeDocument/2006/relationships/slideLayout" Target="../slideLayouts/slideLayout95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77" Type="http://schemas.openxmlformats.org/officeDocument/2006/relationships/slideLayout" Target="../slideLayouts/slideLayout77.xml"/><Relationship Id="rId100" Type="http://schemas.openxmlformats.org/officeDocument/2006/relationships/theme" Target="../theme/theme1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80" Type="http://schemas.openxmlformats.org/officeDocument/2006/relationships/slideLayout" Target="../slideLayouts/slideLayout80.xml"/><Relationship Id="rId85" Type="http://schemas.openxmlformats.org/officeDocument/2006/relationships/slideLayout" Target="../slideLayouts/slideLayout85.xml"/><Relationship Id="rId93" Type="http://schemas.openxmlformats.org/officeDocument/2006/relationships/slideLayout" Target="../slideLayouts/slideLayout93.xml"/><Relationship Id="rId98" Type="http://schemas.openxmlformats.org/officeDocument/2006/relationships/slideLayout" Target="../slideLayouts/slideLayout9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70" Type="http://schemas.openxmlformats.org/officeDocument/2006/relationships/slideLayout" Target="../slideLayouts/slideLayout70.xml"/><Relationship Id="rId75" Type="http://schemas.openxmlformats.org/officeDocument/2006/relationships/slideLayout" Target="../slideLayouts/slideLayout75.xml"/><Relationship Id="rId83" Type="http://schemas.openxmlformats.org/officeDocument/2006/relationships/slideLayout" Target="../slideLayouts/slideLayout83.xml"/><Relationship Id="rId88" Type="http://schemas.openxmlformats.org/officeDocument/2006/relationships/slideLayout" Target="../slideLayouts/slideLayout88.xml"/><Relationship Id="rId91" Type="http://schemas.openxmlformats.org/officeDocument/2006/relationships/slideLayout" Target="../slideLayouts/slideLayout91.xml"/><Relationship Id="rId96" Type="http://schemas.openxmlformats.org/officeDocument/2006/relationships/slideLayout" Target="../slideLayouts/slideLayout9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73" Type="http://schemas.openxmlformats.org/officeDocument/2006/relationships/slideLayout" Target="../slideLayouts/slideLayout73.xml"/><Relationship Id="rId78" Type="http://schemas.openxmlformats.org/officeDocument/2006/relationships/slideLayout" Target="../slideLayouts/slideLayout78.xml"/><Relationship Id="rId81" Type="http://schemas.openxmlformats.org/officeDocument/2006/relationships/slideLayout" Target="../slideLayouts/slideLayout81.xml"/><Relationship Id="rId86" Type="http://schemas.openxmlformats.org/officeDocument/2006/relationships/slideLayout" Target="../slideLayouts/slideLayout86.xml"/><Relationship Id="rId94" Type="http://schemas.openxmlformats.org/officeDocument/2006/relationships/slideLayout" Target="../slideLayouts/slideLayout94.xml"/><Relationship Id="rId99" Type="http://schemas.openxmlformats.org/officeDocument/2006/relationships/slideLayout" Target="../slideLayouts/slideLayout9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979B569D-463D-4F4C-AA7C-0E535909CE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F157B222-74BD-4CD5-BC05-83C754877E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F431D3B2-D8D0-46EA-97BD-0930A2CB0FE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CB8D5-A6D6-47E8-AF8D-BB5AD34E4375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8DE4BD7E-5086-45ED-A540-A7FFBB5EBD2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9C06D05B-A9CD-4DD3-90BD-E51B922CF0D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594458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747" r:id="rId3"/>
    <p:sldLayoutId id="2147483746" r:id="rId4"/>
    <p:sldLayoutId id="2147483745" r:id="rId5"/>
    <p:sldLayoutId id="2147483744" r:id="rId6"/>
    <p:sldLayoutId id="2147483743" r:id="rId7"/>
    <p:sldLayoutId id="2147483742" r:id="rId8"/>
    <p:sldLayoutId id="2147483741" r:id="rId9"/>
    <p:sldLayoutId id="2147483740" r:id="rId10"/>
    <p:sldLayoutId id="2147483739" r:id="rId11"/>
    <p:sldLayoutId id="2147483738" r:id="rId12"/>
    <p:sldLayoutId id="2147483737" r:id="rId13"/>
    <p:sldLayoutId id="2147483736" r:id="rId14"/>
    <p:sldLayoutId id="2147483735" r:id="rId15"/>
    <p:sldLayoutId id="2147483734" r:id="rId16"/>
    <p:sldLayoutId id="2147483733" r:id="rId17"/>
    <p:sldLayoutId id="2147483732" r:id="rId18"/>
    <p:sldLayoutId id="2147483731" r:id="rId19"/>
    <p:sldLayoutId id="2147483730" r:id="rId20"/>
    <p:sldLayoutId id="2147483729" r:id="rId21"/>
    <p:sldLayoutId id="2147483728" r:id="rId22"/>
    <p:sldLayoutId id="2147483727" r:id="rId23"/>
    <p:sldLayoutId id="2147483726" r:id="rId24"/>
    <p:sldLayoutId id="2147483725" r:id="rId25"/>
    <p:sldLayoutId id="2147483724" r:id="rId26"/>
    <p:sldLayoutId id="2147483723" r:id="rId27"/>
    <p:sldLayoutId id="2147483722" r:id="rId28"/>
    <p:sldLayoutId id="2147483721" r:id="rId29"/>
    <p:sldLayoutId id="2147483720" r:id="rId30"/>
    <p:sldLayoutId id="2147483719" r:id="rId31"/>
    <p:sldLayoutId id="2147483718" r:id="rId32"/>
    <p:sldLayoutId id="2147483717" r:id="rId33"/>
    <p:sldLayoutId id="2147483716" r:id="rId34"/>
    <p:sldLayoutId id="2147483715" r:id="rId35"/>
    <p:sldLayoutId id="2147483714" r:id="rId36"/>
    <p:sldLayoutId id="2147483713" r:id="rId37"/>
    <p:sldLayoutId id="2147483712" r:id="rId38"/>
    <p:sldLayoutId id="2147483711" r:id="rId39"/>
    <p:sldLayoutId id="2147483710" r:id="rId40"/>
    <p:sldLayoutId id="2147483709" r:id="rId41"/>
    <p:sldLayoutId id="2147483708" r:id="rId42"/>
    <p:sldLayoutId id="2147483707" r:id="rId43"/>
    <p:sldLayoutId id="2147483706" r:id="rId44"/>
    <p:sldLayoutId id="2147483705" r:id="rId45"/>
    <p:sldLayoutId id="2147483704" r:id="rId46"/>
    <p:sldLayoutId id="2147483703" r:id="rId47"/>
    <p:sldLayoutId id="2147483702" r:id="rId48"/>
    <p:sldLayoutId id="2147483701" r:id="rId49"/>
    <p:sldLayoutId id="2147483700" r:id="rId50"/>
    <p:sldLayoutId id="2147483699" r:id="rId51"/>
    <p:sldLayoutId id="2147483698" r:id="rId52"/>
    <p:sldLayoutId id="2147483697" r:id="rId53"/>
    <p:sldLayoutId id="2147483696" r:id="rId54"/>
    <p:sldLayoutId id="2147483695" r:id="rId55"/>
    <p:sldLayoutId id="2147483694" r:id="rId56"/>
    <p:sldLayoutId id="2147483693" r:id="rId57"/>
    <p:sldLayoutId id="2147483692" r:id="rId58"/>
    <p:sldLayoutId id="2147483691" r:id="rId59"/>
    <p:sldLayoutId id="2147483690" r:id="rId60"/>
    <p:sldLayoutId id="2147483689" r:id="rId61"/>
    <p:sldLayoutId id="2147483688" r:id="rId62"/>
    <p:sldLayoutId id="2147483687" r:id="rId63"/>
    <p:sldLayoutId id="2147483686" r:id="rId64"/>
    <p:sldLayoutId id="2147483685" r:id="rId65"/>
    <p:sldLayoutId id="2147483684" r:id="rId66"/>
    <p:sldLayoutId id="2147483683" r:id="rId67"/>
    <p:sldLayoutId id="2147483682" r:id="rId68"/>
    <p:sldLayoutId id="2147483681" r:id="rId69"/>
    <p:sldLayoutId id="2147483680" r:id="rId70"/>
    <p:sldLayoutId id="2147483679" r:id="rId71"/>
    <p:sldLayoutId id="2147483678" r:id="rId72"/>
    <p:sldLayoutId id="2147483677" r:id="rId73"/>
    <p:sldLayoutId id="2147483676" r:id="rId74"/>
    <p:sldLayoutId id="2147483675" r:id="rId75"/>
    <p:sldLayoutId id="2147483674" r:id="rId76"/>
    <p:sldLayoutId id="2147483673" r:id="rId77"/>
    <p:sldLayoutId id="2147483672" r:id="rId78"/>
    <p:sldLayoutId id="2147483671" r:id="rId79"/>
    <p:sldLayoutId id="2147483670" r:id="rId80"/>
    <p:sldLayoutId id="2147483669" r:id="rId81"/>
    <p:sldLayoutId id="2147483668" r:id="rId82"/>
    <p:sldLayoutId id="2147483667" r:id="rId83"/>
    <p:sldLayoutId id="2147483666" r:id="rId84"/>
    <p:sldLayoutId id="2147483665" r:id="rId85"/>
    <p:sldLayoutId id="2147483664" r:id="rId86"/>
    <p:sldLayoutId id="2147483663" r:id="rId87"/>
    <p:sldLayoutId id="2147483662" r:id="rId88"/>
    <p:sldLayoutId id="2147483661" r:id="rId89"/>
    <p:sldLayoutId id="2147483660" r:id="rId90"/>
    <p:sldLayoutId id="2147483651" r:id="rId91"/>
    <p:sldLayoutId id="2147483652" r:id="rId92"/>
    <p:sldLayoutId id="2147483653" r:id="rId93"/>
    <p:sldLayoutId id="2147483654" r:id="rId94"/>
    <p:sldLayoutId id="2147483655" r:id="rId95"/>
    <p:sldLayoutId id="2147483656" r:id="rId96"/>
    <p:sldLayoutId id="2147483657" r:id="rId97"/>
    <p:sldLayoutId id="2147483658" r:id="rId98"/>
    <p:sldLayoutId id="2147483659" r:id="rId99"/>
  </p:sldLayoutIdLst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13" Type="http://schemas.openxmlformats.org/officeDocument/2006/relationships/image" Target="../media/image30.png"/><Relationship Id="rId18" Type="http://schemas.openxmlformats.org/officeDocument/2006/relationships/image" Target="../media/image35.png"/><Relationship Id="rId3" Type="http://schemas.openxmlformats.org/officeDocument/2006/relationships/image" Target="../media/image3.png"/><Relationship Id="rId7" Type="http://schemas.openxmlformats.org/officeDocument/2006/relationships/image" Target="../media/image9.png"/><Relationship Id="rId12" Type="http://schemas.openxmlformats.org/officeDocument/2006/relationships/image" Target="../media/image29.png"/><Relationship Id="rId17" Type="http://schemas.openxmlformats.org/officeDocument/2006/relationships/image" Target="../media/image34.pn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1.xml"/><Relationship Id="rId11" Type="http://schemas.openxmlformats.org/officeDocument/2006/relationships/image" Target="../media/image28.png"/><Relationship Id="rId5" Type="http://schemas.openxmlformats.org/officeDocument/2006/relationships/image" Target="../media/image12.svg"/><Relationship Id="rId15" Type="http://schemas.openxmlformats.org/officeDocument/2006/relationships/image" Target="../media/image32.png"/><Relationship Id="rId10" Type="http://schemas.openxmlformats.org/officeDocument/2006/relationships/image" Target="../media/image2.png"/><Relationship Id="rId4" Type="http://schemas.openxmlformats.org/officeDocument/2006/relationships/image" Target="../media/image11.png"/><Relationship Id="rId9" Type="http://schemas.openxmlformats.org/officeDocument/2006/relationships/image" Target="../media/image7.gif"/><Relationship Id="rId1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13" Type="http://schemas.openxmlformats.org/officeDocument/2006/relationships/image" Target="../media/image38.png"/><Relationship Id="rId3" Type="http://schemas.openxmlformats.org/officeDocument/2006/relationships/image" Target="../media/image3.png"/><Relationship Id="rId7" Type="http://schemas.openxmlformats.org/officeDocument/2006/relationships/image" Target="../media/image9.png"/><Relationship Id="rId12" Type="http://schemas.openxmlformats.org/officeDocument/2006/relationships/image" Target="../media/image3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2.xml"/><Relationship Id="rId11" Type="http://schemas.openxmlformats.org/officeDocument/2006/relationships/image" Target="../media/image36.png"/><Relationship Id="rId5" Type="http://schemas.openxmlformats.org/officeDocument/2006/relationships/image" Target="../media/image12.svg"/><Relationship Id="rId15" Type="http://schemas.openxmlformats.org/officeDocument/2006/relationships/image" Target="../media/image40.png"/><Relationship Id="rId10" Type="http://schemas.openxmlformats.org/officeDocument/2006/relationships/image" Target="../media/image2.png"/><Relationship Id="rId4" Type="http://schemas.openxmlformats.org/officeDocument/2006/relationships/image" Target="../media/image11.png"/><Relationship Id="rId9" Type="http://schemas.openxmlformats.org/officeDocument/2006/relationships/image" Target="../media/image7.gif"/><Relationship Id="rId14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gif"/><Relationship Id="rId3" Type="http://schemas.openxmlformats.org/officeDocument/2006/relationships/audio" Target="../media/audio1.wav"/><Relationship Id="rId7" Type="http://schemas.openxmlformats.org/officeDocument/2006/relationships/image" Target="../media/image7.g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gif"/><Relationship Id="rId11" Type="http://schemas.openxmlformats.org/officeDocument/2006/relationships/image" Target="../media/image2.png"/><Relationship Id="rId5" Type="http://schemas.openxmlformats.org/officeDocument/2006/relationships/image" Target="../media/image5.gif"/><Relationship Id="rId10" Type="http://schemas.openxmlformats.org/officeDocument/2006/relationships/image" Target="../media/image10.svg"/><Relationship Id="rId4" Type="http://schemas.openxmlformats.org/officeDocument/2006/relationships/image" Target="../media/image3.png"/><Relationship Id="rId9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openxmlformats.org/officeDocument/2006/relationships/image" Target="../media/image3.png"/><Relationship Id="rId7" Type="http://schemas.openxmlformats.org/officeDocument/2006/relationships/image" Target="../media/image9.png"/><Relationship Id="rId12" Type="http://schemas.openxmlformats.org/officeDocument/2006/relationships/image" Target="../media/image4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4.xml"/><Relationship Id="rId11" Type="http://schemas.openxmlformats.org/officeDocument/2006/relationships/image" Target="../media/image41.gif"/><Relationship Id="rId5" Type="http://schemas.openxmlformats.org/officeDocument/2006/relationships/image" Target="../media/image12.svg"/><Relationship Id="rId10" Type="http://schemas.openxmlformats.org/officeDocument/2006/relationships/image" Target="../media/image2.png"/><Relationship Id="rId4" Type="http://schemas.openxmlformats.org/officeDocument/2006/relationships/image" Target="../media/image11.png"/><Relationship Id="rId9" Type="http://schemas.openxmlformats.org/officeDocument/2006/relationships/image" Target="../media/image8.gi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" Target="slide15.xml"/><Relationship Id="rId13" Type="http://schemas.openxmlformats.org/officeDocument/2006/relationships/image" Target="../media/image2.png"/><Relationship Id="rId3" Type="http://schemas.openxmlformats.org/officeDocument/2006/relationships/image" Target="../media/image43.png"/><Relationship Id="rId7" Type="http://schemas.openxmlformats.org/officeDocument/2006/relationships/image" Target="../media/image12.svg"/><Relationship Id="rId12" Type="http://schemas.openxmlformats.org/officeDocument/2006/relationships/image" Target="../media/image44.gi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openxmlformats.org/officeDocument/2006/relationships/image" Target="../media/image14.png"/><Relationship Id="rId5" Type="http://schemas.openxmlformats.org/officeDocument/2006/relationships/image" Target="../media/image3.png"/><Relationship Id="rId10" Type="http://schemas.openxmlformats.org/officeDocument/2006/relationships/image" Target="../media/image10.svg"/><Relationship Id="rId4" Type="http://schemas.microsoft.com/office/2007/relationships/hdphoto" Target="../media/hdphoto4.wdp"/><Relationship Id="rId9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3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45.png"/><Relationship Id="rId5" Type="http://schemas.openxmlformats.org/officeDocument/2006/relationships/audio" Target="../media/audio2.wav"/><Relationship Id="rId4" Type="http://schemas.openxmlformats.org/officeDocument/2006/relationships/notesSlide" Target="../notesSlides/notesSlide15.xml"/><Relationship Id="rId9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gif"/><Relationship Id="rId3" Type="http://schemas.openxmlformats.org/officeDocument/2006/relationships/audio" Target="../media/audio1.wav"/><Relationship Id="rId7" Type="http://schemas.openxmlformats.org/officeDocument/2006/relationships/image" Target="../media/image7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gif"/><Relationship Id="rId11" Type="http://schemas.openxmlformats.org/officeDocument/2006/relationships/image" Target="../media/image2.png"/><Relationship Id="rId5" Type="http://schemas.openxmlformats.org/officeDocument/2006/relationships/image" Target="../media/image5.gif"/><Relationship Id="rId10" Type="http://schemas.openxmlformats.org/officeDocument/2006/relationships/image" Target="../media/image10.svg"/><Relationship Id="rId4" Type="http://schemas.openxmlformats.org/officeDocument/2006/relationships/image" Target="../media/image3.png"/><Relationship Id="rId9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openxmlformats.org/officeDocument/2006/relationships/image" Target="../media/image3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slide" Target="slide5.xml"/><Relationship Id="rId11" Type="http://schemas.openxmlformats.org/officeDocument/2006/relationships/image" Target="../media/image2.png"/><Relationship Id="rId5" Type="http://schemas.openxmlformats.org/officeDocument/2006/relationships/image" Target="../media/image12.svg"/><Relationship Id="rId10" Type="http://schemas.openxmlformats.org/officeDocument/2006/relationships/image" Target="../media/image13.png"/><Relationship Id="rId4" Type="http://schemas.openxmlformats.org/officeDocument/2006/relationships/image" Target="../media/image11.png"/><Relationship Id="rId9" Type="http://schemas.openxmlformats.org/officeDocument/2006/relationships/image" Target="../media/image5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gif"/><Relationship Id="rId3" Type="http://schemas.openxmlformats.org/officeDocument/2006/relationships/audio" Target="../media/audio1.wav"/><Relationship Id="rId7" Type="http://schemas.openxmlformats.org/officeDocument/2006/relationships/image" Target="../media/image7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gif"/><Relationship Id="rId11" Type="http://schemas.openxmlformats.org/officeDocument/2006/relationships/image" Target="../media/image2.png"/><Relationship Id="rId5" Type="http://schemas.openxmlformats.org/officeDocument/2006/relationships/image" Target="../media/image5.gif"/><Relationship Id="rId10" Type="http://schemas.openxmlformats.org/officeDocument/2006/relationships/image" Target="../media/image10.svg"/><Relationship Id="rId4" Type="http://schemas.openxmlformats.org/officeDocument/2006/relationships/image" Target="../media/image3.png"/><Relationship Id="rId9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13" Type="http://schemas.microsoft.com/office/2007/relationships/hdphoto" Target="../media/hdphoto1.wdp"/><Relationship Id="rId3" Type="http://schemas.openxmlformats.org/officeDocument/2006/relationships/image" Target="../media/image3.png"/><Relationship Id="rId7" Type="http://schemas.openxmlformats.org/officeDocument/2006/relationships/image" Target="../media/image9.png"/><Relationship Id="rId12" Type="http://schemas.openxmlformats.org/officeDocument/2006/relationships/image" Target="../media/image15.png"/><Relationship Id="rId17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slide" Target="slide7.xml"/><Relationship Id="rId11" Type="http://schemas.openxmlformats.org/officeDocument/2006/relationships/image" Target="../media/image2.png"/><Relationship Id="rId5" Type="http://schemas.openxmlformats.org/officeDocument/2006/relationships/image" Target="../media/image12.svg"/><Relationship Id="rId15" Type="http://schemas.openxmlformats.org/officeDocument/2006/relationships/image" Target="../media/image17.png"/><Relationship Id="rId10" Type="http://schemas.openxmlformats.org/officeDocument/2006/relationships/image" Target="../media/image14.png"/><Relationship Id="rId4" Type="http://schemas.openxmlformats.org/officeDocument/2006/relationships/image" Target="../media/image11.png"/><Relationship Id="rId9" Type="http://schemas.openxmlformats.org/officeDocument/2006/relationships/image" Target="../media/image6.gif"/><Relationship Id="rId1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gif"/><Relationship Id="rId3" Type="http://schemas.openxmlformats.org/officeDocument/2006/relationships/audio" Target="../media/audio1.wav"/><Relationship Id="rId7" Type="http://schemas.openxmlformats.org/officeDocument/2006/relationships/image" Target="../media/image7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gif"/><Relationship Id="rId11" Type="http://schemas.openxmlformats.org/officeDocument/2006/relationships/image" Target="../media/image2.png"/><Relationship Id="rId5" Type="http://schemas.openxmlformats.org/officeDocument/2006/relationships/image" Target="../media/image5.gif"/><Relationship Id="rId10" Type="http://schemas.openxmlformats.org/officeDocument/2006/relationships/image" Target="../media/image10.svg"/><Relationship Id="rId4" Type="http://schemas.openxmlformats.org/officeDocument/2006/relationships/image" Target="../media/image3.png"/><Relationship Id="rId9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13" Type="http://schemas.openxmlformats.org/officeDocument/2006/relationships/image" Target="../media/image22.png"/><Relationship Id="rId3" Type="http://schemas.openxmlformats.org/officeDocument/2006/relationships/image" Target="../media/image3.png"/><Relationship Id="rId7" Type="http://schemas.openxmlformats.org/officeDocument/2006/relationships/image" Target="../media/image9.png"/><Relationship Id="rId12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slide" Target="slide9.xml"/><Relationship Id="rId11" Type="http://schemas.openxmlformats.org/officeDocument/2006/relationships/image" Target="../media/image20.png"/><Relationship Id="rId5" Type="http://schemas.openxmlformats.org/officeDocument/2006/relationships/image" Target="../media/image12.svg"/><Relationship Id="rId10" Type="http://schemas.openxmlformats.org/officeDocument/2006/relationships/image" Target="../media/image2.png"/><Relationship Id="rId4" Type="http://schemas.openxmlformats.org/officeDocument/2006/relationships/image" Target="../media/image11.png"/><Relationship Id="rId9" Type="http://schemas.openxmlformats.org/officeDocument/2006/relationships/image" Target="../media/image7.gif"/><Relationship Id="rId1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13" Type="http://schemas.microsoft.com/office/2007/relationships/hdphoto" Target="../media/hdphoto2.wdp"/><Relationship Id="rId3" Type="http://schemas.openxmlformats.org/officeDocument/2006/relationships/image" Target="../media/image3.png"/><Relationship Id="rId7" Type="http://schemas.openxmlformats.org/officeDocument/2006/relationships/image" Target="../media/image9.png"/><Relationship Id="rId12" Type="http://schemas.openxmlformats.org/officeDocument/2006/relationships/image" Target="../media/image25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0.xml"/><Relationship Id="rId11" Type="http://schemas.openxmlformats.org/officeDocument/2006/relationships/image" Target="../media/image24.png"/><Relationship Id="rId5" Type="http://schemas.openxmlformats.org/officeDocument/2006/relationships/image" Target="../media/image12.svg"/><Relationship Id="rId15" Type="http://schemas.microsoft.com/office/2007/relationships/hdphoto" Target="../media/hdphoto3.wdp"/><Relationship Id="rId10" Type="http://schemas.openxmlformats.org/officeDocument/2006/relationships/image" Target="../media/image2.png"/><Relationship Id="rId4" Type="http://schemas.openxmlformats.org/officeDocument/2006/relationships/image" Target="../media/image11.png"/><Relationship Id="rId9" Type="http://schemas.openxmlformats.org/officeDocument/2006/relationships/image" Target="../media/image7.gif"/><Relationship Id="rId1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">
            <a:hlinkClick r:id="" action="ppaction://media"/>
            <a:extLst>
              <a:ext uri="{FF2B5EF4-FFF2-40B4-BE49-F238E27FC236}">
                <a16:creationId xmlns:a16="http://schemas.microsoft.com/office/drawing/2014/main" id="{DA05C306-97AE-4058-93B0-1B437802C10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ACA902A8-FF78-4E7B-AF13-310FFF71CCD4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</a:blip>
          <a:stretch>
            <a:fillRect/>
          </a:stretch>
        </p:blipFill>
        <p:spPr>
          <a:xfrm>
            <a:off x="2907786" y="-435473"/>
            <a:ext cx="5779013" cy="5806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0025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2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 descr="صورة تحتوي على نص, كمبيوتر محمول, إلكترونيات, كمبيوتر&#10;&#10;تم إنشاء الوصف تلقائياً">
            <a:extLst>
              <a:ext uri="{FF2B5EF4-FFF2-40B4-BE49-F238E27FC236}">
                <a16:creationId xmlns:a16="http://schemas.microsoft.com/office/drawing/2014/main" id="{9DEC5A9E-11B4-4B09-B647-D6BB354170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9697"/>
            <a:ext cx="12192000" cy="6858000"/>
          </a:xfrm>
          <a:prstGeom prst="rect">
            <a:avLst/>
          </a:prstGeom>
        </p:spPr>
      </p:pic>
      <p:pic>
        <p:nvPicPr>
          <p:cNvPr id="108" name="رسم 107" descr="منزل مع تعبئة خالصة">
            <a:extLst>
              <a:ext uri="{FF2B5EF4-FFF2-40B4-BE49-F238E27FC236}">
                <a16:creationId xmlns:a16="http://schemas.microsoft.com/office/drawing/2014/main" id="{16208312-6699-41D9-9BB6-3E05A8C4CF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12696" y="759429"/>
            <a:ext cx="654440" cy="654440"/>
          </a:xfrm>
          <a:prstGeom prst="rect">
            <a:avLst/>
          </a:prstGeom>
        </p:spPr>
      </p:pic>
      <p:pic>
        <p:nvPicPr>
          <p:cNvPr id="10" name="رسم 9" descr="مؤشر مع تعبئة خالصة">
            <a:hlinkClick r:id="rId6" action="ppaction://hlinksldjump"/>
            <a:extLst>
              <a:ext uri="{FF2B5EF4-FFF2-40B4-BE49-F238E27FC236}">
                <a16:creationId xmlns:a16="http://schemas.microsoft.com/office/drawing/2014/main" id="{D4E82568-92B7-4E8A-8231-A2F5B0A10D4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253303" y="1088949"/>
            <a:ext cx="914400" cy="9144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8" name="مربع نص 7">
            <a:extLst>
              <a:ext uri="{FF2B5EF4-FFF2-40B4-BE49-F238E27FC236}">
                <a16:creationId xmlns:a16="http://schemas.microsoft.com/office/drawing/2014/main" id="{2DDB06B4-0B54-4EC1-A4DF-DA08E4880DAB}"/>
              </a:ext>
            </a:extLst>
          </p:cNvPr>
          <p:cNvSpPr txBox="1"/>
          <p:nvPr/>
        </p:nvSpPr>
        <p:spPr>
          <a:xfrm>
            <a:off x="7608464" y="309973"/>
            <a:ext cx="4009603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2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عنوان الدرس : </a:t>
            </a:r>
            <a:endParaRPr lang="ar-SA" sz="32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98B8B0AD-CACE-4D6E-8712-3E46FED99387}"/>
              </a:ext>
            </a:extLst>
          </p:cNvPr>
          <p:cNvSpPr txBox="1"/>
          <p:nvPr/>
        </p:nvSpPr>
        <p:spPr>
          <a:xfrm>
            <a:off x="937757" y="321911"/>
            <a:ext cx="400960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التاريخ :   /    / 1443هـ   </a:t>
            </a:r>
            <a:endParaRPr lang="ar-SA" sz="2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7B6C4620-3892-4C41-8E93-0888BADCF3B1}"/>
              </a:ext>
            </a:extLst>
          </p:cNvPr>
          <p:cNvSpPr txBox="1"/>
          <p:nvPr/>
        </p:nvSpPr>
        <p:spPr>
          <a:xfrm>
            <a:off x="847056" y="680670"/>
            <a:ext cx="400960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الحصة  :     الفصل : 1 / </a:t>
            </a:r>
            <a:endParaRPr lang="ar-SA" sz="2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16" name="صورة 15">
            <a:extLst>
              <a:ext uri="{FF2B5EF4-FFF2-40B4-BE49-F238E27FC236}">
                <a16:creationId xmlns:a16="http://schemas.microsoft.com/office/drawing/2014/main" id="{7AAF4A56-70D1-4BBA-A7DA-94CA1235A7B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159339" y="895981"/>
            <a:ext cx="1362083" cy="1021562"/>
          </a:xfrm>
          <a:prstGeom prst="rect">
            <a:avLst/>
          </a:prstGeom>
        </p:spPr>
      </p:pic>
      <p:pic>
        <p:nvPicPr>
          <p:cNvPr id="21" name="صورة 20">
            <a:extLst>
              <a:ext uri="{FF2B5EF4-FFF2-40B4-BE49-F238E27FC236}">
                <a16:creationId xmlns:a16="http://schemas.microsoft.com/office/drawing/2014/main" id="{C6729EBC-C36A-4963-9D5D-867C53692A4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16200000">
            <a:off x="-231401" y="2825818"/>
            <a:ext cx="1052689" cy="1057750"/>
          </a:xfrm>
          <a:prstGeom prst="rect">
            <a:avLst/>
          </a:prstGeom>
        </p:spPr>
      </p:pic>
      <p:sp>
        <p:nvSpPr>
          <p:cNvPr id="22" name="مربع نص 1">
            <a:extLst>
              <a:ext uri="{FF2B5EF4-FFF2-40B4-BE49-F238E27FC236}">
                <a16:creationId xmlns:a16="http://schemas.microsoft.com/office/drawing/2014/main" id="{1E07F038-CADE-409D-A3DA-EEBF491BF668}"/>
              </a:ext>
            </a:extLst>
          </p:cNvPr>
          <p:cNvSpPr txBox="1"/>
          <p:nvPr/>
        </p:nvSpPr>
        <p:spPr>
          <a:xfrm rot="16200000">
            <a:off x="-303145" y="4389182"/>
            <a:ext cx="1474839" cy="323165"/>
          </a:xfrm>
          <a:prstGeom prst="rect">
            <a:avLst/>
          </a:prstGeom>
          <a:noFill/>
        </p:spPr>
        <p:txBody>
          <a:bodyPr wrap="square" rtlCol="1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ar-SA" sz="1500" b="1">
                <a:ln/>
                <a:solidFill>
                  <a:schemeClr val="accent3"/>
                </a:solidFill>
              </a:rPr>
              <a:t>منى الثبيتي </a:t>
            </a:r>
          </a:p>
        </p:txBody>
      </p:sp>
      <p:sp>
        <p:nvSpPr>
          <p:cNvPr id="18" name="مستطيل 17">
            <a:extLst>
              <a:ext uri="{FF2B5EF4-FFF2-40B4-BE49-F238E27FC236}">
                <a16:creationId xmlns:a16="http://schemas.microsoft.com/office/drawing/2014/main" id="{C71C6CB6-B3D6-43B7-9926-AF073762D4C9}"/>
              </a:ext>
            </a:extLst>
          </p:cNvPr>
          <p:cNvSpPr/>
          <p:nvPr/>
        </p:nvSpPr>
        <p:spPr>
          <a:xfrm>
            <a:off x="4856659" y="398855"/>
            <a:ext cx="3443570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ar-SA" sz="3600" b="1" cap="none" spc="0">
                <a:ln/>
                <a:solidFill>
                  <a:schemeClr val="accent3"/>
                </a:solidFill>
                <a:effectLst/>
                <a:latin typeface="AbdoLine-Heavy" panose="02000500030000020004" pitchFamily="50" charset="-78"/>
                <a:cs typeface="AbdoLine-Heavy" panose="02000500030000020004" pitchFamily="50" charset="-78"/>
              </a:rPr>
              <a:t>استراتيجية حل المسألة </a:t>
            </a:r>
          </a:p>
        </p:txBody>
      </p:sp>
      <p:sp>
        <p:nvSpPr>
          <p:cNvPr id="19" name="مستطيل 18">
            <a:extLst>
              <a:ext uri="{FF2B5EF4-FFF2-40B4-BE49-F238E27FC236}">
                <a16:creationId xmlns:a16="http://schemas.microsoft.com/office/drawing/2014/main" id="{176F7727-438C-4AEA-A2B8-5755A51FD5B2}"/>
              </a:ext>
            </a:extLst>
          </p:cNvPr>
          <p:cNvSpPr/>
          <p:nvPr/>
        </p:nvSpPr>
        <p:spPr>
          <a:xfrm>
            <a:off x="1288090" y="4835468"/>
            <a:ext cx="90441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1" cap="none" spc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bdoLine-Heavy" panose="02000500030000020004" pitchFamily="50" charset="-78"/>
                <a:cs typeface="AbdoLine-Heavy" panose="02000500030000020004" pitchFamily="50" charset="-78"/>
              </a:rPr>
              <a:t>83</a:t>
            </a: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6A1AB7A9-EFA9-437B-9EB7-56DF94E4E2C5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100052" y="1368252"/>
            <a:ext cx="5644034" cy="613670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E5FAA9A6-9319-4DF6-B2DA-D6D8449A8D26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01214" y="1453899"/>
            <a:ext cx="3177288" cy="453898"/>
          </a:xfrm>
          <a:prstGeom prst="rect">
            <a:avLst/>
          </a:prstGeom>
        </p:spPr>
      </p:pic>
      <p:pic>
        <p:nvPicPr>
          <p:cNvPr id="24" name="صورة 23">
            <a:extLst>
              <a:ext uri="{FF2B5EF4-FFF2-40B4-BE49-F238E27FC236}">
                <a16:creationId xmlns:a16="http://schemas.microsoft.com/office/drawing/2014/main" id="{8B8F08A1-8911-4EA9-85C0-F0EAF39EDF68}"/>
              </a:ext>
            </a:extLst>
          </p:cNvPr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538898" y="1981146"/>
            <a:ext cx="1991003" cy="447737"/>
          </a:xfrm>
          <a:prstGeom prst="rect">
            <a:avLst/>
          </a:prstGeom>
        </p:spPr>
      </p:pic>
      <p:pic>
        <p:nvPicPr>
          <p:cNvPr id="26" name="صورة 25">
            <a:extLst>
              <a:ext uri="{FF2B5EF4-FFF2-40B4-BE49-F238E27FC236}">
                <a16:creationId xmlns:a16="http://schemas.microsoft.com/office/drawing/2014/main" id="{F8BE6259-5DD7-44B5-8732-2ABBD0C1C89C}"/>
              </a:ext>
            </a:extLst>
          </p:cNvPr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59509" y="1781385"/>
            <a:ext cx="5048955" cy="638264"/>
          </a:xfrm>
          <a:prstGeom prst="rect">
            <a:avLst/>
          </a:prstGeom>
        </p:spPr>
      </p:pic>
      <p:pic>
        <p:nvPicPr>
          <p:cNvPr id="28" name="صورة 27">
            <a:extLst>
              <a:ext uri="{FF2B5EF4-FFF2-40B4-BE49-F238E27FC236}">
                <a16:creationId xmlns:a16="http://schemas.microsoft.com/office/drawing/2014/main" id="{3AC6E179-77A0-4E74-83D1-82F813BEA540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73771" y="1843127"/>
            <a:ext cx="1381318" cy="514422"/>
          </a:xfrm>
          <a:prstGeom prst="rect">
            <a:avLst/>
          </a:prstGeom>
        </p:spPr>
      </p:pic>
      <p:pic>
        <p:nvPicPr>
          <p:cNvPr id="30" name="صورة 29">
            <a:extLst>
              <a:ext uri="{FF2B5EF4-FFF2-40B4-BE49-F238E27FC236}">
                <a16:creationId xmlns:a16="http://schemas.microsoft.com/office/drawing/2014/main" id="{F78F2684-795F-4694-817E-37779CDBC336}"/>
              </a:ext>
            </a:extLst>
          </p:cNvPr>
          <p:cNvPicPr>
            <a:picLocks noChangeAspect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096000" y="2437878"/>
            <a:ext cx="4067743" cy="571580"/>
          </a:xfrm>
          <a:prstGeom prst="rect">
            <a:avLst/>
          </a:prstGeom>
        </p:spPr>
      </p:pic>
      <p:pic>
        <p:nvPicPr>
          <p:cNvPr id="96" name="صورة 95">
            <a:extLst>
              <a:ext uri="{FF2B5EF4-FFF2-40B4-BE49-F238E27FC236}">
                <a16:creationId xmlns:a16="http://schemas.microsoft.com/office/drawing/2014/main" id="{AFD014E6-E2AE-4A1A-9005-91418674BE12}"/>
              </a:ext>
            </a:extLst>
          </p:cNvPr>
          <p:cNvPicPr>
            <a:picLocks noChangeAspect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37757" y="2435444"/>
            <a:ext cx="5363323" cy="562053"/>
          </a:xfrm>
          <a:prstGeom prst="rect">
            <a:avLst/>
          </a:prstGeom>
        </p:spPr>
      </p:pic>
      <p:pic>
        <p:nvPicPr>
          <p:cNvPr id="98" name="صورة 97">
            <a:extLst>
              <a:ext uri="{FF2B5EF4-FFF2-40B4-BE49-F238E27FC236}">
                <a16:creationId xmlns:a16="http://schemas.microsoft.com/office/drawing/2014/main" id="{10C918FD-FF18-47F4-A8D4-1A551B410934}"/>
              </a:ext>
            </a:extLst>
          </p:cNvPr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478288" y="2939984"/>
            <a:ext cx="2419688" cy="71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9608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 descr="صورة تحتوي على نص, كمبيوتر محمول, إلكترونيات, كمبيوتر&#10;&#10;تم إنشاء الوصف تلقائياً">
            <a:extLst>
              <a:ext uri="{FF2B5EF4-FFF2-40B4-BE49-F238E27FC236}">
                <a16:creationId xmlns:a16="http://schemas.microsoft.com/office/drawing/2014/main" id="{9DEC5A9E-11B4-4B09-B647-D6BB354170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9697"/>
            <a:ext cx="12192000" cy="6858000"/>
          </a:xfrm>
          <a:prstGeom prst="rect">
            <a:avLst/>
          </a:prstGeom>
        </p:spPr>
      </p:pic>
      <p:pic>
        <p:nvPicPr>
          <p:cNvPr id="108" name="رسم 107" descr="منزل مع تعبئة خالصة">
            <a:extLst>
              <a:ext uri="{FF2B5EF4-FFF2-40B4-BE49-F238E27FC236}">
                <a16:creationId xmlns:a16="http://schemas.microsoft.com/office/drawing/2014/main" id="{16208312-6699-41D9-9BB6-3E05A8C4CF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12696" y="759429"/>
            <a:ext cx="654440" cy="654440"/>
          </a:xfrm>
          <a:prstGeom prst="rect">
            <a:avLst/>
          </a:prstGeom>
        </p:spPr>
      </p:pic>
      <p:pic>
        <p:nvPicPr>
          <p:cNvPr id="10" name="رسم 9" descr="مؤشر مع تعبئة خالصة">
            <a:hlinkClick r:id="rId6" action="ppaction://hlinksldjump"/>
            <a:extLst>
              <a:ext uri="{FF2B5EF4-FFF2-40B4-BE49-F238E27FC236}">
                <a16:creationId xmlns:a16="http://schemas.microsoft.com/office/drawing/2014/main" id="{D4E82568-92B7-4E8A-8231-A2F5B0A10D4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253303" y="1088949"/>
            <a:ext cx="914400" cy="9144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8" name="مربع نص 7">
            <a:extLst>
              <a:ext uri="{FF2B5EF4-FFF2-40B4-BE49-F238E27FC236}">
                <a16:creationId xmlns:a16="http://schemas.microsoft.com/office/drawing/2014/main" id="{2DDB06B4-0B54-4EC1-A4DF-DA08E4880DAB}"/>
              </a:ext>
            </a:extLst>
          </p:cNvPr>
          <p:cNvSpPr txBox="1"/>
          <p:nvPr/>
        </p:nvSpPr>
        <p:spPr>
          <a:xfrm>
            <a:off x="7608464" y="309973"/>
            <a:ext cx="4009603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2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عنوان الدرس : </a:t>
            </a:r>
            <a:endParaRPr lang="ar-SA" sz="32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98B8B0AD-CACE-4D6E-8712-3E46FED99387}"/>
              </a:ext>
            </a:extLst>
          </p:cNvPr>
          <p:cNvSpPr txBox="1"/>
          <p:nvPr/>
        </p:nvSpPr>
        <p:spPr>
          <a:xfrm>
            <a:off x="937757" y="321911"/>
            <a:ext cx="400960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التاريخ :   /    / 1443هـ   </a:t>
            </a:r>
            <a:endParaRPr lang="ar-SA" sz="2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7B6C4620-3892-4C41-8E93-0888BADCF3B1}"/>
              </a:ext>
            </a:extLst>
          </p:cNvPr>
          <p:cNvSpPr txBox="1"/>
          <p:nvPr/>
        </p:nvSpPr>
        <p:spPr>
          <a:xfrm>
            <a:off x="847056" y="680670"/>
            <a:ext cx="400960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الحصة  :     الفصل : 1 / </a:t>
            </a:r>
            <a:endParaRPr lang="ar-SA" sz="2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16" name="صورة 15">
            <a:extLst>
              <a:ext uri="{FF2B5EF4-FFF2-40B4-BE49-F238E27FC236}">
                <a16:creationId xmlns:a16="http://schemas.microsoft.com/office/drawing/2014/main" id="{7AAF4A56-70D1-4BBA-A7DA-94CA1235A7B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159339" y="895981"/>
            <a:ext cx="1362083" cy="1021562"/>
          </a:xfrm>
          <a:prstGeom prst="rect">
            <a:avLst/>
          </a:prstGeom>
        </p:spPr>
      </p:pic>
      <p:pic>
        <p:nvPicPr>
          <p:cNvPr id="21" name="صورة 20">
            <a:extLst>
              <a:ext uri="{FF2B5EF4-FFF2-40B4-BE49-F238E27FC236}">
                <a16:creationId xmlns:a16="http://schemas.microsoft.com/office/drawing/2014/main" id="{C6729EBC-C36A-4963-9D5D-867C53692A4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16200000">
            <a:off x="-231401" y="2825818"/>
            <a:ext cx="1052689" cy="1057750"/>
          </a:xfrm>
          <a:prstGeom prst="rect">
            <a:avLst/>
          </a:prstGeom>
        </p:spPr>
      </p:pic>
      <p:sp>
        <p:nvSpPr>
          <p:cNvPr id="22" name="مربع نص 1">
            <a:extLst>
              <a:ext uri="{FF2B5EF4-FFF2-40B4-BE49-F238E27FC236}">
                <a16:creationId xmlns:a16="http://schemas.microsoft.com/office/drawing/2014/main" id="{1E07F038-CADE-409D-A3DA-EEBF491BF668}"/>
              </a:ext>
            </a:extLst>
          </p:cNvPr>
          <p:cNvSpPr txBox="1"/>
          <p:nvPr/>
        </p:nvSpPr>
        <p:spPr>
          <a:xfrm rot="16200000">
            <a:off x="-303145" y="4389182"/>
            <a:ext cx="1474839" cy="323165"/>
          </a:xfrm>
          <a:prstGeom prst="rect">
            <a:avLst/>
          </a:prstGeom>
          <a:noFill/>
        </p:spPr>
        <p:txBody>
          <a:bodyPr wrap="square" rtlCol="1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ar-SA" sz="1500" b="1">
                <a:ln/>
                <a:solidFill>
                  <a:schemeClr val="accent3"/>
                </a:solidFill>
              </a:rPr>
              <a:t>منى الثبيتي </a:t>
            </a:r>
          </a:p>
        </p:txBody>
      </p:sp>
      <p:sp>
        <p:nvSpPr>
          <p:cNvPr id="18" name="مستطيل 17">
            <a:extLst>
              <a:ext uri="{FF2B5EF4-FFF2-40B4-BE49-F238E27FC236}">
                <a16:creationId xmlns:a16="http://schemas.microsoft.com/office/drawing/2014/main" id="{C71C6CB6-B3D6-43B7-9926-AF073762D4C9}"/>
              </a:ext>
            </a:extLst>
          </p:cNvPr>
          <p:cNvSpPr/>
          <p:nvPr/>
        </p:nvSpPr>
        <p:spPr>
          <a:xfrm>
            <a:off x="4856659" y="398855"/>
            <a:ext cx="3443570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ar-SA" sz="3600" b="1" cap="none" spc="0">
                <a:ln/>
                <a:solidFill>
                  <a:schemeClr val="accent3"/>
                </a:solidFill>
                <a:effectLst/>
                <a:latin typeface="AbdoLine-Heavy" panose="02000500030000020004" pitchFamily="50" charset="-78"/>
                <a:cs typeface="AbdoLine-Heavy" panose="02000500030000020004" pitchFamily="50" charset="-78"/>
              </a:rPr>
              <a:t>استراتيجية حل المسألة </a:t>
            </a:r>
          </a:p>
        </p:txBody>
      </p:sp>
      <p:sp>
        <p:nvSpPr>
          <p:cNvPr id="19" name="مستطيل 18">
            <a:extLst>
              <a:ext uri="{FF2B5EF4-FFF2-40B4-BE49-F238E27FC236}">
                <a16:creationId xmlns:a16="http://schemas.microsoft.com/office/drawing/2014/main" id="{176F7727-438C-4AEA-A2B8-5755A51FD5B2}"/>
              </a:ext>
            </a:extLst>
          </p:cNvPr>
          <p:cNvSpPr/>
          <p:nvPr/>
        </p:nvSpPr>
        <p:spPr>
          <a:xfrm>
            <a:off x="1288090" y="4835468"/>
            <a:ext cx="90441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1" cap="none" spc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bdoLine-Heavy" panose="02000500030000020004" pitchFamily="50" charset="-78"/>
                <a:cs typeface="AbdoLine-Heavy" panose="02000500030000020004" pitchFamily="50" charset="-78"/>
              </a:rPr>
              <a:t>83</a:t>
            </a: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3F3AA817-265D-43DB-BD65-5B147CE96B6D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572000" y="1248107"/>
            <a:ext cx="4994415" cy="527008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3C2BDB4A-F2DE-42C9-903B-6240A3183927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031618" y="1775115"/>
            <a:ext cx="5534797" cy="533474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AE94F61F-CFD7-4119-B071-255AF8A00FD7}"/>
              </a:ext>
            </a:extLst>
          </p:cNvPr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145152" y="2274417"/>
            <a:ext cx="5468113" cy="619211"/>
          </a:xfrm>
          <a:prstGeom prst="rect">
            <a:avLst/>
          </a:prstGeom>
        </p:spPr>
      </p:pic>
      <p:pic>
        <p:nvPicPr>
          <p:cNvPr id="14" name="صورة 13">
            <a:extLst>
              <a:ext uri="{FF2B5EF4-FFF2-40B4-BE49-F238E27FC236}">
                <a16:creationId xmlns:a16="http://schemas.microsoft.com/office/drawing/2014/main" id="{F34048ED-D166-41A2-8ADC-AE62511EB7E4}"/>
              </a:ext>
            </a:extLst>
          </p:cNvPr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469576" y="2899206"/>
            <a:ext cx="3143689" cy="571580"/>
          </a:xfrm>
          <a:prstGeom prst="rect">
            <a:avLst/>
          </a:prstGeom>
        </p:spPr>
      </p:pic>
      <p:pic>
        <p:nvPicPr>
          <p:cNvPr id="17" name="صورة 16">
            <a:extLst>
              <a:ext uri="{FF2B5EF4-FFF2-40B4-BE49-F238E27FC236}">
                <a16:creationId xmlns:a16="http://schemas.microsoft.com/office/drawing/2014/main" id="{786D96CD-4A02-48D5-9638-D27807257DA0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364201" y="1523914"/>
            <a:ext cx="2688584" cy="1641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2514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 descr="صورة تحتوي على نص, كمبيوتر محمول, إلكترونيات, كمبيوتر&#10;&#10;تم إنشاء الوصف تلقائياً">
            <a:extLst>
              <a:ext uri="{FF2B5EF4-FFF2-40B4-BE49-F238E27FC236}">
                <a16:creationId xmlns:a16="http://schemas.microsoft.com/office/drawing/2014/main" id="{9DEC5A9E-11B4-4B09-B647-D6BB354170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39"/>
            <a:ext cx="12192000" cy="6858000"/>
          </a:xfrm>
          <a:prstGeom prst="rect">
            <a:avLst/>
          </a:prstGeom>
        </p:spPr>
      </p:pic>
      <p:sp>
        <p:nvSpPr>
          <p:cNvPr id="3" name="مربع نص 2">
            <a:extLst>
              <a:ext uri="{FF2B5EF4-FFF2-40B4-BE49-F238E27FC236}">
                <a16:creationId xmlns:a16="http://schemas.microsoft.com/office/drawing/2014/main" id="{5FF7CB50-85DB-43FF-A757-F25ED6B4AB39}"/>
              </a:ext>
            </a:extLst>
          </p:cNvPr>
          <p:cNvSpPr txBox="1"/>
          <p:nvPr/>
        </p:nvSpPr>
        <p:spPr>
          <a:xfrm>
            <a:off x="7458269" y="3008145"/>
            <a:ext cx="1712167" cy="523220"/>
          </a:xfrm>
          <a:custGeom>
            <a:avLst/>
            <a:gdLst>
              <a:gd name="connsiteX0" fmla="*/ 0 w 1712167"/>
              <a:gd name="connsiteY0" fmla="*/ 0 h 523220"/>
              <a:gd name="connsiteX1" fmla="*/ 604966 w 1712167"/>
              <a:gd name="connsiteY1" fmla="*/ 0 h 523220"/>
              <a:gd name="connsiteX2" fmla="*/ 1158566 w 1712167"/>
              <a:gd name="connsiteY2" fmla="*/ 0 h 523220"/>
              <a:gd name="connsiteX3" fmla="*/ 1712167 w 1712167"/>
              <a:gd name="connsiteY3" fmla="*/ 0 h 523220"/>
              <a:gd name="connsiteX4" fmla="*/ 1712167 w 1712167"/>
              <a:gd name="connsiteY4" fmla="*/ 523220 h 523220"/>
              <a:gd name="connsiteX5" fmla="*/ 1158566 w 1712167"/>
              <a:gd name="connsiteY5" fmla="*/ 523220 h 523220"/>
              <a:gd name="connsiteX6" fmla="*/ 553601 w 1712167"/>
              <a:gd name="connsiteY6" fmla="*/ 523220 h 523220"/>
              <a:gd name="connsiteX7" fmla="*/ 0 w 1712167"/>
              <a:gd name="connsiteY7" fmla="*/ 523220 h 523220"/>
              <a:gd name="connsiteX8" fmla="*/ 0 w 1712167"/>
              <a:gd name="connsiteY8" fmla="*/ 0 h 523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12167" h="523220" fill="none" extrusionOk="0">
                <a:moveTo>
                  <a:pt x="0" y="0"/>
                </a:moveTo>
                <a:cubicBezTo>
                  <a:pt x="300700" y="3993"/>
                  <a:pt x="448773" y="-17441"/>
                  <a:pt x="604966" y="0"/>
                </a:cubicBezTo>
                <a:cubicBezTo>
                  <a:pt x="761159" y="17441"/>
                  <a:pt x="995512" y="-4731"/>
                  <a:pt x="1158566" y="0"/>
                </a:cubicBezTo>
                <a:cubicBezTo>
                  <a:pt x="1321620" y="4731"/>
                  <a:pt x="1520558" y="-18558"/>
                  <a:pt x="1712167" y="0"/>
                </a:cubicBezTo>
                <a:cubicBezTo>
                  <a:pt x="1709748" y="236582"/>
                  <a:pt x="1691894" y="317019"/>
                  <a:pt x="1712167" y="523220"/>
                </a:cubicBezTo>
                <a:cubicBezTo>
                  <a:pt x="1597862" y="516764"/>
                  <a:pt x="1297784" y="513258"/>
                  <a:pt x="1158566" y="523220"/>
                </a:cubicBezTo>
                <a:cubicBezTo>
                  <a:pt x="1019348" y="533182"/>
                  <a:pt x="689257" y="534499"/>
                  <a:pt x="553601" y="523220"/>
                </a:cubicBezTo>
                <a:cubicBezTo>
                  <a:pt x="417946" y="511941"/>
                  <a:pt x="194886" y="515793"/>
                  <a:pt x="0" y="523220"/>
                </a:cubicBezTo>
                <a:cubicBezTo>
                  <a:pt x="14137" y="310308"/>
                  <a:pt x="2286" y="153091"/>
                  <a:pt x="0" y="0"/>
                </a:cubicBezTo>
                <a:close/>
              </a:path>
              <a:path w="1712167" h="523220" stroke="0" extrusionOk="0">
                <a:moveTo>
                  <a:pt x="0" y="0"/>
                </a:moveTo>
                <a:cubicBezTo>
                  <a:pt x="265285" y="-25241"/>
                  <a:pt x="423161" y="6346"/>
                  <a:pt x="553601" y="0"/>
                </a:cubicBezTo>
                <a:cubicBezTo>
                  <a:pt x="684041" y="-6346"/>
                  <a:pt x="1004008" y="27239"/>
                  <a:pt x="1141445" y="0"/>
                </a:cubicBezTo>
                <a:cubicBezTo>
                  <a:pt x="1278882" y="-27239"/>
                  <a:pt x="1575854" y="22335"/>
                  <a:pt x="1712167" y="0"/>
                </a:cubicBezTo>
                <a:cubicBezTo>
                  <a:pt x="1704357" y="185897"/>
                  <a:pt x="1723625" y="337822"/>
                  <a:pt x="1712167" y="523220"/>
                </a:cubicBezTo>
                <a:cubicBezTo>
                  <a:pt x="1573385" y="496042"/>
                  <a:pt x="1378678" y="527945"/>
                  <a:pt x="1158566" y="523220"/>
                </a:cubicBezTo>
                <a:cubicBezTo>
                  <a:pt x="938454" y="518495"/>
                  <a:pt x="732532" y="529689"/>
                  <a:pt x="553601" y="523220"/>
                </a:cubicBezTo>
                <a:cubicBezTo>
                  <a:pt x="374671" y="516751"/>
                  <a:pt x="117548" y="523448"/>
                  <a:pt x="0" y="523220"/>
                </a:cubicBezTo>
                <a:cubicBezTo>
                  <a:pt x="10575" y="292198"/>
                  <a:pt x="22154" y="210798"/>
                  <a:pt x="0" y="0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52508588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1">
            <a:spAutoFit/>
          </a:bodyPr>
          <a:lstStyle/>
          <a:p>
            <a:pPr algn="ctr"/>
            <a:r>
              <a:rPr lang="ar-SA" sz="2800" b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التركيز</a:t>
            </a:r>
            <a:endParaRPr lang="ar-SA" sz="28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05EE54B5-4393-4FED-AF4F-97A79A0EBB75}"/>
              </a:ext>
            </a:extLst>
          </p:cNvPr>
          <p:cNvSpPr txBox="1"/>
          <p:nvPr/>
        </p:nvSpPr>
        <p:spPr>
          <a:xfrm>
            <a:off x="2780679" y="2971501"/>
            <a:ext cx="1702832" cy="523220"/>
          </a:xfrm>
          <a:custGeom>
            <a:avLst/>
            <a:gdLst>
              <a:gd name="connsiteX0" fmla="*/ 0 w 1702832"/>
              <a:gd name="connsiteY0" fmla="*/ 0 h 523220"/>
              <a:gd name="connsiteX1" fmla="*/ 601667 w 1702832"/>
              <a:gd name="connsiteY1" fmla="*/ 0 h 523220"/>
              <a:gd name="connsiteX2" fmla="*/ 1152250 w 1702832"/>
              <a:gd name="connsiteY2" fmla="*/ 0 h 523220"/>
              <a:gd name="connsiteX3" fmla="*/ 1702832 w 1702832"/>
              <a:gd name="connsiteY3" fmla="*/ 0 h 523220"/>
              <a:gd name="connsiteX4" fmla="*/ 1702832 w 1702832"/>
              <a:gd name="connsiteY4" fmla="*/ 523220 h 523220"/>
              <a:gd name="connsiteX5" fmla="*/ 1118193 w 1702832"/>
              <a:gd name="connsiteY5" fmla="*/ 523220 h 523220"/>
              <a:gd name="connsiteX6" fmla="*/ 550582 w 1702832"/>
              <a:gd name="connsiteY6" fmla="*/ 523220 h 523220"/>
              <a:gd name="connsiteX7" fmla="*/ 0 w 1702832"/>
              <a:gd name="connsiteY7" fmla="*/ 523220 h 523220"/>
              <a:gd name="connsiteX8" fmla="*/ 0 w 1702832"/>
              <a:gd name="connsiteY8" fmla="*/ 0 h 523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02832" h="523220" fill="none" extrusionOk="0">
                <a:moveTo>
                  <a:pt x="0" y="0"/>
                </a:moveTo>
                <a:cubicBezTo>
                  <a:pt x="173574" y="-15318"/>
                  <a:pt x="366390" y="4018"/>
                  <a:pt x="601667" y="0"/>
                </a:cubicBezTo>
                <a:cubicBezTo>
                  <a:pt x="836944" y="-4018"/>
                  <a:pt x="1037717" y="-19045"/>
                  <a:pt x="1152250" y="0"/>
                </a:cubicBezTo>
                <a:cubicBezTo>
                  <a:pt x="1266783" y="19045"/>
                  <a:pt x="1542102" y="-15189"/>
                  <a:pt x="1702832" y="0"/>
                </a:cubicBezTo>
                <a:cubicBezTo>
                  <a:pt x="1692522" y="169416"/>
                  <a:pt x="1725376" y="354888"/>
                  <a:pt x="1702832" y="523220"/>
                </a:cubicBezTo>
                <a:cubicBezTo>
                  <a:pt x="1417289" y="498036"/>
                  <a:pt x="1316962" y="544383"/>
                  <a:pt x="1118193" y="523220"/>
                </a:cubicBezTo>
                <a:cubicBezTo>
                  <a:pt x="919424" y="502057"/>
                  <a:pt x="716712" y="522607"/>
                  <a:pt x="550582" y="523220"/>
                </a:cubicBezTo>
                <a:cubicBezTo>
                  <a:pt x="384452" y="523833"/>
                  <a:pt x="114325" y="500347"/>
                  <a:pt x="0" y="523220"/>
                </a:cubicBezTo>
                <a:cubicBezTo>
                  <a:pt x="-10597" y="396972"/>
                  <a:pt x="21900" y="239138"/>
                  <a:pt x="0" y="0"/>
                </a:cubicBezTo>
                <a:close/>
              </a:path>
              <a:path w="1702832" h="523220" stroke="0" extrusionOk="0">
                <a:moveTo>
                  <a:pt x="0" y="0"/>
                </a:moveTo>
                <a:cubicBezTo>
                  <a:pt x="141121" y="-23441"/>
                  <a:pt x="281914" y="22606"/>
                  <a:pt x="516526" y="0"/>
                </a:cubicBezTo>
                <a:cubicBezTo>
                  <a:pt x="751138" y="-22606"/>
                  <a:pt x="813900" y="-19290"/>
                  <a:pt x="1067108" y="0"/>
                </a:cubicBezTo>
                <a:cubicBezTo>
                  <a:pt x="1320316" y="19290"/>
                  <a:pt x="1467236" y="22155"/>
                  <a:pt x="1702832" y="0"/>
                </a:cubicBezTo>
                <a:cubicBezTo>
                  <a:pt x="1711844" y="111647"/>
                  <a:pt x="1720145" y="354000"/>
                  <a:pt x="1702832" y="523220"/>
                </a:cubicBezTo>
                <a:cubicBezTo>
                  <a:pt x="1480557" y="521754"/>
                  <a:pt x="1316746" y="539746"/>
                  <a:pt x="1186306" y="523220"/>
                </a:cubicBezTo>
                <a:cubicBezTo>
                  <a:pt x="1055866" y="506694"/>
                  <a:pt x="837001" y="549923"/>
                  <a:pt x="584639" y="523220"/>
                </a:cubicBezTo>
                <a:cubicBezTo>
                  <a:pt x="332277" y="496517"/>
                  <a:pt x="266078" y="508938"/>
                  <a:pt x="0" y="523220"/>
                </a:cubicBezTo>
                <a:cubicBezTo>
                  <a:pt x="-20570" y="407545"/>
                  <a:pt x="-24264" y="255500"/>
                  <a:pt x="0" y="0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33066238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1">
            <a:spAutoFit/>
          </a:bodyPr>
          <a:lstStyle/>
          <a:p>
            <a:pPr algn="ctr"/>
            <a:r>
              <a:rPr lang="ar-SA" sz="2800" b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التدريس</a:t>
            </a:r>
            <a:endParaRPr lang="ar-SA" sz="28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grpSp>
        <p:nvGrpSpPr>
          <p:cNvPr id="191" name="رسم 182" descr="كعك صغير مع فاكهة و رذاذ">
            <a:extLst>
              <a:ext uri="{FF2B5EF4-FFF2-40B4-BE49-F238E27FC236}">
                <a16:creationId xmlns:a16="http://schemas.microsoft.com/office/drawing/2014/main" id="{E0F1F13E-44AF-4B9F-8275-1375ABCB9153}"/>
              </a:ext>
            </a:extLst>
          </p:cNvPr>
          <p:cNvGrpSpPr/>
          <p:nvPr/>
        </p:nvGrpSpPr>
        <p:grpSpPr>
          <a:xfrm>
            <a:off x="5773718" y="4440961"/>
            <a:ext cx="230808" cy="205062"/>
            <a:chOff x="5773718" y="4230648"/>
            <a:chExt cx="230808" cy="205062"/>
          </a:xfrm>
          <a:solidFill>
            <a:srgbClr val="FFFFFF"/>
          </a:solidFill>
        </p:grpSpPr>
        <p:sp>
          <p:nvSpPr>
            <p:cNvPr id="192" name="رسم 182" descr="كعك صغير مع فاكهة و رذاذ">
              <a:extLst>
                <a:ext uri="{FF2B5EF4-FFF2-40B4-BE49-F238E27FC236}">
                  <a16:creationId xmlns:a16="http://schemas.microsoft.com/office/drawing/2014/main" id="{2F9E2F37-16D2-40CD-A963-BF7BD59646EA}"/>
                </a:ext>
              </a:extLst>
            </p:cNvPr>
            <p:cNvSpPr/>
            <p:nvPr/>
          </p:nvSpPr>
          <p:spPr>
            <a:xfrm>
              <a:off x="5773718" y="4230648"/>
              <a:ext cx="47867" cy="47867"/>
            </a:xfrm>
            <a:custGeom>
              <a:avLst/>
              <a:gdLst>
                <a:gd name="connsiteX0" fmla="*/ 47868 w 47867"/>
                <a:gd name="connsiteY0" fmla="*/ 23934 h 47867"/>
                <a:gd name="connsiteX1" fmla="*/ 23934 w 47867"/>
                <a:gd name="connsiteY1" fmla="*/ 47868 h 47867"/>
                <a:gd name="connsiteX2" fmla="*/ 0 w 47867"/>
                <a:gd name="connsiteY2" fmla="*/ 23934 h 47867"/>
                <a:gd name="connsiteX3" fmla="*/ 23934 w 47867"/>
                <a:gd name="connsiteY3" fmla="*/ 0 h 47867"/>
                <a:gd name="connsiteX4" fmla="*/ 47868 w 47867"/>
                <a:gd name="connsiteY4" fmla="*/ 23934 h 47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867" h="47867">
                  <a:moveTo>
                    <a:pt x="47868" y="23934"/>
                  </a:moveTo>
                  <a:cubicBezTo>
                    <a:pt x="47868" y="37152"/>
                    <a:pt x="37152" y="47868"/>
                    <a:pt x="23934" y="47868"/>
                  </a:cubicBezTo>
                  <a:cubicBezTo>
                    <a:pt x="10716" y="47868"/>
                    <a:pt x="0" y="37152"/>
                    <a:pt x="0" y="23934"/>
                  </a:cubicBezTo>
                  <a:cubicBezTo>
                    <a:pt x="0" y="10716"/>
                    <a:pt x="10716" y="0"/>
                    <a:pt x="23934" y="0"/>
                  </a:cubicBezTo>
                  <a:cubicBezTo>
                    <a:pt x="37152" y="0"/>
                    <a:pt x="47868" y="10716"/>
                    <a:pt x="47868" y="23934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193" name="رسم 182" descr="كعك صغير مع فاكهة و رذاذ">
              <a:extLst>
                <a:ext uri="{FF2B5EF4-FFF2-40B4-BE49-F238E27FC236}">
                  <a16:creationId xmlns:a16="http://schemas.microsoft.com/office/drawing/2014/main" id="{AA1B4013-9BAF-43A4-8564-A429CEA8B3FE}"/>
                </a:ext>
              </a:extLst>
            </p:cNvPr>
            <p:cNvSpPr/>
            <p:nvPr/>
          </p:nvSpPr>
          <p:spPr>
            <a:xfrm>
              <a:off x="5890748" y="4265644"/>
              <a:ext cx="47867" cy="47867"/>
            </a:xfrm>
            <a:custGeom>
              <a:avLst/>
              <a:gdLst>
                <a:gd name="connsiteX0" fmla="*/ 47868 w 47867"/>
                <a:gd name="connsiteY0" fmla="*/ 23934 h 47867"/>
                <a:gd name="connsiteX1" fmla="*/ 23934 w 47867"/>
                <a:gd name="connsiteY1" fmla="*/ 47868 h 47867"/>
                <a:gd name="connsiteX2" fmla="*/ 0 w 47867"/>
                <a:gd name="connsiteY2" fmla="*/ 23934 h 47867"/>
                <a:gd name="connsiteX3" fmla="*/ 23934 w 47867"/>
                <a:gd name="connsiteY3" fmla="*/ 0 h 47867"/>
                <a:gd name="connsiteX4" fmla="*/ 47868 w 47867"/>
                <a:gd name="connsiteY4" fmla="*/ 23934 h 47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867" h="47867">
                  <a:moveTo>
                    <a:pt x="47868" y="23934"/>
                  </a:moveTo>
                  <a:cubicBezTo>
                    <a:pt x="47868" y="37152"/>
                    <a:pt x="37152" y="47868"/>
                    <a:pt x="23934" y="47868"/>
                  </a:cubicBezTo>
                  <a:cubicBezTo>
                    <a:pt x="10716" y="47868"/>
                    <a:pt x="0" y="37152"/>
                    <a:pt x="0" y="23934"/>
                  </a:cubicBezTo>
                  <a:cubicBezTo>
                    <a:pt x="0" y="10716"/>
                    <a:pt x="10716" y="0"/>
                    <a:pt x="23934" y="0"/>
                  </a:cubicBezTo>
                  <a:cubicBezTo>
                    <a:pt x="37152" y="0"/>
                    <a:pt x="47868" y="10716"/>
                    <a:pt x="47868" y="23934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194" name="رسم 182" descr="كعك صغير مع فاكهة و رذاذ">
              <a:extLst>
                <a:ext uri="{FF2B5EF4-FFF2-40B4-BE49-F238E27FC236}">
                  <a16:creationId xmlns:a16="http://schemas.microsoft.com/office/drawing/2014/main" id="{C945705E-4A2A-400C-BC14-D11D65A33D63}"/>
                </a:ext>
              </a:extLst>
            </p:cNvPr>
            <p:cNvSpPr/>
            <p:nvPr/>
          </p:nvSpPr>
          <p:spPr>
            <a:xfrm>
              <a:off x="5843667" y="4367733"/>
              <a:ext cx="47867" cy="47867"/>
            </a:xfrm>
            <a:custGeom>
              <a:avLst/>
              <a:gdLst>
                <a:gd name="connsiteX0" fmla="*/ 47868 w 47867"/>
                <a:gd name="connsiteY0" fmla="*/ 23934 h 47867"/>
                <a:gd name="connsiteX1" fmla="*/ 23934 w 47867"/>
                <a:gd name="connsiteY1" fmla="*/ 47868 h 47867"/>
                <a:gd name="connsiteX2" fmla="*/ 0 w 47867"/>
                <a:gd name="connsiteY2" fmla="*/ 23934 h 47867"/>
                <a:gd name="connsiteX3" fmla="*/ 23934 w 47867"/>
                <a:gd name="connsiteY3" fmla="*/ 0 h 47867"/>
                <a:gd name="connsiteX4" fmla="*/ 47868 w 47867"/>
                <a:gd name="connsiteY4" fmla="*/ 23934 h 47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867" h="47867">
                  <a:moveTo>
                    <a:pt x="47868" y="23934"/>
                  </a:moveTo>
                  <a:cubicBezTo>
                    <a:pt x="47868" y="37152"/>
                    <a:pt x="37152" y="47868"/>
                    <a:pt x="23934" y="47868"/>
                  </a:cubicBezTo>
                  <a:cubicBezTo>
                    <a:pt x="10716" y="47868"/>
                    <a:pt x="0" y="37152"/>
                    <a:pt x="0" y="23934"/>
                  </a:cubicBezTo>
                  <a:cubicBezTo>
                    <a:pt x="0" y="10716"/>
                    <a:pt x="10716" y="0"/>
                    <a:pt x="23934" y="0"/>
                  </a:cubicBezTo>
                  <a:cubicBezTo>
                    <a:pt x="37152" y="0"/>
                    <a:pt x="47868" y="10716"/>
                    <a:pt x="47868" y="23934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195" name="رسم 182" descr="كعك صغير مع فاكهة و رذاذ">
              <a:extLst>
                <a:ext uri="{FF2B5EF4-FFF2-40B4-BE49-F238E27FC236}">
                  <a16:creationId xmlns:a16="http://schemas.microsoft.com/office/drawing/2014/main" id="{A6F60242-B7DC-41C5-B88D-B3AD5EA7D6A0}"/>
                </a:ext>
              </a:extLst>
            </p:cNvPr>
            <p:cNvSpPr/>
            <p:nvPr/>
          </p:nvSpPr>
          <p:spPr>
            <a:xfrm>
              <a:off x="5824998" y="4284172"/>
              <a:ext cx="29919" cy="29919"/>
            </a:xfrm>
            <a:custGeom>
              <a:avLst/>
              <a:gdLst>
                <a:gd name="connsiteX0" fmla="*/ 29919 w 29919"/>
                <a:gd name="connsiteY0" fmla="*/ 14960 h 29919"/>
                <a:gd name="connsiteX1" fmla="*/ 14960 w 29919"/>
                <a:gd name="connsiteY1" fmla="*/ 29919 h 29919"/>
                <a:gd name="connsiteX2" fmla="*/ 0 w 29919"/>
                <a:gd name="connsiteY2" fmla="*/ 14960 h 29919"/>
                <a:gd name="connsiteX3" fmla="*/ 14960 w 29919"/>
                <a:gd name="connsiteY3" fmla="*/ 0 h 29919"/>
                <a:gd name="connsiteX4" fmla="*/ 29919 w 29919"/>
                <a:gd name="connsiteY4" fmla="*/ 14960 h 29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919" h="29919">
                  <a:moveTo>
                    <a:pt x="29919" y="14960"/>
                  </a:moveTo>
                  <a:cubicBezTo>
                    <a:pt x="29919" y="23221"/>
                    <a:pt x="23221" y="29919"/>
                    <a:pt x="14960" y="29919"/>
                  </a:cubicBezTo>
                  <a:cubicBezTo>
                    <a:pt x="6698" y="29919"/>
                    <a:pt x="0" y="23221"/>
                    <a:pt x="0" y="14960"/>
                  </a:cubicBezTo>
                  <a:cubicBezTo>
                    <a:pt x="0" y="6698"/>
                    <a:pt x="6698" y="0"/>
                    <a:pt x="14960" y="0"/>
                  </a:cubicBezTo>
                  <a:cubicBezTo>
                    <a:pt x="23221" y="0"/>
                    <a:pt x="29919" y="6698"/>
                    <a:pt x="29919" y="14960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196" name="رسم 182" descr="كعك صغير مع فاكهة و رذاذ">
              <a:extLst>
                <a:ext uri="{FF2B5EF4-FFF2-40B4-BE49-F238E27FC236}">
                  <a16:creationId xmlns:a16="http://schemas.microsoft.com/office/drawing/2014/main" id="{BF914862-E330-4283-AA20-85F5D1437F4B}"/>
                </a:ext>
              </a:extLst>
            </p:cNvPr>
            <p:cNvSpPr/>
            <p:nvPr/>
          </p:nvSpPr>
          <p:spPr>
            <a:xfrm>
              <a:off x="5911692" y="4411777"/>
              <a:ext cx="23933" cy="23933"/>
            </a:xfrm>
            <a:custGeom>
              <a:avLst/>
              <a:gdLst>
                <a:gd name="connsiteX0" fmla="*/ 23934 w 23933"/>
                <a:gd name="connsiteY0" fmla="*/ 11967 h 23933"/>
                <a:gd name="connsiteX1" fmla="*/ 11967 w 23933"/>
                <a:gd name="connsiteY1" fmla="*/ 23934 h 23933"/>
                <a:gd name="connsiteX2" fmla="*/ 0 w 23933"/>
                <a:gd name="connsiteY2" fmla="*/ 11967 h 23933"/>
                <a:gd name="connsiteX3" fmla="*/ 11967 w 23933"/>
                <a:gd name="connsiteY3" fmla="*/ 0 h 23933"/>
                <a:gd name="connsiteX4" fmla="*/ 23934 w 23933"/>
                <a:gd name="connsiteY4" fmla="*/ 11967 h 239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933" h="23933">
                  <a:moveTo>
                    <a:pt x="23934" y="11967"/>
                  </a:moveTo>
                  <a:cubicBezTo>
                    <a:pt x="23934" y="18576"/>
                    <a:pt x="18576" y="23934"/>
                    <a:pt x="11967" y="23934"/>
                  </a:cubicBezTo>
                  <a:cubicBezTo>
                    <a:pt x="5358" y="23934"/>
                    <a:pt x="0" y="18576"/>
                    <a:pt x="0" y="11967"/>
                  </a:cubicBezTo>
                  <a:cubicBezTo>
                    <a:pt x="0" y="5358"/>
                    <a:pt x="5358" y="0"/>
                    <a:pt x="11967" y="0"/>
                  </a:cubicBezTo>
                  <a:cubicBezTo>
                    <a:pt x="18576" y="0"/>
                    <a:pt x="23934" y="5358"/>
                    <a:pt x="23934" y="11967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197" name="رسم 182" descr="كعك صغير مع فاكهة و رذاذ">
              <a:extLst>
                <a:ext uri="{FF2B5EF4-FFF2-40B4-BE49-F238E27FC236}">
                  <a16:creationId xmlns:a16="http://schemas.microsoft.com/office/drawing/2014/main" id="{339E72DD-5AF2-4313-B5C7-FCC9B246C3D6}"/>
                </a:ext>
              </a:extLst>
            </p:cNvPr>
            <p:cNvSpPr/>
            <p:nvPr/>
          </p:nvSpPr>
          <p:spPr>
            <a:xfrm>
              <a:off x="5980593" y="4288974"/>
              <a:ext cx="23933" cy="23933"/>
            </a:xfrm>
            <a:custGeom>
              <a:avLst/>
              <a:gdLst>
                <a:gd name="connsiteX0" fmla="*/ 23934 w 23933"/>
                <a:gd name="connsiteY0" fmla="*/ 11967 h 23933"/>
                <a:gd name="connsiteX1" fmla="*/ 11967 w 23933"/>
                <a:gd name="connsiteY1" fmla="*/ 23934 h 23933"/>
                <a:gd name="connsiteX2" fmla="*/ 0 w 23933"/>
                <a:gd name="connsiteY2" fmla="*/ 11967 h 23933"/>
                <a:gd name="connsiteX3" fmla="*/ 11967 w 23933"/>
                <a:gd name="connsiteY3" fmla="*/ 0 h 23933"/>
                <a:gd name="connsiteX4" fmla="*/ 23934 w 23933"/>
                <a:gd name="connsiteY4" fmla="*/ 11967 h 239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933" h="23933">
                  <a:moveTo>
                    <a:pt x="23934" y="11967"/>
                  </a:moveTo>
                  <a:cubicBezTo>
                    <a:pt x="23934" y="18576"/>
                    <a:pt x="18576" y="23934"/>
                    <a:pt x="11967" y="23934"/>
                  </a:cubicBezTo>
                  <a:cubicBezTo>
                    <a:pt x="5358" y="23934"/>
                    <a:pt x="0" y="18576"/>
                    <a:pt x="0" y="11967"/>
                  </a:cubicBezTo>
                  <a:cubicBezTo>
                    <a:pt x="0" y="5358"/>
                    <a:pt x="5358" y="0"/>
                    <a:pt x="11967" y="0"/>
                  </a:cubicBezTo>
                  <a:cubicBezTo>
                    <a:pt x="18576" y="0"/>
                    <a:pt x="23934" y="5358"/>
                    <a:pt x="23934" y="11967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</p:grpSp>
      <p:grpSp>
        <p:nvGrpSpPr>
          <p:cNvPr id="199" name="رسم 182" descr="كعك صغير مع فاكهة و رذاذ">
            <a:extLst>
              <a:ext uri="{FF2B5EF4-FFF2-40B4-BE49-F238E27FC236}">
                <a16:creationId xmlns:a16="http://schemas.microsoft.com/office/drawing/2014/main" id="{AE0C298D-1ABB-40E8-A86A-1BC5655A7BAE}"/>
              </a:ext>
            </a:extLst>
          </p:cNvPr>
          <p:cNvGrpSpPr/>
          <p:nvPr/>
        </p:nvGrpSpPr>
        <p:grpSpPr>
          <a:xfrm>
            <a:off x="5731951" y="3772369"/>
            <a:ext cx="525382" cy="519059"/>
            <a:chOff x="5731951" y="3562056"/>
            <a:chExt cx="525382" cy="519059"/>
          </a:xfrm>
        </p:grpSpPr>
        <p:sp>
          <p:nvSpPr>
            <p:cNvPr id="200" name="رسم 182" descr="كعك صغير مع فاكهة و رذاذ">
              <a:extLst>
                <a:ext uri="{FF2B5EF4-FFF2-40B4-BE49-F238E27FC236}">
                  <a16:creationId xmlns:a16="http://schemas.microsoft.com/office/drawing/2014/main" id="{C7FDDE40-CFCC-4D40-BDFD-CD9283AC4FD4}"/>
                </a:ext>
              </a:extLst>
            </p:cNvPr>
            <p:cNvSpPr/>
            <p:nvPr/>
          </p:nvSpPr>
          <p:spPr>
            <a:xfrm>
              <a:off x="5797751" y="3918965"/>
              <a:ext cx="45169" cy="44632"/>
            </a:xfrm>
            <a:custGeom>
              <a:avLst/>
              <a:gdLst>
                <a:gd name="connsiteX0" fmla="*/ 40108 w 45169"/>
                <a:gd name="connsiteY0" fmla="*/ 44632 h 44632"/>
                <a:gd name="connsiteX1" fmla="*/ 36557 w 45169"/>
                <a:gd name="connsiteY1" fmla="*/ 43178 h 44632"/>
                <a:gd name="connsiteX2" fmla="*/ 1510 w 45169"/>
                <a:gd name="connsiteY2" fmla="*/ 8667 h 44632"/>
                <a:gd name="connsiteX3" fmla="*/ 1454 w 45169"/>
                <a:gd name="connsiteY3" fmla="*/ 1510 h 44632"/>
                <a:gd name="connsiteX4" fmla="*/ 8612 w 45169"/>
                <a:gd name="connsiteY4" fmla="*/ 1454 h 44632"/>
                <a:gd name="connsiteX5" fmla="*/ 43659 w 45169"/>
                <a:gd name="connsiteY5" fmla="*/ 35965 h 44632"/>
                <a:gd name="connsiteX6" fmla="*/ 43715 w 45169"/>
                <a:gd name="connsiteY6" fmla="*/ 43122 h 44632"/>
                <a:gd name="connsiteX7" fmla="*/ 40108 w 45169"/>
                <a:gd name="connsiteY7" fmla="*/ 44632 h 4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5169" h="44632">
                  <a:moveTo>
                    <a:pt x="40108" y="44632"/>
                  </a:moveTo>
                  <a:cubicBezTo>
                    <a:pt x="38826" y="44632"/>
                    <a:pt x="37543" y="44148"/>
                    <a:pt x="36557" y="43178"/>
                  </a:cubicBezTo>
                  <a:lnTo>
                    <a:pt x="1510" y="8667"/>
                  </a:lnTo>
                  <a:cubicBezTo>
                    <a:pt x="-482" y="6705"/>
                    <a:pt x="-506" y="3502"/>
                    <a:pt x="1454" y="1510"/>
                  </a:cubicBezTo>
                  <a:cubicBezTo>
                    <a:pt x="3418" y="-481"/>
                    <a:pt x="6620" y="-506"/>
                    <a:pt x="8612" y="1454"/>
                  </a:cubicBezTo>
                  <a:lnTo>
                    <a:pt x="43659" y="35965"/>
                  </a:lnTo>
                  <a:cubicBezTo>
                    <a:pt x="45652" y="37927"/>
                    <a:pt x="45675" y="41130"/>
                    <a:pt x="43715" y="43122"/>
                  </a:cubicBezTo>
                  <a:cubicBezTo>
                    <a:pt x="42725" y="44128"/>
                    <a:pt x="41417" y="44632"/>
                    <a:pt x="40108" y="44632"/>
                  </a:cubicBezTo>
                  <a:close/>
                </a:path>
              </a:pathLst>
            </a:custGeom>
            <a:solidFill>
              <a:schemeClr val="accent4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1" name="رسم 182" descr="كعك صغير مع فاكهة و رذاذ">
              <a:extLst>
                <a:ext uri="{FF2B5EF4-FFF2-40B4-BE49-F238E27FC236}">
                  <a16:creationId xmlns:a16="http://schemas.microsoft.com/office/drawing/2014/main" id="{DEA01516-2D81-4C42-966C-D935379675C4}"/>
                </a:ext>
              </a:extLst>
            </p:cNvPr>
            <p:cNvSpPr/>
            <p:nvPr/>
          </p:nvSpPr>
          <p:spPr>
            <a:xfrm>
              <a:off x="6155889" y="4016294"/>
              <a:ext cx="44629" cy="45168"/>
            </a:xfrm>
            <a:custGeom>
              <a:avLst/>
              <a:gdLst>
                <a:gd name="connsiteX0" fmla="*/ 5059 w 44629"/>
                <a:gd name="connsiteY0" fmla="*/ 45169 h 45168"/>
                <a:gd name="connsiteX1" fmla="*/ 1510 w 44629"/>
                <a:gd name="connsiteY1" fmla="*/ 43714 h 45168"/>
                <a:gd name="connsiteX2" fmla="*/ 1454 w 44629"/>
                <a:gd name="connsiteY2" fmla="*/ 36559 h 45168"/>
                <a:gd name="connsiteX3" fmla="*/ 35964 w 44629"/>
                <a:gd name="connsiteY3" fmla="*/ 1510 h 45168"/>
                <a:gd name="connsiteX4" fmla="*/ 43120 w 44629"/>
                <a:gd name="connsiteY4" fmla="*/ 1454 h 45168"/>
                <a:gd name="connsiteX5" fmla="*/ 43175 w 44629"/>
                <a:gd name="connsiteY5" fmla="*/ 8611 h 45168"/>
                <a:gd name="connsiteX6" fmla="*/ 8666 w 44629"/>
                <a:gd name="connsiteY6" fmla="*/ 43659 h 45168"/>
                <a:gd name="connsiteX7" fmla="*/ 5059 w 44629"/>
                <a:gd name="connsiteY7" fmla="*/ 45169 h 45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4629" h="45168">
                  <a:moveTo>
                    <a:pt x="5059" y="45169"/>
                  </a:moveTo>
                  <a:cubicBezTo>
                    <a:pt x="3777" y="45169"/>
                    <a:pt x="2494" y="44684"/>
                    <a:pt x="1510" y="43714"/>
                  </a:cubicBezTo>
                  <a:cubicBezTo>
                    <a:pt x="-482" y="41754"/>
                    <a:pt x="-506" y="38549"/>
                    <a:pt x="1454" y="36559"/>
                  </a:cubicBezTo>
                  <a:lnTo>
                    <a:pt x="35964" y="1510"/>
                  </a:lnTo>
                  <a:cubicBezTo>
                    <a:pt x="37924" y="-481"/>
                    <a:pt x="41131" y="-506"/>
                    <a:pt x="43120" y="1454"/>
                  </a:cubicBezTo>
                  <a:cubicBezTo>
                    <a:pt x="45112" y="3416"/>
                    <a:pt x="45135" y="6619"/>
                    <a:pt x="43175" y="8611"/>
                  </a:cubicBezTo>
                  <a:lnTo>
                    <a:pt x="8666" y="43659"/>
                  </a:lnTo>
                  <a:cubicBezTo>
                    <a:pt x="7676" y="44664"/>
                    <a:pt x="6368" y="45169"/>
                    <a:pt x="5059" y="45169"/>
                  </a:cubicBezTo>
                  <a:close/>
                </a:path>
              </a:pathLst>
            </a:custGeom>
            <a:solidFill>
              <a:srgbClr val="505050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2" name="رسم 182" descr="كعك صغير مع فاكهة و رذاذ">
              <a:extLst>
                <a:ext uri="{FF2B5EF4-FFF2-40B4-BE49-F238E27FC236}">
                  <a16:creationId xmlns:a16="http://schemas.microsoft.com/office/drawing/2014/main" id="{CA979227-66A2-4615-BF86-049FE4293269}"/>
                </a:ext>
              </a:extLst>
            </p:cNvPr>
            <p:cNvSpPr/>
            <p:nvPr/>
          </p:nvSpPr>
          <p:spPr>
            <a:xfrm>
              <a:off x="5922348" y="3998699"/>
              <a:ext cx="10504" cy="59306"/>
            </a:xfrm>
            <a:custGeom>
              <a:avLst/>
              <a:gdLst>
                <a:gd name="connsiteX0" fmla="*/ 5442 w 10504"/>
                <a:gd name="connsiteY0" fmla="*/ 59307 h 59306"/>
                <a:gd name="connsiteX1" fmla="*/ 381 w 10504"/>
                <a:gd name="connsiteY1" fmla="*/ 54285 h 59306"/>
                <a:gd name="connsiteX2" fmla="*/ 0 w 10504"/>
                <a:gd name="connsiteY2" fmla="*/ 5100 h 59306"/>
                <a:gd name="connsiteX3" fmla="*/ 5022 w 10504"/>
                <a:gd name="connsiteY3" fmla="*/ 0 h 59306"/>
                <a:gd name="connsiteX4" fmla="*/ 5063 w 10504"/>
                <a:gd name="connsiteY4" fmla="*/ 0 h 59306"/>
                <a:gd name="connsiteX5" fmla="*/ 10123 w 10504"/>
                <a:gd name="connsiteY5" fmla="*/ 5022 h 59306"/>
                <a:gd name="connsiteX6" fmla="*/ 10505 w 10504"/>
                <a:gd name="connsiteY6" fmla="*/ 54207 h 59306"/>
                <a:gd name="connsiteX7" fmla="*/ 5483 w 10504"/>
                <a:gd name="connsiteY7" fmla="*/ 59307 h 59306"/>
                <a:gd name="connsiteX8" fmla="*/ 5442 w 10504"/>
                <a:gd name="connsiteY8" fmla="*/ 59307 h 59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504" h="59306">
                  <a:moveTo>
                    <a:pt x="5442" y="59307"/>
                  </a:moveTo>
                  <a:cubicBezTo>
                    <a:pt x="2666" y="59307"/>
                    <a:pt x="403" y="57067"/>
                    <a:pt x="381" y="54285"/>
                  </a:cubicBezTo>
                  <a:lnTo>
                    <a:pt x="0" y="5100"/>
                  </a:lnTo>
                  <a:cubicBezTo>
                    <a:pt x="-22" y="2304"/>
                    <a:pt x="2227" y="20"/>
                    <a:pt x="5022" y="0"/>
                  </a:cubicBezTo>
                  <a:cubicBezTo>
                    <a:pt x="5036" y="0"/>
                    <a:pt x="5049" y="0"/>
                    <a:pt x="5063" y="0"/>
                  </a:cubicBezTo>
                  <a:cubicBezTo>
                    <a:pt x="7839" y="0"/>
                    <a:pt x="10101" y="2240"/>
                    <a:pt x="10123" y="5022"/>
                  </a:cubicBezTo>
                  <a:lnTo>
                    <a:pt x="10505" y="54207"/>
                  </a:lnTo>
                  <a:cubicBezTo>
                    <a:pt x="10527" y="57003"/>
                    <a:pt x="8278" y="59287"/>
                    <a:pt x="5483" y="59307"/>
                  </a:cubicBezTo>
                  <a:cubicBezTo>
                    <a:pt x="5469" y="59307"/>
                    <a:pt x="5456" y="59307"/>
                    <a:pt x="5442" y="59307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3" name="رسم 182" descr="كعك صغير مع فاكهة و رذاذ">
              <a:extLst>
                <a:ext uri="{FF2B5EF4-FFF2-40B4-BE49-F238E27FC236}">
                  <a16:creationId xmlns:a16="http://schemas.microsoft.com/office/drawing/2014/main" id="{93B1FA17-50C3-4E93-86B0-D1F0182998B5}"/>
                </a:ext>
              </a:extLst>
            </p:cNvPr>
            <p:cNvSpPr/>
            <p:nvPr/>
          </p:nvSpPr>
          <p:spPr>
            <a:xfrm>
              <a:off x="6246831" y="3968625"/>
              <a:ext cx="10502" cy="59306"/>
            </a:xfrm>
            <a:custGeom>
              <a:avLst/>
              <a:gdLst>
                <a:gd name="connsiteX0" fmla="*/ 5440 w 10502"/>
                <a:gd name="connsiteY0" fmla="*/ 59307 h 59306"/>
                <a:gd name="connsiteX1" fmla="*/ 381 w 10502"/>
                <a:gd name="connsiteY1" fmla="*/ 54285 h 59306"/>
                <a:gd name="connsiteX2" fmla="*/ 0 w 10502"/>
                <a:gd name="connsiteY2" fmla="*/ 5100 h 59306"/>
                <a:gd name="connsiteX3" fmla="*/ 5022 w 10502"/>
                <a:gd name="connsiteY3" fmla="*/ 0 h 59306"/>
                <a:gd name="connsiteX4" fmla="*/ 5063 w 10502"/>
                <a:gd name="connsiteY4" fmla="*/ 0 h 59306"/>
                <a:gd name="connsiteX5" fmla="*/ 10122 w 10502"/>
                <a:gd name="connsiteY5" fmla="*/ 5022 h 59306"/>
                <a:gd name="connsiteX6" fmla="*/ 10503 w 10502"/>
                <a:gd name="connsiteY6" fmla="*/ 54207 h 59306"/>
                <a:gd name="connsiteX7" fmla="*/ 5481 w 10502"/>
                <a:gd name="connsiteY7" fmla="*/ 59307 h 59306"/>
                <a:gd name="connsiteX8" fmla="*/ 5440 w 10502"/>
                <a:gd name="connsiteY8" fmla="*/ 59307 h 59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502" h="59306">
                  <a:moveTo>
                    <a:pt x="5440" y="59307"/>
                  </a:moveTo>
                  <a:cubicBezTo>
                    <a:pt x="2664" y="59307"/>
                    <a:pt x="403" y="57067"/>
                    <a:pt x="381" y="54285"/>
                  </a:cubicBezTo>
                  <a:lnTo>
                    <a:pt x="0" y="5100"/>
                  </a:lnTo>
                  <a:cubicBezTo>
                    <a:pt x="-22" y="2304"/>
                    <a:pt x="2227" y="20"/>
                    <a:pt x="5022" y="0"/>
                  </a:cubicBezTo>
                  <a:cubicBezTo>
                    <a:pt x="5036" y="0"/>
                    <a:pt x="5049" y="0"/>
                    <a:pt x="5063" y="0"/>
                  </a:cubicBezTo>
                  <a:cubicBezTo>
                    <a:pt x="7839" y="0"/>
                    <a:pt x="10100" y="2240"/>
                    <a:pt x="10122" y="5022"/>
                  </a:cubicBezTo>
                  <a:lnTo>
                    <a:pt x="10503" y="54207"/>
                  </a:lnTo>
                  <a:cubicBezTo>
                    <a:pt x="10525" y="57003"/>
                    <a:pt x="8276" y="59287"/>
                    <a:pt x="5481" y="59307"/>
                  </a:cubicBezTo>
                  <a:cubicBezTo>
                    <a:pt x="5467" y="59307"/>
                    <a:pt x="5456" y="59307"/>
                    <a:pt x="5440" y="59307"/>
                  </a:cubicBezTo>
                  <a:close/>
                </a:path>
              </a:pathLst>
            </a:custGeom>
            <a:solidFill>
              <a:schemeClr val="accent4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4" name="رسم 182" descr="كعك صغير مع فاكهة و رذاذ">
              <a:extLst>
                <a:ext uri="{FF2B5EF4-FFF2-40B4-BE49-F238E27FC236}">
                  <a16:creationId xmlns:a16="http://schemas.microsoft.com/office/drawing/2014/main" id="{69B26D8D-E16E-43F0-9F5C-99FABA8DFA5E}"/>
                </a:ext>
              </a:extLst>
            </p:cNvPr>
            <p:cNvSpPr/>
            <p:nvPr/>
          </p:nvSpPr>
          <p:spPr>
            <a:xfrm>
              <a:off x="5987853" y="4035949"/>
              <a:ext cx="44631" cy="45167"/>
            </a:xfrm>
            <a:custGeom>
              <a:avLst/>
              <a:gdLst>
                <a:gd name="connsiteX0" fmla="*/ 5061 w 44631"/>
                <a:gd name="connsiteY0" fmla="*/ 45167 h 45167"/>
                <a:gd name="connsiteX1" fmla="*/ 1510 w 44631"/>
                <a:gd name="connsiteY1" fmla="*/ 43713 h 45167"/>
                <a:gd name="connsiteX2" fmla="*/ 1454 w 44631"/>
                <a:gd name="connsiteY2" fmla="*/ 36557 h 45167"/>
                <a:gd name="connsiteX3" fmla="*/ 35965 w 44631"/>
                <a:gd name="connsiteY3" fmla="*/ 1510 h 45167"/>
                <a:gd name="connsiteX4" fmla="*/ 43121 w 44631"/>
                <a:gd name="connsiteY4" fmla="*/ 1454 h 45167"/>
                <a:gd name="connsiteX5" fmla="*/ 43177 w 44631"/>
                <a:gd name="connsiteY5" fmla="*/ 8610 h 45167"/>
                <a:gd name="connsiteX6" fmla="*/ 8666 w 44631"/>
                <a:gd name="connsiteY6" fmla="*/ 43658 h 45167"/>
                <a:gd name="connsiteX7" fmla="*/ 5061 w 44631"/>
                <a:gd name="connsiteY7" fmla="*/ 45167 h 451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4631" h="45167">
                  <a:moveTo>
                    <a:pt x="5061" y="45167"/>
                  </a:moveTo>
                  <a:cubicBezTo>
                    <a:pt x="3779" y="45167"/>
                    <a:pt x="2495" y="44683"/>
                    <a:pt x="1510" y="43713"/>
                  </a:cubicBezTo>
                  <a:cubicBezTo>
                    <a:pt x="-482" y="41753"/>
                    <a:pt x="-506" y="38548"/>
                    <a:pt x="1454" y="36557"/>
                  </a:cubicBezTo>
                  <a:lnTo>
                    <a:pt x="35965" y="1510"/>
                  </a:lnTo>
                  <a:cubicBezTo>
                    <a:pt x="37924" y="-482"/>
                    <a:pt x="41132" y="-506"/>
                    <a:pt x="43121" y="1454"/>
                  </a:cubicBezTo>
                  <a:cubicBezTo>
                    <a:pt x="45113" y="3415"/>
                    <a:pt x="45137" y="6620"/>
                    <a:pt x="43177" y="8610"/>
                  </a:cubicBezTo>
                  <a:lnTo>
                    <a:pt x="8666" y="43658"/>
                  </a:lnTo>
                  <a:cubicBezTo>
                    <a:pt x="7678" y="44663"/>
                    <a:pt x="6368" y="45167"/>
                    <a:pt x="5061" y="45167"/>
                  </a:cubicBezTo>
                  <a:close/>
                </a:path>
              </a:pathLst>
            </a:custGeom>
            <a:solidFill>
              <a:srgbClr val="505050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5" name="رسم 182" descr="كعك صغير مع فاكهة و رذاذ">
              <a:extLst>
                <a:ext uri="{FF2B5EF4-FFF2-40B4-BE49-F238E27FC236}">
                  <a16:creationId xmlns:a16="http://schemas.microsoft.com/office/drawing/2014/main" id="{D2860D60-05F4-4FBB-A3E9-B7F39C355235}"/>
                </a:ext>
              </a:extLst>
            </p:cNvPr>
            <p:cNvSpPr/>
            <p:nvPr/>
          </p:nvSpPr>
          <p:spPr>
            <a:xfrm>
              <a:off x="5878431" y="3879660"/>
              <a:ext cx="45169" cy="44632"/>
            </a:xfrm>
            <a:custGeom>
              <a:avLst/>
              <a:gdLst>
                <a:gd name="connsiteX0" fmla="*/ 40108 w 45169"/>
                <a:gd name="connsiteY0" fmla="*/ 44632 h 44632"/>
                <a:gd name="connsiteX1" fmla="*/ 36557 w 45169"/>
                <a:gd name="connsiteY1" fmla="*/ 43178 h 44632"/>
                <a:gd name="connsiteX2" fmla="*/ 1510 w 45169"/>
                <a:gd name="connsiteY2" fmla="*/ 8667 h 44632"/>
                <a:gd name="connsiteX3" fmla="*/ 1454 w 45169"/>
                <a:gd name="connsiteY3" fmla="*/ 1510 h 44632"/>
                <a:gd name="connsiteX4" fmla="*/ 8612 w 45169"/>
                <a:gd name="connsiteY4" fmla="*/ 1454 h 44632"/>
                <a:gd name="connsiteX5" fmla="*/ 43659 w 45169"/>
                <a:gd name="connsiteY5" fmla="*/ 35965 h 44632"/>
                <a:gd name="connsiteX6" fmla="*/ 43715 w 45169"/>
                <a:gd name="connsiteY6" fmla="*/ 43122 h 44632"/>
                <a:gd name="connsiteX7" fmla="*/ 40108 w 45169"/>
                <a:gd name="connsiteY7" fmla="*/ 44632 h 4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5169" h="44632">
                  <a:moveTo>
                    <a:pt x="40108" y="44632"/>
                  </a:moveTo>
                  <a:cubicBezTo>
                    <a:pt x="38826" y="44632"/>
                    <a:pt x="37543" y="44148"/>
                    <a:pt x="36557" y="43178"/>
                  </a:cubicBezTo>
                  <a:lnTo>
                    <a:pt x="1510" y="8667"/>
                  </a:lnTo>
                  <a:cubicBezTo>
                    <a:pt x="-482" y="6705"/>
                    <a:pt x="-506" y="3502"/>
                    <a:pt x="1454" y="1510"/>
                  </a:cubicBezTo>
                  <a:cubicBezTo>
                    <a:pt x="3416" y="-483"/>
                    <a:pt x="6620" y="-505"/>
                    <a:pt x="8612" y="1454"/>
                  </a:cubicBezTo>
                  <a:lnTo>
                    <a:pt x="43659" y="35965"/>
                  </a:lnTo>
                  <a:cubicBezTo>
                    <a:pt x="45652" y="37927"/>
                    <a:pt x="45675" y="41130"/>
                    <a:pt x="43715" y="43122"/>
                  </a:cubicBezTo>
                  <a:cubicBezTo>
                    <a:pt x="42725" y="44128"/>
                    <a:pt x="41417" y="44632"/>
                    <a:pt x="40108" y="44632"/>
                  </a:cubicBezTo>
                  <a:close/>
                </a:path>
              </a:pathLst>
            </a:custGeom>
            <a:solidFill>
              <a:srgbClr val="505050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6" name="رسم 182" descr="كعك صغير مع فاكهة و رذاذ">
              <a:extLst>
                <a:ext uri="{FF2B5EF4-FFF2-40B4-BE49-F238E27FC236}">
                  <a16:creationId xmlns:a16="http://schemas.microsoft.com/office/drawing/2014/main" id="{1ADC357F-8762-4510-B0F3-A1F7D7EFBCAD}"/>
                </a:ext>
              </a:extLst>
            </p:cNvPr>
            <p:cNvSpPr/>
            <p:nvPr/>
          </p:nvSpPr>
          <p:spPr>
            <a:xfrm>
              <a:off x="6044025" y="3796093"/>
              <a:ext cx="44629" cy="45170"/>
            </a:xfrm>
            <a:custGeom>
              <a:avLst/>
              <a:gdLst>
                <a:gd name="connsiteX0" fmla="*/ 5059 w 44629"/>
                <a:gd name="connsiteY0" fmla="*/ 45171 h 45170"/>
                <a:gd name="connsiteX1" fmla="*/ 1510 w 44629"/>
                <a:gd name="connsiteY1" fmla="*/ 43717 h 45170"/>
                <a:gd name="connsiteX2" fmla="*/ 1454 w 44629"/>
                <a:gd name="connsiteY2" fmla="*/ 36559 h 45170"/>
                <a:gd name="connsiteX3" fmla="*/ 35964 w 44629"/>
                <a:gd name="connsiteY3" fmla="*/ 1510 h 45170"/>
                <a:gd name="connsiteX4" fmla="*/ 43120 w 44629"/>
                <a:gd name="connsiteY4" fmla="*/ 1454 h 45170"/>
                <a:gd name="connsiteX5" fmla="*/ 43175 w 44629"/>
                <a:gd name="connsiteY5" fmla="*/ 8612 h 45170"/>
                <a:gd name="connsiteX6" fmla="*/ 8666 w 44629"/>
                <a:gd name="connsiteY6" fmla="*/ 43661 h 45170"/>
                <a:gd name="connsiteX7" fmla="*/ 5059 w 44629"/>
                <a:gd name="connsiteY7" fmla="*/ 45171 h 451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4629" h="45170">
                  <a:moveTo>
                    <a:pt x="5059" y="45171"/>
                  </a:moveTo>
                  <a:cubicBezTo>
                    <a:pt x="3777" y="45171"/>
                    <a:pt x="2494" y="44687"/>
                    <a:pt x="1510" y="43717"/>
                  </a:cubicBezTo>
                  <a:cubicBezTo>
                    <a:pt x="-482" y="41755"/>
                    <a:pt x="-506" y="38551"/>
                    <a:pt x="1454" y="36559"/>
                  </a:cubicBezTo>
                  <a:lnTo>
                    <a:pt x="35964" y="1510"/>
                  </a:lnTo>
                  <a:cubicBezTo>
                    <a:pt x="37924" y="-482"/>
                    <a:pt x="41131" y="-506"/>
                    <a:pt x="43120" y="1454"/>
                  </a:cubicBezTo>
                  <a:cubicBezTo>
                    <a:pt x="45112" y="3416"/>
                    <a:pt x="45135" y="6620"/>
                    <a:pt x="43175" y="8612"/>
                  </a:cubicBezTo>
                  <a:lnTo>
                    <a:pt x="8666" y="43661"/>
                  </a:lnTo>
                  <a:cubicBezTo>
                    <a:pt x="7674" y="44668"/>
                    <a:pt x="6367" y="45171"/>
                    <a:pt x="5059" y="45171"/>
                  </a:cubicBezTo>
                  <a:close/>
                </a:path>
              </a:pathLst>
            </a:custGeom>
            <a:solidFill>
              <a:srgbClr val="505050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7" name="رسم 182" descr="كعك صغير مع فاكهة و رذاذ">
              <a:extLst>
                <a:ext uri="{FF2B5EF4-FFF2-40B4-BE49-F238E27FC236}">
                  <a16:creationId xmlns:a16="http://schemas.microsoft.com/office/drawing/2014/main" id="{98F60F38-E42D-474A-94D8-9C42C542ECE6}"/>
                </a:ext>
              </a:extLst>
            </p:cNvPr>
            <p:cNvSpPr/>
            <p:nvPr/>
          </p:nvSpPr>
          <p:spPr>
            <a:xfrm>
              <a:off x="6098519" y="3875951"/>
              <a:ext cx="45167" cy="44632"/>
            </a:xfrm>
            <a:custGeom>
              <a:avLst/>
              <a:gdLst>
                <a:gd name="connsiteX0" fmla="*/ 40107 w 45167"/>
                <a:gd name="connsiteY0" fmla="*/ 44632 h 44632"/>
                <a:gd name="connsiteX1" fmla="*/ 36557 w 45167"/>
                <a:gd name="connsiteY1" fmla="*/ 43178 h 44632"/>
                <a:gd name="connsiteX2" fmla="*/ 1510 w 45167"/>
                <a:gd name="connsiteY2" fmla="*/ 8667 h 44632"/>
                <a:gd name="connsiteX3" fmla="*/ 1454 w 45167"/>
                <a:gd name="connsiteY3" fmla="*/ 1510 h 44632"/>
                <a:gd name="connsiteX4" fmla="*/ 8610 w 45167"/>
                <a:gd name="connsiteY4" fmla="*/ 1454 h 44632"/>
                <a:gd name="connsiteX5" fmla="*/ 43658 w 45167"/>
                <a:gd name="connsiteY5" fmla="*/ 35965 h 44632"/>
                <a:gd name="connsiteX6" fmla="*/ 43713 w 45167"/>
                <a:gd name="connsiteY6" fmla="*/ 43122 h 44632"/>
                <a:gd name="connsiteX7" fmla="*/ 40107 w 45167"/>
                <a:gd name="connsiteY7" fmla="*/ 44632 h 4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5167" h="44632">
                  <a:moveTo>
                    <a:pt x="40107" y="44632"/>
                  </a:moveTo>
                  <a:cubicBezTo>
                    <a:pt x="38825" y="44632"/>
                    <a:pt x="37541" y="44148"/>
                    <a:pt x="36557" y="43178"/>
                  </a:cubicBezTo>
                  <a:lnTo>
                    <a:pt x="1510" y="8667"/>
                  </a:lnTo>
                  <a:cubicBezTo>
                    <a:pt x="-482" y="6705"/>
                    <a:pt x="-506" y="3502"/>
                    <a:pt x="1454" y="1510"/>
                  </a:cubicBezTo>
                  <a:cubicBezTo>
                    <a:pt x="3415" y="-481"/>
                    <a:pt x="6621" y="-506"/>
                    <a:pt x="8610" y="1454"/>
                  </a:cubicBezTo>
                  <a:lnTo>
                    <a:pt x="43658" y="35965"/>
                  </a:lnTo>
                  <a:cubicBezTo>
                    <a:pt x="45650" y="37927"/>
                    <a:pt x="45674" y="41130"/>
                    <a:pt x="43713" y="43122"/>
                  </a:cubicBezTo>
                  <a:cubicBezTo>
                    <a:pt x="42723" y="44129"/>
                    <a:pt x="41414" y="44632"/>
                    <a:pt x="40107" y="44632"/>
                  </a:cubicBezTo>
                  <a:close/>
                </a:path>
              </a:pathLst>
            </a:custGeom>
            <a:solidFill>
              <a:schemeClr val="accent4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8" name="رسم 182" descr="كعك صغير مع فاكهة و رذاذ">
              <a:extLst>
                <a:ext uri="{FF2B5EF4-FFF2-40B4-BE49-F238E27FC236}">
                  <a16:creationId xmlns:a16="http://schemas.microsoft.com/office/drawing/2014/main" id="{7409E1EA-46A8-4716-8954-E8EF14D4C2CB}"/>
                </a:ext>
              </a:extLst>
            </p:cNvPr>
            <p:cNvSpPr/>
            <p:nvPr/>
          </p:nvSpPr>
          <p:spPr>
            <a:xfrm>
              <a:off x="5731951" y="4060787"/>
              <a:ext cx="59308" cy="10504"/>
            </a:xfrm>
            <a:custGeom>
              <a:avLst/>
              <a:gdLst>
                <a:gd name="connsiteX0" fmla="*/ 5061 w 59308"/>
                <a:gd name="connsiteY0" fmla="*/ 10504 h 10504"/>
                <a:gd name="connsiteX1" fmla="*/ 0 w 59308"/>
                <a:gd name="connsiteY1" fmla="*/ 5482 h 10504"/>
                <a:gd name="connsiteX2" fmla="*/ 5022 w 59308"/>
                <a:gd name="connsiteY2" fmla="*/ 383 h 10504"/>
                <a:gd name="connsiteX3" fmla="*/ 54207 w 59308"/>
                <a:gd name="connsiteY3" fmla="*/ 0 h 10504"/>
                <a:gd name="connsiteX4" fmla="*/ 54248 w 59308"/>
                <a:gd name="connsiteY4" fmla="*/ 0 h 10504"/>
                <a:gd name="connsiteX5" fmla="*/ 59309 w 59308"/>
                <a:gd name="connsiteY5" fmla="*/ 5022 h 10504"/>
                <a:gd name="connsiteX6" fmla="*/ 54287 w 59308"/>
                <a:gd name="connsiteY6" fmla="*/ 10121 h 10504"/>
                <a:gd name="connsiteX7" fmla="*/ 5101 w 59308"/>
                <a:gd name="connsiteY7" fmla="*/ 10504 h 10504"/>
                <a:gd name="connsiteX8" fmla="*/ 5061 w 59308"/>
                <a:gd name="connsiteY8" fmla="*/ 10504 h 105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308" h="10504">
                  <a:moveTo>
                    <a:pt x="5061" y="10504"/>
                  </a:moveTo>
                  <a:cubicBezTo>
                    <a:pt x="2284" y="10504"/>
                    <a:pt x="22" y="8264"/>
                    <a:pt x="0" y="5482"/>
                  </a:cubicBezTo>
                  <a:cubicBezTo>
                    <a:pt x="-22" y="2687"/>
                    <a:pt x="2227" y="403"/>
                    <a:pt x="5022" y="383"/>
                  </a:cubicBezTo>
                  <a:lnTo>
                    <a:pt x="54207" y="0"/>
                  </a:lnTo>
                  <a:cubicBezTo>
                    <a:pt x="54221" y="0"/>
                    <a:pt x="54234" y="0"/>
                    <a:pt x="54248" y="0"/>
                  </a:cubicBezTo>
                  <a:cubicBezTo>
                    <a:pt x="57025" y="0"/>
                    <a:pt x="59287" y="2240"/>
                    <a:pt x="59309" y="5022"/>
                  </a:cubicBezTo>
                  <a:cubicBezTo>
                    <a:pt x="59331" y="7817"/>
                    <a:pt x="57082" y="10101"/>
                    <a:pt x="54287" y="10121"/>
                  </a:cubicBezTo>
                  <a:lnTo>
                    <a:pt x="5101" y="10504"/>
                  </a:lnTo>
                  <a:cubicBezTo>
                    <a:pt x="5088" y="10504"/>
                    <a:pt x="5074" y="10504"/>
                    <a:pt x="5061" y="10504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9" name="رسم 182" descr="كعك صغير مع فاكهة و رذاذ">
              <a:extLst>
                <a:ext uri="{FF2B5EF4-FFF2-40B4-BE49-F238E27FC236}">
                  <a16:creationId xmlns:a16="http://schemas.microsoft.com/office/drawing/2014/main" id="{1A398568-0343-4C57-BE96-E03BCE90D667}"/>
                </a:ext>
              </a:extLst>
            </p:cNvPr>
            <p:cNvSpPr/>
            <p:nvPr/>
          </p:nvSpPr>
          <p:spPr>
            <a:xfrm>
              <a:off x="6034167" y="3952177"/>
              <a:ext cx="59307" cy="10502"/>
            </a:xfrm>
            <a:custGeom>
              <a:avLst/>
              <a:gdLst>
                <a:gd name="connsiteX0" fmla="*/ 5061 w 59307"/>
                <a:gd name="connsiteY0" fmla="*/ 10503 h 10502"/>
                <a:gd name="connsiteX1" fmla="*/ 0 w 59307"/>
                <a:gd name="connsiteY1" fmla="*/ 5481 h 10502"/>
                <a:gd name="connsiteX2" fmla="*/ 5022 w 59307"/>
                <a:gd name="connsiteY2" fmla="*/ 381 h 10502"/>
                <a:gd name="connsiteX3" fmla="*/ 54207 w 59307"/>
                <a:gd name="connsiteY3" fmla="*/ 0 h 10502"/>
                <a:gd name="connsiteX4" fmla="*/ 54248 w 59307"/>
                <a:gd name="connsiteY4" fmla="*/ 0 h 10502"/>
                <a:gd name="connsiteX5" fmla="*/ 59307 w 59307"/>
                <a:gd name="connsiteY5" fmla="*/ 5022 h 10502"/>
                <a:gd name="connsiteX6" fmla="*/ 54285 w 59307"/>
                <a:gd name="connsiteY6" fmla="*/ 10121 h 10502"/>
                <a:gd name="connsiteX7" fmla="*/ 5100 w 59307"/>
                <a:gd name="connsiteY7" fmla="*/ 10503 h 10502"/>
                <a:gd name="connsiteX8" fmla="*/ 5061 w 59307"/>
                <a:gd name="connsiteY8" fmla="*/ 10503 h 105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307" h="10502">
                  <a:moveTo>
                    <a:pt x="5061" y="10503"/>
                  </a:moveTo>
                  <a:cubicBezTo>
                    <a:pt x="2284" y="10503"/>
                    <a:pt x="22" y="8263"/>
                    <a:pt x="0" y="5481"/>
                  </a:cubicBezTo>
                  <a:cubicBezTo>
                    <a:pt x="-22" y="2686"/>
                    <a:pt x="2227" y="403"/>
                    <a:pt x="5022" y="381"/>
                  </a:cubicBezTo>
                  <a:lnTo>
                    <a:pt x="54207" y="0"/>
                  </a:lnTo>
                  <a:cubicBezTo>
                    <a:pt x="54221" y="0"/>
                    <a:pt x="54234" y="0"/>
                    <a:pt x="54248" y="0"/>
                  </a:cubicBezTo>
                  <a:cubicBezTo>
                    <a:pt x="57025" y="0"/>
                    <a:pt x="59285" y="2240"/>
                    <a:pt x="59307" y="5022"/>
                  </a:cubicBezTo>
                  <a:cubicBezTo>
                    <a:pt x="59329" y="7817"/>
                    <a:pt x="57080" y="10100"/>
                    <a:pt x="54285" y="10121"/>
                  </a:cubicBezTo>
                  <a:lnTo>
                    <a:pt x="5100" y="10503"/>
                  </a:lnTo>
                  <a:cubicBezTo>
                    <a:pt x="5088" y="10503"/>
                    <a:pt x="5074" y="10503"/>
                    <a:pt x="5061" y="10503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0" name="رسم 182" descr="كعك صغير مع فاكهة و رذاذ">
              <a:extLst>
                <a:ext uri="{FF2B5EF4-FFF2-40B4-BE49-F238E27FC236}">
                  <a16:creationId xmlns:a16="http://schemas.microsoft.com/office/drawing/2014/main" id="{5C59C6DD-E7FA-4097-8884-3792F45D4E6F}"/>
                </a:ext>
              </a:extLst>
            </p:cNvPr>
            <p:cNvSpPr/>
            <p:nvPr/>
          </p:nvSpPr>
          <p:spPr>
            <a:xfrm>
              <a:off x="6020753" y="3682350"/>
              <a:ext cx="45167" cy="44630"/>
            </a:xfrm>
            <a:custGeom>
              <a:avLst/>
              <a:gdLst>
                <a:gd name="connsiteX0" fmla="*/ 40107 w 45167"/>
                <a:gd name="connsiteY0" fmla="*/ 44630 h 44630"/>
                <a:gd name="connsiteX1" fmla="*/ 36557 w 45167"/>
                <a:gd name="connsiteY1" fmla="*/ 43176 h 44630"/>
                <a:gd name="connsiteX2" fmla="*/ 1510 w 45167"/>
                <a:gd name="connsiteY2" fmla="*/ 8667 h 44630"/>
                <a:gd name="connsiteX3" fmla="*/ 1454 w 45167"/>
                <a:gd name="connsiteY3" fmla="*/ 1510 h 44630"/>
                <a:gd name="connsiteX4" fmla="*/ 8610 w 45167"/>
                <a:gd name="connsiteY4" fmla="*/ 1454 h 44630"/>
                <a:gd name="connsiteX5" fmla="*/ 43658 w 45167"/>
                <a:gd name="connsiteY5" fmla="*/ 35963 h 44630"/>
                <a:gd name="connsiteX6" fmla="*/ 43713 w 45167"/>
                <a:gd name="connsiteY6" fmla="*/ 43121 h 44630"/>
                <a:gd name="connsiteX7" fmla="*/ 40107 w 45167"/>
                <a:gd name="connsiteY7" fmla="*/ 44630 h 44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5167" h="44630">
                  <a:moveTo>
                    <a:pt x="40107" y="44630"/>
                  </a:moveTo>
                  <a:cubicBezTo>
                    <a:pt x="38825" y="44630"/>
                    <a:pt x="37541" y="44146"/>
                    <a:pt x="36557" y="43176"/>
                  </a:cubicBezTo>
                  <a:lnTo>
                    <a:pt x="1510" y="8667"/>
                  </a:lnTo>
                  <a:cubicBezTo>
                    <a:pt x="-482" y="6705"/>
                    <a:pt x="-506" y="3502"/>
                    <a:pt x="1454" y="1510"/>
                  </a:cubicBezTo>
                  <a:cubicBezTo>
                    <a:pt x="3415" y="-481"/>
                    <a:pt x="6621" y="-506"/>
                    <a:pt x="8610" y="1454"/>
                  </a:cubicBezTo>
                  <a:lnTo>
                    <a:pt x="43658" y="35963"/>
                  </a:lnTo>
                  <a:cubicBezTo>
                    <a:pt x="45650" y="37925"/>
                    <a:pt x="45674" y="41128"/>
                    <a:pt x="43713" y="43121"/>
                  </a:cubicBezTo>
                  <a:cubicBezTo>
                    <a:pt x="42723" y="44126"/>
                    <a:pt x="41416" y="44630"/>
                    <a:pt x="40107" y="44630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1" name="رسم 182" descr="كعك صغير مع فاكهة و رذاذ">
              <a:extLst>
                <a:ext uri="{FF2B5EF4-FFF2-40B4-BE49-F238E27FC236}">
                  <a16:creationId xmlns:a16="http://schemas.microsoft.com/office/drawing/2014/main" id="{DB9EA7B8-2BFA-47BC-9AD2-A8DC8E78482F}"/>
                </a:ext>
              </a:extLst>
            </p:cNvPr>
            <p:cNvSpPr/>
            <p:nvPr/>
          </p:nvSpPr>
          <p:spPr>
            <a:xfrm>
              <a:off x="5815585" y="3824097"/>
              <a:ext cx="59307" cy="10502"/>
            </a:xfrm>
            <a:custGeom>
              <a:avLst/>
              <a:gdLst>
                <a:gd name="connsiteX0" fmla="*/ 5061 w 59307"/>
                <a:gd name="connsiteY0" fmla="*/ 10503 h 10502"/>
                <a:gd name="connsiteX1" fmla="*/ 0 w 59307"/>
                <a:gd name="connsiteY1" fmla="*/ 5481 h 10502"/>
                <a:gd name="connsiteX2" fmla="*/ 5022 w 59307"/>
                <a:gd name="connsiteY2" fmla="*/ 381 h 10502"/>
                <a:gd name="connsiteX3" fmla="*/ 54206 w 59307"/>
                <a:gd name="connsiteY3" fmla="*/ 0 h 10502"/>
                <a:gd name="connsiteX4" fmla="*/ 54246 w 59307"/>
                <a:gd name="connsiteY4" fmla="*/ 0 h 10502"/>
                <a:gd name="connsiteX5" fmla="*/ 59307 w 59307"/>
                <a:gd name="connsiteY5" fmla="*/ 5022 h 10502"/>
                <a:gd name="connsiteX6" fmla="*/ 54285 w 59307"/>
                <a:gd name="connsiteY6" fmla="*/ 10121 h 10502"/>
                <a:gd name="connsiteX7" fmla="*/ 5101 w 59307"/>
                <a:gd name="connsiteY7" fmla="*/ 10503 h 10502"/>
                <a:gd name="connsiteX8" fmla="*/ 5061 w 59307"/>
                <a:gd name="connsiteY8" fmla="*/ 10503 h 105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307" h="10502">
                  <a:moveTo>
                    <a:pt x="5061" y="10503"/>
                  </a:moveTo>
                  <a:cubicBezTo>
                    <a:pt x="2284" y="10503"/>
                    <a:pt x="22" y="8263"/>
                    <a:pt x="0" y="5481"/>
                  </a:cubicBezTo>
                  <a:cubicBezTo>
                    <a:pt x="-22" y="2686"/>
                    <a:pt x="2227" y="403"/>
                    <a:pt x="5022" y="381"/>
                  </a:cubicBezTo>
                  <a:lnTo>
                    <a:pt x="54206" y="0"/>
                  </a:lnTo>
                  <a:cubicBezTo>
                    <a:pt x="54219" y="0"/>
                    <a:pt x="54233" y="0"/>
                    <a:pt x="54246" y="0"/>
                  </a:cubicBezTo>
                  <a:cubicBezTo>
                    <a:pt x="57023" y="0"/>
                    <a:pt x="59285" y="2240"/>
                    <a:pt x="59307" y="5022"/>
                  </a:cubicBezTo>
                  <a:cubicBezTo>
                    <a:pt x="59329" y="7817"/>
                    <a:pt x="57080" y="10100"/>
                    <a:pt x="54285" y="10121"/>
                  </a:cubicBezTo>
                  <a:lnTo>
                    <a:pt x="5101" y="10503"/>
                  </a:lnTo>
                  <a:cubicBezTo>
                    <a:pt x="5088" y="10503"/>
                    <a:pt x="5074" y="10503"/>
                    <a:pt x="5061" y="10503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2" name="رسم 182" descr="كعك صغير مع فاكهة و رذاذ">
              <a:extLst>
                <a:ext uri="{FF2B5EF4-FFF2-40B4-BE49-F238E27FC236}">
                  <a16:creationId xmlns:a16="http://schemas.microsoft.com/office/drawing/2014/main" id="{6915520D-A13E-40EE-9F9D-810116ABF067}"/>
                </a:ext>
              </a:extLst>
            </p:cNvPr>
            <p:cNvSpPr/>
            <p:nvPr/>
          </p:nvSpPr>
          <p:spPr>
            <a:xfrm>
              <a:off x="6094133" y="3562056"/>
              <a:ext cx="59305" cy="10502"/>
            </a:xfrm>
            <a:custGeom>
              <a:avLst/>
              <a:gdLst>
                <a:gd name="connsiteX0" fmla="*/ 5061 w 59305"/>
                <a:gd name="connsiteY0" fmla="*/ 10503 h 10502"/>
                <a:gd name="connsiteX1" fmla="*/ 0 w 59305"/>
                <a:gd name="connsiteY1" fmla="*/ 5481 h 10502"/>
                <a:gd name="connsiteX2" fmla="*/ 5022 w 59305"/>
                <a:gd name="connsiteY2" fmla="*/ 381 h 10502"/>
                <a:gd name="connsiteX3" fmla="*/ 54206 w 59305"/>
                <a:gd name="connsiteY3" fmla="*/ 0 h 10502"/>
                <a:gd name="connsiteX4" fmla="*/ 54245 w 59305"/>
                <a:gd name="connsiteY4" fmla="*/ 0 h 10502"/>
                <a:gd name="connsiteX5" fmla="*/ 59305 w 59305"/>
                <a:gd name="connsiteY5" fmla="*/ 5022 h 10502"/>
                <a:gd name="connsiteX6" fmla="*/ 54283 w 59305"/>
                <a:gd name="connsiteY6" fmla="*/ 10121 h 10502"/>
                <a:gd name="connsiteX7" fmla="*/ 5100 w 59305"/>
                <a:gd name="connsiteY7" fmla="*/ 10503 h 10502"/>
                <a:gd name="connsiteX8" fmla="*/ 5061 w 59305"/>
                <a:gd name="connsiteY8" fmla="*/ 10503 h 105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305" h="10502">
                  <a:moveTo>
                    <a:pt x="5061" y="10503"/>
                  </a:moveTo>
                  <a:cubicBezTo>
                    <a:pt x="2284" y="10503"/>
                    <a:pt x="22" y="8263"/>
                    <a:pt x="0" y="5481"/>
                  </a:cubicBezTo>
                  <a:cubicBezTo>
                    <a:pt x="-22" y="2686"/>
                    <a:pt x="2227" y="403"/>
                    <a:pt x="5022" y="381"/>
                  </a:cubicBezTo>
                  <a:lnTo>
                    <a:pt x="54206" y="0"/>
                  </a:lnTo>
                  <a:cubicBezTo>
                    <a:pt x="54219" y="0"/>
                    <a:pt x="54233" y="0"/>
                    <a:pt x="54245" y="0"/>
                  </a:cubicBezTo>
                  <a:cubicBezTo>
                    <a:pt x="57021" y="0"/>
                    <a:pt x="59283" y="2240"/>
                    <a:pt x="59305" y="5022"/>
                  </a:cubicBezTo>
                  <a:cubicBezTo>
                    <a:pt x="59327" y="7817"/>
                    <a:pt x="57079" y="10100"/>
                    <a:pt x="54283" y="10121"/>
                  </a:cubicBezTo>
                  <a:lnTo>
                    <a:pt x="5100" y="10503"/>
                  </a:lnTo>
                  <a:cubicBezTo>
                    <a:pt x="5086" y="10503"/>
                    <a:pt x="5074" y="10503"/>
                    <a:pt x="5061" y="10503"/>
                  </a:cubicBezTo>
                  <a:close/>
                </a:path>
              </a:pathLst>
            </a:custGeom>
            <a:solidFill>
              <a:srgbClr val="D0D0D0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3" name="رسم 182" descr="كعك صغير مع فاكهة و رذاذ">
              <a:extLst>
                <a:ext uri="{FF2B5EF4-FFF2-40B4-BE49-F238E27FC236}">
                  <a16:creationId xmlns:a16="http://schemas.microsoft.com/office/drawing/2014/main" id="{CB0FCAAB-3D8E-4466-9761-22617652C020}"/>
                </a:ext>
              </a:extLst>
            </p:cNvPr>
            <p:cNvSpPr/>
            <p:nvPr/>
          </p:nvSpPr>
          <p:spPr>
            <a:xfrm>
              <a:off x="5831160" y="3623887"/>
              <a:ext cx="44633" cy="45170"/>
            </a:xfrm>
            <a:custGeom>
              <a:avLst/>
              <a:gdLst>
                <a:gd name="connsiteX0" fmla="*/ 5061 w 44633"/>
                <a:gd name="connsiteY0" fmla="*/ 45170 h 45170"/>
                <a:gd name="connsiteX1" fmla="*/ 1510 w 44633"/>
                <a:gd name="connsiteY1" fmla="*/ 43716 h 45170"/>
                <a:gd name="connsiteX2" fmla="*/ 1454 w 44633"/>
                <a:gd name="connsiteY2" fmla="*/ 36559 h 45170"/>
                <a:gd name="connsiteX3" fmla="*/ 35965 w 44633"/>
                <a:gd name="connsiteY3" fmla="*/ 1510 h 45170"/>
                <a:gd name="connsiteX4" fmla="*/ 43123 w 44633"/>
                <a:gd name="connsiteY4" fmla="*/ 1454 h 45170"/>
                <a:gd name="connsiteX5" fmla="*/ 43179 w 44633"/>
                <a:gd name="connsiteY5" fmla="*/ 8611 h 45170"/>
                <a:gd name="connsiteX6" fmla="*/ 8668 w 44633"/>
                <a:gd name="connsiteY6" fmla="*/ 43660 h 45170"/>
                <a:gd name="connsiteX7" fmla="*/ 5061 w 44633"/>
                <a:gd name="connsiteY7" fmla="*/ 45170 h 451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4633" h="45170">
                  <a:moveTo>
                    <a:pt x="5061" y="45170"/>
                  </a:moveTo>
                  <a:cubicBezTo>
                    <a:pt x="3779" y="45170"/>
                    <a:pt x="2495" y="44686"/>
                    <a:pt x="1510" y="43716"/>
                  </a:cubicBezTo>
                  <a:cubicBezTo>
                    <a:pt x="-482" y="41754"/>
                    <a:pt x="-506" y="38551"/>
                    <a:pt x="1454" y="36559"/>
                  </a:cubicBezTo>
                  <a:lnTo>
                    <a:pt x="35965" y="1510"/>
                  </a:lnTo>
                  <a:cubicBezTo>
                    <a:pt x="37927" y="-483"/>
                    <a:pt x="41132" y="-505"/>
                    <a:pt x="43123" y="1454"/>
                  </a:cubicBezTo>
                  <a:cubicBezTo>
                    <a:pt x="45115" y="3416"/>
                    <a:pt x="45139" y="6619"/>
                    <a:pt x="43179" y="8611"/>
                  </a:cubicBezTo>
                  <a:lnTo>
                    <a:pt x="8668" y="43660"/>
                  </a:lnTo>
                  <a:cubicBezTo>
                    <a:pt x="7677" y="44666"/>
                    <a:pt x="6368" y="45170"/>
                    <a:pt x="5061" y="45170"/>
                  </a:cubicBezTo>
                  <a:close/>
                </a:path>
              </a:pathLst>
            </a:custGeom>
            <a:solidFill>
              <a:schemeClr val="accent4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</p:grpSp>
      <p:grpSp>
        <p:nvGrpSpPr>
          <p:cNvPr id="214" name="رسم 182" descr="كعك صغير مع فاكهة و رذاذ">
            <a:extLst>
              <a:ext uri="{FF2B5EF4-FFF2-40B4-BE49-F238E27FC236}">
                <a16:creationId xmlns:a16="http://schemas.microsoft.com/office/drawing/2014/main" id="{FFD84D7D-79E8-47FA-B039-37A2208DED17}"/>
              </a:ext>
            </a:extLst>
          </p:cNvPr>
          <p:cNvGrpSpPr/>
          <p:nvPr/>
        </p:nvGrpSpPr>
        <p:grpSpPr>
          <a:xfrm>
            <a:off x="5801312" y="4350174"/>
            <a:ext cx="401766" cy="45818"/>
            <a:chOff x="5801312" y="4139861"/>
            <a:chExt cx="401766" cy="45818"/>
          </a:xfrm>
        </p:grpSpPr>
        <p:sp>
          <p:nvSpPr>
            <p:cNvPr id="215" name="رسم 182" descr="كعك صغير مع فاكهة و رذاذ">
              <a:extLst>
                <a:ext uri="{FF2B5EF4-FFF2-40B4-BE49-F238E27FC236}">
                  <a16:creationId xmlns:a16="http://schemas.microsoft.com/office/drawing/2014/main" id="{C0390877-20D9-47B9-AA24-A486AAA06FE4}"/>
                </a:ext>
              </a:extLst>
            </p:cNvPr>
            <p:cNvSpPr/>
            <p:nvPr/>
          </p:nvSpPr>
          <p:spPr>
            <a:xfrm>
              <a:off x="5857041" y="4161411"/>
              <a:ext cx="45818" cy="21914"/>
            </a:xfrm>
            <a:custGeom>
              <a:avLst/>
              <a:gdLst>
                <a:gd name="connsiteX0" fmla="*/ 45818 w 45818"/>
                <a:gd name="connsiteY0" fmla="*/ 10780 h 21914"/>
                <a:gd name="connsiteX1" fmla="*/ 22994 w 45818"/>
                <a:gd name="connsiteY1" fmla="*/ 21914 h 21914"/>
                <a:gd name="connsiteX2" fmla="*/ 0 w 45818"/>
                <a:gd name="connsiteY2" fmla="*/ 11134 h 21914"/>
                <a:gd name="connsiteX3" fmla="*/ 22824 w 45818"/>
                <a:gd name="connsiteY3" fmla="*/ 1 h 21914"/>
                <a:gd name="connsiteX4" fmla="*/ 45818 w 45818"/>
                <a:gd name="connsiteY4" fmla="*/ 10780 h 21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818" h="21914">
                  <a:moveTo>
                    <a:pt x="45818" y="10780"/>
                  </a:moveTo>
                  <a:cubicBezTo>
                    <a:pt x="45818" y="10780"/>
                    <a:pt x="35646" y="21816"/>
                    <a:pt x="22994" y="21914"/>
                  </a:cubicBezTo>
                  <a:cubicBezTo>
                    <a:pt x="10342" y="22012"/>
                    <a:pt x="0" y="11134"/>
                    <a:pt x="0" y="11134"/>
                  </a:cubicBezTo>
                  <a:cubicBezTo>
                    <a:pt x="0" y="11134"/>
                    <a:pt x="10172" y="98"/>
                    <a:pt x="22824" y="1"/>
                  </a:cubicBezTo>
                  <a:cubicBezTo>
                    <a:pt x="35477" y="-97"/>
                    <a:pt x="45818" y="10780"/>
                    <a:pt x="45818" y="10780"/>
                  </a:cubicBezTo>
                  <a:close/>
                </a:path>
              </a:pathLst>
            </a:custGeom>
            <a:solidFill>
              <a:srgbClr val="2F2F2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6" name="رسم 182" descr="كعك صغير مع فاكهة و رذاذ">
              <a:extLst>
                <a:ext uri="{FF2B5EF4-FFF2-40B4-BE49-F238E27FC236}">
                  <a16:creationId xmlns:a16="http://schemas.microsoft.com/office/drawing/2014/main" id="{929BDCF2-A3CD-44D9-B04C-0AEB51A8FB25}"/>
                </a:ext>
              </a:extLst>
            </p:cNvPr>
            <p:cNvSpPr/>
            <p:nvPr/>
          </p:nvSpPr>
          <p:spPr>
            <a:xfrm>
              <a:off x="5801312" y="4139861"/>
              <a:ext cx="21914" cy="45818"/>
            </a:xfrm>
            <a:custGeom>
              <a:avLst/>
              <a:gdLst>
                <a:gd name="connsiteX0" fmla="*/ 10780 w 21914"/>
                <a:gd name="connsiteY0" fmla="*/ 0 h 45818"/>
                <a:gd name="connsiteX1" fmla="*/ 21914 w 21914"/>
                <a:gd name="connsiteY1" fmla="*/ 22824 h 45818"/>
                <a:gd name="connsiteX2" fmla="*/ 11134 w 21914"/>
                <a:gd name="connsiteY2" fmla="*/ 45818 h 45818"/>
                <a:gd name="connsiteX3" fmla="*/ 1 w 21914"/>
                <a:gd name="connsiteY3" fmla="*/ 22994 h 45818"/>
                <a:gd name="connsiteX4" fmla="*/ 10780 w 21914"/>
                <a:gd name="connsiteY4" fmla="*/ 0 h 45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914" h="45818">
                  <a:moveTo>
                    <a:pt x="10780" y="0"/>
                  </a:moveTo>
                  <a:cubicBezTo>
                    <a:pt x="10780" y="0"/>
                    <a:pt x="21816" y="10172"/>
                    <a:pt x="21914" y="22824"/>
                  </a:cubicBezTo>
                  <a:cubicBezTo>
                    <a:pt x="22012" y="35476"/>
                    <a:pt x="11134" y="45818"/>
                    <a:pt x="11134" y="45818"/>
                  </a:cubicBezTo>
                  <a:cubicBezTo>
                    <a:pt x="11134" y="45818"/>
                    <a:pt x="99" y="35646"/>
                    <a:pt x="1" y="22994"/>
                  </a:cubicBezTo>
                  <a:cubicBezTo>
                    <a:pt x="-97" y="10341"/>
                    <a:pt x="10780" y="0"/>
                    <a:pt x="10780" y="0"/>
                  </a:cubicBezTo>
                  <a:close/>
                </a:path>
              </a:pathLst>
            </a:custGeom>
            <a:solidFill>
              <a:srgbClr val="737373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7" name="رسم 182" descr="كعك صغير مع فاكهة و رذاذ">
              <a:extLst>
                <a:ext uri="{FF2B5EF4-FFF2-40B4-BE49-F238E27FC236}">
                  <a16:creationId xmlns:a16="http://schemas.microsoft.com/office/drawing/2014/main" id="{D5326263-0A5B-47E8-9F68-A75AF2754DA8}"/>
                </a:ext>
              </a:extLst>
            </p:cNvPr>
            <p:cNvSpPr/>
            <p:nvPr/>
          </p:nvSpPr>
          <p:spPr>
            <a:xfrm>
              <a:off x="6170425" y="4145618"/>
              <a:ext cx="32653" cy="32165"/>
            </a:xfrm>
            <a:custGeom>
              <a:avLst/>
              <a:gdLst>
                <a:gd name="connsiteX0" fmla="*/ 2 w 32653"/>
                <a:gd name="connsiteY0" fmla="*/ 9 h 32165"/>
                <a:gd name="connsiteX1" fmla="*/ 24014 w 32653"/>
                <a:gd name="connsiteY1" fmla="*/ 8275 h 32165"/>
                <a:gd name="connsiteX2" fmla="*/ 32651 w 32653"/>
                <a:gd name="connsiteY2" fmla="*/ 32156 h 32165"/>
                <a:gd name="connsiteX3" fmla="*/ 8639 w 32653"/>
                <a:gd name="connsiteY3" fmla="*/ 23891 h 32165"/>
                <a:gd name="connsiteX4" fmla="*/ 2 w 32653"/>
                <a:gd name="connsiteY4" fmla="*/ 9 h 321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653" h="32165">
                  <a:moveTo>
                    <a:pt x="2" y="9"/>
                  </a:moveTo>
                  <a:cubicBezTo>
                    <a:pt x="2" y="9"/>
                    <a:pt x="14999" y="-602"/>
                    <a:pt x="24014" y="8275"/>
                  </a:cubicBezTo>
                  <a:cubicBezTo>
                    <a:pt x="33030" y="17151"/>
                    <a:pt x="32651" y="32156"/>
                    <a:pt x="32651" y="32156"/>
                  </a:cubicBezTo>
                  <a:cubicBezTo>
                    <a:pt x="32651" y="32156"/>
                    <a:pt x="17654" y="32767"/>
                    <a:pt x="8639" y="23891"/>
                  </a:cubicBezTo>
                  <a:cubicBezTo>
                    <a:pt x="-377" y="15014"/>
                    <a:pt x="2" y="9"/>
                    <a:pt x="2" y="9"/>
                  </a:cubicBezTo>
                  <a:close/>
                </a:path>
              </a:pathLst>
            </a:custGeom>
            <a:solidFill>
              <a:srgbClr val="737373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8" name="رسم 182" descr="كعك صغير مع فاكهة و رذاذ">
              <a:extLst>
                <a:ext uri="{FF2B5EF4-FFF2-40B4-BE49-F238E27FC236}">
                  <a16:creationId xmlns:a16="http://schemas.microsoft.com/office/drawing/2014/main" id="{C94487F2-4366-4BE9-BD6F-08264654B29A}"/>
                </a:ext>
              </a:extLst>
            </p:cNvPr>
            <p:cNvSpPr/>
            <p:nvPr/>
          </p:nvSpPr>
          <p:spPr>
            <a:xfrm>
              <a:off x="5932660" y="4148591"/>
              <a:ext cx="32165" cy="32653"/>
            </a:xfrm>
            <a:custGeom>
              <a:avLst/>
              <a:gdLst>
                <a:gd name="connsiteX0" fmla="*/ 9 w 32165"/>
                <a:gd name="connsiteY0" fmla="*/ 32651 h 32653"/>
                <a:gd name="connsiteX1" fmla="*/ 8275 w 32165"/>
                <a:gd name="connsiteY1" fmla="*/ 8639 h 32653"/>
                <a:gd name="connsiteX2" fmla="*/ 32156 w 32165"/>
                <a:gd name="connsiteY2" fmla="*/ 2 h 32653"/>
                <a:gd name="connsiteX3" fmla="*/ 23891 w 32165"/>
                <a:gd name="connsiteY3" fmla="*/ 24014 h 32653"/>
                <a:gd name="connsiteX4" fmla="*/ 9 w 32165"/>
                <a:gd name="connsiteY4" fmla="*/ 32651 h 32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65" h="32653">
                  <a:moveTo>
                    <a:pt x="9" y="32651"/>
                  </a:moveTo>
                  <a:cubicBezTo>
                    <a:pt x="9" y="32651"/>
                    <a:pt x="-602" y="17654"/>
                    <a:pt x="8275" y="8639"/>
                  </a:cubicBezTo>
                  <a:cubicBezTo>
                    <a:pt x="17151" y="-377"/>
                    <a:pt x="32156" y="2"/>
                    <a:pt x="32156" y="2"/>
                  </a:cubicBezTo>
                  <a:cubicBezTo>
                    <a:pt x="32156" y="2"/>
                    <a:pt x="32767" y="14999"/>
                    <a:pt x="23891" y="24014"/>
                  </a:cubicBezTo>
                  <a:cubicBezTo>
                    <a:pt x="15014" y="33029"/>
                    <a:pt x="9" y="32651"/>
                    <a:pt x="9" y="32651"/>
                  </a:cubicBezTo>
                  <a:close/>
                </a:path>
              </a:pathLst>
            </a:custGeom>
            <a:solidFill>
              <a:srgbClr val="737373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9" name="رسم 182" descr="كعك صغير مع فاكهة و رذاذ">
              <a:extLst>
                <a:ext uri="{FF2B5EF4-FFF2-40B4-BE49-F238E27FC236}">
                  <a16:creationId xmlns:a16="http://schemas.microsoft.com/office/drawing/2014/main" id="{036DC3C4-C656-4CA7-B1F1-93E0FC397571}"/>
                </a:ext>
              </a:extLst>
            </p:cNvPr>
            <p:cNvSpPr/>
            <p:nvPr/>
          </p:nvSpPr>
          <p:spPr>
            <a:xfrm>
              <a:off x="6001618" y="4153358"/>
              <a:ext cx="32653" cy="32165"/>
            </a:xfrm>
            <a:custGeom>
              <a:avLst/>
              <a:gdLst>
                <a:gd name="connsiteX0" fmla="*/ 32651 w 32653"/>
                <a:gd name="connsiteY0" fmla="*/ 32156 h 32165"/>
                <a:gd name="connsiteX1" fmla="*/ 8639 w 32653"/>
                <a:gd name="connsiteY1" fmla="*/ 23891 h 32165"/>
                <a:gd name="connsiteX2" fmla="*/ 2 w 32653"/>
                <a:gd name="connsiteY2" fmla="*/ 9 h 32165"/>
                <a:gd name="connsiteX3" fmla="*/ 24014 w 32653"/>
                <a:gd name="connsiteY3" fmla="*/ 8275 h 32165"/>
                <a:gd name="connsiteX4" fmla="*/ 32651 w 32653"/>
                <a:gd name="connsiteY4" fmla="*/ 32156 h 321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653" h="32165">
                  <a:moveTo>
                    <a:pt x="32651" y="32156"/>
                  </a:moveTo>
                  <a:cubicBezTo>
                    <a:pt x="32651" y="32156"/>
                    <a:pt x="17654" y="32767"/>
                    <a:pt x="8639" y="23891"/>
                  </a:cubicBezTo>
                  <a:cubicBezTo>
                    <a:pt x="-376" y="15014"/>
                    <a:pt x="2" y="9"/>
                    <a:pt x="2" y="9"/>
                  </a:cubicBezTo>
                  <a:cubicBezTo>
                    <a:pt x="2" y="9"/>
                    <a:pt x="14999" y="-602"/>
                    <a:pt x="24014" y="8275"/>
                  </a:cubicBezTo>
                  <a:cubicBezTo>
                    <a:pt x="33029" y="17151"/>
                    <a:pt x="32651" y="32156"/>
                    <a:pt x="32651" y="32156"/>
                  </a:cubicBezTo>
                  <a:close/>
                </a:path>
              </a:pathLst>
            </a:custGeom>
            <a:solidFill>
              <a:srgbClr val="2F2F2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</p:grpSp>
      <p:pic>
        <p:nvPicPr>
          <p:cNvPr id="4" name="صورة 3">
            <a:extLst>
              <a:ext uri="{FF2B5EF4-FFF2-40B4-BE49-F238E27FC236}">
                <a16:creationId xmlns:a16="http://schemas.microsoft.com/office/drawing/2014/main" id="{5C3A36B8-1B41-416F-88F9-F55133CDA2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65897" y="1559768"/>
            <a:ext cx="1712166" cy="1408615"/>
          </a:xfrm>
          <a:prstGeom prst="rect">
            <a:avLst/>
          </a:prstGeom>
        </p:spPr>
      </p:pic>
      <p:pic>
        <p:nvPicPr>
          <p:cNvPr id="8" name="صورة 7" descr="صورة تحتوي على سهم&#10;&#10;تم إنشاء الوصف تلقائياً">
            <a:extLst>
              <a:ext uri="{FF2B5EF4-FFF2-40B4-BE49-F238E27FC236}">
                <a16:creationId xmlns:a16="http://schemas.microsoft.com/office/drawing/2014/main" id="{F81945CE-9B82-40FC-A0D4-B6C7942C859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09952" y="1413869"/>
            <a:ext cx="2316153" cy="1737115"/>
          </a:xfrm>
          <a:prstGeom prst="rect">
            <a:avLst/>
          </a:prstGeom>
        </p:spPr>
      </p:pic>
      <p:sp>
        <p:nvSpPr>
          <p:cNvPr id="68" name="مربع نص 67">
            <a:extLst>
              <a:ext uri="{FF2B5EF4-FFF2-40B4-BE49-F238E27FC236}">
                <a16:creationId xmlns:a16="http://schemas.microsoft.com/office/drawing/2014/main" id="{A503A287-CD68-4C21-9688-50A2FDE35736}"/>
              </a:ext>
            </a:extLst>
          </p:cNvPr>
          <p:cNvSpPr txBox="1"/>
          <p:nvPr/>
        </p:nvSpPr>
        <p:spPr>
          <a:xfrm>
            <a:off x="7484705" y="4775012"/>
            <a:ext cx="1712167" cy="523220"/>
          </a:xfrm>
          <a:custGeom>
            <a:avLst/>
            <a:gdLst>
              <a:gd name="connsiteX0" fmla="*/ 0 w 1712167"/>
              <a:gd name="connsiteY0" fmla="*/ 0 h 523220"/>
              <a:gd name="connsiteX1" fmla="*/ 536479 w 1712167"/>
              <a:gd name="connsiteY1" fmla="*/ 0 h 523220"/>
              <a:gd name="connsiteX2" fmla="*/ 1072958 w 1712167"/>
              <a:gd name="connsiteY2" fmla="*/ 0 h 523220"/>
              <a:gd name="connsiteX3" fmla="*/ 1712167 w 1712167"/>
              <a:gd name="connsiteY3" fmla="*/ 0 h 523220"/>
              <a:gd name="connsiteX4" fmla="*/ 1712167 w 1712167"/>
              <a:gd name="connsiteY4" fmla="*/ 523220 h 523220"/>
              <a:gd name="connsiteX5" fmla="*/ 1192810 w 1712167"/>
              <a:gd name="connsiteY5" fmla="*/ 523220 h 523220"/>
              <a:gd name="connsiteX6" fmla="*/ 604966 w 1712167"/>
              <a:gd name="connsiteY6" fmla="*/ 523220 h 523220"/>
              <a:gd name="connsiteX7" fmla="*/ 0 w 1712167"/>
              <a:gd name="connsiteY7" fmla="*/ 523220 h 523220"/>
              <a:gd name="connsiteX8" fmla="*/ 0 w 1712167"/>
              <a:gd name="connsiteY8" fmla="*/ 0 h 523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12167" h="523220" fill="none" extrusionOk="0">
                <a:moveTo>
                  <a:pt x="0" y="0"/>
                </a:moveTo>
                <a:cubicBezTo>
                  <a:pt x="124872" y="-19920"/>
                  <a:pt x="377748" y="5011"/>
                  <a:pt x="536479" y="0"/>
                </a:cubicBezTo>
                <a:cubicBezTo>
                  <a:pt x="695210" y="-5011"/>
                  <a:pt x="925904" y="-22759"/>
                  <a:pt x="1072958" y="0"/>
                </a:cubicBezTo>
                <a:cubicBezTo>
                  <a:pt x="1220012" y="22759"/>
                  <a:pt x="1427681" y="-6456"/>
                  <a:pt x="1712167" y="0"/>
                </a:cubicBezTo>
                <a:cubicBezTo>
                  <a:pt x="1731535" y="147005"/>
                  <a:pt x="1719437" y="329018"/>
                  <a:pt x="1712167" y="523220"/>
                </a:cubicBezTo>
                <a:cubicBezTo>
                  <a:pt x="1553384" y="537596"/>
                  <a:pt x="1403177" y="511795"/>
                  <a:pt x="1192810" y="523220"/>
                </a:cubicBezTo>
                <a:cubicBezTo>
                  <a:pt x="982443" y="534645"/>
                  <a:pt x="748420" y="547302"/>
                  <a:pt x="604966" y="523220"/>
                </a:cubicBezTo>
                <a:cubicBezTo>
                  <a:pt x="461512" y="499138"/>
                  <a:pt x="130271" y="546050"/>
                  <a:pt x="0" y="523220"/>
                </a:cubicBezTo>
                <a:cubicBezTo>
                  <a:pt x="2003" y="312071"/>
                  <a:pt x="7237" y="259846"/>
                  <a:pt x="0" y="0"/>
                </a:cubicBezTo>
                <a:close/>
              </a:path>
              <a:path w="1712167" h="523220" stroke="0" extrusionOk="0">
                <a:moveTo>
                  <a:pt x="0" y="0"/>
                </a:moveTo>
                <a:cubicBezTo>
                  <a:pt x="204755" y="-4581"/>
                  <a:pt x="292887" y="6952"/>
                  <a:pt x="519357" y="0"/>
                </a:cubicBezTo>
                <a:cubicBezTo>
                  <a:pt x="745827" y="-6952"/>
                  <a:pt x="985543" y="-17628"/>
                  <a:pt x="1107201" y="0"/>
                </a:cubicBezTo>
                <a:cubicBezTo>
                  <a:pt x="1228859" y="17628"/>
                  <a:pt x="1434635" y="-27978"/>
                  <a:pt x="1712167" y="0"/>
                </a:cubicBezTo>
                <a:cubicBezTo>
                  <a:pt x="1689179" y="261283"/>
                  <a:pt x="1696988" y="366564"/>
                  <a:pt x="1712167" y="523220"/>
                </a:cubicBezTo>
                <a:cubicBezTo>
                  <a:pt x="1503433" y="529628"/>
                  <a:pt x="1397976" y="508837"/>
                  <a:pt x="1141445" y="523220"/>
                </a:cubicBezTo>
                <a:cubicBezTo>
                  <a:pt x="884914" y="537603"/>
                  <a:pt x="702644" y="535447"/>
                  <a:pt x="587844" y="523220"/>
                </a:cubicBezTo>
                <a:cubicBezTo>
                  <a:pt x="473044" y="510993"/>
                  <a:pt x="286232" y="508359"/>
                  <a:pt x="0" y="523220"/>
                </a:cubicBezTo>
                <a:cubicBezTo>
                  <a:pt x="-18030" y="346254"/>
                  <a:pt x="5365" y="189526"/>
                  <a:pt x="0" y="0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883534234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1">
            <a:spAutoFit/>
          </a:bodyPr>
          <a:lstStyle/>
          <a:p>
            <a:pPr algn="ctr"/>
            <a:r>
              <a:rPr lang="ar-SA" sz="2800" b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التدريب </a:t>
            </a:r>
            <a:endParaRPr lang="ar-SA" sz="28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10" name="صورة 9">
            <a:extLst>
              <a:ext uri="{FF2B5EF4-FFF2-40B4-BE49-F238E27FC236}">
                <a16:creationId xmlns:a16="http://schemas.microsoft.com/office/drawing/2014/main" id="{3C196AFE-FDEE-436C-8A86-BC0AD6A4FE9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64480" y="3220498"/>
            <a:ext cx="2540105" cy="1905079"/>
          </a:xfrm>
          <a:prstGeom prst="rect">
            <a:avLst/>
          </a:prstGeom>
        </p:spPr>
      </p:pic>
      <p:sp>
        <p:nvSpPr>
          <p:cNvPr id="69" name="مربع نص 68">
            <a:extLst>
              <a:ext uri="{FF2B5EF4-FFF2-40B4-BE49-F238E27FC236}">
                <a16:creationId xmlns:a16="http://schemas.microsoft.com/office/drawing/2014/main" id="{3BF05E8C-C416-49A1-8DCB-E59ECD722FD2}"/>
              </a:ext>
            </a:extLst>
          </p:cNvPr>
          <p:cNvSpPr txBox="1"/>
          <p:nvPr/>
        </p:nvSpPr>
        <p:spPr>
          <a:xfrm>
            <a:off x="3040419" y="4892364"/>
            <a:ext cx="1712167" cy="523220"/>
          </a:xfrm>
          <a:custGeom>
            <a:avLst/>
            <a:gdLst>
              <a:gd name="connsiteX0" fmla="*/ 0 w 1712167"/>
              <a:gd name="connsiteY0" fmla="*/ 0 h 523220"/>
              <a:gd name="connsiteX1" fmla="*/ 553601 w 1712167"/>
              <a:gd name="connsiteY1" fmla="*/ 0 h 523220"/>
              <a:gd name="connsiteX2" fmla="*/ 1124323 w 1712167"/>
              <a:gd name="connsiteY2" fmla="*/ 0 h 523220"/>
              <a:gd name="connsiteX3" fmla="*/ 1712167 w 1712167"/>
              <a:gd name="connsiteY3" fmla="*/ 0 h 523220"/>
              <a:gd name="connsiteX4" fmla="*/ 1712167 w 1712167"/>
              <a:gd name="connsiteY4" fmla="*/ 523220 h 523220"/>
              <a:gd name="connsiteX5" fmla="*/ 1107201 w 1712167"/>
              <a:gd name="connsiteY5" fmla="*/ 523220 h 523220"/>
              <a:gd name="connsiteX6" fmla="*/ 536479 w 1712167"/>
              <a:gd name="connsiteY6" fmla="*/ 523220 h 523220"/>
              <a:gd name="connsiteX7" fmla="*/ 0 w 1712167"/>
              <a:gd name="connsiteY7" fmla="*/ 523220 h 523220"/>
              <a:gd name="connsiteX8" fmla="*/ 0 w 1712167"/>
              <a:gd name="connsiteY8" fmla="*/ 0 h 523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12167" h="523220" fill="none" extrusionOk="0">
                <a:moveTo>
                  <a:pt x="0" y="0"/>
                </a:moveTo>
                <a:cubicBezTo>
                  <a:pt x="269390" y="-17132"/>
                  <a:pt x="307258" y="25658"/>
                  <a:pt x="553601" y="0"/>
                </a:cubicBezTo>
                <a:cubicBezTo>
                  <a:pt x="799944" y="-25658"/>
                  <a:pt x="1008713" y="8781"/>
                  <a:pt x="1124323" y="0"/>
                </a:cubicBezTo>
                <a:cubicBezTo>
                  <a:pt x="1239933" y="-8781"/>
                  <a:pt x="1464465" y="-18492"/>
                  <a:pt x="1712167" y="0"/>
                </a:cubicBezTo>
                <a:cubicBezTo>
                  <a:pt x="1705005" y="248784"/>
                  <a:pt x="1732476" y="386675"/>
                  <a:pt x="1712167" y="523220"/>
                </a:cubicBezTo>
                <a:cubicBezTo>
                  <a:pt x="1551856" y="550254"/>
                  <a:pt x="1397329" y="551321"/>
                  <a:pt x="1107201" y="523220"/>
                </a:cubicBezTo>
                <a:cubicBezTo>
                  <a:pt x="817073" y="495119"/>
                  <a:pt x="684287" y="524619"/>
                  <a:pt x="536479" y="523220"/>
                </a:cubicBezTo>
                <a:cubicBezTo>
                  <a:pt x="388671" y="521821"/>
                  <a:pt x="198187" y="503743"/>
                  <a:pt x="0" y="523220"/>
                </a:cubicBezTo>
                <a:cubicBezTo>
                  <a:pt x="6271" y="264334"/>
                  <a:pt x="3381" y="188591"/>
                  <a:pt x="0" y="0"/>
                </a:cubicBezTo>
                <a:close/>
              </a:path>
              <a:path w="1712167" h="523220" stroke="0" extrusionOk="0">
                <a:moveTo>
                  <a:pt x="0" y="0"/>
                </a:moveTo>
                <a:cubicBezTo>
                  <a:pt x="136035" y="-11158"/>
                  <a:pt x="414719" y="22149"/>
                  <a:pt x="587844" y="0"/>
                </a:cubicBezTo>
                <a:cubicBezTo>
                  <a:pt x="760969" y="-22149"/>
                  <a:pt x="1027818" y="-4185"/>
                  <a:pt x="1192810" y="0"/>
                </a:cubicBezTo>
                <a:cubicBezTo>
                  <a:pt x="1357802" y="4185"/>
                  <a:pt x="1532752" y="1252"/>
                  <a:pt x="1712167" y="0"/>
                </a:cubicBezTo>
                <a:cubicBezTo>
                  <a:pt x="1687097" y="152224"/>
                  <a:pt x="1734084" y="376681"/>
                  <a:pt x="1712167" y="523220"/>
                </a:cubicBezTo>
                <a:cubicBezTo>
                  <a:pt x="1475144" y="501880"/>
                  <a:pt x="1332897" y="542613"/>
                  <a:pt x="1141445" y="523220"/>
                </a:cubicBezTo>
                <a:cubicBezTo>
                  <a:pt x="949993" y="503827"/>
                  <a:pt x="795349" y="546095"/>
                  <a:pt x="604966" y="523220"/>
                </a:cubicBezTo>
                <a:cubicBezTo>
                  <a:pt x="414583" y="500345"/>
                  <a:pt x="198994" y="520419"/>
                  <a:pt x="0" y="523220"/>
                </a:cubicBezTo>
                <a:cubicBezTo>
                  <a:pt x="-3462" y="293716"/>
                  <a:pt x="-1747" y="197883"/>
                  <a:pt x="0" y="0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287550309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1">
            <a:spAutoFit/>
          </a:bodyPr>
          <a:lstStyle/>
          <a:p>
            <a:pPr algn="ctr"/>
            <a:r>
              <a:rPr lang="ar-SA" sz="2800" b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التقويم  </a:t>
            </a:r>
            <a:endParaRPr lang="ar-SA" sz="28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12" name="صورة 11" descr="صورة تحتوي على سهم&#10;&#10;تم إنشاء الوصف تلقائياً">
            <a:extLst>
              <a:ext uri="{FF2B5EF4-FFF2-40B4-BE49-F238E27FC236}">
                <a16:creationId xmlns:a16="http://schemas.microsoft.com/office/drawing/2014/main" id="{0BFF4DF9-7975-416A-9A5C-16EA7E4E8BC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7189" t="24824"/>
          <a:stretch/>
        </p:blipFill>
        <p:spPr>
          <a:xfrm>
            <a:off x="2981622" y="3564331"/>
            <a:ext cx="2551407" cy="1737115"/>
          </a:xfrm>
          <a:prstGeom prst="rect">
            <a:avLst/>
          </a:prstGeom>
        </p:spPr>
      </p:pic>
      <p:pic>
        <p:nvPicPr>
          <p:cNvPr id="22" name="رسم 21" descr="مؤشر مع تعبئة خالصة">
            <a:extLst>
              <a:ext uri="{FF2B5EF4-FFF2-40B4-BE49-F238E27FC236}">
                <a16:creationId xmlns:a16="http://schemas.microsoft.com/office/drawing/2014/main" id="{7F458B81-CC22-48E6-90BB-EA77433ED6B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505173" y="4306822"/>
            <a:ext cx="914400" cy="9144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43" name="مربع نص 42">
            <a:extLst>
              <a:ext uri="{FF2B5EF4-FFF2-40B4-BE49-F238E27FC236}">
                <a16:creationId xmlns:a16="http://schemas.microsoft.com/office/drawing/2014/main" id="{59C57C03-B48A-46E4-AEFB-EFA5EBCFAC99}"/>
              </a:ext>
            </a:extLst>
          </p:cNvPr>
          <p:cNvSpPr txBox="1"/>
          <p:nvPr/>
        </p:nvSpPr>
        <p:spPr>
          <a:xfrm>
            <a:off x="7608464" y="614774"/>
            <a:ext cx="4009603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2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عنوان الدرس : </a:t>
            </a:r>
            <a:endParaRPr lang="ar-SA" sz="32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45" name="مربع نص 44">
            <a:extLst>
              <a:ext uri="{FF2B5EF4-FFF2-40B4-BE49-F238E27FC236}">
                <a16:creationId xmlns:a16="http://schemas.microsoft.com/office/drawing/2014/main" id="{1AF46C9B-5B6F-40E8-8FF0-CEECF76B376D}"/>
              </a:ext>
            </a:extLst>
          </p:cNvPr>
          <p:cNvSpPr txBox="1"/>
          <p:nvPr/>
        </p:nvSpPr>
        <p:spPr>
          <a:xfrm>
            <a:off x="937757" y="626712"/>
            <a:ext cx="400960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التاريخ :   /    / 1443هـ   </a:t>
            </a:r>
            <a:endParaRPr lang="ar-SA" sz="2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46" name="مربع نص 45">
            <a:extLst>
              <a:ext uri="{FF2B5EF4-FFF2-40B4-BE49-F238E27FC236}">
                <a16:creationId xmlns:a16="http://schemas.microsoft.com/office/drawing/2014/main" id="{83648BB5-E91F-475E-85AB-0F34BD616128}"/>
              </a:ext>
            </a:extLst>
          </p:cNvPr>
          <p:cNvSpPr txBox="1"/>
          <p:nvPr/>
        </p:nvSpPr>
        <p:spPr>
          <a:xfrm>
            <a:off x="847056" y="985471"/>
            <a:ext cx="400960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الحصة  :     الفصل : 1 / </a:t>
            </a:r>
            <a:endParaRPr lang="ar-SA" sz="2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47" name="صورة 46">
            <a:extLst>
              <a:ext uri="{FF2B5EF4-FFF2-40B4-BE49-F238E27FC236}">
                <a16:creationId xmlns:a16="http://schemas.microsoft.com/office/drawing/2014/main" id="{8479A320-4D94-473E-A36E-7F587ADC459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16200000">
            <a:off x="-231401" y="2825818"/>
            <a:ext cx="1052689" cy="1057750"/>
          </a:xfrm>
          <a:prstGeom prst="rect">
            <a:avLst/>
          </a:prstGeom>
        </p:spPr>
      </p:pic>
      <p:sp>
        <p:nvSpPr>
          <p:cNvPr id="48" name="مربع نص 1">
            <a:extLst>
              <a:ext uri="{FF2B5EF4-FFF2-40B4-BE49-F238E27FC236}">
                <a16:creationId xmlns:a16="http://schemas.microsoft.com/office/drawing/2014/main" id="{646956D7-3266-4468-83D4-CB48629EAA56}"/>
              </a:ext>
            </a:extLst>
          </p:cNvPr>
          <p:cNvSpPr txBox="1"/>
          <p:nvPr/>
        </p:nvSpPr>
        <p:spPr>
          <a:xfrm rot="16200000">
            <a:off x="-303145" y="4389182"/>
            <a:ext cx="1474839" cy="323165"/>
          </a:xfrm>
          <a:prstGeom prst="rect">
            <a:avLst/>
          </a:prstGeom>
          <a:noFill/>
        </p:spPr>
        <p:txBody>
          <a:bodyPr wrap="square" rtlCol="1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ar-SA" sz="1500" b="1">
                <a:ln/>
                <a:solidFill>
                  <a:schemeClr val="accent3"/>
                </a:solidFill>
              </a:rPr>
              <a:t>منى الثبيتي </a:t>
            </a:r>
          </a:p>
        </p:txBody>
      </p:sp>
      <p:sp>
        <p:nvSpPr>
          <p:cNvPr id="49" name="مستطيل 48">
            <a:extLst>
              <a:ext uri="{FF2B5EF4-FFF2-40B4-BE49-F238E27FC236}">
                <a16:creationId xmlns:a16="http://schemas.microsoft.com/office/drawing/2014/main" id="{19E2C8C3-5358-4746-B9A4-F0E5251EACC3}"/>
              </a:ext>
            </a:extLst>
          </p:cNvPr>
          <p:cNvSpPr/>
          <p:nvPr/>
        </p:nvSpPr>
        <p:spPr>
          <a:xfrm>
            <a:off x="4502698" y="733153"/>
            <a:ext cx="3443570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ar-SA" sz="3600" b="1" cap="none" spc="0">
                <a:ln/>
                <a:solidFill>
                  <a:schemeClr val="accent3"/>
                </a:solidFill>
                <a:effectLst/>
                <a:latin typeface="AbdoLine-Heavy" panose="02000500030000020004" pitchFamily="50" charset="-78"/>
                <a:cs typeface="AbdoLine-Heavy" panose="02000500030000020004" pitchFamily="50" charset="-78"/>
              </a:rPr>
              <a:t>استراتيجية حل المسألة </a:t>
            </a:r>
          </a:p>
        </p:txBody>
      </p:sp>
    </p:spTree>
    <p:extLst>
      <p:ext uri="{BB962C8B-B14F-4D97-AF65-F5344CB8AC3E}">
        <p14:creationId xmlns:p14="http://schemas.microsoft.com/office/powerpoint/2010/main" val="3398731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750"/>
                            </p:stCondLst>
                            <p:childTnLst>
                              <p:par>
                                <p:cTn id="1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13 -0.02593 L -0.47839 -0.02616 " pathEditMode="relative" rAng="0" ptsTypes="AA">
                                      <p:cBhvr>
                                        <p:cTn id="16" dur="7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763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8750"/>
                            </p:stCondLst>
                            <p:childTnLst>
                              <p:par>
                                <p:cTn id="1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 descr="صورة تحتوي على نص, كمبيوتر محمول, إلكترونيات, كمبيوتر&#10;&#10;تم إنشاء الوصف تلقائياً">
            <a:extLst>
              <a:ext uri="{FF2B5EF4-FFF2-40B4-BE49-F238E27FC236}">
                <a16:creationId xmlns:a16="http://schemas.microsoft.com/office/drawing/2014/main" id="{9DEC5A9E-11B4-4B09-B647-D6BB354170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8" name="رسم 107" descr="منزل مع تعبئة خالصة">
            <a:extLst>
              <a:ext uri="{FF2B5EF4-FFF2-40B4-BE49-F238E27FC236}">
                <a16:creationId xmlns:a16="http://schemas.microsoft.com/office/drawing/2014/main" id="{16208312-6699-41D9-9BB6-3E05A8C4CF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29591" y="958325"/>
            <a:ext cx="654440" cy="654440"/>
          </a:xfrm>
          <a:prstGeom prst="rect">
            <a:avLst/>
          </a:prstGeom>
        </p:spPr>
      </p:pic>
      <p:pic>
        <p:nvPicPr>
          <p:cNvPr id="10" name="رسم 9" descr="مؤشر مع تعبئة خالصة">
            <a:hlinkClick r:id="rId6" action="ppaction://hlinksldjump"/>
            <a:extLst>
              <a:ext uri="{FF2B5EF4-FFF2-40B4-BE49-F238E27FC236}">
                <a16:creationId xmlns:a16="http://schemas.microsoft.com/office/drawing/2014/main" id="{D4E82568-92B7-4E8A-8231-A2F5B0A10D4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347300" y="1155565"/>
            <a:ext cx="914400" cy="9144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8" name="صورة 7" descr="صورة تحتوي على سهم&#10;&#10;تم إنشاء الوصف تلقائياً">
            <a:extLst>
              <a:ext uri="{FF2B5EF4-FFF2-40B4-BE49-F238E27FC236}">
                <a16:creationId xmlns:a16="http://schemas.microsoft.com/office/drawing/2014/main" id="{89C9F421-E939-44E8-B528-96A0A560CF0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116488" y="502690"/>
            <a:ext cx="1996897" cy="1497673"/>
          </a:xfrm>
          <a:prstGeom prst="rect">
            <a:avLst/>
          </a:prstGeom>
        </p:spPr>
      </p:pic>
      <p:sp>
        <p:nvSpPr>
          <p:cNvPr id="12" name="مربع نص 11">
            <a:extLst>
              <a:ext uri="{FF2B5EF4-FFF2-40B4-BE49-F238E27FC236}">
                <a16:creationId xmlns:a16="http://schemas.microsoft.com/office/drawing/2014/main" id="{07FB7F8D-841D-4C84-945B-68220E155A21}"/>
              </a:ext>
            </a:extLst>
          </p:cNvPr>
          <p:cNvSpPr txBox="1"/>
          <p:nvPr/>
        </p:nvSpPr>
        <p:spPr>
          <a:xfrm>
            <a:off x="7537079" y="502690"/>
            <a:ext cx="3180684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2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عنوان الدرس : </a:t>
            </a:r>
            <a:endParaRPr lang="ar-SA" sz="32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B2AE0742-6589-45FF-AAF0-180DB02D2D5F}"/>
              </a:ext>
            </a:extLst>
          </p:cNvPr>
          <p:cNvSpPr txBox="1"/>
          <p:nvPr/>
        </p:nvSpPr>
        <p:spPr>
          <a:xfrm>
            <a:off x="937757" y="587385"/>
            <a:ext cx="400960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التاريخ :   /    / 1443هـ   </a:t>
            </a:r>
            <a:endParaRPr lang="ar-SA" sz="2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5FF9A2B7-9ABF-4DFE-87A8-15CCE686C0E3}"/>
              </a:ext>
            </a:extLst>
          </p:cNvPr>
          <p:cNvSpPr txBox="1"/>
          <p:nvPr/>
        </p:nvSpPr>
        <p:spPr>
          <a:xfrm>
            <a:off x="847056" y="965808"/>
            <a:ext cx="400960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الحصة  :     الفصل : 1 / </a:t>
            </a:r>
            <a:endParaRPr lang="ar-SA" sz="2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23" name="صورة 22">
            <a:extLst>
              <a:ext uri="{FF2B5EF4-FFF2-40B4-BE49-F238E27FC236}">
                <a16:creationId xmlns:a16="http://schemas.microsoft.com/office/drawing/2014/main" id="{98391259-C01C-49F2-8E6D-CAD0157614C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16200000">
            <a:off x="-231401" y="2825818"/>
            <a:ext cx="1052689" cy="1057750"/>
          </a:xfrm>
          <a:prstGeom prst="rect">
            <a:avLst/>
          </a:prstGeom>
        </p:spPr>
      </p:pic>
      <p:sp>
        <p:nvSpPr>
          <p:cNvPr id="24" name="مربع نص 1">
            <a:extLst>
              <a:ext uri="{FF2B5EF4-FFF2-40B4-BE49-F238E27FC236}">
                <a16:creationId xmlns:a16="http://schemas.microsoft.com/office/drawing/2014/main" id="{CADDF438-ED6E-4331-AA55-CD3E0287ADC4}"/>
              </a:ext>
            </a:extLst>
          </p:cNvPr>
          <p:cNvSpPr txBox="1"/>
          <p:nvPr/>
        </p:nvSpPr>
        <p:spPr>
          <a:xfrm rot="16200000">
            <a:off x="-303145" y="4389182"/>
            <a:ext cx="1474839" cy="323165"/>
          </a:xfrm>
          <a:prstGeom prst="rect">
            <a:avLst/>
          </a:prstGeom>
          <a:noFill/>
        </p:spPr>
        <p:txBody>
          <a:bodyPr wrap="square" rtlCol="1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ar-SA" sz="1500" b="1">
                <a:ln/>
                <a:solidFill>
                  <a:schemeClr val="accent3"/>
                </a:solidFill>
              </a:rPr>
              <a:t>منى الثبيتي </a:t>
            </a:r>
          </a:p>
        </p:txBody>
      </p:sp>
      <p:pic>
        <p:nvPicPr>
          <p:cNvPr id="3" name="صورة 2" descr="صورة تحتوي على رسوم المتجهات, بطاقة عمل&#10;&#10;تم إنشاء الوصف تلقائياً">
            <a:extLst>
              <a:ext uri="{FF2B5EF4-FFF2-40B4-BE49-F238E27FC236}">
                <a16:creationId xmlns:a16="http://schemas.microsoft.com/office/drawing/2014/main" id="{5E69B004-50FA-4EC6-AF06-259F42BA1C3B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</a:blip>
          <a:srcRect l="15807" t="5735"/>
          <a:stretch/>
        </p:blipFill>
        <p:spPr>
          <a:xfrm>
            <a:off x="1242275" y="3421837"/>
            <a:ext cx="1661652" cy="2790642"/>
          </a:xfrm>
          <a:prstGeom prst="rect">
            <a:avLst/>
          </a:prstGeom>
        </p:spPr>
      </p:pic>
      <p:sp>
        <p:nvSpPr>
          <p:cNvPr id="20" name="مستطيل 19">
            <a:extLst>
              <a:ext uri="{FF2B5EF4-FFF2-40B4-BE49-F238E27FC236}">
                <a16:creationId xmlns:a16="http://schemas.microsoft.com/office/drawing/2014/main" id="{D0C4CE44-C5FB-4F5A-A7B6-AFF35201174B}"/>
              </a:ext>
            </a:extLst>
          </p:cNvPr>
          <p:cNvSpPr/>
          <p:nvPr/>
        </p:nvSpPr>
        <p:spPr>
          <a:xfrm>
            <a:off x="2320477" y="4968862"/>
            <a:ext cx="90441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1" cap="none" spc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bdoLine-Heavy" panose="02000500030000020004" pitchFamily="50" charset="-78"/>
                <a:cs typeface="AbdoLine-Heavy" panose="02000500030000020004" pitchFamily="50" charset="-78"/>
              </a:rPr>
              <a:t>83</a:t>
            </a:r>
          </a:p>
        </p:txBody>
      </p:sp>
      <p:sp>
        <p:nvSpPr>
          <p:cNvPr id="21" name="مستطيل 20">
            <a:extLst>
              <a:ext uri="{FF2B5EF4-FFF2-40B4-BE49-F238E27FC236}">
                <a16:creationId xmlns:a16="http://schemas.microsoft.com/office/drawing/2014/main" id="{E5EC5A66-CDFF-43AF-9EC5-F81D6B03A523}"/>
              </a:ext>
            </a:extLst>
          </p:cNvPr>
          <p:cNvSpPr/>
          <p:nvPr/>
        </p:nvSpPr>
        <p:spPr>
          <a:xfrm>
            <a:off x="4502698" y="733153"/>
            <a:ext cx="3443570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ar-SA" sz="3600" b="1" cap="none" spc="0">
                <a:ln/>
                <a:solidFill>
                  <a:schemeClr val="accent3"/>
                </a:solidFill>
                <a:effectLst/>
                <a:latin typeface="AbdoLine-Heavy" panose="02000500030000020004" pitchFamily="50" charset="-78"/>
                <a:cs typeface="AbdoLine-Heavy" panose="02000500030000020004" pitchFamily="50" charset="-78"/>
              </a:rPr>
              <a:t>استراتيجية حل المسألة </a:t>
            </a: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25A24942-DC7B-45F1-8757-312D1335057B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140348" y="1640455"/>
            <a:ext cx="6344535" cy="1286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1679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صورة 5">
            <a:extLst>
              <a:ext uri="{FF2B5EF4-FFF2-40B4-BE49-F238E27FC236}">
                <a16:creationId xmlns:a16="http://schemas.microsoft.com/office/drawing/2014/main" id="{9FA63B2E-98DB-48DC-BF09-01DFE1080C8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GlowEdges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38141" y="64027"/>
            <a:ext cx="6163702" cy="6060901"/>
          </a:xfrm>
          <a:prstGeom prst="rect">
            <a:avLst/>
          </a:prstGeom>
        </p:spPr>
      </p:pic>
      <p:pic>
        <p:nvPicPr>
          <p:cNvPr id="5" name="صورة 4" descr="صورة تحتوي على نص, كمبيوتر محمول, إلكترونيات, كمبيوتر&#10;&#10;تم إنشاء الوصف تلقائياً">
            <a:extLst>
              <a:ext uri="{FF2B5EF4-FFF2-40B4-BE49-F238E27FC236}">
                <a16:creationId xmlns:a16="http://schemas.microsoft.com/office/drawing/2014/main" id="{9DEC5A9E-11B4-4B09-B647-D6BB354170F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665" y="-22716"/>
            <a:ext cx="12192000" cy="6858000"/>
          </a:xfrm>
          <a:prstGeom prst="rect">
            <a:avLst/>
          </a:prstGeom>
        </p:spPr>
      </p:pic>
      <p:pic>
        <p:nvPicPr>
          <p:cNvPr id="108" name="رسم 107" descr="منزل مع تعبئة خالصة">
            <a:extLst>
              <a:ext uri="{FF2B5EF4-FFF2-40B4-BE49-F238E27FC236}">
                <a16:creationId xmlns:a16="http://schemas.microsoft.com/office/drawing/2014/main" id="{16208312-6699-41D9-9BB6-3E05A8C4CFD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212696" y="759429"/>
            <a:ext cx="654440" cy="654440"/>
          </a:xfrm>
          <a:prstGeom prst="rect">
            <a:avLst/>
          </a:prstGeom>
        </p:spPr>
      </p:pic>
      <p:pic>
        <p:nvPicPr>
          <p:cNvPr id="10" name="رسم 9" descr="مؤشر مع تعبئة خالصة">
            <a:hlinkClick r:id="rId8" action="ppaction://hlinksldjump"/>
            <a:extLst>
              <a:ext uri="{FF2B5EF4-FFF2-40B4-BE49-F238E27FC236}">
                <a16:creationId xmlns:a16="http://schemas.microsoft.com/office/drawing/2014/main" id="{D4E82568-92B7-4E8A-8231-A2F5B0A10D4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0253303" y="1088949"/>
            <a:ext cx="914400" cy="9144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8" name="مربع نص 7">
            <a:extLst>
              <a:ext uri="{FF2B5EF4-FFF2-40B4-BE49-F238E27FC236}">
                <a16:creationId xmlns:a16="http://schemas.microsoft.com/office/drawing/2014/main" id="{97056F24-BCB3-421C-9752-AC08D1390C54}"/>
              </a:ext>
            </a:extLst>
          </p:cNvPr>
          <p:cNvSpPr txBox="1"/>
          <p:nvPr/>
        </p:nvSpPr>
        <p:spPr>
          <a:xfrm>
            <a:off x="7877812" y="559939"/>
            <a:ext cx="2741718" cy="95410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8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عنوان الدرس :</a:t>
            </a:r>
          </a:p>
          <a:p>
            <a:pPr algn="ctr"/>
            <a:endParaRPr lang="ar-SA" sz="28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0D9934D9-722D-439F-848E-C5182B072C76}"/>
              </a:ext>
            </a:extLst>
          </p:cNvPr>
          <p:cNvSpPr txBox="1"/>
          <p:nvPr/>
        </p:nvSpPr>
        <p:spPr>
          <a:xfrm>
            <a:off x="937757" y="400569"/>
            <a:ext cx="400960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التاريخ :   /    / 1443هـ   </a:t>
            </a:r>
            <a:endParaRPr lang="ar-SA" sz="2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9688902D-9A0D-4946-9044-7F62CEF57769}"/>
              </a:ext>
            </a:extLst>
          </p:cNvPr>
          <p:cNvSpPr txBox="1"/>
          <p:nvPr/>
        </p:nvSpPr>
        <p:spPr>
          <a:xfrm>
            <a:off x="847056" y="759328"/>
            <a:ext cx="400960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الحصة  :     الفصل : 1 / </a:t>
            </a:r>
            <a:endParaRPr lang="ar-SA" sz="2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grpSp>
        <p:nvGrpSpPr>
          <p:cNvPr id="13" name="مجموعة 12">
            <a:extLst>
              <a:ext uri="{FF2B5EF4-FFF2-40B4-BE49-F238E27FC236}">
                <a16:creationId xmlns:a16="http://schemas.microsoft.com/office/drawing/2014/main" id="{60D9F70E-28D3-4F3A-A729-C68EA1FA97CF}"/>
              </a:ext>
            </a:extLst>
          </p:cNvPr>
          <p:cNvGrpSpPr/>
          <p:nvPr/>
        </p:nvGrpSpPr>
        <p:grpSpPr>
          <a:xfrm>
            <a:off x="6170562" y="1514046"/>
            <a:ext cx="3837308" cy="1333188"/>
            <a:chOff x="6577027" y="2892441"/>
            <a:chExt cx="3835905" cy="1333188"/>
          </a:xfrm>
        </p:grpSpPr>
        <p:pic>
          <p:nvPicPr>
            <p:cNvPr id="14" name="صورة 13" descr="مهارة سالقة&#10;">
              <a:extLst>
                <a:ext uri="{FF2B5EF4-FFF2-40B4-BE49-F238E27FC236}">
                  <a16:creationId xmlns:a16="http://schemas.microsoft.com/office/drawing/2014/main" id="{1CA39B0F-19AF-4570-9F1C-89DCF923EA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3682" b="78818"/>
            <a:stretch/>
          </p:blipFill>
          <p:spPr>
            <a:xfrm>
              <a:off x="6577027" y="2892441"/>
              <a:ext cx="3835905" cy="1333188"/>
            </a:xfrm>
            <a:prstGeom prst="rect">
              <a:avLst/>
            </a:prstGeom>
          </p:spPr>
        </p:pic>
        <p:sp>
          <p:nvSpPr>
            <p:cNvPr id="15" name="مربع نص 14">
              <a:extLst>
                <a:ext uri="{FF2B5EF4-FFF2-40B4-BE49-F238E27FC236}">
                  <a16:creationId xmlns:a16="http://schemas.microsoft.com/office/drawing/2014/main" id="{39E66C0A-7CC1-457E-BE87-5AFF3C620C42}"/>
                </a:ext>
              </a:extLst>
            </p:cNvPr>
            <p:cNvSpPr txBox="1"/>
            <p:nvPr/>
          </p:nvSpPr>
          <p:spPr>
            <a:xfrm>
              <a:off x="7785671" y="3262838"/>
              <a:ext cx="1720544" cy="52322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2800" b="1">
                  <a:solidFill>
                    <a:schemeClr val="bg1"/>
                  </a:solidFill>
                </a:rPr>
                <a:t>الواجب :  </a:t>
              </a:r>
            </a:p>
          </p:txBody>
        </p:sp>
      </p:grpSp>
      <p:pic>
        <p:nvPicPr>
          <p:cNvPr id="3" name="صورة 2" descr="صورة تحتوي على نص, برتقالي&#10;&#10;تم إنشاء الوصف تلقائياً">
            <a:extLst>
              <a:ext uri="{FF2B5EF4-FFF2-40B4-BE49-F238E27FC236}">
                <a16:creationId xmlns:a16="http://schemas.microsoft.com/office/drawing/2014/main" id="{90FEBCB3-474D-49BA-8FBD-0FE4EC5D60B8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t="10353" b="10689"/>
          <a:stretch/>
        </p:blipFill>
        <p:spPr>
          <a:xfrm>
            <a:off x="1827288" y="3998523"/>
            <a:ext cx="1837180" cy="1087960"/>
          </a:xfrm>
          <a:custGeom>
            <a:avLst/>
            <a:gdLst>
              <a:gd name="connsiteX0" fmla="*/ 0 w 1837180"/>
              <a:gd name="connsiteY0" fmla="*/ 0 h 1087960"/>
              <a:gd name="connsiteX1" fmla="*/ 1837180 w 1837180"/>
              <a:gd name="connsiteY1" fmla="*/ 0 h 1087960"/>
              <a:gd name="connsiteX2" fmla="*/ 1837180 w 1837180"/>
              <a:gd name="connsiteY2" fmla="*/ 1087960 h 1087960"/>
              <a:gd name="connsiteX3" fmla="*/ 0 w 1837180"/>
              <a:gd name="connsiteY3" fmla="*/ 1087960 h 1087960"/>
              <a:gd name="connsiteX4" fmla="*/ 0 w 1837180"/>
              <a:gd name="connsiteY4" fmla="*/ 0 h 1087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37180" h="1087960" fill="none" extrusionOk="0">
                <a:moveTo>
                  <a:pt x="0" y="0"/>
                </a:moveTo>
                <a:cubicBezTo>
                  <a:pt x="235137" y="94137"/>
                  <a:pt x="979838" y="-145962"/>
                  <a:pt x="1837180" y="0"/>
                </a:cubicBezTo>
                <a:cubicBezTo>
                  <a:pt x="1846213" y="230964"/>
                  <a:pt x="1792070" y="559007"/>
                  <a:pt x="1837180" y="1087960"/>
                </a:cubicBezTo>
                <a:cubicBezTo>
                  <a:pt x="1289414" y="1190700"/>
                  <a:pt x="327483" y="1203259"/>
                  <a:pt x="0" y="1087960"/>
                </a:cubicBezTo>
                <a:cubicBezTo>
                  <a:pt x="-85274" y="885015"/>
                  <a:pt x="52383" y="193596"/>
                  <a:pt x="0" y="0"/>
                </a:cubicBezTo>
                <a:close/>
              </a:path>
              <a:path w="1837180" h="1087960" stroke="0" extrusionOk="0">
                <a:moveTo>
                  <a:pt x="0" y="0"/>
                </a:moveTo>
                <a:cubicBezTo>
                  <a:pt x="596209" y="119132"/>
                  <a:pt x="924384" y="-158520"/>
                  <a:pt x="1837180" y="0"/>
                </a:cubicBezTo>
                <a:cubicBezTo>
                  <a:pt x="1750387" y="289351"/>
                  <a:pt x="1777132" y="601233"/>
                  <a:pt x="1837180" y="1087960"/>
                </a:cubicBezTo>
                <a:cubicBezTo>
                  <a:pt x="1206227" y="971596"/>
                  <a:pt x="269238" y="1128668"/>
                  <a:pt x="0" y="1087960"/>
                </a:cubicBezTo>
                <a:cubicBezTo>
                  <a:pt x="67066" y="927809"/>
                  <a:pt x="32213" y="543227"/>
                  <a:pt x="0" y="0"/>
                </a:cubicBezTo>
                <a:close/>
              </a:path>
            </a:pathLst>
          </a:custGeom>
          <a:ln w="2857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981765707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</p:pic>
      <p:sp>
        <p:nvSpPr>
          <p:cNvPr id="4" name="مستطيل: زوايا مستديرة 3">
            <a:extLst>
              <a:ext uri="{FF2B5EF4-FFF2-40B4-BE49-F238E27FC236}">
                <a16:creationId xmlns:a16="http://schemas.microsoft.com/office/drawing/2014/main" id="{CE102319-A40A-44FF-A73A-826AD391EA2B}"/>
              </a:ext>
            </a:extLst>
          </p:cNvPr>
          <p:cNvSpPr/>
          <p:nvPr/>
        </p:nvSpPr>
        <p:spPr>
          <a:xfrm>
            <a:off x="2938141" y="2049280"/>
            <a:ext cx="4809474" cy="2493223"/>
          </a:xfrm>
          <a:prstGeom prst="roundRect">
            <a:avLst/>
          </a:prstGeom>
          <a:noFill/>
          <a:ln w="28575">
            <a:solidFill>
              <a:srgbClr val="662D9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16" name="صورة 15">
            <a:extLst>
              <a:ext uri="{FF2B5EF4-FFF2-40B4-BE49-F238E27FC236}">
                <a16:creationId xmlns:a16="http://schemas.microsoft.com/office/drawing/2014/main" id="{C6FD3DA0-7378-43EF-B06C-FD4ACFAD1FF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16200000">
            <a:off x="-231401" y="2825818"/>
            <a:ext cx="1052689" cy="1057750"/>
          </a:xfrm>
          <a:prstGeom prst="rect">
            <a:avLst/>
          </a:prstGeom>
        </p:spPr>
      </p:pic>
      <p:sp>
        <p:nvSpPr>
          <p:cNvPr id="17" name="مربع نص 1">
            <a:extLst>
              <a:ext uri="{FF2B5EF4-FFF2-40B4-BE49-F238E27FC236}">
                <a16:creationId xmlns:a16="http://schemas.microsoft.com/office/drawing/2014/main" id="{87ACF141-2088-49C9-A860-DB99DB373723}"/>
              </a:ext>
            </a:extLst>
          </p:cNvPr>
          <p:cNvSpPr txBox="1"/>
          <p:nvPr/>
        </p:nvSpPr>
        <p:spPr>
          <a:xfrm rot="16200000">
            <a:off x="-303145" y="4389182"/>
            <a:ext cx="1474839" cy="323165"/>
          </a:xfrm>
          <a:prstGeom prst="rect">
            <a:avLst/>
          </a:prstGeom>
          <a:noFill/>
        </p:spPr>
        <p:txBody>
          <a:bodyPr wrap="square" rtlCol="1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ar-SA" sz="1500" b="1">
                <a:ln/>
                <a:solidFill>
                  <a:schemeClr val="accent3"/>
                </a:solidFill>
              </a:rPr>
              <a:t>منى الثبيتي </a:t>
            </a:r>
          </a:p>
        </p:txBody>
      </p:sp>
      <p:sp>
        <p:nvSpPr>
          <p:cNvPr id="18" name="مستطيل 17">
            <a:extLst>
              <a:ext uri="{FF2B5EF4-FFF2-40B4-BE49-F238E27FC236}">
                <a16:creationId xmlns:a16="http://schemas.microsoft.com/office/drawing/2014/main" id="{BAD2D09B-5972-441E-9981-24BBC21BF139}"/>
              </a:ext>
            </a:extLst>
          </p:cNvPr>
          <p:cNvSpPr/>
          <p:nvPr/>
        </p:nvSpPr>
        <p:spPr>
          <a:xfrm>
            <a:off x="4502698" y="733153"/>
            <a:ext cx="3443570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ar-SA" sz="3600" b="1" cap="none" spc="0">
                <a:ln/>
                <a:solidFill>
                  <a:schemeClr val="accent3"/>
                </a:solidFill>
                <a:effectLst/>
                <a:latin typeface="AbdoLine-Heavy" panose="02000500030000020004" pitchFamily="50" charset="-78"/>
                <a:cs typeface="AbdoLine-Heavy" panose="02000500030000020004" pitchFamily="50" charset="-78"/>
              </a:rPr>
              <a:t>استراتيجية حل المسألة </a:t>
            </a:r>
          </a:p>
        </p:txBody>
      </p:sp>
    </p:spTree>
    <p:extLst>
      <p:ext uri="{BB962C8B-B14F-4D97-AF65-F5344CB8AC3E}">
        <p14:creationId xmlns:p14="http://schemas.microsoft.com/office/powerpoint/2010/main" val="3591257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2">
            <a:hlinkClick r:id="" action="ppaction://media"/>
            <a:extLst>
              <a:ext uri="{FF2B5EF4-FFF2-40B4-BE49-F238E27FC236}">
                <a16:creationId xmlns:a16="http://schemas.microsoft.com/office/drawing/2014/main" id="{DD45436A-BE4D-43F6-834A-C774F377CEA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F4A719BA-3985-47A7-8BDB-A07B6A96D2C8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GlowEdges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90952" y="1313793"/>
            <a:ext cx="7189075" cy="3461182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45974881-A7E4-40B9-899D-28A8D7872DA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6200000">
            <a:off x="-231401" y="2825818"/>
            <a:ext cx="1052689" cy="1057750"/>
          </a:xfrm>
          <a:prstGeom prst="rect">
            <a:avLst/>
          </a:prstGeom>
        </p:spPr>
      </p:pic>
      <p:sp>
        <p:nvSpPr>
          <p:cNvPr id="7" name="مربع نص 1">
            <a:extLst>
              <a:ext uri="{FF2B5EF4-FFF2-40B4-BE49-F238E27FC236}">
                <a16:creationId xmlns:a16="http://schemas.microsoft.com/office/drawing/2014/main" id="{545CF59B-9C38-4BA8-AF84-DAF49378473C}"/>
              </a:ext>
            </a:extLst>
          </p:cNvPr>
          <p:cNvSpPr txBox="1"/>
          <p:nvPr/>
        </p:nvSpPr>
        <p:spPr>
          <a:xfrm rot="16200000">
            <a:off x="-303145" y="4389182"/>
            <a:ext cx="1474839" cy="323165"/>
          </a:xfrm>
          <a:prstGeom prst="rect">
            <a:avLst/>
          </a:prstGeom>
          <a:noFill/>
        </p:spPr>
        <p:txBody>
          <a:bodyPr wrap="square" rtlCol="1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ar-SA" sz="1500" b="1">
                <a:ln/>
                <a:solidFill>
                  <a:schemeClr val="accent3"/>
                </a:solidFill>
              </a:rPr>
              <a:t>منى الثبيتي </a:t>
            </a:r>
          </a:p>
        </p:txBody>
      </p:sp>
    </p:spTree>
    <p:extLst>
      <p:ext uri="{BB962C8B-B14F-4D97-AF65-F5344CB8AC3E}">
        <p14:creationId xmlns:p14="http://schemas.microsoft.com/office/powerpoint/2010/main" val="2225492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2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 descr="صورة تحتوي على نص, كمبيوتر محمول, إلكترونيات, كمبيوتر&#10;&#10;تم إنشاء الوصف تلقائياً">
            <a:extLst>
              <a:ext uri="{FF2B5EF4-FFF2-40B4-BE49-F238E27FC236}">
                <a16:creationId xmlns:a16="http://schemas.microsoft.com/office/drawing/2014/main" id="{9DEC5A9E-11B4-4B09-B647-D6BB354170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9697"/>
            <a:ext cx="12192000" cy="6858000"/>
          </a:xfrm>
          <a:prstGeom prst="rect">
            <a:avLst/>
          </a:prstGeom>
        </p:spPr>
      </p:pic>
      <p:sp>
        <p:nvSpPr>
          <p:cNvPr id="14" name="مربع نص 13">
            <a:extLst>
              <a:ext uri="{FF2B5EF4-FFF2-40B4-BE49-F238E27FC236}">
                <a16:creationId xmlns:a16="http://schemas.microsoft.com/office/drawing/2014/main" id="{FBAB56FC-AE23-486E-A5B6-67C639604C82}"/>
              </a:ext>
            </a:extLst>
          </p:cNvPr>
          <p:cNvSpPr txBox="1"/>
          <p:nvPr/>
        </p:nvSpPr>
        <p:spPr>
          <a:xfrm>
            <a:off x="967253" y="437876"/>
            <a:ext cx="400960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التاريخ :   /    / 1443هـ   </a:t>
            </a:r>
            <a:endParaRPr lang="ar-SA" sz="2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24B2874E-F7F8-4C45-82ED-7C77896FED2A}"/>
              </a:ext>
            </a:extLst>
          </p:cNvPr>
          <p:cNvSpPr txBox="1"/>
          <p:nvPr/>
        </p:nvSpPr>
        <p:spPr>
          <a:xfrm>
            <a:off x="864364" y="915874"/>
            <a:ext cx="400960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الحصة  :     الفصل : 1 / </a:t>
            </a:r>
            <a:endParaRPr lang="ar-SA" sz="2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11" name="صورة 10">
            <a:extLst>
              <a:ext uri="{FF2B5EF4-FFF2-40B4-BE49-F238E27FC236}">
                <a16:creationId xmlns:a16="http://schemas.microsoft.com/office/drawing/2014/main" id="{CCD749E9-8658-4BA8-9A62-094D7074C3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-231401" y="2825818"/>
            <a:ext cx="1052689" cy="1057750"/>
          </a:xfrm>
          <a:prstGeom prst="rect">
            <a:avLst/>
          </a:prstGeom>
        </p:spPr>
      </p:pic>
      <p:sp>
        <p:nvSpPr>
          <p:cNvPr id="12" name="مربع نص 1">
            <a:extLst>
              <a:ext uri="{FF2B5EF4-FFF2-40B4-BE49-F238E27FC236}">
                <a16:creationId xmlns:a16="http://schemas.microsoft.com/office/drawing/2014/main" id="{FB4600DC-0653-4D15-98E3-97E026BACB83}"/>
              </a:ext>
            </a:extLst>
          </p:cNvPr>
          <p:cNvSpPr txBox="1"/>
          <p:nvPr/>
        </p:nvSpPr>
        <p:spPr>
          <a:xfrm rot="16200000">
            <a:off x="-303145" y="4389182"/>
            <a:ext cx="1474839" cy="323165"/>
          </a:xfrm>
          <a:prstGeom prst="rect">
            <a:avLst/>
          </a:prstGeom>
          <a:noFill/>
        </p:spPr>
        <p:txBody>
          <a:bodyPr wrap="square" rtlCol="1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ar-SA" sz="1500" b="1">
                <a:ln/>
                <a:solidFill>
                  <a:schemeClr val="accent3"/>
                </a:solidFill>
              </a:rPr>
              <a:t>منى الثبيتي </a:t>
            </a:r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D1E36E74-4CD9-408B-9F3D-755015CFB9D8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585812" y="2057208"/>
            <a:ext cx="5020376" cy="2743583"/>
          </a:xfrm>
          <a:prstGeom prst="rect">
            <a:avLst/>
          </a:prstGeom>
        </p:spPr>
      </p:pic>
      <p:sp>
        <p:nvSpPr>
          <p:cNvPr id="7" name="مستطيل 6">
            <a:extLst>
              <a:ext uri="{FF2B5EF4-FFF2-40B4-BE49-F238E27FC236}">
                <a16:creationId xmlns:a16="http://schemas.microsoft.com/office/drawing/2014/main" id="{AE2CD0ED-820C-4A74-BD63-9286830C5500}"/>
              </a:ext>
            </a:extLst>
          </p:cNvPr>
          <p:cNvSpPr/>
          <p:nvPr/>
        </p:nvSpPr>
        <p:spPr>
          <a:xfrm>
            <a:off x="7994362" y="985932"/>
            <a:ext cx="155202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ar-SA" sz="5400" b="1" cap="none" spc="0">
                <a:ln/>
                <a:solidFill>
                  <a:schemeClr val="accent3"/>
                </a:solidFill>
                <a:effectLst/>
                <a:latin typeface="AbdoLine-Heavy" panose="02000500030000020004" pitchFamily="50" charset="-78"/>
                <a:cs typeface="AbdoLine-Heavy" panose="02000500030000020004" pitchFamily="50" charset="-78"/>
              </a:rPr>
              <a:t>تمهيد </a:t>
            </a:r>
          </a:p>
        </p:txBody>
      </p:sp>
    </p:spTree>
    <p:extLst>
      <p:ext uri="{BB962C8B-B14F-4D97-AF65-F5344CB8AC3E}">
        <p14:creationId xmlns:p14="http://schemas.microsoft.com/office/powerpoint/2010/main" val="3373581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 descr="صورة تحتوي على نص, كمبيوتر محمول, إلكترونيات, كمبيوتر&#10;&#10;تم إنشاء الوصف تلقائياً">
            <a:extLst>
              <a:ext uri="{FF2B5EF4-FFF2-40B4-BE49-F238E27FC236}">
                <a16:creationId xmlns:a16="http://schemas.microsoft.com/office/drawing/2014/main" id="{9DEC5A9E-11B4-4B09-B647-D6BB354170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46" y="0"/>
            <a:ext cx="12192000" cy="6858000"/>
          </a:xfrm>
          <a:prstGeom prst="rect">
            <a:avLst/>
          </a:prstGeom>
        </p:spPr>
      </p:pic>
      <p:sp>
        <p:nvSpPr>
          <p:cNvPr id="3" name="مربع نص 2">
            <a:extLst>
              <a:ext uri="{FF2B5EF4-FFF2-40B4-BE49-F238E27FC236}">
                <a16:creationId xmlns:a16="http://schemas.microsoft.com/office/drawing/2014/main" id="{5FF7CB50-85DB-43FF-A757-F25ED6B4AB39}"/>
              </a:ext>
            </a:extLst>
          </p:cNvPr>
          <p:cNvSpPr txBox="1"/>
          <p:nvPr/>
        </p:nvSpPr>
        <p:spPr>
          <a:xfrm>
            <a:off x="7458269" y="3008145"/>
            <a:ext cx="1712167" cy="523220"/>
          </a:xfrm>
          <a:custGeom>
            <a:avLst/>
            <a:gdLst>
              <a:gd name="connsiteX0" fmla="*/ 0 w 1712167"/>
              <a:gd name="connsiteY0" fmla="*/ 0 h 523220"/>
              <a:gd name="connsiteX1" fmla="*/ 553601 w 1712167"/>
              <a:gd name="connsiteY1" fmla="*/ 0 h 523220"/>
              <a:gd name="connsiteX2" fmla="*/ 1107201 w 1712167"/>
              <a:gd name="connsiteY2" fmla="*/ 0 h 523220"/>
              <a:gd name="connsiteX3" fmla="*/ 1712167 w 1712167"/>
              <a:gd name="connsiteY3" fmla="*/ 0 h 523220"/>
              <a:gd name="connsiteX4" fmla="*/ 1712167 w 1712167"/>
              <a:gd name="connsiteY4" fmla="*/ 523220 h 523220"/>
              <a:gd name="connsiteX5" fmla="*/ 1124323 w 1712167"/>
              <a:gd name="connsiteY5" fmla="*/ 523220 h 523220"/>
              <a:gd name="connsiteX6" fmla="*/ 519357 w 1712167"/>
              <a:gd name="connsiteY6" fmla="*/ 523220 h 523220"/>
              <a:gd name="connsiteX7" fmla="*/ 0 w 1712167"/>
              <a:gd name="connsiteY7" fmla="*/ 523220 h 523220"/>
              <a:gd name="connsiteX8" fmla="*/ 0 w 1712167"/>
              <a:gd name="connsiteY8" fmla="*/ 0 h 523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12167" h="523220" fill="none" extrusionOk="0">
                <a:moveTo>
                  <a:pt x="0" y="0"/>
                </a:moveTo>
                <a:cubicBezTo>
                  <a:pt x="216139" y="15585"/>
                  <a:pt x="382325" y="-20658"/>
                  <a:pt x="553601" y="0"/>
                </a:cubicBezTo>
                <a:cubicBezTo>
                  <a:pt x="724877" y="20658"/>
                  <a:pt x="984502" y="-17134"/>
                  <a:pt x="1107201" y="0"/>
                </a:cubicBezTo>
                <a:cubicBezTo>
                  <a:pt x="1229900" y="17134"/>
                  <a:pt x="1588165" y="-6462"/>
                  <a:pt x="1712167" y="0"/>
                </a:cubicBezTo>
                <a:cubicBezTo>
                  <a:pt x="1687284" y="227040"/>
                  <a:pt x="1733771" y="403544"/>
                  <a:pt x="1712167" y="523220"/>
                </a:cubicBezTo>
                <a:cubicBezTo>
                  <a:pt x="1567136" y="500187"/>
                  <a:pt x="1385377" y="513489"/>
                  <a:pt x="1124323" y="523220"/>
                </a:cubicBezTo>
                <a:cubicBezTo>
                  <a:pt x="863269" y="532951"/>
                  <a:pt x="722634" y="518672"/>
                  <a:pt x="519357" y="523220"/>
                </a:cubicBezTo>
                <a:cubicBezTo>
                  <a:pt x="316080" y="527768"/>
                  <a:pt x="121837" y="544913"/>
                  <a:pt x="0" y="523220"/>
                </a:cubicBezTo>
                <a:cubicBezTo>
                  <a:pt x="8614" y="281631"/>
                  <a:pt x="22804" y="242870"/>
                  <a:pt x="0" y="0"/>
                </a:cubicBezTo>
                <a:close/>
              </a:path>
              <a:path w="1712167" h="523220" stroke="0" extrusionOk="0">
                <a:moveTo>
                  <a:pt x="0" y="0"/>
                </a:moveTo>
                <a:cubicBezTo>
                  <a:pt x="150563" y="-22289"/>
                  <a:pt x="326407" y="10659"/>
                  <a:pt x="604966" y="0"/>
                </a:cubicBezTo>
                <a:cubicBezTo>
                  <a:pt x="883525" y="-10659"/>
                  <a:pt x="998969" y="8340"/>
                  <a:pt x="1175688" y="0"/>
                </a:cubicBezTo>
                <a:cubicBezTo>
                  <a:pt x="1352407" y="-8340"/>
                  <a:pt x="1483962" y="4201"/>
                  <a:pt x="1712167" y="0"/>
                </a:cubicBezTo>
                <a:cubicBezTo>
                  <a:pt x="1729442" y="126594"/>
                  <a:pt x="1733107" y="337369"/>
                  <a:pt x="1712167" y="523220"/>
                </a:cubicBezTo>
                <a:cubicBezTo>
                  <a:pt x="1548774" y="510969"/>
                  <a:pt x="1411210" y="510004"/>
                  <a:pt x="1141445" y="523220"/>
                </a:cubicBezTo>
                <a:cubicBezTo>
                  <a:pt x="871680" y="536436"/>
                  <a:pt x="751194" y="540123"/>
                  <a:pt x="604966" y="523220"/>
                </a:cubicBezTo>
                <a:cubicBezTo>
                  <a:pt x="458738" y="506317"/>
                  <a:pt x="296467" y="522046"/>
                  <a:pt x="0" y="523220"/>
                </a:cubicBezTo>
                <a:cubicBezTo>
                  <a:pt x="843" y="349421"/>
                  <a:pt x="16635" y="128842"/>
                  <a:pt x="0" y="0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981765707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1">
            <a:spAutoFit/>
          </a:bodyPr>
          <a:lstStyle/>
          <a:p>
            <a:pPr algn="ctr"/>
            <a:r>
              <a:rPr lang="ar-SA" sz="2800" b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التركيز</a:t>
            </a:r>
            <a:endParaRPr lang="ar-SA" sz="28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05EE54B5-4393-4FED-AF4F-97A79A0EBB75}"/>
              </a:ext>
            </a:extLst>
          </p:cNvPr>
          <p:cNvSpPr txBox="1"/>
          <p:nvPr/>
        </p:nvSpPr>
        <p:spPr>
          <a:xfrm>
            <a:off x="2780678" y="2971501"/>
            <a:ext cx="1712167" cy="523220"/>
          </a:xfrm>
          <a:custGeom>
            <a:avLst/>
            <a:gdLst>
              <a:gd name="connsiteX0" fmla="*/ 0 w 1712167"/>
              <a:gd name="connsiteY0" fmla="*/ 0 h 523220"/>
              <a:gd name="connsiteX1" fmla="*/ 587844 w 1712167"/>
              <a:gd name="connsiteY1" fmla="*/ 0 h 523220"/>
              <a:gd name="connsiteX2" fmla="*/ 1175688 w 1712167"/>
              <a:gd name="connsiteY2" fmla="*/ 0 h 523220"/>
              <a:gd name="connsiteX3" fmla="*/ 1712167 w 1712167"/>
              <a:gd name="connsiteY3" fmla="*/ 0 h 523220"/>
              <a:gd name="connsiteX4" fmla="*/ 1712167 w 1712167"/>
              <a:gd name="connsiteY4" fmla="*/ 523220 h 523220"/>
              <a:gd name="connsiteX5" fmla="*/ 1124323 w 1712167"/>
              <a:gd name="connsiteY5" fmla="*/ 523220 h 523220"/>
              <a:gd name="connsiteX6" fmla="*/ 553601 w 1712167"/>
              <a:gd name="connsiteY6" fmla="*/ 523220 h 523220"/>
              <a:gd name="connsiteX7" fmla="*/ 0 w 1712167"/>
              <a:gd name="connsiteY7" fmla="*/ 523220 h 523220"/>
              <a:gd name="connsiteX8" fmla="*/ 0 w 1712167"/>
              <a:gd name="connsiteY8" fmla="*/ 0 h 523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12167" h="523220" fill="none" extrusionOk="0">
                <a:moveTo>
                  <a:pt x="0" y="0"/>
                </a:moveTo>
                <a:cubicBezTo>
                  <a:pt x="267550" y="-9475"/>
                  <a:pt x="296369" y="1336"/>
                  <a:pt x="587844" y="0"/>
                </a:cubicBezTo>
                <a:cubicBezTo>
                  <a:pt x="879319" y="-1336"/>
                  <a:pt x="1056308" y="17587"/>
                  <a:pt x="1175688" y="0"/>
                </a:cubicBezTo>
                <a:cubicBezTo>
                  <a:pt x="1295068" y="-17587"/>
                  <a:pt x="1593437" y="20812"/>
                  <a:pt x="1712167" y="0"/>
                </a:cubicBezTo>
                <a:cubicBezTo>
                  <a:pt x="1713665" y="226554"/>
                  <a:pt x="1725379" y="269763"/>
                  <a:pt x="1712167" y="523220"/>
                </a:cubicBezTo>
                <a:cubicBezTo>
                  <a:pt x="1517721" y="540026"/>
                  <a:pt x="1377486" y="524332"/>
                  <a:pt x="1124323" y="523220"/>
                </a:cubicBezTo>
                <a:cubicBezTo>
                  <a:pt x="871160" y="522108"/>
                  <a:pt x="821170" y="545995"/>
                  <a:pt x="553601" y="523220"/>
                </a:cubicBezTo>
                <a:cubicBezTo>
                  <a:pt x="286032" y="500445"/>
                  <a:pt x="147535" y="534989"/>
                  <a:pt x="0" y="523220"/>
                </a:cubicBezTo>
                <a:cubicBezTo>
                  <a:pt x="11958" y="334452"/>
                  <a:pt x="-4503" y="195474"/>
                  <a:pt x="0" y="0"/>
                </a:cubicBezTo>
                <a:close/>
              </a:path>
              <a:path w="1712167" h="523220" stroke="0" extrusionOk="0">
                <a:moveTo>
                  <a:pt x="0" y="0"/>
                </a:moveTo>
                <a:cubicBezTo>
                  <a:pt x="236454" y="15762"/>
                  <a:pt x="410083" y="-17307"/>
                  <a:pt x="570722" y="0"/>
                </a:cubicBezTo>
                <a:cubicBezTo>
                  <a:pt x="731361" y="17307"/>
                  <a:pt x="945002" y="6508"/>
                  <a:pt x="1107201" y="0"/>
                </a:cubicBezTo>
                <a:cubicBezTo>
                  <a:pt x="1269400" y="-6508"/>
                  <a:pt x="1536418" y="18822"/>
                  <a:pt x="1712167" y="0"/>
                </a:cubicBezTo>
                <a:cubicBezTo>
                  <a:pt x="1731712" y="163443"/>
                  <a:pt x="1688702" y="329613"/>
                  <a:pt x="1712167" y="523220"/>
                </a:cubicBezTo>
                <a:cubicBezTo>
                  <a:pt x="1470082" y="519319"/>
                  <a:pt x="1250321" y="498551"/>
                  <a:pt x="1107201" y="523220"/>
                </a:cubicBezTo>
                <a:cubicBezTo>
                  <a:pt x="964081" y="547889"/>
                  <a:pt x="800411" y="528700"/>
                  <a:pt x="519357" y="523220"/>
                </a:cubicBezTo>
                <a:cubicBezTo>
                  <a:pt x="238303" y="517740"/>
                  <a:pt x="249606" y="535487"/>
                  <a:pt x="0" y="523220"/>
                </a:cubicBezTo>
                <a:cubicBezTo>
                  <a:pt x="20216" y="358427"/>
                  <a:pt x="25531" y="131615"/>
                  <a:pt x="0" y="0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283813920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1">
            <a:spAutoFit/>
          </a:bodyPr>
          <a:lstStyle/>
          <a:p>
            <a:pPr algn="ctr"/>
            <a:r>
              <a:rPr lang="ar-SA" sz="2800" b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التدريس</a:t>
            </a:r>
            <a:endParaRPr lang="ar-SA" sz="28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23" name="مربع نص 22">
            <a:extLst>
              <a:ext uri="{FF2B5EF4-FFF2-40B4-BE49-F238E27FC236}">
                <a16:creationId xmlns:a16="http://schemas.microsoft.com/office/drawing/2014/main" id="{1E69718F-39AC-4EA0-8935-22201B880CA5}"/>
              </a:ext>
            </a:extLst>
          </p:cNvPr>
          <p:cNvSpPr txBox="1"/>
          <p:nvPr/>
        </p:nvSpPr>
        <p:spPr>
          <a:xfrm>
            <a:off x="7490478" y="577544"/>
            <a:ext cx="4009603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2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عنوان الدرس : </a:t>
            </a:r>
            <a:endParaRPr lang="ar-SA" sz="32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grpSp>
        <p:nvGrpSpPr>
          <p:cNvPr id="191" name="رسم 182" descr="كعك صغير مع فاكهة و رذاذ">
            <a:extLst>
              <a:ext uri="{FF2B5EF4-FFF2-40B4-BE49-F238E27FC236}">
                <a16:creationId xmlns:a16="http://schemas.microsoft.com/office/drawing/2014/main" id="{E0F1F13E-44AF-4B9F-8275-1375ABCB9153}"/>
              </a:ext>
            </a:extLst>
          </p:cNvPr>
          <p:cNvGrpSpPr/>
          <p:nvPr/>
        </p:nvGrpSpPr>
        <p:grpSpPr>
          <a:xfrm>
            <a:off x="5773718" y="4440961"/>
            <a:ext cx="230808" cy="205062"/>
            <a:chOff x="5773718" y="4230648"/>
            <a:chExt cx="230808" cy="205062"/>
          </a:xfrm>
          <a:solidFill>
            <a:srgbClr val="FFFFFF"/>
          </a:solidFill>
        </p:grpSpPr>
        <p:sp>
          <p:nvSpPr>
            <p:cNvPr id="192" name="رسم 182" descr="كعك صغير مع فاكهة و رذاذ">
              <a:extLst>
                <a:ext uri="{FF2B5EF4-FFF2-40B4-BE49-F238E27FC236}">
                  <a16:creationId xmlns:a16="http://schemas.microsoft.com/office/drawing/2014/main" id="{2F9E2F37-16D2-40CD-A963-BF7BD59646EA}"/>
                </a:ext>
              </a:extLst>
            </p:cNvPr>
            <p:cNvSpPr/>
            <p:nvPr/>
          </p:nvSpPr>
          <p:spPr>
            <a:xfrm>
              <a:off x="5773718" y="4230648"/>
              <a:ext cx="47867" cy="47867"/>
            </a:xfrm>
            <a:custGeom>
              <a:avLst/>
              <a:gdLst>
                <a:gd name="connsiteX0" fmla="*/ 47868 w 47867"/>
                <a:gd name="connsiteY0" fmla="*/ 23934 h 47867"/>
                <a:gd name="connsiteX1" fmla="*/ 23934 w 47867"/>
                <a:gd name="connsiteY1" fmla="*/ 47868 h 47867"/>
                <a:gd name="connsiteX2" fmla="*/ 0 w 47867"/>
                <a:gd name="connsiteY2" fmla="*/ 23934 h 47867"/>
                <a:gd name="connsiteX3" fmla="*/ 23934 w 47867"/>
                <a:gd name="connsiteY3" fmla="*/ 0 h 47867"/>
                <a:gd name="connsiteX4" fmla="*/ 47868 w 47867"/>
                <a:gd name="connsiteY4" fmla="*/ 23934 h 47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867" h="47867">
                  <a:moveTo>
                    <a:pt x="47868" y="23934"/>
                  </a:moveTo>
                  <a:cubicBezTo>
                    <a:pt x="47868" y="37152"/>
                    <a:pt x="37152" y="47868"/>
                    <a:pt x="23934" y="47868"/>
                  </a:cubicBezTo>
                  <a:cubicBezTo>
                    <a:pt x="10716" y="47868"/>
                    <a:pt x="0" y="37152"/>
                    <a:pt x="0" y="23934"/>
                  </a:cubicBezTo>
                  <a:cubicBezTo>
                    <a:pt x="0" y="10716"/>
                    <a:pt x="10716" y="0"/>
                    <a:pt x="23934" y="0"/>
                  </a:cubicBezTo>
                  <a:cubicBezTo>
                    <a:pt x="37152" y="0"/>
                    <a:pt x="47868" y="10716"/>
                    <a:pt x="47868" y="23934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193" name="رسم 182" descr="كعك صغير مع فاكهة و رذاذ">
              <a:extLst>
                <a:ext uri="{FF2B5EF4-FFF2-40B4-BE49-F238E27FC236}">
                  <a16:creationId xmlns:a16="http://schemas.microsoft.com/office/drawing/2014/main" id="{AA1B4013-9BAF-43A4-8564-A429CEA8B3FE}"/>
                </a:ext>
              </a:extLst>
            </p:cNvPr>
            <p:cNvSpPr/>
            <p:nvPr/>
          </p:nvSpPr>
          <p:spPr>
            <a:xfrm>
              <a:off x="5890748" y="4265644"/>
              <a:ext cx="47867" cy="47867"/>
            </a:xfrm>
            <a:custGeom>
              <a:avLst/>
              <a:gdLst>
                <a:gd name="connsiteX0" fmla="*/ 47868 w 47867"/>
                <a:gd name="connsiteY0" fmla="*/ 23934 h 47867"/>
                <a:gd name="connsiteX1" fmla="*/ 23934 w 47867"/>
                <a:gd name="connsiteY1" fmla="*/ 47868 h 47867"/>
                <a:gd name="connsiteX2" fmla="*/ 0 w 47867"/>
                <a:gd name="connsiteY2" fmla="*/ 23934 h 47867"/>
                <a:gd name="connsiteX3" fmla="*/ 23934 w 47867"/>
                <a:gd name="connsiteY3" fmla="*/ 0 h 47867"/>
                <a:gd name="connsiteX4" fmla="*/ 47868 w 47867"/>
                <a:gd name="connsiteY4" fmla="*/ 23934 h 47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867" h="47867">
                  <a:moveTo>
                    <a:pt x="47868" y="23934"/>
                  </a:moveTo>
                  <a:cubicBezTo>
                    <a:pt x="47868" y="37152"/>
                    <a:pt x="37152" y="47868"/>
                    <a:pt x="23934" y="47868"/>
                  </a:cubicBezTo>
                  <a:cubicBezTo>
                    <a:pt x="10716" y="47868"/>
                    <a:pt x="0" y="37152"/>
                    <a:pt x="0" y="23934"/>
                  </a:cubicBezTo>
                  <a:cubicBezTo>
                    <a:pt x="0" y="10716"/>
                    <a:pt x="10716" y="0"/>
                    <a:pt x="23934" y="0"/>
                  </a:cubicBezTo>
                  <a:cubicBezTo>
                    <a:pt x="37152" y="0"/>
                    <a:pt x="47868" y="10716"/>
                    <a:pt x="47868" y="23934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194" name="رسم 182" descr="كعك صغير مع فاكهة و رذاذ">
              <a:extLst>
                <a:ext uri="{FF2B5EF4-FFF2-40B4-BE49-F238E27FC236}">
                  <a16:creationId xmlns:a16="http://schemas.microsoft.com/office/drawing/2014/main" id="{C945705E-4A2A-400C-BC14-D11D65A33D63}"/>
                </a:ext>
              </a:extLst>
            </p:cNvPr>
            <p:cNvSpPr/>
            <p:nvPr/>
          </p:nvSpPr>
          <p:spPr>
            <a:xfrm>
              <a:off x="5843667" y="4367733"/>
              <a:ext cx="47867" cy="47867"/>
            </a:xfrm>
            <a:custGeom>
              <a:avLst/>
              <a:gdLst>
                <a:gd name="connsiteX0" fmla="*/ 47868 w 47867"/>
                <a:gd name="connsiteY0" fmla="*/ 23934 h 47867"/>
                <a:gd name="connsiteX1" fmla="*/ 23934 w 47867"/>
                <a:gd name="connsiteY1" fmla="*/ 47868 h 47867"/>
                <a:gd name="connsiteX2" fmla="*/ 0 w 47867"/>
                <a:gd name="connsiteY2" fmla="*/ 23934 h 47867"/>
                <a:gd name="connsiteX3" fmla="*/ 23934 w 47867"/>
                <a:gd name="connsiteY3" fmla="*/ 0 h 47867"/>
                <a:gd name="connsiteX4" fmla="*/ 47868 w 47867"/>
                <a:gd name="connsiteY4" fmla="*/ 23934 h 47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867" h="47867">
                  <a:moveTo>
                    <a:pt x="47868" y="23934"/>
                  </a:moveTo>
                  <a:cubicBezTo>
                    <a:pt x="47868" y="37152"/>
                    <a:pt x="37152" y="47868"/>
                    <a:pt x="23934" y="47868"/>
                  </a:cubicBezTo>
                  <a:cubicBezTo>
                    <a:pt x="10716" y="47868"/>
                    <a:pt x="0" y="37152"/>
                    <a:pt x="0" y="23934"/>
                  </a:cubicBezTo>
                  <a:cubicBezTo>
                    <a:pt x="0" y="10716"/>
                    <a:pt x="10716" y="0"/>
                    <a:pt x="23934" y="0"/>
                  </a:cubicBezTo>
                  <a:cubicBezTo>
                    <a:pt x="37152" y="0"/>
                    <a:pt x="47868" y="10716"/>
                    <a:pt x="47868" y="23934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195" name="رسم 182" descr="كعك صغير مع فاكهة و رذاذ">
              <a:extLst>
                <a:ext uri="{FF2B5EF4-FFF2-40B4-BE49-F238E27FC236}">
                  <a16:creationId xmlns:a16="http://schemas.microsoft.com/office/drawing/2014/main" id="{A6F60242-B7DC-41C5-B88D-B3AD5EA7D6A0}"/>
                </a:ext>
              </a:extLst>
            </p:cNvPr>
            <p:cNvSpPr/>
            <p:nvPr/>
          </p:nvSpPr>
          <p:spPr>
            <a:xfrm>
              <a:off x="5824998" y="4284172"/>
              <a:ext cx="29919" cy="29919"/>
            </a:xfrm>
            <a:custGeom>
              <a:avLst/>
              <a:gdLst>
                <a:gd name="connsiteX0" fmla="*/ 29919 w 29919"/>
                <a:gd name="connsiteY0" fmla="*/ 14960 h 29919"/>
                <a:gd name="connsiteX1" fmla="*/ 14960 w 29919"/>
                <a:gd name="connsiteY1" fmla="*/ 29919 h 29919"/>
                <a:gd name="connsiteX2" fmla="*/ 0 w 29919"/>
                <a:gd name="connsiteY2" fmla="*/ 14960 h 29919"/>
                <a:gd name="connsiteX3" fmla="*/ 14960 w 29919"/>
                <a:gd name="connsiteY3" fmla="*/ 0 h 29919"/>
                <a:gd name="connsiteX4" fmla="*/ 29919 w 29919"/>
                <a:gd name="connsiteY4" fmla="*/ 14960 h 29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919" h="29919">
                  <a:moveTo>
                    <a:pt x="29919" y="14960"/>
                  </a:moveTo>
                  <a:cubicBezTo>
                    <a:pt x="29919" y="23221"/>
                    <a:pt x="23221" y="29919"/>
                    <a:pt x="14960" y="29919"/>
                  </a:cubicBezTo>
                  <a:cubicBezTo>
                    <a:pt x="6698" y="29919"/>
                    <a:pt x="0" y="23221"/>
                    <a:pt x="0" y="14960"/>
                  </a:cubicBezTo>
                  <a:cubicBezTo>
                    <a:pt x="0" y="6698"/>
                    <a:pt x="6698" y="0"/>
                    <a:pt x="14960" y="0"/>
                  </a:cubicBezTo>
                  <a:cubicBezTo>
                    <a:pt x="23221" y="0"/>
                    <a:pt x="29919" y="6698"/>
                    <a:pt x="29919" y="14960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196" name="رسم 182" descr="كعك صغير مع فاكهة و رذاذ">
              <a:extLst>
                <a:ext uri="{FF2B5EF4-FFF2-40B4-BE49-F238E27FC236}">
                  <a16:creationId xmlns:a16="http://schemas.microsoft.com/office/drawing/2014/main" id="{BF914862-E330-4283-AA20-85F5D1437F4B}"/>
                </a:ext>
              </a:extLst>
            </p:cNvPr>
            <p:cNvSpPr/>
            <p:nvPr/>
          </p:nvSpPr>
          <p:spPr>
            <a:xfrm>
              <a:off x="5911692" y="4411777"/>
              <a:ext cx="23933" cy="23933"/>
            </a:xfrm>
            <a:custGeom>
              <a:avLst/>
              <a:gdLst>
                <a:gd name="connsiteX0" fmla="*/ 23934 w 23933"/>
                <a:gd name="connsiteY0" fmla="*/ 11967 h 23933"/>
                <a:gd name="connsiteX1" fmla="*/ 11967 w 23933"/>
                <a:gd name="connsiteY1" fmla="*/ 23934 h 23933"/>
                <a:gd name="connsiteX2" fmla="*/ 0 w 23933"/>
                <a:gd name="connsiteY2" fmla="*/ 11967 h 23933"/>
                <a:gd name="connsiteX3" fmla="*/ 11967 w 23933"/>
                <a:gd name="connsiteY3" fmla="*/ 0 h 23933"/>
                <a:gd name="connsiteX4" fmla="*/ 23934 w 23933"/>
                <a:gd name="connsiteY4" fmla="*/ 11967 h 239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933" h="23933">
                  <a:moveTo>
                    <a:pt x="23934" y="11967"/>
                  </a:moveTo>
                  <a:cubicBezTo>
                    <a:pt x="23934" y="18576"/>
                    <a:pt x="18576" y="23934"/>
                    <a:pt x="11967" y="23934"/>
                  </a:cubicBezTo>
                  <a:cubicBezTo>
                    <a:pt x="5358" y="23934"/>
                    <a:pt x="0" y="18576"/>
                    <a:pt x="0" y="11967"/>
                  </a:cubicBezTo>
                  <a:cubicBezTo>
                    <a:pt x="0" y="5358"/>
                    <a:pt x="5358" y="0"/>
                    <a:pt x="11967" y="0"/>
                  </a:cubicBezTo>
                  <a:cubicBezTo>
                    <a:pt x="18576" y="0"/>
                    <a:pt x="23934" y="5358"/>
                    <a:pt x="23934" y="11967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197" name="رسم 182" descr="كعك صغير مع فاكهة و رذاذ">
              <a:extLst>
                <a:ext uri="{FF2B5EF4-FFF2-40B4-BE49-F238E27FC236}">
                  <a16:creationId xmlns:a16="http://schemas.microsoft.com/office/drawing/2014/main" id="{339E72DD-5AF2-4313-B5C7-FCC9B246C3D6}"/>
                </a:ext>
              </a:extLst>
            </p:cNvPr>
            <p:cNvSpPr/>
            <p:nvPr/>
          </p:nvSpPr>
          <p:spPr>
            <a:xfrm>
              <a:off x="5980593" y="4288974"/>
              <a:ext cx="23933" cy="23933"/>
            </a:xfrm>
            <a:custGeom>
              <a:avLst/>
              <a:gdLst>
                <a:gd name="connsiteX0" fmla="*/ 23934 w 23933"/>
                <a:gd name="connsiteY0" fmla="*/ 11967 h 23933"/>
                <a:gd name="connsiteX1" fmla="*/ 11967 w 23933"/>
                <a:gd name="connsiteY1" fmla="*/ 23934 h 23933"/>
                <a:gd name="connsiteX2" fmla="*/ 0 w 23933"/>
                <a:gd name="connsiteY2" fmla="*/ 11967 h 23933"/>
                <a:gd name="connsiteX3" fmla="*/ 11967 w 23933"/>
                <a:gd name="connsiteY3" fmla="*/ 0 h 23933"/>
                <a:gd name="connsiteX4" fmla="*/ 23934 w 23933"/>
                <a:gd name="connsiteY4" fmla="*/ 11967 h 239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933" h="23933">
                  <a:moveTo>
                    <a:pt x="23934" y="11967"/>
                  </a:moveTo>
                  <a:cubicBezTo>
                    <a:pt x="23934" y="18576"/>
                    <a:pt x="18576" y="23934"/>
                    <a:pt x="11967" y="23934"/>
                  </a:cubicBezTo>
                  <a:cubicBezTo>
                    <a:pt x="5358" y="23934"/>
                    <a:pt x="0" y="18576"/>
                    <a:pt x="0" y="11967"/>
                  </a:cubicBezTo>
                  <a:cubicBezTo>
                    <a:pt x="0" y="5358"/>
                    <a:pt x="5358" y="0"/>
                    <a:pt x="11967" y="0"/>
                  </a:cubicBezTo>
                  <a:cubicBezTo>
                    <a:pt x="18576" y="0"/>
                    <a:pt x="23934" y="5358"/>
                    <a:pt x="23934" y="11967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</p:grpSp>
      <p:grpSp>
        <p:nvGrpSpPr>
          <p:cNvPr id="199" name="رسم 182" descr="كعك صغير مع فاكهة و رذاذ">
            <a:extLst>
              <a:ext uri="{FF2B5EF4-FFF2-40B4-BE49-F238E27FC236}">
                <a16:creationId xmlns:a16="http://schemas.microsoft.com/office/drawing/2014/main" id="{AE0C298D-1ABB-40E8-A86A-1BC5655A7BAE}"/>
              </a:ext>
            </a:extLst>
          </p:cNvPr>
          <p:cNvGrpSpPr/>
          <p:nvPr/>
        </p:nvGrpSpPr>
        <p:grpSpPr>
          <a:xfrm>
            <a:off x="5731951" y="3772369"/>
            <a:ext cx="525382" cy="519059"/>
            <a:chOff x="5731951" y="3562056"/>
            <a:chExt cx="525382" cy="519059"/>
          </a:xfrm>
        </p:grpSpPr>
        <p:sp>
          <p:nvSpPr>
            <p:cNvPr id="200" name="رسم 182" descr="كعك صغير مع فاكهة و رذاذ">
              <a:extLst>
                <a:ext uri="{FF2B5EF4-FFF2-40B4-BE49-F238E27FC236}">
                  <a16:creationId xmlns:a16="http://schemas.microsoft.com/office/drawing/2014/main" id="{C7FDDE40-CFCC-4D40-BDFD-CD9283AC4FD4}"/>
                </a:ext>
              </a:extLst>
            </p:cNvPr>
            <p:cNvSpPr/>
            <p:nvPr/>
          </p:nvSpPr>
          <p:spPr>
            <a:xfrm>
              <a:off x="5797751" y="3918965"/>
              <a:ext cx="45169" cy="44632"/>
            </a:xfrm>
            <a:custGeom>
              <a:avLst/>
              <a:gdLst>
                <a:gd name="connsiteX0" fmla="*/ 40108 w 45169"/>
                <a:gd name="connsiteY0" fmla="*/ 44632 h 44632"/>
                <a:gd name="connsiteX1" fmla="*/ 36557 w 45169"/>
                <a:gd name="connsiteY1" fmla="*/ 43178 h 44632"/>
                <a:gd name="connsiteX2" fmla="*/ 1510 w 45169"/>
                <a:gd name="connsiteY2" fmla="*/ 8667 h 44632"/>
                <a:gd name="connsiteX3" fmla="*/ 1454 w 45169"/>
                <a:gd name="connsiteY3" fmla="*/ 1510 h 44632"/>
                <a:gd name="connsiteX4" fmla="*/ 8612 w 45169"/>
                <a:gd name="connsiteY4" fmla="*/ 1454 h 44632"/>
                <a:gd name="connsiteX5" fmla="*/ 43659 w 45169"/>
                <a:gd name="connsiteY5" fmla="*/ 35965 h 44632"/>
                <a:gd name="connsiteX6" fmla="*/ 43715 w 45169"/>
                <a:gd name="connsiteY6" fmla="*/ 43122 h 44632"/>
                <a:gd name="connsiteX7" fmla="*/ 40108 w 45169"/>
                <a:gd name="connsiteY7" fmla="*/ 44632 h 4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5169" h="44632">
                  <a:moveTo>
                    <a:pt x="40108" y="44632"/>
                  </a:moveTo>
                  <a:cubicBezTo>
                    <a:pt x="38826" y="44632"/>
                    <a:pt x="37543" y="44148"/>
                    <a:pt x="36557" y="43178"/>
                  </a:cubicBezTo>
                  <a:lnTo>
                    <a:pt x="1510" y="8667"/>
                  </a:lnTo>
                  <a:cubicBezTo>
                    <a:pt x="-482" y="6705"/>
                    <a:pt x="-506" y="3502"/>
                    <a:pt x="1454" y="1510"/>
                  </a:cubicBezTo>
                  <a:cubicBezTo>
                    <a:pt x="3418" y="-481"/>
                    <a:pt x="6620" y="-506"/>
                    <a:pt x="8612" y="1454"/>
                  </a:cubicBezTo>
                  <a:lnTo>
                    <a:pt x="43659" y="35965"/>
                  </a:lnTo>
                  <a:cubicBezTo>
                    <a:pt x="45652" y="37927"/>
                    <a:pt x="45675" y="41130"/>
                    <a:pt x="43715" y="43122"/>
                  </a:cubicBezTo>
                  <a:cubicBezTo>
                    <a:pt x="42725" y="44128"/>
                    <a:pt x="41417" y="44632"/>
                    <a:pt x="40108" y="44632"/>
                  </a:cubicBezTo>
                  <a:close/>
                </a:path>
              </a:pathLst>
            </a:custGeom>
            <a:solidFill>
              <a:schemeClr val="accent4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1" name="رسم 182" descr="كعك صغير مع فاكهة و رذاذ">
              <a:extLst>
                <a:ext uri="{FF2B5EF4-FFF2-40B4-BE49-F238E27FC236}">
                  <a16:creationId xmlns:a16="http://schemas.microsoft.com/office/drawing/2014/main" id="{DEA01516-2D81-4C42-966C-D935379675C4}"/>
                </a:ext>
              </a:extLst>
            </p:cNvPr>
            <p:cNvSpPr/>
            <p:nvPr/>
          </p:nvSpPr>
          <p:spPr>
            <a:xfrm>
              <a:off x="6155889" y="4016294"/>
              <a:ext cx="44629" cy="45168"/>
            </a:xfrm>
            <a:custGeom>
              <a:avLst/>
              <a:gdLst>
                <a:gd name="connsiteX0" fmla="*/ 5059 w 44629"/>
                <a:gd name="connsiteY0" fmla="*/ 45169 h 45168"/>
                <a:gd name="connsiteX1" fmla="*/ 1510 w 44629"/>
                <a:gd name="connsiteY1" fmla="*/ 43714 h 45168"/>
                <a:gd name="connsiteX2" fmla="*/ 1454 w 44629"/>
                <a:gd name="connsiteY2" fmla="*/ 36559 h 45168"/>
                <a:gd name="connsiteX3" fmla="*/ 35964 w 44629"/>
                <a:gd name="connsiteY3" fmla="*/ 1510 h 45168"/>
                <a:gd name="connsiteX4" fmla="*/ 43120 w 44629"/>
                <a:gd name="connsiteY4" fmla="*/ 1454 h 45168"/>
                <a:gd name="connsiteX5" fmla="*/ 43175 w 44629"/>
                <a:gd name="connsiteY5" fmla="*/ 8611 h 45168"/>
                <a:gd name="connsiteX6" fmla="*/ 8666 w 44629"/>
                <a:gd name="connsiteY6" fmla="*/ 43659 h 45168"/>
                <a:gd name="connsiteX7" fmla="*/ 5059 w 44629"/>
                <a:gd name="connsiteY7" fmla="*/ 45169 h 45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4629" h="45168">
                  <a:moveTo>
                    <a:pt x="5059" y="45169"/>
                  </a:moveTo>
                  <a:cubicBezTo>
                    <a:pt x="3777" y="45169"/>
                    <a:pt x="2494" y="44684"/>
                    <a:pt x="1510" y="43714"/>
                  </a:cubicBezTo>
                  <a:cubicBezTo>
                    <a:pt x="-482" y="41754"/>
                    <a:pt x="-506" y="38549"/>
                    <a:pt x="1454" y="36559"/>
                  </a:cubicBezTo>
                  <a:lnTo>
                    <a:pt x="35964" y="1510"/>
                  </a:lnTo>
                  <a:cubicBezTo>
                    <a:pt x="37924" y="-481"/>
                    <a:pt x="41131" y="-506"/>
                    <a:pt x="43120" y="1454"/>
                  </a:cubicBezTo>
                  <a:cubicBezTo>
                    <a:pt x="45112" y="3416"/>
                    <a:pt x="45135" y="6619"/>
                    <a:pt x="43175" y="8611"/>
                  </a:cubicBezTo>
                  <a:lnTo>
                    <a:pt x="8666" y="43659"/>
                  </a:lnTo>
                  <a:cubicBezTo>
                    <a:pt x="7676" y="44664"/>
                    <a:pt x="6368" y="45169"/>
                    <a:pt x="5059" y="45169"/>
                  </a:cubicBezTo>
                  <a:close/>
                </a:path>
              </a:pathLst>
            </a:custGeom>
            <a:solidFill>
              <a:srgbClr val="505050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2" name="رسم 182" descr="كعك صغير مع فاكهة و رذاذ">
              <a:extLst>
                <a:ext uri="{FF2B5EF4-FFF2-40B4-BE49-F238E27FC236}">
                  <a16:creationId xmlns:a16="http://schemas.microsoft.com/office/drawing/2014/main" id="{CA979227-66A2-4615-BF86-049FE4293269}"/>
                </a:ext>
              </a:extLst>
            </p:cNvPr>
            <p:cNvSpPr/>
            <p:nvPr/>
          </p:nvSpPr>
          <p:spPr>
            <a:xfrm>
              <a:off x="5922348" y="3998699"/>
              <a:ext cx="10504" cy="59306"/>
            </a:xfrm>
            <a:custGeom>
              <a:avLst/>
              <a:gdLst>
                <a:gd name="connsiteX0" fmla="*/ 5442 w 10504"/>
                <a:gd name="connsiteY0" fmla="*/ 59307 h 59306"/>
                <a:gd name="connsiteX1" fmla="*/ 381 w 10504"/>
                <a:gd name="connsiteY1" fmla="*/ 54285 h 59306"/>
                <a:gd name="connsiteX2" fmla="*/ 0 w 10504"/>
                <a:gd name="connsiteY2" fmla="*/ 5100 h 59306"/>
                <a:gd name="connsiteX3" fmla="*/ 5022 w 10504"/>
                <a:gd name="connsiteY3" fmla="*/ 0 h 59306"/>
                <a:gd name="connsiteX4" fmla="*/ 5063 w 10504"/>
                <a:gd name="connsiteY4" fmla="*/ 0 h 59306"/>
                <a:gd name="connsiteX5" fmla="*/ 10123 w 10504"/>
                <a:gd name="connsiteY5" fmla="*/ 5022 h 59306"/>
                <a:gd name="connsiteX6" fmla="*/ 10505 w 10504"/>
                <a:gd name="connsiteY6" fmla="*/ 54207 h 59306"/>
                <a:gd name="connsiteX7" fmla="*/ 5483 w 10504"/>
                <a:gd name="connsiteY7" fmla="*/ 59307 h 59306"/>
                <a:gd name="connsiteX8" fmla="*/ 5442 w 10504"/>
                <a:gd name="connsiteY8" fmla="*/ 59307 h 59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504" h="59306">
                  <a:moveTo>
                    <a:pt x="5442" y="59307"/>
                  </a:moveTo>
                  <a:cubicBezTo>
                    <a:pt x="2666" y="59307"/>
                    <a:pt x="403" y="57067"/>
                    <a:pt x="381" y="54285"/>
                  </a:cubicBezTo>
                  <a:lnTo>
                    <a:pt x="0" y="5100"/>
                  </a:lnTo>
                  <a:cubicBezTo>
                    <a:pt x="-22" y="2304"/>
                    <a:pt x="2227" y="20"/>
                    <a:pt x="5022" y="0"/>
                  </a:cubicBezTo>
                  <a:cubicBezTo>
                    <a:pt x="5036" y="0"/>
                    <a:pt x="5049" y="0"/>
                    <a:pt x="5063" y="0"/>
                  </a:cubicBezTo>
                  <a:cubicBezTo>
                    <a:pt x="7839" y="0"/>
                    <a:pt x="10101" y="2240"/>
                    <a:pt x="10123" y="5022"/>
                  </a:cubicBezTo>
                  <a:lnTo>
                    <a:pt x="10505" y="54207"/>
                  </a:lnTo>
                  <a:cubicBezTo>
                    <a:pt x="10527" y="57003"/>
                    <a:pt x="8278" y="59287"/>
                    <a:pt x="5483" y="59307"/>
                  </a:cubicBezTo>
                  <a:cubicBezTo>
                    <a:pt x="5469" y="59307"/>
                    <a:pt x="5456" y="59307"/>
                    <a:pt x="5442" y="59307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3" name="رسم 182" descr="كعك صغير مع فاكهة و رذاذ">
              <a:extLst>
                <a:ext uri="{FF2B5EF4-FFF2-40B4-BE49-F238E27FC236}">
                  <a16:creationId xmlns:a16="http://schemas.microsoft.com/office/drawing/2014/main" id="{93B1FA17-50C3-4E93-86B0-D1F0182998B5}"/>
                </a:ext>
              </a:extLst>
            </p:cNvPr>
            <p:cNvSpPr/>
            <p:nvPr/>
          </p:nvSpPr>
          <p:spPr>
            <a:xfrm>
              <a:off x="6246831" y="3968625"/>
              <a:ext cx="10502" cy="59306"/>
            </a:xfrm>
            <a:custGeom>
              <a:avLst/>
              <a:gdLst>
                <a:gd name="connsiteX0" fmla="*/ 5440 w 10502"/>
                <a:gd name="connsiteY0" fmla="*/ 59307 h 59306"/>
                <a:gd name="connsiteX1" fmla="*/ 381 w 10502"/>
                <a:gd name="connsiteY1" fmla="*/ 54285 h 59306"/>
                <a:gd name="connsiteX2" fmla="*/ 0 w 10502"/>
                <a:gd name="connsiteY2" fmla="*/ 5100 h 59306"/>
                <a:gd name="connsiteX3" fmla="*/ 5022 w 10502"/>
                <a:gd name="connsiteY3" fmla="*/ 0 h 59306"/>
                <a:gd name="connsiteX4" fmla="*/ 5063 w 10502"/>
                <a:gd name="connsiteY4" fmla="*/ 0 h 59306"/>
                <a:gd name="connsiteX5" fmla="*/ 10122 w 10502"/>
                <a:gd name="connsiteY5" fmla="*/ 5022 h 59306"/>
                <a:gd name="connsiteX6" fmla="*/ 10503 w 10502"/>
                <a:gd name="connsiteY6" fmla="*/ 54207 h 59306"/>
                <a:gd name="connsiteX7" fmla="*/ 5481 w 10502"/>
                <a:gd name="connsiteY7" fmla="*/ 59307 h 59306"/>
                <a:gd name="connsiteX8" fmla="*/ 5440 w 10502"/>
                <a:gd name="connsiteY8" fmla="*/ 59307 h 59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502" h="59306">
                  <a:moveTo>
                    <a:pt x="5440" y="59307"/>
                  </a:moveTo>
                  <a:cubicBezTo>
                    <a:pt x="2664" y="59307"/>
                    <a:pt x="403" y="57067"/>
                    <a:pt x="381" y="54285"/>
                  </a:cubicBezTo>
                  <a:lnTo>
                    <a:pt x="0" y="5100"/>
                  </a:lnTo>
                  <a:cubicBezTo>
                    <a:pt x="-22" y="2304"/>
                    <a:pt x="2227" y="20"/>
                    <a:pt x="5022" y="0"/>
                  </a:cubicBezTo>
                  <a:cubicBezTo>
                    <a:pt x="5036" y="0"/>
                    <a:pt x="5049" y="0"/>
                    <a:pt x="5063" y="0"/>
                  </a:cubicBezTo>
                  <a:cubicBezTo>
                    <a:pt x="7839" y="0"/>
                    <a:pt x="10100" y="2240"/>
                    <a:pt x="10122" y="5022"/>
                  </a:cubicBezTo>
                  <a:lnTo>
                    <a:pt x="10503" y="54207"/>
                  </a:lnTo>
                  <a:cubicBezTo>
                    <a:pt x="10525" y="57003"/>
                    <a:pt x="8276" y="59287"/>
                    <a:pt x="5481" y="59307"/>
                  </a:cubicBezTo>
                  <a:cubicBezTo>
                    <a:pt x="5467" y="59307"/>
                    <a:pt x="5456" y="59307"/>
                    <a:pt x="5440" y="59307"/>
                  </a:cubicBezTo>
                  <a:close/>
                </a:path>
              </a:pathLst>
            </a:custGeom>
            <a:solidFill>
              <a:schemeClr val="accent4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4" name="رسم 182" descr="كعك صغير مع فاكهة و رذاذ">
              <a:extLst>
                <a:ext uri="{FF2B5EF4-FFF2-40B4-BE49-F238E27FC236}">
                  <a16:creationId xmlns:a16="http://schemas.microsoft.com/office/drawing/2014/main" id="{69B26D8D-E16E-43F0-9F5C-99FABA8DFA5E}"/>
                </a:ext>
              </a:extLst>
            </p:cNvPr>
            <p:cNvSpPr/>
            <p:nvPr/>
          </p:nvSpPr>
          <p:spPr>
            <a:xfrm>
              <a:off x="5987853" y="4035949"/>
              <a:ext cx="44631" cy="45167"/>
            </a:xfrm>
            <a:custGeom>
              <a:avLst/>
              <a:gdLst>
                <a:gd name="connsiteX0" fmla="*/ 5061 w 44631"/>
                <a:gd name="connsiteY0" fmla="*/ 45167 h 45167"/>
                <a:gd name="connsiteX1" fmla="*/ 1510 w 44631"/>
                <a:gd name="connsiteY1" fmla="*/ 43713 h 45167"/>
                <a:gd name="connsiteX2" fmla="*/ 1454 w 44631"/>
                <a:gd name="connsiteY2" fmla="*/ 36557 h 45167"/>
                <a:gd name="connsiteX3" fmla="*/ 35965 w 44631"/>
                <a:gd name="connsiteY3" fmla="*/ 1510 h 45167"/>
                <a:gd name="connsiteX4" fmla="*/ 43121 w 44631"/>
                <a:gd name="connsiteY4" fmla="*/ 1454 h 45167"/>
                <a:gd name="connsiteX5" fmla="*/ 43177 w 44631"/>
                <a:gd name="connsiteY5" fmla="*/ 8610 h 45167"/>
                <a:gd name="connsiteX6" fmla="*/ 8666 w 44631"/>
                <a:gd name="connsiteY6" fmla="*/ 43658 h 45167"/>
                <a:gd name="connsiteX7" fmla="*/ 5061 w 44631"/>
                <a:gd name="connsiteY7" fmla="*/ 45167 h 451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4631" h="45167">
                  <a:moveTo>
                    <a:pt x="5061" y="45167"/>
                  </a:moveTo>
                  <a:cubicBezTo>
                    <a:pt x="3779" y="45167"/>
                    <a:pt x="2495" y="44683"/>
                    <a:pt x="1510" y="43713"/>
                  </a:cubicBezTo>
                  <a:cubicBezTo>
                    <a:pt x="-482" y="41753"/>
                    <a:pt x="-506" y="38548"/>
                    <a:pt x="1454" y="36557"/>
                  </a:cubicBezTo>
                  <a:lnTo>
                    <a:pt x="35965" y="1510"/>
                  </a:lnTo>
                  <a:cubicBezTo>
                    <a:pt x="37924" y="-482"/>
                    <a:pt x="41132" y="-506"/>
                    <a:pt x="43121" y="1454"/>
                  </a:cubicBezTo>
                  <a:cubicBezTo>
                    <a:pt x="45113" y="3415"/>
                    <a:pt x="45137" y="6620"/>
                    <a:pt x="43177" y="8610"/>
                  </a:cubicBezTo>
                  <a:lnTo>
                    <a:pt x="8666" y="43658"/>
                  </a:lnTo>
                  <a:cubicBezTo>
                    <a:pt x="7678" y="44663"/>
                    <a:pt x="6368" y="45167"/>
                    <a:pt x="5061" y="45167"/>
                  </a:cubicBezTo>
                  <a:close/>
                </a:path>
              </a:pathLst>
            </a:custGeom>
            <a:solidFill>
              <a:srgbClr val="505050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5" name="رسم 182" descr="كعك صغير مع فاكهة و رذاذ">
              <a:extLst>
                <a:ext uri="{FF2B5EF4-FFF2-40B4-BE49-F238E27FC236}">
                  <a16:creationId xmlns:a16="http://schemas.microsoft.com/office/drawing/2014/main" id="{D2860D60-05F4-4FBB-A3E9-B7F39C355235}"/>
                </a:ext>
              </a:extLst>
            </p:cNvPr>
            <p:cNvSpPr/>
            <p:nvPr/>
          </p:nvSpPr>
          <p:spPr>
            <a:xfrm>
              <a:off x="5878431" y="3879660"/>
              <a:ext cx="45169" cy="44632"/>
            </a:xfrm>
            <a:custGeom>
              <a:avLst/>
              <a:gdLst>
                <a:gd name="connsiteX0" fmla="*/ 40108 w 45169"/>
                <a:gd name="connsiteY0" fmla="*/ 44632 h 44632"/>
                <a:gd name="connsiteX1" fmla="*/ 36557 w 45169"/>
                <a:gd name="connsiteY1" fmla="*/ 43178 h 44632"/>
                <a:gd name="connsiteX2" fmla="*/ 1510 w 45169"/>
                <a:gd name="connsiteY2" fmla="*/ 8667 h 44632"/>
                <a:gd name="connsiteX3" fmla="*/ 1454 w 45169"/>
                <a:gd name="connsiteY3" fmla="*/ 1510 h 44632"/>
                <a:gd name="connsiteX4" fmla="*/ 8612 w 45169"/>
                <a:gd name="connsiteY4" fmla="*/ 1454 h 44632"/>
                <a:gd name="connsiteX5" fmla="*/ 43659 w 45169"/>
                <a:gd name="connsiteY5" fmla="*/ 35965 h 44632"/>
                <a:gd name="connsiteX6" fmla="*/ 43715 w 45169"/>
                <a:gd name="connsiteY6" fmla="*/ 43122 h 44632"/>
                <a:gd name="connsiteX7" fmla="*/ 40108 w 45169"/>
                <a:gd name="connsiteY7" fmla="*/ 44632 h 4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5169" h="44632">
                  <a:moveTo>
                    <a:pt x="40108" y="44632"/>
                  </a:moveTo>
                  <a:cubicBezTo>
                    <a:pt x="38826" y="44632"/>
                    <a:pt x="37543" y="44148"/>
                    <a:pt x="36557" y="43178"/>
                  </a:cubicBezTo>
                  <a:lnTo>
                    <a:pt x="1510" y="8667"/>
                  </a:lnTo>
                  <a:cubicBezTo>
                    <a:pt x="-482" y="6705"/>
                    <a:pt x="-506" y="3502"/>
                    <a:pt x="1454" y="1510"/>
                  </a:cubicBezTo>
                  <a:cubicBezTo>
                    <a:pt x="3416" y="-483"/>
                    <a:pt x="6620" y="-505"/>
                    <a:pt x="8612" y="1454"/>
                  </a:cubicBezTo>
                  <a:lnTo>
                    <a:pt x="43659" y="35965"/>
                  </a:lnTo>
                  <a:cubicBezTo>
                    <a:pt x="45652" y="37927"/>
                    <a:pt x="45675" y="41130"/>
                    <a:pt x="43715" y="43122"/>
                  </a:cubicBezTo>
                  <a:cubicBezTo>
                    <a:pt x="42725" y="44128"/>
                    <a:pt x="41417" y="44632"/>
                    <a:pt x="40108" y="44632"/>
                  </a:cubicBezTo>
                  <a:close/>
                </a:path>
              </a:pathLst>
            </a:custGeom>
            <a:solidFill>
              <a:srgbClr val="505050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6" name="رسم 182" descr="كعك صغير مع فاكهة و رذاذ">
              <a:extLst>
                <a:ext uri="{FF2B5EF4-FFF2-40B4-BE49-F238E27FC236}">
                  <a16:creationId xmlns:a16="http://schemas.microsoft.com/office/drawing/2014/main" id="{1ADC357F-8762-4510-B0F3-A1F7D7EFBCAD}"/>
                </a:ext>
              </a:extLst>
            </p:cNvPr>
            <p:cNvSpPr/>
            <p:nvPr/>
          </p:nvSpPr>
          <p:spPr>
            <a:xfrm>
              <a:off x="6044025" y="3796093"/>
              <a:ext cx="44629" cy="45170"/>
            </a:xfrm>
            <a:custGeom>
              <a:avLst/>
              <a:gdLst>
                <a:gd name="connsiteX0" fmla="*/ 5059 w 44629"/>
                <a:gd name="connsiteY0" fmla="*/ 45171 h 45170"/>
                <a:gd name="connsiteX1" fmla="*/ 1510 w 44629"/>
                <a:gd name="connsiteY1" fmla="*/ 43717 h 45170"/>
                <a:gd name="connsiteX2" fmla="*/ 1454 w 44629"/>
                <a:gd name="connsiteY2" fmla="*/ 36559 h 45170"/>
                <a:gd name="connsiteX3" fmla="*/ 35964 w 44629"/>
                <a:gd name="connsiteY3" fmla="*/ 1510 h 45170"/>
                <a:gd name="connsiteX4" fmla="*/ 43120 w 44629"/>
                <a:gd name="connsiteY4" fmla="*/ 1454 h 45170"/>
                <a:gd name="connsiteX5" fmla="*/ 43175 w 44629"/>
                <a:gd name="connsiteY5" fmla="*/ 8612 h 45170"/>
                <a:gd name="connsiteX6" fmla="*/ 8666 w 44629"/>
                <a:gd name="connsiteY6" fmla="*/ 43661 h 45170"/>
                <a:gd name="connsiteX7" fmla="*/ 5059 w 44629"/>
                <a:gd name="connsiteY7" fmla="*/ 45171 h 451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4629" h="45170">
                  <a:moveTo>
                    <a:pt x="5059" y="45171"/>
                  </a:moveTo>
                  <a:cubicBezTo>
                    <a:pt x="3777" y="45171"/>
                    <a:pt x="2494" y="44687"/>
                    <a:pt x="1510" y="43717"/>
                  </a:cubicBezTo>
                  <a:cubicBezTo>
                    <a:pt x="-482" y="41755"/>
                    <a:pt x="-506" y="38551"/>
                    <a:pt x="1454" y="36559"/>
                  </a:cubicBezTo>
                  <a:lnTo>
                    <a:pt x="35964" y="1510"/>
                  </a:lnTo>
                  <a:cubicBezTo>
                    <a:pt x="37924" y="-482"/>
                    <a:pt x="41131" y="-506"/>
                    <a:pt x="43120" y="1454"/>
                  </a:cubicBezTo>
                  <a:cubicBezTo>
                    <a:pt x="45112" y="3416"/>
                    <a:pt x="45135" y="6620"/>
                    <a:pt x="43175" y="8612"/>
                  </a:cubicBezTo>
                  <a:lnTo>
                    <a:pt x="8666" y="43661"/>
                  </a:lnTo>
                  <a:cubicBezTo>
                    <a:pt x="7674" y="44668"/>
                    <a:pt x="6367" y="45171"/>
                    <a:pt x="5059" y="45171"/>
                  </a:cubicBezTo>
                  <a:close/>
                </a:path>
              </a:pathLst>
            </a:custGeom>
            <a:solidFill>
              <a:srgbClr val="505050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7" name="رسم 182" descr="كعك صغير مع فاكهة و رذاذ">
              <a:extLst>
                <a:ext uri="{FF2B5EF4-FFF2-40B4-BE49-F238E27FC236}">
                  <a16:creationId xmlns:a16="http://schemas.microsoft.com/office/drawing/2014/main" id="{98F60F38-E42D-474A-94D8-9C42C542ECE6}"/>
                </a:ext>
              </a:extLst>
            </p:cNvPr>
            <p:cNvSpPr/>
            <p:nvPr/>
          </p:nvSpPr>
          <p:spPr>
            <a:xfrm>
              <a:off x="6098519" y="3875951"/>
              <a:ext cx="45167" cy="44632"/>
            </a:xfrm>
            <a:custGeom>
              <a:avLst/>
              <a:gdLst>
                <a:gd name="connsiteX0" fmla="*/ 40107 w 45167"/>
                <a:gd name="connsiteY0" fmla="*/ 44632 h 44632"/>
                <a:gd name="connsiteX1" fmla="*/ 36557 w 45167"/>
                <a:gd name="connsiteY1" fmla="*/ 43178 h 44632"/>
                <a:gd name="connsiteX2" fmla="*/ 1510 w 45167"/>
                <a:gd name="connsiteY2" fmla="*/ 8667 h 44632"/>
                <a:gd name="connsiteX3" fmla="*/ 1454 w 45167"/>
                <a:gd name="connsiteY3" fmla="*/ 1510 h 44632"/>
                <a:gd name="connsiteX4" fmla="*/ 8610 w 45167"/>
                <a:gd name="connsiteY4" fmla="*/ 1454 h 44632"/>
                <a:gd name="connsiteX5" fmla="*/ 43658 w 45167"/>
                <a:gd name="connsiteY5" fmla="*/ 35965 h 44632"/>
                <a:gd name="connsiteX6" fmla="*/ 43713 w 45167"/>
                <a:gd name="connsiteY6" fmla="*/ 43122 h 44632"/>
                <a:gd name="connsiteX7" fmla="*/ 40107 w 45167"/>
                <a:gd name="connsiteY7" fmla="*/ 44632 h 4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5167" h="44632">
                  <a:moveTo>
                    <a:pt x="40107" y="44632"/>
                  </a:moveTo>
                  <a:cubicBezTo>
                    <a:pt x="38825" y="44632"/>
                    <a:pt x="37541" y="44148"/>
                    <a:pt x="36557" y="43178"/>
                  </a:cubicBezTo>
                  <a:lnTo>
                    <a:pt x="1510" y="8667"/>
                  </a:lnTo>
                  <a:cubicBezTo>
                    <a:pt x="-482" y="6705"/>
                    <a:pt x="-506" y="3502"/>
                    <a:pt x="1454" y="1510"/>
                  </a:cubicBezTo>
                  <a:cubicBezTo>
                    <a:pt x="3415" y="-481"/>
                    <a:pt x="6621" y="-506"/>
                    <a:pt x="8610" y="1454"/>
                  </a:cubicBezTo>
                  <a:lnTo>
                    <a:pt x="43658" y="35965"/>
                  </a:lnTo>
                  <a:cubicBezTo>
                    <a:pt x="45650" y="37927"/>
                    <a:pt x="45674" y="41130"/>
                    <a:pt x="43713" y="43122"/>
                  </a:cubicBezTo>
                  <a:cubicBezTo>
                    <a:pt x="42723" y="44129"/>
                    <a:pt x="41414" y="44632"/>
                    <a:pt x="40107" y="44632"/>
                  </a:cubicBezTo>
                  <a:close/>
                </a:path>
              </a:pathLst>
            </a:custGeom>
            <a:solidFill>
              <a:schemeClr val="accent4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8" name="رسم 182" descr="كعك صغير مع فاكهة و رذاذ">
              <a:extLst>
                <a:ext uri="{FF2B5EF4-FFF2-40B4-BE49-F238E27FC236}">
                  <a16:creationId xmlns:a16="http://schemas.microsoft.com/office/drawing/2014/main" id="{7409E1EA-46A8-4716-8954-E8EF14D4C2CB}"/>
                </a:ext>
              </a:extLst>
            </p:cNvPr>
            <p:cNvSpPr/>
            <p:nvPr/>
          </p:nvSpPr>
          <p:spPr>
            <a:xfrm>
              <a:off x="5731951" y="4060787"/>
              <a:ext cx="59308" cy="10504"/>
            </a:xfrm>
            <a:custGeom>
              <a:avLst/>
              <a:gdLst>
                <a:gd name="connsiteX0" fmla="*/ 5061 w 59308"/>
                <a:gd name="connsiteY0" fmla="*/ 10504 h 10504"/>
                <a:gd name="connsiteX1" fmla="*/ 0 w 59308"/>
                <a:gd name="connsiteY1" fmla="*/ 5482 h 10504"/>
                <a:gd name="connsiteX2" fmla="*/ 5022 w 59308"/>
                <a:gd name="connsiteY2" fmla="*/ 383 h 10504"/>
                <a:gd name="connsiteX3" fmla="*/ 54207 w 59308"/>
                <a:gd name="connsiteY3" fmla="*/ 0 h 10504"/>
                <a:gd name="connsiteX4" fmla="*/ 54248 w 59308"/>
                <a:gd name="connsiteY4" fmla="*/ 0 h 10504"/>
                <a:gd name="connsiteX5" fmla="*/ 59309 w 59308"/>
                <a:gd name="connsiteY5" fmla="*/ 5022 h 10504"/>
                <a:gd name="connsiteX6" fmla="*/ 54287 w 59308"/>
                <a:gd name="connsiteY6" fmla="*/ 10121 h 10504"/>
                <a:gd name="connsiteX7" fmla="*/ 5101 w 59308"/>
                <a:gd name="connsiteY7" fmla="*/ 10504 h 10504"/>
                <a:gd name="connsiteX8" fmla="*/ 5061 w 59308"/>
                <a:gd name="connsiteY8" fmla="*/ 10504 h 105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308" h="10504">
                  <a:moveTo>
                    <a:pt x="5061" y="10504"/>
                  </a:moveTo>
                  <a:cubicBezTo>
                    <a:pt x="2284" y="10504"/>
                    <a:pt x="22" y="8264"/>
                    <a:pt x="0" y="5482"/>
                  </a:cubicBezTo>
                  <a:cubicBezTo>
                    <a:pt x="-22" y="2687"/>
                    <a:pt x="2227" y="403"/>
                    <a:pt x="5022" y="383"/>
                  </a:cubicBezTo>
                  <a:lnTo>
                    <a:pt x="54207" y="0"/>
                  </a:lnTo>
                  <a:cubicBezTo>
                    <a:pt x="54221" y="0"/>
                    <a:pt x="54234" y="0"/>
                    <a:pt x="54248" y="0"/>
                  </a:cubicBezTo>
                  <a:cubicBezTo>
                    <a:pt x="57025" y="0"/>
                    <a:pt x="59287" y="2240"/>
                    <a:pt x="59309" y="5022"/>
                  </a:cubicBezTo>
                  <a:cubicBezTo>
                    <a:pt x="59331" y="7817"/>
                    <a:pt x="57082" y="10101"/>
                    <a:pt x="54287" y="10121"/>
                  </a:cubicBezTo>
                  <a:lnTo>
                    <a:pt x="5101" y="10504"/>
                  </a:lnTo>
                  <a:cubicBezTo>
                    <a:pt x="5088" y="10504"/>
                    <a:pt x="5074" y="10504"/>
                    <a:pt x="5061" y="10504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9" name="رسم 182" descr="كعك صغير مع فاكهة و رذاذ">
              <a:extLst>
                <a:ext uri="{FF2B5EF4-FFF2-40B4-BE49-F238E27FC236}">
                  <a16:creationId xmlns:a16="http://schemas.microsoft.com/office/drawing/2014/main" id="{1A398568-0343-4C57-BE96-E03BCE90D667}"/>
                </a:ext>
              </a:extLst>
            </p:cNvPr>
            <p:cNvSpPr/>
            <p:nvPr/>
          </p:nvSpPr>
          <p:spPr>
            <a:xfrm>
              <a:off x="6034167" y="3952177"/>
              <a:ext cx="59307" cy="10502"/>
            </a:xfrm>
            <a:custGeom>
              <a:avLst/>
              <a:gdLst>
                <a:gd name="connsiteX0" fmla="*/ 5061 w 59307"/>
                <a:gd name="connsiteY0" fmla="*/ 10503 h 10502"/>
                <a:gd name="connsiteX1" fmla="*/ 0 w 59307"/>
                <a:gd name="connsiteY1" fmla="*/ 5481 h 10502"/>
                <a:gd name="connsiteX2" fmla="*/ 5022 w 59307"/>
                <a:gd name="connsiteY2" fmla="*/ 381 h 10502"/>
                <a:gd name="connsiteX3" fmla="*/ 54207 w 59307"/>
                <a:gd name="connsiteY3" fmla="*/ 0 h 10502"/>
                <a:gd name="connsiteX4" fmla="*/ 54248 w 59307"/>
                <a:gd name="connsiteY4" fmla="*/ 0 h 10502"/>
                <a:gd name="connsiteX5" fmla="*/ 59307 w 59307"/>
                <a:gd name="connsiteY5" fmla="*/ 5022 h 10502"/>
                <a:gd name="connsiteX6" fmla="*/ 54285 w 59307"/>
                <a:gd name="connsiteY6" fmla="*/ 10121 h 10502"/>
                <a:gd name="connsiteX7" fmla="*/ 5100 w 59307"/>
                <a:gd name="connsiteY7" fmla="*/ 10503 h 10502"/>
                <a:gd name="connsiteX8" fmla="*/ 5061 w 59307"/>
                <a:gd name="connsiteY8" fmla="*/ 10503 h 105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307" h="10502">
                  <a:moveTo>
                    <a:pt x="5061" y="10503"/>
                  </a:moveTo>
                  <a:cubicBezTo>
                    <a:pt x="2284" y="10503"/>
                    <a:pt x="22" y="8263"/>
                    <a:pt x="0" y="5481"/>
                  </a:cubicBezTo>
                  <a:cubicBezTo>
                    <a:pt x="-22" y="2686"/>
                    <a:pt x="2227" y="403"/>
                    <a:pt x="5022" y="381"/>
                  </a:cubicBezTo>
                  <a:lnTo>
                    <a:pt x="54207" y="0"/>
                  </a:lnTo>
                  <a:cubicBezTo>
                    <a:pt x="54221" y="0"/>
                    <a:pt x="54234" y="0"/>
                    <a:pt x="54248" y="0"/>
                  </a:cubicBezTo>
                  <a:cubicBezTo>
                    <a:pt x="57025" y="0"/>
                    <a:pt x="59285" y="2240"/>
                    <a:pt x="59307" y="5022"/>
                  </a:cubicBezTo>
                  <a:cubicBezTo>
                    <a:pt x="59329" y="7817"/>
                    <a:pt x="57080" y="10100"/>
                    <a:pt x="54285" y="10121"/>
                  </a:cubicBezTo>
                  <a:lnTo>
                    <a:pt x="5100" y="10503"/>
                  </a:lnTo>
                  <a:cubicBezTo>
                    <a:pt x="5088" y="10503"/>
                    <a:pt x="5074" y="10503"/>
                    <a:pt x="5061" y="10503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0" name="رسم 182" descr="كعك صغير مع فاكهة و رذاذ">
              <a:extLst>
                <a:ext uri="{FF2B5EF4-FFF2-40B4-BE49-F238E27FC236}">
                  <a16:creationId xmlns:a16="http://schemas.microsoft.com/office/drawing/2014/main" id="{5C59C6DD-E7FA-4097-8884-3792F45D4E6F}"/>
                </a:ext>
              </a:extLst>
            </p:cNvPr>
            <p:cNvSpPr/>
            <p:nvPr/>
          </p:nvSpPr>
          <p:spPr>
            <a:xfrm>
              <a:off x="6020753" y="3682350"/>
              <a:ext cx="45167" cy="44630"/>
            </a:xfrm>
            <a:custGeom>
              <a:avLst/>
              <a:gdLst>
                <a:gd name="connsiteX0" fmla="*/ 40107 w 45167"/>
                <a:gd name="connsiteY0" fmla="*/ 44630 h 44630"/>
                <a:gd name="connsiteX1" fmla="*/ 36557 w 45167"/>
                <a:gd name="connsiteY1" fmla="*/ 43176 h 44630"/>
                <a:gd name="connsiteX2" fmla="*/ 1510 w 45167"/>
                <a:gd name="connsiteY2" fmla="*/ 8667 h 44630"/>
                <a:gd name="connsiteX3" fmla="*/ 1454 w 45167"/>
                <a:gd name="connsiteY3" fmla="*/ 1510 h 44630"/>
                <a:gd name="connsiteX4" fmla="*/ 8610 w 45167"/>
                <a:gd name="connsiteY4" fmla="*/ 1454 h 44630"/>
                <a:gd name="connsiteX5" fmla="*/ 43658 w 45167"/>
                <a:gd name="connsiteY5" fmla="*/ 35963 h 44630"/>
                <a:gd name="connsiteX6" fmla="*/ 43713 w 45167"/>
                <a:gd name="connsiteY6" fmla="*/ 43121 h 44630"/>
                <a:gd name="connsiteX7" fmla="*/ 40107 w 45167"/>
                <a:gd name="connsiteY7" fmla="*/ 44630 h 44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5167" h="44630">
                  <a:moveTo>
                    <a:pt x="40107" y="44630"/>
                  </a:moveTo>
                  <a:cubicBezTo>
                    <a:pt x="38825" y="44630"/>
                    <a:pt x="37541" y="44146"/>
                    <a:pt x="36557" y="43176"/>
                  </a:cubicBezTo>
                  <a:lnTo>
                    <a:pt x="1510" y="8667"/>
                  </a:lnTo>
                  <a:cubicBezTo>
                    <a:pt x="-482" y="6705"/>
                    <a:pt x="-506" y="3502"/>
                    <a:pt x="1454" y="1510"/>
                  </a:cubicBezTo>
                  <a:cubicBezTo>
                    <a:pt x="3415" y="-481"/>
                    <a:pt x="6621" y="-506"/>
                    <a:pt x="8610" y="1454"/>
                  </a:cubicBezTo>
                  <a:lnTo>
                    <a:pt x="43658" y="35963"/>
                  </a:lnTo>
                  <a:cubicBezTo>
                    <a:pt x="45650" y="37925"/>
                    <a:pt x="45674" y="41128"/>
                    <a:pt x="43713" y="43121"/>
                  </a:cubicBezTo>
                  <a:cubicBezTo>
                    <a:pt x="42723" y="44126"/>
                    <a:pt x="41416" y="44630"/>
                    <a:pt x="40107" y="44630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1" name="رسم 182" descr="كعك صغير مع فاكهة و رذاذ">
              <a:extLst>
                <a:ext uri="{FF2B5EF4-FFF2-40B4-BE49-F238E27FC236}">
                  <a16:creationId xmlns:a16="http://schemas.microsoft.com/office/drawing/2014/main" id="{DB9EA7B8-2BFA-47BC-9AD2-A8DC8E78482F}"/>
                </a:ext>
              </a:extLst>
            </p:cNvPr>
            <p:cNvSpPr/>
            <p:nvPr/>
          </p:nvSpPr>
          <p:spPr>
            <a:xfrm>
              <a:off x="5815585" y="3824097"/>
              <a:ext cx="59307" cy="10502"/>
            </a:xfrm>
            <a:custGeom>
              <a:avLst/>
              <a:gdLst>
                <a:gd name="connsiteX0" fmla="*/ 5061 w 59307"/>
                <a:gd name="connsiteY0" fmla="*/ 10503 h 10502"/>
                <a:gd name="connsiteX1" fmla="*/ 0 w 59307"/>
                <a:gd name="connsiteY1" fmla="*/ 5481 h 10502"/>
                <a:gd name="connsiteX2" fmla="*/ 5022 w 59307"/>
                <a:gd name="connsiteY2" fmla="*/ 381 h 10502"/>
                <a:gd name="connsiteX3" fmla="*/ 54206 w 59307"/>
                <a:gd name="connsiteY3" fmla="*/ 0 h 10502"/>
                <a:gd name="connsiteX4" fmla="*/ 54246 w 59307"/>
                <a:gd name="connsiteY4" fmla="*/ 0 h 10502"/>
                <a:gd name="connsiteX5" fmla="*/ 59307 w 59307"/>
                <a:gd name="connsiteY5" fmla="*/ 5022 h 10502"/>
                <a:gd name="connsiteX6" fmla="*/ 54285 w 59307"/>
                <a:gd name="connsiteY6" fmla="*/ 10121 h 10502"/>
                <a:gd name="connsiteX7" fmla="*/ 5101 w 59307"/>
                <a:gd name="connsiteY7" fmla="*/ 10503 h 10502"/>
                <a:gd name="connsiteX8" fmla="*/ 5061 w 59307"/>
                <a:gd name="connsiteY8" fmla="*/ 10503 h 105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307" h="10502">
                  <a:moveTo>
                    <a:pt x="5061" y="10503"/>
                  </a:moveTo>
                  <a:cubicBezTo>
                    <a:pt x="2284" y="10503"/>
                    <a:pt x="22" y="8263"/>
                    <a:pt x="0" y="5481"/>
                  </a:cubicBezTo>
                  <a:cubicBezTo>
                    <a:pt x="-22" y="2686"/>
                    <a:pt x="2227" y="403"/>
                    <a:pt x="5022" y="381"/>
                  </a:cubicBezTo>
                  <a:lnTo>
                    <a:pt x="54206" y="0"/>
                  </a:lnTo>
                  <a:cubicBezTo>
                    <a:pt x="54219" y="0"/>
                    <a:pt x="54233" y="0"/>
                    <a:pt x="54246" y="0"/>
                  </a:cubicBezTo>
                  <a:cubicBezTo>
                    <a:pt x="57023" y="0"/>
                    <a:pt x="59285" y="2240"/>
                    <a:pt x="59307" y="5022"/>
                  </a:cubicBezTo>
                  <a:cubicBezTo>
                    <a:pt x="59329" y="7817"/>
                    <a:pt x="57080" y="10100"/>
                    <a:pt x="54285" y="10121"/>
                  </a:cubicBezTo>
                  <a:lnTo>
                    <a:pt x="5101" y="10503"/>
                  </a:lnTo>
                  <a:cubicBezTo>
                    <a:pt x="5088" y="10503"/>
                    <a:pt x="5074" y="10503"/>
                    <a:pt x="5061" y="10503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2" name="رسم 182" descr="كعك صغير مع فاكهة و رذاذ">
              <a:extLst>
                <a:ext uri="{FF2B5EF4-FFF2-40B4-BE49-F238E27FC236}">
                  <a16:creationId xmlns:a16="http://schemas.microsoft.com/office/drawing/2014/main" id="{6915520D-A13E-40EE-9F9D-810116ABF067}"/>
                </a:ext>
              </a:extLst>
            </p:cNvPr>
            <p:cNvSpPr/>
            <p:nvPr/>
          </p:nvSpPr>
          <p:spPr>
            <a:xfrm>
              <a:off x="6094133" y="3562056"/>
              <a:ext cx="59305" cy="10502"/>
            </a:xfrm>
            <a:custGeom>
              <a:avLst/>
              <a:gdLst>
                <a:gd name="connsiteX0" fmla="*/ 5061 w 59305"/>
                <a:gd name="connsiteY0" fmla="*/ 10503 h 10502"/>
                <a:gd name="connsiteX1" fmla="*/ 0 w 59305"/>
                <a:gd name="connsiteY1" fmla="*/ 5481 h 10502"/>
                <a:gd name="connsiteX2" fmla="*/ 5022 w 59305"/>
                <a:gd name="connsiteY2" fmla="*/ 381 h 10502"/>
                <a:gd name="connsiteX3" fmla="*/ 54206 w 59305"/>
                <a:gd name="connsiteY3" fmla="*/ 0 h 10502"/>
                <a:gd name="connsiteX4" fmla="*/ 54245 w 59305"/>
                <a:gd name="connsiteY4" fmla="*/ 0 h 10502"/>
                <a:gd name="connsiteX5" fmla="*/ 59305 w 59305"/>
                <a:gd name="connsiteY5" fmla="*/ 5022 h 10502"/>
                <a:gd name="connsiteX6" fmla="*/ 54283 w 59305"/>
                <a:gd name="connsiteY6" fmla="*/ 10121 h 10502"/>
                <a:gd name="connsiteX7" fmla="*/ 5100 w 59305"/>
                <a:gd name="connsiteY7" fmla="*/ 10503 h 10502"/>
                <a:gd name="connsiteX8" fmla="*/ 5061 w 59305"/>
                <a:gd name="connsiteY8" fmla="*/ 10503 h 105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305" h="10502">
                  <a:moveTo>
                    <a:pt x="5061" y="10503"/>
                  </a:moveTo>
                  <a:cubicBezTo>
                    <a:pt x="2284" y="10503"/>
                    <a:pt x="22" y="8263"/>
                    <a:pt x="0" y="5481"/>
                  </a:cubicBezTo>
                  <a:cubicBezTo>
                    <a:pt x="-22" y="2686"/>
                    <a:pt x="2227" y="403"/>
                    <a:pt x="5022" y="381"/>
                  </a:cubicBezTo>
                  <a:lnTo>
                    <a:pt x="54206" y="0"/>
                  </a:lnTo>
                  <a:cubicBezTo>
                    <a:pt x="54219" y="0"/>
                    <a:pt x="54233" y="0"/>
                    <a:pt x="54245" y="0"/>
                  </a:cubicBezTo>
                  <a:cubicBezTo>
                    <a:pt x="57021" y="0"/>
                    <a:pt x="59283" y="2240"/>
                    <a:pt x="59305" y="5022"/>
                  </a:cubicBezTo>
                  <a:cubicBezTo>
                    <a:pt x="59327" y="7817"/>
                    <a:pt x="57079" y="10100"/>
                    <a:pt x="54283" y="10121"/>
                  </a:cubicBezTo>
                  <a:lnTo>
                    <a:pt x="5100" y="10503"/>
                  </a:lnTo>
                  <a:cubicBezTo>
                    <a:pt x="5086" y="10503"/>
                    <a:pt x="5074" y="10503"/>
                    <a:pt x="5061" y="10503"/>
                  </a:cubicBezTo>
                  <a:close/>
                </a:path>
              </a:pathLst>
            </a:custGeom>
            <a:solidFill>
              <a:srgbClr val="D0D0D0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3" name="رسم 182" descr="كعك صغير مع فاكهة و رذاذ">
              <a:extLst>
                <a:ext uri="{FF2B5EF4-FFF2-40B4-BE49-F238E27FC236}">
                  <a16:creationId xmlns:a16="http://schemas.microsoft.com/office/drawing/2014/main" id="{CB0FCAAB-3D8E-4466-9761-22617652C020}"/>
                </a:ext>
              </a:extLst>
            </p:cNvPr>
            <p:cNvSpPr/>
            <p:nvPr/>
          </p:nvSpPr>
          <p:spPr>
            <a:xfrm>
              <a:off x="5831160" y="3623887"/>
              <a:ext cx="44633" cy="45170"/>
            </a:xfrm>
            <a:custGeom>
              <a:avLst/>
              <a:gdLst>
                <a:gd name="connsiteX0" fmla="*/ 5061 w 44633"/>
                <a:gd name="connsiteY0" fmla="*/ 45170 h 45170"/>
                <a:gd name="connsiteX1" fmla="*/ 1510 w 44633"/>
                <a:gd name="connsiteY1" fmla="*/ 43716 h 45170"/>
                <a:gd name="connsiteX2" fmla="*/ 1454 w 44633"/>
                <a:gd name="connsiteY2" fmla="*/ 36559 h 45170"/>
                <a:gd name="connsiteX3" fmla="*/ 35965 w 44633"/>
                <a:gd name="connsiteY3" fmla="*/ 1510 h 45170"/>
                <a:gd name="connsiteX4" fmla="*/ 43123 w 44633"/>
                <a:gd name="connsiteY4" fmla="*/ 1454 h 45170"/>
                <a:gd name="connsiteX5" fmla="*/ 43179 w 44633"/>
                <a:gd name="connsiteY5" fmla="*/ 8611 h 45170"/>
                <a:gd name="connsiteX6" fmla="*/ 8668 w 44633"/>
                <a:gd name="connsiteY6" fmla="*/ 43660 h 45170"/>
                <a:gd name="connsiteX7" fmla="*/ 5061 w 44633"/>
                <a:gd name="connsiteY7" fmla="*/ 45170 h 451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4633" h="45170">
                  <a:moveTo>
                    <a:pt x="5061" y="45170"/>
                  </a:moveTo>
                  <a:cubicBezTo>
                    <a:pt x="3779" y="45170"/>
                    <a:pt x="2495" y="44686"/>
                    <a:pt x="1510" y="43716"/>
                  </a:cubicBezTo>
                  <a:cubicBezTo>
                    <a:pt x="-482" y="41754"/>
                    <a:pt x="-506" y="38551"/>
                    <a:pt x="1454" y="36559"/>
                  </a:cubicBezTo>
                  <a:lnTo>
                    <a:pt x="35965" y="1510"/>
                  </a:lnTo>
                  <a:cubicBezTo>
                    <a:pt x="37927" y="-483"/>
                    <a:pt x="41132" y="-505"/>
                    <a:pt x="43123" y="1454"/>
                  </a:cubicBezTo>
                  <a:cubicBezTo>
                    <a:pt x="45115" y="3416"/>
                    <a:pt x="45139" y="6619"/>
                    <a:pt x="43179" y="8611"/>
                  </a:cubicBezTo>
                  <a:lnTo>
                    <a:pt x="8668" y="43660"/>
                  </a:lnTo>
                  <a:cubicBezTo>
                    <a:pt x="7677" y="44666"/>
                    <a:pt x="6368" y="45170"/>
                    <a:pt x="5061" y="45170"/>
                  </a:cubicBezTo>
                  <a:close/>
                </a:path>
              </a:pathLst>
            </a:custGeom>
            <a:solidFill>
              <a:schemeClr val="accent4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</p:grpSp>
      <p:grpSp>
        <p:nvGrpSpPr>
          <p:cNvPr id="214" name="رسم 182" descr="كعك صغير مع فاكهة و رذاذ">
            <a:extLst>
              <a:ext uri="{FF2B5EF4-FFF2-40B4-BE49-F238E27FC236}">
                <a16:creationId xmlns:a16="http://schemas.microsoft.com/office/drawing/2014/main" id="{FFD84D7D-79E8-47FA-B039-37A2208DED17}"/>
              </a:ext>
            </a:extLst>
          </p:cNvPr>
          <p:cNvGrpSpPr/>
          <p:nvPr/>
        </p:nvGrpSpPr>
        <p:grpSpPr>
          <a:xfrm>
            <a:off x="5801312" y="4350174"/>
            <a:ext cx="401766" cy="45818"/>
            <a:chOff x="5801312" y="4139861"/>
            <a:chExt cx="401766" cy="45818"/>
          </a:xfrm>
        </p:grpSpPr>
        <p:sp>
          <p:nvSpPr>
            <p:cNvPr id="215" name="رسم 182" descr="كعك صغير مع فاكهة و رذاذ">
              <a:extLst>
                <a:ext uri="{FF2B5EF4-FFF2-40B4-BE49-F238E27FC236}">
                  <a16:creationId xmlns:a16="http://schemas.microsoft.com/office/drawing/2014/main" id="{C0390877-20D9-47B9-AA24-A486AAA06FE4}"/>
                </a:ext>
              </a:extLst>
            </p:cNvPr>
            <p:cNvSpPr/>
            <p:nvPr/>
          </p:nvSpPr>
          <p:spPr>
            <a:xfrm>
              <a:off x="5857041" y="4161411"/>
              <a:ext cx="45818" cy="21914"/>
            </a:xfrm>
            <a:custGeom>
              <a:avLst/>
              <a:gdLst>
                <a:gd name="connsiteX0" fmla="*/ 45818 w 45818"/>
                <a:gd name="connsiteY0" fmla="*/ 10780 h 21914"/>
                <a:gd name="connsiteX1" fmla="*/ 22994 w 45818"/>
                <a:gd name="connsiteY1" fmla="*/ 21914 h 21914"/>
                <a:gd name="connsiteX2" fmla="*/ 0 w 45818"/>
                <a:gd name="connsiteY2" fmla="*/ 11134 h 21914"/>
                <a:gd name="connsiteX3" fmla="*/ 22824 w 45818"/>
                <a:gd name="connsiteY3" fmla="*/ 1 h 21914"/>
                <a:gd name="connsiteX4" fmla="*/ 45818 w 45818"/>
                <a:gd name="connsiteY4" fmla="*/ 10780 h 21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818" h="21914">
                  <a:moveTo>
                    <a:pt x="45818" y="10780"/>
                  </a:moveTo>
                  <a:cubicBezTo>
                    <a:pt x="45818" y="10780"/>
                    <a:pt x="35646" y="21816"/>
                    <a:pt x="22994" y="21914"/>
                  </a:cubicBezTo>
                  <a:cubicBezTo>
                    <a:pt x="10342" y="22012"/>
                    <a:pt x="0" y="11134"/>
                    <a:pt x="0" y="11134"/>
                  </a:cubicBezTo>
                  <a:cubicBezTo>
                    <a:pt x="0" y="11134"/>
                    <a:pt x="10172" y="98"/>
                    <a:pt x="22824" y="1"/>
                  </a:cubicBezTo>
                  <a:cubicBezTo>
                    <a:pt x="35477" y="-97"/>
                    <a:pt x="45818" y="10780"/>
                    <a:pt x="45818" y="10780"/>
                  </a:cubicBezTo>
                  <a:close/>
                </a:path>
              </a:pathLst>
            </a:custGeom>
            <a:solidFill>
              <a:srgbClr val="2F2F2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6" name="رسم 182" descr="كعك صغير مع فاكهة و رذاذ">
              <a:extLst>
                <a:ext uri="{FF2B5EF4-FFF2-40B4-BE49-F238E27FC236}">
                  <a16:creationId xmlns:a16="http://schemas.microsoft.com/office/drawing/2014/main" id="{929BDCF2-A3CD-44D9-B04C-0AEB51A8FB25}"/>
                </a:ext>
              </a:extLst>
            </p:cNvPr>
            <p:cNvSpPr/>
            <p:nvPr/>
          </p:nvSpPr>
          <p:spPr>
            <a:xfrm>
              <a:off x="5801312" y="4139861"/>
              <a:ext cx="21914" cy="45818"/>
            </a:xfrm>
            <a:custGeom>
              <a:avLst/>
              <a:gdLst>
                <a:gd name="connsiteX0" fmla="*/ 10780 w 21914"/>
                <a:gd name="connsiteY0" fmla="*/ 0 h 45818"/>
                <a:gd name="connsiteX1" fmla="*/ 21914 w 21914"/>
                <a:gd name="connsiteY1" fmla="*/ 22824 h 45818"/>
                <a:gd name="connsiteX2" fmla="*/ 11134 w 21914"/>
                <a:gd name="connsiteY2" fmla="*/ 45818 h 45818"/>
                <a:gd name="connsiteX3" fmla="*/ 1 w 21914"/>
                <a:gd name="connsiteY3" fmla="*/ 22994 h 45818"/>
                <a:gd name="connsiteX4" fmla="*/ 10780 w 21914"/>
                <a:gd name="connsiteY4" fmla="*/ 0 h 45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914" h="45818">
                  <a:moveTo>
                    <a:pt x="10780" y="0"/>
                  </a:moveTo>
                  <a:cubicBezTo>
                    <a:pt x="10780" y="0"/>
                    <a:pt x="21816" y="10172"/>
                    <a:pt x="21914" y="22824"/>
                  </a:cubicBezTo>
                  <a:cubicBezTo>
                    <a:pt x="22012" y="35476"/>
                    <a:pt x="11134" y="45818"/>
                    <a:pt x="11134" y="45818"/>
                  </a:cubicBezTo>
                  <a:cubicBezTo>
                    <a:pt x="11134" y="45818"/>
                    <a:pt x="99" y="35646"/>
                    <a:pt x="1" y="22994"/>
                  </a:cubicBezTo>
                  <a:cubicBezTo>
                    <a:pt x="-97" y="10341"/>
                    <a:pt x="10780" y="0"/>
                    <a:pt x="10780" y="0"/>
                  </a:cubicBezTo>
                  <a:close/>
                </a:path>
              </a:pathLst>
            </a:custGeom>
            <a:solidFill>
              <a:srgbClr val="737373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7" name="رسم 182" descr="كعك صغير مع فاكهة و رذاذ">
              <a:extLst>
                <a:ext uri="{FF2B5EF4-FFF2-40B4-BE49-F238E27FC236}">
                  <a16:creationId xmlns:a16="http://schemas.microsoft.com/office/drawing/2014/main" id="{D5326263-0A5B-47E8-9F68-A75AF2754DA8}"/>
                </a:ext>
              </a:extLst>
            </p:cNvPr>
            <p:cNvSpPr/>
            <p:nvPr/>
          </p:nvSpPr>
          <p:spPr>
            <a:xfrm>
              <a:off x="6170425" y="4145618"/>
              <a:ext cx="32653" cy="32165"/>
            </a:xfrm>
            <a:custGeom>
              <a:avLst/>
              <a:gdLst>
                <a:gd name="connsiteX0" fmla="*/ 2 w 32653"/>
                <a:gd name="connsiteY0" fmla="*/ 9 h 32165"/>
                <a:gd name="connsiteX1" fmla="*/ 24014 w 32653"/>
                <a:gd name="connsiteY1" fmla="*/ 8275 h 32165"/>
                <a:gd name="connsiteX2" fmla="*/ 32651 w 32653"/>
                <a:gd name="connsiteY2" fmla="*/ 32156 h 32165"/>
                <a:gd name="connsiteX3" fmla="*/ 8639 w 32653"/>
                <a:gd name="connsiteY3" fmla="*/ 23891 h 32165"/>
                <a:gd name="connsiteX4" fmla="*/ 2 w 32653"/>
                <a:gd name="connsiteY4" fmla="*/ 9 h 321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653" h="32165">
                  <a:moveTo>
                    <a:pt x="2" y="9"/>
                  </a:moveTo>
                  <a:cubicBezTo>
                    <a:pt x="2" y="9"/>
                    <a:pt x="14999" y="-602"/>
                    <a:pt x="24014" y="8275"/>
                  </a:cubicBezTo>
                  <a:cubicBezTo>
                    <a:pt x="33030" y="17151"/>
                    <a:pt x="32651" y="32156"/>
                    <a:pt x="32651" y="32156"/>
                  </a:cubicBezTo>
                  <a:cubicBezTo>
                    <a:pt x="32651" y="32156"/>
                    <a:pt x="17654" y="32767"/>
                    <a:pt x="8639" y="23891"/>
                  </a:cubicBezTo>
                  <a:cubicBezTo>
                    <a:pt x="-377" y="15014"/>
                    <a:pt x="2" y="9"/>
                    <a:pt x="2" y="9"/>
                  </a:cubicBezTo>
                  <a:close/>
                </a:path>
              </a:pathLst>
            </a:custGeom>
            <a:solidFill>
              <a:srgbClr val="737373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8" name="رسم 182" descr="كعك صغير مع فاكهة و رذاذ">
              <a:extLst>
                <a:ext uri="{FF2B5EF4-FFF2-40B4-BE49-F238E27FC236}">
                  <a16:creationId xmlns:a16="http://schemas.microsoft.com/office/drawing/2014/main" id="{C94487F2-4366-4BE9-BD6F-08264654B29A}"/>
                </a:ext>
              </a:extLst>
            </p:cNvPr>
            <p:cNvSpPr/>
            <p:nvPr/>
          </p:nvSpPr>
          <p:spPr>
            <a:xfrm>
              <a:off x="5932660" y="4148591"/>
              <a:ext cx="32165" cy="32653"/>
            </a:xfrm>
            <a:custGeom>
              <a:avLst/>
              <a:gdLst>
                <a:gd name="connsiteX0" fmla="*/ 9 w 32165"/>
                <a:gd name="connsiteY0" fmla="*/ 32651 h 32653"/>
                <a:gd name="connsiteX1" fmla="*/ 8275 w 32165"/>
                <a:gd name="connsiteY1" fmla="*/ 8639 h 32653"/>
                <a:gd name="connsiteX2" fmla="*/ 32156 w 32165"/>
                <a:gd name="connsiteY2" fmla="*/ 2 h 32653"/>
                <a:gd name="connsiteX3" fmla="*/ 23891 w 32165"/>
                <a:gd name="connsiteY3" fmla="*/ 24014 h 32653"/>
                <a:gd name="connsiteX4" fmla="*/ 9 w 32165"/>
                <a:gd name="connsiteY4" fmla="*/ 32651 h 32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65" h="32653">
                  <a:moveTo>
                    <a:pt x="9" y="32651"/>
                  </a:moveTo>
                  <a:cubicBezTo>
                    <a:pt x="9" y="32651"/>
                    <a:pt x="-602" y="17654"/>
                    <a:pt x="8275" y="8639"/>
                  </a:cubicBezTo>
                  <a:cubicBezTo>
                    <a:pt x="17151" y="-377"/>
                    <a:pt x="32156" y="2"/>
                    <a:pt x="32156" y="2"/>
                  </a:cubicBezTo>
                  <a:cubicBezTo>
                    <a:pt x="32156" y="2"/>
                    <a:pt x="32767" y="14999"/>
                    <a:pt x="23891" y="24014"/>
                  </a:cubicBezTo>
                  <a:cubicBezTo>
                    <a:pt x="15014" y="33029"/>
                    <a:pt x="9" y="32651"/>
                    <a:pt x="9" y="32651"/>
                  </a:cubicBezTo>
                  <a:close/>
                </a:path>
              </a:pathLst>
            </a:custGeom>
            <a:solidFill>
              <a:srgbClr val="737373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9" name="رسم 182" descr="كعك صغير مع فاكهة و رذاذ">
              <a:extLst>
                <a:ext uri="{FF2B5EF4-FFF2-40B4-BE49-F238E27FC236}">
                  <a16:creationId xmlns:a16="http://schemas.microsoft.com/office/drawing/2014/main" id="{036DC3C4-C656-4CA7-B1F1-93E0FC397571}"/>
                </a:ext>
              </a:extLst>
            </p:cNvPr>
            <p:cNvSpPr/>
            <p:nvPr/>
          </p:nvSpPr>
          <p:spPr>
            <a:xfrm>
              <a:off x="6001618" y="4153358"/>
              <a:ext cx="32653" cy="32165"/>
            </a:xfrm>
            <a:custGeom>
              <a:avLst/>
              <a:gdLst>
                <a:gd name="connsiteX0" fmla="*/ 32651 w 32653"/>
                <a:gd name="connsiteY0" fmla="*/ 32156 h 32165"/>
                <a:gd name="connsiteX1" fmla="*/ 8639 w 32653"/>
                <a:gd name="connsiteY1" fmla="*/ 23891 h 32165"/>
                <a:gd name="connsiteX2" fmla="*/ 2 w 32653"/>
                <a:gd name="connsiteY2" fmla="*/ 9 h 32165"/>
                <a:gd name="connsiteX3" fmla="*/ 24014 w 32653"/>
                <a:gd name="connsiteY3" fmla="*/ 8275 h 32165"/>
                <a:gd name="connsiteX4" fmla="*/ 32651 w 32653"/>
                <a:gd name="connsiteY4" fmla="*/ 32156 h 321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653" h="32165">
                  <a:moveTo>
                    <a:pt x="32651" y="32156"/>
                  </a:moveTo>
                  <a:cubicBezTo>
                    <a:pt x="32651" y="32156"/>
                    <a:pt x="17654" y="32767"/>
                    <a:pt x="8639" y="23891"/>
                  </a:cubicBezTo>
                  <a:cubicBezTo>
                    <a:pt x="-376" y="15014"/>
                    <a:pt x="2" y="9"/>
                    <a:pt x="2" y="9"/>
                  </a:cubicBezTo>
                  <a:cubicBezTo>
                    <a:pt x="2" y="9"/>
                    <a:pt x="14999" y="-602"/>
                    <a:pt x="24014" y="8275"/>
                  </a:cubicBezTo>
                  <a:cubicBezTo>
                    <a:pt x="33029" y="17151"/>
                    <a:pt x="32651" y="32156"/>
                    <a:pt x="32651" y="32156"/>
                  </a:cubicBezTo>
                  <a:close/>
                </a:path>
              </a:pathLst>
            </a:custGeom>
            <a:solidFill>
              <a:srgbClr val="2F2F2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</p:grpSp>
      <p:pic>
        <p:nvPicPr>
          <p:cNvPr id="4" name="صورة 3">
            <a:extLst>
              <a:ext uri="{FF2B5EF4-FFF2-40B4-BE49-F238E27FC236}">
                <a16:creationId xmlns:a16="http://schemas.microsoft.com/office/drawing/2014/main" id="{5C3A36B8-1B41-416F-88F9-F55133CDA2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65897" y="1559768"/>
            <a:ext cx="1712166" cy="1408615"/>
          </a:xfrm>
          <a:prstGeom prst="rect">
            <a:avLst/>
          </a:prstGeom>
        </p:spPr>
      </p:pic>
      <p:pic>
        <p:nvPicPr>
          <p:cNvPr id="8" name="صورة 7" descr="صورة تحتوي على سهم&#10;&#10;تم إنشاء الوصف تلقائياً">
            <a:extLst>
              <a:ext uri="{FF2B5EF4-FFF2-40B4-BE49-F238E27FC236}">
                <a16:creationId xmlns:a16="http://schemas.microsoft.com/office/drawing/2014/main" id="{F81945CE-9B82-40FC-A0D4-B6C7942C859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09952" y="1413869"/>
            <a:ext cx="2316153" cy="1737115"/>
          </a:xfrm>
          <a:prstGeom prst="rect">
            <a:avLst/>
          </a:prstGeom>
        </p:spPr>
      </p:pic>
      <p:sp>
        <p:nvSpPr>
          <p:cNvPr id="68" name="مربع نص 67">
            <a:extLst>
              <a:ext uri="{FF2B5EF4-FFF2-40B4-BE49-F238E27FC236}">
                <a16:creationId xmlns:a16="http://schemas.microsoft.com/office/drawing/2014/main" id="{A503A287-CD68-4C21-9688-50A2FDE35736}"/>
              </a:ext>
            </a:extLst>
          </p:cNvPr>
          <p:cNvSpPr txBox="1"/>
          <p:nvPr/>
        </p:nvSpPr>
        <p:spPr>
          <a:xfrm>
            <a:off x="7484705" y="4775012"/>
            <a:ext cx="1712167" cy="523220"/>
          </a:xfrm>
          <a:custGeom>
            <a:avLst/>
            <a:gdLst>
              <a:gd name="connsiteX0" fmla="*/ 0 w 1712167"/>
              <a:gd name="connsiteY0" fmla="*/ 0 h 523220"/>
              <a:gd name="connsiteX1" fmla="*/ 604966 w 1712167"/>
              <a:gd name="connsiteY1" fmla="*/ 0 h 523220"/>
              <a:gd name="connsiteX2" fmla="*/ 1124323 w 1712167"/>
              <a:gd name="connsiteY2" fmla="*/ 0 h 523220"/>
              <a:gd name="connsiteX3" fmla="*/ 1712167 w 1712167"/>
              <a:gd name="connsiteY3" fmla="*/ 0 h 523220"/>
              <a:gd name="connsiteX4" fmla="*/ 1712167 w 1712167"/>
              <a:gd name="connsiteY4" fmla="*/ 523220 h 523220"/>
              <a:gd name="connsiteX5" fmla="*/ 1175688 w 1712167"/>
              <a:gd name="connsiteY5" fmla="*/ 523220 h 523220"/>
              <a:gd name="connsiteX6" fmla="*/ 604966 w 1712167"/>
              <a:gd name="connsiteY6" fmla="*/ 523220 h 523220"/>
              <a:gd name="connsiteX7" fmla="*/ 0 w 1712167"/>
              <a:gd name="connsiteY7" fmla="*/ 523220 h 523220"/>
              <a:gd name="connsiteX8" fmla="*/ 0 w 1712167"/>
              <a:gd name="connsiteY8" fmla="*/ 0 h 523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12167" h="523220" fill="none" extrusionOk="0">
                <a:moveTo>
                  <a:pt x="0" y="0"/>
                </a:moveTo>
                <a:cubicBezTo>
                  <a:pt x="123415" y="-20787"/>
                  <a:pt x="431904" y="-25173"/>
                  <a:pt x="604966" y="0"/>
                </a:cubicBezTo>
                <a:cubicBezTo>
                  <a:pt x="778028" y="25173"/>
                  <a:pt x="957017" y="17162"/>
                  <a:pt x="1124323" y="0"/>
                </a:cubicBezTo>
                <a:cubicBezTo>
                  <a:pt x="1291629" y="-17162"/>
                  <a:pt x="1477084" y="-2977"/>
                  <a:pt x="1712167" y="0"/>
                </a:cubicBezTo>
                <a:cubicBezTo>
                  <a:pt x="1732642" y="146080"/>
                  <a:pt x="1696683" y="397554"/>
                  <a:pt x="1712167" y="523220"/>
                </a:cubicBezTo>
                <a:cubicBezTo>
                  <a:pt x="1568100" y="504919"/>
                  <a:pt x="1317681" y="525294"/>
                  <a:pt x="1175688" y="523220"/>
                </a:cubicBezTo>
                <a:cubicBezTo>
                  <a:pt x="1033695" y="521146"/>
                  <a:pt x="777605" y="519999"/>
                  <a:pt x="604966" y="523220"/>
                </a:cubicBezTo>
                <a:cubicBezTo>
                  <a:pt x="432327" y="526441"/>
                  <a:pt x="146949" y="540353"/>
                  <a:pt x="0" y="523220"/>
                </a:cubicBezTo>
                <a:cubicBezTo>
                  <a:pt x="19809" y="288319"/>
                  <a:pt x="660" y="146920"/>
                  <a:pt x="0" y="0"/>
                </a:cubicBezTo>
                <a:close/>
              </a:path>
              <a:path w="1712167" h="523220" stroke="0" extrusionOk="0">
                <a:moveTo>
                  <a:pt x="0" y="0"/>
                </a:moveTo>
                <a:cubicBezTo>
                  <a:pt x="210059" y="7351"/>
                  <a:pt x="323114" y="19992"/>
                  <a:pt x="570722" y="0"/>
                </a:cubicBezTo>
                <a:cubicBezTo>
                  <a:pt x="818330" y="-19992"/>
                  <a:pt x="846928" y="-21939"/>
                  <a:pt x="1090080" y="0"/>
                </a:cubicBezTo>
                <a:cubicBezTo>
                  <a:pt x="1333232" y="21939"/>
                  <a:pt x="1531569" y="-21467"/>
                  <a:pt x="1712167" y="0"/>
                </a:cubicBezTo>
                <a:cubicBezTo>
                  <a:pt x="1720132" y="203115"/>
                  <a:pt x="1702770" y="322409"/>
                  <a:pt x="1712167" y="523220"/>
                </a:cubicBezTo>
                <a:cubicBezTo>
                  <a:pt x="1500241" y="528159"/>
                  <a:pt x="1313636" y="528036"/>
                  <a:pt x="1192810" y="523220"/>
                </a:cubicBezTo>
                <a:cubicBezTo>
                  <a:pt x="1071984" y="518404"/>
                  <a:pt x="764653" y="540854"/>
                  <a:pt x="656331" y="523220"/>
                </a:cubicBezTo>
                <a:cubicBezTo>
                  <a:pt x="548009" y="505586"/>
                  <a:pt x="318917" y="537211"/>
                  <a:pt x="0" y="523220"/>
                </a:cubicBezTo>
                <a:cubicBezTo>
                  <a:pt x="-10940" y="281657"/>
                  <a:pt x="1942" y="257750"/>
                  <a:pt x="0" y="0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416256436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1">
            <a:spAutoFit/>
          </a:bodyPr>
          <a:lstStyle/>
          <a:p>
            <a:pPr algn="ctr"/>
            <a:r>
              <a:rPr lang="ar-SA" sz="2800" b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التدريب </a:t>
            </a:r>
            <a:endParaRPr lang="ar-SA" sz="28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10" name="صورة 9">
            <a:extLst>
              <a:ext uri="{FF2B5EF4-FFF2-40B4-BE49-F238E27FC236}">
                <a16:creationId xmlns:a16="http://schemas.microsoft.com/office/drawing/2014/main" id="{3C196AFE-FDEE-436C-8A86-BC0AD6A4FE9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64480" y="3220498"/>
            <a:ext cx="2540105" cy="1905079"/>
          </a:xfrm>
          <a:prstGeom prst="rect">
            <a:avLst/>
          </a:prstGeom>
        </p:spPr>
      </p:pic>
      <p:sp>
        <p:nvSpPr>
          <p:cNvPr id="69" name="مربع نص 68">
            <a:extLst>
              <a:ext uri="{FF2B5EF4-FFF2-40B4-BE49-F238E27FC236}">
                <a16:creationId xmlns:a16="http://schemas.microsoft.com/office/drawing/2014/main" id="{3BF05E8C-C416-49A1-8DCB-E59ECD722FD2}"/>
              </a:ext>
            </a:extLst>
          </p:cNvPr>
          <p:cNvSpPr txBox="1"/>
          <p:nvPr/>
        </p:nvSpPr>
        <p:spPr>
          <a:xfrm>
            <a:off x="3040419" y="4892364"/>
            <a:ext cx="1712167" cy="523220"/>
          </a:xfrm>
          <a:custGeom>
            <a:avLst/>
            <a:gdLst>
              <a:gd name="connsiteX0" fmla="*/ 0 w 1712167"/>
              <a:gd name="connsiteY0" fmla="*/ 0 h 523220"/>
              <a:gd name="connsiteX1" fmla="*/ 587844 w 1712167"/>
              <a:gd name="connsiteY1" fmla="*/ 0 h 523220"/>
              <a:gd name="connsiteX2" fmla="*/ 1107201 w 1712167"/>
              <a:gd name="connsiteY2" fmla="*/ 0 h 523220"/>
              <a:gd name="connsiteX3" fmla="*/ 1712167 w 1712167"/>
              <a:gd name="connsiteY3" fmla="*/ 0 h 523220"/>
              <a:gd name="connsiteX4" fmla="*/ 1712167 w 1712167"/>
              <a:gd name="connsiteY4" fmla="*/ 523220 h 523220"/>
              <a:gd name="connsiteX5" fmla="*/ 1124323 w 1712167"/>
              <a:gd name="connsiteY5" fmla="*/ 523220 h 523220"/>
              <a:gd name="connsiteX6" fmla="*/ 553601 w 1712167"/>
              <a:gd name="connsiteY6" fmla="*/ 523220 h 523220"/>
              <a:gd name="connsiteX7" fmla="*/ 0 w 1712167"/>
              <a:gd name="connsiteY7" fmla="*/ 523220 h 523220"/>
              <a:gd name="connsiteX8" fmla="*/ 0 w 1712167"/>
              <a:gd name="connsiteY8" fmla="*/ 0 h 523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12167" h="523220" fill="none" extrusionOk="0">
                <a:moveTo>
                  <a:pt x="0" y="0"/>
                </a:moveTo>
                <a:cubicBezTo>
                  <a:pt x="137399" y="-1556"/>
                  <a:pt x="398973" y="-26072"/>
                  <a:pt x="587844" y="0"/>
                </a:cubicBezTo>
                <a:cubicBezTo>
                  <a:pt x="776715" y="26072"/>
                  <a:pt x="987661" y="21711"/>
                  <a:pt x="1107201" y="0"/>
                </a:cubicBezTo>
                <a:cubicBezTo>
                  <a:pt x="1226741" y="-21711"/>
                  <a:pt x="1443400" y="1729"/>
                  <a:pt x="1712167" y="0"/>
                </a:cubicBezTo>
                <a:cubicBezTo>
                  <a:pt x="1703632" y="257169"/>
                  <a:pt x="1690455" y="353613"/>
                  <a:pt x="1712167" y="523220"/>
                </a:cubicBezTo>
                <a:cubicBezTo>
                  <a:pt x="1430747" y="533747"/>
                  <a:pt x="1324920" y="528067"/>
                  <a:pt x="1124323" y="523220"/>
                </a:cubicBezTo>
                <a:cubicBezTo>
                  <a:pt x="923726" y="518373"/>
                  <a:pt x="699679" y="500268"/>
                  <a:pt x="553601" y="523220"/>
                </a:cubicBezTo>
                <a:cubicBezTo>
                  <a:pt x="407523" y="546172"/>
                  <a:pt x="274966" y="540123"/>
                  <a:pt x="0" y="523220"/>
                </a:cubicBezTo>
                <a:cubicBezTo>
                  <a:pt x="21568" y="273569"/>
                  <a:pt x="-284" y="160186"/>
                  <a:pt x="0" y="0"/>
                </a:cubicBezTo>
                <a:close/>
              </a:path>
              <a:path w="1712167" h="523220" stroke="0" extrusionOk="0">
                <a:moveTo>
                  <a:pt x="0" y="0"/>
                </a:moveTo>
                <a:cubicBezTo>
                  <a:pt x="227733" y="28975"/>
                  <a:pt x="429792" y="25012"/>
                  <a:pt x="587844" y="0"/>
                </a:cubicBezTo>
                <a:cubicBezTo>
                  <a:pt x="745896" y="-25012"/>
                  <a:pt x="989134" y="-18810"/>
                  <a:pt x="1124323" y="0"/>
                </a:cubicBezTo>
                <a:cubicBezTo>
                  <a:pt x="1259512" y="18810"/>
                  <a:pt x="1580367" y="-20235"/>
                  <a:pt x="1712167" y="0"/>
                </a:cubicBezTo>
                <a:cubicBezTo>
                  <a:pt x="1724632" y="110464"/>
                  <a:pt x="1698014" y="314926"/>
                  <a:pt x="1712167" y="523220"/>
                </a:cubicBezTo>
                <a:cubicBezTo>
                  <a:pt x="1470643" y="520203"/>
                  <a:pt x="1384016" y="511464"/>
                  <a:pt x="1192810" y="523220"/>
                </a:cubicBezTo>
                <a:cubicBezTo>
                  <a:pt x="1001604" y="534976"/>
                  <a:pt x="764286" y="533235"/>
                  <a:pt x="587844" y="523220"/>
                </a:cubicBezTo>
                <a:cubicBezTo>
                  <a:pt x="411402" y="513205"/>
                  <a:pt x="206053" y="521226"/>
                  <a:pt x="0" y="523220"/>
                </a:cubicBezTo>
                <a:cubicBezTo>
                  <a:pt x="25936" y="281557"/>
                  <a:pt x="19463" y="249783"/>
                  <a:pt x="0" y="0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566566831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1">
            <a:spAutoFit/>
          </a:bodyPr>
          <a:lstStyle/>
          <a:p>
            <a:pPr algn="ctr"/>
            <a:r>
              <a:rPr lang="ar-SA" sz="2800" b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التقويم  </a:t>
            </a:r>
            <a:endParaRPr lang="ar-SA" sz="28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12" name="صورة 11" descr="صورة تحتوي على سهم&#10;&#10;تم إنشاء الوصف تلقائياً">
            <a:extLst>
              <a:ext uri="{FF2B5EF4-FFF2-40B4-BE49-F238E27FC236}">
                <a16:creationId xmlns:a16="http://schemas.microsoft.com/office/drawing/2014/main" id="{0BFF4DF9-7975-416A-9A5C-16EA7E4E8BC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7050" t="23089" r="25747"/>
          <a:stretch/>
        </p:blipFill>
        <p:spPr>
          <a:xfrm>
            <a:off x="3285456" y="3524221"/>
            <a:ext cx="1454303" cy="1777225"/>
          </a:xfrm>
          <a:prstGeom prst="rect">
            <a:avLst/>
          </a:prstGeom>
        </p:spPr>
      </p:pic>
      <p:pic>
        <p:nvPicPr>
          <p:cNvPr id="22" name="رسم 21" descr="مؤشر مع تعبئة خالصة">
            <a:extLst>
              <a:ext uri="{FF2B5EF4-FFF2-40B4-BE49-F238E27FC236}">
                <a16:creationId xmlns:a16="http://schemas.microsoft.com/office/drawing/2014/main" id="{7F458B81-CC22-48E6-90BB-EA77433ED6B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505173" y="4306822"/>
            <a:ext cx="914400" cy="9144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45" name="مربع نص 44">
            <a:extLst>
              <a:ext uri="{FF2B5EF4-FFF2-40B4-BE49-F238E27FC236}">
                <a16:creationId xmlns:a16="http://schemas.microsoft.com/office/drawing/2014/main" id="{774CEFAE-1251-4C7E-B285-531B498DCB47}"/>
              </a:ext>
            </a:extLst>
          </p:cNvPr>
          <p:cNvSpPr txBox="1"/>
          <p:nvPr/>
        </p:nvSpPr>
        <p:spPr>
          <a:xfrm>
            <a:off x="632956" y="550154"/>
            <a:ext cx="400960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التاريخ :   /    / 1443هـ   </a:t>
            </a:r>
            <a:endParaRPr lang="ar-SA" sz="2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46" name="مربع نص 45">
            <a:extLst>
              <a:ext uri="{FF2B5EF4-FFF2-40B4-BE49-F238E27FC236}">
                <a16:creationId xmlns:a16="http://schemas.microsoft.com/office/drawing/2014/main" id="{9E928264-80AB-41BF-9504-F859C346C033}"/>
              </a:ext>
            </a:extLst>
          </p:cNvPr>
          <p:cNvSpPr txBox="1"/>
          <p:nvPr/>
        </p:nvSpPr>
        <p:spPr>
          <a:xfrm>
            <a:off x="542255" y="908913"/>
            <a:ext cx="400960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الحصة  :     الفصل : 1 / </a:t>
            </a:r>
            <a:endParaRPr lang="ar-SA" sz="2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47" name="صورة 46">
            <a:extLst>
              <a:ext uri="{FF2B5EF4-FFF2-40B4-BE49-F238E27FC236}">
                <a16:creationId xmlns:a16="http://schemas.microsoft.com/office/drawing/2014/main" id="{72B984DC-06D1-427E-A13F-6235287C5C8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16200000">
            <a:off x="-231401" y="2825818"/>
            <a:ext cx="1052689" cy="1057750"/>
          </a:xfrm>
          <a:prstGeom prst="rect">
            <a:avLst/>
          </a:prstGeom>
        </p:spPr>
      </p:pic>
      <p:sp>
        <p:nvSpPr>
          <p:cNvPr id="48" name="مربع نص 1">
            <a:extLst>
              <a:ext uri="{FF2B5EF4-FFF2-40B4-BE49-F238E27FC236}">
                <a16:creationId xmlns:a16="http://schemas.microsoft.com/office/drawing/2014/main" id="{0F7432D5-1BBE-4DCD-B480-CB78FA3BC7FE}"/>
              </a:ext>
            </a:extLst>
          </p:cNvPr>
          <p:cNvSpPr txBox="1"/>
          <p:nvPr/>
        </p:nvSpPr>
        <p:spPr>
          <a:xfrm rot="16200000">
            <a:off x="-303145" y="4389182"/>
            <a:ext cx="1474839" cy="323165"/>
          </a:xfrm>
          <a:prstGeom prst="rect">
            <a:avLst/>
          </a:prstGeom>
          <a:noFill/>
        </p:spPr>
        <p:txBody>
          <a:bodyPr wrap="square" rtlCol="1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ar-SA" sz="1500" b="1">
                <a:ln/>
                <a:solidFill>
                  <a:schemeClr val="accent3"/>
                </a:solidFill>
              </a:rPr>
              <a:t>منى الثبيتي </a:t>
            </a:r>
          </a:p>
        </p:txBody>
      </p:sp>
      <p:sp>
        <p:nvSpPr>
          <p:cNvPr id="49" name="مستطيل 48">
            <a:extLst>
              <a:ext uri="{FF2B5EF4-FFF2-40B4-BE49-F238E27FC236}">
                <a16:creationId xmlns:a16="http://schemas.microsoft.com/office/drawing/2014/main" id="{04BDEA30-21F8-4E04-BCCF-6B59D104CCC8}"/>
              </a:ext>
            </a:extLst>
          </p:cNvPr>
          <p:cNvSpPr/>
          <p:nvPr/>
        </p:nvSpPr>
        <p:spPr>
          <a:xfrm>
            <a:off x="4495977" y="575040"/>
            <a:ext cx="3443570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ar-SA" sz="3600" b="1" cap="none" spc="0">
                <a:ln/>
                <a:solidFill>
                  <a:schemeClr val="accent3"/>
                </a:solidFill>
                <a:effectLst/>
                <a:latin typeface="AbdoLine-Heavy" panose="02000500030000020004" pitchFamily="50" charset="-78"/>
                <a:cs typeface="AbdoLine-Heavy" panose="02000500030000020004" pitchFamily="50" charset="-78"/>
              </a:rPr>
              <a:t>استراتيجية حل المسألة </a:t>
            </a:r>
          </a:p>
        </p:txBody>
      </p:sp>
    </p:spTree>
    <p:extLst>
      <p:ext uri="{BB962C8B-B14F-4D97-AF65-F5344CB8AC3E}">
        <p14:creationId xmlns:p14="http://schemas.microsoft.com/office/powerpoint/2010/main" val="3279427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13 -0.02593 L -0.1375 -0.30625 " pathEditMode="relative" rAng="0" ptsTypes="AA">
                                      <p:cBhvr>
                                        <p:cTn id="17" dur="6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19" y="-140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 descr="صورة تحتوي على نص, كمبيوتر محمول, إلكترونيات, كمبيوتر&#10;&#10;تم إنشاء الوصف تلقائياً">
            <a:extLst>
              <a:ext uri="{FF2B5EF4-FFF2-40B4-BE49-F238E27FC236}">
                <a16:creationId xmlns:a16="http://schemas.microsoft.com/office/drawing/2014/main" id="{9DEC5A9E-11B4-4B09-B647-D6BB354170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9697"/>
            <a:ext cx="12192000" cy="6858000"/>
          </a:xfrm>
          <a:prstGeom prst="rect">
            <a:avLst/>
          </a:prstGeom>
        </p:spPr>
      </p:pic>
      <p:pic>
        <p:nvPicPr>
          <p:cNvPr id="108" name="رسم 107" descr="منزل مع تعبئة خالصة">
            <a:extLst>
              <a:ext uri="{FF2B5EF4-FFF2-40B4-BE49-F238E27FC236}">
                <a16:creationId xmlns:a16="http://schemas.microsoft.com/office/drawing/2014/main" id="{16208312-6699-41D9-9BB6-3E05A8C4CF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12696" y="759429"/>
            <a:ext cx="654440" cy="654440"/>
          </a:xfrm>
          <a:prstGeom prst="rect">
            <a:avLst/>
          </a:prstGeom>
        </p:spPr>
      </p:pic>
      <p:pic>
        <p:nvPicPr>
          <p:cNvPr id="10" name="رسم 9" descr="مؤشر مع تعبئة خالصة">
            <a:hlinkClick r:id="rId6" action="ppaction://hlinksldjump"/>
            <a:extLst>
              <a:ext uri="{FF2B5EF4-FFF2-40B4-BE49-F238E27FC236}">
                <a16:creationId xmlns:a16="http://schemas.microsoft.com/office/drawing/2014/main" id="{D4E82568-92B7-4E8A-8231-A2F5B0A10D4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253303" y="1088949"/>
            <a:ext cx="914400" cy="9144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7B7CB49A-3F46-47E1-AB04-FEA4461BCE6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154771" y="941067"/>
            <a:ext cx="1217453" cy="1001610"/>
          </a:xfrm>
          <a:prstGeom prst="rect">
            <a:avLst/>
          </a:prstGeom>
        </p:spPr>
      </p:pic>
      <p:sp>
        <p:nvSpPr>
          <p:cNvPr id="12" name="مربع نص 11">
            <a:extLst>
              <a:ext uri="{FF2B5EF4-FFF2-40B4-BE49-F238E27FC236}">
                <a16:creationId xmlns:a16="http://schemas.microsoft.com/office/drawing/2014/main" id="{B3427B04-61AA-451D-A7BE-D694A55BB3A8}"/>
              </a:ext>
            </a:extLst>
          </p:cNvPr>
          <p:cNvSpPr txBox="1"/>
          <p:nvPr/>
        </p:nvSpPr>
        <p:spPr>
          <a:xfrm>
            <a:off x="7608464" y="302241"/>
            <a:ext cx="4009603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2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عنوان الدرس : </a:t>
            </a:r>
            <a:endParaRPr lang="ar-SA" sz="32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FBAB56FC-AE23-486E-A5B6-67C639604C82}"/>
              </a:ext>
            </a:extLst>
          </p:cNvPr>
          <p:cNvSpPr txBox="1"/>
          <p:nvPr/>
        </p:nvSpPr>
        <p:spPr>
          <a:xfrm>
            <a:off x="937757" y="314179"/>
            <a:ext cx="400960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التاريخ :   /    / 1443هـ   </a:t>
            </a:r>
            <a:endParaRPr lang="ar-SA" sz="2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24B2874E-F7F8-4C45-82ED-7C77896FED2A}"/>
              </a:ext>
            </a:extLst>
          </p:cNvPr>
          <p:cNvSpPr txBox="1"/>
          <p:nvPr/>
        </p:nvSpPr>
        <p:spPr>
          <a:xfrm>
            <a:off x="847056" y="672938"/>
            <a:ext cx="400960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الحصة  :     الفصل : 1 / </a:t>
            </a:r>
            <a:endParaRPr lang="ar-SA" sz="2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graphicFrame>
        <p:nvGraphicFramePr>
          <p:cNvPr id="24" name="جدول 24">
            <a:extLst>
              <a:ext uri="{FF2B5EF4-FFF2-40B4-BE49-F238E27FC236}">
                <a16:creationId xmlns:a16="http://schemas.microsoft.com/office/drawing/2014/main" id="{5361CC5F-4EAE-4F90-AD69-D5F573485D2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46902006"/>
              </p:ext>
            </p:extLst>
          </p:nvPr>
        </p:nvGraphicFramePr>
        <p:xfrm>
          <a:off x="1487849" y="2112155"/>
          <a:ext cx="9258809" cy="3354152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3110373">
                  <a:extLst>
                    <a:ext uri="{9D8B030D-6E8A-4147-A177-3AD203B41FA5}">
                      <a16:colId xmlns:a16="http://schemas.microsoft.com/office/drawing/2014/main" val="2451006929"/>
                    </a:ext>
                  </a:extLst>
                </a:gridCol>
                <a:gridCol w="3074218">
                  <a:extLst>
                    <a:ext uri="{9D8B030D-6E8A-4147-A177-3AD203B41FA5}">
                      <a16:colId xmlns:a16="http://schemas.microsoft.com/office/drawing/2014/main" val="841603107"/>
                    </a:ext>
                  </a:extLst>
                </a:gridCol>
                <a:gridCol w="3074218">
                  <a:extLst>
                    <a:ext uri="{9D8B030D-6E8A-4147-A177-3AD203B41FA5}">
                      <a16:colId xmlns:a16="http://schemas.microsoft.com/office/drawing/2014/main" val="4282053684"/>
                    </a:ext>
                  </a:extLst>
                </a:gridCol>
              </a:tblGrid>
              <a:tr h="559025">
                <a:tc>
                  <a:txBody>
                    <a:bodyPr/>
                    <a:lstStyle/>
                    <a:p>
                      <a:pPr algn="ctr" rtl="1"/>
                      <a:r>
                        <a:rPr lang="ar-SA"/>
                        <a:t>ماذا أعرف ؟ </a:t>
                      </a:r>
                    </a:p>
                  </a:txBody>
                  <a:tcPr>
                    <a:solidFill>
                      <a:srgbClr val="E1AAF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/>
                        <a:t>ماذا أريد أن أعرف ؟</a:t>
                      </a:r>
                    </a:p>
                  </a:txBody>
                  <a:tcPr>
                    <a:solidFill>
                      <a:srgbClr val="E1AAF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/>
                        <a:t> ماذا تعلمت ؟ </a:t>
                      </a:r>
                    </a:p>
                  </a:txBody>
                  <a:tcPr>
                    <a:solidFill>
                      <a:srgbClr val="E1AA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0076172"/>
                  </a:ext>
                </a:extLst>
              </a:tr>
              <a:tr h="2795127"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solidFill>
                      <a:srgbClr val="E1AAF3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solidFill>
                      <a:srgbClr val="E1AAF3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solidFill>
                      <a:srgbClr val="E1AA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395848"/>
                  </a:ext>
                </a:extLst>
              </a:tr>
            </a:tbl>
          </a:graphicData>
        </a:graphic>
      </p:graphicFrame>
      <p:grpSp>
        <p:nvGrpSpPr>
          <p:cNvPr id="23" name="مجموعة 22">
            <a:extLst>
              <a:ext uri="{FF2B5EF4-FFF2-40B4-BE49-F238E27FC236}">
                <a16:creationId xmlns:a16="http://schemas.microsoft.com/office/drawing/2014/main" id="{3B0E56B7-158E-48CC-828A-FC5EEC4A3ABD}"/>
              </a:ext>
            </a:extLst>
          </p:cNvPr>
          <p:cNvGrpSpPr/>
          <p:nvPr/>
        </p:nvGrpSpPr>
        <p:grpSpPr>
          <a:xfrm>
            <a:off x="4808033" y="1292272"/>
            <a:ext cx="2986810" cy="625721"/>
            <a:chOff x="7601080" y="3173703"/>
            <a:chExt cx="2986810" cy="625721"/>
          </a:xfrm>
        </p:grpSpPr>
        <p:pic>
          <p:nvPicPr>
            <p:cNvPr id="22" name="صورة 21">
              <a:extLst>
                <a:ext uri="{FF2B5EF4-FFF2-40B4-BE49-F238E27FC236}">
                  <a16:creationId xmlns:a16="http://schemas.microsoft.com/office/drawing/2014/main" id="{DE2A1077-B7A7-4761-9862-470B00ACF66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6686" b="30185"/>
            <a:stretch/>
          </p:blipFill>
          <p:spPr>
            <a:xfrm>
              <a:off x="7601080" y="3173703"/>
              <a:ext cx="2986810" cy="625721"/>
            </a:xfrm>
            <a:prstGeom prst="rect">
              <a:avLst/>
            </a:prstGeom>
          </p:spPr>
        </p:pic>
        <p:sp>
          <p:nvSpPr>
            <p:cNvPr id="21" name="مربع نص 20">
              <a:extLst>
                <a:ext uri="{FF2B5EF4-FFF2-40B4-BE49-F238E27FC236}">
                  <a16:creationId xmlns:a16="http://schemas.microsoft.com/office/drawing/2014/main" id="{2CF83276-A4BE-42FF-93FC-EA409F667E4F}"/>
                </a:ext>
              </a:extLst>
            </p:cNvPr>
            <p:cNvSpPr txBox="1"/>
            <p:nvPr/>
          </p:nvSpPr>
          <p:spPr>
            <a:xfrm>
              <a:off x="8219768" y="3323303"/>
              <a:ext cx="1730477" cy="369332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>
                  <a:cs typeface="AF_Taif Normal" pitchFamily="2" charset="-78"/>
                </a:rPr>
                <a:t>جدول التعلم </a:t>
              </a:r>
            </a:p>
          </p:txBody>
        </p:sp>
      </p:grpSp>
      <p:pic>
        <p:nvPicPr>
          <p:cNvPr id="20" name="صورة 19">
            <a:extLst>
              <a:ext uri="{FF2B5EF4-FFF2-40B4-BE49-F238E27FC236}">
                <a16:creationId xmlns:a16="http://schemas.microsoft.com/office/drawing/2014/main" id="{B63B4B33-0B7E-4656-B85E-80C58D23C0D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16200000">
            <a:off x="-231401" y="2825818"/>
            <a:ext cx="1052689" cy="1057750"/>
          </a:xfrm>
          <a:prstGeom prst="rect">
            <a:avLst/>
          </a:prstGeom>
        </p:spPr>
      </p:pic>
      <p:sp>
        <p:nvSpPr>
          <p:cNvPr id="26" name="مربع نص 1">
            <a:extLst>
              <a:ext uri="{FF2B5EF4-FFF2-40B4-BE49-F238E27FC236}">
                <a16:creationId xmlns:a16="http://schemas.microsoft.com/office/drawing/2014/main" id="{705AB64A-C9C2-4282-B236-3666C8C01A3F}"/>
              </a:ext>
            </a:extLst>
          </p:cNvPr>
          <p:cNvSpPr txBox="1"/>
          <p:nvPr/>
        </p:nvSpPr>
        <p:spPr>
          <a:xfrm rot="16200000">
            <a:off x="-303145" y="4389182"/>
            <a:ext cx="1474839" cy="323165"/>
          </a:xfrm>
          <a:prstGeom prst="rect">
            <a:avLst/>
          </a:prstGeom>
          <a:noFill/>
        </p:spPr>
        <p:txBody>
          <a:bodyPr wrap="square" rtlCol="1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ar-SA" sz="1500" b="1">
                <a:ln/>
                <a:solidFill>
                  <a:schemeClr val="accent3"/>
                </a:solidFill>
              </a:rPr>
              <a:t>منى الثبيتي </a:t>
            </a:r>
          </a:p>
        </p:txBody>
      </p:sp>
      <p:sp>
        <p:nvSpPr>
          <p:cNvPr id="27" name="مستطيل 26">
            <a:extLst>
              <a:ext uri="{FF2B5EF4-FFF2-40B4-BE49-F238E27FC236}">
                <a16:creationId xmlns:a16="http://schemas.microsoft.com/office/drawing/2014/main" id="{1AEE9F4E-B358-4D70-9EBD-1C93C91A1532}"/>
              </a:ext>
            </a:extLst>
          </p:cNvPr>
          <p:cNvSpPr/>
          <p:nvPr/>
        </p:nvSpPr>
        <p:spPr>
          <a:xfrm>
            <a:off x="4534924" y="378397"/>
            <a:ext cx="3443570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ar-SA" sz="3600" b="1" cap="none" spc="0">
                <a:ln/>
                <a:solidFill>
                  <a:schemeClr val="accent3"/>
                </a:solidFill>
                <a:effectLst/>
                <a:latin typeface="AbdoLine-Heavy" panose="02000500030000020004" pitchFamily="50" charset="-78"/>
                <a:cs typeface="AbdoLine-Heavy" panose="02000500030000020004" pitchFamily="50" charset="-78"/>
              </a:rPr>
              <a:t>استراتيجية حل المسألة </a:t>
            </a:r>
          </a:p>
        </p:txBody>
      </p:sp>
    </p:spTree>
    <p:extLst>
      <p:ext uri="{BB962C8B-B14F-4D97-AF65-F5344CB8AC3E}">
        <p14:creationId xmlns:p14="http://schemas.microsoft.com/office/powerpoint/2010/main" val="1673484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 descr="صورة تحتوي على نص, كمبيوتر محمول, إلكترونيات, كمبيوتر&#10;&#10;تم إنشاء الوصف تلقائياً">
            <a:extLst>
              <a:ext uri="{FF2B5EF4-FFF2-40B4-BE49-F238E27FC236}">
                <a16:creationId xmlns:a16="http://schemas.microsoft.com/office/drawing/2014/main" id="{9DEC5A9E-11B4-4B09-B647-D6BB354170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39"/>
            <a:ext cx="12192000" cy="6858000"/>
          </a:xfrm>
          <a:prstGeom prst="rect">
            <a:avLst/>
          </a:prstGeom>
        </p:spPr>
      </p:pic>
      <p:sp>
        <p:nvSpPr>
          <p:cNvPr id="3" name="مربع نص 2">
            <a:extLst>
              <a:ext uri="{FF2B5EF4-FFF2-40B4-BE49-F238E27FC236}">
                <a16:creationId xmlns:a16="http://schemas.microsoft.com/office/drawing/2014/main" id="{5FF7CB50-85DB-43FF-A757-F25ED6B4AB39}"/>
              </a:ext>
            </a:extLst>
          </p:cNvPr>
          <p:cNvSpPr txBox="1"/>
          <p:nvPr/>
        </p:nvSpPr>
        <p:spPr>
          <a:xfrm>
            <a:off x="7458269" y="3008145"/>
            <a:ext cx="1712167" cy="523220"/>
          </a:xfrm>
          <a:custGeom>
            <a:avLst/>
            <a:gdLst>
              <a:gd name="connsiteX0" fmla="*/ 0 w 1712167"/>
              <a:gd name="connsiteY0" fmla="*/ 0 h 523220"/>
              <a:gd name="connsiteX1" fmla="*/ 553601 w 1712167"/>
              <a:gd name="connsiteY1" fmla="*/ 0 h 523220"/>
              <a:gd name="connsiteX2" fmla="*/ 1072958 w 1712167"/>
              <a:gd name="connsiteY2" fmla="*/ 0 h 523220"/>
              <a:gd name="connsiteX3" fmla="*/ 1712167 w 1712167"/>
              <a:gd name="connsiteY3" fmla="*/ 0 h 523220"/>
              <a:gd name="connsiteX4" fmla="*/ 1712167 w 1712167"/>
              <a:gd name="connsiteY4" fmla="*/ 523220 h 523220"/>
              <a:gd name="connsiteX5" fmla="*/ 1175688 w 1712167"/>
              <a:gd name="connsiteY5" fmla="*/ 523220 h 523220"/>
              <a:gd name="connsiteX6" fmla="*/ 604966 w 1712167"/>
              <a:gd name="connsiteY6" fmla="*/ 523220 h 523220"/>
              <a:gd name="connsiteX7" fmla="*/ 0 w 1712167"/>
              <a:gd name="connsiteY7" fmla="*/ 523220 h 523220"/>
              <a:gd name="connsiteX8" fmla="*/ 0 w 1712167"/>
              <a:gd name="connsiteY8" fmla="*/ 0 h 523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12167" h="523220" fill="none" extrusionOk="0">
                <a:moveTo>
                  <a:pt x="0" y="0"/>
                </a:moveTo>
                <a:cubicBezTo>
                  <a:pt x="215285" y="6474"/>
                  <a:pt x="289136" y="12979"/>
                  <a:pt x="553601" y="0"/>
                </a:cubicBezTo>
                <a:cubicBezTo>
                  <a:pt x="818066" y="-12979"/>
                  <a:pt x="830872" y="-15057"/>
                  <a:pt x="1072958" y="0"/>
                </a:cubicBezTo>
                <a:cubicBezTo>
                  <a:pt x="1315044" y="15057"/>
                  <a:pt x="1409265" y="-17331"/>
                  <a:pt x="1712167" y="0"/>
                </a:cubicBezTo>
                <a:cubicBezTo>
                  <a:pt x="1733715" y="120371"/>
                  <a:pt x="1729291" y="270398"/>
                  <a:pt x="1712167" y="523220"/>
                </a:cubicBezTo>
                <a:cubicBezTo>
                  <a:pt x="1523181" y="518507"/>
                  <a:pt x="1394066" y="499818"/>
                  <a:pt x="1175688" y="523220"/>
                </a:cubicBezTo>
                <a:cubicBezTo>
                  <a:pt x="957310" y="546622"/>
                  <a:pt x="750970" y="496009"/>
                  <a:pt x="604966" y="523220"/>
                </a:cubicBezTo>
                <a:cubicBezTo>
                  <a:pt x="458962" y="550431"/>
                  <a:pt x="277196" y="548609"/>
                  <a:pt x="0" y="523220"/>
                </a:cubicBezTo>
                <a:cubicBezTo>
                  <a:pt x="4335" y="281550"/>
                  <a:pt x="-23953" y="191536"/>
                  <a:pt x="0" y="0"/>
                </a:cubicBezTo>
                <a:close/>
              </a:path>
              <a:path w="1712167" h="523220" stroke="0" extrusionOk="0">
                <a:moveTo>
                  <a:pt x="0" y="0"/>
                </a:moveTo>
                <a:cubicBezTo>
                  <a:pt x="122835" y="16815"/>
                  <a:pt x="397485" y="13506"/>
                  <a:pt x="536479" y="0"/>
                </a:cubicBezTo>
                <a:cubicBezTo>
                  <a:pt x="675473" y="-13506"/>
                  <a:pt x="894865" y="-1597"/>
                  <a:pt x="1090080" y="0"/>
                </a:cubicBezTo>
                <a:cubicBezTo>
                  <a:pt x="1285295" y="1597"/>
                  <a:pt x="1463014" y="-20588"/>
                  <a:pt x="1712167" y="0"/>
                </a:cubicBezTo>
                <a:cubicBezTo>
                  <a:pt x="1713584" y="204223"/>
                  <a:pt x="1729951" y="362624"/>
                  <a:pt x="1712167" y="523220"/>
                </a:cubicBezTo>
                <a:cubicBezTo>
                  <a:pt x="1506499" y="517222"/>
                  <a:pt x="1300044" y="514072"/>
                  <a:pt x="1141445" y="523220"/>
                </a:cubicBezTo>
                <a:cubicBezTo>
                  <a:pt x="982846" y="532368"/>
                  <a:pt x="772404" y="535768"/>
                  <a:pt x="570722" y="523220"/>
                </a:cubicBezTo>
                <a:cubicBezTo>
                  <a:pt x="369040" y="510672"/>
                  <a:pt x="119578" y="547948"/>
                  <a:pt x="0" y="523220"/>
                </a:cubicBezTo>
                <a:cubicBezTo>
                  <a:pt x="-13351" y="368289"/>
                  <a:pt x="3147" y="105485"/>
                  <a:pt x="0" y="0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226832970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1">
            <a:spAutoFit/>
          </a:bodyPr>
          <a:lstStyle/>
          <a:p>
            <a:pPr algn="ctr"/>
            <a:r>
              <a:rPr lang="ar-SA" sz="2800" b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التركيز</a:t>
            </a:r>
            <a:endParaRPr lang="ar-SA" sz="28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05EE54B5-4393-4FED-AF4F-97A79A0EBB75}"/>
              </a:ext>
            </a:extLst>
          </p:cNvPr>
          <p:cNvSpPr txBox="1"/>
          <p:nvPr/>
        </p:nvSpPr>
        <p:spPr>
          <a:xfrm>
            <a:off x="2780678" y="2971501"/>
            <a:ext cx="1712167" cy="523220"/>
          </a:xfrm>
          <a:custGeom>
            <a:avLst/>
            <a:gdLst>
              <a:gd name="connsiteX0" fmla="*/ 0 w 1712167"/>
              <a:gd name="connsiteY0" fmla="*/ 0 h 523220"/>
              <a:gd name="connsiteX1" fmla="*/ 587844 w 1712167"/>
              <a:gd name="connsiteY1" fmla="*/ 0 h 523220"/>
              <a:gd name="connsiteX2" fmla="*/ 1175688 w 1712167"/>
              <a:gd name="connsiteY2" fmla="*/ 0 h 523220"/>
              <a:gd name="connsiteX3" fmla="*/ 1712167 w 1712167"/>
              <a:gd name="connsiteY3" fmla="*/ 0 h 523220"/>
              <a:gd name="connsiteX4" fmla="*/ 1712167 w 1712167"/>
              <a:gd name="connsiteY4" fmla="*/ 523220 h 523220"/>
              <a:gd name="connsiteX5" fmla="*/ 1141445 w 1712167"/>
              <a:gd name="connsiteY5" fmla="*/ 523220 h 523220"/>
              <a:gd name="connsiteX6" fmla="*/ 604966 w 1712167"/>
              <a:gd name="connsiteY6" fmla="*/ 523220 h 523220"/>
              <a:gd name="connsiteX7" fmla="*/ 0 w 1712167"/>
              <a:gd name="connsiteY7" fmla="*/ 523220 h 523220"/>
              <a:gd name="connsiteX8" fmla="*/ 0 w 1712167"/>
              <a:gd name="connsiteY8" fmla="*/ 0 h 523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12167" h="523220" fill="none" extrusionOk="0">
                <a:moveTo>
                  <a:pt x="0" y="0"/>
                </a:moveTo>
                <a:cubicBezTo>
                  <a:pt x="128333" y="5804"/>
                  <a:pt x="430122" y="28666"/>
                  <a:pt x="587844" y="0"/>
                </a:cubicBezTo>
                <a:cubicBezTo>
                  <a:pt x="745566" y="-28666"/>
                  <a:pt x="971815" y="-29161"/>
                  <a:pt x="1175688" y="0"/>
                </a:cubicBezTo>
                <a:cubicBezTo>
                  <a:pt x="1379561" y="29161"/>
                  <a:pt x="1591618" y="6711"/>
                  <a:pt x="1712167" y="0"/>
                </a:cubicBezTo>
                <a:cubicBezTo>
                  <a:pt x="1729600" y="136457"/>
                  <a:pt x="1695345" y="319969"/>
                  <a:pt x="1712167" y="523220"/>
                </a:cubicBezTo>
                <a:cubicBezTo>
                  <a:pt x="1594032" y="514058"/>
                  <a:pt x="1377078" y="536466"/>
                  <a:pt x="1141445" y="523220"/>
                </a:cubicBezTo>
                <a:cubicBezTo>
                  <a:pt x="905812" y="509974"/>
                  <a:pt x="733940" y="502869"/>
                  <a:pt x="604966" y="523220"/>
                </a:cubicBezTo>
                <a:cubicBezTo>
                  <a:pt x="475992" y="543571"/>
                  <a:pt x="177592" y="493688"/>
                  <a:pt x="0" y="523220"/>
                </a:cubicBezTo>
                <a:cubicBezTo>
                  <a:pt x="-4608" y="315814"/>
                  <a:pt x="-10907" y="190085"/>
                  <a:pt x="0" y="0"/>
                </a:cubicBezTo>
                <a:close/>
              </a:path>
              <a:path w="1712167" h="523220" stroke="0" extrusionOk="0">
                <a:moveTo>
                  <a:pt x="0" y="0"/>
                </a:moveTo>
                <a:cubicBezTo>
                  <a:pt x="220164" y="7155"/>
                  <a:pt x="372448" y="20146"/>
                  <a:pt x="570722" y="0"/>
                </a:cubicBezTo>
                <a:cubicBezTo>
                  <a:pt x="768996" y="-20146"/>
                  <a:pt x="947588" y="-4841"/>
                  <a:pt x="1158566" y="0"/>
                </a:cubicBezTo>
                <a:cubicBezTo>
                  <a:pt x="1369544" y="4841"/>
                  <a:pt x="1581433" y="20605"/>
                  <a:pt x="1712167" y="0"/>
                </a:cubicBezTo>
                <a:cubicBezTo>
                  <a:pt x="1735094" y="214986"/>
                  <a:pt x="1718961" y="344226"/>
                  <a:pt x="1712167" y="523220"/>
                </a:cubicBezTo>
                <a:cubicBezTo>
                  <a:pt x="1487600" y="511100"/>
                  <a:pt x="1354182" y="552415"/>
                  <a:pt x="1107201" y="523220"/>
                </a:cubicBezTo>
                <a:cubicBezTo>
                  <a:pt x="860220" y="494025"/>
                  <a:pt x="811283" y="547853"/>
                  <a:pt x="536479" y="523220"/>
                </a:cubicBezTo>
                <a:cubicBezTo>
                  <a:pt x="261675" y="498587"/>
                  <a:pt x="234044" y="529691"/>
                  <a:pt x="0" y="523220"/>
                </a:cubicBezTo>
                <a:cubicBezTo>
                  <a:pt x="-5944" y="358945"/>
                  <a:pt x="-13132" y="230917"/>
                  <a:pt x="0" y="0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38038580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1">
            <a:spAutoFit/>
          </a:bodyPr>
          <a:lstStyle/>
          <a:p>
            <a:pPr algn="ctr"/>
            <a:r>
              <a:rPr lang="ar-SA" sz="2800" b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التدريس</a:t>
            </a:r>
            <a:endParaRPr lang="ar-SA" sz="28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grpSp>
        <p:nvGrpSpPr>
          <p:cNvPr id="191" name="رسم 182" descr="كعك صغير مع فاكهة و رذاذ">
            <a:extLst>
              <a:ext uri="{FF2B5EF4-FFF2-40B4-BE49-F238E27FC236}">
                <a16:creationId xmlns:a16="http://schemas.microsoft.com/office/drawing/2014/main" id="{E0F1F13E-44AF-4B9F-8275-1375ABCB9153}"/>
              </a:ext>
            </a:extLst>
          </p:cNvPr>
          <p:cNvGrpSpPr/>
          <p:nvPr/>
        </p:nvGrpSpPr>
        <p:grpSpPr>
          <a:xfrm>
            <a:off x="5773718" y="4440961"/>
            <a:ext cx="230808" cy="205062"/>
            <a:chOff x="5773718" y="4230648"/>
            <a:chExt cx="230808" cy="205062"/>
          </a:xfrm>
          <a:solidFill>
            <a:srgbClr val="FFFFFF"/>
          </a:solidFill>
        </p:grpSpPr>
        <p:sp>
          <p:nvSpPr>
            <p:cNvPr id="192" name="رسم 182" descr="كعك صغير مع فاكهة و رذاذ">
              <a:extLst>
                <a:ext uri="{FF2B5EF4-FFF2-40B4-BE49-F238E27FC236}">
                  <a16:creationId xmlns:a16="http://schemas.microsoft.com/office/drawing/2014/main" id="{2F9E2F37-16D2-40CD-A963-BF7BD59646EA}"/>
                </a:ext>
              </a:extLst>
            </p:cNvPr>
            <p:cNvSpPr/>
            <p:nvPr/>
          </p:nvSpPr>
          <p:spPr>
            <a:xfrm>
              <a:off x="5773718" y="4230648"/>
              <a:ext cx="47867" cy="47867"/>
            </a:xfrm>
            <a:custGeom>
              <a:avLst/>
              <a:gdLst>
                <a:gd name="connsiteX0" fmla="*/ 47868 w 47867"/>
                <a:gd name="connsiteY0" fmla="*/ 23934 h 47867"/>
                <a:gd name="connsiteX1" fmla="*/ 23934 w 47867"/>
                <a:gd name="connsiteY1" fmla="*/ 47868 h 47867"/>
                <a:gd name="connsiteX2" fmla="*/ 0 w 47867"/>
                <a:gd name="connsiteY2" fmla="*/ 23934 h 47867"/>
                <a:gd name="connsiteX3" fmla="*/ 23934 w 47867"/>
                <a:gd name="connsiteY3" fmla="*/ 0 h 47867"/>
                <a:gd name="connsiteX4" fmla="*/ 47868 w 47867"/>
                <a:gd name="connsiteY4" fmla="*/ 23934 h 47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867" h="47867">
                  <a:moveTo>
                    <a:pt x="47868" y="23934"/>
                  </a:moveTo>
                  <a:cubicBezTo>
                    <a:pt x="47868" y="37152"/>
                    <a:pt x="37152" y="47868"/>
                    <a:pt x="23934" y="47868"/>
                  </a:cubicBezTo>
                  <a:cubicBezTo>
                    <a:pt x="10716" y="47868"/>
                    <a:pt x="0" y="37152"/>
                    <a:pt x="0" y="23934"/>
                  </a:cubicBezTo>
                  <a:cubicBezTo>
                    <a:pt x="0" y="10716"/>
                    <a:pt x="10716" y="0"/>
                    <a:pt x="23934" y="0"/>
                  </a:cubicBezTo>
                  <a:cubicBezTo>
                    <a:pt x="37152" y="0"/>
                    <a:pt x="47868" y="10716"/>
                    <a:pt x="47868" y="23934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193" name="رسم 182" descr="كعك صغير مع فاكهة و رذاذ">
              <a:extLst>
                <a:ext uri="{FF2B5EF4-FFF2-40B4-BE49-F238E27FC236}">
                  <a16:creationId xmlns:a16="http://schemas.microsoft.com/office/drawing/2014/main" id="{AA1B4013-9BAF-43A4-8564-A429CEA8B3FE}"/>
                </a:ext>
              </a:extLst>
            </p:cNvPr>
            <p:cNvSpPr/>
            <p:nvPr/>
          </p:nvSpPr>
          <p:spPr>
            <a:xfrm>
              <a:off x="5890748" y="4265644"/>
              <a:ext cx="47867" cy="47867"/>
            </a:xfrm>
            <a:custGeom>
              <a:avLst/>
              <a:gdLst>
                <a:gd name="connsiteX0" fmla="*/ 47868 w 47867"/>
                <a:gd name="connsiteY0" fmla="*/ 23934 h 47867"/>
                <a:gd name="connsiteX1" fmla="*/ 23934 w 47867"/>
                <a:gd name="connsiteY1" fmla="*/ 47868 h 47867"/>
                <a:gd name="connsiteX2" fmla="*/ 0 w 47867"/>
                <a:gd name="connsiteY2" fmla="*/ 23934 h 47867"/>
                <a:gd name="connsiteX3" fmla="*/ 23934 w 47867"/>
                <a:gd name="connsiteY3" fmla="*/ 0 h 47867"/>
                <a:gd name="connsiteX4" fmla="*/ 47868 w 47867"/>
                <a:gd name="connsiteY4" fmla="*/ 23934 h 47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867" h="47867">
                  <a:moveTo>
                    <a:pt x="47868" y="23934"/>
                  </a:moveTo>
                  <a:cubicBezTo>
                    <a:pt x="47868" y="37152"/>
                    <a:pt x="37152" y="47868"/>
                    <a:pt x="23934" y="47868"/>
                  </a:cubicBezTo>
                  <a:cubicBezTo>
                    <a:pt x="10716" y="47868"/>
                    <a:pt x="0" y="37152"/>
                    <a:pt x="0" y="23934"/>
                  </a:cubicBezTo>
                  <a:cubicBezTo>
                    <a:pt x="0" y="10716"/>
                    <a:pt x="10716" y="0"/>
                    <a:pt x="23934" y="0"/>
                  </a:cubicBezTo>
                  <a:cubicBezTo>
                    <a:pt x="37152" y="0"/>
                    <a:pt x="47868" y="10716"/>
                    <a:pt x="47868" y="23934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194" name="رسم 182" descr="كعك صغير مع فاكهة و رذاذ">
              <a:extLst>
                <a:ext uri="{FF2B5EF4-FFF2-40B4-BE49-F238E27FC236}">
                  <a16:creationId xmlns:a16="http://schemas.microsoft.com/office/drawing/2014/main" id="{C945705E-4A2A-400C-BC14-D11D65A33D63}"/>
                </a:ext>
              </a:extLst>
            </p:cNvPr>
            <p:cNvSpPr/>
            <p:nvPr/>
          </p:nvSpPr>
          <p:spPr>
            <a:xfrm>
              <a:off x="5843667" y="4367733"/>
              <a:ext cx="47867" cy="47867"/>
            </a:xfrm>
            <a:custGeom>
              <a:avLst/>
              <a:gdLst>
                <a:gd name="connsiteX0" fmla="*/ 47868 w 47867"/>
                <a:gd name="connsiteY0" fmla="*/ 23934 h 47867"/>
                <a:gd name="connsiteX1" fmla="*/ 23934 w 47867"/>
                <a:gd name="connsiteY1" fmla="*/ 47868 h 47867"/>
                <a:gd name="connsiteX2" fmla="*/ 0 w 47867"/>
                <a:gd name="connsiteY2" fmla="*/ 23934 h 47867"/>
                <a:gd name="connsiteX3" fmla="*/ 23934 w 47867"/>
                <a:gd name="connsiteY3" fmla="*/ 0 h 47867"/>
                <a:gd name="connsiteX4" fmla="*/ 47868 w 47867"/>
                <a:gd name="connsiteY4" fmla="*/ 23934 h 47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867" h="47867">
                  <a:moveTo>
                    <a:pt x="47868" y="23934"/>
                  </a:moveTo>
                  <a:cubicBezTo>
                    <a:pt x="47868" y="37152"/>
                    <a:pt x="37152" y="47868"/>
                    <a:pt x="23934" y="47868"/>
                  </a:cubicBezTo>
                  <a:cubicBezTo>
                    <a:pt x="10716" y="47868"/>
                    <a:pt x="0" y="37152"/>
                    <a:pt x="0" y="23934"/>
                  </a:cubicBezTo>
                  <a:cubicBezTo>
                    <a:pt x="0" y="10716"/>
                    <a:pt x="10716" y="0"/>
                    <a:pt x="23934" y="0"/>
                  </a:cubicBezTo>
                  <a:cubicBezTo>
                    <a:pt x="37152" y="0"/>
                    <a:pt x="47868" y="10716"/>
                    <a:pt x="47868" y="23934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195" name="رسم 182" descr="كعك صغير مع فاكهة و رذاذ">
              <a:extLst>
                <a:ext uri="{FF2B5EF4-FFF2-40B4-BE49-F238E27FC236}">
                  <a16:creationId xmlns:a16="http://schemas.microsoft.com/office/drawing/2014/main" id="{A6F60242-B7DC-41C5-B88D-B3AD5EA7D6A0}"/>
                </a:ext>
              </a:extLst>
            </p:cNvPr>
            <p:cNvSpPr/>
            <p:nvPr/>
          </p:nvSpPr>
          <p:spPr>
            <a:xfrm>
              <a:off x="5824998" y="4284172"/>
              <a:ext cx="29919" cy="29919"/>
            </a:xfrm>
            <a:custGeom>
              <a:avLst/>
              <a:gdLst>
                <a:gd name="connsiteX0" fmla="*/ 29919 w 29919"/>
                <a:gd name="connsiteY0" fmla="*/ 14960 h 29919"/>
                <a:gd name="connsiteX1" fmla="*/ 14960 w 29919"/>
                <a:gd name="connsiteY1" fmla="*/ 29919 h 29919"/>
                <a:gd name="connsiteX2" fmla="*/ 0 w 29919"/>
                <a:gd name="connsiteY2" fmla="*/ 14960 h 29919"/>
                <a:gd name="connsiteX3" fmla="*/ 14960 w 29919"/>
                <a:gd name="connsiteY3" fmla="*/ 0 h 29919"/>
                <a:gd name="connsiteX4" fmla="*/ 29919 w 29919"/>
                <a:gd name="connsiteY4" fmla="*/ 14960 h 29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919" h="29919">
                  <a:moveTo>
                    <a:pt x="29919" y="14960"/>
                  </a:moveTo>
                  <a:cubicBezTo>
                    <a:pt x="29919" y="23221"/>
                    <a:pt x="23221" y="29919"/>
                    <a:pt x="14960" y="29919"/>
                  </a:cubicBezTo>
                  <a:cubicBezTo>
                    <a:pt x="6698" y="29919"/>
                    <a:pt x="0" y="23221"/>
                    <a:pt x="0" y="14960"/>
                  </a:cubicBezTo>
                  <a:cubicBezTo>
                    <a:pt x="0" y="6698"/>
                    <a:pt x="6698" y="0"/>
                    <a:pt x="14960" y="0"/>
                  </a:cubicBezTo>
                  <a:cubicBezTo>
                    <a:pt x="23221" y="0"/>
                    <a:pt x="29919" y="6698"/>
                    <a:pt x="29919" y="14960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196" name="رسم 182" descr="كعك صغير مع فاكهة و رذاذ">
              <a:extLst>
                <a:ext uri="{FF2B5EF4-FFF2-40B4-BE49-F238E27FC236}">
                  <a16:creationId xmlns:a16="http://schemas.microsoft.com/office/drawing/2014/main" id="{BF914862-E330-4283-AA20-85F5D1437F4B}"/>
                </a:ext>
              </a:extLst>
            </p:cNvPr>
            <p:cNvSpPr/>
            <p:nvPr/>
          </p:nvSpPr>
          <p:spPr>
            <a:xfrm>
              <a:off x="5911692" y="4411777"/>
              <a:ext cx="23933" cy="23933"/>
            </a:xfrm>
            <a:custGeom>
              <a:avLst/>
              <a:gdLst>
                <a:gd name="connsiteX0" fmla="*/ 23934 w 23933"/>
                <a:gd name="connsiteY0" fmla="*/ 11967 h 23933"/>
                <a:gd name="connsiteX1" fmla="*/ 11967 w 23933"/>
                <a:gd name="connsiteY1" fmla="*/ 23934 h 23933"/>
                <a:gd name="connsiteX2" fmla="*/ 0 w 23933"/>
                <a:gd name="connsiteY2" fmla="*/ 11967 h 23933"/>
                <a:gd name="connsiteX3" fmla="*/ 11967 w 23933"/>
                <a:gd name="connsiteY3" fmla="*/ 0 h 23933"/>
                <a:gd name="connsiteX4" fmla="*/ 23934 w 23933"/>
                <a:gd name="connsiteY4" fmla="*/ 11967 h 239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933" h="23933">
                  <a:moveTo>
                    <a:pt x="23934" y="11967"/>
                  </a:moveTo>
                  <a:cubicBezTo>
                    <a:pt x="23934" y="18576"/>
                    <a:pt x="18576" y="23934"/>
                    <a:pt x="11967" y="23934"/>
                  </a:cubicBezTo>
                  <a:cubicBezTo>
                    <a:pt x="5358" y="23934"/>
                    <a:pt x="0" y="18576"/>
                    <a:pt x="0" y="11967"/>
                  </a:cubicBezTo>
                  <a:cubicBezTo>
                    <a:pt x="0" y="5358"/>
                    <a:pt x="5358" y="0"/>
                    <a:pt x="11967" y="0"/>
                  </a:cubicBezTo>
                  <a:cubicBezTo>
                    <a:pt x="18576" y="0"/>
                    <a:pt x="23934" y="5358"/>
                    <a:pt x="23934" y="11967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197" name="رسم 182" descr="كعك صغير مع فاكهة و رذاذ">
              <a:extLst>
                <a:ext uri="{FF2B5EF4-FFF2-40B4-BE49-F238E27FC236}">
                  <a16:creationId xmlns:a16="http://schemas.microsoft.com/office/drawing/2014/main" id="{339E72DD-5AF2-4313-B5C7-FCC9B246C3D6}"/>
                </a:ext>
              </a:extLst>
            </p:cNvPr>
            <p:cNvSpPr/>
            <p:nvPr/>
          </p:nvSpPr>
          <p:spPr>
            <a:xfrm>
              <a:off x="5980593" y="4288974"/>
              <a:ext cx="23933" cy="23933"/>
            </a:xfrm>
            <a:custGeom>
              <a:avLst/>
              <a:gdLst>
                <a:gd name="connsiteX0" fmla="*/ 23934 w 23933"/>
                <a:gd name="connsiteY0" fmla="*/ 11967 h 23933"/>
                <a:gd name="connsiteX1" fmla="*/ 11967 w 23933"/>
                <a:gd name="connsiteY1" fmla="*/ 23934 h 23933"/>
                <a:gd name="connsiteX2" fmla="*/ 0 w 23933"/>
                <a:gd name="connsiteY2" fmla="*/ 11967 h 23933"/>
                <a:gd name="connsiteX3" fmla="*/ 11967 w 23933"/>
                <a:gd name="connsiteY3" fmla="*/ 0 h 23933"/>
                <a:gd name="connsiteX4" fmla="*/ 23934 w 23933"/>
                <a:gd name="connsiteY4" fmla="*/ 11967 h 239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933" h="23933">
                  <a:moveTo>
                    <a:pt x="23934" y="11967"/>
                  </a:moveTo>
                  <a:cubicBezTo>
                    <a:pt x="23934" y="18576"/>
                    <a:pt x="18576" y="23934"/>
                    <a:pt x="11967" y="23934"/>
                  </a:cubicBezTo>
                  <a:cubicBezTo>
                    <a:pt x="5358" y="23934"/>
                    <a:pt x="0" y="18576"/>
                    <a:pt x="0" y="11967"/>
                  </a:cubicBezTo>
                  <a:cubicBezTo>
                    <a:pt x="0" y="5358"/>
                    <a:pt x="5358" y="0"/>
                    <a:pt x="11967" y="0"/>
                  </a:cubicBezTo>
                  <a:cubicBezTo>
                    <a:pt x="18576" y="0"/>
                    <a:pt x="23934" y="5358"/>
                    <a:pt x="23934" y="11967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</p:grpSp>
      <p:grpSp>
        <p:nvGrpSpPr>
          <p:cNvPr id="199" name="رسم 182" descr="كعك صغير مع فاكهة و رذاذ">
            <a:extLst>
              <a:ext uri="{FF2B5EF4-FFF2-40B4-BE49-F238E27FC236}">
                <a16:creationId xmlns:a16="http://schemas.microsoft.com/office/drawing/2014/main" id="{AE0C298D-1ABB-40E8-A86A-1BC5655A7BAE}"/>
              </a:ext>
            </a:extLst>
          </p:cNvPr>
          <p:cNvGrpSpPr/>
          <p:nvPr/>
        </p:nvGrpSpPr>
        <p:grpSpPr>
          <a:xfrm>
            <a:off x="5731951" y="3772369"/>
            <a:ext cx="525382" cy="519059"/>
            <a:chOff x="5731951" y="3562056"/>
            <a:chExt cx="525382" cy="519059"/>
          </a:xfrm>
        </p:grpSpPr>
        <p:sp>
          <p:nvSpPr>
            <p:cNvPr id="200" name="رسم 182" descr="كعك صغير مع فاكهة و رذاذ">
              <a:extLst>
                <a:ext uri="{FF2B5EF4-FFF2-40B4-BE49-F238E27FC236}">
                  <a16:creationId xmlns:a16="http://schemas.microsoft.com/office/drawing/2014/main" id="{C7FDDE40-CFCC-4D40-BDFD-CD9283AC4FD4}"/>
                </a:ext>
              </a:extLst>
            </p:cNvPr>
            <p:cNvSpPr/>
            <p:nvPr/>
          </p:nvSpPr>
          <p:spPr>
            <a:xfrm>
              <a:off x="5797751" y="3918965"/>
              <a:ext cx="45169" cy="44632"/>
            </a:xfrm>
            <a:custGeom>
              <a:avLst/>
              <a:gdLst>
                <a:gd name="connsiteX0" fmla="*/ 40108 w 45169"/>
                <a:gd name="connsiteY0" fmla="*/ 44632 h 44632"/>
                <a:gd name="connsiteX1" fmla="*/ 36557 w 45169"/>
                <a:gd name="connsiteY1" fmla="*/ 43178 h 44632"/>
                <a:gd name="connsiteX2" fmla="*/ 1510 w 45169"/>
                <a:gd name="connsiteY2" fmla="*/ 8667 h 44632"/>
                <a:gd name="connsiteX3" fmla="*/ 1454 w 45169"/>
                <a:gd name="connsiteY3" fmla="*/ 1510 h 44632"/>
                <a:gd name="connsiteX4" fmla="*/ 8612 w 45169"/>
                <a:gd name="connsiteY4" fmla="*/ 1454 h 44632"/>
                <a:gd name="connsiteX5" fmla="*/ 43659 w 45169"/>
                <a:gd name="connsiteY5" fmla="*/ 35965 h 44632"/>
                <a:gd name="connsiteX6" fmla="*/ 43715 w 45169"/>
                <a:gd name="connsiteY6" fmla="*/ 43122 h 44632"/>
                <a:gd name="connsiteX7" fmla="*/ 40108 w 45169"/>
                <a:gd name="connsiteY7" fmla="*/ 44632 h 4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5169" h="44632">
                  <a:moveTo>
                    <a:pt x="40108" y="44632"/>
                  </a:moveTo>
                  <a:cubicBezTo>
                    <a:pt x="38826" y="44632"/>
                    <a:pt x="37543" y="44148"/>
                    <a:pt x="36557" y="43178"/>
                  </a:cubicBezTo>
                  <a:lnTo>
                    <a:pt x="1510" y="8667"/>
                  </a:lnTo>
                  <a:cubicBezTo>
                    <a:pt x="-482" y="6705"/>
                    <a:pt x="-506" y="3502"/>
                    <a:pt x="1454" y="1510"/>
                  </a:cubicBezTo>
                  <a:cubicBezTo>
                    <a:pt x="3418" y="-481"/>
                    <a:pt x="6620" y="-506"/>
                    <a:pt x="8612" y="1454"/>
                  </a:cubicBezTo>
                  <a:lnTo>
                    <a:pt x="43659" y="35965"/>
                  </a:lnTo>
                  <a:cubicBezTo>
                    <a:pt x="45652" y="37927"/>
                    <a:pt x="45675" y="41130"/>
                    <a:pt x="43715" y="43122"/>
                  </a:cubicBezTo>
                  <a:cubicBezTo>
                    <a:pt x="42725" y="44128"/>
                    <a:pt x="41417" y="44632"/>
                    <a:pt x="40108" y="44632"/>
                  </a:cubicBezTo>
                  <a:close/>
                </a:path>
              </a:pathLst>
            </a:custGeom>
            <a:solidFill>
              <a:schemeClr val="accent4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1" name="رسم 182" descr="كعك صغير مع فاكهة و رذاذ">
              <a:extLst>
                <a:ext uri="{FF2B5EF4-FFF2-40B4-BE49-F238E27FC236}">
                  <a16:creationId xmlns:a16="http://schemas.microsoft.com/office/drawing/2014/main" id="{DEA01516-2D81-4C42-966C-D935379675C4}"/>
                </a:ext>
              </a:extLst>
            </p:cNvPr>
            <p:cNvSpPr/>
            <p:nvPr/>
          </p:nvSpPr>
          <p:spPr>
            <a:xfrm>
              <a:off x="6155889" y="4016294"/>
              <a:ext cx="44629" cy="45168"/>
            </a:xfrm>
            <a:custGeom>
              <a:avLst/>
              <a:gdLst>
                <a:gd name="connsiteX0" fmla="*/ 5059 w 44629"/>
                <a:gd name="connsiteY0" fmla="*/ 45169 h 45168"/>
                <a:gd name="connsiteX1" fmla="*/ 1510 w 44629"/>
                <a:gd name="connsiteY1" fmla="*/ 43714 h 45168"/>
                <a:gd name="connsiteX2" fmla="*/ 1454 w 44629"/>
                <a:gd name="connsiteY2" fmla="*/ 36559 h 45168"/>
                <a:gd name="connsiteX3" fmla="*/ 35964 w 44629"/>
                <a:gd name="connsiteY3" fmla="*/ 1510 h 45168"/>
                <a:gd name="connsiteX4" fmla="*/ 43120 w 44629"/>
                <a:gd name="connsiteY4" fmla="*/ 1454 h 45168"/>
                <a:gd name="connsiteX5" fmla="*/ 43175 w 44629"/>
                <a:gd name="connsiteY5" fmla="*/ 8611 h 45168"/>
                <a:gd name="connsiteX6" fmla="*/ 8666 w 44629"/>
                <a:gd name="connsiteY6" fmla="*/ 43659 h 45168"/>
                <a:gd name="connsiteX7" fmla="*/ 5059 w 44629"/>
                <a:gd name="connsiteY7" fmla="*/ 45169 h 45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4629" h="45168">
                  <a:moveTo>
                    <a:pt x="5059" y="45169"/>
                  </a:moveTo>
                  <a:cubicBezTo>
                    <a:pt x="3777" y="45169"/>
                    <a:pt x="2494" y="44684"/>
                    <a:pt x="1510" y="43714"/>
                  </a:cubicBezTo>
                  <a:cubicBezTo>
                    <a:pt x="-482" y="41754"/>
                    <a:pt x="-506" y="38549"/>
                    <a:pt x="1454" y="36559"/>
                  </a:cubicBezTo>
                  <a:lnTo>
                    <a:pt x="35964" y="1510"/>
                  </a:lnTo>
                  <a:cubicBezTo>
                    <a:pt x="37924" y="-481"/>
                    <a:pt x="41131" y="-506"/>
                    <a:pt x="43120" y="1454"/>
                  </a:cubicBezTo>
                  <a:cubicBezTo>
                    <a:pt x="45112" y="3416"/>
                    <a:pt x="45135" y="6619"/>
                    <a:pt x="43175" y="8611"/>
                  </a:cubicBezTo>
                  <a:lnTo>
                    <a:pt x="8666" y="43659"/>
                  </a:lnTo>
                  <a:cubicBezTo>
                    <a:pt x="7676" y="44664"/>
                    <a:pt x="6368" y="45169"/>
                    <a:pt x="5059" y="45169"/>
                  </a:cubicBezTo>
                  <a:close/>
                </a:path>
              </a:pathLst>
            </a:custGeom>
            <a:solidFill>
              <a:srgbClr val="505050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2" name="رسم 182" descr="كعك صغير مع فاكهة و رذاذ">
              <a:extLst>
                <a:ext uri="{FF2B5EF4-FFF2-40B4-BE49-F238E27FC236}">
                  <a16:creationId xmlns:a16="http://schemas.microsoft.com/office/drawing/2014/main" id="{CA979227-66A2-4615-BF86-049FE4293269}"/>
                </a:ext>
              </a:extLst>
            </p:cNvPr>
            <p:cNvSpPr/>
            <p:nvPr/>
          </p:nvSpPr>
          <p:spPr>
            <a:xfrm>
              <a:off x="5922348" y="3998699"/>
              <a:ext cx="10504" cy="59306"/>
            </a:xfrm>
            <a:custGeom>
              <a:avLst/>
              <a:gdLst>
                <a:gd name="connsiteX0" fmla="*/ 5442 w 10504"/>
                <a:gd name="connsiteY0" fmla="*/ 59307 h 59306"/>
                <a:gd name="connsiteX1" fmla="*/ 381 w 10504"/>
                <a:gd name="connsiteY1" fmla="*/ 54285 h 59306"/>
                <a:gd name="connsiteX2" fmla="*/ 0 w 10504"/>
                <a:gd name="connsiteY2" fmla="*/ 5100 h 59306"/>
                <a:gd name="connsiteX3" fmla="*/ 5022 w 10504"/>
                <a:gd name="connsiteY3" fmla="*/ 0 h 59306"/>
                <a:gd name="connsiteX4" fmla="*/ 5063 w 10504"/>
                <a:gd name="connsiteY4" fmla="*/ 0 h 59306"/>
                <a:gd name="connsiteX5" fmla="*/ 10123 w 10504"/>
                <a:gd name="connsiteY5" fmla="*/ 5022 h 59306"/>
                <a:gd name="connsiteX6" fmla="*/ 10505 w 10504"/>
                <a:gd name="connsiteY6" fmla="*/ 54207 h 59306"/>
                <a:gd name="connsiteX7" fmla="*/ 5483 w 10504"/>
                <a:gd name="connsiteY7" fmla="*/ 59307 h 59306"/>
                <a:gd name="connsiteX8" fmla="*/ 5442 w 10504"/>
                <a:gd name="connsiteY8" fmla="*/ 59307 h 59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504" h="59306">
                  <a:moveTo>
                    <a:pt x="5442" y="59307"/>
                  </a:moveTo>
                  <a:cubicBezTo>
                    <a:pt x="2666" y="59307"/>
                    <a:pt x="403" y="57067"/>
                    <a:pt x="381" y="54285"/>
                  </a:cubicBezTo>
                  <a:lnTo>
                    <a:pt x="0" y="5100"/>
                  </a:lnTo>
                  <a:cubicBezTo>
                    <a:pt x="-22" y="2304"/>
                    <a:pt x="2227" y="20"/>
                    <a:pt x="5022" y="0"/>
                  </a:cubicBezTo>
                  <a:cubicBezTo>
                    <a:pt x="5036" y="0"/>
                    <a:pt x="5049" y="0"/>
                    <a:pt x="5063" y="0"/>
                  </a:cubicBezTo>
                  <a:cubicBezTo>
                    <a:pt x="7839" y="0"/>
                    <a:pt x="10101" y="2240"/>
                    <a:pt x="10123" y="5022"/>
                  </a:cubicBezTo>
                  <a:lnTo>
                    <a:pt x="10505" y="54207"/>
                  </a:lnTo>
                  <a:cubicBezTo>
                    <a:pt x="10527" y="57003"/>
                    <a:pt x="8278" y="59287"/>
                    <a:pt x="5483" y="59307"/>
                  </a:cubicBezTo>
                  <a:cubicBezTo>
                    <a:pt x="5469" y="59307"/>
                    <a:pt x="5456" y="59307"/>
                    <a:pt x="5442" y="59307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3" name="رسم 182" descr="كعك صغير مع فاكهة و رذاذ">
              <a:extLst>
                <a:ext uri="{FF2B5EF4-FFF2-40B4-BE49-F238E27FC236}">
                  <a16:creationId xmlns:a16="http://schemas.microsoft.com/office/drawing/2014/main" id="{93B1FA17-50C3-4E93-86B0-D1F0182998B5}"/>
                </a:ext>
              </a:extLst>
            </p:cNvPr>
            <p:cNvSpPr/>
            <p:nvPr/>
          </p:nvSpPr>
          <p:spPr>
            <a:xfrm>
              <a:off x="6246831" y="3968625"/>
              <a:ext cx="10502" cy="59306"/>
            </a:xfrm>
            <a:custGeom>
              <a:avLst/>
              <a:gdLst>
                <a:gd name="connsiteX0" fmla="*/ 5440 w 10502"/>
                <a:gd name="connsiteY0" fmla="*/ 59307 h 59306"/>
                <a:gd name="connsiteX1" fmla="*/ 381 w 10502"/>
                <a:gd name="connsiteY1" fmla="*/ 54285 h 59306"/>
                <a:gd name="connsiteX2" fmla="*/ 0 w 10502"/>
                <a:gd name="connsiteY2" fmla="*/ 5100 h 59306"/>
                <a:gd name="connsiteX3" fmla="*/ 5022 w 10502"/>
                <a:gd name="connsiteY3" fmla="*/ 0 h 59306"/>
                <a:gd name="connsiteX4" fmla="*/ 5063 w 10502"/>
                <a:gd name="connsiteY4" fmla="*/ 0 h 59306"/>
                <a:gd name="connsiteX5" fmla="*/ 10122 w 10502"/>
                <a:gd name="connsiteY5" fmla="*/ 5022 h 59306"/>
                <a:gd name="connsiteX6" fmla="*/ 10503 w 10502"/>
                <a:gd name="connsiteY6" fmla="*/ 54207 h 59306"/>
                <a:gd name="connsiteX7" fmla="*/ 5481 w 10502"/>
                <a:gd name="connsiteY7" fmla="*/ 59307 h 59306"/>
                <a:gd name="connsiteX8" fmla="*/ 5440 w 10502"/>
                <a:gd name="connsiteY8" fmla="*/ 59307 h 59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502" h="59306">
                  <a:moveTo>
                    <a:pt x="5440" y="59307"/>
                  </a:moveTo>
                  <a:cubicBezTo>
                    <a:pt x="2664" y="59307"/>
                    <a:pt x="403" y="57067"/>
                    <a:pt x="381" y="54285"/>
                  </a:cubicBezTo>
                  <a:lnTo>
                    <a:pt x="0" y="5100"/>
                  </a:lnTo>
                  <a:cubicBezTo>
                    <a:pt x="-22" y="2304"/>
                    <a:pt x="2227" y="20"/>
                    <a:pt x="5022" y="0"/>
                  </a:cubicBezTo>
                  <a:cubicBezTo>
                    <a:pt x="5036" y="0"/>
                    <a:pt x="5049" y="0"/>
                    <a:pt x="5063" y="0"/>
                  </a:cubicBezTo>
                  <a:cubicBezTo>
                    <a:pt x="7839" y="0"/>
                    <a:pt x="10100" y="2240"/>
                    <a:pt x="10122" y="5022"/>
                  </a:cubicBezTo>
                  <a:lnTo>
                    <a:pt x="10503" y="54207"/>
                  </a:lnTo>
                  <a:cubicBezTo>
                    <a:pt x="10525" y="57003"/>
                    <a:pt x="8276" y="59287"/>
                    <a:pt x="5481" y="59307"/>
                  </a:cubicBezTo>
                  <a:cubicBezTo>
                    <a:pt x="5467" y="59307"/>
                    <a:pt x="5456" y="59307"/>
                    <a:pt x="5440" y="59307"/>
                  </a:cubicBezTo>
                  <a:close/>
                </a:path>
              </a:pathLst>
            </a:custGeom>
            <a:solidFill>
              <a:schemeClr val="accent4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4" name="رسم 182" descr="كعك صغير مع فاكهة و رذاذ">
              <a:extLst>
                <a:ext uri="{FF2B5EF4-FFF2-40B4-BE49-F238E27FC236}">
                  <a16:creationId xmlns:a16="http://schemas.microsoft.com/office/drawing/2014/main" id="{69B26D8D-E16E-43F0-9F5C-99FABA8DFA5E}"/>
                </a:ext>
              </a:extLst>
            </p:cNvPr>
            <p:cNvSpPr/>
            <p:nvPr/>
          </p:nvSpPr>
          <p:spPr>
            <a:xfrm>
              <a:off x="5987853" y="4035949"/>
              <a:ext cx="44631" cy="45167"/>
            </a:xfrm>
            <a:custGeom>
              <a:avLst/>
              <a:gdLst>
                <a:gd name="connsiteX0" fmla="*/ 5061 w 44631"/>
                <a:gd name="connsiteY0" fmla="*/ 45167 h 45167"/>
                <a:gd name="connsiteX1" fmla="*/ 1510 w 44631"/>
                <a:gd name="connsiteY1" fmla="*/ 43713 h 45167"/>
                <a:gd name="connsiteX2" fmla="*/ 1454 w 44631"/>
                <a:gd name="connsiteY2" fmla="*/ 36557 h 45167"/>
                <a:gd name="connsiteX3" fmla="*/ 35965 w 44631"/>
                <a:gd name="connsiteY3" fmla="*/ 1510 h 45167"/>
                <a:gd name="connsiteX4" fmla="*/ 43121 w 44631"/>
                <a:gd name="connsiteY4" fmla="*/ 1454 h 45167"/>
                <a:gd name="connsiteX5" fmla="*/ 43177 w 44631"/>
                <a:gd name="connsiteY5" fmla="*/ 8610 h 45167"/>
                <a:gd name="connsiteX6" fmla="*/ 8666 w 44631"/>
                <a:gd name="connsiteY6" fmla="*/ 43658 h 45167"/>
                <a:gd name="connsiteX7" fmla="*/ 5061 w 44631"/>
                <a:gd name="connsiteY7" fmla="*/ 45167 h 451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4631" h="45167">
                  <a:moveTo>
                    <a:pt x="5061" y="45167"/>
                  </a:moveTo>
                  <a:cubicBezTo>
                    <a:pt x="3779" y="45167"/>
                    <a:pt x="2495" y="44683"/>
                    <a:pt x="1510" y="43713"/>
                  </a:cubicBezTo>
                  <a:cubicBezTo>
                    <a:pt x="-482" y="41753"/>
                    <a:pt x="-506" y="38548"/>
                    <a:pt x="1454" y="36557"/>
                  </a:cubicBezTo>
                  <a:lnTo>
                    <a:pt x="35965" y="1510"/>
                  </a:lnTo>
                  <a:cubicBezTo>
                    <a:pt x="37924" y="-482"/>
                    <a:pt x="41132" y="-506"/>
                    <a:pt x="43121" y="1454"/>
                  </a:cubicBezTo>
                  <a:cubicBezTo>
                    <a:pt x="45113" y="3415"/>
                    <a:pt x="45137" y="6620"/>
                    <a:pt x="43177" y="8610"/>
                  </a:cubicBezTo>
                  <a:lnTo>
                    <a:pt x="8666" y="43658"/>
                  </a:lnTo>
                  <a:cubicBezTo>
                    <a:pt x="7678" y="44663"/>
                    <a:pt x="6368" y="45167"/>
                    <a:pt x="5061" y="45167"/>
                  </a:cubicBezTo>
                  <a:close/>
                </a:path>
              </a:pathLst>
            </a:custGeom>
            <a:solidFill>
              <a:srgbClr val="505050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5" name="رسم 182" descr="كعك صغير مع فاكهة و رذاذ">
              <a:extLst>
                <a:ext uri="{FF2B5EF4-FFF2-40B4-BE49-F238E27FC236}">
                  <a16:creationId xmlns:a16="http://schemas.microsoft.com/office/drawing/2014/main" id="{D2860D60-05F4-4FBB-A3E9-B7F39C355235}"/>
                </a:ext>
              </a:extLst>
            </p:cNvPr>
            <p:cNvSpPr/>
            <p:nvPr/>
          </p:nvSpPr>
          <p:spPr>
            <a:xfrm>
              <a:off x="5878431" y="3879660"/>
              <a:ext cx="45169" cy="44632"/>
            </a:xfrm>
            <a:custGeom>
              <a:avLst/>
              <a:gdLst>
                <a:gd name="connsiteX0" fmla="*/ 40108 w 45169"/>
                <a:gd name="connsiteY0" fmla="*/ 44632 h 44632"/>
                <a:gd name="connsiteX1" fmla="*/ 36557 w 45169"/>
                <a:gd name="connsiteY1" fmla="*/ 43178 h 44632"/>
                <a:gd name="connsiteX2" fmla="*/ 1510 w 45169"/>
                <a:gd name="connsiteY2" fmla="*/ 8667 h 44632"/>
                <a:gd name="connsiteX3" fmla="*/ 1454 w 45169"/>
                <a:gd name="connsiteY3" fmla="*/ 1510 h 44632"/>
                <a:gd name="connsiteX4" fmla="*/ 8612 w 45169"/>
                <a:gd name="connsiteY4" fmla="*/ 1454 h 44632"/>
                <a:gd name="connsiteX5" fmla="*/ 43659 w 45169"/>
                <a:gd name="connsiteY5" fmla="*/ 35965 h 44632"/>
                <a:gd name="connsiteX6" fmla="*/ 43715 w 45169"/>
                <a:gd name="connsiteY6" fmla="*/ 43122 h 44632"/>
                <a:gd name="connsiteX7" fmla="*/ 40108 w 45169"/>
                <a:gd name="connsiteY7" fmla="*/ 44632 h 4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5169" h="44632">
                  <a:moveTo>
                    <a:pt x="40108" y="44632"/>
                  </a:moveTo>
                  <a:cubicBezTo>
                    <a:pt x="38826" y="44632"/>
                    <a:pt x="37543" y="44148"/>
                    <a:pt x="36557" y="43178"/>
                  </a:cubicBezTo>
                  <a:lnTo>
                    <a:pt x="1510" y="8667"/>
                  </a:lnTo>
                  <a:cubicBezTo>
                    <a:pt x="-482" y="6705"/>
                    <a:pt x="-506" y="3502"/>
                    <a:pt x="1454" y="1510"/>
                  </a:cubicBezTo>
                  <a:cubicBezTo>
                    <a:pt x="3416" y="-483"/>
                    <a:pt x="6620" y="-505"/>
                    <a:pt x="8612" y="1454"/>
                  </a:cubicBezTo>
                  <a:lnTo>
                    <a:pt x="43659" y="35965"/>
                  </a:lnTo>
                  <a:cubicBezTo>
                    <a:pt x="45652" y="37927"/>
                    <a:pt x="45675" y="41130"/>
                    <a:pt x="43715" y="43122"/>
                  </a:cubicBezTo>
                  <a:cubicBezTo>
                    <a:pt x="42725" y="44128"/>
                    <a:pt x="41417" y="44632"/>
                    <a:pt x="40108" y="44632"/>
                  </a:cubicBezTo>
                  <a:close/>
                </a:path>
              </a:pathLst>
            </a:custGeom>
            <a:solidFill>
              <a:srgbClr val="505050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6" name="رسم 182" descr="كعك صغير مع فاكهة و رذاذ">
              <a:extLst>
                <a:ext uri="{FF2B5EF4-FFF2-40B4-BE49-F238E27FC236}">
                  <a16:creationId xmlns:a16="http://schemas.microsoft.com/office/drawing/2014/main" id="{1ADC357F-8762-4510-B0F3-A1F7D7EFBCAD}"/>
                </a:ext>
              </a:extLst>
            </p:cNvPr>
            <p:cNvSpPr/>
            <p:nvPr/>
          </p:nvSpPr>
          <p:spPr>
            <a:xfrm>
              <a:off x="6044025" y="3796093"/>
              <a:ext cx="44629" cy="45170"/>
            </a:xfrm>
            <a:custGeom>
              <a:avLst/>
              <a:gdLst>
                <a:gd name="connsiteX0" fmla="*/ 5059 w 44629"/>
                <a:gd name="connsiteY0" fmla="*/ 45171 h 45170"/>
                <a:gd name="connsiteX1" fmla="*/ 1510 w 44629"/>
                <a:gd name="connsiteY1" fmla="*/ 43717 h 45170"/>
                <a:gd name="connsiteX2" fmla="*/ 1454 w 44629"/>
                <a:gd name="connsiteY2" fmla="*/ 36559 h 45170"/>
                <a:gd name="connsiteX3" fmla="*/ 35964 w 44629"/>
                <a:gd name="connsiteY3" fmla="*/ 1510 h 45170"/>
                <a:gd name="connsiteX4" fmla="*/ 43120 w 44629"/>
                <a:gd name="connsiteY4" fmla="*/ 1454 h 45170"/>
                <a:gd name="connsiteX5" fmla="*/ 43175 w 44629"/>
                <a:gd name="connsiteY5" fmla="*/ 8612 h 45170"/>
                <a:gd name="connsiteX6" fmla="*/ 8666 w 44629"/>
                <a:gd name="connsiteY6" fmla="*/ 43661 h 45170"/>
                <a:gd name="connsiteX7" fmla="*/ 5059 w 44629"/>
                <a:gd name="connsiteY7" fmla="*/ 45171 h 451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4629" h="45170">
                  <a:moveTo>
                    <a:pt x="5059" y="45171"/>
                  </a:moveTo>
                  <a:cubicBezTo>
                    <a:pt x="3777" y="45171"/>
                    <a:pt x="2494" y="44687"/>
                    <a:pt x="1510" y="43717"/>
                  </a:cubicBezTo>
                  <a:cubicBezTo>
                    <a:pt x="-482" y="41755"/>
                    <a:pt x="-506" y="38551"/>
                    <a:pt x="1454" y="36559"/>
                  </a:cubicBezTo>
                  <a:lnTo>
                    <a:pt x="35964" y="1510"/>
                  </a:lnTo>
                  <a:cubicBezTo>
                    <a:pt x="37924" y="-482"/>
                    <a:pt x="41131" y="-506"/>
                    <a:pt x="43120" y="1454"/>
                  </a:cubicBezTo>
                  <a:cubicBezTo>
                    <a:pt x="45112" y="3416"/>
                    <a:pt x="45135" y="6620"/>
                    <a:pt x="43175" y="8612"/>
                  </a:cubicBezTo>
                  <a:lnTo>
                    <a:pt x="8666" y="43661"/>
                  </a:lnTo>
                  <a:cubicBezTo>
                    <a:pt x="7674" y="44668"/>
                    <a:pt x="6367" y="45171"/>
                    <a:pt x="5059" y="45171"/>
                  </a:cubicBezTo>
                  <a:close/>
                </a:path>
              </a:pathLst>
            </a:custGeom>
            <a:solidFill>
              <a:srgbClr val="505050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7" name="رسم 182" descr="كعك صغير مع فاكهة و رذاذ">
              <a:extLst>
                <a:ext uri="{FF2B5EF4-FFF2-40B4-BE49-F238E27FC236}">
                  <a16:creationId xmlns:a16="http://schemas.microsoft.com/office/drawing/2014/main" id="{98F60F38-E42D-474A-94D8-9C42C542ECE6}"/>
                </a:ext>
              </a:extLst>
            </p:cNvPr>
            <p:cNvSpPr/>
            <p:nvPr/>
          </p:nvSpPr>
          <p:spPr>
            <a:xfrm>
              <a:off x="6098519" y="3875951"/>
              <a:ext cx="45167" cy="44632"/>
            </a:xfrm>
            <a:custGeom>
              <a:avLst/>
              <a:gdLst>
                <a:gd name="connsiteX0" fmla="*/ 40107 w 45167"/>
                <a:gd name="connsiteY0" fmla="*/ 44632 h 44632"/>
                <a:gd name="connsiteX1" fmla="*/ 36557 w 45167"/>
                <a:gd name="connsiteY1" fmla="*/ 43178 h 44632"/>
                <a:gd name="connsiteX2" fmla="*/ 1510 w 45167"/>
                <a:gd name="connsiteY2" fmla="*/ 8667 h 44632"/>
                <a:gd name="connsiteX3" fmla="*/ 1454 w 45167"/>
                <a:gd name="connsiteY3" fmla="*/ 1510 h 44632"/>
                <a:gd name="connsiteX4" fmla="*/ 8610 w 45167"/>
                <a:gd name="connsiteY4" fmla="*/ 1454 h 44632"/>
                <a:gd name="connsiteX5" fmla="*/ 43658 w 45167"/>
                <a:gd name="connsiteY5" fmla="*/ 35965 h 44632"/>
                <a:gd name="connsiteX6" fmla="*/ 43713 w 45167"/>
                <a:gd name="connsiteY6" fmla="*/ 43122 h 44632"/>
                <a:gd name="connsiteX7" fmla="*/ 40107 w 45167"/>
                <a:gd name="connsiteY7" fmla="*/ 44632 h 4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5167" h="44632">
                  <a:moveTo>
                    <a:pt x="40107" y="44632"/>
                  </a:moveTo>
                  <a:cubicBezTo>
                    <a:pt x="38825" y="44632"/>
                    <a:pt x="37541" y="44148"/>
                    <a:pt x="36557" y="43178"/>
                  </a:cubicBezTo>
                  <a:lnTo>
                    <a:pt x="1510" y="8667"/>
                  </a:lnTo>
                  <a:cubicBezTo>
                    <a:pt x="-482" y="6705"/>
                    <a:pt x="-506" y="3502"/>
                    <a:pt x="1454" y="1510"/>
                  </a:cubicBezTo>
                  <a:cubicBezTo>
                    <a:pt x="3415" y="-481"/>
                    <a:pt x="6621" y="-506"/>
                    <a:pt x="8610" y="1454"/>
                  </a:cubicBezTo>
                  <a:lnTo>
                    <a:pt x="43658" y="35965"/>
                  </a:lnTo>
                  <a:cubicBezTo>
                    <a:pt x="45650" y="37927"/>
                    <a:pt x="45674" y="41130"/>
                    <a:pt x="43713" y="43122"/>
                  </a:cubicBezTo>
                  <a:cubicBezTo>
                    <a:pt x="42723" y="44129"/>
                    <a:pt x="41414" y="44632"/>
                    <a:pt x="40107" y="44632"/>
                  </a:cubicBezTo>
                  <a:close/>
                </a:path>
              </a:pathLst>
            </a:custGeom>
            <a:solidFill>
              <a:schemeClr val="accent4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8" name="رسم 182" descr="كعك صغير مع فاكهة و رذاذ">
              <a:extLst>
                <a:ext uri="{FF2B5EF4-FFF2-40B4-BE49-F238E27FC236}">
                  <a16:creationId xmlns:a16="http://schemas.microsoft.com/office/drawing/2014/main" id="{7409E1EA-46A8-4716-8954-E8EF14D4C2CB}"/>
                </a:ext>
              </a:extLst>
            </p:cNvPr>
            <p:cNvSpPr/>
            <p:nvPr/>
          </p:nvSpPr>
          <p:spPr>
            <a:xfrm>
              <a:off x="5731951" y="4060787"/>
              <a:ext cx="59308" cy="10504"/>
            </a:xfrm>
            <a:custGeom>
              <a:avLst/>
              <a:gdLst>
                <a:gd name="connsiteX0" fmla="*/ 5061 w 59308"/>
                <a:gd name="connsiteY0" fmla="*/ 10504 h 10504"/>
                <a:gd name="connsiteX1" fmla="*/ 0 w 59308"/>
                <a:gd name="connsiteY1" fmla="*/ 5482 h 10504"/>
                <a:gd name="connsiteX2" fmla="*/ 5022 w 59308"/>
                <a:gd name="connsiteY2" fmla="*/ 383 h 10504"/>
                <a:gd name="connsiteX3" fmla="*/ 54207 w 59308"/>
                <a:gd name="connsiteY3" fmla="*/ 0 h 10504"/>
                <a:gd name="connsiteX4" fmla="*/ 54248 w 59308"/>
                <a:gd name="connsiteY4" fmla="*/ 0 h 10504"/>
                <a:gd name="connsiteX5" fmla="*/ 59309 w 59308"/>
                <a:gd name="connsiteY5" fmla="*/ 5022 h 10504"/>
                <a:gd name="connsiteX6" fmla="*/ 54287 w 59308"/>
                <a:gd name="connsiteY6" fmla="*/ 10121 h 10504"/>
                <a:gd name="connsiteX7" fmla="*/ 5101 w 59308"/>
                <a:gd name="connsiteY7" fmla="*/ 10504 h 10504"/>
                <a:gd name="connsiteX8" fmla="*/ 5061 w 59308"/>
                <a:gd name="connsiteY8" fmla="*/ 10504 h 105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308" h="10504">
                  <a:moveTo>
                    <a:pt x="5061" y="10504"/>
                  </a:moveTo>
                  <a:cubicBezTo>
                    <a:pt x="2284" y="10504"/>
                    <a:pt x="22" y="8264"/>
                    <a:pt x="0" y="5482"/>
                  </a:cubicBezTo>
                  <a:cubicBezTo>
                    <a:pt x="-22" y="2687"/>
                    <a:pt x="2227" y="403"/>
                    <a:pt x="5022" y="383"/>
                  </a:cubicBezTo>
                  <a:lnTo>
                    <a:pt x="54207" y="0"/>
                  </a:lnTo>
                  <a:cubicBezTo>
                    <a:pt x="54221" y="0"/>
                    <a:pt x="54234" y="0"/>
                    <a:pt x="54248" y="0"/>
                  </a:cubicBezTo>
                  <a:cubicBezTo>
                    <a:pt x="57025" y="0"/>
                    <a:pt x="59287" y="2240"/>
                    <a:pt x="59309" y="5022"/>
                  </a:cubicBezTo>
                  <a:cubicBezTo>
                    <a:pt x="59331" y="7817"/>
                    <a:pt x="57082" y="10101"/>
                    <a:pt x="54287" y="10121"/>
                  </a:cubicBezTo>
                  <a:lnTo>
                    <a:pt x="5101" y="10504"/>
                  </a:lnTo>
                  <a:cubicBezTo>
                    <a:pt x="5088" y="10504"/>
                    <a:pt x="5074" y="10504"/>
                    <a:pt x="5061" y="10504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9" name="رسم 182" descr="كعك صغير مع فاكهة و رذاذ">
              <a:extLst>
                <a:ext uri="{FF2B5EF4-FFF2-40B4-BE49-F238E27FC236}">
                  <a16:creationId xmlns:a16="http://schemas.microsoft.com/office/drawing/2014/main" id="{1A398568-0343-4C57-BE96-E03BCE90D667}"/>
                </a:ext>
              </a:extLst>
            </p:cNvPr>
            <p:cNvSpPr/>
            <p:nvPr/>
          </p:nvSpPr>
          <p:spPr>
            <a:xfrm>
              <a:off x="6034167" y="3952177"/>
              <a:ext cx="59307" cy="10502"/>
            </a:xfrm>
            <a:custGeom>
              <a:avLst/>
              <a:gdLst>
                <a:gd name="connsiteX0" fmla="*/ 5061 w 59307"/>
                <a:gd name="connsiteY0" fmla="*/ 10503 h 10502"/>
                <a:gd name="connsiteX1" fmla="*/ 0 w 59307"/>
                <a:gd name="connsiteY1" fmla="*/ 5481 h 10502"/>
                <a:gd name="connsiteX2" fmla="*/ 5022 w 59307"/>
                <a:gd name="connsiteY2" fmla="*/ 381 h 10502"/>
                <a:gd name="connsiteX3" fmla="*/ 54207 w 59307"/>
                <a:gd name="connsiteY3" fmla="*/ 0 h 10502"/>
                <a:gd name="connsiteX4" fmla="*/ 54248 w 59307"/>
                <a:gd name="connsiteY4" fmla="*/ 0 h 10502"/>
                <a:gd name="connsiteX5" fmla="*/ 59307 w 59307"/>
                <a:gd name="connsiteY5" fmla="*/ 5022 h 10502"/>
                <a:gd name="connsiteX6" fmla="*/ 54285 w 59307"/>
                <a:gd name="connsiteY6" fmla="*/ 10121 h 10502"/>
                <a:gd name="connsiteX7" fmla="*/ 5100 w 59307"/>
                <a:gd name="connsiteY7" fmla="*/ 10503 h 10502"/>
                <a:gd name="connsiteX8" fmla="*/ 5061 w 59307"/>
                <a:gd name="connsiteY8" fmla="*/ 10503 h 105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307" h="10502">
                  <a:moveTo>
                    <a:pt x="5061" y="10503"/>
                  </a:moveTo>
                  <a:cubicBezTo>
                    <a:pt x="2284" y="10503"/>
                    <a:pt x="22" y="8263"/>
                    <a:pt x="0" y="5481"/>
                  </a:cubicBezTo>
                  <a:cubicBezTo>
                    <a:pt x="-22" y="2686"/>
                    <a:pt x="2227" y="403"/>
                    <a:pt x="5022" y="381"/>
                  </a:cubicBezTo>
                  <a:lnTo>
                    <a:pt x="54207" y="0"/>
                  </a:lnTo>
                  <a:cubicBezTo>
                    <a:pt x="54221" y="0"/>
                    <a:pt x="54234" y="0"/>
                    <a:pt x="54248" y="0"/>
                  </a:cubicBezTo>
                  <a:cubicBezTo>
                    <a:pt x="57025" y="0"/>
                    <a:pt x="59285" y="2240"/>
                    <a:pt x="59307" y="5022"/>
                  </a:cubicBezTo>
                  <a:cubicBezTo>
                    <a:pt x="59329" y="7817"/>
                    <a:pt x="57080" y="10100"/>
                    <a:pt x="54285" y="10121"/>
                  </a:cubicBezTo>
                  <a:lnTo>
                    <a:pt x="5100" y="10503"/>
                  </a:lnTo>
                  <a:cubicBezTo>
                    <a:pt x="5088" y="10503"/>
                    <a:pt x="5074" y="10503"/>
                    <a:pt x="5061" y="10503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0" name="رسم 182" descr="كعك صغير مع فاكهة و رذاذ">
              <a:extLst>
                <a:ext uri="{FF2B5EF4-FFF2-40B4-BE49-F238E27FC236}">
                  <a16:creationId xmlns:a16="http://schemas.microsoft.com/office/drawing/2014/main" id="{5C59C6DD-E7FA-4097-8884-3792F45D4E6F}"/>
                </a:ext>
              </a:extLst>
            </p:cNvPr>
            <p:cNvSpPr/>
            <p:nvPr/>
          </p:nvSpPr>
          <p:spPr>
            <a:xfrm>
              <a:off x="6020753" y="3682350"/>
              <a:ext cx="45167" cy="44630"/>
            </a:xfrm>
            <a:custGeom>
              <a:avLst/>
              <a:gdLst>
                <a:gd name="connsiteX0" fmla="*/ 40107 w 45167"/>
                <a:gd name="connsiteY0" fmla="*/ 44630 h 44630"/>
                <a:gd name="connsiteX1" fmla="*/ 36557 w 45167"/>
                <a:gd name="connsiteY1" fmla="*/ 43176 h 44630"/>
                <a:gd name="connsiteX2" fmla="*/ 1510 w 45167"/>
                <a:gd name="connsiteY2" fmla="*/ 8667 h 44630"/>
                <a:gd name="connsiteX3" fmla="*/ 1454 w 45167"/>
                <a:gd name="connsiteY3" fmla="*/ 1510 h 44630"/>
                <a:gd name="connsiteX4" fmla="*/ 8610 w 45167"/>
                <a:gd name="connsiteY4" fmla="*/ 1454 h 44630"/>
                <a:gd name="connsiteX5" fmla="*/ 43658 w 45167"/>
                <a:gd name="connsiteY5" fmla="*/ 35963 h 44630"/>
                <a:gd name="connsiteX6" fmla="*/ 43713 w 45167"/>
                <a:gd name="connsiteY6" fmla="*/ 43121 h 44630"/>
                <a:gd name="connsiteX7" fmla="*/ 40107 w 45167"/>
                <a:gd name="connsiteY7" fmla="*/ 44630 h 44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5167" h="44630">
                  <a:moveTo>
                    <a:pt x="40107" y="44630"/>
                  </a:moveTo>
                  <a:cubicBezTo>
                    <a:pt x="38825" y="44630"/>
                    <a:pt x="37541" y="44146"/>
                    <a:pt x="36557" y="43176"/>
                  </a:cubicBezTo>
                  <a:lnTo>
                    <a:pt x="1510" y="8667"/>
                  </a:lnTo>
                  <a:cubicBezTo>
                    <a:pt x="-482" y="6705"/>
                    <a:pt x="-506" y="3502"/>
                    <a:pt x="1454" y="1510"/>
                  </a:cubicBezTo>
                  <a:cubicBezTo>
                    <a:pt x="3415" y="-481"/>
                    <a:pt x="6621" y="-506"/>
                    <a:pt x="8610" y="1454"/>
                  </a:cubicBezTo>
                  <a:lnTo>
                    <a:pt x="43658" y="35963"/>
                  </a:lnTo>
                  <a:cubicBezTo>
                    <a:pt x="45650" y="37925"/>
                    <a:pt x="45674" y="41128"/>
                    <a:pt x="43713" y="43121"/>
                  </a:cubicBezTo>
                  <a:cubicBezTo>
                    <a:pt x="42723" y="44126"/>
                    <a:pt x="41416" y="44630"/>
                    <a:pt x="40107" y="44630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1" name="رسم 182" descr="كعك صغير مع فاكهة و رذاذ">
              <a:extLst>
                <a:ext uri="{FF2B5EF4-FFF2-40B4-BE49-F238E27FC236}">
                  <a16:creationId xmlns:a16="http://schemas.microsoft.com/office/drawing/2014/main" id="{DB9EA7B8-2BFA-47BC-9AD2-A8DC8E78482F}"/>
                </a:ext>
              </a:extLst>
            </p:cNvPr>
            <p:cNvSpPr/>
            <p:nvPr/>
          </p:nvSpPr>
          <p:spPr>
            <a:xfrm>
              <a:off x="5815585" y="3824097"/>
              <a:ext cx="59307" cy="10502"/>
            </a:xfrm>
            <a:custGeom>
              <a:avLst/>
              <a:gdLst>
                <a:gd name="connsiteX0" fmla="*/ 5061 w 59307"/>
                <a:gd name="connsiteY0" fmla="*/ 10503 h 10502"/>
                <a:gd name="connsiteX1" fmla="*/ 0 w 59307"/>
                <a:gd name="connsiteY1" fmla="*/ 5481 h 10502"/>
                <a:gd name="connsiteX2" fmla="*/ 5022 w 59307"/>
                <a:gd name="connsiteY2" fmla="*/ 381 h 10502"/>
                <a:gd name="connsiteX3" fmla="*/ 54206 w 59307"/>
                <a:gd name="connsiteY3" fmla="*/ 0 h 10502"/>
                <a:gd name="connsiteX4" fmla="*/ 54246 w 59307"/>
                <a:gd name="connsiteY4" fmla="*/ 0 h 10502"/>
                <a:gd name="connsiteX5" fmla="*/ 59307 w 59307"/>
                <a:gd name="connsiteY5" fmla="*/ 5022 h 10502"/>
                <a:gd name="connsiteX6" fmla="*/ 54285 w 59307"/>
                <a:gd name="connsiteY6" fmla="*/ 10121 h 10502"/>
                <a:gd name="connsiteX7" fmla="*/ 5101 w 59307"/>
                <a:gd name="connsiteY7" fmla="*/ 10503 h 10502"/>
                <a:gd name="connsiteX8" fmla="*/ 5061 w 59307"/>
                <a:gd name="connsiteY8" fmla="*/ 10503 h 105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307" h="10502">
                  <a:moveTo>
                    <a:pt x="5061" y="10503"/>
                  </a:moveTo>
                  <a:cubicBezTo>
                    <a:pt x="2284" y="10503"/>
                    <a:pt x="22" y="8263"/>
                    <a:pt x="0" y="5481"/>
                  </a:cubicBezTo>
                  <a:cubicBezTo>
                    <a:pt x="-22" y="2686"/>
                    <a:pt x="2227" y="403"/>
                    <a:pt x="5022" y="381"/>
                  </a:cubicBezTo>
                  <a:lnTo>
                    <a:pt x="54206" y="0"/>
                  </a:lnTo>
                  <a:cubicBezTo>
                    <a:pt x="54219" y="0"/>
                    <a:pt x="54233" y="0"/>
                    <a:pt x="54246" y="0"/>
                  </a:cubicBezTo>
                  <a:cubicBezTo>
                    <a:pt x="57023" y="0"/>
                    <a:pt x="59285" y="2240"/>
                    <a:pt x="59307" y="5022"/>
                  </a:cubicBezTo>
                  <a:cubicBezTo>
                    <a:pt x="59329" y="7817"/>
                    <a:pt x="57080" y="10100"/>
                    <a:pt x="54285" y="10121"/>
                  </a:cubicBezTo>
                  <a:lnTo>
                    <a:pt x="5101" y="10503"/>
                  </a:lnTo>
                  <a:cubicBezTo>
                    <a:pt x="5088" y="10503"/>
                    <a:pt x="5074" y="10503"/>
                    <a:pt x="5061" y="10503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2" name="رسم 182" descr="كعك صغير مع فاكهة و رذاذ">
              <a:extLst>
                <a:ext uri="{FF2B5EF4-FFF2-40B4-BE49-F238E27FC236}">
                  <a16:creationId xmlns:a16="http://schemas.microsoft.com/office/drawing/2014/main" id="{6915520D-A13E-40EE-9F9D-810116ABF067}"/>
                </a:ext>
              </a:extLst>
            </p:cNvPr>
            <p:cNvSpPr/>
            <p:nvPr/>
          </p:nvSpPr>
          <p:spPr>
            <a:xfrm>
              <a:off x="6094133" y="3562056"/>
              <a:ext cx="59305" cy="10502"/>
            </a:xfrm>
            <a:custGeom>
              <a:avLst/>
              <a:gdLst>
                <a:gd name="connsiteX0" fmla="*/ 5061 w 59305"/>
                <a:gd name="connsiteY0" fmla="*/ 10503 h 10502"/>
                <a:gd name="connsiteX1" fmla="*/ 0 w 59305"/>
                <a:gd name="connsiteY1" fmla="*/ 5481 h 10502"/>
                <a:gd name="connsiteX2" fmla="*/ 5022 w 59305"/>
                <a:gd name="connsiteY2" fmla="*/ 381 h 10502"/>
                <a:gd name="connsiteX3" fmla="*/ 54206 w 59305"/>
                <a:gd name="connsiteY3" fmla="*/ 0 h 10502"/>
                <a:gd name="connsiteX4" fmla="*/ 54245 w 59305"/>
                <a:gd name="connsiteY4" fmla="*/ 0 h 10502"/>
                <a:gd name="connsiteX5" fmla="*/ 59305 w 59305"/>
                <a:gd name="connsiteY5" fmla="*/ 5022 h 10502"/>
                <a:gd name="connsiteX6" fmla="*/ 54283 w 59305"/>
                <a:gd name="connsiteY6" fmla="*/ 10121 h 10502"/>
                <a:gd name="connsiteX7" fmla="*/ 5100 w 59305"/>
                <a:gd name="connsiteY7" fmla="*/ 10503 h 10502"/>
                <a:gd name="connsiteX8" fmla="*/ 5061 w 59305"/>
                <a:gd name="connsiteY8" fmla="*/ 10503 h 105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305" h="10502">
                  <a:moveTo>
                    <a:pt x="5061" y="10503"/>
                  </a:moveTo>
                  <a:cubicBezTo>
                    <a:pt x="2284" y="10503"/>
                    <a:pt x="22" y="8263"/>
                    <a:pt x="0" y="5481"/>
                  </a:cubicBezTo>
                  <a:cubicBezTo>
                    <a:pt x="-22" y="2686"/>
                    <a:pt x="2227" y="403"/>
                    <a:pt x="5022" y="381"/>
                  </a:cubicBezTo>
                  <a:lnTo>
                    <a:pt x="54206" y="0"/>
                  </a:lnTo>
                  <a:cubicBezTo>
                    <a:pt x="54219" y="0"/>
                    <a:pt x="54233" y="0"/>
                    <a:pt x="54245" y="0"/>
                  </a:cubicBezTo>
                  <a:cubicBezTo>
                    <a:pt x="57021" y="0"/>
                    <a:pt x="59283" y="2240"/>
                    <a:pt x="59305" y="5022"/>
                  </a:cubicBezTo>
                  <a:cubicBezTo>
                    <a:pt x="59327" y="7817"/>
                    <a:pt x="57079" y="10100"/>
                    <a:pt x="54283" y="10121"/>
                  </a:cubicBezTo>
                  <a:lnTo>
                    <a:pt x="5100" y="10503"/>
                  </a:lnTo>
                  <a:cubicBezTo>
                    <a:pt x="5086" y="10503"/>
                    <a:pt x="5074" y="10503"/>
                    <a:pt x="5061" y="10503"/>
                  </a:cubicBezTo>
                  <a:close/>
                </a:path>
              </a:pathLst>
            </a:custGeom>
            <a:solidFill>
              <a:srgbClr val="D0D0D0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3" name="رسم 182" descr="كعك صغير مع فاكهة و رذاذ">
              <a:extLst>
                <a:ext uri="{FF2B5EF4-FFF2-40B4-BE49-F238E27FC236}">
                  <a16:creationId xmlns:a16="http://schemas.microsoft.com/office/drawing/2014/main" id="{CB0FCAAB-3D8E-4466-9761-22617652C020}"/>
                </a:ext>
              </a:extLst>
            </p:cNvPr>
            <p:cNvSpPr/>
            <p:nvPr/>
          </p:nvSpPr>
          <p:spPr>
            <a:xfrm>
              <a:off x="5831160" y="3623887"/>
              <a:ext cx="44633" cy="45170"/>
            </a:xfrm>
            <a:custGeom>
              <a:avLst/>
              <a:gdLst>
                <a:gd name="connsiteX0" fmla="*/ 5061 w 44633"/>
                <a:gd name="connsiteY0" fmla="*/ 45170 h 45170"/>
                <a:gd name="connsiteX1" fmla="*/ 1510 w 44633"/>
                <a:gd name="connsiteY1" fmla="*/ 43716 h 45170"/>
                <a:gd name="connsiteX2" fmla="*/ 1454 w 44633"/>
                <a:gd name="connsiteY2" fmla="*/ 36559 h 45170"/>
                <a:gd name="connsiteX3" fmla="*/ 35965 w 44633"/>
                <a:gd name="connsiteY3" fmla="*/ 1510 h 45170"/>
                <a:gd name="connsiteX4" fmla="*/ 43123 w 44633"/>
                <a:gd name="connsiteY4" fmla="*/ 1454 h 45170"/>
                <a:gd name="connsiteX5" fmla="*/ 43179 w 44633"/>
                <a:gd name="connsiteY5" fmla="*/ 8611 h 45170"/>
                <a:gd name="connsiteX6" fmla="*/ 8668 w 44633"/>
                <a:gd name="connsiteY6" fmla="*/ 43660 h 45170"/>
                <a:gd name="connsiteX7" fmla="*/ 5061 w 44633"/>
                <a:gd name="connsiteY7" fmla="*/ 45170 h 451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4633" h="45170">
                  <a:moveTo>
                    <a:pt x="5061" y="45170"/>
                  </a:moveTo>
                  <a:cubicBezTo>
                    <a:pt x="3779" y="45170"/>
                    <a:pt x="2495" y="44686"/>
                    <a:pt x="1510" y="43716"/>
                  </a:cubicBezTo>
                  <a:cubicBezTo>
                    <a:pt x="-482" y="41754"/>
                    <a:pt x="-506" y="38551"/>
                    <a:pt x="1454" y="36559"/>
                  </a:cubicBezTo>
                  <a:lnTo>
                    <a:pt x="35965" y="1510"/>
                  </a:lnTo>
                  <a:cubicBezTo>
                    <a:pt x="37927" y="-483"/>
                    <a:pt x="41132" y="-505"/>
                    <a:pt x="43123" y="1454"/>
                  </a:cubicBezTo>
                  <a:cubicBezTo>
                    <a:pt x="45115" y="3416"/>
                    <a:pt x="45139" y="6619"/>
                    <a:pt x="43179" y="8611"/>
                  </a:cubicBezTo>
                  <a:lnTo>
                    <a:pt x="8668" y="43660"/>
                  </a:lnTo>
                  <a:cubicBezTo>
                    <a:pt x="7677" y="44666"/>
                    <a:pt x="6368" y="45170"/>
                    <a:pt x="5061" y="45170"/>
                  </a:cubicBezTo>
                  <a:close/>
                </a:path>
              </a:pathLst>
            </a:custGeom>
            <a:solidFill>
              <a:schemeClr val="accent4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</p:grpSp>
      <p:grpSp>
        <p:nvGrpSpPr>
          <p:cNvPr id="214" name="رسم 182" descr="كعك صغير مع فاكهة و رذاذ">
            <a:extLst>
              <a:ext uri="{FF2B5EF4-FFF2-40B4-BE49-F238E27FC236}">
                <a16:creationId xmlns:a16="http://schemas.microsoft.com/office/drawing/2014/main" id="{FFD84D7D-79E8-47FA-B039-37A2208DED17}"/>
              </a:ext>
            </a:extLst>
          </p:cNvPr>
          <p:cNvGrpSpPr/>
          <p:nvPr/>
        </p:nvGrpSpPr>
        <p:grpSpPr>
          <a:xfrm>
            <a:off x="5801312" y="4350174"/>
            <a:ext cx="401766" cy="45818"/>
            <a:chOff x="5801312" y="4139861"/>
            <a:chExt cx="401766" cy="45818"/>
          </a:xfrm>
        </p:grpSpPr>
        <p:sp>
          <p:nvSpPr>
            <p:cNvPr id="215" name="رسم 182" descr="كعك صغير مع فاكهة و رذاذ">
              <a:extLst>
                <a:ext uri="{FF2B5EF4-FFF2-40B4-BE49-F238E27FC236}">
                  <a16:creationId xmlns:a16="http://schemas.microsoft.com/office/drawing/2014/main" id="{C0390877-20D9-47B9-AA24-A486AAA06FE4}"/>
                </a:ext>
              </a:extLst>
            </p:cNvPr>
            <p:cNvSpPr/>
            <p:nvPr/>
          </p:nvSpPr>
          <p:spPr>
            <a:xfrm>
              <a:off x="5857041" y="4161411"/>
              <a:ext cx="45818" cy="21914"/>
            </a:xfrm>
            <a:custGeom>
              <a:avLst/>
              <a:gdLst>
                <a:gd name="connsiteX0" fmla="*/ 45818 w 45818"/>
                <a:gd name="connsiteY0" fmla="*/ 10780 h 21914"/>
                <a:gd name="connsiteX1" fmla="*/ 22994 w 45818"/>
                <a:gd name="connsiteY1" fmla="*/ 21914 h 21914"/>
                <a:gd name="connsiteX2" fmla="*/ 0 w 45818"/>
                <a:gd name="connsiteY2" fmla="*/ 11134 h 21914"/>
                <a:gd name="connsiteX3" fmla="*/ 22824 w 45818"/>
                <a:gd name="connsiteY3" fmla="*/ 1 h 21914"/>
                <a:gd name="connsiteX4" fmla="*/ 45818 w 45818"/>
                <a:gd name="connsiteY4" fmla="*/ 10780 h 21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818" h="21914">
                  <a:moveTo>
                    <a:pt x="45818" y="10780"/>
                  </a:moveTo>
                  <a:cubicBezTo>
                    <a:pt x="45818" y="10780"/>
                    <a:pt x="35646" y="21816"/>
                    <a:pt x="22994" y="21914"/>
                  </a:cubicBezTo>
                  <a:cubicBezTo>
                    <a:pt x="10342" y="22012"/>
                    <a:pt x="0" y="11134"/>
                    <a:pt x="0" y="11134"/>
                  </a:cubicBezTo>
                  <a:cubicBezTo>
                    <a:pt x="0" y="11134"/>
                    <a:pt x="10172" y="98"/>
                    <a:pt x="22824" y="1"/>
                  </a:cubicBezTo>
                  <a:cubicBezTo>
                    <a:pt x="35477" y="-97"/>
                    <a:pt x="45818" y="10780"/>
                    <a:pt x="45818" y="10780"/>
                  </a:cubicBezTo>
                  <a:close/>
                </a:path>
              </a:pathLst>
            </a:custGeom>
            <a:solidFill>
              <a:srgbClr val="2F2F2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6" name="رسم 182" descr="كعك صغير مع فاكهة و رذاذ">
              <a:extLst>
                <a:ext uri="{FF2B5EF4-FFF2-40B4-BE49-F238E27FC236}">
                  <a16:creationId xmlns:a16="http://schemas.microsoft.com/office/drawing/2014/main" id="{929BDCF2-A3CD-44D9-B04C-0AEB51A8FB25}"/>
                </a:ext>
              </a:extLst>
            </p:cNvPr>
            <p:cNvSpPr/>
            <p:nvPr/>
          </p:nvSpPr>
          <p:spPr>
            <a:xfrm>
              <a:off x="5801312" y="4139861"/>
              <a:ext cx="21914" cy="45818"/>
            </a:xfrm>
            <a:custGeom>
              <a:avLst/>
              <a:gdLst>
                <a:gd name="connsiteX0" fmla="*/ 10780 w 21914"/>
                <a:gd name="connsiteY0" fmla="*/ 0 h 45818"/>
                <a:gd name="connsiteX1" fmla="*/ 21914 w 21914"/>
                <a:gd name="connsiteY1" fmla="*/ 22824 h 45818"/>
                <a:gd name="connsiteX2" fmla="*/ 11134 w 21914"/>
                <a:gd name="connsiteY2" fmla="*/ 45818 h 45818"/>
                <a:gd name="connsiteX3" fmla="*/ 1 w 21914"/>
                <a:gd name="connsiteY3" fmla="*/ 22994 h 45818"/>
                <a:gd name="connsiteX4" fmla="*/ 10780 w 21914"/>
                <a:gd name="connsiteY4" fmla="*/ 0 h 45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914" h="45818">
                  <a:moveTo>
                    <a:pt x="10780" y="0"/>
                  </a:moveTo>
                  <a:cubicBezTo>
                    <a:pt x="10780" y="0"/>
                    <a:pt x="21816" y="10172"/>
                    <a:pt x="21914" y="22824"/>
                  </a:cubicBezTo>
                  <a:cubicBezTo>
                    <a:pt x="22012" y="35476"/>
                    <a:pt x="11134" y="45818"/>
                    <a:pt x="11134" y="45818"/>
                  </a:cubicBezTo>
                  <a:cubicBezTo>
                    <a:pt x="11134" y="45818"/>
                    <a:pt x="99" y="35646"/>
                    <a:pt x="1" y="22994"/>
                  </a:cubicBezTo>
                  <a:cubicBezTo>
                    <a:pt x="-97" y="10341"/>
                    <a:pt x="10780" y="0"/>
                    <a:pt x="10780" y="0"/>
                  </a:cubicBezTo>
                  <a:close/>
                </a:path>
              </a:pathLst>
            </a:custGeom>
            <a:solidFill>
              <a:srgbClr val="737373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7" name="رسم 182" descr="كعك صغير مع فاكهة و رذاذ">
              <a:extLst>
                <a:ext uri="{FF2B5EF4-FFF2-40B4-BE49-F238E27FC236}">
                  <a16:creationId xmlns:a16="http://schemas.microsoft.com/office/drawing/2014/main" id="{D5326263-0A5B-47E8-9F68-A75AF2754DA8}"/>
                </a:ext>
              </a:extLst>
            </p:cNvPr>
            <p:cNvSpPr/>
            <p:nvPr/>
          </p:nvSpPr>
          <p:spPr>
            <a:xfrm>
              <a:off x="6170425" y="4145618"/>
              <a:ext cx="32653" cy="32165"/>
            </a:xfrm>
            <a:custGeom>
              <a:avLst/>
              <a:gdLst>
                <a:gd name="connsiteX0" fmla="*/ 2 w 32653"/>
                <a:gd name="connsiteY0" fmla="*/ 9 h 32165"/>
                <a:gd name="connsiteX1" fmla="*/ 24014 w 32653"/>
                <a:gd name="connsiteY1" fmla="*/ 8275 h 32165"/>
                <a:gd name="connsiteX2" fmla="*/ 32651 w 32653"/>
                <a:gd name="connsiteY2" fmla="*/ 32156 h 32165"/>
                <a:gd name="connsiteX3" fmla="*/ 8639 w 32653"/>
                <a:gd name="connsiteY3" fmla="*/ 23891 h 32165"/>
                <a:gd name="connsiteX4" fmla="*/ 2 w 32653"/>
                <a:gd name="connsiteY4" fmla="*/ 9 h 321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653" h="32165">
                  <a:moveTo>
                    <a:pt x="2" y="9"/>
                  </a:moveTo>
                  <a:cubicBezTo>
                    <a:pt x="2" y="9"/>
                    <a:pt x="14999" y="-602"/>
                    <a:pt x="24014" y="8275"/>
                  </a:cubicBezTo>
                  <a:cubicBezTo>
                    <a:pt x="33030" y="17151"/>
                    <a:pt x="32651" y="32156"/>
                    <a:pt x="32651" y="32156"/>
                  </a:cubicBezTo>
                  <a:cubicBezTo>
                    <a:pt x="32651" y="32156"/>
                    <a:pt x="17654" y="32767"/>
                    <a:pt x="8639" y="23891"/>
                  </a:cubicBezTo>
                  <a:cubicBezTo>
                    <a:pt x="-377" y="15014"/>
                    <a:pt x="2" y="9"/>
                    <a:pt x="2" y="9"/>
                  </a:cubicBezTo>
                  <a:close/>
                </a:path>
              </a:pathLst>
            </a:custGeom>
            <a:solidFill>
              <a:srgbClr val="737373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8" name="رسم 182" descr="كعك صغير مع فاكهة و رذاذ">
              <a:extLst>
                <a:ext uri="{FF2B5EF4-FFF2-40B4-BE49-F238E27FC236}">
                  <a16:creationId xmlns:a16="http://schemas.microsoft.com/office/drawing/2014/main" id="{C94487F2-4366-4BE9-BD6F-08264654B29A}"/>
                </a:ext>
              </a:extLst>
            </p:cNvPr>
            <p:cNvSpPr/>
            <p:nvPr/>
          </p:nvSpPr>
          <p:spPr>
            <a:xfrm>
              <a:off x="5932660" y="4148591"/>
              <a:ext cx="32165" cy="32653"/>
            </a:xfrm>
            <a:custGeom>
              <a:avLst/>
              <a:gdLst>
                <a:gd name="connsiteX0" fmla="*/ 9 w 32165"/>
                <a:gd name="connsiteY0" fmla="*/ 32651 h 32653"/>
                <a:gd name="connsiteX1" fmla="*/ 8275 w 32165"/>
                <a:gd name="connsiteY1" fmla="*/ 8639 h 32653"/>
                <a:gd name="connsiteX2" fmla="*/ 32156 w 32165"/>
                <a:gd name="connsiteY2" fmla="*/ 2 h 32653"/>
                <a:gd name="connsiteX3" fmla="*/ 23891 w 32165"/>
                <a:gd name="connsiteY3" fmla="*/ 24014 h 32653"/>
                <a:gd name="connsiteX4" fmla="*/ 9 w 32165"/>
                <a:gd name="connsiteY4" fmla="*/ 32651 h 32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65" h="32653">
                  <a:moveTo>
                    <a:pt x="9" y="32651"/>
                  </a:moveTo>
                  <a:cubicBezTo>
                    <a:pt x="9" y="32651"/>
                    <a:pt x="-602" y="17654"/>
                    <a:pt x="8275" y="8639"/>
                  </a:cubicBezTo>
                  <a:cubicBezTo>
                    <a:pt x="17151" y="-377"/>
                    <a:pt x="32156" y="2"/>
                    <a:pt x="32156" y="2"/>
                  </a:cubicBezTo>
                  <a:cubicBezTo>
                    <a:pt x="32156" y="2"/>
                    <a:pt x="32767" y="14999"/>
                    <a:pt x="23891" y="24014"/>
                  </a:cubicBezTo>
                  <a:cubicBezTo>
                    <a:pt x="15014" y="33029"/>
                    <a:pt x="9" y="32651"/>
                    <a:pt x="9" y="32651"/>
                  </a:cubicBezTo>
                  <a:close/>
                </a:path>
              </a:pathLst>
            </a:custGeom>
            <a:solidFill>
              <a:srgbClr val="737373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9" name="رسم 182" descr="كعك صغير مع فاكهة و رذاذ">
              <a:extLst>
                <a:ext uri="{FF2B5EF4-FFF2-40B4-BE49-F238E27FC236}">
                  <a16:creationId xmlns:a16="http://schemas.microsoft.com/office/drawing/2014/main" id="{036DC3C4-C656-4CA7-B1F1-93E0FC397571}"/>
                </a:ext>
              </a:extLst>
            </p:cNvPr>
            <p:cNvSpPr/>
            <p:nvPr/>
          </p:nvSpPr>
          <p:spPr>
            <a:xfrm>
              <a:off x="6001618" y="4153358"/>
              <a:ext cx="32653" cy="32165"/>
            </a:xfrm>
            <a:custGeom>
              <a:avLst/>
              <a:gdLst>
                <a:gd name="connsiteX0" fmla="*/ 32651 w 32653"/>
                <a:gd name="connsiteY0" fmla="*/ 32156 h 32165"/>
                <a:gd name="connsiteX1" fmla="*/ 8639 w 32653"/>
                <a:gd name="connsiteY1" fmla="*/ 23891 h 32165"/>
                <a:gd name="connsiteX2" fmla="*/ 2 w 32653"/>
                <a:gd name="connsiteY2" fmla="*/ 9 h 32165"/>
                <a:gd name="connsiteX3" fmla="*/ 24014 w 32653"/>
                <a:gd name="connsiteY3" fmla="*/ 8275 h 32165"/>
                <a:gd name="connsiteX4" fmla="*/ 32651 w 32653"/>
                <a:gd name="connsiteY4" fmla="*/ 32156 h 321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653" h="32165">
                  <a:moveTo>
                    <a:pt x="32651" y="32156"/>
                  </a:moveTo>
                  <a:cubicBezTo>
                    <a:pt x="32651" y="32156"/>
                    <a:pt x="17654" y="32767"/>
                    <a:pt x="8639" y="23891"/>
                  </a:cubicBezTo>
                  <a:cubicBezTo>
                    <a:pt x="-376" y="15014"/>
                    <a:pt x="2" y="9"/>
                    <a:pt x="2" y="9"/>
                  </a:cubicBezTo>
                  <a:cubicBezTo>
                    <a:pt x="2" y="9"/>
                    <a:pt x="14999" y="-602"/>
                    <a:pt x="24014" y="8275"/>
                  </a:cubicBezTo>
                  <a:cubicBezTo>
                    <a:pt x="33029" y="17151"/>
                    <a:pt x="32651" y="32156"/>
                    <a:pt x="32651" y="32156"/>
                  </a:cubicBezTo>
                  <a:close/>
                </a:path>
              </a:pathLst>
            </a:custGeom>
            <a:solidFill>
              <a:srgbClr val="2F2F2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</p:grpSp>
      <p:pic>
        <p:nvPicPr>
          <p:cNvPr id="4" name="صورة 3">
            <a:extLst>
              <a:ext uri="{FF2B5EF4-FFF2-40B4-BE49-F238E27FC236}">
                <a16:creationId xmlns:a16="http://schemas.microsoft.com/office/drawing/2014/main" id="{5C3A36B8-1B41-416F-88F9-F55133CDA2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65897" y="1559768"/>
            <a:ext cx="1712166" cy="1408615"/>
          </a:xfrm>
          <a:prstGeom prst="rect">
            <a:avLst/>
          </a:prstGeom>
        </p:spPr>
      </p:pic>
      <p:pic>
        <p:nvPicPr>
          <p:cNvPr id="8" name="صورة 7" descr="صورة تحتوي على سهم&#10;&#10;تم إنشاء الوصف تلقائياً">
            <a:extLst>
              <a:ext uri="{FF2B5EF4-FFF2-40B4-BE49-F238E27FC236}">
                <a16:creationId xmlns:a16="http://schemas.microsoft.com/office/drawing/2014/main" id="{F81945CE-9B82-40FC-A0D4-B6C7942C859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09952" y="1413869"/>
            <a:ext cx="2316153" cy="1737115"/>
          </a:xfrm>
          <a:prstGeom prst="rect">
            <a:avLst/>
          </a:prstGeom>
        </p:spPr>
      </p:pic>
      <p:sp>
        <p:nvSpPr>
          <p:cNvPr id="68" name="مربع نص 67">
            <a:extLst>
              <a:ext uri="{FF2B5EF4-FFF2-40B4-BE49-F238E27FC236}">
                <a16:creationId xmlns:a16="http://schemas.microsoft.com/office/drawing/2014/main" id="{A503A287-CD68-4C21-9688-50A2FDE35736}"/>
              </a:ext>
            </a:extLst>
          </p:cNvPr>
          <p:cNvSpPr txBox="1"/>
          <p:nvPr/>
        </p:nvSpPr>
        <p:spPr>
          <a:xfrm>
            <a:off x="7484705" y="4775012"/>
            <a:ext cx="1712167" cy="523220"/>
          </a:xfrm>
          <a:custGeom>
            <a:avLst/>
            <a:gdLst>
              <a:gd name="connsiteX0" fmla="*/ 0 w 1712167"/>
              <a:gd name="connsiteY0" fmla="*/ 0 h 523220"/>
              <a:gd name="connsiteX1" fmla="*/ 519357 w 1712167"/>
              <a:gd name="connsiteY1" fmla="*/ 0 h 523220"/>
              <a:gd name="connsiteX2" fmla="*/ 1090080 w 1712167"/>
              <a:gd name="connsiteY2" fmla="*/ 0 h 523220"/>
              <a:gd name="connsiteX3" fmla="*/ 1712167 w 1712167"/>
              <a:gd name="connsiteY3" fmla="*/ 0 h 523220"/>
              <a:gd name="connsiteX4" fmla="*/ 1712167 w 1712167"/>
              <a:gd name="connsiteY4" fmla="*/ 523220 h 523220"/>
              <a:gd name="connsiteX5" fmla="*/ 1158566 w 1712167"/>
              <a:gd name="connsiteY5" fmla="*/ 523220 h 523220"/>
              <a:gd name="connsiteX6" fmla="*/ 604966 w 1712167"/>
              <a:gd name="connsiteY6" fmla="*/ 523220 h 523220"/>
              <a:gd name="connsiteX7" fmla="*/ 0 w 1712167"/>
              <a:gd name="connsiteY7" fmla="*/ 523220 h 523220"/>
              <a:gd name="connsiteX8" fmla="*/ 0 w 1712167"/>
              <a:gd name="connsiteY8" fmla="*/ 0 h 523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12167" h="523220" fill="none" extrusionOk="0">
                <a:moveTo>
                  <a:pt x="0" y="0"/>
                </a:moveTo>
                <a:cubicBezTo>
                  <a:pt x="240415" y="21257"/>
                  <a:pt x="268505" y="10113"/>
                  <a:pt x="519357" y="0"/>
                </a:cubicBezTo>
                <a:cubicBezTo>
                  <a:pt x="770209" y="-10113"/>
                  <a:pt x="897037" y="20216"/>
                  <a:pt x="1090080" y="0"/>
                </a:cubicBezTo>
                <a:cubicBezTo>
                  <a:pt x="1283123" y="-20216"/>
                  <a:pt x="1523932" y="-26024"/>
                  <a:pt x="1712167" y="0"/>
                </a:cubicBezTo>
                <a:cubicBezTo>
                  <a:pt x="1729582" y="166746"/>
                  <a:pt x="1736228" y="314960"/>
                  <a:pt x="1712167" y="523220"/>
                </a:cubicBezTo>
                <a:cubicBezTo>
                  <a:pt x="1538424" y="505006"/>
                  <a:pt x="1433794" y="498060"/>
                  <a:pt x="1158566" y="523220"/>
                </a:cubicBezTo>
                <a:cubicBezTo>
                  <a:pt x="883338" y="548380"/>
                  <a:pt x="857131" y="520226"/>
                  <a:pt x="604966" y="523220"/>
                </a:cubicBezTo>
                <a:cubicBezTo>
                  <a:pt x="352801" y="526214"/>
                  <a:pt x="181861" y="552519"/>
                  <a:pt x="0" y="523220"/>
                </a:cubicBezTo>
                <a:cubicBezTo>
                  <a:pt x="13155" y="353848"/>
                  <a:pt x="-13836" y="170676"/>
                  <a:pt x="0" y="0"/>
                </a:cubicBezTo>
                <a:close/>
              </a:path>
              <a:path w="1712167" h="523220" stroke="0" extrusionOk="0">
                <a:moveTo>
                  <a:pt x="0" y="0"/>
                </a:moveTo>
                <a:cubicBezTo>
                  <a:pt x="236013" y="23166"/>
                  <a:pt x="345584" y="-15247"/>
                  <a:pt x="536479" y="0"/>
                </a:cubicBezTo>
                <a:cubicBezTo>
                  <a:pt x="727374" y="15247"/>
                  <a:pt x="984361" y="23513"/>
                  <a:pt x="1124323" y="0"/>
                </a:cubicBezTo>
                <a:cubicBezTo>
                  <a:pt x="1264285" y="-23513"/>
                  <a:pt x="1422672" y="10692"/>
                  <a:pt x="1712167" y="0"/>
                </a:cubicBezTo>
                <a:cubicBezTo>
                  <a:pt x="1727321" y="241052"/>
                  <a:pt x="1706357" y="371874"/>
                  <a:pt x="1712167" y="523220"/>
                </a:cubicBezTo>
                <a:cubicBezTo>
                  <a:pt x="1466842" y="530690"/>
                  <a:pt x="1379465" y="517551"/>
                  <a:pt x="1158566" y="523220"/>
                </a:cubicBezTo>
                <a:cubicBezTo>
                  <a:pt x="937667" y="528889"/>
                  <a:pt x="864137" y="548104"/>
                  <a:pt x="639209" y="523220"/>
                </a:cubicBezTo>
                <a:cubicBezTo>
                  <a:pt x="414281" y="498336"/>
                  <a:pt x="296533" y="507304"/>
                  <a:pt x="0" y="523220"/>
                </a:cubicBezTo>
                <a:cubicBezTo>
                  <a:pt x="20192" y="313173"/>
                  <a:pt x="15136" y="218689"/>
                  <a:pt x="0" y="0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09803520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1">
            <a:spAutoFit/>
          </a:bodyPr>
          <a:lstStyle/>
          <a:p>
            <a:pPr algn="ctr"/>
            <a:r>
              <a:rPr lang="ar-SA" sz="2800" b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التدريب </a:t>
            </a:r>
            <a:endParaRPr lang="ar-SA" sz="28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10" name="صورة 9">
            <a:extLst>
              <a:ext uri="{FF2B5EF4-FFF2-40B4-BE49-F238E27FC236}">
                <a16:creationId xmlns:a16="http://schemas.microsoft.com/office/drawing/2014/main" id="{3C196AFE-FDEE-436C-8A86-BC0AD6A4FE9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64480" y="3220498"/>
            <a:ext cx="2540105" cy="1905079"/>
          </a:xfrm>
          <a:prstGeom prst="rect">
            <a:avLst/>
          </a:prstGeom>
        </p:spPr>
      </p:pic>
      <p:sp>
        <p:nvSpPr>
          <p:cNvPr id="69" name="مربع نص 68">
            <a:extLst>
              <a:ext uri="{FF2B5EF4-FFF2-40B4-BE49-F238E27FC236}">
                <a16:creationId xmlns:a16="http://schemas.microsoft.com/office/drawing/2014/main" id="{3BF05E8C-C416-49A1-8DCB-E59ECD722FD2}"/>
              </a:ext>
            </a:extLst>
          </p:cNvPr>
          <p:cNvSpPr txBox="1"/>
          <p:nvPr/>
        </p:nvSpPr>
        <p:spPr>
          <a:xfrm>
            <a:off x="3040419" y="4892364"/>
            <a:ext cx="1712167" cy="523220"/>
          </a:xfrm>
          <a:custGeom>
            <a:avLst/>
            <a:gdLst>
              <a:gd name="connsiteX0" fmla="*/ 0 w 1712167"/>
              <a:gd name="connsiteY0" fmla="*/ 0 h 523220"/>
              <a:gd name="connsiteX1" fmla="*/ 519357 w 1712167"/>
              <a:gd name="connsiteY1" fmla="*/ 0 h 523220"/>
              <a:gd name="connsiteX2" fmla="*/ 1124323 w 1712167"/>
              <a:gd name="connsiteY2" fmla="*/ 0 h 523220"/>
              <a:gd name="connsiteX3" fmla="*/ 1712167 w 1712167"/>
              <a:gd name="connsiteY3" fmla="*/ 0 h 523220"/>
              <a:gd name="connsiteX4" fmla="*/ 1712167 w 1712167"/>
              <a:gd name="connsiteY4" fmla="*/ 523220 h 523220"/>
              <a:gd name="connsiteX5" fmla="*/ 1124323 w 1712167"/>
              <a:gd name="connsiteY5" fmla="*/ 523220 h 523220"/>
              <a:gd name="connsiteX6" fmla="*/ 570722 w 1712167"/>
              <a:gd name="connsiteY6" fmla="*/ 523220 h 523220"/>
              <a:gd name="connsiteX7" fmla="*/ 0 w 1712167"/>
              <a:gd name="connsiteY7" fmla="*/ 523220 h 523220"/>
              <a:gd name="connsiteX8" fmla="*/ 0 w 1712167"/>
              <a:gd name="connsiteY8" fmla="*/ 0 h 523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12167" h="523220" fill="none" extrusionOk="0">
                <a:moveTo>
                  <a:pt x="0" y="0"/>
                </a:moveTo>
                <a:cubicBezTo>
                  <a:pt x="138789" y="-15157"/>
                  <a:pt x="277831" y="16377"/>
                  <a:pt x="519357" y="0"/>
                </a:cubicBezTo>
                <a:cubicBezTo>
                  <a:pt x="760883" y="-16377"/>
                  <a:pt x="822606" y="18288"/>
                  <a:pt x="1124323" y="0"/>
                </a:cubicBezTo>
                <a:cubicBezTo>
                  <a:pt x="1426040" y="-18288"/>
                  <a:pt x="1477599" y="14891"/>
                  <a:pt x="1712167" y="0"/>
                </a:cubicBezTo>
                <a:cubicBezTo>
                  <a:pt x="1688940" y="105916"/>
                  <a:pt x="1729708" y="344203"/>
                  <a:pt x="1712167" y="523220"/>
                </a:cubicBezTo>
                <a:cubicBezTo>
                  <a:pt x="1484162" y="498956"/>
                  <a:pt x="1313232" y="503808"/>
                  <a:pt x="1124323" y="523220"/>
                </a:cubicBezTo>
                <a:cubicBezTo>
                  <a:pt x="935414" y="542632"/>
                  <a:pt x="795856" y="543060"/>
                  <a:pt x="570722" y="523220"/>
                </a:cubicBezTo>
                <a:cubicBezTo>
                  <a:pt x="345588" y="503380"/>
                  <a:pt x="165739" y="549634"/>
                  <a:pt x="0" y="523220"/>
                </a:cubicBezTo>
                <a:cubicBezTo>
                  <a:pt x="7859" y="265475"/>
                  <a:pt x="-8317" y="141161"/>
                  <a:pt x="0" y="0"/>
                </a:cubicBezTo>
                <a:close/>
              </a:path>
              <a:path w="1712167" h="523220" stroke="0" extrusionOk="0">
                <a:moveTo>
                  <a:pt x="0" y="0"/>
                </a:moveTo>
                <a:cubicBezTo>
                  <a:pt x="241128" y="25688"/>
                  <a:pt x="366996" y="-5871"/>
                  <a:pt x="519357" y="0"/>
                </a:cubicBezTo>
                <a:cubicBezTo>
                  <a:pt x="671718" y="5871"/>
                  <a:pt x="845532" y="19015"/>
                  <a:pt x="1072958" y="0"/>
                </a:cubicBezTo>
                <a:cubicBezTo>
                  <a:pt x="1300384" y="-19015"/>
                  <a:pt x="1467360" y="-27232"/>
                  <a:pt x="1712167" y="0"/>
                </a:cubicBezTo>
                <a:cubicBezTo>
                  <a:pt x="1736484" y="179537"/>
                  <a:pt x="1699634" y="273550"/>
                  <a:pt x="1712167" y="523220"/>
                </a:cubicBezTo>
                <a:cubicBezTo>
                  <a:pt x="1584199" y="529401"/>
                  <a:pt x="1444781" y="529167"/>
                  <a:pt x="1192810" y="523220"/>
                </a:cubicBezTo>
                <a:cubicBezTo>
                  <a:pt x="940839" y="517273"/>
                  <a:pt x="789144" y="503378"/>
                  <a:pt x="639209" y="523220"/>
                </a:cubicBezTo>
                <a:cubicBezTo>
                  <a:pt x="489274" y="543062"/>
                  <a:pt x="300716" y="511878"/>
                  <a:pt x="0" y="523220"/>
                </a:cubicBezTo>
                <a:cubicBezTo>
                  <a:pt x="15532" y="410641"/>
                  <a:pt x="-10894" y="225846"/>
                  <a:pt x="0" y="0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87430615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1">
            <a:spAutoFit/>
          </a:bodyPr>
          <a:lstStyle/>
          <a:p>
            <a:pPr algn="ctr"/>
            <a:r>
              <a:rPr lang="ar-SA" sz="2800" b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التقويم  </a:t>
            </a:r>
            <a:endParaRPr lang="ar-SA" sz="28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12" name="صورة 11" descr="صورة تحتوي على سهم&#10;&#10;تم إنشاء الوصف تلقائياً">
            <a:extLst>
              <a:ext uri="{FF2B5EF4-FFF2-40B4-BE49-F238E27FC236}">
                <a16:creationId xmlns:a16="http://schemas.microsoft.com/office/drawing/2014/main" id="{0BFF4DF9-7975-416A-9A5C-16EA7E4E8BC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2957" t="23398" r="15995" b="11234"/>
          <a:stretch/>
        </p:blipFill>
        <p:spPr>
          <a:xfrm>
            <a:off x="3159362" y="3531365"/>
            <a:ext cx="1880854" cy="1510485"/>
          </a:xfrm>
          <a:prstGeom prst="rect">
            <a:avLst/>
          </a:prstGeom>
        </p:spPr>
      </p:pic>
      <p:pic>
        <p:nvPicPr>
          <p:cNvPr id="22" name="رسم 21" descr="مؤشر مع تعبئة خالصة">
            <a:extLst>
              <a:ext uri="{FF2B5EF4-FFF2-40B4-BE49-F238E27FC236}">
                <a16:creationId xmlns:a16="http://schemas.microsoft.com/office/drawing/2014/main" id="{7F458B81-CC22-48E6-90BB-EA77433ED6B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505173" y="4306822"/>
            <a:ext cx="914400" cy="9144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43" name="مربع نص 42">
            <a:extLst>
              <a:ext uri="{FF2B5EF4-FFF2-40B4-BE49-F238E27FC236}">
                <a16:creationId xmlns:a16="http://schemas.microsoft.com/office/drawing/2014/main" id="{4511A26F-7421-49E3-ADF7-F06F5ACF1D7B}"/>
              </a:ext>
            </a:extLst>
          </p:cNvPr>
          <p:cNvSpPr txBox="1"/>
          <p:nvPr/>
        </p:nvSpPr>
        <p:spPr>
          <a:xfrm>
            <a:off x="7608464" y="459553"/>
            <a:ext cx="4009603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2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عنوان الدرس : </a:t>
            </a:r>
            <a:endParaRPr lang="ar-SA" sz="32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45" name="مربع نص 44">
            <a:extLst>
              <a:ext uri="{FF2B5EF4-FFF2-40B4-BE49-F238E27FC236}">
                <a16:creationId xmlns:a16="http://schemas.microsoft.com/office/drawing/2014/main" id="{F15AC8C3-CAC4-4C63-A5EC-46D10B32D847}"/>
              </a:ext>
            </a:extLst>
          </p:cNvPr>
          <p:cNvSpPr txBox="1"/>
          <p:nvPr/>
        </p:nvSpPr>
        <p:spPr>
          <a:xfrm>
            <a:off x="937757" y="471491"/>
            <a:ext cx="400960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التاريخ :   /    / 1443هـ   </a:t>
            </a:r>
            <a:endParaRPr lang="ar-SA" sz="2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46" name="مربع نص 45">
            <a:extLst>
              <a:ext uri="{FF2B5EF4-FFF2-40B4-BE49-F238E27FC236}">
                <a16:creationId xmlns:a16="http://schemas.microsoft.com/office/drawing/2014/main" id="{B9D7D5DF-79D0-4D40-8D45-FA56FE1ABA14}"/>
              </a:ext>
            </a:extLst>
          </p:cNvPr>
          <p:cNvSpPr txBox="1"/>
          <p:nvPr/>
        </p:nvSpPr>
        <p:spPr>
          <a:xfrm>
            <a:off x="847056" y="830250"/>
            <a:ext cx="400960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الحصة  :     الفصل : 1 / </a:t>
            </a:r>
            <a:endParaRPr lang="ar-SA" sz="2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47" name="صورة 46">
            <a:extLst>
              <a:ext uri="{FF2B5EF4-FFF2-40B4-BE49-F238E27FC236}">
                <a16:creationId xmlns:a16="http://schemas.microsoft.com/office/drawing/2014/main" id="{FEE2559C-5BAF-42D1-A89C-C804FEF40C8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16200000">
            <a:off x="-231401" y="2825818"/>
            <a:ext cx="1052689" cy="1057750"/>
          </a:xfrm>
          <a:prstGeom prst="rect">
            <a:avLst/>
          </a:prstGeom>
        </p:spPr>
      </p:pic>
      <p:sp>
        <p:nvSpPr>
          <p:cNvPr id="48" name="مربع نص 1">
            <a:extLst>
              <a:ext uri="{FF2B5EF4-FFF2-40B4-BE49-F238E27FC236}">
                <a16:creationId xmlns:a16="http://schemas.microsoft.com/office/drawing/2014/main" id="{AEB0A081-5B6C-47FE-9826-9BEBD29E40F1}"/>
              </a:ext>
            </a:extLst>
          </p:cNvPr>
          <p:cNvSpPr txBox="1"/>
          <p:nvPr/>
        </p:nvSpPr>
        <p:spPr>
          <a:xfrm rot="16200000">
            <a:off x="-303145" y="4389182"/>
            <a:ext cx="1474839" cy="323165"/>
          </a:xfrm>
          <a:prstGeom prst="rect">
            <a:avLst/>
          </a:prstGeom>
          <a:noFill/>
        </p:spPr>
        <p:txBody>
          <a:bodyPr wrap="square" rtlCol="1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ar-SA" sz="1500" b="1">
                <a:ln/>
                <a:solidFill>
                  <a:schemeClr val="accent3"/>
                </a:solidFill>
              </a:rPr>
              <a:t>منى الثبيتي </a:t>
            </a:r>
          </a:p>
        </p:txBody>
      </p:sp>
      <p:sp>
        <p:nvSpPr>
          <p:cNvPr id="49" name="مستطيل 48">
            <a:extLst>
              <a:ext uri="{FF2B5EF4-FFF2-40B4-BE49-F238E27FC236}">
                <a16:creationId xmlns:a16="http://schemas.microsoft.com/office/drawing/2014/main" id="{F2EF72E5-EEF3-4E60-89C8-45401AA71AC2}"/>
              </a:ext>
            </a:extLst>
          </p:cNvPr>
          <p:cNvSpPr/>
          <p:nvPr/>
        </p:nvSpPr>
        <p:spPr>
          <a:xfrm>
            <a:off x="4495977" y="575040"/>
            <a:ext cx="3443570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ar-SA" sz="3600" b="1" cap="none" spc="0">
                <a:ln/>
                <a:solidFill>
                  <a:schemeClr val="accent3"/>
                </a:solidFill>
                <a:effectLst/>
                <a:latin typeface="AbdoLine-Heavy" panose="02000500030000020004" pitchFamily="50" charset="-78"/>
                <a:cs typeface="AbdoLine-Heavy" panose="02000500030000020004" pitchFamily="50" charset="-78"/>
              </a:rPr>
              <a:t>استراتيجية حل المسألة </a:t>
            </a:r>
          </a:p>
        </p:txBody>
      </p:sp>
    </p:spTree>
    <p:extLst>
      <p:ext uri="{BB962C8B-B14F-4D97-AF65-F5344CB8AC3E}">
        <p14:creationId xmlns:p14="http://schemas.microsoft.com/office/powerpoint/2010/main" val="1436551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13 -0.02593 L -0.49545 -0.27524 " pathEditMode="relative" rAng="0" ptsTypes="AA">
                                      <p:cBhvr>
                                        <p:cTn id="6" dur="7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622" y="-124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 descr="صورة تحتوي على نص, كمبيوتر محمول, إلكترونيات, كمبيوتر&#10;&#10;تم إنشاء الوصف تلقائياً">
            <a:extLst>
              <a:ext uri="{FF2B5EF4-FFF2-40B4-BE49-F238E27FC236}">
                <a16:creationId xmlns:a16="http://schemas.microsoft.com/office/drawing/2014/main" id="{9DEC5A9E-11B4-4B09-B647-D6BB354170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29735"/>
            <a:ext cx="12192000" cy="7317469"/>
          </a:xfrm>
          <a:prstGeom prst="rect">
            <a:avLst/>
          </a:prstGeom>
        </p:spPr>
      </p:pic>
      <p:pic>
        <p:nvPicPr>
          <p:cNvPr id="108" name="رسم 107" descr="منزل مع تعبئة خالصة">
            <a:extLst>
              <a:ext uri="{FF2B5EF4-FFF2-40B4-BE49-F238E27FC236}">
                <a16:creationId xmlns:a16="http://schemas.microsoft.com/office/drawing/2014/main" id="{16208312-6699-41D9-9BB6-3E05A8C4CF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12696" y="759429"/>
            <a:ext cx="654440" cy="654440"/>
          </a:xfrm>
          <a:prstGeom prst="rect">
            <a:avLst/>
          </a:prstGeom>
        </p:spPr>
      </p:pic>
      <p:pic>
        <p:nvPicPr>
          <p:cNvPr id="10" name="رسم 9" descr="مؤشر مع تعبئة خالصة">
            <a:hlinkClick r:id="rId6" action="ppaction://hlinksldjump"/>
            <a:extLst>
              <a:ext uri="{FF2B5EF4-FFF2-40B4-BE49-F238E27FC236}">
                <a16:creationId xmlns:a16="http://schemas.microsoft.com/office/drawing/2014/main" id="{D4E82568-92B7-4E8A-8231-A2F5B0A10D4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260563" y="1029148"/>
            <a:ext cx="914400" cy="9144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2" name="صورة 11" descr="صورة تحتوي على سهم&#10;&#10;تم إنشاء الوصف تلقائياً">
            <a:extLst>
              <a:ext uri="{FF2B5EF4-FFF2-40B4-BE49-F238E27FC236}">
                <a16:creationId xmlns:a16="http://schemas.microsoft.com/office/drawing/2014/main" id="{2704AB48-4F00-49A4-BD4B-AB265D0B7D5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614859" y="644146"/>
            <a:ext cx="1243541" cy="932656"/>
          </a:xfrm>
          <a:prstGeom prst="rect">
            <a:avLst/>
          </a:prstGeom>
        </p:spPr>
      </p:pic>
      <p:sp>
        <p:nvSpPr>
          <p:cNvPr id="11" name="مربع نص 10">
            <a:extLst>
              <a:ext uri="{FF2B5EF4-FFF2-40B4-BE49-F238E27FC236}">
                <a16:creationId xmlns:a16="http://schemas.microsoft.com/office/drawing/2014/main" id="{E7102F97-8669-4BA4-ADB7-20F7CC526F9F}"/>
              </a:ext>
            </a:extLst>
          </p:cNvPr>
          <p:cNvSpPr txBox="1"/>
          <p:nvPr/>
        </p:nvSpPr>
        <p:spPr>
          <a:xfrm>
            <a:off x="7657625" y="302241"/>
            <a:ext cx="4009603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2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عنوان الدرس : </a:t>
            </a:r>
            <a:endParaRPr lang="ar-SA" sz="32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1E99F609-3D2B-4589-A873-BC95B37F3DB2}"/>
              </a:ext>
            </a:extLst>
          </p:cNvPr>
          <p:cNvSpPr txBox="1"/>
          <p:nvPr/>
        </p:nvSpPr>
        <p:spPr>
          <a:xfrm>
            <a:off x="986918" y="314179"/>
            <a:ext cx="400960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التاريخ :   /    / 1443هـ   </a:t>
            </a:r>
            <a:endParaRPr lang="ar-SA" sz="2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EB1C07A3-14A4-4064-B9EB-0F5A98FE48FF}"/>
              </a:ext>
            </a:extLst>
          </p:cNvPr>
          <p:cNvSpPr txBox="1"/>
          <p:nvPr/>
        </p:nvSpPr>
        <p:spPr>
          <a:xfrm>
            <a:off x="847056" y="672938"/>
            <a:ext cx="400960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الحصة  :     الفصل : 1 / </a:t>
            </a:r>
            <a:endParaRPr lang="ar-SA" sz="2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grpSp>
        <p:nvGrpSpPr>
          <p:cNvPr id="20" name="مجموعة 19">
            <a:extLst>
              <a:ext uri="{FF2B5EF4-FFF2-40B4-BE49-F238E27FC236}">
                <a16:creationId xmlns:a16="http://schemas.microsoft.com/office/drawing/2014/main" id="{9745021A-4473-4BA6-B21E-12E2691835A3}"/>
              </a:ext>
            </a:extLst>
          </p:cNvPr>
          <p:cNvGrpSpPr/>
          <p:nvPr/>
        </p:nvGrpSpPr>
        <p:grpSpPr>
          <a:xfrm>
            <a:off x="9139107" y="1887326"/>
            <a:ext cx="2442748" cy="819042"/>
            <a:chOff x="7971211" y="1053504"/>
            <a:chExt cx="2339787" cy="798206"/>
          </a:xfrm>
        </p:grpSpPr>
        <p:pic>
          <p:nvPicPr>
            <p:cNvPr id="21" name="صورة 20">
              <a:extLst>
                <a:ext uri="{FF2B5EF4-FFF2-40B4-BE49-F238E27FC236}">
                  <a16:creationId xmlns:a16="http://schemas.microsoft.com/office/drawing/2014/main" id="{6AE885EC-F0C6-411F-AC9D-4836F84096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447" t="79376" r="26915" b="6551"/>
            <a:stretch/>
          </p:blipFill>
          <p:spPr>
            <a:xfrm>
              <a:off x="7971211" y="1053504"/>
              <a:ext cx="2339787" cy="798206"/>
            </a:xfrm>
            <a:prstGeom prst="rect">
              <a:avLst/>
            </a:prstGeom>
          </p:spPr>
        </p:pic>
        <p:sp>
          <p:nvSpPr>
            <p:cNvPr id="22" name="مربع نص 21">
              <a:extLst>
                <a:ext uri="{FF2B5EF4-FFF2-40B4-BE49-F238E27FC236}">
                  <a16:creationId xmlns:a16="http://schemas.microsoft.com/office/drawing/2014/main" id="{3C00FE8E-992E-48FA-BB80-2040C2725E4E}"/>
                </a:ext>
              </a:extLst>
            </p:cNvPr>
            <p:cNvSpPr txBox="1"/>
            <p:nvPr/>
          </p:nvSpPr>
          <p:spPr>
            <a:xfrm>
              <a:off x="8367269" y="1162554"/>
              <a:ext cx="1257073" cy="369332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ar-SA">
                  <a:solidFill>
                    <a:schemeClr val="bg1"/>
                  </a:solidFill>
                </a:rPr>
                <a:t>صــــ 82 </a:t>
              </a:r>
            </a:p>
          </p:txBody>
        </p:sp>
      </p:grpSp>
      <p:pic>
        <p:nvPicPr>
          <p:cNvPr id="23" name="صورة 22">
            <a:extLst>
              <a:ext uri="{FF2B5EF4-FFF2-40B4-BE49-F238E27FC236}">
                <a16:creationId xmlns:a16="http://schemas.microsoft.com/office/drawing/2014/main" id="{E5A15EB2-7A2D-45C8-9D54-C4AD326438E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16200000">
            <a:off x="-231401" y="2825818"/>
            <a:ext cx="1052689" cy="1057750"/>
          </a:xfrm>
          <a:prstGeom prst="rect">
            <a:avLst/>
          </a:prstGeom>
        </p:spPr>
      </p:pic>
      <p:sp>
        <p:nvSpPr>
          <p:cNvPr id="24" name="مربع نص 1">
            <a:extLst>
              <a:ext uri="{FF2B5EF4-FFF2-40B4-BE49-F238E27FC236}">
                <a16:creationId xmlns:a16="http://schemas.microsoft.com/office/drawing/2014/main" id="{1D783A21-F8EB-446C-AB31-F35A73658F5A}"/>
              </a:ext>
            </a:extLst>
          </p:cNvPr>
          <p:cNvSpPr txBox="1"/>
          <p:nvPr/>
        </p:nvSpPr>
        <p:spPr>
          <a:xfrm rot="16200000">
            <a:off x="-303145" y="4389182"/>
            <a:ext cx="1474839" cy="323165"/>
          </a:xfrm>
          <a:prstGeom prst="rect">
            <a:avLst/>
          </a:prstGeom>
          <a:noFill/>
        </p:spPr>
        <p:txBody>
          <a:bodyPr wrap="square" rtlCol="1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ar-SA" sz="1500" b="1">
                <a:ln/>
                <a:solidFill>
                  <a:schemeClr val="accent3"/>
                </a:solidFill>
              </a:rPr>
              <a:t>منى الثبيتي </a:t>
            </a:r>
          </a:p>
        </p:txBody>
      </p:sp>
      <p:sp>
        <p:nvSpPr>
          <p:cNvPr id="25" name="مستطيل 24">
            <a:extLst>
              <a:ext uri="{FF2B5EF4-FFF2-40B4-BE49-F238E27FC236}">
                <a16:creationId xmlns:a16="http://schemas.microsoft.com/office/drawing/2014/main" id="{FEB2A6C5-E43E-4ACE-B180-99ACDC7D6BFA}"/>
              </a:ext>
            </a:extLst>
          </p:cNvPr>
          <p:cNvSpPr/>
          <p:nvPr/>
        </p:nvSpPr>
        <p:spPr>
          <a:xfrm>
            <a:off x="4709966" y="417674"/>
            <a:ext cx="3443570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ar-SA" sz="3600" b="1" cap="none" spc="0">
                <a:ln/>
                <a:solidFill>
                  <a:schemeClr val="accent3"/>
                </a:solidFill>
                <a:effectLst/>
                <a:latin typeface="AbdoLine-Heavy" panose="02000500030000020004" pitchFamily="50" charset="-78"/>
                <a:cs typeface="AbdoLine-Heavy" panose="02000500030000020004" pitchFamily="50" charset="-78"/>
              </a:rPr>
              <a:t>استراتيجية حل المسألة </a:t>
            </a: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C1838295-0051-4660-8541-BBA3914B1CD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colorTemperature colorTemp="53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86462" y="1197540"/>
            <a:ext cx="7211431" cy="609685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B688B478-02AE-4921-B0DA-EC5C293A10C9}"/>
              </a:ext>
            </a:extLst>
          </p:cNvPr>
          <p:cNvPicPr>
            <a:picLocks noChangeAspect="1"/>
          </p:cNvPicPr>
          <p:nvPr/>
        </p:nvPicPr>
        <p:blipFill>
          <a:blip r:embed="rId14">
            <a:clrChange>
              <a:clrFrom>
                <a:srgbClr val="FFFDEA"/>
              </a:clrFrom>
              <a:clrTo>
                <a:srgbClr val="FFFDEA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577990" y="1880097"/>
            <a:ext cx="2724530" cy="895475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7DEAD59A-5BB7-4E47-9C29-738A122EFA3A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DEA"/>
              </a:clrFrom>
              <a:clrTo>
                <a:srgbClr val="FFFDEA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362185" y="2746762"/>
            <a:ext cx="8926171" cy="1133633"/>
          </a:xfrm>
          <a:prstGeom prst="rect">
            <a:avLst/>
          </a:prstGeom>
        </p:spPr>
      </p:pic>
      <p:pic>
        <p:nvPicPr>
          <p:cNvPr id="27" name="صورة 26">
            <a:extLst>
              <a:ext uri="{FF2B5EF4-FFF2-40B4-BE49-F238E27FC236}">
                <a16:creationId xmlns:a16="http://schemas.microsoft.com/office/drawing/2014/main" id="{9D0A8858-3FFD-48BB-AC2D-FB7F559ECEC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358206" y="1616962"/>
            <a:ext cx="1184496" cy="1280447"/>
          </a:xfrm>
          <a:prstGeom prst="rect">
            <a:avLst/>
          </a:prstGeom>
        </p:spPr>
      </p:pic>
      <p:pic>
        <p:nvPicPr>
          <p:cNvPr id="29" name="صورة 28">
            <a:extLst>
              <a:ext uri="{FF2B5EF4-FFF2-40B4-BE49-F238E27FC236}">
                <a16:creationId xmlns:a16="http://schemas.microsoft.com/office/drawing/2014/main" id="{D19243FD-B44F-431B-B43B-61D4B6CF49E7}"/>
              </a:ext>
            </a:extLst>
          </p:cNvPr>
          <p:cNvPicPr>
            <a:picLocks noChangeAspect="1"/>
          </p:cNvPicPr>
          <p:nvPr/>
        </p:nvPicPr>
        <p:blipFill>
          <a:blip r:embed="rId17">
            <a:clrChange>
              <a:clrFrom>
                <a:srgbClr val="FFFDEA"/>
              </a:clrFrom>
              <a:clrTo>
                <a:srgbClr val="FFFDEA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856783" y="3819862"/>
            <a:ext cx="8478433" cy="628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3320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 descr="صورة تحتوي على نص, كمبيوتر محمول, إلكترونيات, كمبيوتر&#10;&#10;تم إنشاء الوصف تلقائياً">
            <a:extLst>
              <a:ext uri="{FF2B5EF4-FFF2-40B4-BE49-F238E27FC236}">
                <a16:creationId xmlns:a16="http://schemas.microsoft.com/office/drawing/2014/main" id="{9DEC5A9E-11B4-4B09-B647-D6BB354170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39"/>
            <a:ext cx="12192000" cy="6858000"/>
          </a:xfrm>
          <a:prstGeom prst="rect">
            <a:avLst/>
          </a:prstGeom>
        </p:spPr>
      </p:pic>
      <p:sp>
        <p:nvSpPr>
          <p:cNvPr id="3" name="مربع نص 2">
            <a:extLst>
              <a:ext uri="{FF2B5EF4-FFF2-40B4-BE49-F238E27FC236}">
                <a16:creationId xmlns:a16="http://schemas.microsoft.com/office/drawing/2014/main" id="{5FF7CB50-85DB-43FF-A757-F25ED6B4AB39}"/>
              </a:ext>
            </a:extLst>
          </p:cNvPr>
          <p:cNvSpPr txBox="1"/>
          <p:nvPr/>
        </p:nvSpPr>
        <p:spPr>
          <a:xfrm>
            <a:off x="7458269" y="3008145"/>
            <a:ext cx="1712167" cy="523220"/>
          </a:xfrm>
          <a:custGeom>
            <a:avLst/>
            <a:gdLst>
              <a:gd name="connsiteX0" fmla="*/ 0 w 1712167"/>
              <a:gd name="connsiteY0" fmla="*/ 0 h 523220"/>
              <a:gd name="connsiteX1" fmla="*/ 553601 w 1712167"/>
              <a:gd name="connsiteY1" fmla="*/ 0 h 523220"/>
              <a:gd name="connsiteX2" fmla="*/ 1141445 w 1712167"/>
              <a:gd name="connsiteY2" fmla="*/ 0 h 523220"/>
              <a:gd name="connsiteX3" fmla="*/ 1712167 w 1712167"/>
              <a:gd name="connsiteY3" fmla="*/ 0 h 523220"/>
              <a:gd name="connsiteX4" fmla="*/ 1712167 w 1712167"/>
              <a:gd name="connsiteY4" fmla="*/ 523220 h 523220"/>
              <a:gd name="connsiteX5" fmla="*/ 1107201 w 1712167"/>
              <a:gd name="connsiteY5" fmla="*/ 523220 h 523220"/>
              <a:gd name="connsiteX6" fmla="*/ 587844 w 1712167"/>
              <a:gd name="connsiteY6" fmla="*/ 523220 h 523220"/>
              <a:gd name="connsiteX7" fmla="*/ 0 w 1712167"/>
              <a:gd name="connsiteY7" fmla="*/ 523220 h 523220"/>
              <a:gd name="connsiteX8" fmla="*/ 0 w 1712167"/>
              <a:gd name="connsiteY8" fmla="*/ 0 h 523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12167" h="523220" fill="none" extrusionOk="0">
                <a:moveTo>
                  <a:pt x="0" y="0"/>
                </a:moveTo>
                <a:cubicBezTo>
                  <a:pt x="212505" y="-22086"/>
                  <a:pt x="317446" y="12348"/>
                  <a:pt x="553601" y="0"/>
                </a:cubicBezTo>
                <a:cubicBezTo>
                  <a:pt x="789756" y="-12348"/>
                  <a:pt x="998196" y="24429"/>
                  <a:pt x="1141445" y="0"/>
                </a:cubicBezTo>
                <a:cubicBezTo>
                  <a:pt x="1284694" y="-24429"/>
                  <a:pt x="1582548" y="8798"/>
                  <a:pt x="1712167" y="0"/>
                </a:cubicBezTo>
                <a:cubicBezTo>
                  <a:pt x="1700219" y="186014"/>
                  <a:pt x="1735582" y="325140"/>
                  <a:pt x="1712167" y="523220"/>
                </a:cubicBezTo>
                <a:cubicBezTo>
                  <a:pt x="1579337" y="512073"/>
                  <a:pt x="1286725" y="502963"/>
                  <a:pt x="1107201" y="523220"/>
                </a:cubicBezTo>
                <a:cubicBezTo>
                  <a:pt x="927677" y="543477"/>
                  <a:pt x="757660" y="500667"/>
                  <a:pt x="587844" y="523220"/>
                </a:cubicBezTo>
                <a:cubicBezTo>
                  <a:pt x="418028" y="545773"/>
                  <a:pt x="140448" y="501508"/>
                  <a:pt x="0" y="523220"/>
                </a:cubicBezTo>
                <a:cubicBezTo>
                  <a:pt x="12065" y="315761"/>
                  <a:pt x="2974" y="189890"/>
                  <a:pt x="0" y="0"/>
                </a:cubicBezTo>
                <a:close/>
              </a:path>
              <a:path w="1712167" h="523220" stroke="0" extrusionOk="0">
                <a:moveTo>
                  <a:pt x="0" y="0"/>
                </a:moveTo>
                <a:cubicBezTo>
                  <a:pt x="152609" y="-25842"/>
                  <a:pt x="401121" y="-15363"/>
                  <a:pt x="536479" y="0"/>
                </a:cubicBezTo>
                <a:cubicBezTo>
                  <a:pt x="671837" y="15363"/>
                  <a:pt x="800767" y="-13602"/>
                  <a:pt x="1055836" y="0"/>
                </a:cubicBezTo>
                <a:cubicBezTo>
                  <a:pt x="1310905" y="13602"/>
                  <a:pt x="1539058" y="3019"/>
                  <a:pt x="1712167" y="0"/>
                </a:cubicBezTo>
                <a:cubicBezTo>
                  <a:pt x="1710667" y="166645"/>
                  <a:pt x="1725405" y="364525"/>
                  <a:pt x="1712167" y="523220"/>
                </a:cubicBezTo>
                <a:cubicBezTo>
                  <a:pt x="1593168" y="524836"/>
                  <a:pt x="1275096" y="542919"/>
                  <a:pt x="1141445" y="523220"/>
                </a:cubicBezTo>
                <a:cubicBezTo>
                  <a:pt x="1007794" y="503521"/>
                  <a:pt x="842865" y="504009"/>
                  <a:pt x="553601" y="523220"/>
                </a:cubicBezTo>
                <a:cubicBezTo>
                  <a:pt x="264337" y="542431"/>
                  <a:pt x="260592" y="500138"/>
                  <a:pt x="0" y="523220"/>
                </a:cubicBezTo>
                <a:cubicBezTo>
                  <a:pt x="4355" y="320604"/>
                  <a:pt x="-4060" y="162555"/>
                  <a:pt x="0" y="0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999285696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1">
            <a:spAutoFit/>
          </a:bodyPr>
          <a:lstStyle/>
          <a:p>
            <a:pPr algn="ctr"/>
            <a:r>
              <a:rPr lang="ar-SA" sz="2800" b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التركيز</a:t>
            </a:r>
            <a:endParaRPr lang="ar-SA" sz="28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05EE54B5-4393-4FED-AF4F-97A79A0EBB75}"/>
              </a:ext>
            </a:extLst>
          </p:cNvPr>
          <p:cNvSpPr txBox="1"/>
          <p:nvPr/>
        </p:nvSpPr>
        <p:spPr>
          <a:xfrm>
            <a:off x="2780678" y="2971501"/>
            <a:ext cx="1712167" cy="523220"/>
          </a:xfrm>
          <a:custGeom>
            <a:avLst/>
            <a:gdLst>
              <a:gd name="connsiteX0" fmla="*/ 0 w 1712167"/>
              <a:gd name="connsiteY0" fmla="*/ 0 h 523220"/>
              <a:gd name="connsiteX1" fmla="*/ 570722 w 1712167"/>
              <a:gd name="connsiteY1" fmla="*/ 0 h 523220"/>
              <a:gd name="connsiteX2" fmla="*/ 1107201 w 1712167"/>
              <a:gd name="connsiteY2" fmla="*/ 0 h 523220"/>
              <a:gd name="connsiteX3" fmla="*/ 1712167 w 1712167"/>
              <a:gd name="connsiteY3" fmla="*/ 0 h 523220"/>
              <a:gd name="connsiteX4" fmla="*/ 1712167 w 1712167"/>
              <a:gd name="connsiteY4" fmla="*/ 523220 h 523220"/>
              <a:gd name="connsiteX5" fmla="*/ 1141445 w 1712167"/>
              <a:gd name="connsiteY5" fmla="*/ 523220 h 523220"/>
              <a:gd name="connsiteX6" fmla="*/ 587844 w 1712167"/>
              <a:gd name="connsiteY6" fmla="*/ 523220 h 523220"/>
              <a:gd name="connsiteX7" fmla="*/ 0 w 1712167"/>
              <a:gd name="connsiteY7" fmla="*/ 523220 h 523220"/>
              <a:gd name="connsiteX8" fmla="*/ 0 w 1712167"/>
              <a:gd name="connsiteY8" fmla="*/ 0 h 523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12167" h="523220" fill="none" extrusionOk="0">
                <a:moveTo>
                  <a:pt x="0" y="0"/>
                </a:moveTo>
                <a:cubicBezTo>
                  <a:pt x="171977" y="-667"/>
                  <a:pt x="310163" y="-14502"/>
                  <a:pt x="570722" y="0"/>
                </a:cubicBezTo>
                <a:cubicBezTo>
                  <a:pt x="831281" y="14502"/>
                  <a:pt x="928571" y="6241"/>
                  <a:pt x="1107201" y="0"/>
                </a:cubicBezTo>
                <a:cubicBezTo>
                  <a:pt x="1285831" y="-6241"/>
                  <a:pt x="1499629" y="-15174"/>
                  <a:pt x="1712167" y="0"/>
                </a:cubicBezTo>
                <a:cubicBezTo>
                  <a:pt x="1688335" y="122893"/>
                  <a:pt x="1727394" y="278937"/>
                  <a:pt x="1712167" y="523220"/>
                </a:cubicBezTo>
                <a:cubicBezTo>
                  <a:pt x="1534616" y="511635"/>
                  <a:pt x="1353900" y="546481"/>
                  <a:pt x="1141445" y="523220"/>
                </a:cubicBezTo>
                <a:cubicBezTo>
                  <a:pt x="928990" y="499959"/>
                  <a:pt x="832556" y="501617"/>
                  <a:pt x="587844" y="523220"/>
                </a:cubicBezTo>
                <a:cubicBezTo>
                  <a:pt x="343132" y="544823"/>
                  <a:pt x="188690" y="511430"/>
                  <a:pt x="0" y="523220"/>
                </a:cubicBezTo>
                <a:cubicBezTo>
                  <a:pt x="24992" y="317914"/>
                  <a:pt x="-11841" y="248186"/>
                  <a:pt x="0" y="0"/>
                </a:cubicBezTo>
                <a:close/>
              </a:path>
              <a:path w="1712167" h="523220" stroke="0" extrusionOk="0">
                <a:moveTo>
                  <a:pt x="0" y="0"/>
                </a:moveTo>
                <a:cubicBezTo>
                  <a:pt x="244093" y="19380"/>
                  <a:pt x="324721" y="-20906"/>
                  <a:pt x="570722" y="0"/>
                </a:cubicBezTo>
                <a:cubicBezTo>
                  <a:pt x="816723" y="20906"/>
                  <a:pt x="931865" y="-120"/>
                  <a:pt x="1175688" y="0"/>
                </a:cubicBezTo>
                <a:cubicBezTo>
                  <a:pt x="1419511" y="120"/>
                  <a:pt x="1477674" y="11763"/>
                  <a:pt x="1712167" y="0"/>
                </a:cubicBezTo>
                <a:cubicBezTo>
                  <a:pt x="1723382" y="115513"/>
                  <a:pt x="1712671" y="352088"/>
                  <a:pt x="1712167" y="523220"/>
                </a:cubicBezTo>
                <a:cubicBezTo>
                  <a:pt x="1595959" y="547484"/>
                  <a:pt x="1351531" y="520047"/>
                  <a:pt x="1175688" y="523220"/>
                </a:cubicBezTo>
                <a:cubicBezTo>
                  <a:pt x="999845" y="526393"/>
                  <a:pt x="744164" y="535255"/>
                  <a:pt x="604966" y="523220"/>
                </a:cubicBezTo>
                <a:cubicBezTo>
                  <a:pt x="465768" y="511185"/>
                  <a:pt x="149291" y="540533"/>
                  <a:pt x="0" y="523220"/>
                </a:cubicBezTo>
                <a:cubicBezTo>
                  <a:pt x="9624" y="273624"/>
                  <a:pt x="1573" y="143722"/>
                  <a:pt x="0" y="0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2858868917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1">
            <a:spAutoFit/>
          </a:bodyPr>
          <a:lstStyle/>
          <a:p>
            <a:pPr algn="ctr"/>
            <a:r>
              <a:rPr lang="ar-SA" sz="2800" b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التدريس</a:t>
            </a:r>
            <a:endParaRPr lang="ar-SA" sz="28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grpSp>
        <p:nvGrpSpPr>
          <p:cNvPr id="191" name="رسم 182" descr="كعك صغير مع فاكهة و رذاذ">
            <a:extLst>
              <a:ext uri="{FF2B5EF4-FFF2-40B4-BE49-F238E27FC236}">
                <a16:creationId xmlns:a16="http://schemas.microsoft.com/office/drawing/2014/main" id="{E0F1F13E-44AF-4B9F-8275-1375ABCB9153}"/>
              </a:ext>
            </a:extLst>
          </p:cNvPr>
          <p:cNvGrpSpPr/>
          <p:nvPr/>
        </p:nvGrpSpPr>
        <p:grpSpPr>
          <a:xfrm>
            <a:off x="5773718" y="4440961"/>
            <a:ext cx="230808" cy="205062"/>
            <a:chOff x="5773718" y="4230648"/>
            <a:chExt cx="230808" cy="205062"/>
          </a:xfrm>
          <a:solidFill>
            <a:srgbClr val="FFFFFF"/>
          </a:solidFill>
        </p:grpSpPr>
        <p:sp>
          <p:nvSpPr>
            <p:cNvPr id="192" name="رسم 182" descr="كعك صغير مع فاكهة و رذاذ">
              <a:extLst>
                <a:ext uri="{FF2B5EF4-FFF2-40B4-BE49-F238E27FC236}">
                  <a16:creationId xmlns:a16="http://schemas.microsoft.com/office/drawing/2014/main" id="{2F9E2F37-16D2-40CD-A963-BF7BD59646EA}"/>
                </a:ext>
              </a:extLst>
            </p:cNvPr>
            <p:cNvSpPr/>
            <p:nvPr/>
          </p:nvSpPr>
          <p:spPr>
            <a:xfrm>
              <a:off x="5773718" y="4230648"/>
              <a:ext cx="47867" cy="47867"/>
            </a:xfrm>
            <a:custGeom>
              <a:avLst/>
              <a:gdLst>
                <a:gd name="connsiteX0" fmla="*/ 47868 w 47867"/>
                <a:gd name="connsiteY0" fmla="*/ 23934 h 47867"/>
                <a:gd name="connsiteX1" fmla="*/ 23934 w 47867"/>
                <a:gd name="connsiteY1" fmla="*/ 47868 h 47867"/>
                <a:gd name="connsiteX2" fmla="*/ 0 w 47867"/>
                <a:gd name="connsiteY2" fmla="*/ 23934 h 47867"/>
                <a:gd name="connsiteX3" fmla="*/ 23934 w 47867"/>
                <a:gd name="connsiteY3" fmla="*/ 0 h 47867"/>
                <a:gd name="connsiteX4" fmla="*/ 47868 w 47867"/>
                <a:gd name="connsiteY4" fmla="*/ 23934 h 47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867" h="47867">
                  <a:moveTo>
                    <a:pt x="47868" y="23934"/>
                  </a:moveTo>
                  <a:cubicBezTo>
                    <a:pt x="47868" y="37152"/>
                    <a:pt x="37152" y="47868"/>
                    <a:pt x="23934" y="47868"/>
                  </a:cubicBezTo>
                  <a:cubicBezTo>
                    <a:pt x="10716" y="47868"/>
                    <a:pt x="0" y="37152"/>
                    <a:pt x="0" y="23934"/>
                  </a:cubicBezTo>
                  <a:cubicBezTo>
                    <a:pt x="0" y="10716"/>
                    <a:pt x="10716" y="0"/>
                    <a:pt x="23934" y="0"/>
                  </a:cubicBezTo>
                  <a:cubicBezTo>
                    <a:pt x="37152" y="0"/>
                    <a:pt x="47868" y="10716"/>
                    <a:pt x="47868" y="23934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193" name="رسم 182" descr="كعك صغير مع فاكهة و رذاذ">
              <a:extLst>
                <a:ext uri="{FF2B5EF4-FFF2-40B4-BE49-F238E27FC236}">
                  <a16:creationId xmlns:a16="http://schemas.microsoft.com/office/drawing/2014/main" id="{AA1B4013-9BAF-43A4-8564-A429CEA8B3FE}"/>
                </a:ext>
              </a:extLst>
            </p:cNvPr>
            <p:cNvSpPr/>
            <p:nvPr/>
          </p:nvSpPr>
          <p:spPr>
            <a:xfrm>
              <a:off x="5890748" y="4265644"/>
              <a:ext cx="47867" cy="47867"/>
            </a:xfrm>
            <a:custGeom>
              <a:avLst/>
              <a:gdLst>
                <a:gd name="connsiteX0" fmla="*/ 47868 w 47867"/>
                <a:gd name="connsiteY0" fmla="*/ 23934 h 47867"/>
                <a:gd name="connsiteX1" fmla="*/ 23934 w 47867"/>
                <a:gd name="connsiteY1" fmla="*/ 47868 h 47867"/>
                <a:gd name="connsiteX2" fmla="*/ 0 w 47867"/>
                <a:gd name="connsiteY2" fmla="*/ 23934 h 47867"/>
                <a:gd name="connsiteX3" fmla="*/ 23934 w 47867"/>
                <a:gd name="connsiteY3" fmla="*/ 0 h 47867"/>
                <a:gd name="connsiteX4" fmla="*/ 47868 w 47867"/>
                <a:gd name="connsiteY4" fmla="*/ 23934 h 47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867" h="47867">
                  <a:moveTo>
                    <a:pt x="47868" y="23934"/>
                  </a:moveTo>
                  <a:cubicBezTo>
                    <a:pt x="47868" y="37152"/>
                    <a:pt x="37152" y="47868"/>
                    <a:pt x="23934" y="47868"/>
                  </a:cubicBezTo>
                  <a:cubicBezTo>
                    <a:pt x="10716" y="47868"/>
                    <a:pt x="0" y="37152"/>
                    <a:pt x="0" y="23934"/>
                  </a:cubicBezTo>
                  <a:cubicBezTo>
                    <a:pt x="0" y="10716"/>
                    <a:pt x="10716" y="0"/>
                    <a:pt x="23934" y="0"/>
                  </a:cubicBezTo>
                  <a:cubicBezTo>
                    <a:pt x="37152" y="0"/>
                    <a:pt x="47868" y="10716"/>
                    <a:pt x="47868" y="23934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194" name="رسم 182" descr="كعك صغير مع فاكهة و رذاذ">
              <a:extLst>
                <a:ext uri="{FF2B5EF4-FFF2-40B4-BE49-F238E27FC236}">
                  <a16:creationId xmlns:a16="http://schemas.microsoft.com/office/drawing/2014/main" id="{C945705E-4A2A-400C-BC14-D11D65A33D63}"/>
                </a:ext>
              </a:extLst>
            </p:cNvPr>
            <p:cNvSpPr/>
            <p:nvPr/>
          </p:nvSpPr>
          <p:spPr>
            <a:xfrm>
              <a:off x="5843667" y="4367733"/>
              <a:ext cx="47867" cy="47867"/>
            </a:xfrm>
            <a:custGeom>
              <a:avLst/>
              <a:gdLst>
                <a:gd name="connsiteX0" fmla="*/ 47868 w 47867"/>
                <a:gd name="connsiteY0" fmla="*/ 23934 h 47867"/>
                <a:gd name="connsiteX1" fmla="*/ 23934 w 47867"/>
                <a:gd name="connsiteY1" fmla="*/ 47868 h 47867"/>
                <a:gd name="connsiteX2" fmla="*/ 0 w 47867"/>
                <a:gd name="connsiteY2" fmla="*/ 23934 h 47867"/>
                <a:gd name="connsiteX3" fmla="*/ 23934 w 47867"/>
                <a:gd name="connsiteY3" fmla="*/ 0 h 47867"/>
                <a:gd name="connsiteX4" fmla="*/ 47868 w 47867"/>
                <a:gd name="connsiteY4" fmla="*/ 23934 h 47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867" h="47867">
                  <a:moveTo>
                    <a:pt x="47868" y="23934"/>
                  </a:moveTo>
                  <a:cubicBezTo>
                    <a:pt x="47868" y="37152"/>
                    <a:pt x="37152" y="47868"/>
                    <a:pt x="23934" y="47868"/>
                  </a:cubicBezTo>
                  <a:cubicBezTo>
                    <a:pt x="10716" y="47868"/>
                    <a:pt x="0" y="37152"/>
                    <a:pt x="0" y="23934"/>
                  </a:cubicBezTo>
                  <a:cubicBezTo>
                    <a:pt x="0" y="10716"/>
                    <a:pt x="10716" y="0"/>
                    <a:pt x="23934" y="0"/>
                  </a:cubicBezTo>
                  <a:cubicBezTo>
                    <a:pt x="37152" y="0"/>
                    <a:pt x="47868" y="10716"/>
                    <a:pt x="47868" y="23934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195" name="رسم 182" descr="كعك صغير مع فاكهة و رذاذ">
              <a:extLst>
                <a:ext uri="{FF2B5EF4-FFF2-40B4-BE49-F238E27FC236}">
                  <a16:creationId xmlns:a16="http://schemas.microsoft.com/office/drawing/2014/main" id="{A6F60242-B7DC-41C5-B88D-B3AD5EA7D6A0}"/>
                </a:ext>
              </a:extLst>
            </p:cNvPr>
            <p:cNvSpPr/>
            <p:nvPr/>
          </p:nvSpPr>
          <p:spPr>
            <a:xfrm>
              <a:off x="5824998" y="4284172"/>
              <a:ext cx="29919" cy="29919"/>
            </a:xfrm>
            <a:custGeom>
              <a:avLst/>
              <a:gdLst>
                <a:gd name="connsiteX0" fmla="*/ 29919 w 29919"/>
                <a:gd name="connsiteY0" fmla="*/ 14960 h 29919"/>
                <a:gd name="connsiteX1" fmla="*/ 14960 w 29919"/>
                <a:gd name="connsiteY1" fmla="*/ 29919 h 29919"/>
                <a:gd name="connsiteX2" fmla="*/ 0 w 29919"/>
                <a:gd name="connsiteY2" fmla="*/ 14960 h 29919"/>
                <a:gd name="connsiteX3" fmla="*/ 14960 w 29919"/>
                <a:gd name="connsiteY3" fmla="*/ 0 h 29919"/>
                <a:gd name="connsiteX4" fmla="*/ 29919 w 29919"/>
                <a:gd name="connsiteY4" fmla="*/ 14960 h 29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919" h="29919">
                  <a:moveTo>
                    <a:pt x="29919" y="14960"/>
                  </a:moveTo>
                  <a:cubicBezTo>
                    <a:pt x="29919" y="23221"/>
                    <a:pt x="23221" y="29919"/>
                    <a:pt x="14960" y="29919"/>
                  </a:cubicBezTo>
                  <a:cubicBezTo>
                    <a:pt x="6698" y="29919"/>
                    <a:pt x="0" y="23221"/>
                    <a:pt x="0" y="14960"/>
                  </a:cubicBezTo>
                  <a:cubicBezTo>
                    <a:pt x="0" y="6698"/>
                    <a:pt x="6698" y="0"/>
                    <a:pt x="14960" y="0"/>
                  </a:cubicBezTo>
                  <a:cubicBezTo>
                    <a:pt x="23221" y="0"/>
                    <a:pt x="29919" y="6698"/>
                    <a:pt x="29919" y="14960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196" name="رسم 182" descr="كعك صغير مع فاكهة و رذاذ">
              <a:extLst>
                <a:ext uri="{FF2B5EF4-FFF2-40B4-BE49-F238E27FC236}">
                  <a16:creationId xmlns:a16="http://schemas.microsoft.com/office/drawing/2014/main" id="{BF914862-E330-4283-AA20-85F5D1437F4B}"/>
                </a:ext>
              </a:extLst>
            </p:cNvPr>
            <p:cNvSpPr/>
            <p:nvPr/>
          </p:nvSpPr>
          <p:spPr>
            <a:xfrm>
              <a:off x="5911692" y="4411777"/>
              <a:ext cx="23933" cy="23933"/>
            </a:xfrm>
            <a:custGeom>
              <a:avLst/>
              <a:gdLst>
                <a:gd name="connsiteX0" fmla="*/ 23934 w 23933"/>
                <a:gd name="connsiteY0" fmla="*/ 11967 h 23933"/>
                <a:gd name="connsiteX1" fmla="*/ 11967 w 23933"/>
                <a:gd name="connsiteY1" fmla="*/ 23934 h 23933"/>
                <a:gd name="connsiteX2" fmla="*/ 0 w 23933"/>
                <a:gd name="connsiteY2" fmla="*/ 11967 h 23933"/>
                <a:gd name="connsiteX3" fmla="*/ 11967 w 23933"/>
                <a:gd name="connsiteY3" fmla="*/ 0 h 23933"/>
                <a:gd name="connsiteX4" fmla="*/ 23934 w 23933"/>
                <a:gd name="connsiteY4" fmla="*/ 11967 h 239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933" h="23933">
                  <a:moveTo>
                    <a:pt x="23934" y="11967"/>
                  </a:moveTo>
                  <a:cubicBezTo>
                    <a:pt x="23934" y="18576"/>
                    <a:pt x="18576" y="23934"/>
                    <a:pt x="11967" y="23934"/>
                  </a:cubicBezTo>
                  <a:cubicBezTo>
                    <a:pt x="5358" y="23934"/>
                    <a:pt x="0" y="18576"/>
                    <a:pt x="0" y="11967"/>
                  </a:cubicBezTo>
                  <a:cubicBezTo>
                    <a:pt x="0" y="5358"/>
                    <a:pt x="5358" y="0"/>
                    <a:pt x="11967" y="0"/>
                  </a:cubicBezTo>
                  <a:cubicBezTo>
                    <a:pt x="18576" y="0"/>
                    <a:pt x="23934" y="5358"/>
                    <a:pt x="23934" y="11967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197" name="رسم 182" descr="كعك صغير مع فاكهة و رذاذ">
              <a:extLst>
                <a:ext uri="{FF2B5EF4-FFF2-40B4-BE49-F238E27FC236}">
                  <a16:creationId xmlns:a16="http://schemas.microsoft.com/office/drawing/2014/main" id="{339E72DD-5AF2-4313-B5C7-FCC9B246C3D6}"/>
                </a:ext>
              </a:extLst>
            </p:cNvPr>
            <p:cNvSpPr/>
            <p:nvPr/>
          </p:nvSpPr>
          <p:spPr>
            <a:xfrm>
              <a:off x="5980593" y="4288974"/>
              <a:ext cx="23933" cy="23933"/>
            </a:xfrm>
            <a:custGeom>
              <a:avLst/>
              <a:gdLst>
                <a:gd name="connsiteX0" fmla="*/ 23934 w 23933"/>
                <a:gd name="connsiteY0" fmla="*/ 11967 h 23933"/>
                <a:gd name="connsiteX1" fmla="*/ 11967 w 23933"/>
                <a:gd name="connsiteY1" fmla="*/ 23934 h 23933"/>
                <a:gd name="connsiteX2" fmla="*/ 0 w 23933"/>
                <a:gd name="connsiteY2" fmla="*/ 11967 h 23933"/>
                <a:gd name="connsiteX3" fmla="*/ 11967 w 23933"/>
                <a:gd name="connsiteY3" fmla="*/ 0 h 23933"/>
                <a:gd name="connsiteX4" fmla="*/ 23934 w 23933"/>
                <a:gd name="connsiteY4" fmla="*/ 11967 h 239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933" h="23933">
                  <a:moveTo>
                    <a:pt x="23934" y="11967"/>
                  </a:moveTo>
                  <a:cubicBezTo>
                    <a:pt x="23934" y="18576"/>
                    <a:pt x="18576" y="23934"/>
                    <a:pt x="11967" y="23934"/>
                  </a:cubicBezTo>
                  <a:cubicBezTo>
                    <a:pt x="5358" y="23934"/>
                    <a:pt x="0" y="18576"/>
                    <a:pt x="0" y="11967"/>
                  </a:cubicBezTo>
                  <a:cubicBezTo>
                    <a:pt x="0" y="5358"/>
                    <a:pt x="5358" y="0"/>
                    <a:pt x="11967" y="0"/>
                  </a:cubicBezTo>
                  <a:cubicBezTo>
                    <a:pt x="18576" y="0"/>
                    <a:pt x="23934" y="5358"/>
                    <a:pt x="23934" y="11967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</p:grpSp>
      <p:grpSp>
        <p:nvGrpSpPr>
          <p:cNvPr id="199" name="رسم 182" descr="كعك صغير مع فاكهة و رذاذ">
            <a:extLst>
              <a:ext uri="{FF2B5EF4-FFF2-40B4-BE49-F238E27FC236}">
                <a16:creationId xmlns:a16="http://schemas.microsoft.com/office/drawing/2014/main" id="{AE0C298D-1ABB-40E8-A86A-1BC5655A7BAE}"/>
              </a:ext>
            </a:extLst>
          </p:cNvPr>
          <p:cNvGrpSpPr/>
          <p:nvPr/>
        </p:nvGrpSpPr>
        <p:grpSpPr>
          <a:xfrm>
            <a:off x="5731951" y="3772369"/>
            <a:ext cx="525382" cy="519059"/>
            <a:chOff x="5731951" y="3562056"/>
            <a:chExt cx="525382" cy="519059"/>
          </a:xfrm>
        </p:grpSpPr>
        <p:sp>
          <p:nvSpPr>
            <p:cNvPr id="200" name="رسم 182" descr="كعك صغير مع فاكهة و رذاذ">
              <a:extLst>
                <a:ext uri="{FF2B5EF4-FFF2-40B4-BE49-F238E27FC236}">
                  <a16:creationId xmlns:a16="http://schemas.microsoft.com/office/drawing/2014/main" id="{C7FDDE40-CFCC-4D40-BDFD-CD9283AC4FD4}"/>
                </a:ext>
              </a:extLst>
            </p:cNvPr>
            <p:cNvSpPr/>
            <p:nvPr/>
          </p:nvSpPr>
          <p:spPr>
            <a:xfrm>
              <a:off x="5797751" y="3918965"/>
              <a:ext cx="45169" cy="44632"/>
            </a:xfrm>
            <a:custGeom>
              <a:avLst/>
              <a:gdLst>
                <a:gd name="connsiteX0" fmla="*/ 40108 w 45169"/>
                <a:gd name="connsiteY0" fmla="*/ 44632 h 44632"/>
                <a:gd name="connsiteX1" fmla="*/ 36557 w 45169"/>
                <a:gd name="connsiteY1" fmla="*/ 43178 h 44632"/>
                <a:gd name="connsiteX2" fmla="*/ 1510 w 45169"/>
                <a:gd name="connsiteY2" fmla="*/ 8667 h 44632"/>
                <a:gd name="connsiteX3" fmla="*/ 1454 w 45169"/>
                <a:gd name="connsiteY3" fmla="*/ 1510 h 44632"/>
                <a:gd name="connsiteX4" fmla="*/ 8612 w 45169"/>
                <a:gd name="connsiteY4" fmla="*/ 1454 h 44632"/>
                <a:gd name="connsiteX5" fmla="*/ 43659 w 45169"/>
                <a:gd name="connsiteY5" fmla="*/ 35965 h 44632"/>
                <a:gd name="connsiteX6" fmla="*/ 43715 w 45169"/>
                <a:gd name="connsiteY6" fmla="*/ 43122 h 44632"/>
                <a:gd name="connsiteX7" fmla="*/ 40108 w 45169"/>
                <a:gd name="connsiteY7" fmla="*/ 44632 h 4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5169" h="44632">
                  <a:moveTo>
                    <a:pt x="40108" y="44632"/>
                  </a:moveTo>
                  <a:cubicBezTo>
                    <a:pt x="38826" y="44632"/>
                    <a:pt x="37543" y="44148"/>
                    <a:pt x="36557" y="43178"/>
                  </a:cubicBezTo>
                  <a:lnTo>
                    <a:pt x="1510" y="8667"/>
                  </a:lnTo>
                  <a:cubicBezTo>
                    <a:pt x="-482" y="6705"/>
                    <a:pt x="-506" y="3502"/>
                    <a:pt x="1454" y="1510"/>
                  </a:cubicBezTo>
                  <a:cubicBezTo>
                    <a:pt x="3418" y="-481"/>
                    <a:pt x="6620" y="-506"/>
                    <a:pt x="8612" y="1454"/>
                  </a:cubicBezTo>
                  <a:lnTo>
                    <a:pt x="43659" y="35965"/>
                  </a:lnTo>
                  <a:cubicBezTo>
                    <a:pt x="45652" y="37927"/>
                    <a:pt x="45675" y="41130"/>
                    <a:pt x="43715" y="43122"/>
                  </a:cubicBezTo>
                  <a:cubicBezTo>
                    <a:pt x="42725" y="44128"/>
                    <a:pt x="41417" y="44632"/>
                    <a:pt x="40108" y="44632"/>
                  </a:cubicBezTo>
                  <a:close/>
                </a:path>
              </a:pathLst>
            </a:custGeom>
            <a:solidFill>
              <a:schemeClr val="accent4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1" name="رسم 182" descr="كعك صغير مع فاكهة و رذاذ">
              <a:extLst>
                <a:ext uri="{FF2B5EF4-FFF2-40B4-BE49-F238E27FC236}">
                  <a16:creationId xmlns:a16="http://schemas.microsoft.com/office/drawing/2014/main" id="{DEA01516-2D81-4C42-966C-D935379675C4}"/>
                </a:ext>
              </a:extLst>
            </p:cNvPr>
            <p:cNvSpPr/>
            <p:nvPr/>
          </p:nvSpPr>
          <p:spPr>
            <a:xfrm>
              <a:off x="6155889" y="4016294"/>
              <a:ext cx="44629" cy="45168"/>
            </a:xfrm>
            <a:custGeom>
              <a:avLst/>
              <a:gdLst>
                <a:gd name="connsiteX0" fmla="*/ 5059 w 44629"/>
                <a:gd name="connsiteY0" fmla="*/ 45169 h 45168"/>
                <a:gd name="connsiteX1" fmla="*/ 1510 w 44629"/>
                <a:gd name="connsiteY1" fmla="*/ 43714 h 45168"/>
                <a:gd name="connsiteX2" fmla="*/ 1454 w 44629"/>
                <a:gd name="connsiteY2" fmla="*/ 36559 h 45168"/>
                <a:gd name="connsiteX3" fmla="*/ 35964 w 44629"/>
                <a:gd name="connsiteY3" fmla="*/ 1510 h 45168"/>
                <a:gd name="connsiteX4" fmla="*/ 43120 w 44629"/>
                <a:gd name="connsiteY4" fmla="*/ 1454 h 45168"/>
                <a:gd name="connsiteX5" fmla="*/ 43175 w 44629"/>
                <a:gd name="connsiteY5" fmla="*/ 8611 h 45168"/>
                <a:gd name="connsiteX6" fmla="*/ 8666 w 44629"/>
                <a:gd name="connsiteY6" fmla="*/ 43659 h 45168"/>
                <a:gd name="connsiteX7" fmla="*/ 5059 w 44629"/>
                <a:gd name="connsiteY7" fmla="*/ 45169 h 45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4629" h="45168">
                  <a:moveTo>
                    <a:pt x="5059" y="45169"/>
                  </a:moveTo>
                  <a:cubicBezTo>
                    <a:pt x="3777" y="45169"/>
                    <a:pt x="2494" y="44684"/>
                    <a:pt x="1510" y="43714"/>
                  </a:cubicBezTo>
                  <a:cubicBezTo>
                    <a:pt x="-482" y="41754"/>
                    <a:pt x="-506" y="38549"/>
                    <a:pt x="1454" y="36559"/>
                  </a:cubicBezTo>
                  <a:lnTo>
                    <a:pt x="35964" y="1510"/>
                  </a:lnTo>
                  <a:cubicBezTo>
                    <a:pt x="37924" y="-481"/>
                    <a:pt x="41131" y="-506"/>
                    <a:pt x="43120" y="1454"/>
                  </a:cubicBezTo>
                  <a:cubicBezTo>
                    <a:pt x="45112" y="3416"/>
                    <a:pt x="45135" y="6619"/>
                    <a:pt x="43175" y="8611"/>
                  </a:cubicBezTo>
                  <a:lnTo>
                    <a:pt x="8666" y="43659"/>
                  </a:lnTo>
                  <a:cubicBezTo>
                    <a:pt x="7676" y="44664"/>
                    <a:pt x="6368" y="45169"/>
                    <a:pt x="5059" y="45169"/>
                  </a:cubicBezTo>
                  <a:close/>
                </a:path>
              </a:pathLst>
            </a:custGeom>
            <a:solidFill>
              <a:srgbClr val="505050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2" name="رسم 182" descr="كعك صغير مع فاكهة و رذاذ">
              <a:extLst>
                <a:ext uri="{FF2B5EF4-FFF2-40B4-BE49-F238E27FC236}">
                  <a16:creationId xmlns:a16="http://schemas.microsoft.com/office/drawing/2014/main" id="{CA979227-66A2-4615-BF86-049FE4293269}"/>
                </a:ext>
              </a:extLst>
            </p:cNvPr>
            <p:cNvSpPr/>
            <p:nvPr/>
          </p:nvSpPr>
          <p:spPr>
            <a:xfrm>
              <a:off x="5922348" y="3998699"/>
              <a:ext cx="10504" cy="59306"/>
            </a:xfrm>
            <a:custGeom>
              <a:avLst/>
              <a:gdLst>
                <a:gd name="connsiteX0" fmla="*/ 5442 w 10504"/>
                <a:gd name="connsiteY0" fmla="*/ 59307 h 59306"/>
                <a:gd name="connsiteX1" fmla="*/ 381 w 10504"/>
                <a:gd name="connsiteY1" fmla="*/ 54285 h 59306"/>
                <a:gd name="connsiteX2" fmla="*/ 0 w 10504"/>
                <a:gd name="connsiteY2" fmla="*/ 5100 h 59306"/>
                <a:gd name="connsiteX3" fmla="*/ 5022 w 10504"/>
                <a:gd name="connsiteY3" fmla="*/ 0 h 59306"/>
                <a:gd name="connsiteX4" fmla="*/ 5063 w 10504"/>
                <a:gd name="connsiteY4" fmla="*/ 0 h 59306"/>
                <a:gd name="connsiteX5" fmla="*/ 10123 w 10504"/>
                <a:gd name="connsiteY5" fmla="*/ 5022 h 59306"/>
                <a:gd name="connsiteX6" fmla="*/ 10505 w 10504"/>
                <a:gd name="connsiteY6" fmla="*/ 54207 h 59306"/>
                <a:gd name="connsiteX7" fmla="*/ 5483 w 10504"/>
                <a:gd name="connsiteY7" fmla="*/ 59307 h 59306"/>
                <a:gd name="connsiteX8" fmla="*/ 5442 w 10504"/>
                <a:gd name="connsiteY8" fmla="*/ 59307 h 59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504" h="59306">
                  <a:moveTo>
                    <a:pt x="5442" y="59307"/>
                  </a:moveTo>
                  <a:cubicBezTo>
                    <a:pt x="2666" y="59307"/>
                    <a:pt x="403" y="57067"/>
                    <a:pt x="381" y="54285"/>
                  </a:cubicBezTo>
                  <a:lnTo>
                    <a:pt x="0" y="5100"/>
                  </a:lnTo>
                  <a:cubicBezTo>
                    <a:pt x="-22" y="2304"/>
                    <a:pt x="2227" y="20"/>
                    <a:pt x="5022" y="0"/>
                  </a:cubicBezTo>
                  <a:cubicBezTo>
                    <a:pt x="5036" y="0"/>
                    <a:pt x="5049" y="0"/>
                    <a:pt x="5063" y="0"/>
                  </a:cubicBezTo>
                  <a:cubicBezTo>
                    <a:pt x="7839" y="0"/>
                    <a:pt x="10101" y="2240"/>
                    <a:pt x="10123" y="5022"/>
                  </a:cubicBezTo>
                  <a:lnTo>
                    <a:pt x="10505" y="54207"/>
                  </a:lnTo>
                  <a:cubicBezTo>
                    <a:pt x="10527" y="57003"/>
                    <a:pt x="8278" y="59287"/>
                    <a:pt x="5483" y="59307"/>
                  </a:cubicBezTo>
                  <a:cubicBezTo>
                    <a:pt x="5469" y="59307"/>
                    <a:pt x="5456" y="59307"/>
                    <a:pt x="5442" y="59307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3" name="رسم 182" descr="كعك صغير مع فاكهة و رذاذ">
              <a:extLst>
                <a:ext uri="{FF2B5EF4-FFF2-40B4-BE49-F238E27FC236}">
                  <a16:creationId xmlns:a16="http://schemas.microsoft.com/office/drawing/2014/main" id="{93B1FA17-50C3-4E93-86B0-D1F0182998B5}"/>
                </a:ext>
              </a:extLst>
            </p:cNvPr>
            <p:cNvSpPr/>
            <p:nvPr/>
          </p:nvSpPr>
          <p:spPr>
            <a:xfrm>
              <a:off x="6246831" y="3968625"/>
              <a:ext cx="10502" cy="59306"/>
            </a:xfrm>
            <a:custGeom>
              <a:avLst/>
              <a:gdLst>
                <a:gd name="connsiteX0" fmla="*/ 5440 w 10502"/>
                <a:gd name="connsiteY0" fmla="*/ 59307 h 59306"/>
                <a:gd name="connsiteX1" fmla="*/ 381 w 10502"/>
                <a:gd name="connsiteY1" fmla="*/ 54285 h 59306"/>
                <a:gd name="connsiteX2" fmla="*/ 0 w 10502"/>
                <a:gd name="connsiteY2" fmla="*/ 5100 h 59306"/>
                <a:gd name="connsiteX3" fmla="*/ 5022 w 10502"/>
                <a:gd name="connsiteY3" fmla="*/ 0 h 59306"/>
                <a:gd name="connsiteX4" fmla="*/ 5063 w 10502"/>
                <a:gd name="connsiteY4" fmla="*/ 0 h 59306"/>
                <a:gd name="connsiteX5" fmla="*/ 10122 w 10502"/>
                <a:gd name="connsiteY5" fmla="*/ 5022 h 59306"/>
                <a:gd name="connsiteX6" fmla="*/ 10503 w 10502"/>
                <a:gd name="connsiteY6" fmla="*/ 54207 h 59306"/>
                <a:gd name="connsiteX7" fmla="*/ 5481 w 10502"/>
                <a:gd name="connsiteY7" fmla="*/ 59307 h 59306"/>
                <a:gd name="connsiteX8" fmla="*/ 5440 w 10502"/>
                <a:gd name="connsiteY8" fmla="*/ 59307 h 59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502" h="59306">
                  <a:moveTo>
                    <a:pt x="5440" y="59307"/>
                  </a:moveTo>
                  <a:cubicBezTo>
                    <a:pt x="2664" y="59307"/>
                    <a:pt x="403" y="57067"/>
                    <a:pt x="381" y="54285"/>
                  </a:cubicBezTo>
                  <a:lnTo>
                    <a:pt x="0" y="5100"/>
                  </a:lnTo>
                  <a:cubicBezTo>
                    <a:pt x="-22" y="2304"/>
                    <a:pt x="2227" y="20"/>
                    <a:pt x="5022" y="0"/>
                  </a:cubicBezTo>
                  <a:cubicBezTo>
                    <a:pt x="5036" y="0"/>
                    <a:pt x="5049" y="0"/>
                    <a:pt x="5063" y="0"/>
                  </a:cubicBezTo>
                  <a:cubicBezTo>
                    <a:pt x="7839" y="0"/>
                    <a:pt x="10100" y="2240"/>
                    <a:pt x="10122" y="5022"/>
                  </a:cubicBezTo>
                  <a:lnTo>
                    <a:pt x="10503" y="54207"/>
                  </a:lnTo>
                  <a:cubicBezTo>
                    <a:pt x="10525" y="57003"/>
                    <a:pt x="8276" y="59287"/>
                    <a:pt x="5481" y="59307"/>
                  </a:cubicBezTo>
                  <a:cubicBezTo>
                    <a:pt x="5467" y="59307"/>
                    <a:pt x="5456" y="59307"/>
                    <a:pt x="5440" y="59307"/>
                  </a:cubicBezTo>
                  <a:close/>
                </a:path>
              </a:pathLst>
            </a:custGeom>
            <a:solidFill>
              <a:schemeClr val="accent4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4" name="رسم 182" descr="كعك صغير مع فاكهة و رذاذ">
              <a:extLst>
                <a:ext uri="{FF2B5EF4-FFF2-40B4-BE49-F238E27FC236}">
                  <a16:creationId xmlns:a16="http://schemas.microsoft.com/office/drawing/2014/main" id="{69B26D8D-E16E-43F0-9F5C-99FABA8DFA5E}"/>
                </a:ext>
              </a:extLst>
            </p:cNvPr>
            <p:cNvSpPr/>
            <p:nvPr/>
          </p:nvSpPr>
          <p:spPr>
            <a:xfrm>
              <a:off x="5987853" y="4035949"/>
              <a:ext cx="44631" cy="45167"/>
            </a:xfrm>
            <a:custGeom>
              <a:avLst/>
              <a:gdLst>
                <a:gd name="connsiteX0" fmla="*/ 5061 w 44631"/>
                <a:gd name="connsiteY0" fmla="*/ 45167 h 45167"/>
                <a:gd name="connsiteX1" fmla="*/ 1510 w 44631"/>
                <a:gd name="connsiteY1" fmla="*/ 43713 h 45167"/>
                <a:gd name="connsiteX2" fmla="*/ 1454 w 44631"/>
                <a:gd name="connsiteY2" fmla="*/ 36557 h 45167"/>
                <a:gd name="connsiteX3" fmla="*/ 35965 w 44631"/>
                <a:gd name="connsiteY3" fmla="*/ 1510 h 45167"/>
                <a:gd name="connsiteX4" fmla="*/ 43121 w 44631"/>
                <a:gd name="connsiteY4" fmla="*/ 1454 h 45167"/>
                <a:gd name="connsiteX5" fmla="*/ 43177 w 44631"/>
                <a:gd name="connsiteY5" fmla="*/ 8610 h 45167"/>
                <a:gd name="connsiteX6" fmla="*/ 8666 w 44631"/>
                <a:gd name="connsiteY6" fmla="*/ 43658 h 45167"/>
                <a:gd name="connsiteX7" fmla="*/ 5061 w 44631"/>
                <a:gd name="connsiteY7" fmla="*/ 45167 h 451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4631" h="45167">
                  <a:moveTo>
                    <a:pt x="5061" y="45167"/>
                  </a:moveTo>
                  <a:cubicBezTo>
                    <a:pt x="3779" y="45167"/>
                    <a:pt x="2495" y="44683"/>
                    <a:pt x="1510" y="43713"/>
                  </a:cubicBezTo>
                  <a:cubicBezTo>
                    <a:pt x="-482" y="41753"/>
                    <a:pt x="-506" y="38548"/>
                    <a:pt x="1454" y="36557"/>
                  </a:cubicBezTo>
                  <a:lnTo>
                    <a:pt x="35965" y="1510"/>
                  </a:lnTo>
                  <a:cubicBezTo>
                    <a:pt x="37924" y="-482"/>
                    <a:pt x="41132" y="-506"/>
                    <a:pt x="43121" y="1454"/>
                  </a:cubicBezTo>
                  <a:cubicBezTo>
                    <a:pt x="45113" y="3415"/>
                    <a:pt x="45137" y="6620"/>
                    <a:pt x="43177" y="8610"/>
                  </a:cubicBezTo>
                  <a:lnTo>
                    <a:pt x="8666" y="43658"/>
                  </a:lnTo>
                  <a:cubicBezTo>
                    <a:pt x="7678" y="44663"/>
                    <a:pt x="6368" y="45167"/>
                    <a:pt x="5061" y="45167"/>
                  </a:cubicBezTo>
                  <a:close/>
                </a:path>
              </a:pathLst>
            </a:custGeom>
            <a:solidFill>
              <a:srgbClr val="505050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5" name="رسم 182" descr="كعك صغير مع فاكهة و رذاذ">
              <a:extLst>
                <a:ext uri="{FF2B5EF4-FFF2-40B4-BE49-F238E27FC236}">
                  <a16:creationId xmlns:a16="http://schemas.microsoft.com/office/drawing/2014/main" id="{D2860D60-05F4-4FBB-A3E9-B7F39C355235}"/>
                </a:ext>
              </a:extLst>
            </p:cNvPr>
            <p:cNvSpPr/>
            <p:nvPr/>
          </p:nvSpPr>
          <p:spPr>
            <a:xfrm>
              <a:off x="5878431" y="3879660"/>
              <a:ext cx="45169" cy="44632"/>
            </a:xfrm>
            <a:custGeom>
              <a:avLst/>
              <a:gdLst>
                <a:gd name="connsiteX0" fmla="*/ 40108 w 45169"/>
                <a:gd name="connsiteY0" fmla="*/ 44632 h 44632"/>
                <a:gd name="connsiteX1" fmla="*/ 36557 w 45169"/>
                <a:gd name="connsiteY1" fmla="*/ 43178 h 44632"/>
                <a:gd name="connsiteX2" fmla="*/ 1510 w 45169"/>
                <a:gd name="connsiteY2" fmla="*/ 8667 h 44632"/>
                <a:gd name="connsiteX3" fmla="*/ 1454 w 45169"/>
                <a:gd name="connsiteY3" fmla="*/ 1510 h 44632"/>
                <a:gd name="connsiteX4" fmla="*/ 8612 w 45169"/>
                <a:gd name="connsiteY4" fmla="*/ 1454 h 44632"/>
                <a:gd name="connsiteX5" fmla="*/ 43659 w 45169"/>
                <a:gd name="connsiteY5" fmla="*/ 35965 h 44632"/>
                <a:gd name="connsiteX6" fmla="*/ 43715 w 45169"/>
                <a:gd name="connsiteY6" fmla="*/ 43122 h 44632"/>
                <a:gd name="connsiteX7" fmla="*/ 40108 w 45169"/>
                <a:gd name="connsiteY7" fmla="*/ 44632 h 4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5169" h="44632">
                  <a:moveTo>
                    <a:pt x="40108" y="44632"/>
                  </a:moveTo>
                  <a:cubicBezTo>
                    <a:pt x="38826" y="44632"/>
                    <a:pt x="37543" y="44148"/>
                    <a:pt x="36557" y="43178"/>
                  </a:cubicBezTo>
                  <a:lnTo>
                    <a:pt x="1510" y="8667"/>
                  </a:lnTo>
                  <a:cubicBezTo>
                    <a:pt x="-482" y="6705"/>
                    <a:pt x="-506" y="3502"/>
                    <a:pt x="1454" y="1510"/>
                  </a:cubicBezTo>
                  <a:cubicBezTo>
                    <a:pt x="3416" y="-483"/>
                    <a:pt x="6620" y="-505"/>
                    <a:pt x="8612" y="1454"/>
                  </a:cubicBezTo>
                  <a:lnTo>
                    <a:pt x="43659" y="35965"/>
                  </a:lnTo>
                  <a:cubicBezTo>
                    <a:pt x="45652" y="37927"/>
                    <a:pt x="45675" y="41130"/>
                    <a:pt x="43715" y="43122"/>
                  </a:cubicBezTo>
                  <a:cubicBezTo>
                    <a:pt x="42725" y="44128"/>
                    <a:pt x="41417" y="44632"/>
                    <a:pt x="40108" y="44632"/>
                  </a:cubicBezTo>
                  <a:close/>
                </a:path>
              </a:pathLst>
            </a:custGeom>
            <a:solidFill>
              <a:srgbClr val="505050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6" name="رسم 182" descr="كعك صغير مع فاكهة و رذاذ">
              <a:extLst>
                <a:ext uri="{FF2B5EF4-FFF2-40B4-BE49-F238E27FC236}">
                  <a16:creationId xmlns:a16="http://schemas.microsoft.com/office/drawing/2014/main" id="{1ADC357F-8762-4510-B0F3-A1F7D7EFBCAD}"/>
                </a:ext>
              </a:extLst>
            </p:cNvPr>
            <p:cNvSpPr/>
            <p:nvPr/>
          </p:nvSpPr>
          <p:spPr>
            <a:xfrm>
              <a:off x="6044025" y="3796093"/>
              <a:ext cx="44629" cy="45170"/>
            </a:xfrm>
            <a:custGeom>
              <a:avLst/>
              <a:gdLst>
                <a:gd name="connsiteX0" fmla="*/ 5059 w 44629"/>
                <a:gd name="connsiteY0" fmla="*/ 45171 h 45170"/>
                <a:gd name="connsiteX1" fmla="*/ 1510 w 44629"/>
                <a:gd name="connsiteY1" fmla="*/ 43717 h 45170"/>
                <a:gd name="connsiteX2" fmla="*/ 1454 w 44629"/>
                <a:gd name="connsiteY2" fmla="*/ 36559 h 45170"/>
                <a:gd name="connsiteX3" fmla="*/ 35964 w 44629"/>
                <a:gd name="connsiteY3" fmla="*/ 1510 h 45170"/>
                <a:gd name="connsiteX4" fmla="*/ 43120 w 44629"/>
                <a:gd name="connsiteY4" fmla="*/ 1454 h 45170"/>
                <a:gd name="connsiteX5" fmla="*/ 43175 w 44629"/>
                <a:gd name="connsiteY5" fmla="*/ 8612 h 45170"/>
                <a:gd name="connsiteX6" fmla="*/ 8666 w 44629"/>
                <a:gd name="connsiteY6" fmla="*/ 43661 h 45170"/>
                <a:gd name="connsiteX7" fmla="*/ 5059 w 44629"/>
                <a:gd name="connsiteY7" fmla="*/ 45171 h 451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4629" h="45170">
                  <a:moveTo>
                    <a:pt x="5059" y="45171"/>
                  </a:moveTo>
                  <a:cubicBezTo>
                    <a:pt x="3777" y="45171"/>
                    <a:pt x="2494" y="44687"/>
                    <a:pt x="1510" y="43717"/>
                  </a:cubicBezTo>
                  <a:cubicBezTo>
                    <a:pt x="-482" y="41755"/>
                    <a:pt x="-506" y="38551"/>
                    <a:pt x="1454" y="36559"/>
                  </a:cubicBezTo>
                  <a:lnTo>
                    <a:pt x="35964" y="1510"/>
                  </a:lnTo>
                  <a:cubicBezTo>
                    <a:pt x="37924" y="-482"/>
                    <a:pt x="41131" y="-506"/>
                    <a:pt x="43120" y="1454"/>
                  </a:cubicBezTo>
                  <a:cubicBezTo>
                    <a:pt x="45112" y="3416"/>
                    <a:pt x="45135" y="6620"/>
                    <a:pt x="43175" y="8612"/>
                  </a:cubicBezTo>
                  <a:lnTo>
                    <a:pt x="8666" y="43661"/>
                  </a:lnTo>
                  <a:cubicBezTo>
                    <a:pt x="7674" y="44668"/>
                    <a:pt x="6367" y="45171"/>
                    <a:pt x="5059" y="45171"/>
                  </a:cubicBezTo>
                  <a:close/>
                </a:path>
              </a:pathLst>
            </a:custGeom>
            <a:solidFill>
              <a:srgbClr val="505050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7" name="رسم 182" descr="كعك صغير مع فاكهة و رذاذ">
              <a:extLst>
                <a:ext uri="{FF2B5EF4-FFF2-40B4-BE49-F238E27FC236}">
                  <a16:creationId xmlns:a16="http://schemas.microsoft.com/office/drawing/2014/main" id="{98F60F38-E42D-474A-94D8-9C42C542ECE6}"/>
                </a:ext>
              </a:extLst>
            </p:cNvPr>
            <p:cNvSpPr/>
            <p:nvPr/>
          </p:nvSpPr>
          <p:spPr>
            <a:xfrm>
              <a:off x="6098519" y="3875951"/>
              <a:ext cx="45167" cy="44632"/>
            </a:xfrm>
            <a:custGeom>
              <a:avLst/>
              <a:gdLst>
                <a:gd name="connsiteX0" fmla="*/ 40107 w 45167"/>
                <a:gd name="connsiteY0" fmla="*/ 44632 h 44632"/>
                <a:gd name="connsiteX1" fmla="*/ 36557 w 45167"/>
                <a:gd name="connsiteY1" fmla="*/ 43178 h 44632"/>
                <a:gd name="connsiteX2" fmla="*/ 1510 w 45167"/>
                <a:gd name="connsiteY2" fmla="*/ 8667 h 44632"/>
                <a:gd name="connsiteX3" fmla="*/ 1454 w 45167"/>
                <a:gd name="connsiteY3" fmla="*/ 1510 h 44632"/>
                <a:gd name="connsiteX4" fmla="*/ 8610 w 45167"/>
                <a:gd name="connsiteY4" fmla="*/ 1454 h 44632"/>
                <a:gd name="connsiteX5" fmla="*/ 43658 w 45167"/>
                <a:gd name="connsiteY5" fmla="*/ 35965 h 44632"/>
                <a:gd name="connsiteX6" fmla="*/ 43713 w 45167"/>
                <a:gd name="connsiteY6" fmla="*/ 43122 h 44632"/>
                <a:gd name="connsiteX7" fmla="*/ 40107 w 45167"/>
                <a:gd name="connsiteY7" fmla="*/ 44632 h 4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5167" h="44632">
                  <a:moveTo>
                    <a:pt x="40107" y="44632"/>
                  </a:moveTo>
                  <a:cubicBezTo>
                    <a:pt x="38825" y="44632"/>
                    <a:pt x="37541" y="44148"/>
                    <a:pt x="36557" y="43178"/>
                  </a:cubicBezTo>
                  <a:lnTo>
                    <a:pt x="1510" y="8667"/>
                  </a:lnTo>
                  <a:cubicBezTo>
                    <a:pt x="-482" y="6705"/>
                    <a:pt x="-506" y="3502"/>
                    <a:pt x="1454" y="1510"/>
                  </a:cubicBezTo>
                  <a:cubicBezTo>
                    <a:pt x="3415" y="-481"/>
                    <a:pt x="6621" y="-506"/>
                    <a:pt x="8610" y="1454"/>
                  </a:cubicBezTo>
                  <a:lnTo>
                    <a:pt x="43658" y="35965"/>
                  </a:lnTo>
                  <a:cubicBezTo>
                    <a:pt x="45650" y="37927"/>
                    <a:pt x="45674" y="41130"/>
                    <a:pt x="43713" y="43122"/>
                  </a:cubicBezTo>
                  <a:cubicBezTo>
                    <a:pt x="42723" y="44129"/>
                    <a:pt x="41414" y="44632"/>
                    <a:pt x="40107" y="44632"/>
                  </a:cubicBezTo>
                  <a:close/>
                </a:path>
              </a:pathLst>
            </a:custGeom>
            <a:solidFill>
              <a:schemeClr val="accent4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8" name="رسم 182" descr="كعك صغير مع فاكهة و رذاذ">
              <a:extLst>
                <a:ext uri="{FF2B5EF4-FFF2-40B4-BE49-F238E27FC236}">
                  <a16:creationId xmlns:a16="http://schemas.microsoft.com/office/drawing/2014/main" id="{7409E1EA-46A8-4716-8954-E8EF14D4C2CB}"/>
                </a:ext>
              </a:extLst>
            </p:cNvPr>
            <p:cNvSpPr/>
            <p:nvPr/>
          </p:nvSpPr>
          <p:spPr>
            <a:xfrm>
              <a:off x="5731951" y="4060787"/>
              <a:ext cx="59308" cy="10504"/>
            </a:xfrm>
            <a:custGeom>
              <a:avLst/>
              <a:gdLst>
                <a:gd name="connsiteX0" fmla="*/ 5061 w 59308"/>
                <a:gd name="connsiteY0" fmla="*/ 10504 h 10504"/>
                <a:gd name="connsiteX1" fmla="*/ 0 w 59308"/>
                <a:gd name="connsiteY1" fmla="*/ 5482 h 10504"/>
                <a:gd name="connsiteX2" fmla="*/ 5022 w 59308"/>
                <a:gd name="connsiteY2" fmla="*/ 383 h 10504"/>
                <a:gd name="connsiteX3" fmla="*/ 54207 w 59308"/>
                <a:gd name="connsiteY3" fmla="*/ 0 h 10504"/>
                <a:gd name="connsiteX4" fmla="*/ 54248 w 59308"/>
                <a:gd name="connsiteY4" fmla="*/ 0 h 10504"/>
                <a:gd name="connsiteX5" fmla="*/ 59309 w 59308"/>
                <a:gd name="connsiteY5" fmla="*/ 5022 h 10504"/>
                <a:gd name="connsiteX6" fmla="*/ 54287 w 59308"/>
                <a:gd name="connsiteY6" fmla="*/ 10121 h 10504"/>
                <a:gd name="connsiteX7" fmla="*/ 5101 w 59308"/>
                <a:gd name="connsiteY7" fmla="*/ 10504 h 10504"/>
                <a:gd name="connsiteX8" fmla="*/ 5061 w 59308"/>
                <a:gd name="connsiteY8" fmla="*/ 10504 h 105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308" h="10504">
                  <a:moveTo>
                    <a:pt x="5061" y="10504"/>
                  </a:moveTo>
                  <a:cubicBezTo>
                    <a:pt x="2284" y="10504"/>
                    <a:pt x="22" y="8264"/>
                    <a:pt x="0" y="5482"/>
                  </a:cubicBezTo>
                  <a:cubicBezTo>
                    <a:pt x="-22" y="2687"/>
                    <a:pt x="2227" y="403"/>
                    <a:pt x="5022" y="383"/>
                  </a:cubicBezTo>
                  <a:lnTo>
                    <a:pt x="54207" y="0"/>
                  </a:lnTo>
                  <a:cubicBezTo>
                    <a:pt x="54221" y="0"/>
                    <a:pt x="54234" y="0"/>
                    <a:pt x="54248" y="0"/>
                  </a:cubicBezTo>
                  <a:cubicBezTo>
                    <a:pt x="57025" y="0"/>
                    <a:pt x="59287" y="2240"/>
                    <a:pt x="59309" y="5022"/>
                  </a:cubicBezTo>
                  <a:cubicBezTo>
                    <a:pt x="59331" y="7817"/>
                    <a:pt x="57082" y="10101"/>
                    <a:pt x="54287" y="10121"/>
                  </a:cubicBezTo>
                  <a:lnTo>
                    <a:pt x="5101" y="10504"/>
                  </a:lnTo>
                  <a:cubicBezTo>
                    <a:pt x="5088" y="10504"/>
                    <a:pt x="5074" y="10504"/>
                    <a:pt x="5061" y="10504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9" name="رسم 182" descr="كعك صغير مع فاكهة و رذاذ">
              <a:extLst>
                <a:ext uri="{FF2B5EF4-FFF2-40B4-BE49-F238E27FC236}">
                  <a16:creationId xmlns:a16="http://schemas.microsoft.com/office/drawing/2014/main" id="{1A398568-0343-4C57-BE96-E03BCE90D667}"/>
                </a:ext>
              </a:extLst>
            </p:cNvPr>
            <p:cNvSpPr/>
            <p:nvPr/>
          </p:nvSpPr>
          <p:spPr>
            <a:xfrm>
              <a:off x="6034167" y="3952177"/>
              <a:ext cx="59307" cy="10502"/>
            </a:xfrm>
            <a:custGeom>
              <a:avLst/>
              <a:gdLst>
                <a:gd name="connsiteX0" fmla="*/ 5061 w 59307"/>
                <a:gd name="connsiteY0" fmla="*/ 10503 h 10502"/>
                <a:gd name="connsiteX1" fmla="*/ 0 w 59307"/>
                <a:gd name="connsiteY1" fmla="*/ 5481 h 10502"/>
                <a:gd name="connsiteX2" fmla="*/ 5022 w 59307"/>
                <a:gd name="connsiteY2" fmla="*/ 381 h 10502"/>
                <a:gd name="connsiteX3" fmla="*/ 54207 w 59307"/>
                <a:gd name="connsiteY3" fmla="*/ 0 h 10502"/>
                <a:gd name="connsiteX4" fmla="*/ 54248 w 59307"/>
                <a:gd name="connsiteY4" fmla="*/ 0 h 10502"/>
                <a:gd name="connsiteX5" fmla="*/ 59307 w 59307"/>
                <a:gd name="connsiteY5" fmla="*/ 5022 h 10502"/>
                <a:gd name="connsiteX6" fmla="*/ 54285 w 59307"/>
                <a:gd name="connsiteY6" fmla="*/ 10121 h 10502"/>
                <a:gd name="connsiteX7" fmla="*/ 5100 w 59307"/>
                <a:gd name="connsiteY7" fmla="*/ 10503 h 10502"/>
                <a:gd name="connsiteX8" fmla="*/ 5061 w 59307"/>
                <a:gd name="connsiteY8" fmla="*/ 10503 h 105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307" h="10502">
                  <a:moveTo>
                    <a:pt x="5061" y="10503"/>
                  </a:moveTo>
                  <a:cubicBezTo>
                    <a:pt x="2284" y="10503"/>
                    <a:pt x="22" y="8263"/>
                    <a:pt x="0" y="5481"/>
                  </a:cubicBezTo>
                  <a:cubicBezTo>
                    <a:pt x="-22" y="2686"/>
                    <a:pt x="2227" y="403"/>
                    <a:pt x="5022" y="381"/>
                  </a:cubicBezTo>
                  <a:lnTo>
                    <a:pt x="54207" y="0"/>
                  </a:lnTo>
                  <a:cubicBezTo>
                    <a:pt x="54221" y="0"/>
                    <a:pt x="54234" y="0"/>
                    <a:pt x="54248" y="0"/>
                  </a:cubicBezTo>
                  <a:cubicBezTo>
                    <a:pt x="57025" y="0"/>
                    <a:pt x="59285" y="2240"/>
                    <a:pt x="59307" y="5022"/>
                  </a:cubicBezTo>
                  <a:cubicBezTo>
                    <a:pt x="59329" y="7817"/>
                    <a:pt x="57080" y="10100"/>
                    <a:pt x="54285" y="10121"/>
                  </a:cubicBezTo>
                  <a:lnTo>
                    <a:pt x="5100" y="10503"/>
                  </a:lnTo>
                  <a:cubicBezTo>
                    <a:pt x="5088" y="10503"/>
                    <a:pt x="5074" y="10503"/>
                    <a:pt x="5061" y="10503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0" name="رسم 182" descr="كعك صغير مع فاكهة و رذاذ">
              <a:extLst>
                <a:ext uri="{FF2B5EF4-FFF2-40B4-BE49-F238E27FC236}">
                  <a16:creationId xmlns:a16="http://schemas.microsoft.com/office/drawing/2014/main" id="{5C59C6DD-E7FA-4097-8884-3792F45D4E6F}"/>
                </a:ext>
              </a:extLst>
            </p:cNvPr>
            <p:cNvSpPr/>
            <p:nvPr/>
          </p:nvSpPr>
          <p:spPr>
            <a:xfrm>
              <a:off x="6020753" y="3682350"/>
              <a:ext cx="45167" cy="44630"/>
            </a:xfrm>
            <a:custGeom>
              <a:avLst/>
              <a:gdLst>
                <a:gd name="connsiteX0" fmla="*/ 40107 w 45167"/>
                <a:gd name="connsiteY0" fmla="*/ 44630 h 44630"/>
                <a:gd name="connsiteX1" fmla="*/ 36557 w 45167"/>
                <a:gd name="connsiteY1" fmla="*/ 43176 h 44630"/>
                <a:gd name="connsiteX2" fmla="*/ 1510 w 45167"/>
                <a:gd name="connsiteY2" fmla="*/ 8667 h 44630"/>
                <a:gd name="connsiteX3" fmla="*/ 1454 w 45167"/>
                <a:gd name="connsiteY3" fmla="*/ 1510 h 44630"/>
                <a:gd name="connsiteX4" fmla="*/ 8610 w 45167"/>
                <a:gd name="connsiteY4" fmla="*/ 1454 h 44630"/>
                <a:gd name="connsiteX5" fmla="*/ 43658 w 45167"/>
                <a:gd name="connsiteY5" fmla="*/ 35963 h 44630"/>
                <a:gd name="connsiteX6" fmla="*/ 43713 w 45167"/>
                <a:gd name="connsiteY6" fmla="*/ 43121 h 44630"/>
                <a:gd name="connsiteX7" fmla="*/ 40107 w 45167"/>
                <a:gd name="connsiteY7" fmla="*/ 44630 h 44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5167" h="44630">
                  <a:moveTo>
                    <a:pt x="40107" y="44630"/>
                  </a:moveTo>
                  <a:cubicBezTo>
                    <a:pt x="38825" y="44630"/>
                    <a:pt x="37541" y="44146"/>
                    <a:pt x="36557" y="43176"/>
                  </a:cubicBezTo>
                  <a:lnTo>
                    <a:pt x="1510" y="8667"/>
                  </a:lnTo>
                  <a:cubicBezTo>
                    <a:pt x="-482" y="6705"/>
                    <a:pt x="-506" y="3502"/>
                    <a:pt x="1454" y="1510"/>
                  </a:cubicBezTo>
                  <a:cubicBezTo>
                    <a:pt x="3415" y="-481"/>
                    <a:pt x="6621" y="-506"/>
                    <a:pt x="8610" y="1454"/>
                  </a:cubicBezTo>
                  <a:lnTo>
                    <a:pt x="43658" y="35963"/>
                  </a:lnTo>
                  <a:cubicBezTo>
                    <a:pt x="45650" y="37925"/>
                    <a:pt x="45674" y="41128"/>
                    <a:pt x="43713" y="43121"/>
                  </a:cubicBezTo>
                  <a:cubicBezTo>
                    <a:pt x="42723" y="44126"/>
                    <a:pt x="41416" y="44630"/>
                    <a:pt x="40107" y="44630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1" name="رسم 182" descr="كعك صغير مع فاكهة و رذاذ">
              <a:extLst>
                <a:ext uri="{FF2B5EF4-FFF2-40B4-BE49-F238E27FC236}">
                  <a16:creationId xmlns:a16="http://schemas.microsoft.com/office/drawing/2014/main" id="{DB9EA7B8-2BFA-47BC-9AD2-A8DC8E78482F}"/>
                </a:ext>
              </a:extLst>
            </p:cNvPr>
            <p:cNvSpPr/>
            <p:nvPr/>
          </p:nvSpPr>
          <p:spPr>
            <a:xfrm>
              <a:off x="5815585" y="3824097"/>
              <a:ext cx="59307" cy="10502"/>
            </a:xfrm>
            <a:custGeom>
              <a:avLst/>
              <a:gdLst>
                <a:gd name="connsiteX0" fmla="*/ 5061 w 59307"/>
                <a:gd name="connsiteY0" fmla="*/ 10503 h 10502"/>
                <a:gd name="connsiteX1" fmla="*/ 0 w 59307"/>
                <a:gd name="connsiteY1" fmla="*/ 5481 h 10502"/>
                <a:gd name="connsiteX2" fmla="*/ 5022 w 59307"/>
                <a:gd name="connsiteY2" fmla="*/ 381 h 10502"/>
                <a:gd name="connsiteX3" fmla="*/ 54206 w 59307"/>
                <a:gd name="connsiteY3" fmla="*/ 0 h 10502"/>
                <a:gd name="connsiteX4" fmla="*/ 54246 w 59307"/>
                <a:gd name="connsiteY4" fmla="*/ 0 h 10502"/>
                <a:gd name="connsiteX5" fmla="*/ 59307 w 59307"/>
                <a:gd name="connsiteY5" fmla="*/ 5022 h 10502"/>
                <a:gd name="connsiteX6" fmla="*/ 54285 w 59307"/>
                <a:gd name="connsiteY6" fmla="*/ 10121 h 10502"/>
                <a:gd name="connsiteX7" fmla="*/ 5101 w 59307"/>
                <a:gd name="connsiteY7" fmla="*/ 10503 h 10502"/>
                <a:gd name="connsiteX8" fmla="*/ 5061 w 59307"/>
                <a:gd name="connsiteY8" fmla="*/ 10503 h 105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307" h="10502">
                  <a:moveTo>
                    <a:pt x="5061" y="10503"/>
                  </a:moveTo>
                  <a:cubicBezTo>
                    <a:pt x="2284" y="10503"/>
                    <a:pt x="22" y="8263"/>
                    <a:pt x="0" y="5481"/>
                  </a:cubicBezTo>
                  <a:cubicBezTo>
                    <a:pt x="-22" y="2686"/>
                    <a:pt x="2227" y="403"/>
                    <a:pt x="5022" y="381"/>
                  </a:cubicBezTo>
                  <a:lnTo>
                    <a:pt x="54206" y="0"/>
                  </a:lnTo>
                  <a:cubicBezTo>
                    <a:pt x="54219" y="0"/>
                    <a:pt x="54233" y="0"/>
                    <a:pt x="54246" y="0"/>
                  </a:cubicBezTo>
                  <a:cubicBezTo>
                    <a:pt x="57023" y="0"/>
                    <a:pt x="59285" y="2240"/>
                    <a:pt x="59307" y="5022"/>
                  </a:cubicBezTo>
                  <a:cubicBezTo>
                    <a:pt x="59329" y="7817"/>
                    <a:pt x="57080" y="10100"/>
                    <a:pt x="54285" y="10121"/>
                  </a:cubicBezTo>
                  <a:lnTo>
                    <a:pt x="5101" y="10503"/>
                  </a:lnTo>
                  <a:cubicBezTo>
                    <a:pt x="5088" y="10503"/>
                    <a:pt x="5074" y="10503"/>
                    <a:pt x="5061" y="10503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2" name="رسم 182" descr="كعك صغير مع فاكهة و رذاذ">
              <a:extLst>
                <a:ext uri="{FF2B5EF4-FFF2-40B4-BE49-F238E27FC236}">
                  <a16:creationId xmlns:a16="http://schemas.microsoft.com/office/drawing/2014/main" id="{6915520D-A13E-40EE-9F9D-810116ABF067}"/>
                </a:ext>
              </a:extLst>
            </p:cNvPr>
            <p:cNvSpPr/>
            <p:nvPr/>
          </p:nvSpPr>
          <p:spPr>
            <a:xfrm>
              <a:off x="6094133" y="3562056"/>
              <a:ext cx="59305" cy="10502"/>
            </a:xfrm>
            <a:custGeom>
              <a:avLst/>
              <a:gdLst>
                <a:gd name="connsiteX0" fmla="*/ 5061 w 59305"/>
                <a:gd name="connsiteY0" fmla="*/ 10503 h 10502"/>
                <a:gd name="connsiteX1" fmla="*/ 0 w 59305"/>
                <a:gd name="connsiteY1" fmla="*/ 5481 h 10502"/>
                <a:gd name="connsiteX2" fmla="*/ 5022 w 59305"/>
                <a:gd name="connsiteY2" fmla="*/ 381 h 10502"/>
                <a:gd name="connsiteX3" fmla="*/ 54206 w 59305"/>
                <a:gd name="connsiteY3" fmla="*/ 0 h 10502"/>
                <a:gd name="connsiteX4" fmla="*/ 54245 w 59305"/>
                <a:gd name="connsiteY4" fmla="*/ 0 h 10502"/>
                <a:gd name="connsiteX5" fmla="*/ 59305 w 59305"/>
                <a:gd name="connsiteY5" fmla="*/ 5022 h 10502"/>
                <a:gd name="connsiteX6" fmla="*/ 54283 w 59305"/>
                <a:gd name="connsiteY6" fmla="*/ 10121 h 10502"/>
                <a:gd name="connsiteX7" fmla="*/ 5100 w 59305"/>
                <a:gd name="connsiteY7" fmla="*/ 10503 h 10502"/>
                <a:gd name="connsiteX8" fmla="*/ 5061 w 59305"/>
                <a:gd name="connsiteY8" fmla="*/ 10503 h 105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305" h="10502">
                  <a:moveTo>
                    <a:pt x="5061" y="10503"/>
                  </a:moveTo>
                  <a:cubicBezTo>
                    <a:pt x="2284" y="10503"/>
                    <a:pt x="22" y="8263"/>
                    <a:pt x="0" y="5481"/>
                  </a:cubicBezTo>
                  <a:cubicBezTo>
                    <a:pt x="-22" y="2686"/>
                    <a:pt x="2227" y="403"/>
                    <a:pt x="5022" y="381"/>
                  </a:cubicBezTo>
                  <a:lnTo>
                    <a:pt x="54206" y="0"/>
                  </a:lnTo>
                  <a:cubicBezTo>
                    <a:pt x="54219" y="0"/>
                    <a:pt x="54233" y="0"/>
                    <a:pt x="54245" y="0"/>
                  </a:cubicBezTo>
                  <a:cubicBezTo>
                    <a:pt x="57021" y="0"/>
                    <a:pt x="59283" y="2240"/>
                    <a:pt x="59305" y="5022"/>
                  </a:cubicBezTo>
                  <a:cubicBezTo>
                    <a:pt x="59327" y="7817"/>
                    <a:pt x="57079" y="10100"/>
                    <a:pt x="54283" y="10121"/>
                  </a:cubicBezTo>
                  <a:lnTo>
                    <a:pt x="5100" y="10503"/>
                  </a:lnTo>
                  <a:cubicBezTo>
                    <a:pt x="5086" y="10503"/>
                    <a:pt x="5074" y="10503"/>
                    <a:pt x="5061" y="10503"/>
                  </a:cubicBezTo>
                  <a:close/>
                </a:path>
              </a:pathLst>
            </a:custGeom>
            <a:solidFill>
              <a:srgbClr val="D0D0D0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3" name="رسم 182" descr="كعك صغير مع فاكهة و رذاذ">
              <a:extLst>
                <a:ext uri="{FF2B5EF4-FFF2-40B4-BE49-F238E27FC236}">
                  <a16:creationId xmlns:a16="http://schemas.microsoft.com/office/drawing/2014/main" id="{CB0FCAAB-3D8E-4466-9761-22617652C020}"/>
                </a:ext>
              </a:extLst>
            </p:cNvPr>
            <p:cNvSpPr/>
            <p:nvPr/>
          </p:nvSpPr>
          <p:spPr>
            <a:xfrm>
              <a:off x="5831160" y="3623887"/>
              <a:ext cx="44633" cy="45170"/>
            </a:xfrm>
            <a:custGeom>
              <a:avLst/>
              <a:gdLst>
                <a:gd name="connsiteX0" fmla="*/ 5061 w 44633"/>
                <a:gd name="connsiteY0" fmla="*/ 45170 h 45170"/>
                <a:gd name="connsiteX1" fmla="*/ 1510 w 44633"/>
                <a:gd name="connsiteY1" fmla="*/ 43716 h 45170"/>
                <a:gd name="connsiteX2" fmla="*/ 1454 w 44633"/>
                <a:gd name="connsiteY2" fmla="*/ 36559 h 45170"/>
                <a:gd name="connsiteX3" fmla="*/ 35965 w 44633"/>
                <a:gd name="connsiteY3" fmla="*/ 1510 h 45170"/>
                <a:gd name="connsiteX4" fmla="*/ 43123 w 44633"/>
                <a:gd name="connsiteY4" fmla="*/ 1454 h 45170"/>
                <a:gd name="connsiteX5" fmla="*/ 43179 w 44633"/>
                <a:gd name="connsiteY5" fmla="*/ 8611 h 45170"/>
                <a:gd name="connsiteX6" fmla="*/ 8668 w 44633"/>
                <a:gd name="connsiteY6" fmla="*/ 43660 h 45170"/>
                <a:gd name="connsiteX7" fmla="*/ 5061 w 44633"/>
                <a:gd name="connsiteY7" fmla="*/ 45170 h 451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4633" h="45170">
                  <a:moveTo>
                    <a:pt x="5061" y="45170"/>
                  </a:moveTo>
                  <a:cubicBezTo>
                    <a:pt x="3779" y="45170"/>
                    <a:pt x="2495" y="44686"/>
                    <a:pt x="1510" y="43716"/>
                  </a:cubicBezTo>
                  <a:cubicBezTo>
                    <a:pt x="-482" y="41754"/>
                    <a:pt x="-506" y="38551"/>
                    <a:pt x="1454" y="36559"/>
                  </a:cubicBezTo>
                  <a:lnTo>
                    <a:pt x="35965" y="1510"/>
                  </a:lnTo>
                  <a:cubicBezTo>
                    <a:pt x="37927" y="-483"/>
                    <a:pt x="41132" y="-505"/>
                    <a:pt x="43123" y="1454"/>
                  </a:cubicBezTo>
                  <a:cubicBezTo>
                    <a:pt x="45115" y="3416"/>
                    <a:pt x="45139" y="6619"/>
                    <a:pt x="43179" y="8611"/>
                  </a:cubicBezTo>
                  <a:lnTo>
                    <a:pt x="8668" y="43660"/>
                  </a:lnTo>
                  <a:cubicBezTo>
                    <a:pt x="7677" y="44666"/>
                    <a:pt x="6368" y="45170"/>
                    <a:pt x="5061" y="45170"/>
                  </a:cubicBezTo>
                  <a:close/>
                </a:path>
              </a:pathLst>
            </a:custGeom>
            <a:solidFill>
              <a:schemeClr val="accent4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</p:grpSp>
      <p:grpSp>
        <p:nvGrpSpPr>
          <p:cNvPr id="214" name="رسم 182" descr="كعك صغير مع فاكهة و رذاذ">
            <a:extLst>
              <a:ext uri="{FF2B5EF4-FFF2-40B4-BE49-F238E27FC236}">
                <a16:creationId xmlns:a16="http://schemas.microsoft.com/office/drawing/2014/main" id="{FFD84D7D-79E8-47FA-B039-37A2208DED17}"/>
              </a:ext>
            </a:extLst>
          </p:cNvPr>
          <p:cNvGrpSpPr/>
          <p:nvPr/>
        </p:nvGrpSpPr>
        <p:grpSpPr>
          <a:xfrm>
            <a:off x="5801312" y="4350174"/>
            <a:ext cx="401766" cy="45818"/>
            <a:chOff x="5801312" y="4139861"/>
            <a:chExt cx="401766" cy="45818"/>
          </a:xfrm>
        </p:grpSpPr>
        <p:sp>
          <p:nvSpPr>
            <p:cNvPr id="215" name="رسم 182" descr="كعك صغير مع فاكهة و رذاذ">
              <a:extLst>
                <a:ext uri="{FF2B5EF4-FFF2-40B4-BE49-F238E27FC236}">
                  <a16:creationId xmlns:a16="http://schemas.microsoft.com/office/drawing/2014/main" id="{C0390877-20D9-47B9-AA24-A486AAA06FE4}"/>
                </a:ext>
              </a:extLst>
            </p:cNvPr>
            <p:cNvSpPr/>
            <p:nvPr/>
          </p:nvSpPr>
          <p:spPr>
            <a:xfrm>
              <a:off x="5857041" y="4161411"/>
              <a:ext cx="45818" cy="21914"/>
            </a:xfrm>
            <a:custGeom>
              <a:avLst/>
              <a:gdLst>
                <a:gd name="connsiteX0" fmla="*/ 45818 w 45818"/>
                <a:gd name="connsiteY0" fmla="*/ 10780 h 21914"/>
                <a:gd name="connsiteX1" fmla="*/ 22994 w 45818"/>
                <a:gd name="connsiteY1" fmla="*/ 21914 h 21914"/>
                <a:gd name="connsiteX2" fmla="*/ 0 w 45818"/>
                <a:gd name="connsiteY2" fmla="*/ 11134 h 21914"/>
                <a:gd name="connsiteX3" fmla="*/ 22824 w 45818"/>
                <a:gd name="connsiteY3" fmla="*/ 1 h 21914"/>
                <a:gd name="connsiteX4" fmla="*/ 45818 w 45818"/>
                <a:gd name="connsiteY4" fmla="*/ 10780 h 21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818" h="21914">
                  <a:moveTo>
                    <a:pt x="45818" y="10780"/>
                  </a:moveTo>
                  <a:cubicBezTo>
                    <a:pt x="45818" y="10780"/>
                    <a:pt x="35646" y="21816"/>
                    <a:pt x="22994" y="21914"/>
                  </a:cubicBezTo>
                  <a:cubicBezTo>
                    <a:pt x="10342" y="22012"/>
                    <a:pt x="0" y="11134"/>
                    <a:pt x="0" y="11134"/>
                  </a:cubicBezTo>
                  <a:cubicBezTo>
                    <a:pt x="0" y="11134"/>
                    <a:pt x="10172" y="98"/>
                    <a:pt x="22824" y="1"/>
                  </a:cubicBezTo>
                  <a:cubicBezTo>
                    <a:pt x="35477" y="-97"/>
                    <a:pt x="45818" y="10780"/>
                    <a:pt x="45818" y="10780"/>
                  </a:cubicBezTo>
                  <a:close/>
                </a:path>
              </a:pathLst>
            </a:custGeom>
            <a:solidFill>
              <a:srgbClr val="2F2F2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6" name="رسم 182" descr="كعك صغير مع فاكهة و رذاذ">
              <a:extLst>
                <a:ext uri="{FF2B5EF4-FFF2-40B4-BE49-F238E27FC236}">
                  <a16:creationId xmlns:a16="http://schemas.microsoft.com/office/drawing/2014/main" id="{929BDCF2-A3CD-44D9-B04C-0AEB51A8FB25}"/>
                </a:ext>
              </a:extLst>
            </p:cNvPr>
            <p:cNvSpPr/>
            <p:nvPr/>
          </p:nvSpPr>
          <p:spPr>
            <a:xfrm>
              <a:off x="5801312" y="4139861"/>
              <a:ext cx="21914" cy="45818"/>
            </a:xfrm>
            <a:custGeom>
              <a:avLst/>
              <a:gdLst>
                <a:gd name="connsiteX0" fmla="*/ 10780 w 21914"/>
                <a:gd name="connsiteY0" fmla="*/ 0 h 45818"/>
                <a:gd name="connsiteX1" fmla="*/ 21914 w 21914"/>
                <a:gd name="connsiteY1" fmla="*/ 22824 h 45818"/>
                <a:gd name="connsiteX2" fmla="*/ 11134 w 21914"/>
                <a:gd name="connsiteY2" fmla="*/ 45818 h 45818"/>
                <a:gd name="connsiteX3" fmla="*/ 1 w 21914"/>
                <a:gd name="connsiteY3" fmla="*/ 22994 h 45818"/>
                <a:gd name="connsiteX4" fmla="*/ 10780 w 21914"/>
                <a:gd name="connsiteY4" fmla="*/ 0 h 45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914" h="45818">
                  <a:moveTo>
                    <a:pt x="10780" y="0"/>
                  </a:moveTo>
                  <a:cubicBezTo>
                    <a:pt x="10780" y="0"/>
                    <a:pt x="21816" y="10172"/>
                    <a:pt x="21914" y="22824"/>
                  </a:cubicBezTo>
                  <a:cubicBezTo>
                    <a:pt x="22012" y="35476"/>
                    <a:pt x="11134" y="45818"/>
                    <a:pt x="11134" y="45818"/>
                  </a:cubicBezTo>
                  <a:cubicBezTo>
                    <a:pt x="11134" y="45818"/>
                    <a:pt x="99" y="35646"/>
                    <a:pt x="1" y="22994"/>
                  </a:cubicBezTo>
                  <a:cubicBezTo>
                    <a:pt x="-97" y="10341"/>
                    <a:pt x="10780" y="0"/>
                    <a:pt x="10780" y="0"/>
                  </a:cubicBezTo>
                  <a:close/>
                </a:path>
              </a:pathLst>
            </a:custGeom>
            <a:solidFill>
              <a:srgbClr val="737373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7" name="رسم 182" descr="كعك صغير مع فاكهة و رذاذ">
              <a:extLst>
                <a:ext uri="{FF2B5EF4-FFF2-40B4-BE49-F238E27FC236}">
                  <a16:creationId xmlns:a16="http://schemas.microsoft.com/office/drawing/2014/main" id="{D5326263-0A5B-47E8-9F68-A75AF2754DA8}"/>
                </a:ext>
              </a:extLst>
            </p:cNvPr>
            <p:cNvSpPr/>
            <p:nvPr/>
          </p:nvSpPr>
          <p:spPr>
            <a:xfrm>
              <a:off x="6170425" y="4145618"/>
              <a:ext cx="32653" cy="32165"/>
            </a:xfrm>
            <a:custGeom>
              <a:avLst/>
              <a:gdLst>
                <a:gd name="connsiteX0" fmla="*/ 2 w 32653"/>
                <a:gd name="connsiteY0" fmla="*/ 9 h 32165"/>
                <a:gd name="connsiteX1" fmla="*/ 24014 w 32653"/>
                <a:gd name="connsiteY1" fmla="*/ 8275 h 32165"/>
                <a:gd name="connsiteX2" fmla="*/ 32651 w 32653"/>
                <a:gd name="connsiteY2" fmla="*/ 32156 h 32165"/>
                <a:gd name="connsiteX3" fmla="*/ 8639 w 32653"/>
                <a:gd name="connsiteY3" fmla="*/ 23891 h 32165"/>
                <a:gd name="connsiteX4" fmla="*/ 2 w 32653"/>
                <a:gd name="connsiteY4" fmla="*/ 9 h 321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653" h="32165">
                  <a:moveTo>
                    <a:pt x="2" y="9"/>
                  </a:moveTo>
                  <a:cubicBezTo>
                    <a:pt x="2" y="9"/>
                    <a:pt x="14999" y="-602"/>
                    <a:pt x="24014" y="8275"/>
                  </a:cubicBezTo>
                  <a:cubicBezTo>
                    <a:pt x="33030" y="17151"/>
                    <a:pt x="32651" y="32156"/>
                    <a:pt x="32651" y="32156"/>
                  </a:cubicBezTo>
                  <a:cubicBezTo>
                    <a:pt x="32651" y="32156"/>
                    <a:pt x="17654" y="32767"/>
                    <a:pt x="8639" y="23891"/>
                  </a:cubicBezTo>
                  <a:cubicBezTo>
                    <a:pt x="-377" y="15014"/>
                    <a:pt x="2" y="9"/>
                    <a:pt x="2" y="9"/>
                  </a:cubicBezTo>
                  <a:close/>
                </a:path>
              </a:pathLst>
            </a:custGeom>
            <a:solidFill>
              <a:srgbClr val="737373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8" name="رسم 182" descr="كعك صغير مع فاكهة و رذاذ">
              <a:extLst>
                <a:ext uri="{FF2B5EF4-FFF2-40B4-BE49-F238E27FC236}">
                  <a16:creationId xmlns:a16="http://schemas.microsoft.com/office/drawing/2014/main" id="{C94487F2-4366-4BE9-BD6F-08264654B29A}"/>
                </a:ext>
              </a:extLst>
            </p:cNvPr>
            <p:cNvSpPr/>
            <p:nvPr/>
          </p:nvSpPr>
          <p:spPr>
            <a:xfrm>
              <a:off x="5932660" y="4148591"/>
              <a:ext cx="32165" cy="32653"/>
            </a:xfrm>
            <a:custGeom>
              <a:avLst/>
              <a:gdLst>
                <a:gd name="connsiteX0" fmla="*/ 9 w 32165"/>
                <a:gd name="connsiteY0" fmla="*/ 32651 h 32653"/>
                <a:gd name="connsiteX1" fmla="*/ 8275 w 32165"/>
                <a:gd name="connsiteY1" fmla="*/ 8639 h 32653"/>
                <a:gd name="connsiteX2" fmla="*/ 32156 w 32165"/>
                <a:gd name="connsiteY2" fmla="*/ 2 h 32653"/>
                <a:gd name="connsiteX3" fmla="*/ 23891 w 32165"/>
                <a:gd name="connsiteY3" fmla="*/ 24014 h 32653"/>
                <a:gd name="connsiteX4" fmla="*/ 9 w 32165"/>
                <a:gd name="connsiteY4" fmla="*/ 32651 h 32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65" h="32653">
                  <a:moveTo>
                    <a:pt x="9" y="32651"/>
                  </a:moveTo>
                  <a:cubicBezTo>
                    <a:pt x="9" y="32651"/>
                    <a:pt x="-602" y="17654"/>
                    <a:pt x="8275" y="8639"/>
                  </a:cubicBezTo>
                  <a:cubicBezTo>
                    <a:pt x="17151" y="-377"/>
                    <a:pt x="32156" y="2"/>
                    <a:pt x="32156" y="2"/>
                  </a:cubicBezTo>
                  <a:cubicBezTo>
                    <a:pt x="32156" y="2"/>
                    <a:pt x="32767" y="14999"/>
                    <a:pt x="23891" y="24014"/>
                  </a:cubicBezTo>
                  <a:cubicBezTo>
                    <a:pt x="15014" y="33029"/>
                    <a:pt x="9" y="32651"/>
                    <a:pt x="9" y="32651"/>
                  </a:cubicBezTo>
                  <a:close/>
                </a:path>
              </a:pathLst>
            </a:custGeom>
            <a:solidFill>
              <a:srgbClr val="737373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9" name="رسم 182" descr="كعك صغير مع فاكهة و رذاذ">
              <a:extLst>
                <a:ext uri="{FF2B5EF4-FFF2-40B4-BE49-F238E27FC236}">
                  <a16:creationId xmlns:a16="http://schemas.microsoft.com/office/drawing/2014/main" id="{036DC3C4-C656-4CA7-B1F1-93E0FC397571}"/>
                </a:ext>
              </a:extLst>
            </p:cNvPr>
            <p:cNvSpPr/>
            <p:nvPr/>
          </p:nvSpPr>
          <p:spPr>
            <a:xfrm>
              <a:off x="6001618" y="4153358"/>
              <a:ext cx="32653" cy="32165"/>
            </a:xfrm>
            <a:custGeom>
              <a:avLst/>
              <a:gdLst>
                <a:gd name="connsiteX0" fmla="*/ 32651 w 32653"/>
                <a:gd name="connsiteY0" fmla="*/ 32156 h 32165"/>
                <a:gd name="connsiteX1" fmla="*/ 8639 w 32653"/>
                <a:gd name="connsiteY1" fmla="*/ 23891 h 32165"/>
                <a:gd name="connsiteX2" fmla="*/ 2 w 32653"/>
                <a:gd name="connsiteY2" fmla="*/ 9 h 32165"/>
                <a:gd name="connsiteX3" fmla="*/ 24014 w 32653"/>
                <a:gd name="connsiteY3" fmla="*/ 8275 h 32165"/>
                <a:gd name="connsiteX4" fmla="*/ 32651 w 32653"/>
                <a:gd name="connsiteY4" fmla="*/ 32156 h 321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653" h="32165">
                  <a:moveTo>
                    <a:pt x="32651" y="32156"/>
                  </a:moveTo>
                  <a:cubicBezTo>
                    <a:pt x="32651" y="32156"/>
                    <a:pt x="17654" y="32767"/>
                    <a:pt x="8639" y="23891"/>
                  </a:cubicBezTo>
                  <a:cubicBezTo>
                    <a:pt x="-376" y="15014"/>
                    <a:pt x="2" y="9"/>
                    <a:pt x="2" y="9"/>
                  </a:cubicBezTo>
                  <a:cubicBezTo>
                    <a:pt x="2" y="9"/>
                    <a:pt x="14999" y="-602"/>
                    <a:pt x="24014" y="8275"/>
                  </a:cubicBezTo>
                  <a:cubicBezTo>
                    <a:pt x="33029" y="17151"/>
                    <a:pt x="32651" y="32156"/>
                    <a:pt x="32651" y="32156"/>
                  </a:cubicBezTo>
                  <a:close/>
                </a:path>
              </a:pathLst>
            </a:custGeom>
            <a:solidFill>
              <a:srgbClr val="2F2F2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</p:grpSp>
      <p:pic>
        <p:nvPicPr>
          <p:cNvPr id="4" name="صورة 3">
            <a:extLst>
              <a:ext uri="{FF2B5EF4-FFF2-40B4-BE49-F238E27FC236}">
                <a16:creationId xmlns:a16="http://schemas.microsoft.com/office/drawing/2014/main" id="{5C3A36B8-1B41-416F-88F9-F55133CDA2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65897" y="1559768"/>
            <a:ext cx="1712166" cy="1408615"/>
          </a:xfrm>
          <a:prstGeom prst="rect">
            <a:avLst/>
          </a:prstGeom>
        </p:spPr>
      </p:pic>
      <p:pic>
        <p:nvPicPr>
          <p:cNvPr id="8" name="صورة 7" descr="صورة تحتوي على سهم&#10;&#10;تم إنشاء الوصف تلقائياً">
            <a:extLst>
              <a:ext uri="{FF2B5EF4-FFF2-40B4-BE49-F238E27FC236}">
                <a16:creationId xmlns:a16="http://schemas.microsoft.com/office/drawing/2014/main" id="{F81945CE-9B82-40FC-A0D4-B6C7942C859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09952" y="1413869"/>
            <a:ext cx="2316153" cy="1737115"/>
          </a:xfrm>
          <a:prstGeom prst="rect">
            <a:avLst/>
          </a:prstGeom>
        </p:spPr>
      </p:pic>
      <p:sp>
        <p:nvSpPr>
          <p:cNvPr id="68" name="مربع نص 67">
            <a:extLst>
              <a:ext uri="{FF2B5EF4-FFF2-40B4-BE49-F238E27FC236}">
                <a16:creationId xmlns:a16="http://schemas.microsoft.com/office/drawing/2014/main" id="{A503A287-CD68-4C21-9688-50A2FDE35736}"/>
              </a:ext>
            </a:extLst>
          </p:cNvPr>
          <p:cNvSpPr txBox="1"/>
          <p:nvPr/>
        </p:nvSpPr>
        <p:spPr>
          <a:xfrm>
            <a:off x="7484705" y="4775012"/>
            <a:ext cx="1712167" cy="523220"/>
          </a:xfrm>
          <a:custGeom>
            <a:avLst/>
            <a:gdLst>
              <a:gd name="connsiteX0" fmla="*/ 0 w 1712167"/>
              <a:gd name="connsiteY0" fmla="*/ 0 h 523220"/>
              <a:gd name="connsiteX1" fmla="*/ 536479 w 1712167"/>
              <a:gd name="connsiteY1" fmla="*/ 0 h 523220"/>
              <a:gd name="connsiteX2" fmla="*/ 1141445 w 1712167"/>
              <a:gd name="connsiteY2" fmla="*/ 0 h 523220"/>
              <a:gd name="connsiteX3" fmla="*/ 1712167 w 1712167"/>
              <a:gd name="connsiteY3" fmla="*/ 0 h 523220"/>
              <a:gd name="connsiteX4" fmla="*/ 1712167 w 1712167"/>
              <a:gd name="connsiteY4" fmla="*/ 523220 h 523220"/>
              <a:gd name="connsiteX5" fmla="*/ 1141445 w 1712167"/>
              <a:gd name="connsiteY5" fmla="*/ 523220 h 523220"/>
              <a:gd name="connsiteX6" fmla="*/ 622087 w 1712167"/>
              <a:gd name="connsiteY6" fmla="*/ 523220 h 523220"/>
              <a:gd name="connsiteX7" fmla="*/ 0 w 1712167"/>
              <a:gd name="connsiteY7" fmla="*/ 523220 h 523220"/>
              <a:gd name="connsiteX8" fmla="*/ 0 w 1712167"/>
              <a:gd name="connsiteY8" fmla="*/ 0 h 523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12167" h="523220" fill="none" extrusionOk="0">
                <a:moveTo>
                  <a:pt x="0" y="0"/>
                </a:moveTo>
                <a:cubicBezTo>
                  <a:pt x="239995" y="-20842"/>
                  <a:pt x="350694" y="8599"/>
                  <a:pt x="536479" y="0"/>
                </a:cubicBezTo>
                <a:cubicBezTo>
                  <a:pt x="722264" y="-8599"/>
                  <a:pt x="950972" y="-22645"/>
                  <a:pt x="1141445" y="0"/>
                </a:cubicBezTo>
                <a:cubicBezTo>
                  <a:pt x="1331918" y="22645"/>
                  <a:pt x="1433519" y="-16736"/>
                  <a:pt x="1712167" y="0"/>
                </a:cubicBezTo>
                <a:cubicBezTo>
                  <a:pt x="1717899" y="187598"/>
                  <a:pt x="1723964" y="363043"/>
                  <a:pt x="1712167" y="523220"/>
                </a:cubicBezTo>
                <a:cubicBezTo>
                  <a:pt x="1510825" y="518429"/>
                  <a:pt x="1335911" y="536672"/>
                  <a:pt x="1141445" y="523220"/>
                </a:cubicBezTo>
                <a:cubicBezTo>
                  <a:pt x="946979" y="509768"/>
                  <a:pt x="825803" y="498172"/>
                  <a:pt x="622087" y="523220"/>
                </a:cubicBezTo>
                <a:cubicBezTo>
                  <a:pt x="418371" y="548268"/>
                  <a:pt x="159444" y="498563"/>
                  <a:pt x="0" y="523220"/>
                </a:cubicBezTo>
                <a:cubicBezTo>
                  <a:pt x="13124" y="382885"/>
                  <a:pt x="4940" y="190392"/>
                  <a:pt x="0" y="0"/>
                </a:cubicBezTo>
                <a:close/>
              </a:path>
              <a:path w="1712167" h="523220" stroke="0" extrusionOk="0">
                <a:moveTo>
                  <a:pt x="0" y="0"/>
                </a:moveTo>
                <a:cubicBezTo>
                  <a:pt x="129033" y="4890"/>
                  <a:pt x="383004" y="17954"/>
                  <a:pt x="519357" y="0"/>
                </a:cubicBezTo>
                <a:cubicBezTo>
                  <a:pt x="655710" y="-17954"/>
                  <a:pt x="897726" y="-21318"/>
                  <a:pt x="1055836" y="0"/>
                </a:cubicBezTo>
                <a:cubicBezTo>
                  <a:pt x="1213946" y="21318"/>
                  <a:pt x="1396169" y="505"/>
                  <a:pt x="1712167" y="0"/>
                </a:cubicBezTo>
                <a:cubicBezTo>
                  <a:pt x="1711391" y="124195"/>
                  <a:pt x="1727190" y="270633"/>
                  <a:pt x="1712167" y="523220"/>
                </a:cubicBezTo>
                <a:cubicBezTo>
                  <a:pt x="1584139" y="530687"/>
                  <a:pt x="1321250" y="542087"/>
                  <a:pt x="1192810" y="523220"/>
                </a:cubicBezTo>
                <a:cubicBezTo>
                  <a:pt x="1064370" y="504353"/>
                  <a:pt x="898622" y="530273"/>
                  <a:pt x="673452" y="523220"/>
                </a:cubicBezTo>
                <a:cubicBezTo>
                  <a:pt x="448282" y="516167"/>
                  <a:pt x="243800" y="493331"/>
                  <a:pt x="0" y="523220"/>
                </a:cubicBezTo>
                <a:cubicBezTo>
                  <a:pt x="-8905" y="404173"/>
                  <a:pt x="-21547" y="148963"/>
                  <a:pt x="0" y="0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31068223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1">
            <a:spAutoFit/>
          </a:bodyPr>
          <a:lstStyle/>
          <a:p>
            <a:pPr algn="ctr"/>
            <a:r>
              <a:rPr lang="ar-SA" sz="2800" b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التدريب </a:t>
            </a:r>
            <a:endParaRPr lang="ar-SA" sz="28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10" name="صورة 9">
            <a:extLst>
              <a:ext uri="{FF2B5EF4-FFF2-40B4-BE49-F238E27FC236}">
                <a16:creationId xmlns:a16="http://schemas.microsoft.com/office/drawing/2014/main" id="{3C196AFE-FDEE-436C-8A86-BC0AD6A4FE9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64480" y="3220498"/>
            <a:ext cx="2540105" cy="1905079"/>
          </a:xfrm>
          <a:prstGeom prst="rect">
            <a:avLst/>
          </a:prstGeom>
        </p:spPr>
      </p:pic>
      <p:sp>
        <p:nvSpPr>
          <p:cNvPr id="69" name="مربع نص 68">
            <a:extLst>
              <a:ext uri="{FF2B5EF4-FFF2-40B4-BE49-F238E27FC236}">
                <a16:creationId xmlns:a16="http://schemas.microsoft.com/office/drawing/2014/main" id="{3BF05E8C-C416-49A1-8DCB-E59ECD722FD2}"/>
              </a:ext>
            </a:extLst>
          </p:cNvPr>
          <p:cNvSpPr txBox="1"/>
          <p:nvPr/>
        </p:nvSpPr>
        <p:spPr>
          <a:xfrm>
            <a:off x="3040419" y="4892364"/>
            <a:ext cx="1712167" cy="523220"/>
          </a:xfrm>
          <a:custGeom>
            <a:avLst/>
            <a:gdLst>
              <a:gd name="connsiteX0" fmla="*/ 0 w 1712167"/>
              <a:gd name="connsiteY0" fmla="*/ 0 h 523220"/>
              <a:gd name="connsiteX1" fmla="*/ 587844 w 1712167"/>
              <a:gd name="connsiteY1" fmla="*/ 0 h 523220"/>
              <a:gd name="connsiteX2" fmla="*/ 1107201 w 1712167"/>
              <a:gd name="connsiteY2" fmla="*/ 0 h 523220"/>
              <a:gd name="connsiteX3" fmla="*/ 1712167 w 1712167"/>
              <a:gd name="connsiteY3" fmla="*/ 0 h 523220"/>
              <a:gd name="connsiteX4" fmla="*/ 1712167 w 1712167"/>
              <a:gd name="connsiteY4" fmla="*/ 523220 h 523220"/>
              <a:gd name="connsiteX5" fmla="*/ 1192810 w 1712167"/>
              <a:gd name="connsiteY5" fmla="*/ 523220 h 523220"/>
              <a:gd name="connsiteX6" fmla="*/ 673452 w 1712167"/>
              <a:gd name="connsiteY6" fmla="*/ 523220 h 523220"/>
              <a:gd name="connsiteX7" fmla="*/ 0 w 1712167"/>
              <a:gd name="connsiteY7" fmla="*/ 523220 h 523220"/>
              <a:gd name="connsiteX8" fmla="*/ 0 w 1712167"/>
              <a:gd name="connsiteY8" fmla="*/ 0 h 523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12167" h="523220" fill="none" extrusionOk="0">
                <a:moveTo>
                  <a:pt x="0" y="0"/>
                </a:moveTo>
                <a:cubicBezTo>
                  <a:pt x="201370" y="18995"/>
                  <a:pt x="339216" y="2059"/>
                  <a:pt x="587844" y="0"/>
                </a:cubicBezTo>
                <a:cubicBezTo>
                  <a:pt x="836472" y="-2059"/>
                  <a:pt x="922140" y="2350"/>
                  <a:pt x="1107201" y="0"/>
                </a:cubicBezTo>
                <a:cubicBezTo>
                  <a:pt x="1292262" y="-2350"/>
                  <a:pt x="1541649" y="-8753"/>
                  <a:pt x="1712167" y="0"/>
                </a:cubicBezTo>
                <a:cubicBezTo>
                  <a:pt x="1694160" y="135598"/>
                  <a:pt x="1725412" y="357883"/>
                  <a:pt x="1712167" y="523220"/>
                </a:cubicBezTo>
                <a:cubicBezTo>
                  <a:pt x="1473291" y="526123"/>
                  <a:pt x="1340767" y="522674"/>
                  <a:pt x="1192810" y="523220"/>
                </a:cubicBezTo>
                <a:cubicBezTo>
                  <a:pt x="1044853" y="523766"/>
                  <a:pt x="845789" y="504187"/>
                  <a:pt x="673452" y="523220"/>
                </a:cubicBezTo>
                <a:cubicBezTo>
                  <a:pt x="501115" y="542253"/>
                  <a:pt x="216202" y="525870"/>
                  <a:pt x="0" y="523220"/>
                </a:cubicBezTo>
                <a:cubicBezTo>
                  <a:pt x="-12940" y="407165"/>
                  <a:pt x="-2544" y="189212"/>
                  <a:pt x="0" y="0"/>
                </a:cubicBezTo>
                <a:close/>
              </a:path>
              <a:path w="1712167" h="523220" stroke="0" extrusionOk="0">
                <a:moveTo>
                  <a:pt x="0" y="0"/>
                </a:moveTo>
                <a:cubicBezTo>
                  <a:pt x="130753" y="6717"/>
                  <a:pt x="312917" y="1485"/>
                  <a:pt x="604966" y="0"/>
                </a:cubicBezTo>
                <a:cubicBezTo>
                  <a:pt x="897015" y="-1485"/>
                  <a:pt x="1025583" y="5881"/>
                  <a:pt x="1192810" y="0"/>
                </a:cubicBezTo>
                <a:cubicBezTo>
                  <a:pt x="1360037" y="-5881"/>
                  <a:pt x="1477897" y="-4039"/>
                  <a:pt x="1712167" y="0"/>
                </a:cubicBezTo>
                <a:cubicBezTo>
                  <a:pt x="1720762" y="192957"/>
                  <a:pt x="1707961" y="262141"/>
                  <a:pt x="1712167" y="523220"/>
                </a:cubicBezTo>
                <a:cubicBezTo>
                  <a:pt x="1451750" y="513586"/>
                  <a:pt x="1365051" y="526012"/>
                  <a:pt x="1107201" y="523220"/>
                </a:cubicBezTo>
                <a:cubicBezTo>
                  <a:pt x="849351" y="520428"/>
                  <a:pt x="654194" y="525433"/>
                  <a:pt x="502236" y="523220"/>
                </a:cubicBezTo>
                <a:cubicBezTo>
                  <a:pt x="350278" y="521007"/>
                  <a:pt x="172284" y="502371"/>
                  <a:pt x="0" y="523220"/>
                </a:cubicBezTo>
                <a:cubicBezTo>
                  <a:pt x="-693" y="366857"/>
                  <a:pt x="18768" y="223635"/>
                  <a:pt x="0" y="0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19908223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1">
            <a:spAutoFit/>
          </a:bodyPr>
          <a:lstStyle/>
          <a:p>
            <a:pPr algn="ctr"/>
            <a:r>
              <a:rPr lang="ar-SA" sz="2800" b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التقويم  </a:t>
            </a:r>
            <a:endParaRPr lang="ar-SA" sz="28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12" name="صورة 11" descr="صورة تحتوي على سهم&#10;&#10;تم إنشاء الوصف تلقائياً">
            <a:extLst>
              <a:ext uri="{FF2B5EF4-FFF2-40B4-BE49-F238E27FC236}">
                <a16:creationId xmlns:a16="http://schemas.microsoft.com/office/drawing/2014/main" id="{0BFF4DF9-7975-416A-9A5C-16EA7E4E8BC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6759" t="24206" r="23203" b="16769"/>
          <a:stretch/>
        </p:blipFill>
        <p:spPr>
          <a:xfrm>
            <a:off x="3276482" y="3550026"/>
            <a:ext cx="1541661" cy="1363949"/>
          </a:xfrm>
          <a:prstGeom prst="rect">
            <a:avLst/>
          </a:prstGeom>
        </p:spPr>
      </p:pic>
      <p:pic>
        <p:nvPicPr>
          <p:cNvPr id="22" name="رسم 21" descr="مؤشر مع تعبئة خالصة">
            <a:extLst>
              <a:ext uri="{FF2B5EF4-FFF2-40B4-BE49-F238E27FC236}">
                <a16:creationId xmlns:a16="http://schemas.microsoft.com/office/drawing/2014/main" id="{7F458B81-CC22-48E6-90BB-EA77433ED6B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0131439" y="4647040"/>
            <a:ext cx="914400" cy="9144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43" name="مربع نص 42">
            <a:extLst>
              <a:ext uri="{FF2B5EF4-FFF2-40B4-BE49-F238E27FC236}">
                <a16:creationId xmlns:a16="http://schemas.microsoft.com/office/drawing/2014/main" id="{64DBFC18-EAF8-4AA1-A018-23F69A27037C}"/>
              </a:ext>
            </a:extLst>
          </p:cNvPr>
          <p:cNvSpPr txBox="1"/>
          <p:nvPr/>
        </p:nvSpPr>
        <p:spPr>
          <a:xfrm>
            <a:off x="7657625" y="498881"/>
            <a:ext cx="4009603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2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عنوان الدرس : </a:t>
            </a:r>
            <a:endParaRPr lang="ar-SA" sz="32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45" name="مربع نص 44">
            <a:extLst>
              <a:ext uri="{FF2B5EF4-FFF2-40B4-BE49-F238E27FC236}">
                <a16:creationId xmlns:a16="http://schemas.microsoft.com/office/drawing/2014/main" id="{DBA493F1-2260-4EAC-AE93-779F52092DBA}"/>
              </a:ext>
            </a:extLst>
          </p:cNvPr>
          <p:cNvSpPr txBox="1"/>
          <p:nvPr/>
        </p:nvSpPr>
        <p:spPr>
          <a:xfrm>
            <a:off x="986918" y="510819"/>
            <a:ext cx="400960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التاريخ :   /    / 1443هـ   </a:t>
            </a:r>
            <a:endParaRPr lang="ar-SA" sz="2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46" name="مربع نص 45">
            <a:extLst>
              <a:ext uri="{FF2B5EF4-FFF2-40B4-BE49-F238E27FC236}">
                <a16:creationId xmlns:a16="http://schemas.microsoft.com/office/drawing/2014/main" id="{F29D0F34-DE91-4607-B75C-91EF22829543}"/>
              </a:ext>
            </a:extLst>
          </p:cNvPr>
          <p:cNvSpPr txBox="1"/>
          <p:nvPr/>
        </p:nvSpPr>
        <p:spPr>
          <a:xfrm>
            <a:off x="847056" y="869578"/>
            <a:ext cx="400960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الحصة  :     الفصل : 1 / </a:t>
            </a:r>
            <a:endParaRPr lang="ar-SA" sz="2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47" name="صورة 46">
            <a:extLst>
              <a:ext uri="{FF2B5EF4-FFF2-40B4-BE49-F238E27FC236}">
                <a16:creationId xmlns:a16="http://schemas.microsoft.com/office/drawing/2014/main" id="{5C864EF7-FC28-403C-BE65-D2000FD22F4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16200000">
            <a:off x="-231401" y="2825818"/>
            <a:ext cx="1052689" cy="1057750"/>
          </a:xfrm>
          <a:prstGeom prst="rect">
            <a:avLst/>
          </a:prstGeom>
        </p:spPr>
      </p:pic>
      <p:sp>
        <p:nvSpPr>
          <p:cNvPr id="48" name="مربع نص 1">
            <a:extLst>
              <a:ext uri="{FF2B5EF4-FFF2-40B4-BE49-F238E27FC236}">
                <a16:creationId xmlns:a16="http://schemas.microsoft.com/office/drawing/2014/main" id="{FDD066F3-9775-4138-BF64-25C5DA4D9E1B}"/>
              </a:ext>
            </a:extLst>
          </p:cNvPr>
          <p:cNvSpPr txBox="1"/>
          <p:nvPr/>
        </p:nvSpPr>
        <p:spPr>
          <a:xfrm rot="16200000">
            <a:off x="-303145" y="4389182"/>
            <a:ext cx="1474839" cy="323165"/>
          </a:xfrm>
          <a:prstGeom prst="rect">
            <a:avLst/>
          </a:prstGeom>
          <a:noFill/>
        </p:spPr>
        <p:txBody>
          <a:bodyPr wrap="square" rtlCol="1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ar-SA" sz="1500" b="1">
                <a:ln/>
                <a:solidFill>
                  <a:schemeClr val="accent3"/>
                </a:solidFill>
              </a:rPr>
              <a:t>منى الثبيتي </a:t>
            </a:r>
          </a:p>
        </p:txBody>
      </p:sp>
      <p:sp>
        <p:nvSpPr>
          <p:cNvPr id="49" name="مستطيل 48">
            <a:extLst>
              <a:ext uri="{FF2B5EF4-FFF2-40B4-BE49-F238E27FC236}">
                <a16:creationId xmlns:a16="http://schemas.microsoft.com/office/drawing/2014/main" id="{30D02F4C-9141-4F1D-9BF4-7E9404CC4EB8}"/>
              </a:ext>
            </a:extLst>
          </p:cNvPr>
          <p:cNvSpPr/>
          <p:nvPr/>
        </p:nvSpPr>
        <p:spPr>
          <a:xfrm>
            <a:off x="4709966" y="722475"/>
            <a:ext cx="3443570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ar-SA" sz="3600" b="1" cap="none" spc="0">
                <a:ln/>
                <a:solidFill>
                  <a:schemeClr val="accent3"/>
                </a:solidFill>
                <a:effectLst/>
                <a:latin typeface="AbdoLine-Heavy" panose="02000500030000020004" pitchFamily="50" charset="-78"/>
                <a:cs typeface="AbdoLine-Heavy" panose="02000500030000020004" pitchFamily="50" charset="-78"/>
              </a:rPr>
              <a:t>استراتيجية حل المسألة </a:t>
            </a:r>
          </a:p>
        </p:txBody>
      </p:sp>
    </p:spTree>
    <p:extLst>
      <p:ext uri="{BB962C8B-B14F-4D97-AF65-F5344CB8AC3E}">
        <p14:creationId xmlns:p14="http://schemas.microsoft.com/office/powerpoint/2010/main" val="2823437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750"/>
                            </p:stCondLst>
                            <p:childTnLst>
                              <p:par>
                                <p:cTn id="1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75 0.01875 L -0.11341 -0.07847 " pathEditMode="relative" rAng="0" ptsTypes="AA">
                                      <p:cBhvr>
                                        <p:cTn id="16" dur="7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552" y="-48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8750"/>
                            </p:stCondLst>
                            <p:childTnLst>
                              <p:par>
                                <p:cTn id="1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 descr="صورة تحتوي على نص, كمبيوتر محمول, إلكترونيات, كمبيوتر&#10;&#10;تم إنشاء الوصف تلقائياً">
            <a:extLst>
              <a:ext uri="{FF2B5EF4-FFF2-40B4-BE49-F238E27FC236}">
                <a16:creationId xmlns:a16="http://schemas.microsoft.com/office/drawing/2014/main" id="{9DEC5A9E-11B4-4B09-B647-D6BB354170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pic>
        <p:nvPicPr>
          <p:cNvPr id="108" name="رسم 107" descr="منزل مع تعبئة خالصة">
            <a:extLst>
              <a:ext uri="{FF2B5EF4-FFF2-40B4-BE49-F238E27FC236}">
                <a16:creationId xmlns:a16="http://schemas.microsoft.com/office/drawing/2014/main" id="{16208312-6699-41D9-9BB6-3E05A8C4CF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12696" y="759429"/>
            <a:ext cx="654440" cy="654440"/>
          </a:xfrm>
          <a:prstGeom prst="rect">
            <a:avLst/>
          </a:prstGeom>
        </p:spPr>
      </p:pic>
      <p:pic>
        <p:nvPicPr>
          <p:cNvPr id="10" name="رسم 9" descr="مؤشر مع تعبئة خالصة">
            <a:hlinkClick r:id="rId6" action="ppaction://hlinksldjump"/>
            <a:extLst>
              <a:ext uri="{FF2B5EF4-FFF2-40B4-BE49-F238E27FC236}">
                <a16:creationId xmlns:a16="http://schemas.microsoft.com/office/drawing/2014/main" id="{D4E82568-92B7-4E8A-8231-A2F5B0A10D4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260563" y="1029148"/>
            <a:ext cx="914400" cy="9144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73D0E574-E8B5-4472-AAAE-70A596FB250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875815" y="759429"/>
            <a:ext cx="1362083" cy="1021562"/>
          </a:xfrm>
          <a:prstGeom prst="rect">
            <a:avLst/>
          </a:prstGeom>
        </p:spPr>
      </p:pic>
      <p:sp>
        <p:nvSpPr>
          <p:cNvPr id="11" name="مربع نص 10">
            <a:extLst>
              <a:ext uri="{FF2B5EF4-FFF2-40B4-BE49-F238E27FC236}">
                <a16:creationId xmlns:a16="http://schemas.microsoft.com/office/drawing/2014/main" id="{2AF7C0E5-9745-419C-A69C-8B956504A024}"/>
              </a:ext>
            </a:extLst>
          </p:cNvPr>
          <p:cNvSpPr txBox="1"/>
          <p:nvPr/>
        </p:nvSpPr>
        <p:spPr>
          <a:xfrm>
            <a:off x="7608464" y="302241"/>
            <a:ext cx="4009603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2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عنوان الدرس : </a:t>
            </a:r>
            <a:endParaRPr lang="ar-SA" sz="32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C0CF92F9-1D3B-4DC3-AF0D-AB2081A95AB9}"/>
              </a:ext>
            </a:extLst>
          </p:cNvPr>
          <p:cNvSpPr txBox="1"/>
          <p:nvPr/>
        </p:nvSpPr>
        <p:spPr>
          <a:xfrm>
            <a:off x="937757" y="314179"/>
            <a:ext cx="400960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التاريخ :   /    / 1443هـ   </a:t>
            </a:r>
            <a:endParaRPr lang="ar-SA" sz="2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739F9E94-23CE-4BAD-BA6B-F39F9BC2B587}"/>
              </a:ext>
            </a:extLst>
          </p:cNvPr>
          <p:cNvSpPr txBox="1"/>
          <p:nvPr/>
        </p:nvSpPr>
        <p:spPr>
          <a:xfrm>
            <a:off x="847056" y="672938"/>
            <a:ext cx="400960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الحصة  :     الفصل : 1 / </a:t>
            </a:r>
            <a:endParaRPr lang="ar-SA" sz="2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19" name="صورة 18">
            <a:extLst>
              <a:ext uri="{FF2B5EF4-FFF2-40B4-BE49-F238E27FC236}">
                <a16:creationId xmlns:a16="http://schemas.microsoft.com/office/drawing/2014/main" id="{9A2DFD99-E3B9-4503-B297-4400F477347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16200000">
            <a:off x="-231401" y="2825818"/>
            <a:ext cx="1052689" cy="1057750"/>
          </a:xfrm>
          <a:prstGeom prst="rect">
            <a:avLst/>
          </a:prstGeom>
        </p:spPr>
      </p:pic>
      <p:sp>
        <p:nvSpPr>
          <p:cNvPr id="20" name="مربع نص 1">
            <a:extLst>
              <a:ext uri="{FF2B5EF4-FFF2-40B4-BE49-F238E27FC236}">
                <a16:creationId xmlns:a16="http://schemas.microsoft.com/office/drawing/2014/main" id="{85BB6499-2F84-4D2A-9A2C-7BFA56E45933}"/>
              </a:ext>
            </a:extLst>
          </p:cNvPr>
          <p:cNvSpPr txBox="1"/>
          <p:nvPr/>
        </p:nvSpPr>
        <p:spPr>
          <a:xfrm rot="16200000">
            <a:off x="-303145" y="4389182"/>
            <a:ext cx="1474839" cy="323165"/>
          </a:xfrm>
          <a:prstGeom prst="rect">
            <a:avLst/>
          </a:prstGeom>
          <a:noFill/>
        </p:spPr>
        <p:txBody>
          <a:bodyPr wrap="square" rtlCol="1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ar-SA" sz="1500" b="1">
                <a:ln/>
                <a:solidFill>
                  <a:schemeClr val="accent3"/>
                </a:solidFill>
              </a:rPr>
              <a:t>منى الثبيتي </a:t>
            </a:r>
          </a:p>
        </p:txBody>
      </p:sp>
      <p:sp>
        <p:nvSpPr>
          <p:cNvPr id="21" name="مستطيل 20">
            <a:extLst>
              <a:ext uri="{FF2B5EF4-FFF2-40B4-BE49-F238E27FC236}">
                <a16:creationId xmlns:a16="http://schemas.microsoft.com/office/drawing/2014/main" id="{4650ACB9-77A0-4F43-9F25-05480ECD419A}"/>
              </a:ext>
            </a:extLst>
          </p:cNvPr>
          <p:cNvSpPr/>
          <p:nvPr/>
        </p:nvSpPr>
        <p:spPr>
          <a:xfrm>
            <a:off x="4709966" y="417674"/>
            <a:ext cx="3443570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ar-SA" sz="3600" b="1" cap="none" spc="0">
                <a:ln/>
                <a:solidFill>
                  <a:schemeClr val="accent3"/>
                </a:solidFill>
                <a:effectLst/>
                <a:latin typeface="AbdoLine-Heavy" panose="02000500030000020004" pitchFamily="50" charset="-78"/>
                <a:cs typeface="AbdoLine-Heavy" panose="02000500030000020004" pitchFamily="50" charset="-78"/>
              </a:rPr>
              <a:t>استراتيجية حل المسألة </a:t>
            </a:r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CB1A480F-6C41-4AA1-8A9A-BBD81F64676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143106" y="1026564"/>
            <a:ext cx="3877216" cy="562053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D62726DF-0A2E-4DD1-9F7B-EF10C6C7A606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851857" y="1681375"/>
            <a:ext cx="7062946" cy="612803"/>
          </a:xfrm>
          <a:prstGeom prst="rect">
            <a:avLst/>
          </a:prstGeom>
        </p:spPr>
      </p:pic>
      <p:pic>
        <p:nvPicPr>
          <p:cNvPr id="23" name="صورة 22">
            <a:extLst>
              <a:ext uri="{FF2B5EF4-FFF2-40B4-BE49-F238E27FC236}">
                <a16:creationId xmlns:a16="http://schemas.microsoft.com/office/drawing/2014/main" id="{309BA9A0-C6C6-451A-9648-AC11FCE560DB}"/>
              </a:ext>
            </a:extLst>
          </p:cNvPr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608838" y="3159236"/>
            <a:ext cx="7411484" cy="733527"/>
          </a:xfrm>
          <a:prstGeom prst="rect">
            <a:avLst/>
          </a:prstGeom>
        </p:spPr>
      </p:pic>
      <p:pic>
        <p:nvPicPr>
          <p:cNvPr id="25" name="صورة 24">
            <a:extLst>
              <a:ext uri="{FF2B5EF4-FFF2-40B4-BE49-F238E27FC236}">
                <a16:creationId xmlns:a16="http://schemas.microsoft.com/office/drawing/2014/main" id="{5D4C6544-CECD-41FA-BE65-CEB57CB6E86A}"/>
              </a:ext>
            </a:extLst>
          </p:cNvPr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693227" y="4376768"/>
            <a:ext cx="6182588" cy="762106"/>
          </a:xfrm>
          <a:prstGeom prst="rect">
            <a:avLst/>
          </a:prstGeom>
        </p:spPr>
      </p:pic>
      <p:sp>
        <p:nvSpPr>
          <p:cNvPr id="26" name="مستطيل 25">
            <a:extLst>
              <a:ext uri="{FF2B5EF4-FFF2-40B4-BE49-F238E27FC236}">
                <a16:creationId xmlns:a16="http://schemas.microsoft.com/office/drawing/2014/main" id="{153BD88F-E6B6-46A0-A98E-E613A9578138}"/>
              </a:ext>
            </a:extLst>
          </p:cNvPr>
          <p:cNvSpPr/>
          <p:nvPr/>
        </p:nvSpPr>
        <p:spPr>
          <a:xfrm>
            <a:off x="1342592" y="4835468"/>
            <a:ext cx="79541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1" cap="none" spc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bdoLine-Heavy" panose="02000500030000020004" pitchFamily="50" charset="-78"/>
                <a:cs typeface="AbdoLine-Heavy" panose="02000500030000020004" pitchFamily="50" charset="-78"/>
              </a:rPr>
              <a:t>82</a:t>
            </a:r>
          </a:p>
        </p:txBody>
      </p:sp>
    </p:spTree>
    <p:extLst>
      <p:ext uri="{BB962C8B-B14F-4D97-AF65-F5344CB8AC3E}">
        <p14:creationId xmlns:p14="http://schemas.microsoft.com/office/powerpoint/2010/main" val="944738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 descr="صورة تحتوي على نص, كمبيوتر محمول, إلكترونيات, كمبيوتر&#10;&#10;تم إنشاء الوصف تلقائياً">
            <a:extLst>
              <a:ext uri="{FF2B5EF4-FFF2-40B4-BE49-F238E27FC236}">
                <a16:creationId xmlns:a16="http://schemas.microsoft.com/office/drawing/2014/main" id="{9DEC5A9E-11B4-4B09-B647-D6BB354170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33720" cy="6858000"/>
          </a:xfrm>
          <a:prstGeom prst="rect">
            <a:avLst/>
          </a:prstGeom>
        </p:spPr>
      </p:pic>
      <p:pic>
        <p:nvPicPr>
          <p:cNvPr id="108" name="رسم 107" descr="منزل مع تعبئة خالصة">
            <a:extLst>
              <a:ext uri="{FF2B5EF4-FFF2-40B4-BE49-F238E27FC236}">
                <a16:creationId xmlns:a16="http://schemas.microsoft.com/office/drawing/2014/main" id="{16208312-6699-41D9-9BB6-3E05A8C4CF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12696" y="894274"/>
            <a:ext cx="654440" cy="654440"/>
          </a:xfrm>
          <a:prstGeom prst="rect">
            <a:avLst/>
          </a:prstGeom>
        </p:spPr>
      </p:pic>
      <p:pic>
        <p:nvPicPr>
          <p:cNvPr id="10" name="رسم 9" descr="مؤشر مع تعبئة خالصة">
            <a:hlinkClick r:id="rId6" action="ppaction://hlinksldjump"/>
            <a:extLst>
              <a:ext uri="{FF2B5EF4-FFF2-40B4-BE49-F238E27FC236}">
                <a16:creationId xmlns:a16="http://schemas.microsoft.com/office/drawing/2014/main" id="{D4E82568-92B7-4E8A-8231-A2F5B0A10D4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345877" y="1147941"/>
            <a:ext cx="914400" cy="9144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6" name="مربع نص 25">
            <a:extLst>
              <a:ext uri="{FF2B5EF4-FFF2-40B4-BE49-F238E27FC236}">
                <a16:creationId xmlns:a16="http://schemas.microsoft.com/office/drawing/2014/main" id="{51D06369-9C6D-4249-B484-E1BBAE6FD6B1}"/>
              </a:ext>
            </a:extLst>
          </p:cNvPr>
          <p:cNvSpPr txBox="1"/>
          <p:nvPr/>
        </p:nvSpPr>
        <p:spPr>
          <a:xfrm>
            <a:off x="7335342" y="556786"/>
            <a:ext cx="3126182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2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عنوان الدرس : </a:t>
            </a:r>
            <a:endParaRPr lang="ar-SA" sz="32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28" name="مربع نص 27">
            <a:extLst>
              <a:ext uri="{FF2B5EF4-FFF2-40B4-BE49-F238E27FC236}">
                <a16:creationId xmlns:a16="http://schemas.microsoft.com/office/drawing/2014/main" id="{A34937AD-3BDA-496D-94E8-B8EB5E942986}"/>
              </a:ext>
            </a:extLst>
          </p:cNvPr>
          <p:cNvSpPr txBox="1"/>
          <p:nvPr/>
        </p:nvSpPr>
        <p:spPr>
          <a:xfrm>
            <a:off x="937757" y="638643"/>
            <a:ext cx="400960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التاريخ :   /    / 1443هـ   </a:t>
            </a:r>
            <a:endParaRPr lang="ar-SA" sz="2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29" name="مربع نص 28">
            <a:extLst>
              <a:ext uri="{FF2B5EF4-FFF2-40B4-BE49-F238E27FC236}">
                <a16:creationId xmlns:a16="http://schemas.microsoft.com/office/drawing/2014/main" id="{56D87C53-8B2D-4888-BC87-75B230B0FEC5}"/>
              </a:ext>
            </a:extLst>
          </p:cNvPr>
          <p:cNvSpPr txBox="1"/>
          <p:nvPr/>
        </p:nvSpPr>
        <p:spPr>
          <a:xfrm>
            <a:off x="847056" y="997402"/>
            <a:ext cx="400960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الحصة  :     الفصل : 1 / </a:t>
            </a:r>
            <a:endParaRPr lang="ar-SA" sz="2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36" name="صورة 35">
            <a:extLst>
              <a:ext uri="{FF2B5EF4-FFF2-40B4-BE49-F238E27FC236}">
                <a16:creationId xmlns:a16="http://schemas.microsoft.com/office/drawing/2014/main" id="{AFE35732-8C7E-4E94-86F4-9BC3CED7C03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576571" y="900769"/>
            <a:ext cx="1362083" cy="1021562"/>
          </a:xfrm>
          <a:prstGeom prst="rect">
            <a:avLst/>
          </a:prstGeom>
        </p:spPr>
      </p:pic>
      <p:pic>
        <p:nvPicPr>
          <p:cNvPr id="20" name="صورة 19">
            <a:extLst>
              <a:ext uri="{FF2B5EF4-FFF2-40B4-BE49-F238E27FC236}">
                <a16:creationId xmlns:a16="http://schemas.microsoft.com/office/drawing/2014/main" id="{86778DBC-8B61-4DD5-97EE-7E103598030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16200000">
            <a:off x="-231401" y="2825818"/>
            <a:ext cx="1052689" cy="1057750"/>
          </a:xfrm>
          <a:prstGeom prst="rect">
            <a:avLst/>
          </a:prstGeom>
        </p:spPr>
      </p:pic>
      <p:sp>
        <p:nvSpPr>
          <p:cNvPr id="21" name="مربع نص 1">
            <a:extLst>
              <a:ext uri="{FF2B5EF4-FFF2-40B4-BE49-F238E27FC236}">
                <a16:creationId xmlns:a16="http://schemas.microsoft.com/office/drawing/2014/main" id="{6E7F6EC1-6785-4625-977C-C5A9E8C14979}"/>
              </a:ext>
            </a:extLst>
          </p:cNvPr>
          <p:cNvSpPr txBox="1"/>
          <p:nvPr/>
        </p:nvSpPr>
        <p:spPr>
          <a:xfrm rot="16200000">
            <a:off x="-303145" y="4389182"/>
            <a:ext cx="1474839" cy="323165"/>
          </a:xfrm>
          <a:prstGeom prst="rect">
            <a:avLst/>
          </a:prstGeom>
          <a:noFill/>
        </p:spPr>
        <p:txBody>
          <a:bodyPr wrap="square" rtlCol="1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ar-SA" sz="1500" b="1">
                <a:ln/>
                <a:solidFill>
                  <a:schemeClr val="accent3"/>
                </a:solidFill>
              </a:rPr>
              <a:t>منى الثبيتي </a:t>
            </a:r>
          </a:p>
        </p:txBody>
      </p:sp>
      <p:sp>
        <p:nvSpPr>
          <p:cNvPr id="19" name="مستطيل 18">
            <a:extLst>
              <a:ext uri="{FF2B5EF4-FFF2-40B4-BE49-F238E27FC236}">
                <a16:creationId xmlns:a16="http://schemas.microsoft.com/office/drawing/2014/main" id="{CD8C1FFF-C426-438D-AE0A-388E3AA96184}"/>
              </a:ext>
            </a:extLst>
          </p:cNvPr>
          <p:cNvSpPr/>
          <p:nvPr/>
        </p:nvSpPr>
        <p:spPr>
          <a:xfrm>
            <a:off x="4228184" y="594656"/>
            <a:ext cx="3443570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ar-SA" sz="3600" b="1" cap="none" spc="0">
                <a:ln/>
                <a:solidFill>
                  <a:schemeClr val="accent3"/>
                </a:solidFill>
                <a:effectLst/>
                <a:latin typeface="AbdoLine-Heavy" panose="02000500030000020004" pitchFamily="50" charset="-78"/>
                <a:cs typeface="AbdoLine-Heavy" panose="02000500030000020004" pitchFamily="50" charset="-78"/>
              </a:rPr>
              <a:t>استراتيجية حل المسألة </a:t>
            </a:r>
          </a:p>
        </p:txBody>
      </p:sp>
      <p:sp>
        <p:nvSpPr>
          <p:cNvPr id="22" name="مستطيل 21">
            <a:extLst>
              <a:ext uri="{FF2B5EF4-FFF2-40B4-BE49-F238E27FC236}">
                <a16:creationId xmlns:a16="http://schemas.microsoft.com/office/drawing/2014/main" id="{A252891D-FBAB-4609-BC5A-2B2189C084EB}"/>
              </a:ext>
            </a:extLst>
          </p:cNvPr>
          <p:cNvSpPr/>
          <p:nvPr/>
        </p:nvSpPr>
        <p:spPr>
          <a:xfrm>
            <a:off x="1288090" y="4835468"/>
            <a:ext cx="90441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1" cap="none" spc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bdoLine-Heavy" panose="02000500030000020004" pitchFamily="50" charset="-78"/>
                <a:cs typeface="AbdoLine-Heavy" panose="02000500030000020004" pitchFamily="50" charset="-78"/>
              </a:rPr>
              <a:t>83</a:t>
            </a: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B3981CCC-C956-4EBB-883D-4700EA590D6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503995" y="1247482"/>
            <a:ext cx="3467584" cy="562053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7DFE9097-A75C-429A-A028-3E1B5D4D9CA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colorTemperature colorTemp="53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32671" y="1875820"/>
            <a:ext cx="4557656" cy="899538"/>
          </a:xfrm>
          <a:prstGeom prst="rect">
            <a:avLst/>
          </a:prstGeom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id="{92805C63-A0CE-463D-B64B-90666296068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colorTemperature colorTemp="53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51821" y="1651162"/>
            <a:ext cx="2892218" cy="1703531"/>
          </a:xfrm>
          <a:prstGeom prst="rect">
            <a:avLst/>
          </a:prstGeom>
        </p:spPr>
      </p:pic>
      <p:pic>
        <p:nvPicPr>
          <p:cNvPr id="14" name="صورة 13">
            <a:extLst>
              <a:ext uri="{FF2B5EF4-FFF2-40B4-BE49-F238E27FC236}">
                <a16:creationId xmlns:a16="http://schemas.microsoft.com/office/drawing/2014/main" id="{C35D163B-0CEC-4354-BADB-BBFB5FFE9A20}"/>
              </a:ext>
            </a:extLst>
          </p:cNvPr>
          <p:cNvPicPr>
            <a:picLocks noChangeAspect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228184" y="2828252"/>
            <a:ext cx="5243029" cy="1384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1782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1446130527"/>
</p:tagLst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Segoe UI SemiboldSegoe UI Semibold3">
      <a:majorFont>
        <a:latin typeface="Segoe UI Semibold"/>
        <a:ea typeface=""/>
        <a:cs typeface="Segoe UI Semibold"/>
      </a:majorFont>
      <a:minorFont>
        <a:latin typeface="Segoe UI Semibold"/>
        <a:ea typeface=""/>
        <a:cs typeface="Segoe UI Semibold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438</TotalTime>
  <Words>406</Words>
  <Application>Microsoft Office PowerPoint</Application>
  <PresentationFormat>شاشة عريضة</PresentationFormat>
  <Paragraphs>119</Paragraphs>
  <Slides>15</Slides>
  <Notes>15</Notes>
  <HiddenSlides>0</HiddenSlides>
  <MMClips>2</MMClips>
  <ScaleCrop>false</ScaleCrop>
  <HeadingPairs>
    <vt:vector size="6" baseType="variant">
      <vt:variant>
        <vt:lpstr>الخطوط المستخدمة</vt:lpstr>
      </vt:variant>
      <vt:variant>
        <vt:i4>4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15</vt:i4>
      </vt:variant>
    </vt:vector>
  </HeadingPairs>
  <TitlesOfParts>
    <vt:vector size="20" baseType="lpstr">
      <vt:lpstr>Arial</vt:lpstr>
      <vt:lpstr>Calibri</vt:lpstr>
      <vt:lpstr>Segoe UI Semibold</vt:lpstr>
      <vt:lpstr>AbdoLine-Heavy</vt:lpstr>
      <vt:lpstr>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ingez-ppt</dc:creator>
  <cp:lastModifiedBy>منى الثبيتي</cp:lastModifiedBy>
  <cp:revision>45</cp:revision>
  <dcterms:created xsi:type="dcterms:W3CDTF">2021-05-11T19:30:39Z</dcterms:created>
  <dcterms:modified xsi:type="dcterms:W3CDTF">2021-10-17T13:13:25Z</dcterms:modified>
</cp:coreProperties>
</file>