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5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3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22.xml" ContentType="application/vnd.openxmlformats-officedocument.presentationml.notesSlide+xml"/>
  <Override PartName="/ppt/ink/ink83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0"/>
  </p:notesMasterIdLst>
  <p:sldIdLst>
    <p:sldId id="256" r:id="rId2"/>
    <p:sldId id="257" r:id="rId3"/>
    <p:sldId id="376" r:id="rId4"/>
    <p:sldId id="365" r:id="rId5"/>
    <p:sldId id="382" r:id="rId6"/>
    <p:sldId id="408" r:id="rId7"/>
    <p:sldId id="419" r:id="rId8"/>
    <p:sldId id="420" r:id="rId9"/>
    <p:sldId id="421" r:id="rId10"/>
    <p:sldId id="422" r:id="rId11"/>
    <p:sldId id="423" r:id="rId12"/>
    <p:sldId id="424" r:id="rId13"/>
    <p:sldId id="381" r:id="rId14"/>
    <p:sldId id="406" r:id="rId15"/>
    <p:sldId id="425" r:id="rId16"/>
    <p:sldId id="409" r:id="rId17"/>
    <p:sldId id="426" r:id="rId18"/>
    <p:sldId id="427" r:id="rId19"/>
    <p:sldId id="428" r:id="rId20"/>
    <p:sldId id="429" r:id="rId21"/>
    <p:sldId id="378" r:id="rId22"/>
    <p:sldId id="411" r:id="rId23"/>
    <p:sldId id="412" r:id="rId24"/>
    <p:sldId id="430" r:id="rId25"/>
    <p:sldId id="431" r:id="rId26"/>
    <p:sldId id="432" r:id="rId27"/>
    <p:sldId id="433" r:id="rId28"/>
    <p:sldId id="410" r:id="rId29"/>
    <p:sldId id="395" r:id="rId30"/>
    <p:sldId id="434" r:id="rId31"/>
    <p:sldId id="435" r:id="rId32"/>
    <p:sldId id="436" r:id="rId33"/>
    <p:sldId id="437" r:id="rId34"/>
    <p:sldId id="438" r:id="rId35"/>
    <p:sldId id="388" r:id="rId36"/>
    <p:sldId id="413" r:id="rId37"/>
    <p:sldId id="414" r:id="rId38"/>
    <p:sldId id="415" r:id="rId39"/>
    <p:sldId id="377" r:id="rId40"/>
    <p:sldId id="439" r:id="rId41"/>
    <p:sldId id="440" r:id="rId42"/>
    <p:sldId id="441" r:id="rId43"/>
    <p:sldId id="442" r:id="rId44"/>
    <p:sldId id="443" r:id="rId45"/>
    <p:sldId id="444" r:id="rId46"/>
    <p:sldId id="416" r:id="rId47"/>
    <p:sldId id="445" r:id="rId48"/>
    <p:sldId id="446" r:id="rId49"/>
    <p:sldId id="447" r:id="rId50"/>
    <p:sldId id="448" r:id="rId51"/>
    <p:sldId id="449" r:id="rId52"/>
    <p:sldId id="450" r:id="rId53"/>
    <p:sldId id="417" r:id="rId54"/>
    <p:sldId id="383" r:id="rId55"/>
    <p:sldId id="384" r:id="rId56"/>
    <p:sldId id="418" r:id="rId57"/>
    <p:sldId id="404" r:id="rId58"/>
    <p:sldId id="357" r:id="rId59"/>
  </p:sldIdLst>
  <p:sldSz cx="12192000" cy="6858000"/>
  <p:notesSz cx="6858000" cy="9144000"/>
  <p:embeddedFontLst>
    <p:embeddedFont>
      <p:font typeface="Coming Soon" charset="0"/>
      <p:regular r:id="rId61"/>
    </p:embeddedFon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Abril Fatface" charset="0"/>
      <p:regular r:id="rId66"/>
    </p:embeddedFont>
    <p:embeddedFont>
      <p:font typeface="Barlow Condensed" charset="0"/>
      <p:regular r:id="rId67"/>
      <p:bold r:id="rId68"/>
      <p:italic r:id="rId69"/>
      <p:boldItalic r:id="rId70"/>
    </p:embeddedFont>
    <p:embeddedFont>
      <p:font typeface="Aldrich" charset="0"/>
      <p:regular r:id="rId71"/>
    </p:embeddedFont>
    <p:embeddedFont>
      <p:font typeface="Chelsea Market" charset="0"/>
      <p:regular r:id="rId72"/>
    </p:embeddedFont>
  </p:embeddedFontLst>
  <p:custDataLst>
    <p:tags r:id="rId7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4" autoAdjust="0"/>
  </p:normalViewPr>
  <p:slideViewPr>
    <p:cSldViewPr snapToGrid="0">
      <p:cViewPr>
        <p:scale>
          <a:sx n="72" d="100"/>
          <a:sy n="72" d="100"/>
        </p:scale>
        <p:origin x="-404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19:42.6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445 723 4607 0 0,'-7'-14'520'0'0,"6"13"-481"0"0,1 0 0 0 0,-1 0 0 0 0,1 0 0 0 0,0 0 0 0 0,0 0 0 0 0,-1 0 0 0 0,1 0 0 0 0,0 0 0 0 0,0 0 0 0 0,0 0 0 0 0,0-1-1 0 0,0 1 1 0 0,0 0 0 0 0,1 0 0 0 0,-1 0 0 0 0,0 0 0 0 0,0 0 0 0 0,1 0 0 0 0,-1 0 0 0 0,1 0 0 0 0,-1 0 0 0 0,1 0 0 0 0,-1 0-1 0 0,1 0 1 0 0,-1 1 0 0 0,1-1 0 0 0,0 0 0 0 0,0 0 0 0 0,-1 0 0 0 0,1 1 0 0 0,0-1 0 0 0,0 0 0 0 0,1 0 0 0 0,4-3 18 0 0,0 1 0 0 0,0 0 0 0 0,0 0 0 0 0,7-3 0 0 0,-3 3-98 0 0,10-6 77 0 0,0 2 0 0 0,1 0 0 0 0,0 2-1 0 0,1 0 1 0 0,41-3 0 0 0,114 5 762 0 0,-67 4-179 0 0,129-1 525 0 0,-10 4-614 0 0,-4 0-92 0 0,-124-6-407 0 0,276-2 226 0 0,503 8 362 0 0,-795-6-601 0 0,303 2 81 0 0,-126 15 61 0 0,-59-1 111 0 0,8-1-222 0 0,-141-10-54 0 0,118 0 202 0 0,-85-6-54 0 0,284-23 653 0 0,-150 5-388 0 0,-221 19-326 0 0,-4 0-37 0 0,-5-3 55 0 0,-7 5-66 0 0,1 0 1 0 0,-1 0 0 0 0,0 0 0 0 0,1-1 0 0 0,-1 1-1 0 0,0 0 1 0 0,1 0 0 0 0,-1 0 0 0 0,0-1 0 0 0,0 1 0 0 0,1 0-1 0 0,-1 0 1 0 0,0-1 0 0 0,0 1 0 0 0,1 0 0 0 0,-1 0-1 0 0,0-1 1 0 0,0 1 0 0 0,0 0 0 0 0,1-1 0 0 0,-1 1-1 0 0,0 0 1 0 0,0-1 0 0 0,0 1 0 0 0,0-1 0 0 0,0 1 0 0 0,0 0-1 0 0,0-1 1 0 0,-7-11 438 0 0,3 8-443 0 0,0 0-1 0 0,0 1 1 0 0,-1-1-1 0 0,1 1 0 0 0,-1-1 1 0 0,0 1-1 0 0,0 1 1 0 0,0-1-1 0 0,-1 1 1 0 0,-5-2-1 0 0,-9-2-3 0 0,-30-5-1 0 0,22 6-32 0 0,-144-30 77 0 0,-2 7 1 0 0,-179-4-1 0 0,329 31-58 0 0,-239-5 245 0 0,21 7-152 0 0,-120 3-10 0 0,-50 9 44 0 0,-146-21 418 0 0,45-9-81 0 0,201 16-399 0 0,125 0-78 0 0,173 1 1 0 0,3 0 18 0 0,1 0 0 0 0,-1-1 0 0 0,-10-2 0 0 0,112-1-18 0 0,184-19 0 0 0,-28 1 0 0 0,-89 11 0 0 0,103-5 0 0 0,-172 12 0 0 0,99-3 0 0 0,419-5 253 0 0,-192 3 70 0 0,-94 0-104 0 0,88 0 28 0 0,421 21 471 0 0,-752-7-637 0 0,353 27 110 0 0,-173 0-191 0 0,-190-21 0 0 0,95 19 64 0 0,-151-26-53 0 0,-10-4 433 0 0,-5 0-337 0 0,-339-12 218 0 0,70 1-140 0 0,-1821 57-121 0 0,1196 22-64 0 0,176-8 64 0 0,608-55-64 0 0,1026-35-152 0 0,-467 15 152 0 0,-193 9 0 0 0,283 1 0 0 0,-356 6 0 0 0,496 22 182 0 0,-356-9-110 0 0,-47 1 8 0 0,29 1 32 0 0,105-4 101 0 0,-375-12-196 0 0,43 2 87 0 0,90-10-1 0 0,-152 8-50 0 0,-10 0 262 0 0,-13-10-182 0 0,5 7-116 0 0,-1 0-1 0 0,1 0 0 0 0,-1 0 1 0 0,1 1-1 0 0,-1 0 0 0 0,0 0 1 0 0,-6-1-1 0 0,-45-7-23 0 0,34 6 22 0 0,-51-4 10 0 0,-91 2-1 0 0,100 5-20 0 0,-763-17-4 0 0,-528 5-136 0 0,1223 13 136 0 0,-713 21 0 0 0,778-19-16 0 0,65-2-64 0 0,7 0-16 0 0,36 5-17 0 0,67-2 0 0 0,46-12 69 0 0,-66 4 50 0 0,551-41-11 0 0,-134 9 64 0 0,38-1-35 0 0,125-7 26 0 0,-79 29-50 0 0,-283 12 0 0 0,81 16 0 0 0,-378-12 1 0 0,23 7 9 0 0,-28-7 121 0 0,-6 1-76 0 0,-12 2-13 0 0,-1-1 0 0 0,1-1 0 0 0,-23-1 0 0 0,-51-6 23 0 0,52 3-35 0 0,-186-8 81 0 0,40 3-82 0 0,-119-6 18 0 0,-209-17 23 0 0,266 14-56 0 0,-19-3-17 0 0,260 20 3 0 0,-43-5 0 0 0,1-2 0 0 0,-69-19 0 0 0,104 23-13 0 0,22-5-70 0 0,9 2 22 0 0,-1 0 1 0 0,1 2-1 0 0,33-3 1 0 0,-46 6 47 0 0,39-5-52 0 0,151-21-11 0 0,-104 14 57 0 0,175-2-1 0 0,93 29-1 0 0,-161-9 21 0 0,68 6 0 0 0,-236-7 0 0 0,350 33 0 0 0,-65-13 0 0 0,-301-23 0 0 0,74 10 75 0 0,-88-11 58 0 0,-45 12 19 0 0,-46-7-93 0 0,21-2-54 0 0,-312 3-5 0 0,72-4 0 0 0,165 5 0 0 0,-193 7 0 0 0,89-1 0 0 0,208-12 0 0 0,-21 2 0 0 0,60-3 0 0 0,0 0 0 0 0,0 0 0 0 0,0 0 0 0 0,-1 0 0 0 0,1 0 0 0 0,0 0 0 0 0,0 0 0 0 0,0 0 0 0 0,0 0 0 0 0,0 0 0 0 0,0 0 0 0 0,0 0 0 0 0,0 0 0 0 0,0 0 0 0 0,-1 0 0 0 0,1 0 0 0 0,0 0 0 0 0,0 0 0 0 0,0 0 0 0 0,0 0-1 0 0,0 0 1 0 0,0 0 0 0 0,0 0 0 0 0,0 0 0 0 0,-1 0 0 0 0,1 0 0 0 0,0 0 0 0 0,0 0 0 0 0,0 0 0 0 0,0 0 0 0 0,0 0 0 0 0,0 0 0 0 0,0 0 0 0 0,0 0 0 0 0,0 0 0 0 0,-1 0 0 0 0,1 1 0 0 0,0-1 0 0 0,0 0 0 0 0,0 0 0 0 0,0 0 0 0 0,0 0 0 0 0,0 0 0 0 0,0 0 0 0 0,0 0 0 0 0,0 0 0 0 0,0 0 0 0 0,0 1 0 0 0,0-1 0 0 0,0 0-1 0 0,0 0 1 0 0,0 0 0 0 0,0 0 0 0 0,0 0 0 0 0,0 0 0 0 0,0 0 0 0 0,0 0 0 0 0,0 1 0 0 0,0-1 0 0 0,0 0 0 0 0,0 0 0 0 0,0 0 0 0 0,0 0 0 0 0,0 0 0 0 0,9 5-17 0 0,16 3-31 0 0,17 0-1 0 0,68 5 0 0 0,44-6 56 0 0,-12-2-9 0 0,118 9 2 0 0,36 3 0 0 0,241 66 0 0 0,-519-79 0 0 0,-5 1 11 0 0,-10-4 42 0 0,-5 1 0 0 0,0 1-49 0 0,0-1 0 0 0,-1 0 0 0 0,1 0-1 0 0,-1 0 1 0 0,1 0 0 0 0,-1 0 0 0 0,0 0-1 0 0,1-1 1 0 0,-1 1 0 0 0,0-1-1 0 0,-6 2 1 0 0,-41 9 45 0 0,27-8-49 0 0,-66 13 51 0 0,-124 7 1 0 0,117-16-38 0 0,8 1-13 0 0,-276 15-14 0 0,362-24-46 0 0,21-1-78 0 0,29-5 0 0 0,6-1 90 0 0,98 5 48 0 0,-57 1-13 0 0,11 3-43 0 0,30 14 49 0 0,-128-15 4 0 0,-28 6 2 0 0,4-4 35 0 0,0-1 0 0 0,-18 0 1 0 0,2 1 20 0 0,-51 1 70 0 0,-85-7 0 0 0,101 0-93 0 0,-527-9 9 0 0,-49-3-17 0 0,18 7-148 0 0,385 7 94 0 0,-834 2 29 0 0,389 1 0 0 0,387-4-133 0 0,245 1 107 0 0,51 1-46 0 0,7 0-278 0 0,167 1-62 0 0,-80-2 352 0 0,720 20-209 0 0,-758-17 215 0 0,-50-1 97 0 0,-12 0-22 0 0,-15 1 1 0 0,-371 2 428 0 0,-643-12-391 0 0,816 6-54 0 0,172 1 2 0 0,-413-17 264 0 0,443 16-259 0 0,7 1-3 0 0,1 0 0 0 0,-1 0 0 0 0,1-1 0 0 0,-1-1 0 0 0,1 0-1 0 0,-14-6 1 0 0,24 9-9 0 0,1 0 0 0 0,0 0 0 0 0,-1 0 0 0 0,1-1 0 0 0,-1 1 0 0 0,1 0 0 0 0,0 0 0 0 0,-1 0 0 0 0,1-1 0 0 0,0 1 0 0 0,-1 0 0 0 0,1-1 0 0 0,0 1 0 0 0,0 0 0 0 0,-1-1 0 0 0,1 1 0 0 0,0 0 0 0 0,0-1 0 0 0,-1 1 0 0 0,1 0 0 0 0,0-1 0 0 0,0 0 0 0 0,0 0-1 0 0,0 0 0 0 0,1 0 0 0 0,-1-1 1 0 0,1 1-1 0 0,-1 0 0 0 0,1 0 0 0 0,0 0 0 0 0,0 0 0 0 0,-1 0 0 0 0,1 0 0 0 0,0 0 0 0 0,0 0 0 0 0,0 0 0 0 0,0 1 0 0 0,0-1 1 0 0,0 0-1 0 0,0 0 0 0 0,0 1 0 0 0,0-1 0 0 0,0 1 0 0 0,0-1 0 0 0,3 0 0 0 0,28-9-38 0 0,18 1-17 0 0,80-4 1 0 0,-83 10 14 0 0,445-13 29 0 0,13 18 12 0 0,-496-2 0 0 0,25 0 5 0 0,53 7 1 0 0,-114-4 168 0 0,6 0-135 0 0,-691 42 205 0 0,-4-35-264 0 0,603-12 64 0 0,-57-1-18 0 0,120 0 7 0 0,-66-13 0 0 0,77 6-33 0 0,22 4 1 0 0,15 3 2 0 0,2 2 4 0 0,0-3 35 0 0,4 0-44 0 0,-1 0 0 0 0,1 0-1 0 0,0 0 1 0 0,0 1-1 0 0,0-1 1 0 0,0 1 0 0 0,0 0-1 0 0,1 0 1 0 0,0 0-1 0 0,-1 1 1 0 0,1 0 0 0 0,9-3-1 0 0,10-3-51 0 0,36-6 0 0 0,-36 9 28 0 0,128-34-25 0 0,99-18 14 0 0,33 14 38 0 0,2 23-13 0 0,-264 21-30 0 0,-5 3 31 0 0,-16-5 11 0 0,-1 1 0 0 0,1 1 0 0 0,-1-1 0 0 0,0 0 0 0 0,1 0 0 0 0,-1 0 0 0 0,0 0 0 0 0,1 0 0 0 0,-1 0 0 0 0,0 0 0 0 0,1 0 0 0 0,-1 1 0 0 0,0-1 0 0 0,1 0 0 0 0,-1 0 0 0 0,0 0 0 0 0,1 1 0 0 0,-1-1 0 0 0,0 0 0 0 0,0 0 0 0 0,1 1 0 0 0,-1-1 0 0 0,0 0 0 0 0,0 1 0 0 0,0-1 0 0 0,1 0 0 0 0,-1 1 0 0 0,-4 1 13 0 0,-1-1-1 0 0,1 1 1 0 0,-1-1-1 0 0,1 0 1 0 0,-1 0-1 0 0,0 0 1 0 0,-7-1-1 0 0,-324 15 208 0 0,-1-20-152 0 0,214-3-8 0 0,-14-1-12 0 0,-254-9 80 0 0,371 17-127 0 0,26 0-15 0 0,23-1-33 0 0,268-52-37 0 0,-49 11 84 0 0,4 16 0 0 0,-28 5 0 0 0,-103 10 0 0 0,33-4 0 0 0,-137 15 0 0 0,-1 0 0 0 0,32 3 0 0 0,-3 0 0 0 0,-27-1 0 0 0,-5 1 13 0 0,-10-1 57 0 0,-4-2-64 0 0,1 1 0 0 0,0-1 0 0 0,-1 1 1 0 0,1-1-1 0 0,-1 1 0 0 0,1-1 0 0 0,-1 1 1 0 0,1 0-1 0 0,-1-1 0 0 0,1 1 0 0 0,-1-1 0 0 0,1 1 1 0 0,-1 0-1 0 0,1-1 0 0 0,-1 1 0 0 0,1 0 1 0 0,-1 0-1 0 0,0 0 0 0 0,1-1 0 0 0,-2 1 0 0 0,-13-4 79 0 0,15 4-83 0 0,-57-9 97 0 0,0 3 1 0 0,-60 0-1 0 0,-14 0-24 0 0,16-3-33 0 0,-83-8 11 0 0,49 11-53 0 0,88 6 0 0 0,24-1-6 0 0,-61 9 0 0 0,96-8-58 0 0,5 2-99 0 0,11 6 110 0 0,0 0 0 0 0,0-1 0 0 0,1-1-1 0 0,0 0 1 0 0,22 5 0 0 0,85 12 11 0 0,-39-14 42 0 0,1-4 0 0 0,86-6 0 0 0,2 0 0 0 0,224 25 0 0 0,-320-18 0 0 0,-13-1 0 0 0,73 16 0 0 0,-88-11 0 0 0,53 6 0 0 0,-69-13 4 0 0,-1 1 0 0 0,44 13 0 0 0,-73-16 22 0 0,-5 0 9 0 0,-37 12 35 0 0,-70 13-1 0 0,-47-2 31 0 0,-343 42-36 0 0,447-61-66 0 0,-43 7 15 0 0,125-11 16 0 0,-3 0-72 0 0,11-2 11 0 0,211-10-142 0 0,-15-10 111 0 0,175-14 53 0 0,0 19 12 0 0,-339 16-304 0 0,0 4 0 0 0,137 23-1 0 0,-115-3-198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53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2400 431 7567 0 0,'0'0'571'0'0,"2"0"-387"0"0,8-3-81 0 0,-8 2 657 0 0,-4-2-113 0 0,2 2-623 0 0,-1 1 1 0 0,1-1-1 0 0,0 0 1 0 0,0 1-1 0 0,-1-1 0 0 0,1 0 1 0 0,0 1-1 0 0,-1-1 1 0 0,1 1-1 0 0,0-1 0 0 0,-1 1 1 0 0,1-1-1 0 0,-1 1 1 0 0,0-2-1 0 0,-11-3 8 0 0,1 0-1 0 0,-1 0 1 0 0,0 1 0 0 0,-1 1-1 0 0,1 0 1 0 0,-1 1 0 0 0,1 0 0 0 0,-1 1-1 0 0,-21 0 1 0 0,-16 3 536 0 0,-54 10 0 0 0,90-10-324 0 0,-113 22 872 0 0,11-1-328 0 0,-185 5 459 0 0,191-21-962 0 0,-48 1 143 0 0,-171-14 0 0 0,145-7-41 0 0,-125-6 190 0 0,298 18-561 0 0,-312 3 392 0 0,206 5-325 0 0,117-8-82 0 0,0 1 0 0 0,-1 0 1 0 0,1 0-1 0 0,0 0 0 0 0,-1 0 0 0 0,1 0 1 0 0,0 0-1 0 0,0 0 0 0 0,-1 0 0 0 0,1 0 1 0 0,0 0-1 0 0,-1 0 0 0 0,1 0 0 0 0,0 0 1 0 0,0 0-1 0 0,-1 0 0 0 0,1 0 1 0 0,0 1-1 0 0,-1-1 0 0 0,1 0 0 0 0,0 0 1 0 0,0 0-1 0 0,0 0 0 0 0,-1 0 0 0 0,1 1 1 0 0,0-1-1 0 0,0 0 0 0 0,-1 0 0 0 0,1 0 1 0 0,0 1-1 0 0,0-1 0 0 0,0 0 0 0 0,-1 1 1 0 0,3 1-7 0 0,0-1 0 0 0,0 1 1 0 0,0-1-1 0 0,0 1 1 0 0,0-1-1 0 0,0 0 0 0 0,1 0 1 0 0,-1 0-1 0 0,0 0 1 0 0,0 0-1 0 0,1 0 1 0 0,2 0-1 0 0,37 8-141 0 0,188 15 58 0 0,-140-17 80 0 0,306 11 211 0 0,-173-10-87 0 0,140-7 231 0 0,-181-2-170 0 0,-2 1-90 0 0,311-4 343 0 0,-107-4 116 0 0,-249 6 68 0 0,-133 2 170 0 0,-4-2-656 0 0,-4-2-94 0 0,0 0-1 0 0,0 0 0 0 0,0 1 1 0 0,-1-1-1 0 0,1 1 1 0 0,-1 1-1 0 0,-12-4 1 0 0,-55-9 251 0 0,53 12-262 0 0,-191-28 45 0 0,74 12-18 0 0,-277-28-39 0 0,1 21-12 0 0,362 23 1 0 0,-138-6 0 0 0,-130-10 0 0 0,219 12 0 0 0,0 4 0 0 0,-106 11 0 0 0,178-7 1 0 0,17-1-6 0 0,0 0 0 0 0,-19 3 0 0 0,29-3-66 0 0,6 1-156 0 0,31 4 5 0 0,61-1-1 0 0,40-8 144 0 0,-81 2 41 0 0,461-52 78 0 0,-74 12 139 0 0,-222 26-38 0 0,336-5 73 0 0,-457 20-172 0 0,30-6-28 0 0,13-1 62 0 0,21 8 212 0 0,-160 0 56 0 0,-6 0-272 0 0,-25-2 47 0 0,-46 5-1 0 0,42-1-56 0 0,-58 3 23 0 0,-118 2 16 0 0,7-12-61 0 0,-53-1-5 0 0,-485-4-35 0 0,631 9 0 0 0,-149-9 0 0 0,174 1 18 0 0,-148-13 88 0 0,103 17-94 0 0,124 5-12 0 0,-1 0 1 0 0,0-1-1 0 0,1 0 0 0 0,-7-1 0 0 0,-28-7-12 0 0,36 9-42 0 0,3-1 47 0 0,1 0 0 0 0,-1 0 0 0 0,0 0 0 0 0,1 0 0 0 0,-1 0 0 0 0,0 0 0 0 0,1 0 0 0 0,-1 0 0 0 0,1 0 0 0 0,-1 0 0 0 0,1 0 0 0 0,0 1 0 0 0,-1-1 0 0 0,1 0 0 0 0,0 0 0 0 0,0 1 0 0 0,-1-1 0 0 0,1 0 0 0 0,0 1 0 0 0,0-1 0 0 0,0 1 0 0 0,2-2 0 0 0,23-7-50 0 0,25 2 28 0 0,0 2-1 0 0,62 1 0 0 0,-43 2 26 0 0,240-19 4 0 0,-79 4 0 0 0,-193 15 0 0 0,643-27 0 0 0,-487 30 0 0 0,293 39 0 0 0,-375-22 0 0 0,0 5 0 0 0,133 46 0 0 0,-234-66 1 0 0,-8-2 4 0 0,0 0 1 0 0,1 0-1 0 0,-1 0 0 0 0,0 1 0 0 0,0-1 1 0 0,0 1-1 0 0,0 0 0 0 0,0 0 0 0 0,0 0 1 0 0,-1 0-1 0 0,1 0 0 0 0,-1 1 1 0 0,4 3-1 0 0,-6-6-1 0 0,0 1-1 0 0,0-1 1 0 0,0 1 0 0 0,1-1 0 0 0,-1 1 0 0 0,0-1 0 0 0,0 1-1 0 0,0-1 1 0 0,0 1 0 0 0,0-1 0 0 0,0 0 0 0 0,0 1 0 0 0,0-1-1 0 0,0 1 1 0 0,0-1 0 0 0,-1 1 0 0 0,1-1 0 0 0,0 1 0 0 0,0-1-1 0 0,0 0 1 0 0,0 1 0 0 0,-1-1 0 0 0,1 1 0 0 0,0-1-1 0 0,0 0 1 0 0,-1 1 0 0 0,1-1 0 0 0,-1 1 0 0 0,1-1 5 0 0,-2 2-4 0 0,1 0 1 0 0,-1 0 0 0 0,0 0-1 0 0,0 0 1 0 0,0-1 0 0 0,0 1-1 0 0,0-1 1 0 0,0 1-1 0 0,-1-1 1 0 0,1 0 0 0 0,0 0-1 0 0,-1 0 1 0 0,1 0-1 0 0,-5 1 1 0 0,-6 0 23 0 0,-23 3 1 0 0,16-3-11 0 0,-132 9 76 0 0,54-7-59 0 0,26 2-31 0 0,-168 10 43 0 0,-278 18-34 0 0,19 0-17 0 0,13 10 3 0 0,404-34 0 0 0,72-9-7 0 0,11 2-15 0 0,11 0-56 0 0,-11-3 62 0 0,39 8-126 0 0,83 5-1 0 0,44-10 138 0 0,-125-3-35 0 0,842 11 154 0 0,-191 3-43 0 0,-607-13-40 0 0,99 2 22 0 0,-105 4 38 0 0,-77-7 261 0 0,-6 1-294 0 0,-56 8-6 0 0,-70 1-1 0 0,18-2-15 0 0,-413 52-36 0 0,157-14 0 0 0,214-19-60 0 0,144-27-562 0 0,8-3 231 0 0,11-5 93 0 0,23-9 141 0 0,18 3 17 0 0,0 2-1 0 0,1 3 0 0 0,94-5 1 0 0,-144 14 239 0 0,9 1-644 0 0,-11 0 491 0 0,0-1 0 0 0,0 1-1 0 0,0 0 1 0 0,0-1-1 0 0,0 1 1 0 0,0-1 0 0 0,-1 1-1 0 0,1 0 1 0 0,0-1-1 0 0,0 1 1 0 0,-1-1 0 0 0,1 1-1 0 0,0-1 1 0 0,-1 1-1 0 0,1-1 1 0 0,0 1-1 0 0,-1-1 1 0 0,1 1 0 0 0,-1 0-1 0 0,-8 9-462 0 0,0 0-1 0 0,0 0 0 0 0,-1-1 1 0 0,-19 15-1 0 0,-7 1-646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57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14 482 5063 0 0,'0'0'390'0'0,"-1"-3"-93"0"0,-5-22 3922 0 0,0-1-2814 0 0,6 23-785 0 0,0-9-223 0 0,0 9-47 0 0,6 3-309 0 0,0 0 1 0 0,1 1-1 0 0,-1 0 1 0 0,0 0-1 0 0,0 0 1 0 0,10 4-1 0 0,-2-1 40 0 0,0-1 0 0 0,25 2-1 0 0,3 1 70 0 0,14 3 326 0 0,104 2 0 0 0,-79-9-114 0 0,80 0 244 0 0,92-1 82 0 0,178 7 315 0 0,-13 0-262 0 0,107-18-372 0 0,-267-1-250 0 0,-78 7-38 0 0,141-5 105 0 0,-42 16 28 0 0,-83 1-83 0 0,-92-7-123 0 0,246 7 68 0 0,10 13-12 0 0,-203-17-65 0 0,22 2 13 0 0,127 8 41 0 0,-190-8-49 0 0,69-1 56 0 0,157-20 15 0 0,-286 14-57 0 0,99 12 0 0 0,-94-5-9 0 0,68-1-1 0 0,-4-13-8 0 0,-110 6 0 0 0,-3 1 11 0 0,-10 0 197 0 0,-35-4-38 0 0,11 1-151 0 0,-140-8 2 0 0,64 6 22 0 0,-350-11 5 0 0,158 9-24 0 0,-246 1-72 0 0,286 6 32 0 0,-48 5 16 0 0,-91-2 0 0 0,-191-23 0 0 0,312 0 0 0 0,2-16 0 0 0,237 33 0 0 0,-429-38 10 0 0,347 35 34 0 0,68 3-65 0 0,22 1-187 0 0,0 2-1 0 0,1 0 0 0 0,-26 3 1 0 0,49 0 65 0 0,8 3 97 0 0,-1 0-1 0 0,1-1 1 0 0,0 0-1 0 0,0-1 1 0 0,0 0-1 0 0,0 0 0 0 0,18 1 1 0 0,88 1 0 0 0,-73-5 16 0 0,267 1-34 0 0,-46-2 64 0 0,183 0 93 0 0,-146-1-42 0 0,112-12 21 0 0,283-22 138 0 0,-539 30-154 0 0,126-3 16 0 0,111-6 133 0 0,420-20 228 0 0,-434 27 103 0 0,-365 8-529 0 0,4 0 271 0 0,-20 0-276 0 0,0 0 0 0 0,0 0 0 0 0,0 0 0 0 0,0 0 0 0 0,0 0 0 0 0,0 0 0 0 0,1 0 0 0 0,-1 0 0 0 0,0 0 0 0 0,0 0 0 0 0,0 0 0 0 0,0 0 0 0 0,0 1 0 0 0,0-1 0 0 0,0 0 0 0 0,0 0 0 0 0,0 0-1 0 0,0 0 1 0 0,0 0 0 0 0,0 0 0 0 0,0 0 0 0 0,0 0 0 0 0,0 0 0 0 0,0 0 0 0 0,0 0 0 0 0,0 0 0 0 0,0 0 0 0 0,0 1 0 0 0,0-1 0 0 0,0 0 0 0 0,0 0 0 0 0,0 0 0 0 0,0 0 0 0 0,0 0 0 0 0,0 0 0 0 0,0 0 0 0 0,0 0 0 0 0,0 0 0 0 0,0 0 0 0 0,0 0 0 0 0,0 0 0 0 0,0 0 0 0 0,0 0 0 0 0,0 0 0 0 0,0 1 0 0 0,-1-1 0 0 0,1 0 0 0 0,0 0 0 0 0,0 0 0 0 0,0 0 0 0 0,0 0 0 0 0,0 0 0 0 0,0 0 0 0 0,0 0 0 0 0,0 0 0 0 0,0 0 0 0 0,0 0 0 0 0,0 0 0 0 0,0 0 0 0 0,-1 0 0 0 0,-11 6 16 0 0,0-1-4 0 0,-1-2 0 0 0,0 0 0 0 0,0 0 0 0 0,0-1 0 0 0,0-1 0 0 0,0 0 0 0 0,-16-1 0 0 0,-14 1 13 0 0,-700 45 522 0 0,-838-6-149 0 0,1471-40-401 0 0,-1009-23 160 0 0,943 10 138 0 0,-79-3 549 0 0,33 10-523 0 0,67-8-386 0 0,147 13 59 0 0,-5-1-21 0 0,6-3-44 0 0,6 4-47 0 0,20-2-231 0 0,77 2-94 0 0,-16 1 217 0 0,410-13-71 0 0,756 37 298 0 0,-1022-17 5 0 0,1025 1 99 0 0,-577 15 91 0 0,-441 2 40 0 0,-160-15 51 0 0,-68-10-151 0 0,-6-1-52 0 0,-9-3-52 0 0,1 1 0 0 0,-1 0-1 0 0,-1 1 1 0 0,-15-2 0 0 0,1 1 23 0 0,-177-14 160 0 0,90 9-147 0 0,-622-35-61 0 0,447 29-66 0 0,-745-13-39 0 0,872 24 63 0 0,-324 1-20 0 0,-130-4-1 0 0,-195-1 54 0 0,394 11 0 0 0,135 0 0 0 0,109 2 0 0 0,-78-1 0 0 0,145-5-80 0 0,101 0 66 0 0,3 1 8 0 0,1-1-1 0 0,0 0 1 0 0,0 0 0 0 0,0 0-1 0 0,0 0 1 0 0,0 0 0 0 0,-1 0 0 0 0,1 0-1 0 0,0-1 1 0 0,0 1 0 0 0,0 0-1 0 0,0-1 1 0 0,0 1 0 0 0,0-1-1 0 0,0 1 1 0 0,-1-1 0 0 0,0 0-133 0 0,7 1 88 0 0,1-1 0 0 0,-1 0 0 0 0,0 0-1 0 0,1-1 1 0 0,5-2 0 0 0,7-1-10 0 0,162-30-251 0 0,5 14 227 0 0,-104 13 94 0 0,880-78 63 0 0,6 45 0 0 0,-629 35-68 0 0,287-1 18 0 0,0 18 5 0 0,-551-8-12 0 0,743 38 197 0 0,-728-35-179 0 0,107 9-12 0 0,-135-8 62 0 0,70 19-1 0 0,-128-26-8 0 0,-262-7 233 0 0,-405-8-188 0 0,343 12-94 0 0,-847-5-110 0 0,-4 36-17 0 0,853-16 51 0 0,-446 28 113 0 0,743-38-62 0 0,-497 45 0 0 0,409-38-16 0 0,-90 12-344 0 0,196-21 283 0 0,7 3 10 0 0,3 2 34 0 0,1 0 0 0 0,0-1 0 0 0,0 0-1 0 0,1 0 1 0 0,14 5 0 0 0,46 13-114 0 0,-56-19 125 0 0,363 83-152 0 0,6-22 175 0 0,-23-16 52 0 0,80-6-15 0 0,3-21 89 0 0,-349-17-76 0 0,414 1 263 0 0,-183-4-124 0 0,-78-1-59 0 0,117 4 42 0 0,-107 7-26 0 0,-234-10-94 0 0,-27-2-22 0 0,-1 0-1 0 0,0-1 1 0 0,-11-3 0 0 0,-7-2-13 0 0,-273-39 113 0 0,-33 26-131 0 0,214 16 0 0 0,-441-13-87 0 0,167 6 14 0 0,-573 9-103 0 0,590 29 176 0 0,149-9 0 0 0,-240 35 0 0 0,447-50-13 0 0,15-2-62 0 0,7 0-40 0 0,25 4 38 0 0,0-1-1 0 0,1-2 0 0 0,-1-1 0 0 0,35-3 0 0 0,-14 1 14 0 0,505-41-112 0 0,-146 4 280 0 0,-222 23-48 0 0,368-25 40 0 0,-85 7-53 0 0,-89 9 11 0 0,-77 6-2 0 0,351-20 76 0 0,-469 28-91 0 0,219-8 70 0 0,283-15 5 0 0,-571 26-88 0 0,-59 2 0 0 0,72 0 80 0 0,-108 5-93 0 0,-12 0 31 0 0,-24 1-9 0 0,-9 0-18 0 0,0-2 1 0 0,-45-6-1 0 0,23 1-8 0 0,-679-41 55 0 0,637 43-60 0 0,-356-6-2 0 0,247 8 0 0 0,-479 7 0 0 0,468 0 0 0 0,-265 14 0 0 0,250 3-105 0 0,219-21 25 0 0,9-1-30 0 0,-1 1 76 0 0,0 0-1 0 0,1 0 1 0 0,6 2 0 0 0,10 2 18 0 0,209 14-76 0 0,2-20-29 0 0,-76-1 86 0 0,699-4 110 0 0,-486 3-28 0 0,231 2 43 0 0,-2 42 94 0 0,-484-21-114 0 0,-73-12 8 0 0,-39-7-14 0 0,-13 5 3 0 0,6-3-59 0 0,-9 2 21 0 0,0-1 1 0 0,0-1 0 0 0,-1 0-1 0 0,1-1 1 0 0,0 0 0 0 0,-1-1-1 0 0,-19-1 1 0 0,-18 1-30 0 0,22 0 0 0 0,0-1 0 0 0,-44-6 0 0 0,67 6 0 0 0,-19-3 0 0 0,24 3 0 0 0,1 0 0 0 0,-1 0 0 0 0,1 0 0 0 0,-1 0 0 0 0,1 0 0 0 0,-1 0 0 0 0,1 0 0 0 0,-1-1 0 0 0,1 1 0 0 0,-1 0 0 0 0,1 0 0 0 0,-1-1 0 0 0,1 1 0 0 0,0 0 0 0 0,-1 0 0 0 0,1-1 0 0 0,-1 1 0 0 0,1-1 0 0 0,0 1 0 0 0,-1 0 0 0 0,1-1 0 0 0,0 0-2 0 0,1 0 0 0 0,0-1 0 0 0,0 1 0 0 0,-1 0-1 0 0,1 0 1 0 0,0 1 0 0 0,0-1 0 0 0,0 0 0 0 0,0 0 0 0 0,0 0 0 0 0,0 1 0 0 0,0-1-1 0 0,1 0 1 0 0,-1 1 0 0 0,0-1 0 0 0,0 1 0 0 0,3-1 0 0 0,28-10-47 0 0,-29 10 48 0 0,38-9-37 0 0,82-10 0 0 0,-89 16 34 0 0,108-9-23 0 0,35-6-10 0 0,-116 9 37 0 0,112-3 0 0 0,-155 14 0 0 0,-3 6 0 0 0,-4 2 0 0 0,-4 3 0 0 0,-6 2 0 0 0,-4-7 0 0 0,1 0 0 0 0,-1 0 0 0 0,-6 10 0 0 0,5-9 0 0 0,-4 4 0 0 0,5-9 1 0 0,0-1 0 0 0,-15 9-14 0 0,14-7-11 0 0,2-3 21 0 0,1 1 1 0 0,0-1 0 0 0,-1 0-1 0 0,1 0 1 0 0,-1 1 0 0 0,0-1-1 0 0,1 0 1 0 0,-1 0-1 0 0,0 0 1 0 0,0-1 0 0 0,-2 2-1 0 0,-21 7 3 0 0,-1 6 0 0 0,-3-2-293 0 0,0-1-1 0 0,-1-2 0 0 0,-1-1 1 0 0,-33 6-1 0 0,6-2-234 0 0,-14 5-1588 0 0,-1-1-4868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1:02.1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1650 458 5063 0 0,'-24'-13'538'0'0,"0"1"0"0"0,0 0 0 0 0,-49-14 0 0 0,27 14 2263 0 0,-63-8 1 0 0,-113-17-3424 0 0,129 20 449 0 0,5 6 544 0 0,-141 0 1 0 0,159 10-291 0 0,-191 13 615 0 0,169-2-254 0 0,-61 4 384 0 0,130-12-601 0 0,-1 0 0 0 0,1 1 0 0 0,0 1-1 0 0,-24 8 1 0 0,45-11 35 0 0,21 4-176 0 0,14 0-84 0 0,-1-2 0 0 0,44-2 0 0 0,2 1 79 0 0,50 5 176 0 0,612 16 366 0 0,-117-32-364 0 0,2 18 195 0 0,-432 0-286 0 0,488 6 380 0 0,-294-32-29 0 0,-87 3 38 0 0,31 10 141 0 0,-317 4-444 0 0,-30-1 56 0 0,-7 0-260 0 0,-316 0 78 0 0,183 5-124 0 0,-710 32-12 0 0,621-22-64 0 0,-407 22-122 0 0,-134 32 132 0 0,457-16 148 0 0,78-11 84 0 0,243-40-154 0 0,-22 5 20 0 0,28-5-95 0 0,3-1-30 0 0,1 0 79 0 0,-1 0 0 0 0,1 0 0 0 0,-1-1 0 0 0,1 1-1 0 0,-1 0 1 0 0,1-1 0 0 0,-1 1 0 0 0,1-1 0 0 0,1 0 0 0 0,5-2-15 0 0,117-35-235 0 0,-52 15 233 0 0,100-19 0 0 0,359-27 85 0 0,2 25-112 0 0,345 8 56 0 0,-705 31 0 0 0,622 3 0 0 0,58 2 118 0 0,-371-2 124 0 0,-342 4-86 0 0,102-2 174 0 0,-226-2-318 0 0,-9 0 19 0 0,-1 1 1 0 0,1 1 0 0 0,13-1-1 0 0,-31-3 76 0 0,5 0-83 0 0,-8-2 6 0 0,0 1 0 0 0,-1 1 0 0 0,1-1 0 0 0,-24-2 1 0 0,-59-4 125 0 0,72 9-146 0 0,-1035-45-10 0 0,447 28 0 0 0,357 9 0 0 0,-1207-26 0 0 0,931 56 44 0 0,5 33 0 0 0,389-32-60 0 0,135-21-61 0 0,49-9-386 0 0,57-6 247 0 0,-60 10 199 0 0,237-30-22 0 0,514-57 171 0 0,218 28-185 0 0,-163 60 53 0 0,-269 26 121 0 0,-356-12-198 0 0,-207-9 72 0 0,225 12 9 0 0,-3 16 251 0 0,-173-14-150 0 0,-64-14 116 0 0,-397-15 210 0 0,153 2-249 0 0,-514-33-182 0 0,571 29-10 0 0,-316-22-56 0 0,248 24 8 0 0,-416-12 56 0 0,580 26-2 0 0,-510 12-45 0 0,-385 9-106 0 0,929-19 155 0 0,44-1-16 0 0,9 0-61 0 0,3 1-414 0 0,6 7 464 0 0,0-2-1 0 0,1 1 0 0 0,0-1 1 0 0,1 0-1 0 0,-1-1 0 0 0,1 0 1 0 0,0-1-1 0 0,1 0 0 0 0,21 7 1 0 0,9 0-3 0 0,58 9 1 0 0,-84-18 20 0 0,328 47 42 0 0,-186-30 6 0 0,238 27 45 0 0,-221-30-25 0 0,220 18-43 0 0,277-24 281 0 0,-2-33-78 0 0,-660 21-218 0 0,313-14 61 0 0,201-7 5 0 0,83 8 104 0 0,-295 4-163 0 0,92-1 48 0 0,-393 10-56 0 0,-17-3 0 0 0,-16-2 0 0 0,-30-1 0 0 0,0 2 0 0 0,-69 2 0 0 0,76 3 0 0 0,-704 15-69 0 0,391-4 74 0 0,48-2-34 0 0,-304 6-209 0 0,15 4-24 0 0,59-2 308 0 0,525-16-48 0 0,-16 0-54 0 0,-1-1-1 0 0,0-2 0 0 0,-53-8 0 0 0,83 9-31 0 0,4 0-140 0 0,0 0 210 0 0,0 0-1 0 0,0 0 1 0 0,0 0-1 0 0,0 0 0 0 0,0 0 1 0 0,0 1-1 0 0,0-1 1 0 0,0 0-1 0 0,0 1 0 0 0,2-2 1 0 0,-1 1-14 0 0,15-8-61 0 0,0 1 1 0 0,1 0-1 0 0,0 1 0 0 0,22-5 0 0 0,78-13-199 0 0,320-20 123 0 0,-385 42 173 0 0,887-23 193 0 0,-599 22-129 0 0,-243 2-72 0 0,592 4 166 0 0,-583 2-118 0 0,174 10 111 0 0,-215-7-93 0 0,0 3 1 0 0,78 21-1 0 0,-133-28-37 0 0,0 1 0 0 0,-1 0 0 0 0,1 1 0 0 0,-1 0 0 0 0,17 11 0 0 0,-25-14 39 0 0,-1 0-8 0 0,3 5-35 0 0,-4-6-18 0 0,0 0 0 0 0,0-1 1 0 0,0 1-1 0 0,0 0 0 0 0,0-1 0 0 0,-1 1 1 0 0,1 0-1 0 0,0-1 0 0 0,0 1 1 0 0,0 0-1 0 0,-1-1 0 0 0,1 1 0 0 0,0 0 1 0 0,-1-1-1 0 0,1 1 0 0 0,-1-1 0 0 0,1 1 1 0 0,0-1-1 0 0,-2 2 0 0 0,1 0 4 0 0,-1-1-1 0 0,1 1 0 0 0,-1 0 1 0 0,0-1-1 0 0,1 1 0 0 0,-1-1 1 0 0,0 1-1 0 0,0-1 0 0 0,0 0 1 0 0,0 0-1 0 0,0 0 0 0 0,0 0 1 0 0,-4 1-1 0 0,-1 2 19 0 0,-20 7 45 0 0,0-1 1 0 0,-54 14 0 0 0,-59 2-23 0 0,91-18-58 0 0,-353 32 138 0 0,235-38-128 0 0,155-3-14 0 0,32-5-89 0 0,24-2-118 0 0,0 2 0 0 0,62-1 0 0 0,-40 4 193 0 0,578-15 180 0 0,-179 46 488 0 0,-244 3-405 0 0,-188-21-187 0 0,-2 0-32 0 0,-31-10-16 0 0,0 0 1 0 0,0 0 0 0 0,0 0-1 0 0,0 0 1 0 0,0 0 0 0 0,0 0-1 0 0,0 0 1 0 0,0 0 0 0 0,0 0-1 0 0,0 0 1 0 0,1 0 0 0 0,-1 0-1 0 0,0 0 1 0 0,0 0 0 0 0,0 0-1 0 0,0 0 1 0 0,0 0-1 0 0,0 0 1 0 0,0 0 0 0 0,0 1-1 0 0,0-1 1 0 0,0 0 0 0 0,0 0-1 0 0,0 0 1 0 0,1 0 0 0 0,-1 0-1 0 0,0 0 1 0 0,0 0 0 0 0,0 0-1 0 0,0 0 1 0 0,0 0 0 0 0,0 0-1 0 0,0 0 1 0 0,0 0-1 0 0,0 0 1 0 0,0 0 0 0 0,0 1-1 0 0,0-1 1 0 0,0 0 0 0 0,0 0-1 0 0,0 0 1 0 0,0 0 0 0 0,0 0-1 0 0,0 0 1 0 0,0 0 0 0 0,0 0-1 0 0,0 0 1 0 0,0 0 0 0 0,0 0-1 0 0,0 1 1 0 0,0-1-1 0 0,0 0 1 0 0,0 0 0 0 0,0 0-1 0 0,0 0 1 0 0,0 0 0 0 0,0 0-1 0 0,0 0 1 0 0,0 0 0 0 0,0 0-1 0 0,0 0 1 0 0,0 0 0 0 0,-1 0-1 0 0,1 0 1 0 0,0 1-1 0 0,-1 1 1 0 0,-1 0 0 0 0,0 1-1 0 0,0-1 1 0 0,0 0 0 0 0,0 0-1 0 0,0 0 1 0 0,-1 0 0 0 0,1-1-1 0 0,-1 1 1 0 0,1 0 0 0 0,-1-1-1 0 0,0 0 1 0 0,1 0 0 0 0,-1 0-1 0 0,0 0 1 0 0,0 0 0 0 0,-3 0-1 0 0,-8 2 0 0 0,1-1-1 0 0,-22-1 0 0 0,18 0 2 0 0,-228-6-1 0 0,156 0 0 0 0,-484-20-212 0 0,566 25 206 0 0,-28-1 14 0 0,0-1 1 0 0,0-2-1 0 0,0-2 1 0 0,-40-11-1 0 0,72 16-92 0 0,4 0 71 0 0,-1 0 0 0 0,1 1-1 0 0,-1-1 1 0 0,1 0 0 0 0,0 0-1 0 0,-1 1 1 0 0,1-1 0 0 0,-1 0-1 0 0,1 1 1 0 0,0-1 0 0 0,0 0-1 0 0,1 0 1 0 0,-1 0-8 0 0,3-2 5 0 0,0 1 1 0 0,1-1 0 0 0,-1 1 0 0 0,0 0 0 0 0,1 1 0 0 0,-1-1 0 0 0,1 1 0 0 0,8-2 0 0 0,43-2-34 0 0,-40 4 22 0 0,117-5-52 0 0,177 14 0 0 0,-94 18 36 0 0,-83-8 22 0 0,-103-14 21 0 0,0 2 0 0 0,0 1 0 0 0,29 10 0 0 0,-31-5-1 0 0,-25-9 13 0 0,-1-2 369 0 0,-16 4-265 0 0,6-2-100 0 0,-14 3 9 0 0,1-1 0 0 0,-46 5 0 0 0,-46-5 61 0 0,68-4-75 0 0,-216-9 37 0 0,135 1-32 0 0,89 5-13 0 0,0-2-1 0 0,1-1 1 0 0,-56-16 0 0 0,79 16 39 0 0,12 4-41 0 0,1 1 0 0 0,-1 0-1 0 0,1-1 1 0 0,-1 1 0 0 0,1-1-1 0 0,-1 1 1 0 0,1-1 0 0 0,-1 1-1 0 0,1-1 1 0 0,0 1-1 0 0,-1-1 1 0 0,1 1 0 0 0,0-1-1 0 0,-1 1 1 0 0,1-1 0 0 0,0 0-1 0 0,0-1-6 0 0,0 0 0 0 0,0 0-1 0 0,0 0 1 0 0,1 0 0 0 0,-1 0-1 0 0,1 0 1 0 0,-1 0 0 0 0,1 0-1 0 0,0 0 1 0 0,0 0 0 0 0,-1 1-1 0 0,2-1 1 0 0,-1 0 0 0 0,0 1 0 0 0,0-1-1 0 0,0 0 1 0 0,1 1 0 0 0,-1 0-1 0 0,1-1 1 0 0,-1 1 0 0 0,3-2-1 0 0,5-4-48 0 0,0 0 0 0 0,14-7 0 0 0,3-2 8 0 0,1 2 0 0 0,0 2 1 0 0,1 0-1 0 0,1 1 0 0 0,-1 2 0 0 0,32-6 0 0 0,143-27 95 0 0,20-4 150 0 0,-150 33 75 0 0,-70 12 200 0 0,-6 1-401 0 0,-33-2-5 0 0,0 1 1 0 0,-54 7-1 0 0,68-4-61 0 0,-43 4 11 0 0,-69 3 30 0 0,-185-9 348 0 0,316 0-379 0 0,6-1-134 0 0,15-3-9 0 0,0 1 0 0 0,1 1 0 0 0,-1 1 0 0 0,21 0 0 0 0,77 10-69 0 0,-23 0 146 0 0,169 11 39 0 0,-152-9 10 0 0,66-3 304 0 0,-133-7 346 0 0,-53-7-494 0 0,6 3-134 0 0,-3-1-15 0 0,0 0 1 0 0,-1 0-1 0 0,0 1 0 0 0,1 1 0 0 0,-1-1 1 0 0,-9 0-1 0 0,-51-7 27 0 0,43 8-30 0 0,-86-11-16 0 0,-514-48-247 0 0,400 43 156 0 0,-120-3-23 0 0,301 23-5 0 0,-49 9 0 0 0,93-11 132 0 0,-2 1-103 0 0,5-1-1014 0 0,0 1 1012 0 0,0-1-1 0 0,0 1 1 0 0,0 0-1 0 0,7 2 1 0 0,4 2-52 0 0,150 24-247 0 0,-103-21 635 0 0,111 30 1 0 0,-172-38-231 0 0,1 0 0 0 0,-1 0 0 0 0,0 0 0 0 0,0 0 0 0 0,0 0 0 0 0,0 0-1 0 0,0 0 1 0 0,0 0 0 0 0,1 0 0 0 0,-1 0 0 0 0,0 0 0 0 0,0 0 0 0 0,0 0 0 0 0,0 0 0 0 0,0 0 0 0 0,0 0 0 0 0,0 1 0 0 0,1-1 0 0 0,-1 0 0 0 0,0 0 0 0 0,0 0 0 0 0,0 0 0 0 0,0 0 0 0 0,0 0 0 0 0,0 0 0 0 0,0 0-1 0 0,0 0 1 0 0,0 1 0 0 0,0-1 0 0 0,0 0 0 0 0,1 0 0 0 0,-1 0 0 0 0,0 0 0 0 0,0 0 0 0 0,0 0 0 0 0,0 0 0 0 0,0 1 0 0 0,0-1 0 0 0,0 0 0 0 0,0 0 0 0 0,0 0 0 0 0,0 0 0 0 0,0 0 0 0 0,0 1 0 0 0,-1 1-1 0 0,1 0 1 0 0,0 1-1 0 0,-1-1 1 0 0,0 0-1 0 0,1 0 1 0 0,-1 1-1 0 0,0-1 1 0 0,0 0-1 0 0,0 0 1 0 0,-1 0-1 0 0,1 0 1 0 0,0 0-1 0 0,-1 0 1 0 0,1 0-1 0 0,-1-1 1 0 0,0 1-1 0 0,1 0 1 0 0,-1-1-1 0 0,0 1 1 0 0,0-1 0 0 0,-4 2-1 0 0,-5 4-25 0 0,-1-2-1 0 0,-23 9 1 0 0,21-9-21 0 0,-26 11-12 0 0,-314 106-707 0 0,60-44-1407 0 0,191-52 1096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1:10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810 598 1839 0 0,'-55'-38'190'0'0,"21"14"264"0"0,-47-26 0 0 0,45 31 912 0 0,-1 2 1 0 0,-50-17 0 0 0,40 19-858 0 0,19 5-16 0 0,0 2 1 0 0,-1 0-1 0 0,-34-3 0 0 0,54 10-344 0 0,-1 0 1 0 0,0 1-1 0 0,1 0 0 0 0,-1 0 0 0 0,1 1 0 0 0,-1 0 0 0 0,1 1 0 0 0,0 0 0 0 0,-1 1 0 0 0,-10 3 0 0 0,5 1-35 0 0,-1 1 0 0 0,1 0 0 0 0,0 0 0 0 0,1 2 0 0 0,-1 0 0 0 0,2 0 0 0 0,-19 19 0 0 0,28-24-91 0 0,-1 1 0 0 0,1-1 0 0 0,0 1 0 0 0,1 0 0 0 0,-1 0-1 0 0,-3 10 1 0 0,4-2-23 0 0,3-10 12 0 0,0 1 0 0 0,0-1-1 0 0,0 0 1 0 0,1 0 0 0 0,0 0-1 0 0,-1 0 1 0 0,2 0 0 0 0,-1 0-1 0 0,0 0 1 0 0,1 0 0 0 0,0 0-1 0 0,0-1 1 0 0,0 1 0 0 0,0 0-1 0 0,0-1 1 0 0,1 0 0 0 0,0 0-1 0 0,-1 0 1 0 0,1 0 0 0 0,1 0-1 0 0,-1 0 1 0 0,0-1 0 0 0,0 1-1 0 0,1-1 1 0 0,3 2 0 0 0,10 4 67 0 0,0 0 1 0 0,1-2 0 0 0,-1 0 0 0 0,24 5-1 0 0,-34-9-59 0 0,27 5 140 0 0,40 3-1 0 0,-7-1 10 0 0,85 13 410 0 0,306 2 0 0 0,-206-17-204 0 0,12-1-118 0 0,-82-10-96 0 0,283 1 285 0 0,-319 7-316 0 0,166 8 95 0 0,-2 21-101 0 0,299 42 14 0 0,-542-69 554 0 0,-88-11-340 0 0,6 0-252 0 0,-57-5 6 0 0,-125-2 0 0 0,94 9-102 0 0,-298-20-4 0 0,184 24 80 0 0,48 2-5 0 0,-277 2 14 0 0,-66-2-38 0 0,24 0 118 0 0,262-5 349 0 0,182 0-481 0 0,36 2-32 0 0,0-1-1 0 0,1 0 1 0 0,-1 0 0 0 0,0 0-1 0 0,0-1 1 0 0,1-1 0 0 0,-10-3-1 0 0,39 2-189 0 0,373-62-151 0 0,17-2 305 0 0,-277 49 31 0 0,470-49 0 0 0,160 39 0 0 0,-677 27 0 0 0,106-7 0 0 0,-40-3 240 0 0,-152 12 130 0 0,-4-2-233 0 0,-3-2-85 0 0,0 0 0 0 0,-1 1 0 0 0,0 0 0 0 0,0 0 0 0 0,0 0 0 0 0,0 1 1 0 0,-1 0-1 0 0,-9-2 0 0 0,-59-7 25 0 0,57 9-66 0 0,-387-32 64 0 0,282 26-70 0 0,-564-23-9 0 0,-3 22 33 0 0,466 8 18 0 0,-476 8 409 0 0,559-5-40 0 0,189 6-352 0 0,34-5-93 0 0,112-10-1 0 0,-93 1 17 0 0,653-27 13 0 0,-506 19 0 0 0,103-5 0 0 0,-125 11 0 0 0,524-3 0 0 0,-741 11 0 0 0,210 2 0 0 0,-205-4 11 0 0,-11 2 44 0 0,-7-1 19 0 0,-26-3 15 0 0,-39 0-1 0 0,26 1-77 0 0,-1361-31-75 0 0,746 51 64 0 0,116-2 0 0 0,294-20 67 0 0,236 5-70 0 0,3-1 3 0 0,-1 1 0 0 0,-14-5 0 0 0,16 2 0 0 0,8 0 0 0 0,8 0 0 0 0,-7 2 0 0 0,8-2-6 0 0,1 1 0 0 0,0 0 0 0 0,0 0 0 0 0,0 1 0 0 0,13-1 0 0 0,8 0-38 0 0,125-16 14 0 0,336-29-52 0 0,241 14 93 0 0,-293 29 53 0 0,198-15-11 0 0,-432 18-53 0 0,-118 1 0 0 0,-64 1 0 0 0,-18 0-3 0 0,-13 0-16 0 0,-14 0-32 0 0,-258 2 7 0 0,-90-1 9 0 0,-78-1 25 0 0,81-1-49 0 0,-127-2 64 0 0,-169-1-5 0 0,450 3 0 0 0,53 5-82 0 0,442-16-399 0 0,-80 1 468 0 0,624-42 92 0 0,-597 34-40 0 0,-68 5-36 0 0,310-19 68 0 0,-158 14-32 0 0,-184 10-14 0 0,-22 2 7 0 0,206 17 0 0 0,-300-9-33 0 0,-2-1-2 0 0,0 1 1 0 0,0 0-1 0 0,0 1 1 0 0,0 0 0 0 0,18 8-1 0 0,-30-11 2 0 0,0 0 0 0 0,0 0-1 0 0,0 0 1 0 0,0 0 0 0 0,0 0-1 0 0,1 0 1 0 0,-1 0 0 0 0,0 0-1 0 0,0 0 1 0 0,0 0 0 0 0,0 0-1 0 0,0 0 1 0 0,0 1 0 0 0,0-1 0 0 0,0 0-1 0 0,0 0 1 0 0,0 0 0 0 0,1 0-1 0 0,-1 0 1 0 0,0 0 0 0 0,0 0-1 0 0,0 0 1 0 0,0 0 0 0 0,0 0-1 0 0,0 0 1 0 0,0 0 0 0 0,0 0 0 0 0,0 0-1 0 0,0 1 1 0 0,0-1 0 0 0,0 0-1 0 0,0 0 1 0 0,0 0 0 0 0,0 0-1 0 0,0 0 1 0 0,0 0 0 0 0,0 0-1 0 0,0 0 1 0 0,0 0 0 0 0,0 1-1 0 0,0-1 1 0 0,0 0 0 0 0,0 0 0 0 0,0 0-1 0 0,0 0 1 0 0,0 0 0 0 0,0 0-1 0 0,0 0 1 0 0,0 0 0 0 0,0 0-1 0 0,0 0 1 0 0,0 0 0 0 0,0 1-1 0 0,0-1 1 0 0,0 0 0 0 0,0 0 0 0 0,-3 4-12 0 0,1 0 0 0 0,0-1 0 0 0,-1 1 0 0 0,1-1 0 0 0,-1 1 0 0 0,0-1 0 0 0,0 0 0 0 0,-1 0 0 0 0,1 0 0 0 0,-1-1 0 0 0,1 1 0 0 0,-1-1 0 0 0,0 0 0 0 0,0 0 0 0 0,0 0 0 0 0,-4 1 0 0 0,-13 5-16 0 0,-41 10 0 0 0,50-15 17 0 0,-545 95 9 0 0,-274-10 75 0 0,-178-25-8 0 0,635-58 41 0 0,331-5-82 0 0,25-1-23 0 0,87 15-60 0 0,542 16 194 0 0,-375-23-53 0 0,108-1-15 0 0,4 0-15 0 0,496 42-51 0 0,-767-41 0 0 0,159 21 0 0 0,-126-13 0 0 0,37 8 0 0 0,-124-17 0 0 0,32 3 0 0 0,-41-6-10 0 0,-12-3-12 0 0,-6 2 1 0 0,-28 5-7 0 0,0 0 0 0 0,-41 2 0 0 0,-72-1-47 0 0,84-6 71 0 0,-128 8 4 0 0,-123 5 0 0 0,-872-7 11 0 0,760-6 41 0 0,354-1-51 0 0,-172-5-2 0 0,80-1 13 0 0,38-1 29 0 0,-5 1 387 0 0,403-15-492 0 0,-174 10-16 0 0,252-33 61 0 0,-149 16 22 0 0,130-16 6 0 0,277-31-29 0 0,3 32-215 0 0,-256 52-3112 0 0,-248-2 2084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1:13.8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2613 399 6447 0 0,'-83'-17'2450'0'0,"-90"-5"-1"0"0,42 8-1802 0 0,-157-40 0 0 0,249 46-604 0 0,-273-35 344 0 0,-3 33 657 0 0,17 21-314 0 0,265-9-651 0 0,-45 5 200 0 0,0 3 0 0 0,-84 23-1 0 0,-148 56 214 0 0,208-57-404 0 0,99-31 36 0 0,5 2-70 0 0,0 1-53 0 0,1-1 0 0 0,-1 0 0 0 0,1 1 0 0 0,0-1 0 0 0,1 0 0 0 0,-1 0 0 0 0,0-1 0 0 0,1 1 0 0 0,4 2 0 0 0,-1-2 1 0 0,0 0 0 0 0,0 0 0 0 0,0-1-1 0 0,0 0 1 0 0,10 2 0 0 0,61 7 58 0 0,144 0 0 0 0,-142-9-51 0 0,377 3 103 0 0,-143-4-78 0 0,96-9 272 0 0,73-11-135 0 0,-157 8-99 0 0,-63 4-13 0 0,268 29-1 0 0,-502-19-50 0 0,2-1 23 0 0,-1 2-1 0 0,1 1 0 0 0,-1 1 0 0 0,41 14 0 0 0,-69-19 267 0 0,-4 2-199 0 0,-4 1-51 0 0,1 0 1 0 0,-1-1 0 0 0,0 1-1 0 0,0-1 1 0 0,0 0 0 0 0,-13 4 0 0 0,-46 10 182 0 0,49-13-184 0 0,-98 18 235 0 0,-221 13 0 0 0,126-19-202 0 0,-97 4-28 0 0,-110 3 4 0 0,221-12-38 0 0,-140-1-17 0 0,63-3 0 0 0,190-4 5 0 0,-451 11 108 0 0,145-20 503 0 0,445 1-1060 0 0,-8 1 234 0 0,404-2-149 0 0,-216 6 420 0 0,-1 0 45 0 0,173-3 145 0 0,-35 4-227 0 0,-107 7 32 0 0,137 11-59 0 0,-359-15 3 0 0,356 42 0 0 0,-295-34 11 0 0,-90-9 50 0 0,-13-2 138 0 0,-18 1-20 0 0,-41-2 14 0 0,-72-8 1 0 0,68 2-135 0 0,-857-54 147 0 0,134 10-220 0 0,344 24 9 0 0,88 6 64 0 0,17 8 26 0 0,195 15-1 0 0,61 0-51 0 0,36 0-41 0 0,18-1 99 0 0,-30 0 1 0 0,73-3-58 0 0,0-1-1 0 0,-1 0 1 0 0,29-9 0 0 0,-22 5-24 0 0,515-78 54 0 0,-360 66-58 0 0,709-49 204 0 0,-55 72-146 0 0,-269 54-64 0 0,-488-48 0 0 0,-73-11 0 0 0,12 2 0 0 0,21 6 0 0 0,-27-4 0 0 0,-12-1 0 0 0,-11-2 0 0 0,-155-8 0 0 0,63 0 0 0 0,-64 2 0 0 0,-288-17 0 0 0,-678-106 64 0 0,694 69-64 0 0,278 39 0 0 0,-49 2 64 0 0,196 19-84 0 0,40 8-158 0 0,16 1 97 0 0,1-2 0 0 0,41 2 0 0 0,86 1-30 0 0,-95-8 114 0 0,192 11 91 0 0,477 32 188 0 0,198 47-165 0 0,-292-31-62 0 0,-439-44-46 0 0,572 39-9 0 0,-121-9 0 0 0,-137 9 0 0 0,-289-29 0 0 0,-180-23 0 0 0,-19-2 0 0 0,59 12 0 0 0,-72-8 0 0 0,-19-5 0 0 0,-4-1 0 0 0,-9 0 0 0 0,-16-3 0 0 0,-254-19 64 0 0,-448-16-168 0 0,387 27 59 0 0,-1012 1-238 0 0,728 41 283 0 0,471-22 0 0 0,-413 72 0 0 0,556-79-29 0 0,13-1-75 0 0,20 0-14 0 0,-21-2 124 0 0,200-3-488 0 0,-115-1 380 0 0,430-35 80 0 0,-269 16 71 0 0,479-32 141 0 0,4 20 114 0 0,-724 35-303 0 0,1046-11 280 0 0,-819 15-239 0 0,250 10 86 0 0,160 21-128 0 0,-483-20 0 0 0,82 3 64 0 0,-218-17-39 0 0,-1 0 0 0 0,26 6 0 0 0,-46-7 28 0 0,-10 0-30 0 0,0-1 1 0 0,0 0-1 0 0,-9-2 0 0 0,-6-2 1 0 0,-609-64 17 0 0,-7 36-8 0 0,509 27-32 0 0,-982-9-137 0 0,797 24 136 0 0,-101-1 0 0 0,-24 6 60 0 0,399-10-59 0 0,0 2 0 0 0,-44 12 1 0 0,73-16-4 0 0,31 4-65 0 0,75 1-20 0 0,-45-4 54 0 0,337-8-50 0 0,-338 2 83 0 0,567-33-1 0 0,405-16 141 0 0,-572 50-50 0 0,-69 1-9 0 0,111-3 18 0 0,-193 3-60 0 0,-187 0-27 0 0,172-4 40 0 0,-267 3-52 0 0,-10 2 0 0 0,-1-1 0 0 0,1 1 0 0 0,0 0 0 0 0,-1 0 0 0 0,1 1 0 0 0,-1-1 0 0 0,1 1 0 0 0,-1 1 0 0 0,1-1 0 0 0,5 3 0 0 0,-40-11 0 0 0,1 2 0 0 0,-48-3 0 0 0,51 6 0 0 0,-212-9 3 0 0,81 6-18 0 0,-423-14-57 0 0,298 14 19 0 0,-857-7-71 0 0,310 36 113 0 0,586-10 11 0 0,-190 18 0 0 0,-24 20 75 0 0,212-16-49 0 0,244-36-28 0 0,0 0 0 0 0,0 0 0 0 0,0 0 0 0 0,0 0 0 0 0,0 0 0 0 0,0 1 0 0 0,0-1 0 0 0,0 0 0 0 0,0 0 0 0 0,1 0 0 0 0,-1 0 0 0 0,0 0 0 0 0,0 0 0 0 0,0 0 0 0 0,0 0 0 0 0,0 0 0 0 0,0 0 0 0 0,0 0 0 0 0,0 1 0 0 0,0-1 0 0 0,0 0 0 0 0,0 0 0 0 0,0 0 0 0 0,0 0 0 0 0,0 0 0 0 0,0 0 0 0 0,0 0 0 0 0,0 0 0 0 0,0 0 0 0 0,0 0 0 0 0,0 0 0 0 0,-1 1 0 0 0,1-1 0 0 0,0 0 0 0 0,0 0 0 0 0,0 0 0 0 0,0 0 0 0 0,0 0 0 0 0,0 0 0 0 0,0 0 0 0 0,0 0 0 0 0,0 0 0 0 0,0 0 0 0 0,0 0 0 0 0,0 0 0 0 0,0 0 0 0 0,0 0 0 0 0,-1 0 0 0 0,1 0 0 0 0,0 0 0 0 0,0 0-1 0 0,0 0 1 0 0,0 0 0 0 0,0 1 0 0 0,0-1 0 0 0,0 0 0 0 0,0 0 0 0 0,0 0 0 0 0,0 0 0 0 0,0-1 0 0 0,-1 1 0 0 0,1 0 0 0 0,0 0 0 0 0,0 0 0 0 0,0 0 0 0 0,3 4-30 0 0,0-1 0 0 0,0 1-1 0 0,0-1 1 0 0,0 0 0 0 0,0 0-1 0 0,1 0 1 0 0,0-1 0 0 0,-1 1-1 0 0,1-1 1 0 0,0 0 0 0 0,0 0 0 0 0,8 3-1 0 0,7 1-69 0 0,33 6 0 0 0,-47-11 86 0 0,35 5-60 0 0,0-1-1 0 0,69-1 1 0 0,87-14-150 0 0,-126 5 201 0 0,17-1 38 0 0,401-31 246 0 0,5-2-39 0 0,-161 18-144 0 0,31-2 36 0 0,-311 21-91 0 0,1264-58 322 0 0,-845 41-283 0 0,-358 21-60 0 0,-34-1 0 0 0,-66-1-4 0 0,-13 0 4 0 0,0 0-1 0 0,0 0 1 0 0,0 0 0 0 0,0 0 0 0 0,0 0-1 0 0,0 0 1 0 0,0 0 0 0 0,0 0-1 0 0,0-1 1 0 0,0 1 0 0 0,0 0 0 0 0,0 0-1 0 0,0 0 1 0 0,0 0 0 0 0,0 0 0 0 0,0 0-1 0 0,0 0 1 0 0,0 0 0 0 0,0 0-1 0 0,0 0 1 0 0,0 0 0 0 0,0 0 0 0 0,0 0-1 0 0,0 0 1 0 0,0 0 0 0 0,0 0 0 0 0,0 0-1 0 0,0 0 1 0 0,0 0 0 0 0,0 0 0 0 0,0 0-1 0 0,0 0 1 0 0,0 0 0 0 0,0 0-1 0 0,0 0 1 0 0,0 0 0 0 0,0 0 0 0 0,0 0-1 0 0,0 0 1 0 0,0 0 0 0 0,-12-3-31 0 0,10 3 24 0 0,-86-9-60 0 0,21 4 38 0 0,-15-5-16 0 0,-247-24-81 0 0,-108 0-56 0 0,-398-27-181 0 0,693 53 326 0 0,-459-24-1 0 0,0 23 42 0 0,29 31-4 0 0,552-20 6 0 0,-7 1 13 0 0,1 0 1 0 0,-26 8-1 0 0,51-11-18 0 0,1 0 0 0 0,0 0 0 0 0,0 0 0 0 0,0 0-1 0 0,0 0 1 0 0,0 0 0 0 0,0 0 0 0 0,0 0 0 0 0,0 0 0 0 0,-1 0-1 0 0,1 0 1 0 0,0 0 0 0 0,0 0 0 0 0,0 0 0 0 0,0 0 0 0 0,0 0 0 0 0,0 0-1 0 0,0 0 1 0 0,0 0 0 0 0,0 0 0 0 0,0 0 0 0 0,-1 1 0 0 0,1-1-1 0 0,0 0 1 0 0,0 0 0 0 0,0 0 0 0 0,0 0 0 0 0,0 0 0 0 0,0 0 0 0 0,0 0-1 0 0,0 0 1 0 0,0 0 0 0 0,0 0 0 0 0,0 1 0 0 0,0-1 0 0 0,0 0-1 0 0,0 0 1 0 0,0 0 0 0 0,0 0 0 0 0,0 0 0 0 0,0 0 0 0 0,0 0 0 0 0,0 0-1 0 0,0 1 1 0 0,0-1 0 0 0,0 0 0 0 0,0 0 0 0 0,0 0 0 0 0,0 0-1 0 0,0 0 1 0 0,0 0 0 0 0,0 0 0 0 0,0 0 0 0 0,0 0 0 0 0,0 1 0 0 0,0-1-1 0 0,0 0 1 0 0,1 0 0 0 0,-1 0 0 0 0,0 0 0 0 0,0 0 0 0 0,0 0 0 0 0,2 5-11 0 0,0-1 1 0 0,1 1 0 0 0,0-1 0 0 0,0 1-1 0 0,0-1 1 0 0,0 0 0 0 0,1 0 0 0 0,-1-1-1 0 0,1 1 1 0 0,0-1 0 0 0,0 0 0 0 0,0 0 0 0 0,1 0-1 0 0,-1 0 1 0 0,9 3 0 0 0,5 2-9 0 0,0-2 0 0 0,1 0 1 0 0,20 4-1 0 0,27 3-23 0 0,0-3 0 0 0,70 1 0 0 0,138-9 132 0 0,-213-2-31 0 0,-17-1-31 0 0,1141-22 429 0 0,-307-2-392 0 0,-370 26-66 0 0,50 0 0 0 0,-139 6 0 0 0,-127 3-152 0 0,-290-10 164 0 0,26 1-180 0 0,-26-2 23 0 0,-17-1 97 0 0,-76-8 13 0 0,-613-55-77 0 0,645 61 87 0 0,-1655-93-735 0 0,715 86 689 0 0,535 32 374 0 0,288-11-62 0 0,20 3-399 0 0,185-10-74 0 0,-5 0 201 0 0,274-3-116 0 0,0-18 340 0 0,-139 8-114 0 0,111-7 80 0 0,279-14 0 0 0,831-27-85 0 0,-1194 50-74 0 0,597-24 0 0 0,-704 31-27 0 0,52-3-10 0 0,-124 2 37 0 0,-10 0 0 0 0,-11-1 0 0 0,-53-7 0 0 0,-103 0 0 0 0,139 9 0 0 0,-634-7-147 0 0,654 8 142 0 0,-686-8-148 0 0,-122 2-14 0 0,-1336-8 167 0 0,1623-3 0 0 0,529 17 0 0 0,-468-18 0 0 0,-142-23 110 0 0,421 30-92 0 0,95 6-23 0 0,-153 12 0 0 0,231-5-16 0 0,-183 20-249 0 0,137-13 79 0 0,-65 19 1 0 0,127-27 72 0 0,4 2-307 0 0,2 0 362 0 0,1 1-1 0 0,-1-1 1 0 0,1 0 0 0 0,-1 1 0 0 0,1-2 0 0 0,0 1-1 0 0,0 0 1 0 0,0-1 0 0 0,0 0 0 0 0,1 0-1 0 0,-1 0 1 0 0,1 0 0 0 0,-1-1 0 0 0,6 2 0 0 0,12 2-182 0 0,36 4 1 0 0,211 7-564 0 0,-151-12 670 0 0,799 14-870 0 0,-709-17 950 0 0,-139 0-1 0 0,205 6 44 0 0,-215-2-183 0 0,0 2-1 0 0,90 24 0 0 0,-109-19 45 0 0,-40-12 155 0 0,-1 0 0 0 0,1 0 0 0 0,0 0 0 0 0,0 0 1 0 0,0 0-1 0 0,0 0 0 0 0,0 0 0 0 0,0 0 1 0 0,0 1-1 0 0,0-1 0 0 0,0 0 0 0 0,0 0 0 0 0,0 0 1 0 0,0 0-1 0 0,0 0 0 0 0,0 0 0 0 0,0 0 1 0 0,0 0-1 0 0,0 0 0 0 0,0 0 0 0 0,0 0 0 0 0,0 0 1 0 0,0 0-1 0 0,0 0 0 0 0,0 1 0 0 0,0-1 1 0 0,0 0-1 0 0,0 0 0 0 0,0 0 0 0 0,0 0 0 0 0,0 0 1 0 0,0 0-1 0 0,0 0 0 0 0,0 0 0 0 0,0 0 0 0 0,0 0 1 0 0,0 0-1 0 0,0 0 0 0 0,0 1 0 0 0,0-1 1 0 0,0 0-1 0 0,0 0 0 0 0,0 0 0 0 0,0 0 0 0 0,0 0 1 0 0,0 0-1 0 0,0 0 0 0 0,0 0 0 0 0,0 0 1 0 0,0 0-1 0 0,0 0 0 0 0,0 0 0 0 0,1 0 0 0 0,-1 0 1 0 0,0 0-1 0 0,0 0 0 0 0,0 0 0 0 0,-8 6 54 0 0,0 0-1 0 0,0-1 1 0 0,0-1 0 0 0,-1 1-1 0 0,1-1 1 0 0,-1-1-1 0 0,-18 6 1 0 0,-73 11 415 0 0,71-15-341 0 0,-84 16 211 0 0,-191 28 40 0 0,-574 60 370 0 0,698-86-474 0 0,-285 60 470 0 0,198-32-531 0 0,-51 15-74 0 0,307-63-162 0 0,9-2-86 0 0,5 0-554 0 0,24 6 122 0 0,0-1 1 0 0,1-2 0 0 0,-1 0-1 0 0,1-2 1 0 0,32-2-1 0 0,15-5-689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1:15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1604 273 9671 0 0,'-39'-7'353'0'0,"-100"-16"1291"0"0,102 19 361 0 0,-69 1 0 0 0,30 7-1753 0 0,-245 6-1319 0 0,-146-24 651 0 0,171 2 1268 0 0,265 11-714 0 0,-58-9 0 0 0,86 10 34 0 0,7-1-108 0 0,133-5-240 0 0,-24 1 76 0 0,117-8 101 0 0,181-13-55 0 0,43 7 269 0 0,1 19 82 0 0,168 22-258 0 0,-139-3 169 0 0,160 4 749 0 0,-416-4-244 0 0,-225-19-137 0 0,-6 1-448 0 0,-35 4 71 0 0,-1-2-1 0 0,-58-2 1 0 0,33-1-83 0 0,-1028 17 404 0 0,136-6-444 0 0,221-4 19 0 0,101 22 589 0 0,535-23-411 0 0,93-5-310 0 0,10 1 2 0 0,12 1-41 0 0,327 12-551 0 0,-204-13 578 0 0,946 59 434 0 0,-936-51-330 0 0,886 12 191 0 0,-876-23-165 0 0,159-5 96 0 0,0-2 11 0 0,-72 3 187 0 0,-206 2-351 0 0,-38 3 205 0 0,-4-1-141 0 0,-13-6-1 0 0,0 2-1 0 0,0-1 0 0 0,0 2 1 0 0,-21-3-1 0 0,-68-7 136 0 0,84 12-207 0 0,-450-30 76 0 0,-3 22-106 0 0,341 9 22 0 0,89 0-7 0 0,-1364-34 0 0 0,614-38 0 0 0,786 72-1 0 0,-13-1-1 0 0,0-1-1 0 0,1-1 0 0 0,-37-11 0 0 0,43 8-62 0 0,11 6-27 0 0,5-1-84 0 0,2-3 145 0 0,1 0-1 0 0,0 1 1 0 0,0 0 0 0 0,0 0 0 0 0,0 1 0 0 0,0 0 0 0 0,1 0-1 0 0,0 0 1 0 0,0 1 0 0 0,7-2 0 0 0,15-2-59 0 0,34-3 0 0 0,-36 6 38 0 0,468-40-238 0 0,4 23 303 0 0,-299 13 16 0 0,836-15-101 0 0,-947 21 80 0 0,139-1 27 0 0,292-8-6 0 0,-412 7 30 0 0,154 16 0 0 0,-295-9-113 0 0,-8-4 54 0 0,-246 5 203 0 0,-145 2-116 0 0,176-7-57 0 0,-677 0-92 0 0,835-1 60 0 0,-722-5 66 0 0,578 2-64 0 0,-250 3 0 0 0,446 1 22 0 0,23 0-15 0 0,-1 1 1 0 0,-25 3-1 0 0,67 5-193 0 0,37 9-10 0 0,0-2 0 0 0,96 15 0 0 0,116-1 209 0 0,-189-23 24 0 0,670 48 251 0 0,-475-40-238 0 0,1295 80 81 0 0,-736-38-120 0 0,-745-49-11 0 0,34 2 0 0 0,-120-9 0 0 0,-5-1 0 0 0,-14 2 0 0 0,-28 1 0 0 0,-120-1-5 0 0,22-1-56 0 0,-292 6-134 0 0,-100 5 28 0 0,175-5 54 0 0,223-5 9 0 0,-224 14-195 0 0,361-16 287 0 0,0 0 0 0 0,1 0 0 0 0,-1 0 0 0 0,0 0 0 0 0,1 0 0 0 0,-1 0 0 0 0,0 0 0 0 0,0 1 0 0 0,1-1 0 0 0,-1 0 0 0 0,0 0 0 0 0,1 0 0 0 0,-1 1 0 0 0,0-1 0 0 0,1 0 0 0 0,-1 1 0 0 0,1-1 0 0 0,-1 1 0 0 0,1-1 0 0 0,-1 0 0 0 0,0 2 0 0 0,1-2-2 0 0,1 1-1 0 0,-1 0 1 0 0,1 0 0 0 0,0-1-1 0 0,-1 1 1 0 0,1 0 0 0 0,0-1-1 0 0,0 1 1 0 0,-1-1 0 0 0,1 1 0 0 0,0-1-1 0 0,0 1 1 0 0,0-1 0 0 0,0 0-1 0 0,1 1 1 0 0,29 11-445 0 0,0-2-1 0 0,55 11 1 0 0,-48-13 246 0 0,291 52-326 0 0,6-19 506 0 0,165-11 33 0 0,-325-23 0 0 0,58 2-10 0 0,287 18-502 0 0,-331-11-4638 0 0,-99-6-226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1:18.9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3042 388 11487 0 0,'-47'-9'655'0'0,"-72"-4"-1"0"0,-47 7-350 0 0,-1 1 303 0 0,-185-24-858 0 0,-212-11 578 0 0,327 49 163 0 0,1 17 73 0 0,58-6-297 0 0,10-2-40 0 0,-160 15 115 0 0,323-33-341 0 0,-11 2 70 0 0,0-1-1 0 0,0-1 1 0 0,0 0 0 0 0,0-1 0 0 0,-22-4-1 0 0,36 4 307 0 0,13-8-300 0 0,-3 4-97 0 0,-1 1-1 0 0,2 1 1 0 0,-1-1-1 0 0,0 1 0 0 0,14-3 1 0 0,47-6-122 0 0,-37 7 99 0 0,282-23-71 0 0,-146 18 86 0 0,283-15 40 0 0,-375 25 14 0 0,646 6 291 0 0,-504 2-155 0 0,328 18 181 0 0,-416-16-284 0 0,316 34 461 0 0,-429-41-394 0 0,-1 1-1 0 0,0 0 0 0 0,17 8 1 0 0,-30-11 400 0 0,-7 10-292 0 0,3-9-219 0 0,-1 0 0 0 0,1-1 0 0 0,-1 1-1 0 0,0-1 1 0 0,0 1 0 0 0,0-1 0 0 0,0 0-1 0 0,0 0 1 0 0,0 0 0 0 0,0 0 0 0 0,0 0-1 0 0,-3 0 1 0 0,-31 6 70 0 0,29-5-67 0 0,-94 9 189 0 0,-130 0-1 0 0,102-8-88 0 0,-566 13 299 0 0,376-15-69 0 0,-141 0 44 0 0,-202 5-112 0 0,584-5-288 0 0,-192 6 16 0 0,-152 2-234 0 0,787-23-387 0 0,-174 4 560 0 0,-150 9 53 0 0,688-13 66 0 0,96 63-111 0 0,9 1 28 0 0,-763-48 19 0 0,420 6 340 0 0,-477-8-268 0 0,-12 0 22 0 0,-16-7 75 0 0,-13-3-45 0 0,0 0 0 0 0,-51-10-1 0 0,-60-2-7 0 0,130 21-120 0 0,-354-36-16 0 0,-3 17-27 0 0,-9-1 47 0 0,327 18 4 0 0,-912-60-74 0 0,840 58 49 0 0,-271-18 61 0 0,4-25-323 0 0,382 48 278 0 0,-15-3-32 0 0,1-1-1 0 0,0 0 0 0 0,0-1 0 0 0,-22-10 0 0 0,38 14-43 0 0,9-9-171 0 0,-2 8 213 0 0,-1-1 0 0 0,1 1 0 0 0,-1 0-1 0 0,1 0 1 0 0,0 0 0 0 0,0 1 0 0 0,0 0 0 0 0,0 0-1 0 0,6-1 1 0 0,11-2-54 0 0,250-42-592 0 0,6 24 576 0 0,-158 13 122 0 0,625-21 120 0 0,-605 26-129 0 0,190 0 50 0 0,-51 2-57 0 0,299 3 66 0 0,-337 0-7 0 0,143 5 102 0 0,-229 2-43 0 0,114 9-61 0 0,-236-13 9 0 0,52 12 0 0 0,-82-15-8 0 0,-7-1 21 0 0,-16 3 29 0 0,-29-1 0 0 0,9-1-22 0 0,-240-7 188 0 0,124-2-218 0 0,-367 0 9 0 0,336 6-60 0 0,-1131 19-3 0 0,1042-10 0 0 0,-143 10 0 0 0,219-9 0 0 0,-343 41 0 0 0,358-29 0 0 0,33 6-2 0 0,118-19-8 0 0,31-6-50 0 0,4 0-28 0 0,0 0 72 0 0,0 0 0 0 0,0 0 0 0 0,0 0 0 0 0,0 0 0 0 0,0 0 0 0 0,0 0 0 0 0,0 0-1 0 0,0-1 1 0 0,0 1 0 0 0,0 0 0 0 0,2 0 0 0 0,-1 0-8 0 0,7 4-35 0 0,0-1 1 0 0,1 0-1 0 0,-1 0 1 0 0,19 4-1 0 0,44 4-114 0 0,-58-10 150 0 0,217 17-15 0 0,5-14 138 0 0,-176-4-25 0 0,910-5 585 0 0,-181-1-545 0 0,21 6-41 0 0,-112-6 25 0 0,9 0 24 0 0,-662 6-113 0 0,888 10 110 0 0,-494-7-56 0 0,-203 3-64 0 0,-227-7 0 0 0,21 1 0 0 0,-22-2 0 0 0,-12 0 0 0 0,-18-3 0 0 0,18 4 0 0 0,-528-39 0 0 0,400 34 0 0 0,-1175-32-151 0 0,1123 33 124 0 0,-729-2-227 0 0,228 43 190 0 0,394-2 118 0 0,269-32-57 0 0,-40 12 0 0 0,59-14-71 0 0,17 3-407 0 0,-4 0 379 0 0,14 0-104 0 0,1 0-1 0 0,37 1 1 0 0,55-5 8 0 0,-104 0 178 0 0,369-26-223 0 0,-153 8 324 0 0,149-8 37 0 0,805-37 520 0 0,-1002 58-546 0 0,478 2 216 0 0,167 57-184 0 0,-488-25-49 0 0,-334-29-16 0 0,-155-9 198 0 0,53 1-173 0 0,-218 6-14 0 0,135 4-71 0 0,-825 0 1 0 0,797-3 18 0 0,-519-13 238 0 0,682 12-225 0 0,-52-4 99 0 0,95 6-205 0 0,15-6-116 0 0,-5 2 152 0 0,13-3-28 0 0,0 1 0 0 0,0 1 1 0 0,1 1-1 0 0,39-2 1 0 0,-10 0-3 0 0,853-53 43 0 0,-112 72 156 0 0,-484-3-130 0 0,81 19 0 0 0,-348-25 0 0 0,4 1 21 0 0,109 7 156 0 0,-338-22-88 0 0,41 1-40 0 0,-769-45-467 0 0,511 27 260 0 0,118 7-34 0 0,-162-9 3 0 0,67 4 370 0 0,309 18-199 0 0,67 6-72 0 0,5-1-82 0 0,4-1 149 0 0,-1 0 0 0 0,0 0 0 0 0,1 0 0 0 0,-1 1 0 0 0,1-1 0 0 0,0 1 0 0 0,10-1-1 0 0,48-7-69 0 0,-35 7 65 0 0,511-32-37 0 0,1 49 364 0 0,207 24 107 0 0,-402-24-342 0 0,-215-10-54 0 0,-14-1 42 0 0,105 6 120 0 0,-125-5 148 0 0,-141-2-320 0 0,-109 2 0 0 0,-203 16-52 0 0,177-7 40 0 0,-522 41 12 0 0,567-43 0 0 0,-19 1 0 0 0,-330 42 0 0 0,197-4 210 0 0,278-49-196 0 0,-57 14 62 0 0,84-9-32 0 0,16-2-106 0 0,0-1-1 0 0,1-2 1 0 0,61-6-1 0 0,-52 2 12 0 0,721-49 136 0 0,-227 28 4 0 0,-326 17-42 0 0,350 20 28 0 0,-372-3 242 0 0,-203-6-250 0 0,4-1-54 0 0,-13 3-2 0 0,-1-2 0 0 0,-41 3-1 0 0,-46-5 51 0 0,27-2-28 0 0,-106 9-20 0 0,-68 2-16 0 0,-291 9 3 0 0,174-5 0 0 0,-116 9 103 0 0,154-7-7 0 0,248-13-37 0 0,-204 6 39 0 0,381-6-326 0 0,420-9-109 0 0,3-17 330 0 0,-170 7-1 0 0,56 9 8 0 0,-234 5 0 0 0,644 40 0 0 0,-779-36 1 0 0,-9-2 2 0 0,0 2 0 0 0,34 9 1 0 0,-53-12 19 0 0,-6 2 7 0 0,-21 4-7 0 0,0-1 1 0 0,-41 3-1 0 0,-56-4-31 0 0,84-4 21 0 0,-1604 72 51 0 0,1088-49 42 0 0,225-21-629 0 0,320-2 392 0 0,0 0 1 0 0,0-1 0 0 0,0 0 0 0 0,0 0 0 0 0,0 0-1 0 0,1-2 1 0 0,-1 1 0 0 0,1-1 0 0 0,-1 0 0 0 0,-9-5 0 0 0,18 7 91 0 0,-1 1 0 0 0,1-1 0 0 0,-1 1 0 0 0,1-1 0 0 0,-1 1 0 0 0,1-1 0 0 0,0 1 0 0 0,-1-1 1 0 0,1 0-1 0 0,0 1 0 0 0,-1-1 0 0 0,1 0 0 0 0,0 1 0 0 0,0-1 0 0 0,-1 0 0 0 0,1 0 0 0 0,0 1 1 0 0,0-1-1 0 0,0 0 0 0 0,0 0 0 0 0,0 1 0 0 0,0-1 0 0 0,0 0 0 0 0,0 1 0 0 0,0-1 0 0 0,1 0 1 0 0,-1 0-1 0 0,0 1 0 0 0,0-1 0 0 0,1 0 0 0 0,-1 1 0 0 0,0-1 0 0 0,1 0 0 0 0,-1 1 0 0 0,1-1 1 0 0,-1 1-1 0 0,0-1 0 0 0,1 1 0 0 0,0-1 0 0 0,-1 1 0 0 0,1-1 0 0 0,4-4-191 0 0,-1 1 0 0 0,0 0 0 0 0,1 1 0 0 0,0-1 0 0 0,0 1 0 0 0,10-6-1 0 0,36-12-1378 0 0,-42 18 1105 0 0,61-20-4916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33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823 323 6967 0 0,'-113'-56'794'0'0,"92"47"-338"0"0,-34-12 0 0 0,19 9-151 0 0,13 4-42 0 0,-43-7 0 0 0,16 5 208 0 0,34 7-5 0 0,0 0-1 0 0,0 2 0 0 0,-25 0 1 0 0,38 1-362 0 0,1 0 0 0 0,0 0 1 0 0,0 1-1 0 0,-15 5 1881 0 0,20-5-1889 0 0,5 1-16 0 0,-1 0-1 0 0,1 0 0 0 0,0-1 0 0 0,-1 0 0 0 0,17-1 1 0 0,43-7 453 0 0,-12 1-54 0 0,185 3 831 0 0,-11 18-900 0 0,200 9 18 0 0,-1-36-50 0 0,-103-14 247 0 0,-132 11-320 0 0,-99 13-207 0 0,-76 2-62 0 0,0 1-26 0 0,-17-1-10 0 0,0 0 0 0 0,-1 0 0 0 0,1 0 0 0 0,0 1 0 0 0,-1-1 0 0 0,1 0 0 0 0,0 0 0 0 0,-1 0 0 0 0,1 1 0 0 0,-1-1 0 0 0,1 0 0 0 0,0 1 0 0 0,-1-1 0 0 0,1 0 0 0 0,-1 1 0 0 0,1 0 0 0 0,-1-1 1 0 0,-1 1 1 0 0,1 0-1 0 0,-1-1 0 0 0,1 1 0 0 0,-1-1 1 0 0,1 0-1 0 0,-1 1 0 0 0,0-1 0 0 0,1 1 0 0 0,-1-1 1 0 0,0 0-1 0 0,1 0 0 0 0,-1 1 0 0 0,0-1 1 0 0,1 0-1 0 0,-1 0 0 0 0,0 0 0 0 0,0 0 0 0 0,1 0 1 0 0,-1 0-1 0 0,-1 0 0 0 0,-23 3 34 0 0,21-2-33 0 0,-129 16 54 0 0,-27 3 16 0 0,128-18-78 0 0,-298 19 76 0 0,193-13-38 0 0,-160 30 0 0 0,-23 24-32 0 0,-56 4 0 0 0,304-60 37 0 0,-87-4 0 0 0,100-2-47 0 0,37 0 8 0 0,7 1 27 0 0,0-2 1 0 0,-28-3 0 0 0,28 1 23 0 0,-4-4-45 0 0,15 5-4 0 0,-17-5 0 0 0,63 18 0 0 0,62 16 0 0 0,201 16 60 0 0,393-27 475 0 0,-534-16-402 0 0,593-8 94 0 0,-609 14-171 0 0,35 1 16 0 0,-227-16 45 0 0,-32 1-117 0 0,-80 3 0 0 0,49 2 0 0 0,-31-3-4 0 0,-578-7-56 0 0,331 15 10 0 0,220-3 36 0 0,-84-12 14 0 0,168 3-65 0 0,0-4 0 0 0,-142-43 1 0 0,187 44 40 0 0,2-1 1 0 0,-1-2 0 0 0,-52-33-1 0 0,57 26 35 0 0,30 23-11 0 0,0 0 1 0 0,0 0 0 0 0,0 0-1 0 0,0 0 1 0 0,0 0 0 0 0,0 0-1 0 0,0 0 1 0 0,0 0-1 0 0,0 0 1 0 0,0 0 0 0 0,0 0-1 0 0,1 0 1 0 0,-1 0 0 0 0,0 0-1 0 0,0 0 1 0 0,0 0-1 0 0,0 0 1 0 0,0 0 0 0 0,0 0-1 0 0,0 0 1 0 0,0-1-1 0 0,0 1 1 0 0,0 0 0 0 0,0 0-1 0 0,0 0 1 0 0,0 0 0 0 0,0 0-1 0 0,0 0 1 0 0,0 0-1 0 0,0 0 1 0 0,0 0 0 0 0,1 0-1 0 0,-1 0 1 0 0,0 0 0 0 0,0 0-1 0 0,0 0 1 0 0,0 0-1 0 0,0 0 1 0 0,0-1 0 0 0,0 1-1 0 0,0 0 1 0 0,0 0-1 0 0,0 0 1 0 0,0 0 0 0 0,0 0-1 0 0,0 0 1 0 0,0 0 0 0 0,0 0-1 0 0,0 0 1 0 0,0 0-1 0 0,0 0 1 0 0,-1 0 0 0 0,1 0-1 0 0,0-1 1 0 0,0 1 0 0 0,0 0-1 0 0,0 0 1 0 0,0 0-1 0 0,0 0 1 0 0,0 0 0 0 0,0 0-1 0 0,0 0 1 0 0,0 0-1 0 0,0 0 1 0 0,0 0 0 0 0,0 0-1 0 0,0 0 1 0 0,0 0 0 0 0,7-4 4 0 0,0 1 1 0 0,0 0 0 0 0,0 0 0 0 0,0 0 0 0 0,14-2-1 0 0,44-5 29 0 0,-32 6-28 0 0,114-17-6 0 0,1 6 0 0 0,244 8 0 0 0,-325 10 4 0 0,269 19 67 0 0,25-2 79 0 0,1-24 116 0 0,-234 0-141 0 0,546 0 487 0 0,-37 17-336 0 0,-221-3-201 0 0,246 12 123 0 0,55 48 150 0 0,-282-23-49 0 0,25-19-92 0 0,-377-24-158 0 0,96 8 54 0 0,44 1-94 0 0,231-5 55 0 0,110 3 11 0 0,80-16 95 0 0,-563 1-168 0 0,318-6 124 0 0,81 8-51 0 0,-428 2-75 0 0,136 2 0 0 0,-41-2 0 0 0,-131-2 11 0 0,-3 0 47 0 0,-10 2 33 0 0,-2-1-11 0 0,2-7-64 0 0,-4 5-16 0 0,1 1 0 0 0,-1-1 0 0 0,0 1 0 0 0,0-1 0 0 0,0 1 0 0 0,0-1 0 0 0,0 1 0 0 0,0 0 0 0 0,-1-1 0 0 0,1 1 0 0 0,-1 0 0 0 0,0 0 0 0 0,1 0 0 0 0,-3-2 0 0 0,-4-3 0 0 0,0-1 0 0 0,-11-7 0 0 0,-6-2-14 0 0,0 1 0 0 0,-1 2-1 0 0,0 0 1 0 0,-1 2 0 0 0,-29-10 0 0 0,21 10-31 0 0,-18-7 34 0 0,-60-12 0 0 0,-472-53-61 0 0,286 77 32 0 0,207 7 8 0 0,-296 5 32 0 0,154 1 0 0 0,-168-1 0 0 0,-200-29 75 0 0,409 11-22 0 0,-12-1-53 0 0,198 14 2 0 0,-678-46-132 0 0,609 40 157 0 0,-117 4-1 0 0,98 0-13 0 0,-17 2-31 0 0,79 1-9 0 0,-1-1 1 0 0,-43-6-1 0 0,40 6 4 0 0,15 1-235 0 0,24 2 170 0 0,2 2 65 0 0,0-1 0 0 0,1 1-1 0 0,0-1 1 0 0,0 0 0 0 0,0 0 0 0 0,0 0 0 0 0,1-1 0 0 0,-1 0 0 0 0,1 0-1 0 0,7 3 1 0 0,13 4-77 0 0,29 7-1 0 0,-37-12 77 0 0,298 68-203 0 0,-239-57 187 0 0,581 98 27 0 0,5-32 14 0 0,-267-31-1 0 0,106 10 0 0 0,-337-44-105 0 0,176 15-145 0 0,1-20-1092 0 0,-242-16 307 0 0,-7-4-41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35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8827 339 7831 0 0,'4'-91'7022'0'0,"-5"90"-6999"0"0,1 0 0 0 0,0 0 0 0 0,0 1 0 0 0,0-1 0 0 0,-1 0 0 0 0,1 1 0 0 0,0-1 0 0 0,-1 1 0 0 0,1-1 1 0 0,-1 0-1 0 0,1 1 0 0 0,-1-1 0 0 0,1 1 0 0 0,-1-1 0 0 0,1 1 0 0 0,-1-1 0 0 0,0 0 0 0 0,-1 0-8 0 0,-4-4-39 0 0,1 1 1 0 0,-1 0-1 0 0,0 0 0 0 0,0 1 0 0 0,0-1 0 0 0,0 1 0 0 0,-1 1 0 0 0,1-1 1 0 0,-1 1-1 0 0,-12-2 0 0 0,-4-3-6 0 0,6 4 107 0 0,1 0-1 0 0,-1 0 0 0 0,0 2 0 0 0,-17 0 1 0 0,17 0-25 0 0,-137 4 492 0 0,40 0-290 0 0,-277-32 1462 0 0,166 7-1040 0 0,26 10-240 0 0,-61-5 95 0 0,35-1-40 0 0,-281-27 241 0 0,-332 6-106 0 0,695 38-508 0 0,-183 3 81 0 0,100 3-42 0 0,105-4-92 0 0,-594 11 340 0 0,403-16-207 0 0,3 0-4 0 0,229 5-201 0 0,-130 4 78 0 0,68-2-71 0 0,-100 7 11 0 0,-351 14 81 0 0,268-18-67 0 0,-52 2-25 0 0,115-3 0 0 0,-14-6 0 0 0,93-2 0 0 0,45-5 0 0 0,99 4 0 0 0,0 1 0 0 0,0 2 0 0 0,-76 8 0 0 0,-70 28-64 0 0,91-21 53 0 0,80-11-31 0 0,1 3 31 0 0,1 0 11 0 0,0 0 0 0 0,2 1 0 0 0,-29 28-75 0 0,29-25 36 0 0,-20 15 25 0 0,20-17 14 0 0,-3 2 0 0 0,-4 3 0 0 0,14-8 0 0 0,2-1 0 0 0,-5 8 0 0 0,-1 6 0 0 0,7-13 0 0 0,1-1 0 0 0,-1 15 0 0 0,3-15-4 0 0,-1-2-3 0 0,0 3-35 0 0,1 1 40 0 0,1-1 1 0 0,-1 1-1 0 0,1-1 1 0 0,0 0 0 0 0,1 0-1 0 0,4 4 1 0 0,2 2 0 0 0,-1-2 11 0 0,1 1 0 0 0,0-1 1 0 0,0-1-1 0 0,1 0 0 0 0,0-1 0 0 0,0 0 0 0 0,1-1 0 0 0,0 0 0 0 0,21 6 0 0 0,11 0 118 0 0,71 10-1 0 0,-83-16-42 0 0,113 12 213 0 0,-45-7-192 0 0,91 5 0 0 0,-106-11-65 0 0,473-2 240 0 0,-453-6-217 0 0,66-4 50 0 0,-134 4-103 0 0,301-31 130 0 0,-65 11-49 0 0,1 20-33 0 0,-188 4-29 0 0,48-6-31 0 0,15 0 55 0 0,100 3-42 0 0,-62-1-13 0 0,-51-3 1 0 0,24 0 0 0 0,-93 8 9 0 0,154 2 46 0 0,210-2-55 0 0,-63 20 47 0 0,-176-6-30 0 0,269-1 135 0 0,-389-14-144 0 0,100 10-8 0 0,-16 0 0 0 0,454 9 64 0 0,-291-18-26 0 0,-63-2-12 0 0,-101 0-26 0 0,186-26 0 0 0,-99 13 43 0 0,-1 22-22 0 0,-175-7-43 0 0,0-4-1 0 0,0-3 1 0 0,77-14 0 0 0,-54 1-133 0 0,21-3-372 0 0,-101 19 404 0 0,36-4-1395 0 0,-1-2 0 0 0,55-17 0 0 0,-70 14-282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36.9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5886 117 4607 0 0,'-13'-20'8753'0'0,"11"20"-8593"0"0,-24-2-1144 0 0,18 2 1295 0 0,-13-2-357 0 0,0-2-1 0 0,1 0 0 0 0,-29-9 0 0 0,25 5 446 0 0,-46-7 0 0 0,46 12-163 0 0,-135-10 741 0 0,-129 11 269 0 0,138-1-932 0 0,21-1-106 0 0,57 3-105 0 0,-108 3 314 0 0,-19 5 73 0 0,76-4-253 0 0,-67-5 54 0 0,112 0-125 0 0,18 1-25 0 0,-151 0 80 0 0,-47-7-19 0 0,171 3-131 0 0,-9-1-9 0 0,-77-3-4 0 0,120 8-21 0 0,-67 9 1 0 0,-224 16 154 0 0,8-2-22 0 0,159 5 74 0 0,-38 3 99 0 0,151-21-284 0 0,30-4-20 0 0,-44 0 0 0 0,-2-4 14 0 0,-47 0 18 0 0,-30-8-29 0 0,-126-1 60 0 0,158 1-102 0 0,13 0 0 0 0,47 4 6 0 0,38 1 28 0 0,-40 3 1 0 0,55-1-22 0 0,-1 0 0 0 0,1-1 0 0 0,-22-4 1 0 0,0 0-3 0 0,1 0 43 0 0,16 3-22 0 0,-24-2-1 0 0,2 0-33 0 0,32 2 13 0 0,0 1 0 0 0,0 0 0 0 0,0 0 0 0 0,-13 1 1 0 0,0 1 12 0 0,-36-2 0 0 0,41 0-17 0 0,-1 0-1 0 0,0 1 1 0 0,-30 4-1 0 0,17 1-6 0 0,11-2 0 0 0,0 1 0 0 0,-25 8 0 0 0,31-5 0 0 0,-2-3 0 0 0,-1 0 0 0 0,-7 7 0 0 0,15-4 0 0 0,3-2 0 0 0,-4 5 0 0 0,-6 4 0 0 0,11-10 0 0 0,-5 15 0 0 0,0-4 0 0 0,1-1 0 0 0,1 3 0 0 0,4-1 0 0 0,2 0 0 0 0,3-1 11 0 0,-2-11-6 0 0,0-1-1 0 0,0 0 1 0 0,1 0 0 0 0,-1 0 0 0 0,1 0 0 0 0,0-1-1 0 0,-1 1 1 0 0,1 0 0 0 0,1-1 0 0 0,-1 1 0 0 0,4 2-1 0 0,-4-3 4 0 0,3 2 14 0 0,0 0-1 0 0,0 0 1 0 0,0 0 0 0 0,1-1-1 0 0,-1 0 1 0 0,1 0-1 0 0,0-1 1 0 0,0 0 0 0 0,10 3-1 0 0,8 0 101 0 0,26 3-1 0 0,-47-7-114 0 0,278 11 824 0 0,-257-12-756 0 0,258-9 364 0 0,-133 2-353 0 0,-11 2-14 0 0,257-5 123 0 0,57 4 45 0 0,-376 6-240 0 0,239-3 0 0 0,-215 0-2 0 0,137-3 15 0 0,201-8 99 0 0,-286 7-107 0 0,-39 0 31 0 0,49-2-8 0 0,189-16 38 0 0,-122 6-68 0 0,-198 17 3 0 0,298-27 9 0 0,-34 0 45 0 0,-97 13-57 0 0,10 6 2 0 0,-128 9 0 0 0,-41 0 0 0 0,44-2 0 0 0,15-4 52 0 0,-47 4-1712 0 0,64-11-1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19:45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2751 654 5983 0 0,'-15'-9'204'0'0,"-1"1"0"0"0,0 0 1 0 0,0 2-1 0 0,0 0 0 0 0,-1 0 0 0 0,0 2 0 0 0,-32-5 0 0 0,-8 3 796 0 0,-61 3-1 0 0,40 2-1183 0 0,-360-20 173 0 0,3 1 149 0 0,284 12 93 0 0,-82-1 595 0 0,161 9 226 0 0,-116 17-1 0 0,37 13 43 0 0,118-22-938 0 0,0 3-1 0 0,-45 20 1 0 0,66-25-168 0 0,10-5-53 0 0,6 1-16 0 0,7 3 87 0 0,0-1 1 0 0,1 0-1 0 0,0-1 1 0 0,-1 0-1 0 0,1-1 1 0 0,23 1-1 0 0,80-3 288 0 0,-94-1-235 0 0,192-13 479 0 0,-95 5-260 0 0,701-31 442 0 0,399 11-288 0 0,-990 27-344 0 0,-168 2-32 0 0,-50 0-4 0 0,-1 0-1 0 0,1 1 1 0 0,-1 0-1 0 0,15 4 1 0 0,-22-5 308 0 0,-36 4-62 0 0,10 0-214 0 0,-572 19 1080 0 0,0-45-1231 0 0,496 17 122 0 0,-407-26-37 0 0,-236-9 255 0 0,370 31 95 0 0,342 9-336 0 0,0-2 0 0 0,0-1 0 0 0,-52-13 0 0 0,72 13 27 0 0,9 3 31 0 0,5-3-10 0 0,6-3-77 0 0,1 0-1 0 0,-1 1 1 0 0,1 0 0 0 0,0 0-1 0 0,1 1 1 0 0,19-5-1 0 0,73-12-9 0 0,-64 15-2 0 0,55-12-59 0 0,184-28 62 0 0,300 6 68 0 0,-500 36-60 0 0,199 1-2 0 0,9 0 0 0 0,-176 0 276 0 0,-60 3-200 0 0,-77-1 187 0 0,-29-5 0 0 0,4 0-109 0 0,-272-2 74 0 0,-2 24-232 0 0,46-5 4 0 0,-44 3 0 0 0,-493 15 0 0 0,788-28 7 0 0,19 0 10 0 0,-1-1 0 0 0,0 0 0 0 0,-19-4 0 0 0,48-6 36 0 0,2 4-81 0 0,2 0 1 0 0,-1 1-1 0 0,0 1 0 0 0,43-2 0 0 0,-40 4 1 0 0,123-10-41 0 0,164-17 17 0 0,423-43 41 0 0,-616 62 9 0 0,536-23 1 0 0,-535 29 0 0 0,61 2 39 0 0,182 22 0 0 0,-358-19 331 0 0,-8-1-266 0 0,-6 2-43 0 0,-1-1 0 0 0,0-1 0 0 0,-20-1 0 0 0,1-1 7 0 0,-664-34 204 0 0,-524-58-260 0 0,737 73 8 0 0,467 21-31 0 0,11 0-43 0 0,6 0-5 0 0,533 19-417 0 0,-187-15 484 0 0,20 30-8 0 0,-271-18 0 0 0,165 50 0 0 0,117 71 0 0 0,-343-122 0 0 0,-12-6 5 0 0,28 15 1 0 0,-51-23 247 0 0,-5 0-146 0 0,-18 5 8 0 0,0-1 0 0 0,0 0 0 0 0,-41 2 0 0 0,-69-6 5 0 0,22 0-35 0 0,-226 11-71 0 0,-393 22-16 0 0,364 0 2 0 0,209-18 0 0 0,78-8 32 0 0,-134 31 0 0 0,211-39-32 0 0,-1 0 0 0 0,1 0 0 0 0,-1 0 0 0 0,1 0 0 0 0,-1 0 0 0 0,0 0 0 0 0,1 0 0 0 0,-1 1 0 0 0,1-1 0 0 0,-1 0 0 0 0,1 0 0 0 0,-1 1 0 0 0,1-1 0 0 0,-1 0 0 0 0,1 0 0 0 0,-1 1 0 0 0,1-1 0 0 0,0 1 0 0 0,-1-1 0 0 0,1 0 0 0 0,-1 1 0 0 0,1-1 0 0 0,-1 1 0 0 0,3 0-2 0 0,-1 0 0 0 0,0 0 0 0 0,0 0 0 0 0,0 0-1 0 0,1 0 1 0 0,-1 0 0 0 0,0-1 0 0 0,1 1 0 0 0,-1-1 0 0 0,1 1-1 0 0,-1-1 1 0 0,3 1 0 0 0,26 6-50 0 0,12-2 27 0 0,0-3 0 0 0,1 0-1 0 0,46-6 1 0 0,-61 2 30 0 0,372-37-5 0 0,-187 15 0 0 0,-11 2 0 0 0,284-22 0 0 0,-243 29 0 0 0,34-3 0 0 0,-219 16 0 0 0,229 2 0 0 0,-172 2 0 0 0,-95 0 11 0 0,-37 7 42 0 0,-16 0-45 0 0,-54 6 0 0 0,38-7 29 0 0,-305 34-23 0 0,-4-27-17 0 0,-109-13 35 0 0,0-26 0 0 0,444 21-7 0 0,-1 0 0 0 0,-23-8 0 0 0,43 9 17 0 0,4 1-41 0 0,0 1-1 0 0,0 0 1 0 0,0 0-1 0 0,0-1 1 0 0,-1 1-1 0 0,1 0 0 0 0,0 0 1 0 0,0-1-1 0 0,0 1 1 0 0,0 0-1 0 0,0-1 1 0 0,0 1-1 0 0,0 0 0 0 0,0 0 1 0 0,0-1-1 0 0,0 1 1 0 0,0 0-1 0 0,0-1 1 0 0,0 1-1 0 0,0 0 0 0 0,0 0 1 0 0,0-1-1 0 0,0 1 1 0 0,0-1-1 0 0,3 0-4 0 0,-1-1-1 0 0,1 1 1 0 0,0-1-1 0 0,-1 1 1 0 0,1 0-1 0 0,0 0 1 0 0,0 0-1 0 0,5 0 1 0 0,2-2-16 0 0,44-11-56 0 0,0 3 0 0 0,64-5-1 0 0,-10 2 46 0 0,24-8-10 0 0,295-34 10 0 0,-151 47 35 0 0,-76 4-68 0 0,133 1-282 0 0,-323 4 314 0 0,10 0-55 0 0,0 1 0 0 0,1 0 0 0 0,20 6 0 0 0,-442-39 359 0 0,261 26-214 0 0,104 4-58 0 0,-414-27-11 0 0,-675-31-26 0 0,1045 58 116 0 0,-178-2 367 0 0,296 13-763 0 0,0-5 205 0 0,0-2 0 0 0,56-4 0 0 0,-46 0 48 0 0,318-2-34 0 0,0 22 164 0 0,316 79-218 0 0,-126 15-4154 0 0,-418-86 2780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39.8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142 607 5063 0 0,'-38'-53'2244'0'0,"31"44"-2057"0"0,0 0 0 0 0,1 0-1 0 0,1-1 1 0 0,0 0 0 0 0,0 0-1 0 0,1 0 1 0 0,0 0 0 0 0,1-1-1 0 0,0 0 1 0 0,0 0 0 0 0,1 1-1 0 0,1-1 1 0 0,-1-21 0 0 0,1 1 903 0 0,-2 0 0 0 0,-12-47 1 0 0,13 64-668 0 0,-4-7 13 0 0,4 14-242 0 0,1 0 1 0 0,-1-1-1 0 0,1 1 1 0 0,-1-11-1 0 0,2 11-4 0 0,-1-1 0 0 0,0 1 0 0 0,-3-8 0 0 0,-1-18 545 0 0,4 21-400 0 0,1 10-285 0 0,0 0 0 0 0,0 0 0 0 0,0 0 0 0 0,0 0 0 0 0,0 0 1 0 0,1 0-1 0 0,-1 0 0 0 0,0 0 0 0 0,1 0 0 0 0,1-3 1 0 0,-1 3 46 0 0,0 1-76 0 0,0-1 0 0 0,1 0 0 0 0,-1 1-1 0 0,1-1 1 0 0,-1 1 0 0 0,1 0 0 0 0,0 0 0 0 0,0-1 0 0 0,0 1 0 0 0,-1 0 0 0 0,4 0 0 0 0,13-6 38 0 0,0 2 0 0 0,0 1 1 0 0,33-5-1 0 0,-17 4-10 0 0,19-2 341 0 0,84 1-1 0 0,-104 6-324 0 0,147 3 158 0 0,-93-1-138 0 0,316 24 523 0 0,-329-19-506 0 0,127 11 47 0 0,-155-14-102 0 0,50 1 69 0 0,230 5 361 0 0,-74 0-210 0 0,-38 1-12 0 0,-61-5-180 0 0,68-2 9 0 0,-150-5-21 0 0,92-4 86 0 0,-96 4-20 0 0,69 2 36 0 0,241 8 79 0 0,-103-6-114 0 0,-57 1 53 0 0,102 7 49 0 0,79 12-144 0 0,-348-21-83 0 0,217 7 26 0 0,47 2 2 0 0,-62-10 41 0 0,-182-3-84 0 0,97-2 20 0 0,129-1 63 0 0,186 11-20 0 0,254 27-53 0 0,-623-28 0 0 0,52 5 0 0 0,92 2 0 0 0,140 0 0 0 0,-317-4 0 0 0,-1 3 0 0 0,85 24 0 0 0,-57-12-53 0 0,-85-18 16 0 0,-17-1 22 0 0,-2-1 3 0 0,8 3-20 0 0,-9-4-74 0 0,-17 9-1656 0 0,8-7 1564 0 0,-1 0 0 0 0,0-1 0 0 0,-1 1 0 0 0,1-2 0 0 0,-1 1-1 0 0,1-1 1 0 0,-1 0 0 0 0,0-1 0 0 0,1 0 0 0 0,-14 0 0 0 0,-23-1-590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41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5808 438 10279 0 0,'0'0'927'0'0,"-1"-2"-760"0"0,-1-3-97 0 0,0 1 0 0 0,0-1 0 0 0,0 1 0 0 0,0 0 0 0 0,-1 0 0 0 0,0 0 0 0 0,-4-5 0 0 0,0 1 162 0 0,2 2-240 0 0,-1 0 0 0 0,0 0 0 0 0,0 1 0 0 0,-1 0 1 0 0,1 0-1 0 0,-1 0 0 0 0,0 1 0 0 0,-1 0 0 0 0,1 0 1 0 0,-1 1-1 0 0,1 0 0 0 0,-1 0 0 0 0,-11-2 0 0 0,-25-4 871 0 0,-73-7 0 0 0,-47 7 154 0 0,-3 1-168 0 0,-269-13 823 0 0,297 20-1108 0 0,-143-8 127 0 0,-133-30-32 0 0,128 14-157 0 0,-106-5-86 0 0,349 28-383 0 0,-206-9 185 0 0,-5 1-18 0 0,32 0 11 0 0,91-4-67 0 0,-178-12 154 0 0,224 24-262 0 0,-174-8 46 0 0,102-7-8 0 0,-4 5-23 0 0,-131-3 74 0 0,2 14-125 0 0,101-14 0 0 0,144 10 19 0 0,-35-1 26 0 0,49 5-37 0 0,9 1 11 0 0,0 0-1 0 0,-43 7 1 0 0,-14 4-19 0 0,20 0 0 0 0,43-8 0 0 0,1-1 0 0 0,-1 2 0 0 0,1 0 0 0 0,0 1 0 0 0,0 1 0 0 0,-26 13 0 0 0,32-12 0 0 0,2 5 0 0 0,7-11 0 0 0,1 1-1 0 0,-1 0 0 0 0,1 0 1 0 0,0 0-1 0 0,-1 0 1 0 0,1 0-1 0 0,0 0 0 0 0,0 0 1 0 0,0 0-1 0 0,1 0 1 0 0,-1 0-1 0 0,0 0 0 0 0,1 0 1 0 0,-1 0-1 0 0,1 0 1 0 0,0 0-1 0 0,-1 0 0 0 0,1 0 1 0 0,2 3-1 0 0,10 12-27 0 0,-7-14 4 0 0,-1 0 16 0 0,10 6 18 0 0,1 0 0 0 0,0-1 0 0 0,0-1-1 0 0,21 6 1 0 0,72 17 83 0 0,-63-19-60 0 0,110 21 247 0 0,-83-18-170 0 0,25 3 4 0 0,144 6-1 0 0,-104-14-73 0 0,66 3 3 0 0,462-8 62 0 0,-272-3-33 0 0,-359-1-79 0 0,641 8 54 0 0,2 15-378 0 0,-248 4-3138 0 0,-289-19-3471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42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6012 408 10623 0 0,'0'-2'964'0'0,"0"-1"-949"0"0,0 1 0 0 0,0 0 0 0 0,0 0 0 0 0,0-1 0 0 0,-1 1 0 0 0,1 0 0 0 0,-1-1 0 0 0,1 1 1 0 0,-1 0-1 0 0,0 0 0 0 0,-2-4 0 0 0,0-2-8 0 0,1 3-11 0 0,0 1 0 0 0,-1 0 0 0 0,1-1 0 0 0,-1 1 0 0 0,0 0 0 0 0,0 0 0 0 0,0 0 0 0 0,-1 1 0 0 0,1-1 0 0 0,-1 1 1 0 0,0 0-1 0 0,0 0 0 0 0,-5-3 0 0 0,-8-3-98 0 0,1 0 1 0 0,-22-7 0 0 0,30 13 56 0 0,-25-10 147 0 0,0 2 0 0 0,0 1-1 0 0,-1 1 1 0 0,-64-6-1 0 0,-499-45 3383 0 0,474 51-2907 0 0,-45-5 56 0 0,51 4-258 0 0,18 3-61 0 0,-84-8 247 0 0,10 2-34 0 0,-24-7-196 0 0,-186-22-50 0 0,26 22 49 0 0,149 14-47 0 0,-502 14 320 0 0,584-7-548 0 0,30 0 3 0 0,-62-2-5 0 0,-20 2 32 0 0,-61 1-61 0 0,-125 4 155 0 0,-42 2-25 0 0,361-6-137 0 0,-217 19 147 0 0,215-17-164 0 0,24-3 0 0 0,-35 7 0 0 0,16 1 0 0 0,-91 25 0 0 0,100-25 0 0 0,24-8 0 0 0,1 1 0 0 0,-1 1 0 0 0,1 0 0 0 0,-1 0 0 0 0,1 0 0 0 0,0 1 0 0 0,0 1 0 0 0,-13 9 0 0 0,11-5 0 0 0,8-6 4 0 0,-1 0-1 0 0,1 0 1 0 0,0 1-1 0 0,1-1 1 0 0,-1 1 0 0 0,0-1-1 0 0,1 1 1 0 0,0 0-1 0 0,0 0 1 0 0,0-1-1 0 0,0 1 1 0 0,1 0-1 0 0,-1 0 1 0 0,1 0 0 0 0,0 0-1 0 0,0 0 1 0 0,1 0-1 0 0,-1-1 1 0 0,1 1-1 0 0,2 7 1 0 0,-3-9 0 0 0,1 0 1 0 0,-1 0-1 0 0,1-1 0 0 0,0 1 1 0 0,0 0-1 0 0,0 0 0 0 0,0-1 1 0 0,0 1-1 0 0,0 0 0 0 0,0-1 1 0 0,2 3-1 0 0,2 0-3 0 0,1 4 12 0 0,0-1-1 0 0,0-1 1 0 0,1 1 0 0 0,0-1-1 0 0,0 0 1 0 0,1-1-1 0 0,0 0 1 0 0,0 0 0 0 0,17 7-1 0 0,-1-2 93 0 0,1-1 0 0 0,34 8-1 0 0,15 1 120 0 0,133 27 175 0 0,566 33-38 0 0,5-41-97 0 0,-33-37-68 0 0,-554-4-192 0 0,896-21 201 0 0,-521 29-42 0 0,-350 0-140 0 0,142 7 26 0 0,-145-7-93 0 0,48 4-332 0 0,-173 1-104 0 0,13 1-1390 0 0,-33-8-4692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42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4973 243 4143 0 0,'-116'-12'997'0'0,"-52"-4"8113"0"0,163 16-8903 0 0,-271-17 4318 0 0,-1-18-4885 0 0,-20-16 415 0 0,99 14 245 0 0,-18-4 170 0 0,-249 12 470 0 0,321 25-624 0 0,-368 11 236 0 0,301 8-496 0 0,-155 15 78 0 0,-117 11-60 0 0,195-19-63 0 0,-35 16 32 0 0,144-15-33 0 0,40-3-57 0 0,-108 9-2484 0 0,184-28-4347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6:44.1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3505 421 6447 0 0,'0'0'499'0'0,"-1"-2"-328"0"0,-3-2 12 0 0,0 1 0 0 0,0 0 0 0 0,-1 0 0 0 0,1 0 0 0 0,-1 1 0 0 0,1 0 0 0 0,-1 0 0 0 0,0 0 0 0 0,0 0 0 0 0,0 0 0 0 0,-9 0 0 0 0,-7-1 413 0 0,-36-1-1 0 0,3 1-978 0 0,-231-46 1164 0 0,136 24 783 0 0,86 16-1103 0 0,-447-33 1625 0 0,243 27-1785 0 0,-116-4 49 0 0,181 12-183 0 0,-291 18 329 0 0,135 5-69 0 0,333-16-402 0 0,-35 0 68 0 0,-65-7 0 0 0,-13-7 119 0 0,-84-14-112 0 0,198 21 190 0 0,24 4-211 0 0,-3-7 28 0 0,2 8 11 0 0,3-1 2 0 0,4-5-91 0 0,1 0 0 0 0,-1 1-1 0 0,1-1 1 0 0,0 2 0 0 0,1-1-1 0 0,0 1 1 0 0,0 0 0 0 0,0 1-1 0 0,1 0 1 0 0,-1 0 0 0 0,15-5-1 0 0,6-3-44 0 0,1 2 0 0 0,1 0 0 0 0,34-6 0 0 0,3 6 16 0 0,0 3 0 0 0,83 0 0 0 0,300 3 72 0 0,-379 5-78 0 0,241 11 76 0 0,30 17-18 0 0,-111-11-40 0 0,35 18-14 0 0,-124-15 64 0 0,399 45 250 0 0,-9 0 76 0 0,-241-41-1312 0 0,-98-17-3698 0 0,-131-7 2912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06.4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233 104 3223 0 0,'-1'-1'143'0'0,"-7"-3"-56"0"0,6 4-81 0 0,1-1 0 0 0,-1 0 0 0 0,0 0 0 0 0,0 0 0 0 0,1 0 0 0 0,-1 0-1 0 0,0-1 1 0 0,1 1 0 0 0,0 0 0 0 0,-1-1 0 0 0,1 0 0 0 0,0 1 0 0 0,-3-4-1 0 0,1 1 347 0 0,0 1 0 0 0,1-1 0 0 0,-1 0 0 0 0,1 0-1 0 0,0 0 1 0 0,0 0 0 0 0,0-1 0 0 0,0 1 0 0 0,-4-26 3241 0 0,16 20-2937 0 0,-7 10-448 0 0,2-1-81 0 0,0 0 0 0 0,0 1 1 0 0,0 0-1 0 0,1 0 0 0 0,-1 0 0 0 0,0 1 0 0 0,0 0 0 0 0,0-1 0 0 0,7 4 0 0 0,-6-2 2 0 0,0 0 1 0 0,0 1-1 0 0,0 0 1 0 0,10 6-1 0 0,-3-1 89 0 0,-1-2-23 0 0,0-1-1 0 0,0-1 1 0 0,1 0-1 0 0,-1 0 1 0 0,1-1 0 0 0,0-1-1 0 0,0 0 1 0 0,16-1-1 0 0,15-1 395 0 0,49-6-1 0 0,-39 1-444 0 0,252-25 248 0 0,-291 28-389 0 0,75-7 58 0 0,17 1-61 0 0,-63 9 0 0 0,1 1 0 0 0,77 15 0 0 0,-59-6 0 0 0,-19-2 0 0 0,1-2 0 0 0,57 1 0 0 0,26-14 0 0 0,-18 2 0 0 0,-108 4 0 0 0,99 2 0 0 0,-85-2 0 0 0,1 2 0 0 0,0-2 0 0 0,-1 0 0 0 0,8 3-1 0 0,-16 0 56 0 0,5 1-45 0 0,4 3-10 0 0,-3-1 392 0 0,-16-5-377 0 0,0-1 0 0 0,0 1 0 0 0,0 0 0 0 0,1 0-1 0 0,-1 0 1 0 0,0 0 0 0 0,1 0 0 0 0,-3 2 0 0 0,-3 2 3 0 0,-14 4 48 0 0,0-1 0 0 0,-1-1-1 0 0,-24 4 1 0 0,14-3-57 0 0,-19 4-9 0 0,-86 10 0 0 0,-250 9 54 0 0,72 9-15 0 0,118-11-14 0 0,-1-15-15 0 0,12-20 44 0 0,167 5-48 0 0,-24-1-4 0 0,-54 4 0 0 0,83-1-2 0 0,1 0 0 0 0,-1 0 0 0 0,1-2 0 0 0,0 0 0 0 0,-43-5 0 0 0,0-2 0 0 0,43 6 0 0 0,1-1 0 0 0,1 2-10 0 0,6 1-33 0 0,-5-2 32 0 0,0-4 11 0 0,10 6 0 0 0,-1 0 0 0 0,1-1 0 0 0,0 1 0 0 0,0 0 0 0 0,-1 0 0 0 0,1-1 0 0 0,0 1 0 0 0,0 0 0 0 0,0-1 0 0 0,0 1 0 0 0,-1 0 0 0 0,1 0 0 0 0,0-1 0 0 0,0 1 0 0 0,0 0 0 0 0,0-1 0 0 0,0 1 0 0 0,0 0 0 0 0,0-1 0 0 0,0 1 0 0 0,0-1 0 0 0,0 1 0 0 0,0 0 0 0 0,0-1 0 0 0,0 1 0 0 0,0 0 0 0 0,0-1 0 0 0,2-1 0 0 0,-1 1 0 0 0,1-1 0 0 0,-1 1 0 0 0,1-1 0 0 0,0 1 0 0 0,0 0 0 0 0,0 0 0 0 0,0 0 0 0 0,0 0 0 0 0,0 0 0 0 0,0 0 0 0 0,3 0 0 0 0,30-10 0 0 0,-34 11 0 0 0,29-5 0 0 0,0 1 0 0 0,0 2 0 0 0,48 1 0 0 0,-49 1 0 0 0,229 10 0 0 0,-14-5 86 0 0,-151-6-54 0 0,-40 1-8 0 0,249 10 250 0 0,89 17-146 0 0,-88-32 14 0 0,-216 0-94 0 0,-38 1-7 0 0,0 2-1 0 0,1 2 1 0 0,50 8-1 0 0,-75-4-40 0 0,-15-4 0 0 0,6 1 0 0 0,-10-1 0 0 0,21 1 0 0 0,2 3 54 0 0,-14-2-44 0 0,1 6-10 0 0,5 3-1 0 0,-20-11-1 0 0,16 15 77 0 0,10 6 119 0 0,-26-20-169 0 0,-1-1 0 0 0,1 1 0 0 0,0 0 0 0 0,-1-1 0 0 0,1 1 0 0 0,0-1 0 0 0,-1 1 0 0 0,1 0 0 0 0,-1 0 1 0 0,1-1-1 0 0,-1 1 0 0 0,1 0 0 0 0,-1 0 0 0 0,1 0 0 0 0,-1 0 0 0 0,0-1 0 0 0,0 1 0 0 0,1 0 0 0 0,-1 0 1 0 0,0 0-1 0 0,0 0 0 0 0,0 0 0 0 0,0 0 0 0 0,0 0 0 0 0,0 0 0 0 0,0 0 0 0 0,0 0 0 0 0,-1-1 0 0 0,1 1 1 0 0,0 0-1 0 0,0 0 0 0 0,-1 0 0 0 0,1 0 0 0 0,-1 0 0 0 0,1-1 0 0 0,-1 1 0 0 0,1 0 0 0 0,-1 0 0 0 0,0 0 1 0 0,-3 2-4 0 0,0 0 0 0 0,0 0 1 0 0,0 0-1 0 0,0-1 0 0 0,0 0 1 0 0,-1 0-1 0 0,1 0 0 0 0,-1 0 1 0 0,-7 1-1 0 0,-51 8 52 0 0,42-8-61 0 0,-180 16 88 0 0,61-9-24 0 0,-89 21-67 0 0,161-24-10 0 0,-4 0 0 0 0,6 2 0 0 0,-21 3 0 0 0,-4 1 0 0 0,0 0 0 0 0,77-9 13 0 0,1-2 0 0 0,-1 1 0 0 0,0-2-1 0 0,-26 0 1 0 0,-30-3-13 0 0,-26-3 0 0 0,53 2 22 0 0,0 2-1 0 0,-83 8 0 0 0,55-6-21 0 0,2 1 0 0 0,55-1 0 0 0,-196 26 0 0 0,111-4 0 0 0,85-20 0 0 0,-1-1 0 0 0,1-1 0 0 0,-19 0 0 0 0,6 0 0 0 0,-165 16 0 0 0,119-7-154 0 0,72-10 154 0 0,0 0 0 0 0,1 0 1 0 0,-1 0-1 0 0,0 0 0 0 0,0 0 1 0 0,1 0-1 0 0,-1-1 1 0 0,0 1-1 0 0,1 0 0 0 0,-1-1 1 0 0,0 1-1 0 0,1 0 1 0 0,-1-1-1 0 0,0 1 0 0 0,0-1 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07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397 417 3223 0 0,'-2'-2'240'0'0,"-13"-6"1047"0"0,-1 0-1 0 0,0 0 1 0 0,-17-5-1 0 0,-7-3-473 0 0,14 3-643 0 0,-14-5-59 0 0,-75-26 4099 0 0,115 43-4140 0 0,0-1-13 0 0,0-1 0 0 0,0 1 0 0 0,0-1 0 0 0,0 1 0 0 0,0-1 0 0 0,1 1 0 0 0,-1 0 0 0 0,1-1 0 0 0,-1 1 0 0 0,1-1 0 0 0,0 1 0 0 0,0 0 0 0 0,0 0 0 0 0,3-4 0 0 0,-1 1 21 0 0,1 1-1 0 0,-1-1 1 0 0,2 1 0 0 0,-1 0 0 0 0,9-7 0 0 0,1 1-3 0 0,0 1 0 0 0,0 1 0 0 0,24-10 0 0 0,-30 14-71 0 0,7-3 6 0 0,0 1 0 0 0,0 1 0 0 0,0 0 0 0 0,0 0 0 0 0,1 2 0 0 0,19-3 0 0 0,-17 7-10 0 0,-13 0 0 0 0,0 0 0 0 0,0 0 0 0 0,-1 1 0 0 0,1-1 0 0 0,5 4 0 0 0,4 5 0 0 0,-10-6-6 0 0,0 0 0 0 0,-1 0 0 0 0,1 1 0 0 0,-1-1 0 0 0,0 0 0 0 0,0 1 0 0 0,-1 0 0 0 0,0 0 0 0 0,0 0 0 0 0,0 0 0 0 0,0 0 0 0 0,-1 0 0 0 0,1 0 0 0 0,-1 1 0 0 0,-1-1 0 0 0,1 1 0 0 0,-1-1 0 0 0,0 0 0 0 0,0 1 0 0 0,0-1 0 0 0,-1 1 0 0 0,0-1 0 0 0,0 0 0 0 0,-1 0 0 0 0,1 1 0 0 0,-1-1 0 0 0,0 0 0 0 0,0 0 0 0 0,-1-1 0 0 0,1 1 0 0 0,-1 0 0 0 0,0-1 0 0 0,-1 0 0 0 0,1 1 0 0 0,-6 4 0 0 0,0-2 39 0 0,0 0-1 0 0,0 0 1 0 0,-1-1-1 0 0,0 0 0 0 0,0-1 1 0 0,0 0-1 0 0,-1-1 1 0 0,-16 5-1 0 0,20-7 27 0 0,0-1-1 0 0,-1 0 1 0 0,1 0-1 0 0,0 0 1 0 0,-1-1 0 0 0,1-1-1 0 0,-1 1 1 0 0,1-1-1 0 0,0 0 1 0 0,-1-1-1 0 0,1 0 1 0 0,0 0 0 0 0,-14-6-1 0 0,15 5-4 0 0,-1 0 0 0 0,1-1 0 0 0,0 1-1 0 0,0-1 1 0 0,0 0 0 0 0,1-1 0 0 0,-1 0-1 0 0,1 0 1 0 0,0 0 0 0 0,1 0 0 0 0,-1-1-1 0 0,1 1 1 0 0,0-1 0 0 0,0 0 0 0 0,1-1-1 0 0,0 1 1 0 0,0-1 0 0 0,0 1 0 0 0,1-1-1 0 0,0 0 1 0 0,0 0 0 0 0,1 0 0 0 0,0 0-1 0 0,-1-9 1 0 0,1-1 57 0 0,1 0 0 0 0,0 0 0 0 0,5-30 0 0 0,-4 37-80 0 0,2 0 1 0 0,0-1-1 0 0,0 1 1 0 0,0 0-1 0 0,1 0 1 0 0,1 1 0 0 0,6-12-1 0 0,2 3 49 0 0,-10 15-78 0 0,1 1 8 0 0,0-2 38 0 0,7-4-36 0 0,4 2-1 0 0,-3 9 12 0 0,-10-2-107 0 0,3 14-80 0 0,1-1 144 0 0,-5-8 7 0 0,-1 0 1 0 0,0-1-1 0 0,-1 1 0 0 0,1 0 1 0 0,-1 0-1 0 0,0-1 1 0 0,-4 12-1 0 0,-18 38-8 0 0,13-31 25 0 0,8-18 1 0 0,-5 11-11 0 0,-1-1 1 0 0,-14 25-1 0 0,7-21 53 0 0,-1 0 0 0 0,-30 28 253 0 0,43-47-132 0 0,3-1-141 0 0,-1 0 0 0 0,1 0 1 0 0,-1 0-1 0 0,1 0 1 0 0,-1 1-1 0 0,1-1 1 0 0,-1 0-1 0 0,1 0 1 0 0,-1 0-1 0 0,1 0 0 0 0,-1 0 1 0 0,1 0-1 0 0,-1 0 1 0 0,1 0-1 0 0,-1 0 1 0 0,1 0-1 0 0,-1-1 1 0 0,1 1-1 0 0,-1 0 0 0 0,1 0 1 0 0,-1 0-1 0 0,1-1 1 0 0,-1 1-1 0 0,-3-7 49 0 0,1-1 1 0 0,1 1-1 0 0,-1-1 0 0 0,1 1 0 0 0,0-1 0 0 0,1 0 1 0 0,-1-12-1 0 0,0-63 224 0 0,3 54-236 0 0,-1-39 68 0 0,0 65-202 0 0,-7 191-399 0 0,0-2 62 0 0,7-172 126 0 0,0 0-1 0 0,1-1 0 0 0,1 1 1 0 0,0 0-1 0 0,0-1 0 0 0,2 0 1 0 0,6 18-1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09.6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1214 440 7367 0 0,'0'0'667'0'0,"-2"-1"-547"0"0,0-1-109 0 0,-14-11 134 0 0,3 6 522 0 0,0 1 0 0 0,0 1 0 0 0,0 0 0 0 0,-1 0-1 0 0,-21-3 1 0 0,-10 0-667 0 0,-71-5 0 0 0,-187 11 426 0 0,276 2-393 0 0,-153 3 548 0 0,-156 3 158 0 0,310-6-432 0 0,-34-5 1303 0 0,65 2-1545 0 0,-1 0 0 0 0,1 0 1 0 0,0 0-1 0 0,0 1 0 0 0,0 0 0 0 0,1 0 0 0 0,-1 0 0 0 0,7-1 0 0 0,49-7 171 0 0,-40 8-150 0 0,425-31-60 0 0,-319 27-24 0 0,111-3 96 0 0,263 24 0 0 0,-449-10 30 0 0,-1 2-1 0 0,94 26 1 0 0,-136-30-107 0 0,-1 0 0 0 0,1 1 0 0 0,0 0 0 0 0,-1 0 0 0 0,0 1 0 0 0,11 9 0 0 0,-17-13 43 0 0,-2 0-56 0 0,1 0 1 0 0,-1 0 0 0 0,0 0-1 0 0,0-1 1 0 0,1 1 0 0 0,-1 0-1 0 0,0 0 1 0 0,1 0 0 0 0,-1-1-1 0 0,1 1 1 0 0,-1 0-1 0 0,2 0 1 0 0,-1 1 12 0 0,0 1 56 0 0,-2-1 3 0 0,-1 2-59 0 0,0 0 0 0 0,-1 0 0 0 0,1-1 0 0 0,-1 1-1 0 0,0-1 1 0 0,0 0 0 0 0,0 0 0 0 0,0 0 0 0 0,-1 0-1 0 0,1 0 1 0 0,-1-1 0 0 0,0 0 0 0 0,0 1 0 0 0,0-1 0 0 0,-4 1-1 0 0,-10 5 49 0 0,-1-2-1 0 0,-21 6 1 0 0,-67 12 129 0 0,-1-5 0 0 0,-124 6 0 0 0,-221-13 397 0 0,194-28-245 0 0,198 10-266 0 0,-196-11 58 0 0,199 11-131 0 0,82 0 96 0 0,287-36-388 0 0,-253 36 260 0 0,901-42-96 0 0,-651 49 158 0 0,0 21-93 0 0,-288-20 52 0 0,33 9 0 0 0,-35-5 0 0 0,-6 0 15 0 0,-10-4 54 0 0,-9 9 63 0 0,6-10-125 0 0,-1 1 0 0 0,0-1 0 0 0,0 0-1 0 0,0 0 1 0 0,0 1 0 0 0,0-1 0 0 0,0-1 0 0 0,0 1 0 0 0,0 0-1 0 0,0 0 1 0 0,0-1 0 0 0,-1 1 0 0 0,1-1 0 0 0,-3 0 0 0 0,-34 1 59 0 0,32-1-59 0 0,-355-28 407 0 0,202 13-278 0 0,-497-85 194 0 0,594 85-324 0 0,-81-27-1 0 0,134 38 11 0 0,-1-1 0 0 0,1 0 0 0 0,-12-8 0 0 0,18 9 27 0 0,-4-10-31 0 0,8 10-10 0 0,1 1 5 0 0,-1 3-4 0 0,0-1-1 0 0,0 0 1 0 0,0 1 0 0 0,0-1-1 0 0,0 0 1 0 0,0 1 0 0 0,0-1-1 0 0,0 1 1 0 0,1-1 0 0 0,-1 0-1 0 0,0 1 1 0 0,1-1 0 0 0,-1 1-1 0 0,0-1 1 0 0,1 0 0 0 0,2-2-2 0 0,0 0 0 0 0,1 0 0 0 0,-1 1 0 0 0,1 0 0 0 0,-1-1 0 0 0,1 1 0 0 0,0 0 0 0 0,0 1 0 0 0,6-3 0 0 0,41-11-74 0 0,-48 15 65 0 0,133-23-245 0 0,-75 15 163 0 0,291-29-210 0 0,-61 32 219 0 0,-199 6 78 0 0,99 3 3 0 0,-69 1 0 0 0,-52-1 0 0 0,-51-4 0 0 0,20 3 0 0 0,-39-3 0 0 0,0 0 0 0 0,1 0 0 0 0,-1 0 0 0 0,1 0 0 0 0,-1 0 0 0 0,1 0 0 0 0,-1 0 0 0 0,1 0 0 0 0,-1 0 0 0 0,0 0 0 0 0,1 1 0 0 0,-1-1 0 0 0,1 0 0 0 0,-1 0 0 0 0,0 1 0 0 0,1-1 0 0 0,-1 0 0 0 0,0 0 0 0 0,1 1 0 0 0,-1-1 0 0 0,0 0 0 0 0,1 2 0 0 0,-1-1 0 0 0,-1 0 1 0 0,0 0-1 0 0,1 0 0 0 0,-1 0 1 0 0,0 0-1 0 0,0 0 0 0 0,0 0 0 0 0,0 0 1 0 0,0 0-1 0 0,0 0 0 0 0,0-1 1 0 0,0 1-1 0 0,0 0 0 0 0,0-1 0 0 0,0 1 1 0 0,0 0-1 0 0,-3 0 0 0 0,-25 10 49 0 0,-10-1 0 0 0,-1-2 0 0 0,-73 6 1 0 0,-82-9 74 0 0,22-13 4 0 0,160 6-125 0 0,0-1 0 0 0,-15-5 1 0 0,3 1 7 0 0,21 5 32 0 0,-4-2-22 0 0,8 4-19 0 0,0-1 1 0 0,0 1 0 0 0,0-1-1 0 0,0 1 1 0 0,0-1-1 0 0,0 1 1 0 0,0-1-1 0 0,0 1 1 0 0,1 0-1 0 0,-1-1 1 0 0,0 1 0 0 0,0-1-1 0 0,0 1 1 0 0,1-1-1 0 0,-1 1 1 0 0,0 0-1 0 0,0-1 1 0 0,1 1-1 0 0,-1 0 1 0 0,0-1 0 0 0,1 1-1 0 0,-1 0 1 0 0,0-1-1 0 0,1 1 1 0 0,2-2 3 0 0,0-1 1 0 0,1 1-1 0 0,-1 0 0 0 0,0 0 1 0 0,1 1-1 0 0,-1-1 0 0 0,1 1 1 0 0,5-2-1 0 0,34-5-14 0 0,-29 6 12 0 0,330-38-74 0 0,-258 36 69 0 0,1 3 1 0 0,87 12-1 0 0,-141-8-15 0 0,1 1 0 0 0,-1 2 0 0 0,52 17 0 0 0,-71-16 16 0 0,-2 3 0 0 0,-11-7-5 0 0,1 0 0 0 0,-1 0 0 0 0,0 0 0 0 0,0 0 0 0 0,0 0 0 0 0,0 0 0 0 0,0 0 0 0 0,0 0 0 0 0,-1 0 1 0 0,0 0-1 0 0,1 0 0 0 0,-1 1 0 0 0,-1-1 0 0 0,1 0 0 0 0,0 0 0 0 0,-1 0 0 0 0,1 0 0 0 0,-1 0 0 0 0,0 0 0 0 0,0 0 0 0 0,0 0 0 0 0,-1 0 0 0 0,1 0 0 0 0,-1 0 0 0 0,1-1 0 0 0,-4 5 0 0 0,-4 5 2 0 0,0-1-1 0 0,-1 0 0 0 0,-1 0 1 0 0,-14 11-1 0 0,-7 4 11 0 0,0-1 0 0 0,-2-2 1 0 0,-1-1-1 0 0,0-2 0 0 0,-2-1 0 0 0,0-2 0 0 0,-1-2 0 0 0,-42 11 0 0 0,66-24-7 0 0,14-2 10 0 0,0 0-1 0 0,-1 0 1 0 0,1 1 0 0 0,0-1-1 0 0,-1 0 1 0 0,1 0 0 0 0,0 0-1 0 0,-1 0 1 0 0,1 0-1 0 0,0 0 1 0 0,-1 0 0 0 0,1 0-1 0 0,0-1 1 0 0,-1 1-1 0 0,1 0 1 0 0,0 0 0 0 0,-1 0-1 0 0,1 0 1 0 0,0 0 0 0 0,-1 0-1 0 0,1-1 1 0 0,0 1-1 0 0,-1 0 1 0 0,1 0 0 0 0,0 0-1 0 0,0-1 1 0 0,-1 1 0 0 0,1 0-1 0 0,0-1 1 0 0,0 1-1 0 0,-1 0 1 0 0,1-1 0 0 0,0 0-3 0 0,0 1 0 0 0,1-1 0 0 0,-1 0 0 0 0,0 0 0 0 0,1 1 0 0 0,-1-1 0 0 0,1 1 0 0 0,-1-1 0 0 0,1 0 0 0 0,-1 1 0 0 0,1-1 0 0 0,-1 1 0 0 0,1-1 0 0 0,0 0 0 0 0,26-17 34 0 0,-6 8-12 0 0,-1 1-1 0 0,1 1 1 0 0,27-7-1 0 0,67-12 66 0 0,-112 26-94 0 0,2 0 0 0 0,155-26-60 0 0,-147 26 36 0 0,-10 1-34 0 0,-6 0 3 0 0,-106-4 42 0 0,46 4 15 0 0,-65-9 21 0 0,1-5 0 0 0,-242-60 1 0 0,85-5-106 0 0,86 22 78 0 0,-9-6-175 0 0,61 17-2087 0 0,101 33 1087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0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796 209 2303 0 0,'-94'-52'9057'0'0,"71"46"-7574"0"0,-267-58-1911 0 0,280 62 402 0 0,4 1 41 0 0,-1 0 0 0 0,1-1 0 0 0,0 0 0 0 0,0-1 0 0 0,0 1 0 0 0,-18-16 1654 0 0,24 18-1636 0 0,3-4 1 0 0,-1 1 0 0 0,1 0 1 0 0,-1-1-1 0 0,1 1 0 0 0,0 0 0 0 0,0 1 1 0 0,1-1-1 0 0,-1 1 0 0 0,0-1 1 0 0,1 1-1 0 0,0 0 0 0 0,-1 0 1 0 0,1 0-1 0 0,0 1 0 0 0,0-1 0 0 0,7 0 1 0 0,6-2 13 0 0,1 1 0 0 0,30 0 0 0 0,-24 2-2 0 0,5 0 1 0 0,1 1 1 0 0,-1 1-1 0 0,0 2 0 0 0,0 1 1 0 0,0 1-1 0 0,0 1 0 0 0,30 12 1 0 0,-43-13-7 0 0,-10-3-36 0 0,1 0 0 0 0,-1 1 0 0 0,1-1 0 0 0,7 6 0 0 0,-2 1-5 0 0,-4 4 0 0 0,-7-12 7 0 0,0 0 1 0 0,-1 0-1 0 0,0 1 0 0 0,1-1 0 0 0,-1 1 0 0 0,0-1 0 0 0,0 0 0 0 0,0 1 1 0 0,0-1-1 0 0,0 0 0 0 0,0 1 0 0 0,0-1 0 0 0,0 1 0 0 0,0-1 1 0 0,-1 0-1 0 0,1 1 0 0 0,-1-1 0 0 0,1 0 0 0 0,-1 1 0 0 0,0 0 0 0 0,0 0 7 0 0,-1 0 0 0 0,0 0 0 0 0,1 0 0 0 0,-1 0 0 0 0,0 0 0 0 0,0-1 0 0 0,0 1-1 0 0,0 0 1 0 0,-1-1 0 0 0,-2 2 0 0 0,-5 1 72 0 0,-1 1 1 0 0,0-2-1 0 0,-20 6 0 0 0,29-9-70 0 0,-21 4 144 0 0,0-2 1 0 0,0 0-1 0 0,-40-3 0 0 0,17 0 38 0 0,-163-8 506 0 0,75 2-95 0 0,64-1-221 0 0,49 5 88 0 0,23 1-380 0 0,2-2-81 0 0,1 1 1 0 0,0-1-1 0 0,0 1 0 0 0,1 0 1 0 0,-1 0-1 0 0,1 1 0 0 0,-1-1 0 0 0,1 1 1 0 0,0 1-1 0 0,9-3 0 0 0,4 1 25 0 0,0 0 0 0 0,23 0 0 0 0,6 4-40 0 0,0 1 0 0 0,0 2 0 0 0,78 18 0 0 0,-104-16 3 0 0,-19-4-5 0 0,0 0-12 0 0,-1 2-51 0 0,-1 13-56 0 0,-5-11 97 0 0,2-3-2 0 0,-1 1 19 0 0,0 0 1 0 0,0 1 0 0 0,-1-1-1 0 0,0 0 1 0 0,1-1-1 0 0,-1 1 1 0 0,-1-1-1 0 0,1 0 1 0 0,0 0-1 0 0,-1 0 1 0 0,-7 4-1 0 0,-8 1 14 0 0,-33 11-1 0 0,26-10-12 0 0,-7 1 55 0 0,-1-1 0 0 0,0-2 0 0 0,0-1 0 0 0,-1-2 0 0 0,1-2 0 0 0,-1-1 0 0 0,-45-4 0 0 0,57 2 30 0 0,15 1-12 0 0,0 0 1 0 0,0-1-1 0 0,0 0 1 0 0,-19-6 406 0 0,30 5-409 0 0,1-2-52 0 0,0 1 0 0 0,1-1 0 0 0,-1 1 0 0 0,1 0 0 0 0,0 0 0 0 0,0 0 0 0 0,0 1 0 0 0,1-1 0 0 0,-1 1 0 0 0,0 0 0 0 0,8-2 0 0 0,9-3-74 0 0,29-5 0 0 0,-27 7-14 0 0,61-10-792 0 0,96-6 0 0 0,-150 19 70 0 0,34-4-5655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1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96 273 3223 0 0,'-57'-58'8389'0'0,"41"35"-6038"0"0,14 20-2344 0 0,0 0 0 0 0,1-1 0 0 0,-1 1 0 0 0,1 0 0 0 0,0-1 0 0 0,0 1 0 0 0,0-1 0 0 0,1 0 0 0 0,-1 1 0 0 0,1-1 0 0 0,0 0 0 0 0,0 1 0 0 0,0-1 0 0 0,0 0 0 0 0,1 1 0 0 0,-1-1 0 0 0,1 0 0 0 0,0 1 0 0 0,2-7 0 0 0,-2 7-7 0 0,1-3 17 0 0,1 0-1 0 0,-1 1 0 0 0,1-1 1 0 0,0 0-1 0 0,0 1 0 0 0,1 0 0 0 0,-1 0 1 0 0,1 0-1 0 0,0 0 0 0 0,1 1 1 0 0,-1-1-1 0 0,1 1 0 0 0,0 0 1 0 0,0 1-1 0 0,0-1 0 0 0,0 1 1 0 0,1 0-1 0 0,-1 0 0 0 0,1 1 0 0 0,0-1 1 0 0,0 1-1 0 0,0 0 0 0 0,0 1 1 0 0,0 0-1 0 0,10-1 0 0 0,-9 1 4 0 0,1 0 1 0 0,0 1-1 0 0,-1 0 0 0 0,1 1 0 0 0,-1 0 0 0 0,1 0 1 0 0,0 0-1 0 0,-1 1 0 0 0,0 0 0 0 0,1 1 0 0 0,-1 0 1 0 0,0 0-1 0 0,0 0 0 0 0,-1 1 0 0 0,1 0 0 0 0,-1 0 1 0 0,0 0-1 0 0,0 1 0 0 0,0 0 0 0 0,8 9 0 0 0,-4 0-19 0 0,0 0 0 0 0,-1 1 0 0 0,-1 0 1 0 0,0 1-1 0 0,-1-1 0 0 0,0 2 0 0 0,-2-1 0 0 0,0 1 0 0 0,5 28 0 0 0,-9-38 57 0 0,-1 1 0 0 0,0-1 0 0 0,0 1 0 0 0,0-1 0 0 0,-1 1 0 0 0,0-1 0 0 0,-1 1 1 0 0,1-1-1 0 0,-1 0 0 0 0,-1 0 0 0 0,1 0 0 0 0,-1 0 0 0 0,-1 0 0 0 0,1-1 0 0 0,-1 1 0 0 0,0-1 0 0 0,-7 8 0 0 0,8-11-6 0 0,0-1 0 0 0,-1 1-1 0 0,1-1 1 0 0,0 0 0 0 0,-1 0 0 0 0,0 0-1 0 0,1-1 1 0 0,-1 1 0 0 0,0-1 0 0 0,0 0-1 0 0,0 0 1 0 0,0 0 0 0 0,0 0-1 0 0,0-1 1 0 0,0 0 0 0 0,-4 0 0 0 0,-5 0 95 0 0,1-1 1 0 0,-1 0 0 0 0,-22-5 0 0 0,22 4-62 0 0,1-2 0 0 0,-1 1 0 0 0,1-1 1 0 0,0-1-1 0 0,0 0 0 0 0,0-1 0 0 0,-14-9 0 0 0,16 8 22 0 0,0-1 0 0 0,0 0 0 0 0,-15-16 0 0 0,22 19-79 0 0,-1 1 1 0 0,1-1-1 0 0,0 0 0 0 0,0 0 1 0 0,0 0-1 0 0,1 0 1 0 0,0-1-1 0 0,0 1 0 0 0,0-1 1 0 0,-1-7-1 0 0,2 4-32 0 0,0 0 1 0 0,1 0-1 0 0,0 0 1 0 0,0 0-1 0 0,1 0 1 0 0,0 0-1 0 0,0 0 1 0 0,1 0-1 0 0,1 0 1 0 0,-1 1 0 0 0,1-1-1 0 0,1 1 1 0 0,0-1-1 0 0,0 1 1 0 0,0 0-1 0 0,1 1 1 0 0,0-1-1 0 0,1 1 1 0 0,0 0-1 0 0,0 0 1 0 0,0 1-1 0 0,1 0 1 0 0,0 0-1 0 0,0 1 1 0 0,0-1-1 0 0,1 1 1 0 0,0 1-1 0 0,0 0 1 0 0,16-7-1 0 0,-11 7 0 0 0,-1-1 0 0 0,1 2 0 0 0,21-4 0 0 0,-29 6-21 0 0,0 1-1 0 0,1 0 1 0 0,-1 0 0 0 0,0 0-1 0 0,0 1 1 0 0,1-1 0 0 0,-1 1-1 0 0,0 0 1 0 0,0 1 0 0 0,0-1 0 0 0,7 4-1 0 0,-10-4 7 0 0,-1 0-1 0 0,1 0 0 0 0,-1 1 0 0 0,0-1 1 0 0,1 0-1 0 0,-1 0 0 0 0,0 1 1 0 0,0-1-1 0 0,0 1 0 0 0,1-1 1 0 0,-2 1-1 0 0,1 0 0 0 0,0-1 1 0 0,1 4-1 0 0,5 20-230 0 0,-7-21 226 0 0,1 1 0 0 0,-1-1 0 0 0,0 0 0 0 0,0 0 0 0 0,0 1-1 0 0,-1-1 1 0 0,1 0 0 0 0,-1 0 0 0 0,-2 7 0 0 0,2-7 23 0 0,0 0 0 0 0,0-1-1 0 0,-1 1 1 0 0,1-1 0 0 0,-1 1-1 0 0,0-1 1 0 0,0 0 0 0 0,0 1-1 0 0,-3 3 1 0 0,-2 1 10 0 0,3-2 28 0 0,-2 0 0 0 0,1-1 0 0 0,-1 1 1 0 0,1-1-1 0 0,-1 0 0 0 0,-1 0 0 0 0,1-1 0 0 0,-1 0 1 0 0,0 0-1 0 0,0-1 0 0 0,0 1 0 0 0,0-2 0 0 0,-1 1 1 0 0,1-1-1 0 0,-1 0 0 0 0,-14 2 0 0 0,19-4 5 0 0,-1-1-1 0 0,1 1 1 0 0,0 0-1 0 0,0-1 1 0 0,0 0-1 0 0,-1 0 1 0 0,1 0-1 0 0,0 0 1 0 0,-3-2 0 0 0,4 2 67 0 0,2-1-86 0 0,-1 1 1 0 0,1-1-1 0 0,-1 0 0 0 0,0 0 0 0 0,1 1 0 0 0,-1-1 0 0 0,0 0 1 0 0,-1-1-1 0 0,-4-9-3 0 0,5 6-49 0 0,0 0 1 0 0,1 1-1 0 0,0-1 0 0 0,0 0 1 0 0,0 0-1 0 0,1 0 0 0 0,-1 0 1 0 0,1 1-1 0 0,1-1 0 0 0,-1 0 1 0 0,1 1-1 0 0,3-8 0 0 0,-2 7-136 0 0,0 0 0 0 0,0 0-1 0 0,0 0 1 0 0,1 0 0 0 0,0 1 0 0 0,0 0-1 0 0,1 0 1 0 0,-1 0 0 0 0,1 0 0 0 0,9-7-1 0 0,-8 9-251 0 0,0-1 0 0 0,1 1 0 0 0,-1 0 0 0 0,1 1 0 0 0,-1 0 0 0 0,1 0-1 0 0,0 0 1 0 0,0 1 0 0 0,0-1 0 0 0,11 1 0 0 0,4 2-1015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19:48.3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2017 241 11231 0 0,'-71'-58'998'0'0,"-13"-11"-773"0"0,69 58-186 0 0,-1 1 0 0 0,-1 1 0 0 0,-29-14 0 0 0,6 9 67 0 0,0 2 0 0 0,-1 2 0 0 0,0 1 0 0 0,0 3-1 0 0,-1 1 1 0 0,-79 0 0 0 0,31 6-5 0 0,-111 3 0 0 0,-1 17 724 0 0,51 6 7 0 0,-284 43 381 0 0,241-46-413 0 0,172-20-663 0 0,-1 1-1 0 0,1 0 0 0 0,-37 15 1 0 0,57-19 125 0 0,5 2-188 0 0,3 1-81 0 0,0 0 0 0 0,0 0 0 0 0,1-1 0 0 0,-1 0 1 0 0,1 0-1 0 0,12 4 0 0 0,50 7-6 0 0,-39-8 16 0 0,223 29 34 0 0,6-19 96 0 0,-131-10-73 0 0,390 21 63 0 0,447 30 116 0 0,-228-6-100 0 0,-662-48-75 0 0,-72-2 309 0 0,-5-2-213 0 0,-326-23 1338 0 0,221 20-1412 0 0,-382-11-11 0 0,142 6-78 0 0,139 1 8 0 0,-252-7-15 0 0,0 17 69 0 0,-36 58 87 0 0,482-57-158 0 0,14-3 11 0 0,0 0 0 0 0,0 0-1 0 0,1 0 1 0 0,-1 0 0 0 0,0 0-1 0 0,0 0 1 0 0,0 0 0 0 0,0 1-1 0 0,0-1 1 0 0,0 0 0 0 0,0 0-1 0 0,0 0 1 0 0,0 0 0 0 0,0 0-1 0 0,0 0 1 0 0,0 0-1 0 0,0 0 1 0 0,0 0 0 0 0,0 0-1 0 0,0 0 1 0 0,0 0 0 0 0,0 0-1 0 0,0 0 1 0 0,0 0 0 0 0,0 0-1 0 0,0 1 1 0 0,0-1 0 0 0,0 0-1 0 0,0 0 1 0 0,0 0 0 0 0,0 0-1 0 0,0 0 1 0 0,0 0 0 0 0,0 0-1 0 0,0 0 1 0 0,0 0 0 0 0,0 0-1 0 0,0 0 1 0 0,0 0 0 0 0,0 0-1 0 0,0 0 1 0 0,0 1 0 0 0,0-1-1 0 0,0 0 1 0 0,0 0 0 0 0,0 0-1 0 0,0 0 1 0 0,5 3-23 0 0,0 0-1 0 0,1-1 1 0 0,-1 1-1 0 0,1-1 1 0 0,0-1-1 0 0,-1 1 1 0 0,8 0-1 0 0,47 5-76 0 0,-35-4 72 0 0,371 12-32 0 0,2-28 132 0 0,-123 2 71 0 0,-57 5-87 0 0,426-13 60 0 0,-560 16-115 0 0,558-25 0 0 0,-395 10 33 0 0,62-2 62 0 0,-423 16 31 0 0,-218 16-116 0 0,173-3-10 0 0,-1395 80-176 0 0,972-29 342 0 0,385-37-86 0 0,-121 0-59 0 0,313-22 22 0 0,17-1-40 0 0,1 1 1 0 0,14 2-1 0 0,3 1-3 0 0,300 9-58 0 0,2-21 52 0 0,-323 8 6 0 0,2325-43 208 0 0,-1101 42-208 0 0,-259 51 54 0 0,-954-49-45 0 0,-3 0-3 0 0,-1 1-1 0 0,19 5 1 0 0,-131-34 458 0 0,-231-31-300 0 0,-7 25-34 0 0,229 24-120 0 0,-884-51-42 0 0,-3 36 0 0 0,554 17 32 0 0,144 3 0 0 0,-193-10 0 0 0,451 10-15 0 0,49 1-138 0 0,65-5-60 0 0,80 4-1 0 0,-43 3 103 0 0,143-8 17 0 0,428-11-10 0 0,180 25 102 0 0,-543-2-49 0 0,1054 15 40 0 0,-1032-13 11 0 0,214 2 0 0 0,-40 9 72 0 0,-417-11-80 0 0,-84-5 9 0 0,-6 1 21 0 0,1 0-1 0 0,-1 0 0 0 0,16 5 1 0 0,-25-6 50 0 0,-6 0-4 0 0,-458-25 358 0 0,-4 24-471 0 0,326 2 69 0 0,-794 21-112 0 0,248 25 88 0 0,6 24 0 0 0,482-45 0 0 0,-238 63 0 0 0,418-85-16 0 0,15-3-61 0 0,5 0 55 0 0,1 1 0 0 0,0-1 1 0 0,1 0-1 0 0,-1 0 0 0 0,0 0 1 0 0,0-1-1 0 0,0 0 0 0 0,6 0 1 0 0,4 1-13 0 0,369 2-306 0 0,-1-29 392 0 0,-218 13-20 0 0,5 1 11 0 0,747-45 143 0 0,-867 55-176 0 0,763-21 108 0 0,239 38 63 0 0,-786 2-105 0 0,-261-16-16 0 0,-73 6 111 0 0,-455-1 34 0 0,519-6-205 0 0,-571-13-33 0 0,-91-1-26 0 0,564 13 25 0 0,-586 8 8 0 0,558 0 26 0 0,-257 21 0 0 0,370-25-12 0 0,14-2-55 0 0,9-1-134 0 0,101 2-90 0 0,107-12-1 0 0,-172 7 235 0 0,181-12-108 0 0,295-17 45 0 0,324 1 109 0 0,-55 15 75 0 0,83 10 152 0 0,-744 12-40 0 0,-122-6 64 0 0,-18-2-77 0 0,-406-43 245 0 0,-4 21-449 0 0,81 6 55 0 0,-148-5-14 0 0,201 12 0 0 0,-1299-35 0 0 0,1299 41 0 0 0,100 0 0 0 0,-485-5 0 0 0,-226-21-141 0 0,433-35 13 0 0,312 38 104 0 0,83 10-30 0 0,48 10 22 0 0,0 2 0 0 0,-31-4-1 0 0,58 9 21 0 0,-1 0-1 0 0,1 1 1 0 0,-1-1-1 0 0,1 1 1 0 0,-1-1 0 0 0,1 1-1 0 0,-1-1 1 0 0,1 1-1 0 0,-1-1 1 0 0,1 1 0 0 0,0 0-1 0 0,-1-1 1 0 0,1 1-1 0 0,0 0 1 0 0,0-1 0 0 0,12-2-50 0 0,0 1 0 0 0,0 1 1 0 0,0-1-1 0 0,0 2 1 0 0,19 1-1 0 0,5-1-27 0 0,406 3-564 0 0,-295-1 551 0 0,603 34 167 0 0,-227-7-12 0 0,-155-13-2 0 0,281 10 47 0 0,-259-15-31 0 0,266 4-5 0 0,742-19 124 0 0,-1103-1-176 0 0,48-1 44 0 0,140-1-44 0 0,-459 8-22 0 0,-93 3-48 0 0,-471-1 110 0 0,304-6-36 0 0,-25-1-4 0 0,-213 2 34 0 0,56 4 9 0 0,-86 2-21 0 0,284 1-9 0 0,-1218 18 71 0 0,1114-22-58 0 0,-229 3 99 0 0,141 2 4 0 0,82-3-73 0 0,251-6-82 0 0,76 3-61 0 0,6 1 8 0 0,22 7-33 0 0,1-2 1 0 0,41 6-1 0 0,62-1-88 0 0,-90-9 157 0 0,783 16-136 0 0,-556-18 172 0 0,416 7 9 0 0,239-1 40 0 0,-690-6-40 0 0,886 15 112 0 0,-691 14 10 0 0,-396-27-109 0 0,1 3 1 0 0,0 0-1 0 0,-1 2 1 0 0,50 17 0 0 0,-61-13-16 0 0,-20-10-10 0 0,1-1 0 0 0,0 0 0 0 0,-1 1 0 0 0,1 0 0 0 0,-1-1 0 0 0,1 1 0 0 0,-1-1 0 0 0,1 1 0 0 0,-1 0 0 0 0,1-1 0 0 0,-1 1 0 0 0,0 0 0 0 0,1-1 0 0 0,-1 1 0 0 0,0 0 0 0 0,0 0 0 0 0,1-1 0 0 0,-1 3 0 0 0,0-2 0 0 0,-1 1 0 0 0,1-1 0 0 0,-1 1 0 0 0,1 0 0 0 0,-1-1 0 0 0,0 1 0 0 0,1-1 0 0 0,-1 1 0 0 0,0-1 0 0 0,0 0 0 0 0,0 1 0 0 0,0-1 0 0 0,0 0 0 0 0,-1 0 0 0 0,1 0 0 0 0,0 1 0 0 0,0-1 0 0 0,-1-1 0 0 0,-1 2 0 0 0,-33 18 0 0 0,31-17 0 0 0,-20 8 12 0 0,-1-1 0 0 0,-46 11 0 0 0,-59 6 89 0 0,119-25-96 0 0,-410 54 177 0 0,-5-23-46 0 0,-148 2-52 0 0,124-24-37 0 0,213-7-30 0 0,162-2-22 0 0,-363-7-70 0 0,363-5-106 0 0,95 4-6 0 0,21 0 59 0 0,1 1-1 0 0,61 1 1 0 0,-42 2 33 0 0,143-7-30 0 0,1110-52 50 0 0,63 16 75 0 0,-830 42-17 0 0,-573 8-191 0 0,-224 17-2642 0 0,164-17-925 0 0,-41 3-2319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3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1972 195 4143 0 0,'0'0'191'0'0,"-3"-2"-11"0"0,-6-4 140 0 0,-1 1 1 0 0,0 1-1 0 0,0-1 1 0 0,-1 2-1 0 0,0-1 0 0 0,1 2 1 0 0,-17-4-1 0 0,-84-4 4837 0 0,-151 11-5087 0 0,159 2-79 0 0,-184-14 949 0 0,92 1-272 0 0,-381-48 735 0 0,250 10-571 0 0,343 42-779 0 0,19-1-70 0 0,71-3 0 0 0,40 9-21 0 0,-45 1 46 0 0,487 15 254 0 0,-365-5-150 0 0,-59-6-101 0 0,68 3-10 0 0,-161-2-2 0 0,86 18 0 0 0,-109-12 1 0 0,82 30 0 0 0,-122-37 0 0 0,-1-1 0 0 0,0 1 0 0 0,0 0 0 0 0,-1 1 0 0 0,1 0 0 0 0,-1 0 0 0 0,11 10 0 0 0,-9-5 0 0 0,-3 3 0 0 0,-6-12 4 0 0,0 0 0 0 0,0 0 1 0 0,1 0-1 0 0,-1 0 0 0 0,0 0 0 0 0,0 0 0 0 0,0 1 0 0 0,-1-1 0 0 0,1 0 0 0 0,0 0 0 0 0,0 0 1 0 0,0 0-1 0 0,-1 0 0 0 0,1 0 0 0 0,-1 0 0 0 0,1 0 0 0 0,-1 0 0 0 0,0 1 0 0 0,-1 0 22 0 0,0 1-1 0 0,0-1 1 0 0,0 1-1 0 0,0-1 0 0 0,0 0 1 0 0,-4 2-1 0 0,-3 2 82 0 0,0 0 0 0 0,-18 7-1 0 0,-16 5 55 0 0,-2-2 0 0 0,0-2 0 0 0,-60 10 0 0 0,-142 7 215 0 0,-20-23-71 0 0,87-4-38 0 0,-278-9-44 0 0,144-2-142 0 0,233 8-74 0 0,29 1 33 0 0,1-2 1 0 0,-90-13-1 0 0,111 6-52 0 0,28 7-52 0 0,17-8-112 0 0,3 2 99 0 0,0 1 0 0 0,1 1 1 0 0,-1 1-1 0 0,34-2 0 0 0,-31 3 28 0 0,56-3-135 0 0,87 5 1 0 0,78 18 26 0 0,-39-3 29 0 0,484 36-267 0 0,-252-35 347 0 0,-187-11 36 0 0,31 5 12 0 0,-247-10 365 0 0,-49-2 60 0 0,-299-50-1 0 0,135 17-270 0 0,-166-14-82 0 0,221 33-78 0 0,-70-4-404 0 0,141 17 101 0 0,-23-1-1511 0 0,-132 11 0 0 0,167-2-3391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4.3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805 235 8287 0 0,'-2'1'639'0'0,"-45"11"-226"0"0,34-9 168 0 0,0 0-1 0 0,-24 9 1 0 0,26-7-505 0 0,0-1 0 0 0,0 0 0 0 0,0-1 0 0 0,0 0 0 0 0,-1-1 0 0 0,1 0 0 0 0,-1-1 0 0 0,0-1 0 0 0,1 1 0 0 0,-1-2 0 0 0,0 1 0 0 0,-22-6 0 0 0,-2-1 76 0 0,25 6-19 0 0,-1-2-1 0 0,0 1 1 0 0,-19-9-1 0 0,-9-6 364 0 0,0 0 527 0 0,0-2 0 0 0,-36-23-1 0 0,75 41-989 0 0,-1 0-1 0 0,1-1 0 0 0,0 1 1 0 0,0 0-1 0 0,0 0 1 0 0,0-1-1 0 0,0 1 0 0 0,0-1 1 0 0,0 1-1 0 0,-1-4 0 0 0,0 2 47 0 0,1 1 16 0 0,2 0-21 0 0,0-1-76 0 0,1-1 0 0 0,0 1 1 0 0,0 0-1 0 0,0 0 0 0 0,0 0 0 0 0,0 0 0 0 0,1 0 0 0 0,-1 0 0 0 0,1 1 0 0 0,0-1 0 0 0,0 1 0 0 0,0 0 0 0 0,0 0 1 0 0,0 0-1 0 0,0 0 0 0 0,0 1 0 0 0,1-1 0 0 0,-1 1 0 0 0,7-2 0 0 0,9-3-72 0 0,0 1 0 0 0,27-3 0 0 0,-42 8 73 0 0,70-8-40 0 0,0 4 1 0 0,0 2-1 0 0,132 16 0 0 0,-168-10 25 0 0,0 1 0 0 0,0 3 0 0 0,44 13 0 0 0,-76-19 16 0 0,0 1 0 0 0,0-1 0 0 0,0 1 0 0 0,-1 0 0 0 0,0 0 0 0 0,0 1 0 0 0,0-1 0 0 0,9 9 0 0 0,-3 1-10 0 0,-10-11 6 0 0,0 0 1 0 0,0 1 0 0 0,0-1 0 0 0,0 0 0 0 0,0 1 0 0 0,-1-1 0 0 0,1 1-1 0 0,-1-1 1 0 0,0 0 0 0 0,1 1 0 0 0,-1-1 0 0 0,0 1 0 0 0,-1-1 0 0 0,1 1-1 0 0,-1 2 1 0 0,0-1 2 0 0,0 0 1 0 0,0 0-1 0 0,-1-1 0 0 0,0 1 0 0 0,0-1 0 0 0,0 1 1 0 0,0-1-1 0 0,-4 6 0 0 0,-4 1 40 0 0,0 0 0 0 0,0-1 0 0 0,-1-1 0 0 0,-17 12 0 0 0,18-14 3 0 0,0-1 0 0 0,-1 0 0 0 0,1 0 0 0 0,-1-1 0 0 0,-15 4 0 0 0,-59 10 206 0 0,63-14-189 0 0,-52 6 278 0 0,-122 1 0 0 0,-39-16 255 0 0,212 2-514 0 0,0-1 0 0 0,0-1 0 0 0,1 0 0 0 0,0-2-1 0 0,0-1 1 0 0,1-1 0 0 0,-38-21 0 0 0,51 26-38 0 0,1-1-1 0 0,0 0 1 0 0,-1 0 0 0 0,2-1 0 0 0,-1 0 0 0 0,-8-9 0 0 0,14 13-33 0 0,1 0 0 0 0,-1 0 1 0 0,1 0-1 0 0,-1 0 0 0 0,1 0 1 0 0,0 0-1 0 0,0 0 0 0 0,0 0 1 0 0,0 0-1 0 0,0 0 0 0 0,0 0 1 0 0,1 0-1 0 0,-1 0 0 0 0,1 0 1 0 0,-1 0-1 0 0,1 0 0 0 0,0 0 1 0 0,0 0-1 0 0,1-2 0 0 0,0 1-7 0 0,0 0 0 0 0,1 0 0 0 0,-1 0 0 0 0,1 1 0 0 0,0 0 0 0 0,0-1 0 0 0,-1 1 0 0 0,1 0 0 0 0,1 0 0 0 0,5-2 0 0 0,37-13 0 0 0,-37 14 0 0 0,27-8-32 0 0,1 2 0 0 0,0 1 0 0 0,0 2 0 0 0,52-2 0 0 0,-38 8-29 0 0,-1 2 0 0 0,91 14-1 0 0,-111-10 29 0 0,158 31-129 0 0,-152-28 151 0 0,0 1 0 0 0,-1 3-1 0 0,36 17 1 0 0,-62-26 11 0 0,-1 1 0 0 0,12 9 0 0 0,-8-3 0 0 0,-4 5 0 0 0,-6-1 0 0 0,-3-12 0 0 0,0 1 0 0 0,0-1 0 0 0,0 1 0 0 0,-1-1 0 0 0,1 1 0 0 0,-1-1 0 0 0,0 0 0 0 0,0 0 0 0 0,0 0 0 0 0,-1 0 0 0 0,1 0 0 0 0,-1 0 0 0 0,1-1 0 0 0,-1 1 0 0 0,-4 2 0 0 0,-4 3 0 0 0,-1-1 0 0 0,-22 12 0 0 0,6-7 28 0 0,0-1-1 0 0,-36 9 1 0 0,-62 10 65 0 0,111-27-79 0 0,-41 8 102 0 0,-1-1 0 0 0,0-4 1 0 0,0-2-1 0 0,-1-2 1 0 0,-77-9-1 0 0,120 6-83 0 0,0-2 0 0 0,0 0 0 0 0,0-1 0 0 0,0 0 0 0 0,1-1 0 0 0,0-1-1 0 0,0 0 1 0 0,-15-10 0 0 0,24 13-24 0 0,0 0 1 0 0,0-1-1 0 0,0 0 0 0 0,0 0 0 0 0,0 0 0 0 0,1 0 0 0 0,0-1 0 0 0,0 0 1 0 0,0 0-1 0 0,1 0 0 0 0,0 0 0 0 0,0 0 0 0 0,0-1 0 0 0,0 1 1 0 0,1-1-1 0 0,0 0 0 0 0,0 0 0 0 0,0 0 0 0 0,1 0 0 0 0,0 0 1 0 0,0 0-1 0 0,1-11 0 0 0,1 9-6 0 0,0-1-1 0 0,0 1 1 0 0,1-1 0 0 0,1 1 0 0 0,0 0 0 0 0,0 0 0 0 0,0 0-1 0 0,1 0 1 0 0,0 1 0 0 0,0 0 0 0 0,1-1 0 0 0,0 1-1 0 0,0 1 1 0 0,1-1 0 0 0,11-9 0 0 0,4-2-88 0 0,0 1 1 0 0,1 0-1 0 0,40-21 1 0 0,-34 22-3 0 0,0 2 1 0 0,1 1 0 0 0,1 2 0 0 0,56-15 0 0 0,-61 21-533 0 0,-1 1 0 0 0,34 0 0 0 0,-37 4-934 0 0,0 0 1 0 0,0 2-1 0 0,23 4 0 0 0,8 7-2578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5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1383 50 8319 0 0,'-2'-2'2466'0'0,"0"-1"-2435"0"0,-1 0 1 0 0,0 1 0 0 0,0-1 0 0 0,-1 1-1 0 0,1 0 1 0 0,-1 0 0 0 0,1 0 0 0 0,-1 0-1 0 0,1 1 1 0 0,-1-1 0 0 0,0 1 0 0 0,-5-1 0 0 0,-10-2-21 0 0,-23-2 0 0 0,24 4 36 0 0,-23-2 368 0 0,-74 4 0 0 0,25 2 249 0 0,40-1-250 0 0,0 3 0 0 0,-55 10 0 0 0,53-6-192 0 0,-189 17-8 0 0,196-23-40 0 0,0-2 0 0 0,0-1-1 0 0,-51-10 1 0 0,91 10-140 0 0,0 0-1 0 0,1-1 1 0 0,-1 1-1 0 0,-5-4 1 0 0,-2 0 655 0 0,95-4-585 0 0,260 6-211 0 0,133-4-66 0 0,-403 2 173 0 0,211-5 0 0 0,-196 17 0 0 0,-20-1 0 0 0,-42-2 18 0 0,0 0 0 0 0,47 14 1 0 0,-41-9 1 0 0,-10-1 35 0 0,-18-4-66 0 0,1-3 184 0 0,-5 2-97 0 0,-1-1-53 0 0,0 1 0 0 0,-1 0 0 0 0,1-1 0 0 0,0 1 0 0 0,-1-1 0 0 0,1 0 0 0 0,-1 0 0 0 0,0 1 0 0 0,0-1 0 0 0,1 0 0 0 0,-2 0 0 0 0,1 0 0 0 0,0-1 0 0 0,0 1 0 0 0,0-1 0 0 0,-1 1 0 0 0,1-1 0 0 0,-1 0 0 0 0,1 1 0 0 0,-5 0 0 0 0,-8 2 144 0 0,1 0 0 0 0,-27 4 0 0 0,17-5-56 0 0,-27 7 154 0 0,-160 23 130 0 0,-152-25-286 0 0,188-7-77 0 0,-173-5-32 0 0,-22 0 0 0 0,189 5 46 0 0,179-1-142 0 0,3 0 78 0 0,-1 0 0 0 0,1 1 0 0 0,0-1 0 0 0,0 0 0 0 0,0 1 1 0 0,0-1-1 0 0,0 1 0 0 0,-1 0 0 0 0,1-1 0 0 0,0 1 0 0 0,1 1 1 0 0,3 2-31 0 0,4 1 11 0 0,0-1 0 0 0,1 0 0 0 0,0-1 0 0 0,-1 1 0 0 0,1-2 0 0 0,11 2 0 0 0,63 5-61 0 0,-52-7 79 0 0,84 9-51 0 0,149 9-112 0 0,93 10 41 0 0,-252-19 150 0 0,29 7-9 0 0,-46-5 0 0 0,-53-6 11 0 0,-33-6 170 0 0,-13 3-75 0 0,3-1-78 0 0,-10 1 42 0 0,0-1 1 0 0,-1-1 0 0 0,1 0-1 0 0,-1-1 1 0 0,-25-2 0 0 0,-9 0 17 0 0,-72 3 189 0 0,-126-15 0 0 0,-78-14 73 0 0,208 25-226 0 0,47 2 28 0 0,32 1 79 0 0,-56 8 1 0 0,56-4-25 0 0,35-5-172 0 0,-16 5 28 0 0,20-4-143 0 0,5 1-42 0 0,6 7 34 0 0,1-2-1 0 0,0 1 0 0 0,0-1 0 0 0,1-1 1 0 0,0 0-1 0 0,0 0 0 0 0,0-1 1 0 0,1-1-1 0 0,14 4 0 0 0,14 3-197 0 0,64 6 1 0 0,-27-9 231 0 0,0-3 0 0 0,138-9 0 0 0,155-45-1811 0 0,-280 33 942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7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2274 82 5063 0 0,'-8'-6'2664'0'0,"4"4"-2227"0"0,1 0 0 0 0,-1 0 0 0 0,0 1 0 0 0,0-1 0 0 0,0 1 0 0 0,0 0 0 0 0,0 0 0 0 0,0 0 0 0 0,-5 0 0 0 0,-10 0-62 0 0,-92-3 444 0 0,49 4-729 0 0,31 0 22 0 0,0 1 1 0 0,-53 8 0 0 0,-4 6 285 0 0,0-3 0 0 0,-121 1 0 0 0,84-13-23 0 0,-225 12 419 0 0,293-7-697 0 0,-453 24 286 0 0,478-29-337 0 0,0-1 0 0 0,0-2 0 0 0,0-1-1 0 0,-34-9 1 0 0,62 12-9 0 0,0-1 0 0 0,1 0 0 0 0,-1 1 0 0 0,0-1 0 0 0,1 0 0 0 0,-1-1 0 0 0,-4-3 200 0 0,18 1-134 0 0,-6 2-88 0 0,10-2-52 0 0,0 0 0 0 0,1 1 0 0 0,-1 1-1 0 0,0 0 1 0 0,1 1 0 0 0,15-1 0 0 0,3 0-13 0 0,137-10-154 0 0,-27-6 191 0 0,78-8 14 0 0,115 13-1 0 0,-43 13 59 0 0,-185-1-54 0 0,399 21-5 0 0,-494-18 0 0 0,63 9 0 0 0,-64-8 0 0 0,0 1 0 0 0,-1 0 0 0 0,0 1 0 0 0,16 6 0 0 0,-14 0 0 0 0,-12-9 0 0 0,-1-1 0 0 0,1 1 0 0 0,-1 0 0 0 0,1-1 0 0 0,-1 1 0 0 0,1 0 0 0 0,-1 0 0 0 0,1 0 0 0 0,-1-1 0 0 0,0 1 0 0 0,1 0 0 0 0,-1 0 0 0 0,0 0 0 0 0,0 1 0 0 0,0 0 0 0 0,-1 0 1 0 0,1 0-1 0 0,-1 0 0 0 0,0 0 0 0 0,1 0 0 0 0,-1 0 0 0 0,0 0 0 0 0,0-1 1 0 0,-1 1-1 0 0,1 0 0 0 0,0-1 0 0 0,0 1 0 0 0,-1-1 0 0 0,1 1 0 0 0,-1-1 1 0 0,1 1-1 0 0,-1-1 0 0 0,0 0 0 0 0,0 0 0 0 0,-1 1 0 0 0,-6 3 29 0 0,-1 0 0 0 0,-15 6 0 0 0,-31 6 88 0 0,0-3 1 0 0,-84 11 0 0 0,83-15-89 0 0,-400 36 35 0 0,-3-43 0 0 0,-231-38 64 0 0,589 29-97 0 0,-104-8 16 0 0,183 9 17 0 0,18 4 35 0 0,0 0 0 0 0,0 0 0 0 0,0 0 0 0 0,-7 1 1 0 0,13-1-101 0 0,0 1 0 0 0,0 0 0 0 0,1 0 0 0 0,-1-1 0 0 0,0 1 0 0 0,0-1 0 0 0,1 1 1 0 0,-1-1-1 0 0,0 1 0 0 0,2-2 0 0 0,4-2-41 0 0,23-8-108 0 0,1 2 0 0 0,-1 2 1 0 0,1 1-1 0 0,46-5 1 0 0,131 0-177 0 0,62 15 273 0 0,-175 1 42 0 0,241 28 11 0 0,-130-8 0 0 0,554 45 399 0 0,-689-66-27 0 0,-67-3-199 0 0,-2 0 3 0 0,11 0 766 0 0,-16 0-764 0 0,-89 3 456 0 0,12 0-412 0 0,-696 47 234 0 0,677-42-453 0 0,-39 1-335 0 0,136-9 137 0 0,65 10-5858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8.2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917 438 3223 0 0,'-3'-1'240'0'0,"-59"-9"5977"0"0,-122-4-1 0 0,34 4-6118 0 0,-187-23 1291 0 0,301 28-1005 0 0,0-1 0 0 0,1-2 0 0 0,-39-14 270 0 0,77 20-580 0 0,4-4-66 0 0,0 1 0 0 0,1 0 1 0 0,0 0-1 0 0,0 1 0 0 0,14-6 0 0 0,48-12 14 0 0,-49 15-21 0 0,323-83-65 0 0,-284 77 50 0 0,0 2-1 0 0,0 4 1 0 0,0 2 0 0 0,98 4-1 0 0,-110 4 13 0 0,192 21-140 0 0,-219-20 142 0 0,-20-4 1 0 0,-1 0-1 0 0,1 1 1 0 0,0-1 0 0 0,-1 0-1 0 0,1 0 1 0 0,0 1-1 0 0,0-1 1 0 0,-1 0 0 0 0,1 1-1 0 0,0-1 1 0 0,-1 1-1 0 0,1-1 1 0 0,-1 1-1 0 0,1-1 1 0 0,-1 1 0 0 0,1-1-1 0 0,0 2 1 0 0,-1-1 2 0 0,0 0 1 0 0,0 0-1 0 0,-1 0 1 0 0,1 0-1 0 0,0 0 1 0 0,0-1-1 0 0,-1 1 1 0 0,1 0-1 0 0,-1 0 1 0 0,1 0-1 0 0,-1-1 1 0 0,1 1-1 0 0,-1 0 1 0 0,1 0-1 0 0,-1-1 1 0 0,0 1-1 0 0,1-1 1 0 0,-1 1-1 0 0,0 0 1 0 0,0-1-1 0 0,1 1 1 0 0,-1-1-1 0 0,0 0 1 0 0,0 1-1 0 0,0-1 1 0 0,-1 1-1 0 0,-27 10 84 0 0,3-5-22 0 0,0-1 0 0 0,0-1 0 0 0,-31 1-1 0 0,-80-5 113 0 0,107-1-162 0 0,24 1-11 0 0,-294-9 176 0 0,2-24 52 0 0,276 28-200 0 0,1-1 1 0 0,-1-1-1 0 0,-24-11 0 0 0,43 15 27 0 0,-2-3 6 0 0,5 5-62 0 0,0 1 0 0 0,0-1 0 0 0,0 0 0 0 0,0 1-1 0 0,0-1 1 0 0,0 1 0 0 0,1-1 0 0 0,-1 0 0 0 0,0 1 0 0 0,0-1 0 0 0,1 1-1 0 0,-1-1 1 0 0,0 0 0 0 0,1 1 0 0 0,-1-1 0 0 0,1 1 0 0 0,-1-1 0 0 0,1 1-1 0 0,-1 0 1 0 0,1-2 0 0 0,0 2 1 0 0,3-4-4 0 0,0 0-1 0 0,0 1 1 0 0,1 0 0 0 0,0-1-1 0 0,-1 2 1 0 0,1-1-1 0 0,0 0 1 0 0,1 1 0 0 0,5-2-1 0 0,10-3-27 0 0,22-3 1 0 0,-15 4 1 0 0,44-12 0 0 0,0 3 0 0 0,105-8 1 0 0,30 21-29 0 0,-196 3 52 0 0,-7-1 4 0 0,0 0 0 0 0,1 0 0 0 0,-1 0 0 0 0,1-1 0 0 0,-1 1 0 0 0,0-1 0 0 0,1 0 0 0 0,3-2 0 0 0,-5 3 142 0 0,-6-1-90 0 0,-34-2-54 0 0,0 1 0 0 0,0 2 0 0 0,-55 7 0 0 0,-110 29-495 0 0,185-33 208 0 0,-1 2 1 0 0,2 0 0 0 0,-1 1-1 0 0,-26 14 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19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1102 254 14223 0 0,'0'0'1291'0'0,"-2"0"-1063"0"0,-250-14-59 0 0,-36-12 31 0 0,-105-14 595 0 0,355 32 432 0 0,53 0-1034 0 0,2 0-154 0 0,1 0 1 0 0,0 2-1 0 0,23-7 1 0 0,60-8-86 0 0,-55 12 6 0 0,75-18 24 0 0,53-9 17 0 0,39 12-1 0 0,-189 22 0 0 0,38-1-39 0 0,1 3-1 0 0,0 2 1 0 0,0 3-1 0 0,109 24 1 0 0,-163-28 34 0 0,-4 0 6 0 0,0 0-1 0 0,0 1 0 0 0,0-1 1 0 0,0 1-1 0 0,0 0 1 0 0,0 0-1 0 0,0 0 0 0 0,-1 1 1 0 0,1 0-1 0 0,-1 0 1 0 0,1 0-1 0 0,-1 0 0 0 0,0 1 1 0 0,3 4-1 0 0,-5-4 64 0 0,-3-2-60 0 0,1 0-1 0 0,0 0 0 0 0,-1 0 1 0 0,1 0-1 0 0,-1 0 1 0 0,1 0-1 0 0,-1 0 0 0 0,0 0 1 0 0,0-1-1 0 0,0 1 1 0 0,0 0-1 0 0,0-1 1 0 0,0 1-1 0 0,0 0 0 0 0,-1-1 1 0 0,1 1-1 0 0,-1-1 1 0 0,1 0-1 0 0,-1 0 0 0 0,1 1 1 0 0,-1-1-1 0 0,0 0 1 0 0,0 0-1 0 0,1 0 0 0 0,-1-1 1 0 0,-3 2-1 0 0,-22 6 48 0 0,0-1-1 0 0,0-2 1 0 0,-31 3 0 0 0,-85-1 18 0 0,97-5-39 0 0,-295-1 44 0 0,91-7 146 0 0,240 6-183 0 0,1-1 0 0 0,-1 0 1 0 0,1-1-1 0 0,0 0 0 0 0,-1-1 0 0 0,-9-4 0 0 0,18 6-19 0 0,-1 0 1 0 0,1 0-1 0 0,0 0 0 0 0,0 0 0 0 0,0 0 0 0 0,0-1 0 0 0,0 1 0 0 0,0 0 1 0 0,0-1-1 0 0,0 1 0 0 0,0-1 0 0 0,1 1 0 0 0,-1-1 0 0 0,0 1 1 0 0,1-1-1 0 0,0 1 0 0 0,-1-1 0 0 0,1 0 0 0 0,0 1 0 0 0,0-1 0 0 0,0 0 1 0 0,0 1-1 0 0,0-1 0 0 0,0 0 0 0 0,0-1 0 0 0,1 1-9 0 0,-1-1 0 0 0,1 1 0 0 0,0 0 0 0 0,-1 0 0 0 0,1-1 0 0 0,0 1 0 0 0,0 0 0 0 0,0 0 0 0 0,1 0 0 0 0,-1 0 0 0 0,0 0 0 0 0,1 1 0 0 0,-1-1 0 0 0,1 0 0 0 0,0 1 0 0 0,-1-1 0 0 0,1 1 0 0 0,0-1 0 0 0,0 1 0 0 0,3-2 0 0 0,5-2-7 0 0,0 1 1 0 0,0 0-1 0 0,11-4 1 0 0,-12 6 28 0 0,25-8-73 0 0,1 2 1 0 0,1 2 0 0 0,-1 1-1 0 0,1 2 1 0 0,61 2 0 0 0,-74 2 10 0 0,1 1 1 0 0,0 1 0 0 0,-1 1 0 0 0,0 1-1 0 0,0 1 1 0 0,0 1 0 0 0,-1 1 0 0 0,0 1 0 0 0,0 1-1 0 0,-1 1 1 0 0,26 18 0 0 0,-41-26 9 0 0,-1 1 1 0 0,0 0 0 0 0,-1 1-1 0 0,1-1 1 0 0,7 11-1 0 0,-12-14 10 0 0,0 1 0 0 0,0-1 0 0 0,0 1 0 0 0,1-1 0 0 0,-2 1 1 0 0,1 0-1 0 0,0-1 0 0 0,0 1 0 0 0,0-1 0 0 0,-1 1 0 0 0,1 0 0 0 0,-1-1 0 0 0,1 1 0 0 0,-1-1 0 0 0,0 0 0 0 0,1 1 0 0 0,-1-1 0 0 0,-1 2 0 0 0,-2 2 4 0 0,0 0 0 0 0,0 0 0 0 0,0-1 0 0 0,-1 1 0 0 0,1-1 0 0 0,-1 0 0 0 0,0-1 0 0 0,0 1 0 0 0,-1-1 0 0 0,-6 4 0 0 0,-10 3-18 0 0,-29 9 0 0 0,46-17 24 0 0,-344 91 497 0 0,256-74-319 0 0,-89 24 70 0 0,29 13-112 0 0,38-14-238 0 0,74-30-177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20.1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654 276 13879 0 0,'-2'-1'1479'0'0,"-6"-4"-1479"0"0,-1 1 0 0 0,1 1 0 0 0,-1 0 0 0 0,0 0 1 0 0,0 0-1 0 0,0 1 0 0 0,-1 1 0 0 0,1-1 0 0 0,-1 2 0 0 0,-17 0 0 0 0,-8 0 138 0 0,0-2-1 0 0,0-1 0 0 0,1-1 1 0 0,-1-2-1 0 0,-36-12 0 0 0,69 17-98 0 0,0 0-1 0 0,0 0 1 0 0,0-1-1 0 0,0 1 1 0 0,0-1-1 0 0,0 1 1 0 0,1-1-1 0 0,-1 0 1 0 0,1 0-1 0 0,-1 0 1 0 0,1 1-1 0 0,0-1 1 0 0,0-1-1 0 0,-2-3 1 0 0,2 6-27 0 0,1-1-6 0 0,0 0 0 0 0,0 1 0 0 0,0-1 1 0 0,0 0-1 0 0,0 1 0 0 0,0-1 0 0 0,0 0 1 0 0,0 1-1 0 0,0-1 0 0 0,0 1 0 0 0,0-1 1 0 0,0 0-1 0 0,0 1 0 0 0,0-1 1 0 0,1 0-1 0 0,-1 1 0 0 0,0-1 0 0 0,1 1 1 0 0,0-2-1 0 0,0 0 15 0 0,1-4-11 0 0,1 0-1 0 0,0 0 1 0 0,0 0-1 0 0,0 1 1 0 0,1 0-1 0 0,0 0 0 0 0,0 0 1 0 0,0 0-1 0 0,1 0 1 0 0,0 1-1 0 0,-1 0 1 0 0,2 0-1 0 0,9-7 1 0 0,8-1 35 0 0,-1 1 1 0 0,31-12-1 0 0,-24 12-34 0 0,-13 4-20 0 0,0 1-1 0 0,0 0 0 0 0,1 2 1 0 0,-1 0-1 0 0,1 0 1 0 0,0 2-1 0 0,1 0 0 0 0,-1 1 1 0 0,18 1-1 0 0,-15 1 3 0 0,-1 1 0 0 0,0 2-1 0 0,35 9 1 0 0,-44-9 2 0 0,0 0 0 0 0,0 1 0 0 0,-1 0 0 0 0,1 0 0 0 0,-1 1 0 0 0,-1 0 0 0 0,1 1 0 0 0,11 12 0 0 0,-12-12-9 0 0,-1 0 0 0 0,-1 1 1 0 0,1 0-1 0 0,-2 1 0 0 0,1 0 1 0 0,-1-1-1 0 0,6 14 0 0 0,-10-18 15 0 0,0-1-1 0 0,1 1 0 0 0,-1 0 0 0 0,0 0 1 0 0,-1 0-1 0 0,1 0 0 0 0,-1-1 1 0 0,0 1-1 0 0,0 0 0 0 0,0 0 0 0 0,0 0 1 0 0,-1 0-1 0 0,1 0 0 0 0,-1 0 1 0 0,0 0-1 0 0,0-1 0 0 0,-1 1 0 0 0,1 0 1 0 0,-1-1-1 0 0,1 1 0 0 0,-1-1 1 0 0,-3 5-1 0 0,-2-1 41 0 0,0 1 0 0 0,-1-1 0 0 0,0 0 1 0 0,0 0-1 0 0,0-1 0 0 0,-1 0 0 0 0,0 0 0 0 0,0-1 1 0 0,0 0-1 0 0,-17 5 0 0 0,-7 2 145 0 0,-63 11 0 0 0,49-14-27 0 0,0-3-1 0 0,-69 0 1 0 0,-95-17 327 0 0,185 9-368 0 0,0-2 0 0 0,0-1 1 0 0,1-1-1 0 0,-1-1 1 0 0,-42-18-1 0 0,65 23-99 0 0,0 1-1 0 0,1 0 1 0 0,-1-1-1 0 0,1 1 1 0 0,0-1-1 0 0,-1 0 1 0 0,1 0-1 0 0,0 0 1 0 0,0 0-1 0 0,0 0 1 0 0,1 0-1 0 0,-1 0 0 0 0,0-1 1 0 0,1 1-1 0 0,0-1 1 0 0,-1 1-1 0 0,1-1 1 0 0,0 0-1 0 0,0 1 1 0 0,0-1-1 0 0,1 0 1 0 0,-1-4-1 0 0,0 4 4 0 0,1 0 0 0 0,1-1 0 0 0,-1 1 0 0 0,0 0 0 0 0,1-1 0 0 0,0 1 0 0 0,0 0 0 0 0,0 0 0 0 0,0 0 0 0 0,0 0 0 0 0,0 0 0 0 0,1 0 0 0 0,0 0 0 0 0,-1 0-1 0 0,1 0 1 0 0,0 1 0 0 0,0-1 0 0 0,1 1 0 0 0,2-3 0 0 0,-4 4-20 0 0,5-6 14 0 0,1 0 0 0 0,1 1 0 0 0,0 0-1 0 0,0 0 1 0 0,0 0 0 0 0,0 1 0 0 0,1 0 0 0 0,0 1-1 0 0,10-4 1 0 0,85-18-16 0 0,-44 12 0 0 0,168-31-140 0 0,-212 43 125 0 0,1 0 0 0 0,-1 1 0 0 0,0 1 1 0 0,0 1-1 0 0,1 0 0 0 0,-1 1 0 0 0,0 1 0 0 0,0 0 0 0 0,0 1 0 0 0,24 10 0 0 0,-20-4 17 0 0,-17-7-3 0 0,-1 0-10 0 0,1 2-32 0 0,0 7 22 0 0,-4-5-22 0 0,-2-2 34 0 0,0 0 0 0 0,0 0 0 0 0,0 0 1 0 0,0-1-1 0 0,-1 1 0 0 0,1-1 0 0 0,-1 0 0 0 0,0 0 1 0 0,-6 4-1 0 0,1-2 0 0 0,1 0 1 0 0,-1-1-1 0 0,0-1 0 0 0,-16 7 1 0 0,-5-1 5 0 0,-1-2 1 0 0,-42 6-1 0 0,72-14 3 0 0,-12 2 33 0 0,0 0 0 0 0,1-1 1 0 0,-1-1-1 0 0,0 0 0 0 0,0 0 0 0 0,-15-4 0 0 0,24 3-27 0 0,-1 0 0 0 0,1 0 0 0 0,0 0 1 0 0,0-1-1 0 0,0 0 0 0 0,0 1 0 0 0,1-2 0 0 0,-1 1 0 0 0,-6-5 0 0 0,8 5-21 0 0,0 0 0 0 0,0 0-1 0 0,1 0 1 0 0,-1 0-1 0 0,0-1 1 0 0,1 1 0 0 0,0 0-1 0 0,-1-1 1 0 0,1 1 0 0 0,0-1-1 0 0,0 0 1 0 0,0 1 0 0 0,1-1-1 0 0,-1 0 1 0 0,1 1 0 0 0,-1-6-1 0 0,1 5-90 0 0,0 0 0 0 0,1 0 1 0 0,-1 0-1 0 0,0 0 0 0 0,1 0 0 0 0,0 0 0 0 0,0 0 0 0 0,0 0 1 0 0,0 0-1 0 0,0 0 0 0 0,1 0 0 0 0,-1 0 0 0 0,1 1 0 0 0,0-1 0 0 0,0 1 1 0 0,0-1-1 0 0,0 1 0 0 0,0 0 0 0 0,0-1 0 0 0,1 1 0 0 0,-1 0 0 0 0,1 1 1 0 0,-1-1-1 0 0,1 0 0 0 0,5-1 0 0 0,-4 1-175 0 0,1 0 1 0 0,-1 0-1 0 0,1 0 1 0 0,-1 1-1 0 0,1 0 1 0 0,0 0-1 0 0,-1 1 1 0 0,1-1-1 0 0,0 1 1 0 0,0 0-1 0 0,-1 0 1 0 0,1 0-1 0 0,0 1 1 0 0,0 0-1 0 0,-1 0 1 0 0,7 2-1 0 0,7 7-910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31.0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272 684 4631 0 0,'0'0'210'0'0,"-4"-4"-6"0"0,-8-11-135 0 0,8 11 336 0 0,6 1-291 0 0,3-10-81 0 0,-1 0 20 0 0,-4 8 17 0 0,-5-13 105 0 0,1 15-123 0 0,2 1 2 0 0,0 1 21 0 0,0-1 0 0 0,0 0-1 0 0,-1 1 1 0 0,1-1 0 0 0,0 1 0 0 0,-1 0-1 0 0,1 0 1 0 0,-1 0 0 0 0,1 0 0 0 0,-1 0-1 0 0,0 1 1 0 0,1-1 0 0 0,-4 0 0 0 0,1 0 49 0 0,-6 0 180 0 0,-1 0 1 0 0,1 1 0 0 0,0 0-1 0 0,0 1 1 0 0,0 0-1 0 0,0 1 1 0 0,-13 4 0 0 0,-10 0 296 0 0,-40 9 4381 0 0,78-15-4904 0 0,303 18 1116 0 0,-190-10-674 0 0,140-8 1 0 0,117-30 11 0 0,17 6-293 0 0,-201 16-166 0 0,508 6 381 0 0,-232 7-33 0 0,302-32-79 0 0,-211-33-218 0 0,-227 25-28 0 0,-274 33-72 0 0,-1 3 0 0 0,1 3 0 0 0,106 20 0 0 0,-123-16-12 0 0,-10-2 20 0 0,47 15-1 0 0,-63-15 501 0 0,-15-4-427 0 0,-9 3-33 0 0,0-1 0 0 0,1 0 0 0 0,-1 0 0 0 0,-12 2-1 0 0,-51 8 183 0 0,56-11-205 0 0,-344 33 239 0 0,197-25-283 0 0,-612 15 118 0 0,703-25-118 0 0,-685-16 251 0 0,513 3-180 0 0,-226-15 101 0 0,-282 4-105 0 0,451 44-72 0 0,265-17 0 0 0,-28 3 16 0 0,83-1-21 0 0,16 2-134 0 0,55 10-36 0 0,243 38-20 0 0,260-41 141 0 0,-298-25 54 0 0,-95 3 0 0 0,351-14 51 0 0,-4 0 16 0 0,-166 25-60 0 0,-156 1 50 0 0,183 12-48 0 0,-321-13-8 0 0,433-8 63 0 0,-464-2-41 0 0,57-13 0 0 0,-38 6-5 0 0,-60 11-7 0 0,-10 2 170 0 0,-5-2-128 0 0,0 1-47 0 0,0-1-1 0 0,0 1 1 0 0,0-1-1 0 0,0 1 1 0 0,0 0-1 0 0,-1 0 1 0 0,1 0-1 0 0,0 1 1 0 0,-1-1-1 0 0,1 0 1 0 0,0 1-1 0 0,-1-1 0 0 0,-3 1 1 0 0,-40 0 58 0 0,13 1-26 0 0,-212-4 74 0 0,96 4-72 0 0,-385-5-2 0 0,-411-9 52 0 0,670 3-89 0 0,-461-7 62 0 0,35-3-63 0 0,263-15 1 0 0,269 19 58 0 0,-163-30-47 0 0,195 10 25 0 0,27 6-10 0 0,69 20-27 0 0,-52-11 0 0 0,73 17-21 0 0,-26-10 0 0 0,-2 0-20 0 0,48 14 41 0 0,-26-6-39 0 0,0-1 0 0 0,-36-16 0 0 0,49 16 39 0 0,12 7 0 0 0,1 0 0 0 0,0 0 0 0 0,-1-1 0 0 0,1 1 0 0 0,0 0 0 0 0,-1 0 0 0 0,1 0 0 0 0,0-1 0 0 0,0 1 0 0 0,-1 0 0 0 0,1 0 0 0 0,0-1 0 0 0,0 1 0 0 0,-1 0 0 0 0,1-1 0 0 0,0 1 0 0 0,0 0 0 0 0,0-1 0 0 0,-1 1 0 0 0,1 0 0 0 0,0-1 0 0 0,0 0 0 0 0,0 0 0 0 0,1 0 0 0 0,-1 0 0 0 0,1 0 0 0 0,0 0 0 0 0,-1 0 0 0 0,1 0 0 0 0,0 0 0 0 0,0 0 0 0 0,-1 0 0 0 0,1 0 0 0 0,0 1 0 0 0,0-1 0 0 0,0 0 0 0 0,0 1 0 0 0,0-1 0 0 0,0 0 0 0 0,3 0 0 0 0,22-10 0 0 0,-22 10 0 0 0,71-24-99 0 0,136-27 0 0 0,84 7 27 0 0,-283 43 75 0 0,565-54-60 0 0,4 24 1 0 0,-430 25 52 0 0,686-16-51 0 0,-577 19 46 0 0,1143 46 73 0 0,-760 20-64 0 0,-582-55-2 0 0,-21-3 9 0 0,57 14-1 0 0,-89-15 10 0 0,-6-2-1 0 0,1 0 1 0 0,-1-1-1 0 0,1 1 1 0 0,-1-1-1 0 0,1 1 1 0 0,-1-1-1 0 0,1 0 1 0 0,0 0-1 0 0,-1 0 1 0 0,5-1-1 0 0,-67 5 244 0 0,-358 2 45 0 0,-13-1-304 0 0,17-4 0 0 0,19-2 0 0 0,119 6 0 0 0,-135 2 0 0 0,260-2 0 0 0,-530 28 0 0 0,185 31 0 0 0,271-32 0 0 0,82-7-72 0 0,139-25 72 0 0,-26 10-440 0 0,31-7 289 0 0,2 3 78 0 0,0 0-1 0 0,0 0 0 0 0,0-1 0 0 0,1 1 0 0 0,0-1 0 0 0,0 0 0 0 0,0 0 0 0 0,8 6 0 0 0,-3-3 6 0 0,1-1-1 0 0,0 0 1 0 0,0 0-1 0 0,12 5 1 0 0,9 2-7 0 0,0-2-1 0 0,45 12 1 0 0,287 48-5 0 0,19-35 125 0 0,2-27 41 0 0,-181-7-89 0 0,140 4-66 0 0,439 16-1292 0 0,-612-14 801 0 0,501 36-2050 0 0,-429-9 736 0 0,-133-16 428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33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3218 622 5527 0 0,'-289'-48'832'0'0,"163"36"3014"0"0,111 11-2980 0 0,-94-8 2565 0 0,-54-12-3290 0 0,-110-44-1025 0 0,-117-10 241 0 0,366 72 638 0 0,-234-27 50 0 0,171 21-7 0 0,-271-2 424 0 0,1 31 409 0 0,-88 29 794 0 0,399-43-1490 0 0,-35 6 249 0 0,-29 4 335 0 0,81-12-541 0 0,29-4-217 0 0,0 0 1 0 0,0 0 0 0 0,0 0 0 0 0,0 0 0 0 0,0 0 0 0 0,0 0 0 0 0,0 1-1 0 0,0-1 1 0 0,0 0 0 0 0,0 0 0 0 0,0 0 0 0 0,0 0 0 0 0,0 0 0 0 0,0 0 0 0 0,0 0-1 0 0,1 0 1 0 0,-1 0 0 0 0,0 0 0 0 0,0 0 0 0 0,0 0 0 0 0,0 0 0 0 0,0 0-1 0 0,0 0 1 0 0,0 0 0 0 0,0 1 0 0 0,0-1 0 0 0,-1 0 0 0 0,1 0 0 0 0,0 0 0 0 0,0 0-1 0 0,0 0 1 0 0,0 0 0 0 0,0 0 0 0 0,0 0 0 0 0,0 0 0 0 0,0 0 0 0 0,0 0-1 0 0,0 0 1 0 0,0 0 0 0 0,0 0 0 0 0,0 0 0 0 0,0 0 0 0 0,0 0 0 0 0,0 0-1 0 0,0 0 1 0 0,0 0 0 0 0,0 1 0 0 0,0-1 0 0 0,0 0 0 0 0,0 0 0 0 0,0 0 0 0 0,-1 0-1 0 0,1 0 1 0 0,0 0 0 0 0,0 0 0 0 0,0 0 0 0 0,16 1 43 0 0,27-1-45 0 0,66-11 0 0 0,-57 5 15 0 0,291-26 302 0 0,46-5-249 0 0,369-22-68 0 0,41 51 72 0 0,-15 63 574 0 0,-758-52-582 0 0,30 9 0 0 0,-30-7-11 0 0,-23-4 70 0 0,-7 0-38 0 0,-8 4-6 0 0,0-2 0 0 0,0 0 0 0 0,0 0 0 0 0,-14 0 1 0 0,-55 3 238 0 0,42-5-201 0 0,-548 28 698 0 0,-3-23-728 0 0,437-9-78 0 0,-495-18-29 0 0,5-40 143 0 0,596 54-76 0 0,-185-30 367 0 0,5-18 86 0 0,227 54-500 0 0,-74-25 32 0 0,68 23-25 0 0,-1 0-1 0 0,1 0 1 0 0,0-1-1 0 0,0 0 0 0 0,0 0 1 0 0,1-1-1 0 0,-1 1 0 0 0,-6-9 1 0 0,11 12-5 0 0,1 1 1 0 0,0-1-1 0 0,0 0 0 0 0,0 1 1 0 0,0-1-1 0 0,0 1 0 0 0,0-1 1 0 0,0 0-1 0 0,0 1 1 0 0,0-1-1 0 0,0 1 0 0 0,0-1 1 0 0,1 0-1 0 0,-1 1 0 0 0,0-1 1 0 0,0 1-1 0 0,0-1 0 0 0,1 0 1 0 0,-1 1-1 0 0,0-1 1 0 0,2 0-1 0 0,-2 0-1 0 0,1-1-3 0 0,1-1 0 0 0,0 1-1 0 0,0-1 1 0 0,0 1 0 0 0,0 0-1 0 0,0-1 1 0 0,0 1 0 0 0,0 0 0 0 0,1 1-1 0 0,-1-1 1 0 0,1 0 0 0 0,-1 1 0 0 0,4-2-1 0 0,4-2-16 0 0,1 1 0 0 0,13-3-1 0 0,-5 2 1 0 0,74-22-28 0 0,1 5 0 0 0,1 3 0 0 0,115-7 0 0 0,291 8 107 0 0,256 51-10 0 0,-718-31-47 0 0,252 23-3 0 0,-98-7 0 0 0,200 20 0 0 0,-272-26 0 0 0,286 38-1 0 0,-31-3 13 0 0,97-3 45 0 0,3 1-50 0 0,-265-24 19 0 0,132 16 1 0 0,-3-2 186 0 0,-382-31-93 0 0,-1113 9 152 0 0,1100-12-269 0 0,-429 17-3 0 0,214-6 0 0 0,-380 19 0 0 0,56-3 0 0 0,5 5 204 0 0,399-20-168 0 0,97-10-34 0 0,32-2-8 0 0,-61 10-1 0 0,166-7-251 0 0,288-23-464 0 0,-273 13 674 0 0,1488-93 314 0 0,-1188 85-251 0 0,624-16 36 0 0,-278 32-39 0 0,0 33-13 0 0,-613-28 10 0 0,680 73 398 0 0,-483-42-258 0 0,14 1-31 0 0,-255-31-60 0 0,92 28 1 0 0,-189-38 89 0 0,-537-78 365 0 0,-682-77-502 0 0,445 79-11 0 0,332 22 64 0 0,446 49-64 0 0,132 5-100 0 0,-35-1 47 0 0,623-37-125 0 0,-261 12 181 0 0,-170 14 1 0 0,463-22 36 0 0,-2 42-12 0 0,-611 1 56 0 0,128 25 0 0 0,-183-22-15 0 0,-36-9-129 0 0,-5 2-20 0 0,-4 2 85 0 0,0-1-1 0 0,0 0 0 0 0,0 0 0 0 0,-1 0 0 0 0,1-1 0 0 0,-1 1 0 0 0,0-2 0 0 0,0 1 0 0 0,0-1 0 0 0,-8 2 0 0 0,-82 11 209 0 0,68-12-168 0 0,-296 28 51 0 0,272-27-88 0 0,-13 1-8 0 0,-575 39 0 0 0,374-24-3 0 0,-118 2 89 0 0,382-22-58 0 0,6 0-95 0 0,244-10-518 0 0,-147 9 502 0 0,990 8 19 0 0,-507 45 64 0 0,-563-49 0 0 0,99 14 0 0 0,139 37 0 0 0,-242-49 11 0 0,-16-5-10 0 0,0 1 1 0 0,0-1-1 0 0,0 0 1 0 0,1 0-1 0 0,-1 0 0 0 0,0 0 1 0 0,0 1-1 0 0,0-1 1 0 0,0 0-1 0 0,0 0 1 0 0,0 0-1 0 0,0 1 0 0 0,0-1 1 0 0,0 0-1 0 0,1 0 1 0 0,-1 0-1 0 0,0 1 1 0 0,0-1-1 0 0,0 0 0 0 0,0 0 1 0 0,0 0-1 0 0,0 1 1 0 0,0-1-1 0 0,0 0 1 0 0,-1 0-1 0 0,1 1 0 0 0,0-1 1 0 0,0 0-1 0 0,0 0 1 0 0,0 0-1 0 0,0 0 1 0 0,0 1-1 0 0,0-1 0 0 0,0 0 1 0 0,-1 0-1 0 0,1 0 1 0 0,0 1-1 0 0,0-1 1 0 0,-5 6-5 0 0,3-4 3 0 0,0 0 0 0 0,0 0 0 0 0,0 0 0 0 0,0-1 0 0 0,0 1 0 0 0,-1-1 0 0 0,1 0 0 0 0,-1 0 0 0 0,1 1 0 0 0,-1-2 0 0 0,1 1 0 0 0,-4 1 0 0 0,-35 4 0 0 0,24-5 0 0 0,-406 33 0 0 0,303-27 0 0 0,-73 4-1 0 0,-488 40-9 0 0,285-25-2355 0 0,354-27 269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35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1398 224 9935 0 0,'-39'-22'202'0'0,"0"2"-1"0"0,-1 2 1 0 0,-2 2 0 0 0,1 1-1 0 0,-74-14 1 0 0,78 20-225 0 0,-42-14 1 0 0,-18-6-119 0 0,57 21 144 0 0,-1 2-1 0 0,1 1 0 0 0,-1 3 0 0 0,0 1 0 0 0,-57 6 1 0 0,60-2 91 0 0,2 0 100 0 0,-58 12 0 0 0,93-15-191 0 0,-62 16 672 0 0,-95 11-1 0 0,123-21-272 0 0,26-4-218 0 0,1 0-1 0 0,-1-1 1 0 0,-13 1-1 0 0,18-1-132 0 0,0-1-1 0 0,0 1 1 0 0,0-1-1 0 0,0 1 1 0 0,1 0-1 0 0,-1 1 1 0 0,0-1-1 0 0,1 1 1 0 0,-1-1-1 0 0,-4 4 1 0 0,0 1 91 0 0,0-1-1 0 0,1 1 1 0 0,-9 9 0 0 0,14-13-73 0 0,1-2-61 0 0,1 1-1 0 0,-1-1 1 0 0,1 1 0 0 0,-1-1-1 0 0,1 1 1 0 0,-1-1-1 0 0,1 1 1 0 0,-1 0-1 0 0,1-1 1 0 0,-1 1 0 0 0,1-1-1 0 0,0 1 1 0 0,0 0-1 0 0,-1 0 1 0 0,1-1 0 0 0,0 1-1 0 0,0 0 1 0 0,-1 1-1 0 0,2 14 23 0 0,5 1 36 0 0,-3-13-39 0 0,0 0 0 0 0,0-1 0 0 0,0 1 0 0 0,0-1 0 0 0,1 1 0 0 0,0-1 0 0 0,-1 0 0 0 0,1 0 1 0 0,0-1-1 0 0,1 1 0 0 0,-1-1 0 0 0,0 0 0 0 0,1 0 0 0 0,6 2 0 0 0,5 1 136 0 0,0-1 1 0 0,30 3-1 0 0,385 12 845 0 0,-391-20-937 0 0,395 11 282 0 0,-45-5-146 0 0,136-1 61 0 0,102-8 199 0 0,-9 0-213 0 0,397-4-130 0 0,-867 9-124 0 0,339 6 0 0 0,-201-3 0 0 0,257 14 0 0 0,-387-12 0 0 0,31 4 0 0 0,-106-1 0 0 0,232 17 0 0 0,-215-24 0 0 0,-1 2 0 0 0,125-13 0 0 0,-216 9 7 0 0,0-1 0 0 0,0 0 0 0 0,0-1 0 0 0,0 0 0 0 0,0 0 0 0 0,-1 0 0 0 0,1-1-1 0 0,-1 0 1 0 0,1 0 0 0 0,7-6 0 0 0,-9 7 41 0 0,-3 1-39 0 0,1 1 0 0 0,0-1 0 0 0,0-1 0 0 0,0 1 0 0 0,-1 0-1 0 0,1-1 1 0 0,0 1 0 0 0,-1-1 0 0 0,4-3 0 0 0,0 0 5 0 0,5-6 795 0 0,-11 9-709 0 0,-1-2-80 0 0,-1 1-1 0 0,1 0 1 0 0,-1 0-1 0 0,1-1 1 0 0,-1 1-1 0 0,0 0 1 0 0,0 1-1 0 0,-1-1 1 0 0,1 0-1 0 0,-1 1 1 0 0,1-1-1 0 0,-1 1 1 0 0,0 0-1 0 0,1-1 1 0 0,-1 1-1 0 0,0 1 1 0 0,-1-1 0 0 0,1 0-1 0 0,0 1 1 0 0,-5-2-1 0 0,-9-2-6 0 0,-1 0-1 0 0,-33-5 1 0 0,29 6-19 0 0,-191-17-67 0 0,109 14 83 0 0,-592-24 44 0 0,616 29-44 0 0,-602 4 84 0 0,1 21 4 0 0,315-7-31 0 0,-877 20 139 0 0,1076-36-192 0 0,-590-13 32 0 0,696 10-40 0 0,-204-18 100 0 0,213 14-80 0 0,1-3-1 0 0,0-1 0 0 0,-53-21 1 0 0,86 25 27 0 0,17 7-53 0 0,1 0 0 0 0,-1-1 0 0 0,0 1 0 0 0,0 0 0 0 0,1-1 0 0 0,-1 1 0 0 0,0 0 0 0 0,1-1 0 0 0,-1 1 0 0 0,0-1 0 0 0,1 1 0 0 0,-1-1 0 0 0,1 1 0 0 0,-1-1 0 0 0,1 0 0 0 0,-1 0 0 0 0,1 0-5 0 0,0 0 0 0 0,0 1 1 0 0,0-1-1 0 0,0 0 0 0 0,0 0 0 0 0,0 0 0 0 0,0 1 1 0 0,0-1-1 0 0,1 0 0 0 0,-1 0 0 0 0,0 0 1 0 0,1 1-1 0 0,-1-1 0 0 0,0 0 0 0 0,1 0 1 0 0,-1 1-1 0 0,1-1 0 0 0,-1 1 0 0 0,1-1 1 0 0,0 0-1 0 0,-1 1 0 0 0,1-1 0 0 0,-1 1 0 0 0,1-1 1 0 0,0 1-1 0 0,0-1 0 0 0,-1 1 0 0 0,1 0 1 0 0,0-1-1 0 0,0 1 0 0 0,31-13-137 0 0,-27 11 117 0 0,22-7-80 0 0,0 1 0 0 0,47-7 0 0 0,61 1-55 0 0,-86 10 107 0 0,295-14-33 0 0,-201 13 74 0 0,537-6 17 0 0,-557 10 11 0 0,410 8 84 0 0,-1 1-83 0 0,172 0 24 0 0,-181 0-18 0 0,-95 0-6 0 0,-109-1 54 0 0,121 6 35 0 0,112 1 12 0 0,-345-7-145 0 0,-81-2 1 0 0,7-5 143 0 0,-136 0-99 0 0,1 1 0 0 0,-1-1 1 0 0,0 1-1 0 0,0 0 0 0 0,0 0 0 0 0,-4 2 0 0 0,-6 2-1 0 0,-49 7 56 0 0,-90 7 0 0 0,28-6-75 0 0,-716 74 2 0 0,569-69 2 0 0,-854 50 60 0 0,-193 8-62 0 0,770-42 60 0 0,-41-7 188 0 0,214-11-16 0 0,316-15-209 0 0,57-1-24 0 0,5 0-8 0 0,10-2-29 0 0,21 1-37 0 0,385-13-268 0 0,172-3 278 0 0,640 32 42 0 0,-938-9-18 0 0,1094 31-239 0 0,-319 18 216 0 0,-788-32 64 0 0,-23-2 0 0 0,94 13 0 0 0,-305-28-94 0 0,83-2-1 0 0,-137-13-54 0 0,-16-6 132 0 0,0 1 0 0 0,-2 1 1 0 0,-29-11-1 0 0,8 6-11 0 0,-2 3 0 0 0,-50-10-1 0 0,-105-11-24 0 0,181 33 52 0 0,-563-72-75 0 0,-5 20 71 0 0,567 53 2 0 0,-1249-83-473 0 0,933 84-1474 0 0,169 6 788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19:51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4059 259 11663 0 0,'-1'-2'531'0'0,"-5"-7"17"0"0,4 6-517 0 0,0 0-1 0 0,0 0 1 0 0,0 0-1 0 0,0 1 0 0 0,0-1 1 0 0,0 1-1 0 0,-1-1 1 0 0,1 1-1 0 0,-1 0 1 0 0,0 0-1 0 0,1 0 1 0 0,-5-2-1 0 0,-4 0 50 0 0,1-1 0 0 0,-1 2 0 0 0,1-1 0 0 0,-1 1 0 0 0,0 1-1 0 0,-22-2 1 0 0,6 0-200 0 0,-301-29-975 0 0,25 38 1215 0 0,1 21 599 0 0,260-22-599 0 0,-197 25 673 0 0,-85 8 279 0 0,-50-20-598 0 0,-1-30 43 0 0,335 9-434 0 0,-187-20 358 0 0,152 13-30 0 0,-75-22 0 0 0,145 31-386 0 0,-10-2 42 0 0,-24-11 0 0 0,46 17-79 0 0,1 0 0 0 0,-1-1 0 0 0,1 0 0 0 0,-1 0 0 0 0,1-1 0 0 0,9 0 0 0 0,6 0-25 0 0,390-10-88 0 0,-250 1 120 0 0,1191-7 5 0 0,-1191 20-2 0 0,326 13 172 0 0,-346-8-65 0 0,475 39 322 0 0,-598-44-382 0 0,-16-3 89 0 0,1 0 1 0 0,-1 0 0 0 0,0-1-1 0 0,1 1 1 0 0,7-1-1 0 0,-68 3 305 0 0,1-1 0 0 0,-98-12-1 0 0,82 5-274 0 0,-776-45 393 0 0,-12-1-282 0 0,788 46-272 0 0,-554-46 106 0 0,74 22 704 0 0,304 25-814 0 0,244 4-70 0 0,6 1-448 0 0,12 6 361 0 0,1 0 0 0 0,1-1 1 0 0,25 5-1 0 0,58 6-50 0 0,-90-16 200 0 0,275 28-74 0 0,6-15-8 0 0,-181-10 79 0 0,1022 31 11 0 0,-910-32 6 0 0,101 3 15 0 0,-1 18 6 0 0,-275-18 16 0 0,76 20 0 0 0,-120-25 100 0 0,-4 1-50 0 0,-1 1-77 0 0,0-1-1 0 0,0 0 0 0 0,1 1 1 0 0,-1-1-1 0 0,-1 0 1 0 0,1 0-1 0 0,0 0 1 0 0,0-1-1 0 0,-1 1 1 0 0,1 0-1 0 0,-1-1 0 0 0,1 0 1 0 0,-1 1-1 0 0,0-1 1 0 0,-4 1-1 0 0,-7 2 36 0 0,0-1 0 0 0,-15 2 0 0 0,-105 8 112 0 0,-149-4 0 0 0,157-7-121 0 0,-833 1-42 0 0,656-9 26 0 0,-91-1 12 0 0,240 3 16 0 0,138 2-44 0 0,5 0-26 0 0,9 2-62 0 0,5 1-10 0 0,22 8-29 0 0,0-1 0 0 0,46 7 1 0 0,58 2-93 0 0,-107-15 185 0 0,421 31 7 0 0,-401-31 15 0 0,259 10 2 0 0,13 0 0 0 0,317 27 0 0 0,-484-23 0 0 0,-52-5 0 0 0,-59-6 53 0 0,41 12 0 0 0,-36-7 20 0 0,-38-9 71 0 0,-6-1-69 0 0,-18 0 19 0 0,1 0 1 0 0,0-2-1 0 0,-1 0 1 0 0,-29-8 0 0 0,-8 0 13 0 0,-483-50-87 0 0,233 33-21 0 0,-58-4 0 0 0,-502 6-5 0 0,769 24-1 0 0,-415 8-47 0 0,475-5 53 0 0,-222 15 0 0 0,235-13-10 0 0,18-3-16 0 0,0 1 0 0 0,-1-1-1 0 0,1-1 1 0 0,-14 0 0 0 0,20 0-41 0 0,6-2-365 0 0,23-4 224 0 0,0 0-1 0 0,1 2 1 0 0,41-1-1 0 0,-18 1-21 0 0,334-7-334 0 0,-229 10 544 0 0,-20-1 7 0 0,187 0-38 0 0,-274 6 71 0 0,-46-4 288 0 0,-55 5 164 0 0,18-8-292 0 0,-65 0 78 0 0,-106 9-167 0 0,-277 13-92 0 0,271-7 0 0 0,-142 5 56 0 0,268-14-46 0 0,-105-1 118 0 0,109 0-70 0 0,61 0-21 0 0,8-2 17 0 0,195-4-235 0 0,-124 2 162 0 0,206-26-25 0 0,-140 12 36 0 0,215-23 9 0 0,-323 37 3 0 0,3 0 28 0 0,35 0-1 0 0,-67-7 124 0 0,-5 0-101 0 0,0 1 0 0 0,0 1 0 0 0,-1 1 0 0 0,0 0 0 0 0,-33-5 0 0 0,36 7-25 0 0,-162-23-8 0 0,-3 14 87 0 0,166 13-91 0 0,-46-3-4 0 0,12 1-12 0 0,1-2 1 0 0,-77-15-1 0 0,115 15-7 0 0,10-1-13 0 0,7 1-51 0 0,0 0 39 0 0,0 0 1 0 0,1 1 0 0 0,-1 0-1 0 0,1 0 1 0 0,15-2 0 0 0,47-3-12 0 0,-50 7 8 0 0,207-25 23 0 0,-175 15 30 0 0,-51 11 66 0 0,-5-1 5 0 0,-38-6 34 0 0,-77-2 0 0 0,-46 11-27 0 0,45 3-49 0 0,0 5-1 0 0,-145 32 0 0 0,256-40-117 0 0,8 0 10 0 0,12 0-38 0 0,24-3-62 0 0,257-27-173 0 0,-212 18 316 0 0,301-42 18 0 0,-298 41 15 0 0,-82 10 458 0 0,-14 0-313 0 0,-191-5 125 0 0,88 3-200 0 0,60 4-44 0 0,124 6-256 0 0,396 9-269 0 0,-65-6 460 0 0,20 21 24 0 0,-4 29 0 0 0,-404-58 5 0 0,11 2 5 0 0,-1 1 0 0 0,0 1 1 0 0,-1 1-1 0 0,1 1 0 0 0,27 15 1 0 0,-46-22 136 0 0,-2 3-62 0 0,-1-1-77 0 0,0 1 1 0 0,1-1-1 0 0,-1 1 0 0 0,-1-1 1 0 0,1 1-1 0 0,0-1 0 0 0,-1 1 1 0 0,0-1-1 0 0,0 1 1 0 0,0-1-1 0 0,0 0 0 0 0,0 0 1 0 0,-1 1-1 0 0,1-1 1 0 0,-1 0-1 0 0,0 0 0 0 0,0 0 1 0 0,0 0-1 0 0,0-1 0 0 0,-4 5 1 0 0,-8 5 53 0 0,1 1 1 0 0,-2-1 0 0 0,-24 15-1 0 0,-52 24 68 0 0,63-36-81 0 0,-23 12 95 0 0,51-26-141 0 0,1 0 0 0 0,-1 0 0 0 0,1-1-1 0 0,-1 1 1 0 0,0 0 0 0 0,1-1 0 0 0,0 1 0 0 0,-1 0 0 0 0,1-1-1 0 0,-1 1 1 0 0,1-1 0 0 0,0 1 0 0 0,-1-1 0 0 0,1 1 0 0 0,0-1-1 0 0,1 1 1 0 0,11 5-53 0 0,1 0 0 0 0,19 6 0 0 0,-8-3-60 0 0,-3-2-9 0 0,1 0-1 0 0,40 5 1 0 0,51-1-4 0 0,-50-5 136 0 0,294 14-7 0 0,1-22 87 0 0,-234 1-45 0 0,297-22 16 0 0,-115 2-34 0 0,92-9-7 0 0,-365 26-18 0 0,46-12 1 0 0,-77 15 235 0 0,-5 2-177 0 0,-41 14-49 0 0,0-2 0 0 0,-75 13 0 0 0,88-22-95 0 0,-1-1 0 0 0,-1-1 0 0 0,1-2-1 0 0,-57-6 1 0 0,59 3-374 0 0,27 3-408 0 0,-11-12-2494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41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1727 1849 2759 0 0,'-94'-26'191'0'0,"25"5"-110"0"0,-120-19 4481 0 0,-46-13 1804 0 0,167 35-6361 0 0,-89-28 229 0 0,-126-41 991 0 0,232 72-967 0 0,15 4-41 0 0,-69-11-1 0 0,240 45-347 0 0,304 7 517 0 0,2-23 119 0 0,-336-6-476 0 0,169 0-19 0 0,494 18 44 0 0,-566 3-54 0 0,-190-21 4 0 0,0 1-1 0 0,0 1 1 0 0,16 5-1 0 0,9 3 59 0 0,-51-1 18 0 0,-3-3 3 0 0,0-1-1 0 0,-1 0 1 0 0,0-1 0 0 0,-24 4-1 0 0,-79 4 304 0 0,55-7-173 0 0,-295 19 181 0 0,146-12-321 0 0,-541 28 119 0 0,657-37-115 0 0,-192 11 251 0 0,67-7 64 0 0,158-8-168 0 0,67 0-214 0 0,1 1-1 0 0,-1-1 0 0 0,1 0 1 0 0,0 1-1 0 0,-1-1 0 0 0,1 1 1 0 0,-1-1-1 0 0,1 1 0 0 0,1 1 1 0 0,6 2-18 0 0,47 11-118 0 0,0-2 1 0 0,75 6 0 0 0,-92-13 143 0 0,522 60 160 0 0,-408-49-76 0 0,2 1-17 0 0,271 23 118 0 0,851-10 45 0 0,-439-17-120 0 0,-50-14-32 0 0,-541-3-10 0 0,99-9 241 0 0,-213 6-225 0 0,-26-2 24 0 0,-88 7-95 0 0,-16 0 97 0 0,-6 0-74 0 0,-15-7-39 0 0,-1 2 0 0 0,0 0 0 0 0,0 2 0 0 0,-35-5 1 0 0,20 4-10 0 0,-412-40-6 0 0,376 40 0 0 0,-623-21-115 0 0,510 22 92 0 0,-170 3-32 0 0,119 1 56 0 0,-441 21 151 0 0,551-13-24 0 0,117-7-128 0 0,16-1 0 0 0,18 0 0 0 0,227-22-266 0 0,383-24 180 0 0,831-3 150 0 0,-885 72-64 0 0,-413-15 0 0 0,452 25 0 0 0,195 9 0 0 0,0 19 0 0 0,-709-48 0 0 0,-105-13-27 0 0,-4 1 6 0 0,-12-1-6 0 0,-21-2 14 0 0,-230-33 27 0 0,37 3 98 0 0,-271-33-39 0 0,181 22-18 0 0,-137-20-28 0 0,-81-10 20 0 0,512 70-45 0 0,-424-50-10 0 0,1 16 81 0 0,340 32-37 0 0,-112-8 152 0 0,213 14-248 0 0,15 0 9 0 0,19 3-23 0 0,154 0-191 0 0,-78-4 160 0 0,245 4 7 0 0,394 14-92 0 0,247 41 265 0 0,-762-41-25 0 0,395 32-36 0 0,-416-33 40 0 0,86 9-55 0 0,78 35 1 0 0,-285-34 6 0 0,3 1-78 0 0,-57-20 58 0 0,-18-6 14 0 0,-1-2 648 0 0,-22-11-552 0 0,6 7-95 0 0,-11-10 73 0 0,12 13-69 0 0,1 0 0 0 0,0 1 1 0 0,0-1-1 0 0,0 1 0 0 0,0-1 0 0 0,0 0 1 0 0,0 1-1 0 0,0-1 0 0 0,0 0 0 0 0,0 1 1 0 0,0-1-1 0 0,0 0 0 0 0,0 1 0 0 0,0-1 1 0 0,0 1-1 0 0,1-1 0 0 0,-1 0 0 0 0,0 1 1 0 0,0-1-1 0 0,2 0 0 0 0,-2 0 5 0 0,1-3 17 0 0,1 1-1 0 0,0-1 1 0 0,1 0 0 0 0,-1 1 0 0 0,5-6 0 0 0,-5 6-26 0 0,7-6 10 0 0,2 3-11 0 0,1 0 0 0 0,4-2 0 0 0,-16 8 0 0 0,32-11 0 0 0,-20 9 11 0 0,-1 0 42 0 0,-7 2 0 0 0,0 0-22 0 0,0 0-1 0 0,1 0 0 0 0,-1 0 0 0 0,0-1 1 0 0,0 0-1 0 0,0 0 0 0 0,0 0 0 0 0,5-2 1 0 0,8-2 83 0 0,177-43 326 0 0,-191 48-597 0 0,-25 0-145 0 0,-14-1 119 0 0,-58 8 1 0 0,-360 36 22 0 0,205-51 160 0 0,182 4 0 0 0,-376-32 19 0 0,69 6 99 0 0,-401-13 68 0 0,-12 22-48 0 0,-50 14 150 0 0,419 4-181 0 0,149 2-105 0 0,-187-2 71 0 0,-113-1 207 0 0,558 4-288 0 0,-39 4-236 0 0,62-1 73 0 0,-5 0 135 0 0,39 8-83 0 0,67 7 1 0 0,49-4 37 0 0,-83-8 53 0 0,654 29-271 0 0,-473-26 88 0 0,-29 0 24 0 0,864 39-834 0 0,-762-18 864 0 0,-268-22 173 0 0,-74-10 40 0 0,1 0 1 0 0,0 0-1 0 0,0-1 1 0 0,-13-7-1 0 0,-14-4 37 0 0,-84-20 92 0 0,-137-21 0 0 0,243 53-186 0 0,-679-125 68 0 0,-6 25-17 0 0,435 69-50 0 0,-252-26 0 0 0,493 57 0 0 0,-869-72 56 0 0,-1 47 14 0 0,848 27-57 0 0,-6 0 29 0 0,0 2 0 0 0,-53 9-1 0 0,102-11-43 0 0,1 0 0 0 0,-1 0 0 0 0,1 0 1 0 0,-1 0-1 0 0,0 0 0 0 0,1 0 0 0 0,-1 0 0 0 0,0 0 0 0 0,1 1 0 0 0,-1-1 0 0 0,1 0 0 0 0,-1 0 0 0 0,1 1 1 0 0,-1-1-1 0 0,0 0 0 0 0,1 1 0 0 0,-1-1 0 0 0,1 1 0 0 0,0-1 0 0 0,-2 1 0 0 0,3 0-13 0 0,0 0 0 0 0,0 0 0 0 0,0 0 0 0 0,0 0 0 0 0,0 0 0 0 0,0 0-1 0 0,0 0 1 0 0,0 0 0 0 0,0-1 0 0 0,1 1 0 0 0,-1 0 0 0 0,0-1 0 0 0,0 1 0 0 0,3 0 0 0 0,26 9-167 0 0,-28-9 166 0 0,45 13-278 0 0,76 11 0 0 0,54-3-18 0 0,-151-19 268 0 0,681 53 6 0 0,-211-20 284 0 0,-74 1-125 0 0,340 28 94 0 0,216 25-169 0 0,-300-25-20 0 0,-19 10-26 0 0,-601-67 0 0 0,-5-2 0 0 0,-1 3 0 0 0,51 15 0 0 0,-92-18 0 0 0,-11-6 0 0 0,0 0 0 0 0,0 0 0 0 0,0 0 0 0 0,0 0 0 0 0,0 0 0 0 0,1 0 0 0 0,-1 0 0 0 0,0 0 0 0 0,0 0 0 0 0,0 1 0 0 0,0-1 0 0 0,0 0 0 0 0,0 0 0 0 0,0 0 0 0 0,0 0 0 0 0,0 0 0 0 0,0 0 0 0 0,0 0 0 0 0,0 1 0 0 0,0-1 0 0 0,0 0 0 0 0,0 0 0 0 0,0 0 0 0 0,0 0 0 0 0,-1 0 0 0 0,1 0 0 0 0,0 0 0 0 0,0 0 0 0 0,0 1 0 0 0,0-1 0 0 0,0 0 0 0 0,0 0 0 0 0,0 0 0 0 0,0 0 0 0 0,0 0 0 0 0,0 0 0 0 0,0 0 0 0 0,0 0 0 0 0,-1 0 0 0 0,1 0 0 0 0,0 0 0 0 0,0 0 0 0 0,-9 4 0 0 0,-4-2 0 0 0,1-1 0 0 0,-1 0 0 0 0,0 0 0 0 0,-21-3 0 0 0,2 1 0 0 0,-454-28 45 0 0,210 8-26 0 0,-1206-48 120 0 0,831 42-87 0 0,377 15-40 0 0,-375-29 105 0 0,575 34-96 0 0,-42-3 22 0 0,102 11-52 0 0,13-1 8 0 0,1 0 1 0 0,0 0-1 0 0,0 0 1 0 0,0 0 0 0 0,0 0-1 0 0,0 0 1 0 0,0 0-1 0 0,0 0 1 0 0,0 0 0 0 0,0 0-1 0 0,0 0 1 0 0,0 0-1 0 0,0 0 1 0 0,0 0-1 0 0,0 0 1 0 0,0 0 0 0 0,0 0-1 0 0,0 0 1 0 0,0 0-1 0 0,0 0 1 0 0,-1 0-1 0 0,1 0 1 0 0,0 1 0 0 0,0-1-1 0 0,0 0 1 0 0,0 0-1 0 0,0 0 1 0 0,0 0-1 0 0,0 0 1 0 0,0 0 0 0 0,0 0-1 0 0,0 0 1 0 0,0 0-1 0 0,0 0 1 0 0,0 0-1 0 0,0 0 1 0 0,0 0 0 0 0,0 0-1 0 0,0 1 1 0 0,0-1-1 0 0,1 0 1 0 0,-1 0-1 0 0,0 0 1 0 0,0 0 0 0 0,0 0-1 0 0,0 0 1 0 0,0 0-1 0 0,0 0 1 0 0,0 0-1 0 0,0 0 1 0 0,0 0 0 0 0,0 0-1 0 0,0 0 1 0 0,0 0-1 0 0,0 0 1 0 0,0 0 0 0 0,0 0-1 0 0,0 0 1 0 0,0 0-1 0 0,0 0 1 0 0,0 0-1 0 0,1 0 1 0 0,-1 0 0 0 0,0 1-1 0 0,13 4-105 0 0,-12-5 92 0 0,40 14-188 0 0,79 14-1 0 0,46-5 65 0 0,-108-16 102 0 0,811 76 36 0 0,-353-39 16 0 0,-274-21-13 0 0,290 31-23 0 0,66 42-263 0 0,-410-54 245 0 0,209 77 0 0 0,-349-102 38 0 0,82 31 0 0 0,-101-36 0 0 0,-1 1 0 0 0,37 25 0 0 0,-64-38 0 0 0,-1 0 0 0 0,1 1 0 0 0,0-1 0 0 0,0 1 0 0 0,-1-1 0 0 0,1 1 0 0 0,0-1 0 0 0,-1 1 0 0 0,1 0 0 0 0,-1-1 0 0 0,1 1 0 0 0,-1 0 0 0 0,1-1 0 0 0,-1 1 0 0 0,1 0 0 0 0,-1 1 0 0 0,0-2 0 0 0,0 1 0 0 0,0 0 0 0 0,0 0 0 0 0,-1-1 0 0 0,1 1 0 0 0,0 0 0 0 0,-1 0 0 0 0,1-1 0 0 0,-1 1 0 0 0,1 0 0 0 0,-1-1 0 0 0,1 1 0 0 0,-1 0 0 0 0,1-1 0 0 0,-1 1 0 0 0,1-1 0 0 0,-1 1 0 0 0,0-1 0 0 0,1 1 0 0 0,-1-1 0 0 0,-1 1 0 0 0,-19 9 0 0 0,4-5 0 0 0,0 0 0 0 0,0-2 0 0 0,0 1 0 0 0,-31 0 0 0 0,-74-4 3 0 0,62-2 13 0 0,-555-38 453 0 0,2-46-199 0 0,-408-84-100 0 0,-46-11-52 0 0,488 69-108 0 0,82 15 23 0 0,-2 16-2 0 0,203 47-63 0 0,-303 4 0 0 0,542 29-46 0 0,1 3 0 0 0,-90 14 0 0 0,95-5-89 0 0,-77 25 0 0 0,101-25 114 0 0,2-1 42 0 0,14-5 11 0 0,8-4-5 0 0,0 0 1 0 0,0-1-1 0 0,0 1 0 0 0,1 0 1 0 0,-1 1-1 0 0,0-1 0 0 0,-4 3 1 0 0,-15 11-33 0 0,5-6 8 0 0,0-1 0 0 0,-1-1 1 0 0,1-1-1 0 0,-1 0 0 0 0,-1-2 1 0 0,1 0-1 0 0,-28 3 0 0 0,9-5 19 0 0,-1-1-1 0 0,-65-6 0 0 0,99 4 13 0 0,-15-1-5 0 0,-25-5-1 0 0,37 5 13 0 0,0 0-1 0 0,0-1 0 0 0,1 0 1 0 0,-1 0-1 0 0,1 0 0 0 0,-11-8 1 0 0,3 1 27 0 0,1-1 1 0 0,0 0-1 0 0,1-1 1 0 0,1-1 0 0 0,0 0-1 0 0,0 0 1 0 0,2-1-1 0 0,-1 0 1 0 0,2 0 0 0 0,-11-24-1 0 0,0-8 106 0 0,-24-80 1 0 0,35 93-106 0 0,1 0 1 0 0,2 0 0 0 0,-1-50 0 0 0,33-344 142 0 0,-10 255-140 0 0,1 30-40 0 0,0-19 0 0 0,-17 129 3 0 0,-1 10-16 0 0,0 20-42 0 0,-2 22-328 0 0,0 0 233 0 0,-5 23 0 0 0,0-1 42 0 0,-49 510-355 0 0,29-241 286 0 0,-10-46 127 0 0,20-150 36 0 0,9-68 20 0 0,0 7 35 0 0,-4 85 0 0 0,9-96 727 0 0,2-41-701 0 0,-7 15-54 0 0,3-1 571 0 0,6-22-508 0 0,0 1-1 0 0,0-1 0 0 0,0 1 1 0 0,1-1-1 0 0,0 1 1 0 0,3-9-1 0 0,3-6 69 0 0,62-212 264 0 0,53-143-440 0 0,20 82-40 0 0,-128 269 55 0 0,2-1 1 0 0,0 2-1 0 0,2 0 0 0 0,0 1 0 0 0,2 1 1 0 0,40-32-1 0 0,-49 45 3 0 0,0 0 1 0 0,1 0 0 0 0,0 1-1 0 0,0 1 1 0 0,28-9 0 0 0,-19 8-34 0 0,1 2 0 0 0,46-5-1 0 0,-44 8 14 0 0,-1 2 0 0 0,0 1 0 0 0,33 5 0 0 0,69 21-51 0 0,-74-9 85 0 0,99 47 0 0 0,-114-47 0 0 0,87 36-160 0 0,-106-44 171 0 0,-3 0 31 0 0,-6-1-20 0 0,-8-7 99 0 0,-2-2-110 0 0,0 1-1 0 0,0-1 1 0 0,1 0-1 0 0,-1 0 0 0 0,0 1 1 0 0,0-1-1 0 0,0 1 1 0 0,0-1-1 0 0,0 1 1 0 0,0-1-1 0 0,-1 2 1 0 0,-4 1 11 0 0,-2 0 7 0 0,0 0 0 0 0,0-1 0 0 0,-1-1-1 0 0,1 1 1 0 0,-1-1 0 0 0,-15-1 0 0 0,-54-6 127 0 0,50 3-110 0 0,-413-46 290 0 0,272 30-119 0 0,167 19-153 0 0,7-2-8 0 0,30-12-72 0 0,1 2 0 0 0,67-13 0 0 0,83-3-218 0 0,-158 24 207 0 0,517-46-116 0 0,2 35 70 0 0,-109 4 73 0 0,-258 5 0 0 0,59-2 6 0 0,315-7 112 0 0,-451 15-99 0 0,778 10 201 0 0,-878-10-220 0 0,561 30 53 0 0,-2 16-21 0 0,261 35-168 0 0,-122-13-272 0 0,-648-63 384 0 0,-1 2 0 0 0,-1 3 0 0 0,57 18 0 0 0,-95-23-56 0 0,-11-4-21 0 0,-9 5-332 0 0,3-3 419 0 0,-1 0 0 0 0,1 0 0 0 0,-1 0 0 0 0,0 0 0 0 0,0-1 0 0 0,0 0 0 0 0,0 0 0 0 0,0 0 0 0 0,0-1 0 0 0,-1 0 0 0 0,1 0 0 0 0,-7 1 0 0 0,-12-1-67 0 0,-42-2-1 0 0,61 1 81 0 0,-23-2-17 0 0,0-2 0 0 0,0-1-1 0 0,0-1 1 0 0,-44-16 0 0 0,-101-53-100 0 0,153 66 99 0 0,1-2 0 0 0,0 0 0 0 0,1-1 1 0 0,0-1-1 0 0,1-1 0 0 0,0 0 0 0 0,-20-24 0 0 0,33 34 19 0 0,1 0 0 0 0,0 0 0 0 0,0-1 0 0 0,0 1 0 0 0,0-1 0 0 0,1 0 0 0 0,0 0 0 0 0,0 0 0 0 0,0 0 0 0 0,1 0 0 0 0,-1 0 0 0 0,1 0 0 0 0,1-1 0 0 0,-2-7 0 0 0,3 6 0 0 0,-1 0 0 0 0,1 0 0 0 0,0 1 0 0 0,1-1 0 0 0,0 1 0 0 0,0-1 0 0 0,0 1 0 0 0,0 0 0 0 0,1 0 0 0 0,5-8 0 0 0,1 0 0 0 0,1 1 0 0 0,1 0 0 0 0,0 0 0 0 0,1 1 0 0 0,0 1 0 0 0,0 0 0 0 0,1 0 0 0 0,23-13 0 0 0,22-7-54 0 0,2 1 0 0 0,1 4 0 0 0,86-26 0 0 0,-82 34 5 0 0,1 2-1 0 0,80-9 1 0 0,135 2-43 0 0,-197 19 20 0 0,161 12 0 0 0,-227-7 70 0 0,-12-1-22 0 0,1 0 1 0 0,-1 1 0 0 0,1-1-1 0 0,-1 2 1 0 0,11 2 0 0 0,-19-1-32 0 0,-1 3 47 0 0,-1 0 0 0 0,1 0 1 0 0,-1 0-1 0 0,-1-1 0 0 0,1 1 1 0 0,-1-1-1 0 0,0 0 0 0 0,-1 0 0 0 0,1-1 1 0 0,-1 0-1 0 0,1 0 0 0 0,-1 0 1 0 0,-1-1-1 0 0,-9 5 0 0 0,-8 3 11 0 0,-1-2 0 0 0,-44 11 0 0 0,-178 31-3 0 0,-114 31 0 0 0,254-51-7 0 0,-4 1 73 0 0,-116 49-1 0 0,216-76-61 0 0,1 0 0 0 0,-18 13 0 0 0,9-3-4 0 0,17-11 0 0 0,1 0 0 0 0,0-2-2 0 0,1 1 0 0 0,-1-1 0 0 0,0 1 0 0 0,1-1-1 0 0,-1 1 1 0 0,1-1 0 0 0,0 1 0 0 0,0-1 0 0 0,0 1 0 0 0,0 0 0 0 0,0-1-1 0 0,0 1 1 0 0,1-1 0 0 0,-1 1 0 0 0,1-1 0 0 0,0 1 0 0 0,0-1-1 0 0,0 1 1 0 0,0-1 0 0 0,0 0 0 0 0,0 0 0 0 0,1 1 0 0 0,-1-1 0 0 0,1 0-1 0 0,0 0 1 0 0,-1 0 0 0 0,5 2 0 0 0,4 6-40 0 0,1-2 0 0 0,0 0 1 0 0,24 14-1 0 0,-26-17 32 0 0,39 20 4 0 0,96 36 0 0 0,-67-31 7 0 0,44 14 24 0 0,40 18 14 0 0,-101-36-24 0 0,-23-10 10 0 0,57 32-1 0 0,-93-48-24 0 0,0 1 0 0 0,0 0 0 0 0,0 0 0 0 0,0-1 0 0 0,0 1 0 0 0,0 0 0 0 0,0 0 0 0 0,0 0 0 0 0,-1 0 0 0 0,2 1 0 0 0,-2-1 0 0 0,1 0 0 0 0,-1 0 0 0 0,0 0 0 0 0,0 0 0 0 0,1 0 0 0 0,-1 0 0 0 0,0 0 0 0 0,0 0 0 0 0,0 0 0 0 0,0 0 0 0 0,0 0 0 0 0,0 1 0 0 0,-1-1 0 0 0,1 0 0 0 0,0 0 0 0 0,-1 0 0 0 0,1 0 0 0 0,0 0 0 0 0,-1-1 0 0 0,1 1 0 0 0,-1 0 0 0 0,1 0-1 0 0,-1 0 1 0 0,0 0 0 0 0,1 0 0 0 0,-2 0 0 0 0,-2 4-9 0 0,0-1 1 0 0,-1 0-1 0 0,-7 5 0 0 0,7-6-8 0 0,-228 154 427 0 0,128-90-359 0 0,73-47-98 0 0,-1-2 0 0 0,0-2 0 0 0,-37 13 0 0 0,57-26-179 0 0,10-3 184 0 0,1 0-78 0 0,0-2-149 0 0,-3-7 280 0 0,5 9-9 0 0,0-1 1 0 0,0 1 0 0 0,0 0 0 0 0,0 0 0 0 0,0 0 0 0 0,0 0 0 0 0,0 0 0 0 0,0-1 0 0 0,-1 1-1 0 0,1 0 1 0 0,0 0 0 0 0,0 0 0 0 0,0 0 0 0 0,0 0 0 0 0,0-1 0 0 0,0 1 0 0 0,0 0 0 0 0,0 0 0 0 0,0 0-1 0 0,0 0 1 0 0,0-1 0 0 0,0 1 0 0 0,0 0 0 0 0,1 0 0 0 0,-1 0 0 0 0,0 0 0 0 0,0 0 0 0 0,0-1-1 0 0,0 1 1 0 0,0 0 0 0 0,0 0 0 0 0,0 0 0 0 0,0 0 0 0 0,1 0 0 0 0,6-13 42 0 0,2 2 1 0 0,-1-1 0 0 0,2 1-1 0 0,-1 0 1 0 0,13-10-1 0 0,62-48 56 0 0,-71 60-72 0 0,92-70-65 0 0,31-23-76 0 0,60-52 56 0 0,34-28-46 0 0,-16-17-171 0 0,-202 186 206 0 0,0 0-1 0 0,-1-1 1 0 0,0-1 0 0 0,16-29-1 0 0,-25 39 71 0 0,0 0 1 0 0,0 0-1 0 0,0 0 0 0 0,-1 0 1 0 0,0-1-1 0 0,0 1 0 0 0,0 0 0 0 0,0-1 1 0 0,-1-5-1 0 0,0 8 19 0 0,-1-1 0 0 0,1 1 0 0 0,-1 0 0 0 0,0-1 0 0 0,0 1 0 0 0,0 0 0 0 0,0 0 0 0 0,-1 0 0 0 0,1 0 0 0 0,-1 0 0 0 0,0 0 0 0 0,1 0 0 0 0,-1 1 0 0 0,-1-1 0 0 0,-3-4 0 0 0,-3 0-7 0 0,0 0 0 0 0,0 0 0 0 0,-1 1 0 0 0,0 0 0 0 0,0 1 0 0 0,0 0 0 0 0,0 1 0 0 0,-19-6 0 0 0,-10 0-6 0 0,-44-5-1 0 0,49 9-11 0 0,-1048-102 147 0 0,467 95 258 0 0,83 40 308 0 0,524-27-735 0 0,9-2 7 0 0,11-4-16 0 0,-10 5 25 0 0,41-14-207 0 0,1 1 0 0 0,56-10 0 0 0,-60 16 46 0 0,144-31-307 0 0,1 8 0 0 0,1 8 0 0 0,191 2 0 0 0,-313 22 339 0 0,65 8 0 0 0,-121-8 112 0 0,-1 0 0 0 0,0 0-1 0 0,13 5 1 0 0,-19-6 6 0 0,0 1 0 0 0,0-1 0 0 0,0 0 0 0 0,0 1 0 0 0,0-1 0 0 0,0 1 0 0 0,0-1 0 0 0,0 1 0 0 0,0 0 0 0 0,0-1 0 0 0,0 1 0 0 0,-1 0 0 0 0,1 0 0 0 0,0 0 1 0 0,0-1-1 0 0,-1 1 0 0 0,1 0 0 0 0,0 0 0 0 0,-1 0 0 0 0,1 0 0 0 0,-1 0 0 0 0,1 0 0 0 0,-1 0 0 0 0,0 0 0 0 0,1 0 0 0 0,-1 0 0 0 0,0 1 0 0 0,0-1 0 0 0,0 0 0 0 0,0 0 0 0 0,0 0 0 0 0,0 0 0 0 0,0 2 0 0 0,-2 1-119 0 0,0 1 0 0 0,-1-1 1 0 0,1 0-1 0 0,-1 0 0 0 0,0 0 0 0 0,0 0 0 0 0,0 0 0 0 0,0-1 0 0 0,-1 0 0 0 0,1 1 0 0 0,-7 3 0 0 0,6-4-90 0 0,-44 36-3664 0 0,-15 9-1126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2:50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2548 396 6447 0 0,'3'-7'138'0'0,"1"0"0"0"0,-1 1 0 0 0,2-1-1 0 0,8-10 1 0 0,-12 16-141 0 0,2-3 7 0 0,0-1 0 0 0,0 0-1 0 0,-1 0 1 0 0,1 0 0 0 0,-1 0 0 0 0,1-6 0 0 0,7-13 647 0 0,-5 13-143 0 0,-1 6-102 0 0,-2 0 1 0 0,1-1-1 0 0,-1 0 0 0 0,0 0 0 0 0,3-11 1 0 0,-5 12-150 0 0,-1 3-239 0 0,0-1 1 0 0,1 1-1 0 0,-1-1 0 0 0,0 1 0 0 0,0-1 1 0 0,-1 1-1 0 0,1-1 0 0 0,-2-1 1 0 0,-8-4 58 0 0,5 6-70 0 0,1 0-24 0 0,-1 0 0 0 0,1 0 0 0 0,-1 0 0 0 0,0 1 0 0 0,1 0 0 0 0,-1 0 0 0 0,-10 0 0 0 0,-43 3-174 0 0,47-1 174 0 0,-61 8-42 0 0,-75 20-1 0 0,62-11 194 0 0,-219 32 1059 0 0,-362 12-1 0 0,568-57-905 0 0,-344 11 1184 0 0,148-19-621 0 0,301 3-836 0 0,-1 1 0 0 0,1 0-1 0 0,-1 0 1 0 0,10 3 0 0 0,8 2-3 0 0,77 10-78 0 0,161 4-1 0 0,104-21-127 0 0,-277-1 175 0 0,245-1-64 0 0,134 14 70 0 0,-321 0 406 0 0,206 42-1 0 0,-312-45-316 0 0,0 2 0 0 0,-1 2 0 0 0,-1 1-1 0 0,0 2 1 0 0,50 28 0 0 0,-81-39-78 0 0,0 1 0 0 0,0 0-1 0 0,0 0 1 0 0,-1 0 0 0 0,0 1 0 0 0,0 0-1 0 0,-1 0 1 0 0,10 14 0 0 0,-13-17-1 0 0,0 0 1 0 0,0 0-1 0 0,-1 1 1 0 0,1-1-1 0 0,-1 1 1 0 0,1-1-1 0 0,-1 1 1 0 0,-1 0-1 0 0,1 0 1 0 0,0-1-1 0 0,-1 1 1 0 0,0 0-1 0 0,1 0 1 0 0,-2-1-1 0 0,1 1 1 0 0,0 0-1 0 0,-1 0 1 0 0,1-1-1 0 0,-1 1 1 0 0,0 0-1 0 0,-3 5 1 0 0,0-2-12 0 0,0-1 0 0 0,0 1 1 0 0,-1-1-1 0 0,0 0 0 0 0,0 0 1 0 0,0-1-1 0 0,-1 0 0 0 0,0 0 1 0 0,0 0-1 0 0,-10 6 0 0 0,-9 3 16 0 0,-38 17-1 0 0,53-27-7 0 0,-42 18 11 0 0,-1-2 1 0 0,-82 18 0 0 0,-116 11 155 0 0,221-44-145 0 0,-1162 171 686 0 0,1059-159-566 0 0,-418 46 745 0 0,490-58-789 0 0,-90 5 166 0 0,149-10-201 0 0,5 0 21 0 0,422-56-82 0 0,-311 44 18 0 0,276-14-15 0 0,3 17 15 0 0,-201 6 36 0 0,586 16 135 0 0,-769-12-181 0 0,377 27 382 0 0,-370-26-353 0 0,0 1-1 0 0,-1 1 1 0 0,1 0-1 0 0,23 10 1 0 0,-38-14-32 0 0,0 1 1 0 0,0-1 0 0 0,0 0-1 0 0,0 1 1 0 0,-1-1 0 0 0,1 1-1 0 0,0-1 1 0 0,0 1 0 0 0,0 0-1 0 0,-1-1 1 0 0,1 1 0 0 0,0 0-1 0 0,-1-1 1 0 0,1 1 0 0 0,0 1-1 0 0,-1 0 0 0 0,1-1 0 0 0,-1 0 0 0 0,0 1 0 0 0,0-1 0 0 0,-1 1 0 0 0,1-1 0 0 0,0 1 0 0 0,0-1 1 0 0,-1 0-1 0 0,1 1 0 0 0,-1-1 0 0 0,1 1 0 0 0,-1-1 0 0 0,0 0 0 0 0,1 0 0 0 0,-1 1 0 0 0,0-1 0 0 0,0 0 0 0 0,0 0 0 0 0,0 0 0 0 0,0 0 0 0 0,0 0 0 0 0,-2 1 0 0 0,-2 3-4 0 0,-1 0 1 0 0,0-1-1 0 0,-10 6 1 0 0,-21 10-50 0 0,-60 23 1 0 0,-45 5 22 0 0,45-16 34 0 0,-309 95 132 0 0,-768 123 993 0 0,779-171-708 0 0,-40 21 2 0 0,392-90-388 0 0,1 3 116 0 0,40-12-22 0 0,15 11-65 0 0,-5-9-64 0 0,0 0 0 0 0,0 0 0 0 0,0 0 0 0 0,0-1 0 0 0,0-1 0 0 0,1 1 0 0 0,-1-1 0 0 0,1-1 0 0 0,11 0 0 0 0,-5 1 0 0 0,250-4 0 0 0,1-19 0 0 0,-138 10 0 0 0,727-41 0 0 0,-99 49 0 0 0,-599 13 0 0 0,-120-5 0 0 0,0 2 0 0 0,42 12 0 0 0,-59-11 11 0 0,-19-6-9 0 0,-1-1 1 0 0,1 0-1 0 0,0 1 0 0 0,-1-1 1 0 0,1 1-1 0 0,-1-1 0 0 0,1 1 1 0 0,0-1-1 0 0,-1 1 1 0 0,1-1-1 0 0,-1 1 0 0 0,1 0 1 0 0,-1-1-1 0 0,0 1 0 0 0,1 0 1 0 0,-1-1-1 0 0,1 2 0 0 0,-1 0-1 0 0,0-1 0 0 0,0 1-1 0 0,0-1 1 0 0,-1 1-1 0 0,1-1 1 0 0,0 1 0 0 0,-1-1-1 0 0,1 0 1 0 0,-1 1-1 0 0,1-1 1 0 0,-1 1-1 0 0,0-1 1 0 0,0 0 0 0 0,0 0-1 0 0,1 1 1 0 0,-1-1-1 0 0,0 0 1 0 0,0 0 0 0 0,-2 1-1 0 0,-25 21-1 0 0,-4-4 16 0 0,-1-1 0 0 0,-1-2 0 0 0,0-1-1 0 0,-63 18 1 0 0,-152 24 207 0 0,203-48-198 0 0,-673 103 230 0 0,634-100-241 0 0,-286 28 42 0 0,71-9-57 0 0,124-15 16 0 0,-35 5 36 0 0,141-13 14 0 0,68-8 5 0 0,6 0 17 0 0,40 2-3 0 0,57-5 0 0 0,-40 0-33 0 0,317-16-37 0 0,-247 15-13 0 0,572-4 0 0 0,-624 10 0 0 0,234 10 0 0 0,-2 19 0 0 0,-85 11 0 0 0,-170-28 0 0 0,104 41 0 0 0,-144-49 0 0 0,-1 2 0 0 0,21 12 0 0 0,-30-16 0 0 0,-1 0 0 0 0,0 0 0 0 0,-1 0 0 0 0,1 0 0 0 0,-1 1 0 0 0,1 0 0 0 0,-1 0 0 0 0,-1 0 0 0 0,6 10 0 0 0,-2 4 0 0 0,-7-16 0 0 0,0 0 0 0 0,0 0 0 0 0,0 0 0 0 0,0 0 0 0 0,-1 0 0 0 0,1 0 0 0 0,-1 0 0 0 0,0 0 0 0 0,0 0 0 0 0,0 0 0 0 0,0 0 0 0 0,-1 0 0 0 0,1-1 0 0 0,-3 5 0 0 0,-1 0 0 0 0,0-1 0 0 0,0 0 0 0 0,-1 0 0 0 0,-9 8 0 0 0,2-4 0 0 0,0-1 0 0 0,0-1 0 0 0,0 0 0 0 0,-25 10 0 0 0,-65 20 0 0 0,72-28 0 0 0,-466 128 0 0 0,-8-35 0 0 0,75-17 16 0 0,301-60 63 0 0,-172 45 135 0 0,269-58-139 0 0,32-13-74 0 0,0 0 0 0 0,0 0 0 0 0,0 0 0 0 0,0 0 0 0 0,0 0 0 0 0,0 0 0 0 0,0 0 0 0 0,1 0 0 0 0,-1 0 0 0 0,0 0 0 0 0,0 0 0 0 0,0 0 0 0 0,0 0 0 0 0,0 0 0 0 0,0 0 0 0 0,0 0 0 0 0,0 1 0 0 0,0-1 0 0 0,0 0 0 0 0,0 0 0 0 0,0 0-1 0 0,0 0 1 0 0,0 0 0 0 0,0 0 0 0 0,0 0 0 0 0,0 0 0 0 0,0 0 0 0 0,0 0 0 0 0,0 0 0 0 0,0 0 0 0 0,0 0 0 0 0,0 0 0 0 0,0 1 0 0 0,0-1 0 0 0,0 0 0 0 0,0 0 0 0 0,0 0 0 0 0,0 0 0 0 0,0 0 0 0 0,0 0 0 0 0,0 0 0 0 0,0 0 0 0 0,0 0 0 0 0,0 0 0 0 0,0 0 0 0 0,0 0 0 0 0,0 1 0 0 0,0-1 0 0 0,0 0 0 0 0,0 0 0 0 0,0 0 0 0 0,0 0 0 0 0,0 0 0 0 0,0 0-1 0 0,8 4 2 0 0,-1 0 0 0 0,1-1 0 0 0,0 0-1 0 0,1-1 1 0 0,-1 0 0 0 0,15 3 0 0 0,59 1-42 0 0,-54-4 5 0 0,369 5 19 0 0,-89-4 17 0 0,461 51 155 0 0,-686-44-143 0 0,118 18 19 0 0,-149-19-24 0 0,90 31-1 0 0,-116-30-7 0 0,-24-10 0 0 0,-1 1 0 0 0,1 0 0 0 0,0 0 0 0 0,0 0 0 0 0,0 0 0 0 0,-1 0 0 0 0,4 2 0 0 0,-5-2 0 0 0,1 0 0 0 0,-1-1 0 0 0,1 1 0 0 0,-1 0 0 0 0,0 0 0 0 0,1-1 0 0 0,-1 1 0 0 0,0 0 0 0 0,1 0 0 0 0,-1 0 0 0 0,0-1 0 0 0,0 1 0 0 0,1 0 0 0 0,-1 0 0 0 0,0 0 0 0 0,0 0 0 0 0,0 0 0 0 0,-1 1 0 0 0,0 1-2 0 0,0 0 0 0 0,0 0 0 0 0,0 0 1 0 0,0 0-1 0 0,-1 0 0 0 0,0 0 0 0 0,1-1 0 0 0,-1 1 0 0 0,0 0 0 0 0,-1-1 0 0 0,1 0 0 0 0,0 1 1 0 0,0-1-1 0 0,-1 0 0 0 0,0 0 0 0 0,1-1 0 0 0,-1 1 0 0 0,-4 1 0 0 0,-8 5-10 0 0,0-1 0 0 0,-19 7 0 0 0,34-14 12 0 0,-366 98 0 0 0,35-39 2 0 0,-4-19-9 0 0,-98 15 65 0 0,263-31-49 0 0,-68 12 66 0 0,179-24 69 0 0,-75 25-1 0 0,134-37-141 0 0,-1 1 0 0 0,1-1 0 0 0,0 0 0 0 0,-1 0 0 0 0,1 1 0 0 0,0-1 0 0 0,-1 0 0 0 0,1 1 0 0 0,0-1 0 0 0,-1 0 0 0 0,1 1 0 0 0,0-1 0 0 0,0 1 0 0 0,-1-1 0 0 0,1 0 0 0 0,0 1 0 0 0,0-1 0 0 0,0 1 0 0 0,0-1 0 0 0,-1 1 0 0 0,1-1 0 0 0,0 1 0 0 0,0-1 0 0 0,0 1 0 0 0,0-1 0 0 0,0 0 0 0 0,0 1 0 0 0,0-1 0 0 0,1 2-1 0 0,-1-1 4 0 0,0 0-5 0 0,0 1 0 0 0,1 0 0 0 0,-1 0 0 0 0,1-1 0 0 0,-1 1 0 0 0,1 0 0 0 0,0-1 0 0 0,-1 1 0 0 0,1 0 0 0 0,0-1 0 0 0,0 1 0 0 0,0-1 0 0 0,0 0 0 0 0,1 1 0 0 0,-1-1 0 0 0,0 0 0 0 0,1 0 0 0 0,-1 1 0 0 0,0-1 0 0 0,1 0 0 0 0,-1-1 0 0 0,1 1 0 0 0,1 1 0 0 0,7 2 0 0 0,-1 0 0 0 0,19 5 0 0 0,-23-7 0 0 0,34 8-23 0 0,1-1-1 0 0,0-2 0 0 0,43 1 1 0 0,125-3 35 0 0,-95-5-18 0 0,231 15 5 0 0,-146-5 13 0 0,661 33 105 0 0,-709-29-210 0 0,-136-12 27 0 0,-11-1-8 0 0,-4 2 62 0 0,0-1 0 0 0,0 1 1 0 0,0-1-1 0 0,-1 1 0 0 0,1-1 0 0 0,0 0 1 0 0,-1 1-1 0 0,0-1 0 0 0,1 0 0 0 0,-1 0 1 0 0,0 0-1 0 0,0 0 0 0 0,0 0 1 0 0,-3 1-1 0 0,-5 5 1 0 0,-2 0 0 0 0,1-1 0 0 0,-1-1 0 0 0,0 0 0 0 0,-1 0 0 0 0,-19 5 0 0 0,-83 17-4 0 0,82-21-17 0 0,-115 21 29 0 0,-1-6 0 0 0,-1-7 1 0 0,-268-7-1 0 0,36-48 3 0 0,173-2 3 0 0,170 30-7 0 0,0-1 1 0 0,2-1 0 0 0,-46-25-1 0 0,70 32-2 0 0,0-1 0 0 0,1 0-1 0 0,0-1 1 0 0,0-1-1 0 0,1 0 1 0 0,0 0-1 0 0,1-1 1 0 0,-11-14 0 0 0,15 18 6 0 0,2-1 0 0 0,-1 0 0 0 0,1 1 1 0 0,0-2-1 0 0,1 1 0 0 0,-1 0 1 0 0,2-1-1 0 0,-1 1 0 0 0,1-1 1 0 0,1 0-1 0 0,-1 0 0 0 0,2 1 1 0 0,-1-1-1 0 0,2-18 0 0 0,1 13-4 0 0,0-1-1 0 0,1 0 1 0 0,1 1-1 0 0,0 0 1 0 0,1 0-1 0 0,1 0 1 0 0,0 0-1 0 0,12-18 1 0 0,-7 16-24 0 0,1 0 0 0 0,0 0 1 0 0,1 1-1 0 0,1 0 1 0 0,24-18-1 0 0,-8 9-40 0 0,2 1 1 0 0,35-17-1 0 0,69-31-86 0 0,-129 68 149 0 0,108-50-134 0 0,2 5 1 0 0,202-54-1 0 0,-242 82 134 0 0,557-156-142 0 0,-601 166 147 0 0,-12 5 0 0 0,0-2 0 0 0,0 0 0 0 0,0-2 0 0 0,27-15 0 0 0,-37 15-12 0 0,-10 8 10 0 0,-1 1 0 0 0,1-1 0 0 0,-1 0 1 0 0,1 0-1 0 0,-1 0 0 0 0,0 1 0 0 0,1-1 0 0 0,-1 0 0 0 0,0 0 0 0 0,0 0 0 0 0,0 0 0 0 0,0 0 0 0 0,0 0 1 0 0,0 0-1 0 0,0 1 0 0 0,0-1 0 0 0,0 0 0 0 0,0 0 0 0 0,0 0 0 0 0,-1 0 0 0 0,1 0 0 0 0,0 0 0 0 0,0 1 1 0 0,-1-1-1 0 0,1 0 0 0 0,-1 0 0 0 0,1 0 0 0 0,-1 1 0 0 0,1-1 0 0 0,-1 0 0 0 0,0 1 0 0 0,1-1 1 0 0,-1 0-1 0 0,0 1 0 0 0,1-1 0 0 0,-2 0 0 0 0,-4-3-11 0 0,1 0 1 0 0,-1 1 0 0 0,-9-6-1 0 0,-13-4-27 0 0,-1 2 0 0 0,0 1-1 0 0,0 1 1 0 0,-38-7 0 0 0,-125-10-21 0 0,132 20 51 0 0,-417-37-29 0 0,51 7 236 0 0,6-25 161 0 0,378 54-288 0 0,1-2 0 0 0,1-2 0 0 0,-49-20 0 0 0,84 29-63 0 0,0-1 0 0 0,0 1 0 0 0,0-1 0 0 0,1 0 0 0 0,-1-1 0 0 0,1 1 0 0 0,0-1 0 0 0,0 0 0 0 0,0 0 0 0 0,0 0 0 0 0,1-1 0 0 0,-1 1 0 0 0,-2-7 0 0 0,4 7-5 0 0,1 1 0 0 0,-1 0 0 0 0,1-1-1 0 0,0 1 1 0 0,0-1 0 0 0,1 0 0 0 0,-1 1 0 0 0,1-1-1 0 0,-1 0 1 0 0,1 1 0 0 0,0-1 0 0 0,1 0 0 0 0,-1 1-1 0 0,1-1 1 0 0,-1 0 0 0 0,1 1 0 0 0,0-1 0 0 0,1 1 0 0 0,-1-1-1 0 0,4-5 1 0 0,1-1-23 0 0,0 0 0 0 0,1 1 0 0 0,0 0-1 0 0,16-15 1 0 0,39-30-129 0 0,-51 45 134 0 0,23-16-34 0 0,1 1 0 0 0,1 1-1 0 0,41-19 1 0 0,122-46-29 0 0,-135 62 37 0 0,349-130 25 0 0,6 22 95 0 0,-201 73-32 0 0,140-49 25 0 0,-341 104-71 0 0,-1-1 0 0 0,0-1 0 0 0,29-19 0 0 0,-44 26 0 0 0,1 0 0 0 0,-1 1 0 0 0,0-1 1 0 0,0 0-1 0 0,0 0 0 0 0,0 0 0 0 0,1 0 0 0 0,-1-1 0 0 0,-1 1 0 0 0,1 0 0 0 0,0 0 0 0 0,0 0 0 0 0,0-1 0 0 0,-1 1 1 0 0,1 0-1 0 0,0-1 0 0 0,-1 1 0 0 0,0-1 0 0 0,1 1 0 0 0,-1-1 0 0 0,0 1 0 0 0,0-1 0 0 0,1 1 0 0 0,-1-1 1 0 0,0 1-1 0 0,-1-1 0 0 0,1 1 0 0 0,0-1 0 0 0,0 1 0 0 0,-1-1 0 0 0,1 1 0 0 0,0-1 0 0 0,-1 1 0 0 0,0 0 1 0 0,1-1-1 0 0,-1 1 0 0 0,-1-2 0 0 0,-2-2-2 0 0,0 0 0 0 0,0 1 0 0 0,0-1 0 0 0,0 1 0 0 0,0 0 0 0 0,-1 1 0 0 0,0-1 0 0 0,-6-3-1 0 0,-22-11-41 0 0,-1 2-1 0 0,0 1 1 0 0,-2 1-1 0 0,1 2 1 0 0,-42-7-1 0 0,-189-25-44 0 0,225 39 76 0 0,-489-63 66 0 0,411 53-23 0 0,-440-73 212 0 0,541 84-226 0 0,-65-15 52 0 0,70 16-52 0 0,0-2-1 0 0,0 0 1 0 0,-22-11 0 0 0,33 14-11 0 0,-1 1-1 0 0,1-1 1 0 0,0 1-1 0 0,-1-1 1 0 0,1 0 0 0 0,0 0-1 0 0,0 0 1 0 0,0 0-1 0 0,1 0 1 0 0,-1 0 0 0 0,0-1-1 0 0,1 1 1 0 0,0-1-1 0 0,-3-4 1 0 0,4 5 2 0 0,-1 0 0 0 0,1 0 0 0 0,0 0 0 0 0,0 0 0 0 0,0 0 0 0 0,0 0 0 0 0,0 0 0 0 0,0 0 0 0 0,0 1 0 0 0,1-1 1 0 0,-1 0-1 0 0,1 0 0 0 0,-1 0 0 0 0,1 0 0 0 0,0 0 0 0 0,0 1 0 0 0,0-1 0 0 0,0 0 0 0 0,0 1 0 0 0,0-1 0 0 0,3-2 0 0 0,5-7 8 0 0,2 1 0 0 0,-1 0 0 0 0,1 1 0 0 0,13-8 0 0 0,51-29 37 0 0,-65 40-51 0 0,25-12-35 0 0,64-25 1 0 0,42-5-90 0 0,-33 13 68 0 0,12-5 49 0 0,199-39 1 0 0,287-47 5 0 0,-437 80 0 0 0,-165 44 0 0 0,-1 1 0 0 0,1 0 0 0 0,-1-1 0 0 0,0 1 0 0 0,0-1 0 0 0,0 0 0 0 0,6-5 0 0 0,-8 7 0 0 0,-1-1 0 0 0,1 0 0 0 0,0 1 0 0 0,-1-1 0 0 0,1 0 0 0 0,-1 0 0 0 0,1 0 0 0 0,-1 0 0 0 0,1 1 0 0 0,-1-1 0 0 0,0 0 0 0 0,1 0 0 0 0,-1 0 0 0 0,0 0 0 0 0,0 0 0 0 0,0 0 0 0 0,0 0 0 0 0,0 0 0 0 0,0 0 0 0 0,0 0 0 0 0,0 0 0 0 0,0 0 0 0 0,0 0 0 0 0,0 0 0 0 0,-1 0 0 0 0,1 0 0 0 0,0 0 0 0 0,-1 0 0 0 0,1 1 0 0 0,-1-1 0 0 0,1 0 0 0 0,-1 0 0 0 0,1 0 0 0 0,-2 0 0 0 0,-1-4 0 0 0,-1 1 0 0 0,1 0 0 0 0,-1 1 0 0 0,-1-1 0 0 0,1 0 0 0 0,0 1 0 0 0,-1 0 0 0 0,0 0 0 0 0,-6-3 0 0 0,-5-1 0 0 0,-29-9 0 0 0,-38-4-92 0 0,-149-18-1 0 0,188 32 81 0 0,-523-45-151 0 0,142 17 328 0 0,412 32-158 0 0,-32-2 65 0 0,-52-13 0 0 0,97 17-69 0 0,-1 0 0 0 0,1 0 0 0 0,0 0-1 0 0,-1-1 1 0 0,1 1 0 0 0,-1 0 0 0 0,1 0 0 0 0,0-1 0 0 0,-1 1-1 0 0,1 0 1 0 0,0 0 0 0 0,-1-1 0 0 0,1 1 0 0 0,0 0 0 0 0,-1-1-1 0 0,1 1 1 0 0,0-1 0 0 0,0 1 0 0 0,0 0 0 0 0,-1-1 0 0 0,1 1-1 0 0,0-1 1 0 0,0 1 0 0 0,0-1 0 0 0,0 1 0 0 0,0 0 0 0 0,0-1-1 0 0,0 1 1 0 0,0-1 0 0 0,0 1 0 0 0,0-1 0 0 0,0 1 0 0 0,0-1-1 0 0,0 1 1 0 0,0-1 0 0 0,0 1 0 0 0,0 0 0 0 0,0-1 0 0 0,0 1-1 0 0,1-1 1 0 0,-1 1 0 0 0,0-1 0 0 0,9-14 26 0 0,-3 8-18 0 0,0 0 0 0 0,0 1 0 0 0,0 0 0 0 0,1 1 1 0 0,0-1-1 0 0,0 1 0 0 0,12-6 0 0 0,4-1-8 0 0,32-11-1 0 0,106-34-300 0 0,240-52-1 0 0,-141 65 286 0 0,-188 34 1 0 0,-59 8-14 0 0,0-1 0 0 0,0 0 0 0 0,23-8 0 0 0,-34 10-158 0 0,-5 0-27 0 0,-26-3-60 0 0,1 1 1 0 0,-36 1-1 0 0,-60 8-395 0 0,119-6 640 0 0,-241 22-2314 0 0,156-9 1288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04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2640 2912 3223 0 0,'0'0'5606'0'0,"-4"-3"-5522"0"0,-8-2-179 0 0,1-1 1 0 0,-1 2 0 0 0,-1 0 0 0 0,1 0 0 0 0,-1 1-1 0 0,1 1 1 0 0,-18-2 0 0 0,-96 2 159 0 0,76 2 366 0 0,-212 9 1052 0 0,1 0-870 0 0,-390 13-283 0 0,314-6-228 0 0,-400-24 916 0 0,731 9-982 0 0,-13-4 22 0 0,192 24-89 0 0,9-12-2 0 0,-128-7 36 0 0,461 2 350 0 0,-207-5-218 0 0,-147 2-85 0 0,285 6 257 0 0,-334-3-193 0 0,159 8 152 0 0,-4 19 665 0 0,-266-31-926 0 0,-1 0-1 0 0,1 0 1 0 0,0 0 0 0 0,-1 0 0 0 0,1 0 0 0 0,-1 0-1 0 0,1 0 1 0 0,0 1 0 0 0,-1-1 0 0 0,1 0-1 0 0,-1 0 1 0 0,1 0 0 0 0,-1 1 0 0 0,1-1-1 0 0,-1 0 1 0 0,1 1 0 0 0,-1-1 0 0 0,1 0 0 0 0,-1 1-1 0 0,0-1 1 0 0,1 1 0 0 0,-1 0 2 0 0,0-1 1 0 0,0 1-1 0 0,-1-1 1 0 0,1 1-1 0 0,0-1 1 0 0,0 0-1 0 0,-1 1 1 0 0,1-1-1 0 0,0 0 1 0 0,-1 1-1 0 0,1-1 1 0 0,-1 0-1 0 0,1 1 1 0 0,0-1-1 0 0,-1 0 1 0 0,1 0-1 0 0,-1 0 1 0 0,1 1-1 0 0,-1-1 1 0 0,0 0-1 0 0,-36 12 243 0 0,31-11-241 0 0,-54 12 93 0 0,-82 7-1 0 0,49-8 0 0 0,-526 73 739 0 0,-112-21-23 0 0,338-37-434 0 0,335-22-196 0 0,1 3 0 0 0,-65 16-1 0 0,115-22-150 0 0,1 0 0 0 0,-1 0 0 0 0,1 1 0 0 0,0 0 0 0 0,0 0 0 0 0,-11 7 0 0 0,16-9-31 0 0,0 0 0 0 0,-1 0 0 0 0,1 0 0 0 0,0 0 0 0 0,0 0 0 0 0,0 1 0 0 0,0-1 0 0 0,0 0 0 0 0,0 1 0 0 0,0-1 0 0 0,1 0 0 0 0,-1 1 0 0 0,0-1 0 0 0,1 1 0 0 0,-1-1 0 0 0,1 1 0 0 0,0 0 0 0 0,-1-1 0 0 0,1 1 0 0 0,0-1 0 0 0,0 1 0 0 0,0 0 0 0 0,0-1 0 0 0,0 1 0 0 0,0-1 0 0 0,0 1 0 0 0,1 0 0 0 0,-1-1 0 0 0,1 1 0 0 0,-1-1 0 0 0,1 1 0 0 0,0-1 0 0 0,-1 1 0 0 0,1-1 0 0 0,1 2 0 0 0,2 2-15 0 0,-1-1 0 0 0,1 1-1 0 0,0-1 1 0 0,0 1 0 0 0,1-1-1 0 0,-1-1 1 0 0,1 1 0 0 0,0-1-1 0 0,0 1 1 0 0,0-1 0 0 0,11 4-1 0 0,4 1-67 0 0,41 10 0 0 0,178 24 31 0 0,7-20 30 0 0,-234-21 17 0 0,387 12 109 0 0,3-21 52 0 0,-268 4-137 0 0,173-7-16 0 0,180-3 120 0 0,-482 14-129 0 0,82-4 324 0 0,-85 4-93 0 0,-5-2-156 0 0,-6-4-71 0 0,1 0 0 0 0,-1 1 0 0 0,-1 0 0 0 0,1 1 0 0 0,-15-5 0 0 0,-55-13 32 0 0,65 19-18 0 0,-102-21 2 0 0,-138-10 1 0 0,66 12 15 0 0,-289-37 42 0 0,316 41-36 0 0,-497-103 160 0 0,640 117-153 0 0,-22-6 160 0 0,-40-15 0 0 0,70 21-145 0 0,0 0 0 0 0,0 0 1 0 0,0-2-1 0 0,1 1 0 0 0,-1-1 1 0 0,1 0-1 0 0,1-1 0 0 0,-1 0 1 0 0,-7-9-1 0 0,15 14-47 0 0,-1 0-1 0 0,0 0 1 0 0,1 0-1 0 0,-1-1 1 0 0,1 1-1 0 0,-1 0 0 0 0,1-1 1 0 0,0 0-1 0 0,-1-3 1 0 0,2 5-13 0 0,0 0 0 0 0,-1 0 0 0 0,1 0 0 0 0,0 0 0 0 0,0 0 0 0 0,0 1 0 0 0,0-1 0 0 0,1 0 0 0 0,-1 0 0 0 0,0 0 0 0 0,0 0 0 0 0,0 0 0 0 0,1-1 1 0 0,1-1 2 0 0,0-1 1 0 0,0 1 0 0 0,1 0 0 0 0,-1 0 0 0 0,1 1 0 0 0,0-1 0 0 0,-1 0-1 0 0,1 1 1 0 0,0 0 0 0 0,7-4 0 0 0,38-19 52 0 0,-40 22-49 0 0,56-23-26 0 0,1 3 1 0 0,104-23 0 0 0,143-11-120 0 0,-231 44 121 0 0,667-70 3 0 0,-581 72 11 0 0,108-5 0 0 0,-124 10 311 0 0,-163 0-192 0 0,-6-2-93 0 0,-1 0 1 0 0,0 2-1 0 0,-1 0 1 0 0,-21-3 0 0 0,-86-9 49 0 0,76 11-35 0 0,-768-86 343 0 0,363 30-220 0 0,386 52-152 0 0,-228-43 36 0 0,177 31 81 0 0,59 10 36 0 0,0-2-1 0 0,1-3 0 0 0,0-3 1 0 0,-95-47-1 0 0,153 66-143 0 0,0 1-1 0 0,0-1 1 0 0,0 0 0 0 0,0 0 0 0 0,1 0-1 0 0,-6-5 1 0 0,8 6-16 0 0,0 1 0 0 0,0-1 0 0 0,0 0-1 0 0,0 1 1 0 0,0-1 0 0 0,0 1 0 0 0,0-1 0 0 0,0 0 0 0 0,0 1-1 0 0,0-1 1 0 0,0 1 0 0 0,0-1 0 0 0,0 1 0 0 0,0-1 0 0 0,1 0-1 0 0,-1 1 1 0 0,0-1 0 0 0,0 1 0 0 0,1-1 0 0 0,-1 1-1 0 0,0-1 1 0 0,1 1 0 0 0,-1 0 0 0 0,1-1 0 0 0,0 0 0 0 0,-1 1 1 0 0,4-4-5 0 0,1 1 0 0 0,-1 0 0 0 0,1 0 1 0 0,0 0-1 0 0,0 1 0 0 0,0 0 0 0 0,0 0 0 0 0,0 0 0 0 0,1 0 0 0 0,-1 1 0 0 0,6-1 0 0 0,7-3-2 0 0,65-14-45 0 0,157-16 0 0 0,-180 28 31 0 0,449-34-282 0 0,2 24 243 0 0,-444 15 64 0 0,218 1-11 0 0,178-10 69 0 0,-420 9 37 0 0,-40 2 168 0 0,-6-2-187 0 0,-6-5-73 0 0,0 2 1 0 0,0-1-1 0 0,-1 1 1 0 0,0 1-1 0 0,0 0 0 0 0,-12-3 1 0 0,-70-15 27 0 0,66 16-35 0 0,-564-91-6 0 0,-90 31 0 0 0,559 57 0 0 0,-33-1 1 0 0,-77-8-3 0 0,166 10 8 0 0,-96-24 0 0 0,134 26 25 0 0,22 6-21 0 0,-1-1 0 0 0,0-1-1 0 0,0 1 1 0 0,1-1 0 0 0,-1 0-1 0 0,0 0 1 0 0,1 0 0 0 0,0-1-1 0 0,-7-4 1 0 0,12 7-9 0 0,-1 0-1 0 0,1 0 1 0 0,0 0 0 0 0,0 0 0 0 0,0 0 0 0 0,0 0 0 0 0,0 0-1 0 0,0 0 1 0 0,0-1 0 0 0,0 1 0 0 0,0 0 0 0 0,0 0-1 0 0,0 0 1 0 0,0 0 0 0 0,0 0 0 0 0,0 0 0 0 0,0 0 0 0 0,0 0-1 0 0,0 0 1 0 0,0-1 0 0 0,0 1 0 0 0,0 0 0 0 0,0 0-1 0 0,0 0 1 0 0,0 0 0 0 0,0 0 0 0 0,0 0 0 0 0,0 0 0 0 0,0 0-1 0 0,0 0 1 0 0,0-1 0 0 0,0 1 0 0 0,0 0 0 0 0,0 0 0 0 0,0 0-1 0 0,0 0 1 0 0,0 0 0 0 0,0 0 0 0 0,0 0 0 0 0,0 0-1 0 0,0 0 1 0 0,0 0 0 0 0,1 0 0 0 0,-1 0 0 0 0,0-1 0 0 0,0 1-1 0 0,0 0 1 0 0,0 0 0 0 0,0 0 0 0 0,0 0 0 0 0,0 0-1 0 0,0 0 1 0 0,0 0 0 0 0,0 0 0 0 0,1 0 0 0 0,-1 0 0 0 0,0 0-1 0 0,0 0 1 0 0,0 0 0 0 0,0 0 0 0 0,0 0 0 0 0,0 0-1 0 0,0 0 1 0 0,1 0 0 0 0,11-8 38 0 0,2-1-35 0 0,0 1-1 0 0,0 0 1 0 0,17-7-1 0 0,172-47-129 0 0,3 16-16 0 0,-165 38 112 0 0,550-92 16 0 0,4 37 17 0 0,-160 34-3 0 0,-263 27 3 0 0,-138 2 7 0 0,-31 0 54 0 0,-6 0-8 0 0,-602-49-45 0 0,281 28-11 0 0,-617-85 11 0 0,736 61 53 0 0,204 45-64 0 0,-7-2 10 0 0,-1 0-1 0 0,1-1 1 0 0,0 1 0 0 0,0-1-1 0 0,1-1 1 0 0,-1 0 0 0 0,1 0-1 0 0,0 0 1 0 0,0-1 0 0 0,-10-8-1 0 0,8 2 2 0 0,9 9-9 0 0,-1 1 1 0 0,1-1-1 0 0,-1 0 0 0 0,1 0 0 0 0,0 1 0 0 0,0-1 1 0 0,0 0-1 0 0,0 0 0 0 0,0 1 0 0 0,0-1 1 0 0,0 0-1 0 0,1 1 0 0 0,-1-1 0 0 0,0 0 1 0 0,1 0-1 0 0,0 1 0 0 0,-1-1 0 0 0,1 1 0 0 0,0-1 1 0 0,0 1-1 0 0,0-1 0 0 0,0 1 0 0 0,0-1 1 0 0,0 1-1 0 0,0 0 0 0 0,0 0 0 0 0,1-1 0 0 0,2-1 1 0 0,4-3 11 0 0,0 0 0 0 0,0 0 0 0 0,15-7 0 0 0,-22 13-11 0 0,28-14 2 0 0,1 1-1 0 0,40-11 1 0 0,66-12-14 0 0,-97 26 1 0 0,660-127-161 0 0,-324 71 215 0 0,-305 53-116 0 0,-54 10 75 0 0,-7 2 6 0 0,-1-1-1 0 0,0 0 0 0 0,1 0 0 0 0,-1-1 1 0 0,13-5-1 0 0,-21 8-7 0 0,1-1-1 0 0,0 1 1 0 0,-1 0 0 0 0,1-1 0 0 0,0 1 0 0 0,-1-1 0 0 0,1 1-1 0 0,0-1 1 0 0,-1 1 0 0 0,1-1 0 0 0,-1 1 0 0 0,1-1 0 0 0,-1 1-1 0 0,1-1 1 0 0,0-1 0 0 0,-2-3 18 0 0,0 4-10 0 0,0-2 4 0 0,0 0 0 0 0,-1 0-1 0 0,0 0 1 0 0,0 0 0 0 0,0 0-1 0 0,0 0 1 0 0,0 1 0 0 0,0-1-1 0 0,-1 1 1 0 0,1 0 0 0 0,-1-1 0 0 0,1 1-1 0 0,-5-2 1 0 0,-5-4 10 0 0,-25-11 0 0 0,5 6-34 0 0,-1 1 0 0 0,-64-14 0 0 0,-72-4-88 0 0,131 24 69 0 0,-751-108-132 0 0,783 113 160 0 0,-16-2 0 0 0,-36-11 0 0 0,57 14 0 0 0,1 0 0 0 0,-1 0 0 0 0,0 0 0 0 0,0-1 0 0 0,0 1 0 0 0,0 0 0 0 0,0-1 0 0 0,1 1 0 0 0,-1-1 0 0 0,0 1 0 0 0,0-1 0 0 0,1 1 0 0 0,-2-2 0 0 0,2 1 1 0 0,0 1-1 0 0,0 0 1 0 0,0-1-1 0 0,1 1 1 0 0,-1-1 0 0 0,0 1-1 0 0,0-1 1 0 0,0 1-1 0 0,0-1 1 0 0,1 1-1 0 0,-1 0 1 0 0,0-1-1 0 0,0 1 1 0 0,1-1 0 0 0,-1 1-1 0 0,0 0 1 0 0,1-1-1 0 0,-1 1 1 0 0,0 0-1 0 0,1 0 1 0 0,-1-1 0 0 0,1 1-1 0 0,13-9 35 0 0,-13 8-30 0 0,35-17-12 0 0,0 2 0 0 0,1 1 0 0 0,47-12 0 0 0,-70 23-7 0 0,459-104-57 0 0,-349 83 56 0 0,290-49-38 0 0,-378 67 42 0 0,-34 7-46 0 0,-19 1-84 0 0,0 1 86 0 0,0 1 1 0 0,0 0-1 0 0,-27 10 0 0 0,-7 1-13 0 0,-202 62-104 0 0,231-68 168 0 0,-8 2 12 0 0,-11 3-26 0 0,0 2 0 0 0,2 1 0 0 0,-42 24 0 0 0,70-33 13 0 0,-40 27 16 0 0,46-31-22 0 0,1 1 1 0 0,0 0-1 0 0,-1 0 0 0 0,2 0 0 0 0,-1 0 1 0 0,0 1-1 0 0,1 0 0 0 0,-3 5 0 0 0,5-8-4 0 0,0 0 0 0 0,1 0-1 0 0,-1 0 1 0 0,1-1-1 0 0,0 1 1 0 0,-1 0 0 0 0,1 0-1 0 0,0 0 1 0 0,0 0-1 0 0,0 0 1 0 0,1 0 0 0 0,-1 0-1 0 0,0 0 1 0 0,1 0-1 0 0,-1 0 1 0 0,1 0 0 0 0,0 0-1 0 0,-1-1 1 0 0,1 1-1 0 0,0 0 1 0 0,0-1 0 0 0,0 1-1 0 0,0 0 1 0 0,3 2-1 0 0,2 2-46 0 0,0 1 0 0 0,0-1 0 0 0,12 9 0 0 0,-17-14 58 0 0,19 13-93 0 0,0 0-1 0 0,37 18 0 0 0,48 15 34 0 0,-62-29 11 0 0,204 98 36 0 0,-195-88 18 0 0,-1 2 0 0 0,74 58 0 0 0,-98-65-1 0 0,19 14 2 0 0,64 64-1 0 0,-99-88-2 0 0,0-1-1 0 0,-1 1 1 0 0,0 1 0 0 0,-1 0 0 0 0,0 1 0 0 0,-1-1-1 0 0,-1 1 1 0 0,0 1 0 0 0,-1 0 0 0 0,4 19 0 0 0,-8-25-9 0 0,0 1 1 0 0,-1 0-1 0 0,-1-1 1 0 0,0 1 0 0 0,0 0-1 0 0,-1-1 1 0 0,0 1 0 0 0,-3 11-1 0 0,0-8 3 0 0,-1 1 0 0 0,0-1 0 0 0,-1 1 0 0 0,-14 25-1 0 0,-6-2 7 0 0,-1-1-1 0 0,-58 60 1 0 0,52-59 0 0 0,-4 3 4 0 0,3 3 0 0 0,2 1-1 0 0,-48 86 1 0 0,73-117 5 0 0,0 1 0 0 0,1-1 0 0 0,1 1 0 0 0,0 1 1 0 0,1-1-1 0 0,1 0 0 0 0,-2 19 0 0 0,4-26-21 0 0,1 0 0 0 0,0 0 0 0 0,0 0 0 0 0,1 0 0 0 0,0-1 0 0 0,1 1 1 0 0,0 0-1 0 0,0-1 0 0 0,0 1 0 0 0,1-1 0 0 0,0 0 0 0 0,1 0 0 0 0,-1 0 0 0 0,1 0 0 0 0,1-1 0 0 0,7 10 0 0 0,-3-5-38 0 0,2-1 1 0 0,-1 0-1 0 0,1-1 0 0 0,1 0 1 0 0,0-1-1 0 0,20 11 0 0 0,-9-8-10 0 0,0-1-1 0 0,47 13 0 0 0,-52-18 47 0 0,174 53-56 0 0,-184-55 43 0 0,1 0 1 0 0,-1 1-1 0 0,0 0 1 0 0,0 1 0 0 0,0 0-1 0 0,-1 0 1 0 0,0 1 0 0 0,0-1-1 0 0,0 2 1 0 0,0-1-1 0 0,8 13 1 0 0,-10-14-99 0 0,-2 1 0 0 0,1 0 0 0 0,-1 0 0 0 0,0 0-1 0 0,0 1 1 0 0,-1-1 0 0 0,0 1 0 0 0,0-1 0 0 0,0 1 0 0 0,-1 0 0 0 0,0 0-1 0 0,0 0 1 0 0,-1-1 0 0 0,0 1 0 0 0,-2 14 0 0 0,-6 16-4413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13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1915 486 16439 0 0,'58'-75'1784'0'0,"-46"58"-1799"0"0,-12 13-26 0 0,-1 1 7 0 0,1 2 8 0 0,-1-1 0 0 0,1 1 0 0 0,-1-1 1 0 0,0 1-1 0 0,1-1 0 0 0,-1 1 0 0 0,0-1 1 0 0,0 1-1 0 0,0 0 0 0 0,0-1 0 0 0,0 1 1 0 0,0 0-1 0 0,0 0 0 0 0,0 0 0 0 0,-1 0 1 0 0,1 0-1 0 0,0 0 0 0 0,-1 0 0 0 0,1 0 1 0 0,0 1-1 0 0,-3-2 0 0 0,-4-1-158 0 0,0 0 1 0 0,-13-4-1 0 0,18 7 152 0 0,-56-14-644 0 0,-73-5 0 0 0,71 10 408 0 0,-245-17-181 0 0,172 18 420 0 0,-416-26 983 0 0,511 33-691 0 0,-61-5 1248 0 0,101 6-1505 0 0,0 0 1 0 0,1 0-1 0 0,-1-1 1 0 0,0 1-1 0 0,0 0 1 0 0,0 0-1 0 0,1-1 1 0 0,-1 1-1 0 0,0-1 1 0 0,0 1-1 0 0,2-2 1 0 0,4-2 5 0 0,48-13 26 0 0,72-14 0 0 0,62-2-154 0 0,-94 18 2 0 0,87-18-117 0 0,81-12 43 0 0,3 15 79 0 0,87 13 246 0 0,-243 17-16 0 0,132 17-1 0 0,-232-16-111 0 0,-3-1-9 0 0,0 1 1 0 0,0 0 0 0 0,-1 0 0 0 0,1 1-1 0 0,0-1 1 0 0,0 2 0 0 0,-1-1 0 0 0,1 1-1 0 0,8 5 1 0 0,-14-8-2 0 0,0 1 0 0 0,0 0 0 0 0,-1-1 0 0 0,1 1 0 0 0,0-1 0 0 0,-1 1 0 0 0,1 0 0 0 0,0 0 0 0 0,-1-1 0 0 0,1 1 0 0 0,-1 0 0 0 0,1 0 0 0 0,-1 1 0 0 0,1-1-4 0 0,-1 1 1 0 0,0-1 0 0 0,0 1 0 0 0,0-1 0 0 0,-1 1-1 0 0,1-1 1 0 0,0 1 0 0 0,-1-1 0 0 0,1 1 0 0 0,-1-1 0 0 0,1 1-1 0 0,-1-1 1 0 0,1 1 0 0 0,-1-1 0 0 0,0 0 0 0 0,0 1-1 0 0,0-1 1 0 0,0 0 0 0 0,0 0 0 0 0,0 0 0 0 0,0 0-1 0 0,0 0 1 0 0,0 0 0 0 0,0 0 0 0 0,-3 2 0 0 0,-4 2-7 0 0,1-1-1 0 0,-1 0 1 0 0,-10 5 0 0 0,-18 4-45 0 0,-1-2 1 0 0,-74 13-1 0 0,83-19 58 0 0,-255 30 171 0 0,-4-22 155 0 0,273-12-312 0 0,-238 2 612 0 0,-365-41 0 0 0,559 32-506 0 0,-87-15 324 0 0,142 20-238 0 0,6-1-104 0 0,6-6-92 0 0,2 1-1 0 0,-1 0 1 0 0,1 1-1 0 0,0 0 1 0 0,0 1-1 0 0,0 0 1 0 0,1 1-1 0 0,0 0 1 0 0,16-2-1 0 0,10-2-54 0 0,68-3 1 0 0,497 12-174 0 0,-4 58 446 0 0,-317-7-144 0 0,-235-39-74 0 0,0 1-1 0 0,-2 3 1 0 0,81 40-1 0 0,-61-17-11 0 0,-59-36 0 0 0,0 1 0 0 0,0 0 0 0 0,0 0 0 0 0,0 1 0 0 0,-1-1 0 0 0,0 1 0 0 0,6 9 0 0 0,-9-12-2 0 0,-1-1-1 0 0,0 1 1 0 0,0-1-1 0 0,0 1 1 0 0,0 0-1 0 0,0-1 1 0 0,-1 1-1 0 0,1 0 1 0 0,-1 0-1 0 0,0 0 1 0 0,0-1-1 0 0,0 1 0 0 0,0 0 1 0 0,0 0-1 0 0,0 0 1 0 0,-1-1-1 0 0,1 1 1 0 0,-1 0-1 0 0,0 0 1 0 0,0-1-1 0 0,0 1 1 0 0,0-1-1 0 0,0 1 1 0 0,-1-1-1 0 0,1 1 1 0 0,-1-1-1 0 0,0 0 1 0 0,-3 4-1 0 0,-3 3 3 0 0,-1-2 1 0 0,0 1-1 0 0,0-1 0 0 0,0-1 0 0 0,-18 11 0 0 0,-4-1 0 0 0,-64 22 0 0 0,-38 3 0 0 0,-179 29 63 0 0,-7-22 118 0 0,220-34-137 0 0,-131 18 98 0 0,-619 105 804 0 0,823-132-881 0 0,-58 14 142 0 0,72-15-126 0 0,0 0 1 0 0,-1 0 0 0 0,2 2-1 0 0,-16 8 1 0 0,26-14-76 0 0,1 0 0 0 0,-1 0 0 0 0,1 1 1 0 0,-1-1-1 0 0,1 0 0 0 0,-1 1 0 0 0,1-1 0 0 0,0 0 0 0 0,-1 1 0 0 0,1-1 0 0 0,-1 1 0 0 0,1-1 0 0 0,0 1 0 0 0,-1-1 0 0 0,1 0 1 0 0,0 1-1 0 0,0-1 0 0 0,-1 1 0 0 0,1 0 0 0 0,0-1 0 0 0,0 1 0 0 0,0 0 0 0 0,0 0-4 0 0,0-1-1 0 0,1 1 1 0 0,-1 0-1 0 0,0 0 1 0 0,1-1-1 0 0,-1 1 1 0 0,1 0-1 0 0,-1 0 1 0 0,1-1-1 0 0,0 1 1 0 0,-1-1-1 0 0,1 1 1 0 0,-1 0-1 0 0,1-1 1 0 0,0 1-1 0 0,0-1 1 0 0,-1 1-1 0 0,1-1 1 0 0,1 1-1 0 0,19 8 2 0 0,-17-8 3 0 0,20 6-6 0 0,-1-1 0 0 0,1-1 1 0 0,41 4-1 0 0,-33-5-38 0 0,245 16-131 0 0,1-16 54 0 0,-1-1 44 0 0,877 66 60 0 0,-1051-61 11 0 0,261 29 0 0 0,-363-37 0 0 0,7 1 0 0 0,-7 2 0 0 0,-7 0 0 0 0,-1 0 0 0 0,0 0 0 0 0,0 0 0 0 0,0-1 0 0 0,0 0 0 0 0,-9 1 0 0 0,-198 31 0 0 0,-5-18 0 0 0,143-11 0 0 0,-208 13 71 0 0,-797 67 530 0 0,577 4-318 0 0,421-66-180 0 0,70-18-57 0 0,-1 0-1 0 0,1 1 1 0 0,-22 13-1 0 0,35-19-42 0 0,-1 0 1 0 0,0 1-1 0 0,1-1 0 0 0,-1 0 1 0 0,0 1-1 0 0,1-1 0 0 0,-1 1 1 0 0,1-1-1 0 0,-1 1 0 0 0,1-1 1 0 0,-1 1-1 0 0,1 0 0 0 0,-1-1 1 0 0,1 1-1 0 0,0 0 0 0 0,-1-1 1 0 0,1 2-1 0 0,0-1-1 0 0,0 0-1 0 0,0 0 1 0 0,0 0-1 0 0,1-1 1 0 0,-1 1-1 0 0,0 0 1 0 0,1 0-1 0 0,-1 0 1 0 0,1-1-1 0 0,-1 1 1 0 0,0 0-1 0 0,1 0 1 0 0,0-1-1 0 0,-1 1 1 0 0,1-1-1 0 0,-1 1 1 0 0,1 0-1 0 0,1 0 1 0 0,15 11 34 0 0,-17-12-36 0 0,9 5 2 0 0,1 0 0 0 0,0-1 0 0 0,0 0 0 0 0,0-1 0 0 0,12 3 0 0 0,55 7-4 0 0,-48-8 3 0 0,340 35 116 0 0,-55-32-45 0 0,41 3-5 0 0,-42 0-46 0 0,203 13 22 0 0,-100-12-32 0 0,-460-2-31 0 0,-266 21-95 0 0,163-21 87 0 0,-906 57 28 0 0,669-47 0 0 0,-230 36 0 0 0,502-43 37 0 0,-144 36 1 0 0,250-48-22 0 0,-1 1 1 0 0,1 1 0 0 0,-12 5-1 0 0,18-8-15 0 0,0 0 0 0 0,0 0 0 0 0,1 0 0 0 0,-1 0-1 0 0,0 0 1 0 0,0 0 0 0 0,0 0 0 0 0,0 0-1 0 0,0 0 1 0 0,0 0 0 0 0,0 0 0 0 0,0 0-1 0 0,0 0 1 0 0,0 0 0 0 0,1 0 0 0 0,-1 0-1 0 0,0 0 1 0 0,0 0 0 0 0,0 0 0 0 0,0 0-1 0 0,0 1 1 0 0,0-1 0 0 0,0 0 0 0 0,0 0 0 0 0,0 0-1 0 0,0 0 1 0 0,0 0 0 0 0,0 0 0 0 0,0 0-1 0 0,0 0 1 0 0,0 0 0 0 0,0 0 0 0 0,0 0-1 0 0,0 1 1 0 0,0-1 0 0 0,0 0 0 0 0,0 0-1 0 0,0 0 1 0 0,0 0 0 0 0,0 0 0 0 0,0 0-1 0 0,0 0 1 0 0,0 0 0 0 0,0 0 0 0 0,0 0 0 0 0,0 1-1 0 0,0-1 1 0 0,0 0 0 0 0,0 0 0 0 0,0 0-1 0 0,0 0 1 0 0,0 0 0 0 0,0 0 0 0 0,0 0-1 0 0,0 0 1 0 0,0 0 0 0 0,0 0 0 0 0,0 0-1 0 0,0 0 1 0 0,0 0 0 0 0,0 1 0 0 0,0-1-1 0 0,-1 0 1 0 0,1 0 0 0 0,0 0 0 0 0,0 0 0 0 0,0 0-1 0 0,0 0 1 0 0,0 0 0 0 0,6 5 0 0 0,1-1 0 0 0,0 1 0 0 0,0-1 0 0 0,0-1 0 0 0,0 1 0 0 0,1-1 0 0 0,12 3 0 0 0,63 13-63 0 0,194 18 46 0 0,6-19 18 0 0,-190-12-1 0 0,30 1-1 0 0,854 58 0 0 0,1 29 0 0 0,-906-87 0 0 0,-71-7-1 0 0,0 0 0 0 0,0 0 0 0 0,0 0 0 0 0,0 0 0 0 0,-1 0 0 0 0,1 0 0 0 0,0 1 0 0 0,0-1 0 0 0,0 0 1 0 0,0 1-1 0 0,-1-1 0 0 0,1 0 0 0 0,0 1 0 0 0,0-1 0 0 0,-1 1 0 0 0,1-1 0 0 0,1 2 0 0 0,-3-1-4 0 0,1 0-1 0 0,-1 0 1 0 0,1 0 0 0 0,-1-1 0 0 0,1 1 0 0 0,-1 0 0 0 0,0 0-1 0 0,0 0 1 0 0,1-1 0 0 0,-1 1 0 0 0,0 0 0 0 0,0-1 0 0 0,0 1 0 0 0,1 0-1 0 0,-1-1 1 0 0,0 1 0 0 0,-2 0 0 0 0,-21 11-42 0 0,7-6 29 0 0,0 0 0 0 0,-1-1 0 0 0,-34 5 0 0 0,-58 0-12 0 0,82-8 29 0 0,-538 34-63 0 0,-69 5 103 0 0,4 16 131 0 0,514-43-38 0 0,-193 47 0 0 0,285-53-78 0 0,24-8-54 0 0,0 0 1 0 0,1 0 0 0 0,-1 0-1 0 0,1 0 1 0 0,-1 0 0 0 0,0 1-1 0 0,1-1 1 0 0,-1 0 0 0 0,1 0-1 0 0,-1 1 1 0 0,0-1-1 0 0,1 0 1 0 0,-1 1 0 0 0,1-1-1 0 0,-1 1 1 0 0,1-1 0 0 0,0 1-1 0 0,-1-1 1 0 0,1 1 0 0 0,-1 0-1 0 0,1 0 0 0 0,1 0 0 0 0,-1 0 0 0 0,1 0 0 0 0,-1-1 0 0 0,1 1 0 0 0,-1 0 0 0 0,1 0 0 0 0,0 0 0 0 0,-1-1 0 0 0,1 1 0 0 0,0 0 0 0 0,0-1 0 0 0,0 1 0 0 0,-1-1 0 0 0,1 1 0 0 0,0-1 0 0 0,0 1 0 0 0,0-1 0 0 0,1 1 0 0 0,24 9 0 0 0,-2-3 0 0 0,0-1 0 0 0,0-2 0 0 0,37 4 0 0 0,78-4 0 0 0,-109-4 0 0 0,514 6 0 0 0,299 25 117 0 0,-433 2-56 0 0,-208-15-47 0 0,-165-15-14 0 0,45 10 0 0 0,-82-13 0 0 0,1 0 0 0 0,0 0 0 0 0,0 1 0 0 0,-1-1 0 0 0,1 0 0 0 0,0 0 0 0 0,0 0 0 0 0,-1 0 0 0 0,1 1 0 0 0,0-1 0 0 0,-1 0 0 0 0,1 1 0 0 0,0-1 0 0 0,-1 1 0 0 0,1-1 0 0 0,0 1 0 0 0,-1-1 0 0 0,1 1 0 0 0,-1 0 0 0 0,0 0 0 0 0,-1 0 0 0 0,1 0 0 0 0,-1-1 0 0 0,1 1 0 0 0,-1 0 0 0 0,1 0 0 0 0,-1-1 0 0 0,0 1 0 0 0,1 0 0 0 0,-1-1 0 0 0,0 1 0 0 0,0 0 0 0 0,1-1 0 0 0,-1 1 0 0 0,0-1 0 0 0,-1 1 0 0 0,-20 11 0 0 0,20-11 0 0 0,-30 13-10 0 0,-1-1 0 0 0,0-1 0 0 0,-47 10 0 0 0,-107 11-30 0 0,-716 74 51 0 0,797-98 3 0 0,-392 42 184 0 0,356-31-126 0 0,-206 59 1 0 0,336-76-68 0 0,8-2 0 0 0,0 0 1 0 0,0 0-1 0 0,0 0 1 0 0,1 1-1 0 0,-1-1 0 0 0,0 1 1 0 0,1 0-1 0 0,-5 3 0 0 0,8-5-5 0 0,-1 0 0 0 0,1 0 0 0 0,0 0 1 0 0,-1 1-1 0 0,1-1 0 0 0,0 0 0 0 0,-1 0 0 0 0,1 0 0 0 0,0 1 0 0 0,0-1 0 0 0,-1 0 0 0 0,1 0 0 0 0,0 1 0 0 0,0-1 0 0 0,0 0 0 0 0,-1 1 0 0 0,1-1 0 0 0,0 0 0 0 0,0 0 0 0 0,0 1 0 0 0,0-1 0 0 0,-1 0 0 0 0,1 1 0 0 0,0-1 0 0 0,0 0 0 0 0,0 1 0 0 0,0-1 0 0 0,0 1 0 0 0,0-1 0 0 0,0 0 0 0 0,0 1 0 0 0,0-1 0 0 0,0 0 0 0 0,0 1 0 0 0,1-1 0 0 0,-1 0 0 0 0,0 1 0 0 0,0-1 0 0 0,0 0 0 0 0,0 1 0 0 0,0-1 0 0 0,1 0 0 0 0,-1 0 0 0 0,0 1 0 0 0,0-1 0 0 0,0 0 0 0 0,1 0 0 0 0,-1 1 0 0 0,0-1 0 0 0,0 0 0 0 0,1 0 0 0 0,-1 1 0 0 0,0-1 0 0 0,1 0 0 0 0,-1 0 0 0 0,0 0 0 0 0,1 0 0 0 0,-1 0 0 0 0,1 0-1 0 0,2 3-1 0 0,1-1-1 0 0,0 0 0 0 0,1 0 0 0 0,-1 0 0 0 0,0-1 0 0 0,0 1 0 0 0,1-1 0 0 0,-1 0 0 0 0,5 0 0 0 0,45 2-18 0 0,-33-2 18 0 0,166-2 3 0 0,-51 0 0 0 0,91 0 0 0 0,200 6 0 0 0,155 30 0 0 0,14 34 0 0 0,-581-67 0 0 0,26 4 0 0 0,0 1 0 0 0,51 17 0 0 0,-91-24 0 0 0,1 1 0 0 0,-1-1 0 0 0,0 1 0 0 0,1-1 0 0 0,-1 1 0 0 0,0 0 0 0 0,1 0 0 0 0,-1 0 0 0 0,0-1 0 0 0,2 3 0 0 0,-3-2 0 0 0,1-1 0 0 0,-1 1 0 0 0,0 0 0 0 0,0 0 0 0 0,1 0 0 0 0,-1 0 0 0 0,0-1 0 0 0,0 1 0 0 0,0 0 0 0 0,0 0 0 0 0,0 0 0 0 0,0 0 0 0 0,0 0 0 0 0,0-1 0 0 0,0 1 0 0 0,0 0 0 0 0,-1 0 0 0 0,1 0 0 0 0,0-1 0 0 0,-1 1 0 0 0,1 0 0 0 0,0 0 0 0 0,-1-1 0 0 0,1 1 0 0 0,-1 0 0 0 0,1 0 0 0 0,-1-1 0 0 0,1 1 0 0 0,-1-1 0 0 0,0 1 0 0 0,1 0 0 0 0,-1-1 0 0 0,0 1 0 0 0,1-1 0 0 0,-2 1 0 0 0,-4 3 0 0 0,1 0 0 0 0,-1-1 0 0 0,-8 4 0 0 0,-35 12 0 0 0,-1-2 0 0 0,-58 12 0 0 0,86-24 0 0 0,-287 49 0 0 0,-6-25 0 0 0,260-25 0 0 0,-538 26 0 0 0,317-19 0 0 0,-205 22 0 0 0,422-29 0 0 0,49-2 0 0 0,12 0 0 0 0,8 1 0 0 0,-10-3 0 0 0,36 7 0 0 0,68 3 0 0 0,-63-7 0 0 0,317 17 0 0 0,-10-1 0 0 0,767 102 224 0 0,-1003-108-220 0 0,-24-4-44 0 0,125 29 0 0 0,-230-29-73 0 0,-12 0 78 0 0,0-2 0 0 0,-42 6 1 0 0,-64 1 4 0 0,97-11 4 0 0,-443 30 13 0 0,-171 16 15 0 0,123 30-2 0 0,473-69 0 0 0,-86 28 0 0 0,120-28 0 0 0,21-10 0 0 0,1 0 0 0 0,-1 0 0 0 0,1 0 0 0 0,-1 1 0 0 0,1-1 0 0 0,-1 0 0 0 0,1 0 0 0 0,0 1 0 0 0,-1-1 0 0 0,1 0 0 0 0,-1 0 0 0 0,1 1 0 0 0,0-1 0 0 0,-1 0 0 0 0,1 1 0 0 0,0-1 0 0 0,-1 1 0 0 0,1-1 0 0 0,0 1 0 0 0,0-1 0 0 0,-1 0 0 0 0,1 1 0 0 0,0 0 0 0 0,0 0-1 0 0,1 0-1 0 0,-1 0 1 0 0,1-1-1 0 0,-1 1 1 0 0,1 0-1 0 0,0-1 1 0 0,0 1-1 0 0,-1 0 1 0 0,1-1 0 0 0,0 1-1 0 0,0-1 1 0 0,-1 1-1 0 0,1-1 1 0 0,0 0-1 0 0,0 1 1 0 0,1 0-1 0 0,22 6-63 0 0,-19-5 42 0 0,27 6-48 0 0,0-1 1 0 0,45 4 0 0 0,69-3-66 0 0,-52-3 60 0 0,488 48-49 0 0,-6 46 45 0 0,-526-87 74 0 0,349 94 1 0 0,-381-99 2 0 0,1 1-1 0 0,21 12 0 0 0,-31-14-18 0 0,-8-6 21 0 0,-1 0 0 0 0,0 1 0 0 0,0-1 0 0 0,0 0 0 0 0,0 0 0 0 0,0 0 0 0 0,0 0 0 0 0,1 0 0 0 0,-1 1 1 0 0,0-1-1 0 0,0 0 0 0 0,0 0 0 0 0,0 0 0 0 0,0 0 0 0 0,0 1 0 0 0,0-1 0 0 0,0 0 0 0 0,0 0 0 0 0,0 0 0 0 0,0 1 1 0 0,0-1-1 0 0,0 0 0 0 0,0 0 0 0 0,0 0 0 0 0,0 1 0 0 0,0-1 0 0 0,0 0 0 0 0,0 0 0 0 0,0 0 0 0 0,0 0 0 0 0,0 1 1 0 0,0-1-1 0 0,-1 0 0 0 0,1 0 0 0 0,-2 2-5 0 0,0 0 1 0 0,-1-1-1 0 0,1 1 1 0 0,0-1-1 0 0,-1 0 1 0 0,1 0-1 0 0,-1 0 1 0 0,0 0-1 0 0,1 0 1 0 0,-6 1-1 0 0,-38 6-18 0 0,44-8 22 0 0,-59 7-109 0 0,-119-3-1 0 0,-63-19 26 0 0,-387-60-1878 0 0,458 48-83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16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199 372 2303 0 0,'-90'-13'4934'0'0,"89"13"-4800"0"0,0 0 0 0 0,0 0 0 0 0,0-1-1 0 0,0 1 1 0 0,0 0 0 0 0,-2 0 0 0 0,-7-11 383 0 0,9 10-456 0 0,0 0-1 0 0,0 0 1 0 0,0 1-1 0 0,-1-1 1 0 0,1 0-1 0 0,-1 0 1 0 0,1 1-1 0 0,0-1 0 0 0,-1 1 1 0 0,1-1-1 0 0,-1 1 1 0 0,1 0-1 0 0,-1-1 1 0 0,1 1-1 0 0,-1 0 1 0 0,0 0-1 0 0,1 0 0 0 0,-1 0 1 0 0,1 0-1 0 0,-3 1 1 0 0,-1 1 107 0 0,0 0-1 0 0,1 0 1 0 0,-1 0 0 0 0,0 1 0 0 0,-7 5-1 0 0,-9 6 2417 0 0,22-12-2304 0 0,-1 0-253 0 0,1 0-1 0 0,0-1 1 0 0,-1 1-1 0 0,1-1 1 0 0,0 1 0 0 0,0-1-1 0 0,0 0 1 0 0,0 1-1 0 0,0-1 1 0 0,0 0-1 0 0,1 0 1 0 0,-1 0-1 0 0,0 0 1 0 0,1 0-1 0 0,-1 0 1 0 0,1 0 0 0 0,-1 0-1 0 0,1-1 1 0 0,-1 1-1 0 0,1 0 1 0 0,-1-1-1 0 0,1 1 1 0 0,0-1-1 0 0,-1 0 1 0 0,3 1-1 0 0,7 0 92 0 0,0 0-1 0 0,22-1 0 0 0,-15-1-15 0 0,30-1 238 0 0,63-11-1 0 0,14-1 22 0 0,335-5 184 0 0,-356 15-382 0 0,5-1 57 0 0,118-1 262 0 0,-130 11-262 0 0,80 1 153 0 0,120-19 148 0 0,-130 5-254 0 0,218-10 204 0 0,-212 5-342 0 0,50-2-29 0 0,181 13 17 0 0,237 11 9 0 0,-339 7-114 0 0,125 9 125 0 0,204-11-124 0 0,-452-6 39 0 0,-30-1 14 0 0,283-13 70 0 0,-395 5-134 0 0,180 8 34 0 0,-37 0-8 0 0,218 13 47 0 0,341 4 62 0 0,-476-27-41 0 0,179-10-4 0 0,-306 0-76 0 0,155-8 32 0 0,-187 10-48 0 0,-59 6 0 0 0,-13 0 22 0 0,0 0-1 0 0,41-14 0 0 0,-67 18-21 0 0,-4 1 1 0 0,0 0 0 0 0,0-1 1 0 0,0 1-1 0 0,0-1 0 0 0,0 0 0 0 0,0 0 0 0 0,0 1 0 0 0,-1-1 0 0 0,4-2 0 0 0,-5 3 0 0 0,0 0-1 0 0,-1 0 1 0 0,1 0 0 0 0,0 0-1 0 0,0 0 1 0 0,0 0 0 0 0,0 0-1 0 0,0 0 1 0 0,0 0 0 0 0,0 0-1 0 0,0 0 1 0 0,0 0 0 0 0,0 0-1 0 0,0 0 1 0 0,0 0 0 0 0,0 0-1 0 0,0 0 1 0 0,0 0 0 0 0,-1-1-1 0 0,1 1 1 0 0,0 0 0 0 0,0 0-1 0 0,0 0 1 0 0,0 0 0 0 0,0 0-1 0 0,0 0 1 0 0,0 0 0 0 0,0 0 0 0 0,0 0-1 0 0,0 0 1 0 0,0 0 0 0 0,0 0-1 0 0,0 0 1 0 0,0 0 0 0 0,0 0-1 0 0,0-1 1 0 0,0 1 0 0 0,0 0-1 0 0,0 0 1 0 0,0 0 0 0 0,0 0-1 0 0,0 0 1 0 0,0 0 0 0 0,0 0-1 0 0,0 0 1 0 0,0 0 0 0 0,0 0-1 0 0,0 0 1 0 0,0 0 0 0 0,0 0-1 0 0,0 0 1 0 0,0-1 0 0 0,0 1-1 0 0,1 0 1 0 0,-1 0 0 0 0,0 0-1 0 0,0 0 1 0 0,0 0 0 0 0,0 0 0 0 0,0 0-1 0 0,0 0 1 0 0,0 0 0 0 0,-7-5 0 0 0,0 1 1 0 0,-1 0-1 0 0,1 0 1 0 0,-1 1 0 0 0,0 0-1 0 0,0 0 1 0 0,-10-2 0 0 0,-65-8-4 0 0,49 8 1 0 0,-514-51-6 0 0,121 17 17 0 0,-211-9 42 0 0,528 42-39 0 0,-1093-36 111 0 0,465 40-88 0 0,0 16 27 0 0,86 0-34 0 0,-163 5 140 0 0,277-4-18 0 0,324-9-50 0 0,-275 2 34 0 0,36-12-69 0 0,298 3-55 0 0,-199-6-12 0 0,285 3 1 0 0,-134-4 0 0 0,191 8 1 0 0,5 0-3 0 0,1 0-1 0 0,-1 0 1 0 0,1 1 0 0 0,-1 0-1 0 0,0 1 1 0 0,-11 3-1 0 0,16-4-71 0 0,3 1-212 0 0,2 3 266 0 0,-1-1-1 0 0,1-1 1 0 0,1 1-1 0 0,-1 0 1 0 0,0-1-1 0 0,1 1 1 0 0,0-1-1 0 0,0 0 0 0 0,0 0 1 0 0,0-1-1 0 0,0 1 1 0 0,0-1-1 0 0,1 0 1 0 0,4 2-1 0 0,12 4-45 0 0,39 8 0 0 0,-50-14 50 0 0,441 74-45 0 0,-304-56 48 0 0,17 5-18 0 0,49 7 8 0 0,-85-15 25 0 0,399 48 33 0 0,4-30-8 0 0,-385-31-20 0 0,291 2 78 0 0,997-17 718 0 0,-820 0-678 0 0,233-1-113 0 0,-747 14-12 0 0,325 5 0 0 0,-2 18 0 0 0,44 12 0 0 0,-373-26 0 0 0,118 32 0 0 0,-203-42 0 0 0,-4 0-2 0 0,-1 0 0 0 0,1 1 0 0 0,-1-1 0 0 0,0 1 0 0 0,8 4 0 0 0,-12-6 1 0 0,0 0 1 0 0,0 0-1 0 0,0 0 0 0 0,0 0 1 0 0,0 0-1 0 0,1 0 0 0 0,-1 0 0 0 0,0 0 1 0 0,0 0-1 0 0,0 0 0 0 0,0 0 1 0 0,0 0-1 0 0,0 0 0 0 0,0 0 0 0 0,0 0 1 0 0,0 0-1 0 0,0 0 0 0 0,0 0 1 0 0,1 0-1 0 0,-1 0 0 0 0,0 0 0 0 0,0 0 1 0 0,0 0-1 0 0,0 0 0 0 0,0 0 1 0 0,0 0-1 0 0,0 1 0 0 0,0-1 0 0 0,0 0 1 0 0,0 0-1 0 0,0 0 0 0 0,0 0 1 0 0,0 0-1 0 0,0 0 0 0 0,0 0 0 0 0,0 0 1 0 0,0 0-1 0 0,0 0 0 0 0,0 0 0 0 0,0 1 1 0 0,0-1-1 0 0,0 0 0 0 0,0 0 1 0 0,0 0-1 0 0,0 0 0 0 0,0 0 0 0 0,0 0 1 0 0,0 0-1 0 0,0 0 0 0 0,0 0 1 0 0,0 0-1 0 0,0 0 0 0 0,0 1 0 0 0,0-1 1 0 0,0 0-1 0 0,0 0 0 0 0,0 0 1 0 0,0 0-1 0 0,0 0 0 0 0,0 0 0 0 0,0 0 1 0 0,0 0-1 0 0,0 0 0 0 0,-1 0 1 0 0,1 0-1 0 0,0 0 0 0 0,-4 5 0 0 0,0-1 0 0 0,0 0 0 0 0,0 0-1 0 0,-1 0 1 0 0,0-1 0 0 0,1 0 0 0 0,-1 0 0 0 0,-1 0-1 0 0,1 0 1 0 0,-8 2 0 0 0,-63 19 3 0 0,53-17-3 0 0,-52 12 1 0 0,-83 11 0 0 0,-78-2 0 0 0,-71-12 0 0 0,246-15 0 0 0,-331-1 0 0 0,247-2 0 0 0,-235-11 66 0 0,180 4-68 0 0,-104-2 0 0 0,-563-24 68 0 0,404 19-66 0 0,-62-4 0 0 0,-1449-40-76 0 0,1370 75-161 0 0,152-8-29 0 0,333-8 192 0 0,116 1 7 0 0,34-7-425 0 0,-3 1 367 0 0,0 2 1 0 0,54-2 0 0 0,-41 4 117 0 0,571-24 9 0 0,-209 12 227 0 0,763-25 306 0 0,-283 9-538 0 0,-552 12-64 0 0,56-3 57 0 0,12 1-26 0 0,-32 1 18 0 0,289-22 18 0 0,-18 0 0 0 0,311 2-132 0 0,-807 32 78 0 0,85-2-66 0 0,277-31-38 0 0,-429 34 158 0 0,19-4 0 0 0,-55 4 0 0 0,-28 3 20 0 0,-10-1-7 0 0,-6 0 8 0 0,-5-2-20 0 0,0 0 1 0 0,0 1-1 0 0,-1 0 1 0 0,0 0 0 0 0,-19-5-1 0 0,14 5 0 0 0,-23-6-1 0 0,-73-11 0 0 0,97 20 0 0 0,-212-21 0 0 0,126 16 0 0 0,-1106-72-448 0 0,1001 77-489 0 0,-393 48 0 0 0,461-26-621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09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2466 3921 7687 0 0,'0'-1'19'0'0,"1"1"-1"0"0,-1 0 1 0 0,1 0-1 0 0,0 0 0 0 0,-1 0 1 0 0,1 0-1 0 0,-1 0 0 0 0,1 0 1 0 0,0 0-1 0 0,-1 0 1 0 0,1 1-1 0 0,-1-1 0 0 0,1 0 1 0 0,0 0-1 0 0,-1 0 1 0 0,1 1-1 0 0,-1-1 0 0 0,2 1 1 0 0,28 16 1361 0 0,-30-17-1350 0 0,0 0 1 0 0,0-1-1 0 0,1 1 0 0 0,-1 0 1 0 0,0 0-1 0 0,0-1 1 0 0,1 1-1 0 0,-1 0 1 0 0,0-1-1 0 0,0 1 0 0 0,0-1 1 0 0,0 1-1 0 0,0 0 1 0 0,0-1-1 0 0,1 1 1 0 0,-1 0-1 0 0,0-1 0 0 0,0 1 1 0 0,0-1-1 0 0,0 1 1 0 0,0 0-1 0 0,0-1 1 0 0,-1 1-1 0 0,1-1 0 0 0,0 1 1 0 0,0 0-1 0 0,0-1 1 0 0,0 1-1 0 0,0 0 1 0 0,0-1-1 0 0,-1 1 0 0 0,1 0 1 0 0,0-1-1 0 0,0 1 1 0 0,-1 0-1 0 0,1-1 1 0 0,-1 1-1 0 0,0-2-9 0 0,-1 1 1 0 0,0 0-1 0 0,0 0 0 0 0,1 0 1 0 0,-1 1-1 0 0,0-1 1 0 0,0 0-1 0 0,-3 0 0 0 0,-4-1-55 0 0,-1 1 0 0 0,-17-1 0 0 0,-26 5 182 0 0,0 2-1 0 0,-102 25 1 0 0,68-12 43 0 0,-795 127 1951 0 0,519-113-1272 0 0,207-21-436 0 0,2-2 602 0 0,-219-14-1 0 0,262-9-715 0 0,99 11-251 0 0,10 3 1 0 0,5-1-12 0 0,133-2 6 0 0,-51 3-44 0 0,673-6 188 0 0,152 43 36 0 0,-208 27-92 0 0,-452-28 302 0 0,-247-36-152 0 0,-7 2-215 0 0,-34 6-113 0 0,-1-1-1 0 0,-54 3 1 0 0,-301 0 26 0 0,245-10 0 0 0,-451-9 0 0 0,74-1 0 0 0,54 22 64 0 0,141 5 632 0 0,298-14-542 0 0,-1-2-1 0 0,0-1 1 0 0,0-1 0 0 0,-61-12-1 0 0,95 13-153 0 0,-1 0-1 0 0,0 0 0 0 0,1 0 1 0 0,-1 0-1 0 0,0 0 0 0 0,1-1 1 0 0,-1 1-1 0 0,0 0 1 0 0,1-1-1 0 0,-1 1 0 0 0,0 0 1 0 0,1-1-1 0 0,-1 1 0 0 0,1-1 1 0 0,-1 1-1 0 0,0-1 1 0 0,1 0-2 0 0,0 1 1 0 0,0-1-1 0 0,0 0 0 0 0,0 1 1 0 0,0-1-1 0 0,0 1 1 0 0,0-1-1 0 0,0 0 1 0 0,0 1-1 0 0,1-1 1 0 0,-1 1-1 0 0,0-1 1 0 0,0 0-1 0 0,0 1 1 0 0,1-1-1 0 0,-1 1 1 0 0,0-1-1 0 0,1 1 1 0 0,-1-1-1 0 0,1 1 1 0 0,-1-1-1 0 0,1 0 1 0 0,13-11-18 0 0,-5 7 19 0 0,1-1 0 0 0,-1 2 0 0 0,0-1 0 0 0,1 1 0 0 0,15-4 0 0 0,56-9 0 0 0,-46 10 0 0 0,490-79 80 0 0,-328 62-80 0 0,530-56 0 0 0,63 23 0 0 0,-431 33 0 0 0,138 2 319 0 0,-446 19-15 0 0,-48 2 129 0 0,-12-7-298 0 0,7 6-126 0 0,-16-10-3 0 0,-1 1-1 0 0,0 0 0 0 0,0 1 1 0 0,-1 2-1 0 0,-34-11 0 0 0,-109-21 27 0 0,-157-12-81 0 0,138 25 16 0 0,-897-137-93 0 0,1066 162 126 0 0,-243-32-1 0 0,-215-37 220 0 0,461 69-191 0 0,-18-3 155 0 0,0-1-1 0 0,1-2 1 0 0,-40-16-1 0 0,64 23-54 0 0,2-1-11 0 0,1 2-114 0 0,0 0 0 0 0,-1-1 0 0 0,1 1 0 0 0,0-1 0 0 0,-1 1 0 0 0,1 0 0 0 0,0-1 0 0 0,0 1 0 0 0,-1-1 0 0 0,1 1 0 0 0,0-1 0 0 0,0 1-1 0 0,0-1 1 0 0,0 1 0 0 0,-1-1 0 0 0,1 1 0 0 0,0-1 0 0 0,0 1 0 0 0,0-1 0 0 0,0 1 0 0 0,0-1 0 0 0,0 1 0 0 0,1-1 0 0 0,-1 1-1 0 0,0-1 1 0 0,0 1 0 0 0,0-1 0 0 0,0 1 0 0 0,0 0 0 0 0,1-1 0 0 0,-1 1 0 0 0,0-1 0 0 0,0 1 0 0 0,1-1 0 0 0,-1 1 0 0 0,0 0 0 0 0,1-1-1 0 0,-1 1 1 0 0,1 0 0 0 0,-1-1 0 0 0,1 1 0 0 0,0-1 9 0 0,3-2-10 0 0,-1 0-1 0 0,1 0 1 0 0,0 0 0 0 0,0 1-1 0 0,1 0 1 0 0,-1 0 0 0 0,6-3-1 0 0,38-9-3 0 0,-27 8 3 0 0,76-18-27 0 0,101-12-1 0 0,-122 24 16 0 0,715-102 312 0 0,-255 30-110 0 0,-295 44-139 0 0,-148 25 114 0 0,172-51 0 0 0,-261 64-136 0 0,-1 1 0 0 0,1 0 0 0 0,-1-1 0 0 0,1 0 0 0 0,-1 0 0 0 0,1 0 0 0 0,-1 0 0 0 0,0-1 0 0 0,4-3 0 0 0,-8 5-18 0 0,1 0 0 0 0,-1 0 0 0 0,1 0 0 0 0,-1 1 0 0 0,1-1 1 0 0,-1 0-1 0 0,0 0 0 0 0,0 0 0 0 0,1 1 0 0 0,-1-1 0 0 0,0 0 0 0 0,-1 0 0 0 0,2 1-5 0 0,-9-6-1 0 0,-1 0-1 0 0,1 0 1 0 0,-1 1 0 0 0,0 0 0 0 0,0 1-1 0 0,-1 0 1 0 0,-13-3 0 0 0,-79-12 24 0 0,96 18-30 0 0,-524-44-44 0 0,-4 42 0 0 0,333 6 17 0 0,-370 1-106 0 0,539-4 135 0 0,-482-19 208 0 0,504 16-70 0 0,11 2-136 0 0,0 1-1 0 0,0 0 1 0 0,0 0-1 0 0,0 0 1 0 0,0 0-1 0 0,0 0 1 0 0,-1 0-1 0 0,1-1 1 0 0,0 1-1 0 0,0 0 1 0 0,0 0 0 0 0,0 0-1 0 0,0 0 1 0 0,0 0-1 0 0,0 0 1 0 0,0-1-1 0 0,0 1 1 0 0,0 0-1 0 0,1 0 1 0 0,-1 0-1 0 0,0 0 1 0 0,0 0-1 0 0,0 0 1 0 0,0-1 0 0 0,0 1-1 0 0,0 0 1 0 0,0 0-1 0 0,0 0 1 0 0,0 0-1 0 0,0 0 1 0 0,0 0-1 0 0,0 0 1 0 0,1-1-1 0 0,-1 1 1 0 0,0 0-1 0 0,0 0 1 0 0,0 0 0 0 0,15-8 45 0 0,16-3-74 0 0,0 2 1 0 0,47-8-1 0 0,67-3-44 0 0,-137 19 64 0 0,624-44-6 0 0,-560 42 10 0 0,1045-7 1 0 0,-512 39 0 0 0,-591-28 0 0 0,-14-1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0,-12 2 0 0 0,12-2 0 0 0,-201 7 0 0 0,122-7 0 0 0,-344 5-8 0 0,-397 3-131 0 0,4-28 118 0 0,569 3 20 0 0,5-17 13 0 0,212 28 27 0 0,1-2 0 0 0,0-1 1 0 0,-55-25-1 0 0,81 33-30 0 0,1-1-1 0 0,-1 1 1 0 0,0-1-1 0 0,0 0 1 0 0,1 0-1 0 0,-1 0 0 0 0,1 0 1 0 0,0 0-1 0 0,0 0 1 0 0,0-1-1 0 0,0 1 1 0 0,0-1-1 0 0,0 1 1 0 0,0-1-1 0 0,1 0 1 0 0,-1 0-1 0 0,1 0 1 0 0,0 0-1 0 0,0 0 1 0 0,-1-4-1 0 0,2 3-4 0 0,0 0-1 0 0,0 0 1 0 0,0 0 0 0 0,0 0-1 0 0,1 0 1 0 0,-1 1 0 0 0,1-1-1 0 0,0 0 1 0 0,1 0 0 0 0,-1 1-1 0 0,0-1 1 0 0,1 0 0 0 0,0 1-1 0 0,0 0 1 0 0,0-1-1 0 0,4-4 1 0 0,1 0-4 0 0,0 0 0 0 0,1 1 0 0 0,0 0 0 0 0,0 0 0 0 0,0 1 0 0 0,10-6 0 0 0,61-31 0 0 0,-52 29 0 0 0,66-33 0 0 0,144-51 0 0 0,343-56-77 0 0,14 56-66 0 0,-142 44 130 0 0,87-13 14 0 0,-496 61 4 0 0,84-25 1 0 0,-124 30 111 0 0,-6-2-64 0 0,-1-1-51 0 0,-1-1-1 0 0,0 1 0 0 0,-1 0 1 0 0,1 0-1 0 0,-1 1 0 0 0,1-1 1 0 0,-1 1-1 0 0,-12-4 0 0 0,-58-16-2 0 0,72 22 1 0 0,-484-99-85 0 0,-9 27-58 0 0,318 48 147 0 0,-182-20-4 0 0,-83-11 0 0 0,352 42 10 0 0,-106-19-29 0 0,156 24 68 0 0,0-2 0 0 0,-64-27-1 0 0,103 37-46 0 0,1 0 0 0 0,-1-1 0 0 0,1 1 0 0 0,0 0 0 0 0,-1-1 0 0 0,1 1 0 0 0,0-1 0 0 0,0 0-1 0 0,0 0 1 0 0,1 0 0 0 0,-3-3 0 0 0,3 4 0 0 0,1 0 0 0 0,-1 1-1 0 0,1-1 1 0 0,-1 0 0 0 0,1 0 0 0 0,0 0-1 0 0,0 0 1 0 0,-1-1 0 0 0,1 1 0 0 0,0 0-1 0 0,0 0 1 0 0,0 0 0 0 0,0 0 0 0 0,0 0-1 0 0,1 0 1 0 0,-1 0 0 0 0,0 0 0 0 0,0 0-1 0 0,1 0 1 0 0,-1 0 0 0 0,0 0 0 0 0,1 0-1 0 0,-1 0 1 0 0,1 0 0 0 0,-1 1 0 0 0,1-1-1 0 0,0 0 1 0 0,-1 0 0 0 0,1 0 0 0 0,0 1-1 0 0,1-2 1 0 0,15-13-9 0 0,0 0 0 0 0,1 2 0 0 0,0 0 0 0 0,1 1 0 0 0,24-12 0 0 0,108-39-119 0 0,250-56-6 0 0,11 39 120 0 0,-81 32 12 0 0,-88 13 0 0 0,23-1 0 0 0,30-4 0 0 0,-247 30 3 0 0,-31 5 5 0 0,-15 4 49 0 0,-4 0-51 0 0,1 0 0 0 0,-1 0 0 0 0,1 0 0 0 0,-1 1 0 0 0,1-1 0 0 0,-1 0 0 0 0,0 0 0 0 0,1 0 0 0 0,-1 0 0 0 0,0 1 0 0 0,0-1 0 0 0,-1-1 0 0 0,0 1 0 0 0,-5-6-1 0 0,-1 1 0 0 0,-1 0 0 0 0,1 1 0 0 0,-1 0 0 0 0,0 0 0 0 0,-11-3 0 0 0,-62-20 34 0 0,54 20-49 0 0,-29-8 10 0 0,-95-14 0 0 0,-60 7-39 0 0,62 8 14 0 0,-386-38-52 0 0,385 39 82 0 0,-213-24-5 0 0,6-19 0 0 0,321 49 4 0 0,1-1-1 0 0,-58-23 1 0 0,93 31-2 0 0,1 1-1 0 0,0 0 1 0 0,0-1 0 0 0,-1 1-1 0 0,1-1 1 0 0,0 1 0 0 0,0-1 0 0 0,0 1-1 0 0,0-1 1 0 0,-1 1 0 0 0,1-1 0 0 0,0 1-1 0 0,0-1 1 0 0,0 1 0 0 0,0-1-1 0 0,0 1 1 0 0,0-1 0 0 0,0 1 0 0 0,0-1-1 0 0,1 1 1 0 0,-1-1 0 0 0,0 1 0 0 0,0-1-1 0 0,0 1 1 0 0,0-1 0 0 0,1 1-1 0 0,-1-1 1 0 0,1 0 0 0 0,-1 1 1 0 0,1-2-3 0 0,0 0 0 0 0,0 0 0 0 0,0 0 0 0 0,1 0 0 0 0,-1 0 0 0 0,1 0 0 0 0,-1 0 0 0 0,1 0 0 0 0,0 1 0 0 0,-1-1 0 0 0,1 1 0 0 0,2-2 0 0 0,27-14 0 0 0,-26 15 0 0 0,30-14-12 0 0,1 2-1 0 0,57-15 1 0 0,81-8-92 0 0,-141 30 89 0 0,509-74-69 0 0,80 15 84 0 0,-534 58 0 0 0,544-30 0 0 0,-544 35 0 0 0,-41 0-5 0 0,0 2-1 0 0,60 7 1 0 0,-104-6-70 0 0,-4 2-5 0 0,0 1 68 0 0,-1-1 1 0 0,1 1-1 0 0,-1-1 1 0 0,0 0-1 0 0,1 0 0 0 0,-1 0 1 0 0,0 0-1 0 0,0 0 1 0 0,-1 0-1 0 0,1 0 1 0 0,0-1-1 0 0,-4 3 1 0 0,-5 2-9 0 0,0 0 0 0 0,-1 0 0 0 0,0-1 1 0 0,-15 5-1 0 0,-53 11-36 0 0,37-11 41 0 0,-567 121-102 0 0,-469 38 53 0 0,994-160 68 0 0,-279 42 59 0 0,349-47-61 0 0,14-4-26 0 0,4 2-18 0 0,27 12-56 0 0,2-2 1 0 0,0-1-1 0 0,0-1 1 0 0,45 6-1 0 0,140 12 10 0 0,507 16 21 0 0,-493-37 77 0 0,181 11 44 0 0,-349-12-53 0 0,227 16 9 0 0,-269-21 2 0 0,63 3 14 0 0,163 28 1 0 0,-215-25 7 0 0,33 9-12 0 0,-57-14-13 0 0,-1 1 1 0 0,1 0 0 0 0,-1 0-1 0 0,0 1 1 0 0,13 8-1 0 0,-19-11-8 0 0,0 0 0 0 0,0-1 0 0 0,0 1 0 0 0,0 0 0 0 0,0 0 0 0 0,0 0 0 0 0,-1 0 0 0 0,1 0-1 0 0,0 0 1 0 0,-1 0 0 0 0,2 2 0 0 0,-2-1-1 0 0,0 0 0 0 0,1-1 0 0 0,-1 1 0 0 0,0 0 0 0 0,0 0 0 0 0,0 0 0 0 0,-1-1 0 0 0,1 1 0 0 0,0 0 0 0 0,-1 0 0 0 0,1-1 0 0 0,-1 1 0 0 0,0 0 0 0 0,1-1 0 0 0,-1 1 0 0 0,0-1 0 0 0,0 1 0 0 0,0-1 0 0 0,0 1 0 0 0,0-1 0 0 0,-1 1 0 0 0,1-1 0 0 0,0 0 0 0 0,-3 2 0 0 0,-4 4 0 0 0,-1 0 0 0 0,-17 9 0 0 0,24-15 0 0 0,-19 11 0 0 0,0-2 0 0 0,0 0 0 0 0,-28 8 0 0 0,-73 15 0 0 0,96-27 0 0 0,-527 102 0 0 0,540-106 0 0 0,-648 93 0 0 0,158-25 0 0 0,195-19 5 0 0,7 18 74 0 0,222-42 45 0 0,79-27-123 0 0,0 0 0 0 0,0 0 0 0 0,0 0 0 0 0,1 0 0 0 0,-1 0 0 0 0,0 0 0 0 0,0 0 0 0 0,0 0 0 0 0,0 0 0 0 0,0 0 0 0 0,0 0 0 0 0,0 0 0 0 0,0 0-1 0 0,0 0 1 0 0,0 0 0 0 0,0 0 0 0 0,0 0 0 0 0,0 0 0 0 0,0 1 0 0 0,0-1 0 0 0,0 0 0 0 0,0 0 0 0 0,0 0 0 0 0,0 0 0 0 0,0 0 0 0 0,0 0 0 0 0,0 0 0 0 0,0 0 0 0 0,0 0 0 0 0,0 0 0 0 0,0 0 0 0 0,0 0 0 0 0,0 1 0 0 0,0-1 0 0 0,0 0-1 0 0,0 0 1 0 0,0 0 0 0 0,0 0 0 0 0,0 0 0 0 0,0 0 0 0 0,0 0 0 0 0,0 0 0 0 0,0 0 0 0 0,0 0 0 0 0,0 0 0 0 0,0 0 0 0 0,0 0 0 0 0,0 0 0 0 0,0 1 0 0 0,0-1 0 0 0,0 0 0 0 0,-1 0 0 0 0,1 0 0 0 0,0 0 0 0 0,0 0-1 0 0,5 3-1 0 0,0 0 0 0 0,0 0 0 0 0,0-1 0 0 0,0 1 0 0 0,1-1-1 0 0,-1 0 1 0 0,1 0 0 0 0,10 1 0 0 0,53 3-52 0 0,-48-5 50 0 0,402-12-58 0 0,-366 7 55 0 0,260-24 3 0 0,44-2 73 0 0,600 13 18 0 0,-941 18-80 0 0,106 7 60 0 0,-103-5-58 0 0,0 1 0 0 0,0 1 1 0 0,28 10-1 0 0,-31-7-10 0 0,-20-8 0 0 0,1 1 0 0 0,0-1 0 0 0,-1 0 0 0 0,1 1 0 0 0,-1-1 0 0 0,1 0 0 0 0,-1 1 0 0 0,1-1 0 0 0,-1 0 0 0 0,0 1 0 0 0,1-1 0 0 0,-1 1 0 0 0,1-1 0 0 0,-1 1 0 0 0,0-1 0 0 0,0 1 0 0 0,1-1 0 0 0,-1 1 0 0 0,0-1 0 0 0,0 1 0 0 0,1 0 0 0 0,-1 0 0 0 0,-1 1 0 0 0,1 0 0 0 0,-1 0 0 0 0,1 0 0 0 0,-1 0 0 0 0,0 0 0 0 0,0 0 0 0 0,0 0 0 0 0,0 0 0 0 0,0 0 0 0 0,-1-1 0 0 0,1 1 0 0 0,0 0 0 0 0,-1-1 0 0 0,1 1 0 0 0,-1-1 0 0 0,-2 2 0 0 0,-33 22 0 0 0,4-7 0 0 0,0-2 0 0 0,-55 18 0 0 0,-74 14 0 0 0,139-42 0 0 0,-636 141 0 0 0,416-98 0 0 0,-683 169 0 0 0,652-130 117 0 0,252-79-106 0 0,22-9-11 0 0,-1 1 0 0 0,1-1 0 0 0,-1 0 0 0 0,0 0 0 0 0,1 0 0 0 0,-1 1 0 0 0,1-1 0 0 0,-1 0 0 0 0,1 1 0 0 0,0-1 0 0 0,-1 0 0 0 0,1 1 0 0 0,-1-1 0 0 0,1 1 0 0 0,0-1 0 0 0,-1 1 0 0 0,1-1 0 0 0,0 1 0 0 0,-1-1 0 0 0,1 1 0 0 0,0-1 0 0 0,-1 2 0 0 0,2-1-4 0 0,0 1 0 0 0,0-1 1 0 0,0 1-1 0 0,0-1 0 0 0,0 0 0 0 0,0 1 0 0 0,0-1 0 0 0,0 0 0 0 0,0 0 0 0 0,1 0 1 0 0,-1 0-1 0 0,1 0 0 0 0,-1 0 0 0 0,1 0 0 0 0,-1 0 0 0 0,1 0 0 0 0,-1-1 0 0 0,1 1 1 0 0,2 0-1 0 0,37 12-103 0 0,-16-8 47 0 0,1 0 1 0 0,44 1-1 0 0,55-5-44 0 0,-61-2 99 0 0,149 0 17 0 0,694 12 104 0 0,-836-9-113 0 0,418 29 58 0 0,-416-23-57 0 0,220 34 69 0 0,-291-42-70 0 0,54 15 74 0 0,-50-13-67 0 0,-1 0 1 0 0,1 1-1 0 0,-1-1 0 0 0,1 1 1 0 0,-1 0-1 0 0,0 1 1 0 0,6 4-1 0 0,-1 5-10 0 0,-10-12 0 0 0,1 1 0 0 0,-1 0 0 0 0,1 0 0 0 0,-1 0 0 0 0,1 0 0 0 0,-1-1 0 0 0,0 1 0 0 0,0 0 0 0 0,0 0 0 0 0,0 0 0 0 0,0 0 0 0 0,-1 0 0 0 0,1 0 0 0 0,0-1 0 0 0,-1 1 0 0 0,1 0 0 0 0,-1 0 0 0 0,0 0 0 0 0,0-1 0 0 0,0 1 0 0 0,0 0 0 0 0,0-1 0 0 0,0 1 0 0 0,0-1 0 0 0,-3 3 0 0 0,-1 1 0 0 0,0 1 0 0 0,0-2 0 0 0,-1 1 0 0 0,0-1 0 0 0,-9 6 0 0 0,-9 3 0 0 0,-1-1 0 0 0,-36 12 0 0 0,-57 10 0 0 0,-365 71-50 0 0,-6-27 10 0 0,196-33 50 0 0,87-14-21 0 0,-371 73-42 0 0,389-48 117 0 0,186-56-139 0 0,4 2-1 0 0,11 3 14 0 0,-1 0-1 0 0,1 0 0 0 0,0-2 0 0 0,1 1 0 0 0,22 1 0 0 0,75 2-70 0 0,-77-6 130 0 0,405-8-79 0 0,-147-3 84 0 0,-155 9-7 0 0,226 0 70 0 0,-2 25 86 0 0,5 45 22 0 0,-273-43-141 0 0,-81-21-27 0 0,-1 0 1 0 0,1 0-1 0 0,-1 1 0 0 0,0 0 1 0 0,16 12-1 0 0,-26-17-5 0 0,1 1 0 0 0,-1-1 0 0 0,0 0 0 0 0,1 0 0 0 0,-1 1 0 0 0,0-1 0 0 0,0 1 0 0 0,0-1 0 0 0,0 1 0 0 0,0-1 0 0 0,0 1 0 0 0,0 0 0 0 0,0-1 0 0 0,-1 1 0 0 0,1 0 0 0 0,-1 0 0 0 0,1-1 0 0 0,-1 1 0 0 0,0 0 0 0 0,0 0 0 0 0,1 0 0 0 0,-1 0 0 0 0,0-1 0 0 0,-1 1 0 0 0,1 0 0 0 0,0 0 0 0 0,-1 0 0 0 0,1-1 0 0 0,-1 1 0 0 0,1 0 0 0 0,-1 0 0 0 0,0-1 0 0 0,0 1 0 0 0,1 0 0 0 0,-1-1 0 0 0,-1 1 0 0 0,-1 2 0 0 0,-2 2 0 0 0,-1 1 0 0 0,0-1 0 0 0,-1-1 0 0 0,1 1 0 0 0,-1-1 0 0 0,0-1 0 0 0,-8 6 0 0 0,-22 9-11 0 0,-70 25 0 0 0,-48 5-24 0 0,79-26 28 0 0,-236 61 7 0 0,-6-16 0 0 0,170-37 0 0 0,-17 4-9 0 0,-393 94-54 0 0,290-44 63 0 0,252-79-29 0 0,0 0 0 0 0,0 2 0 0 0,0 0 0 0 0,1 0 0 0 0,-17 14-1 0 0,29-20-35 0 0,3 0-8 0 0,0 0 57 0 0,0 0 0 0 0,0 0 1 0 0,0 0-1 0 0,0 0 0 0 0,1-1 0 0 0,-1 1 1 0 0,1 0-1 0 0,-1 0 0 0 0,1-1 0 0 0,-1 1 1 0 0,1 0-1 0 0,0-1 0 0 0,0 1 0 0 0,0 0 1 0 0,0-1-1 0 0,0 0 0 0 0,0 1 0 0 0,1-1 1 0 0,-1 0-1 0 0,0 1 0 0 0,1-1 0 0 0,-1 0 1 0 0,1 0-1 0 0,2 2 0 0 0,5 2-30 0 0,1 0-1 0 0,0 0 1 0 0,11 3-1 0 0,-20-8 45 0 0,27 10-37 0 0,0-2-1 0 0,45 7 1 0 0,62 2-74 0 0,-92-13 103 0 0,318 20 10 0 0,-147-13 0 0 0,42 1 0 0 0,252 27 0 0 0,-480-35 0 0 0,-1 1 0 0 0,0 2 0 0 0,27 10 0 0 0,-39-9 0 0 0,-14-7-2 0 0,0-1 1 0 0,-1 1-1 0 0,1 0 0 0 0,-1-1 0 0 0,1 1 1 0 0,-1 0-1 0 0,1-1 0 0 0,-1 1 0 0 0,0 0 1 0 0,1 0-1 0 0,-1-1 0 0 0,0 1 0 0 0,1 0 1 0 0,-1 0-1 0 0,0-1 0 0 0,0 1 0 0 0,0 0 1 0 0,0 0-1 0 0,0 0 0 0 0,0-1 0 0 0,0 1 0 0 0,0 0 1 0 0,0 1-1 0 0,-1 0-8 0 0,0 0 1 0 0,1 0-1 0 0,-1 0 0 0 0,0 0 0 0 0,0 0 1 0 0,0 0-1 0 0,-1-1 0 0 0,1 1 1 0 0,-2 1-1 0 0,-3 4-36 0 0,0-1 0 0 0,-1 0 0 0 0,-12 7 1 0 0,-5 2-42 0 0,-1-1 0 0 0,-52 21 1 0 0,-60 13-102 0 0,79-30 118 0 0,-403 122-435 0 0,76-25-1274 0 0,295-88 553 0 0,8-5-56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11.3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2944 3990 6447 0 0,'-64'-12'588'0'0,"-192"-28"1558"0"0,-38 19 4080 0 0,-91-9-5302 0 0,-130-40-2040 0 0,100 13 172 0 0,-258 4 134 0 0,609 53 1147 0 0,-1 3 0 0 0,-73 12 1 0 0,120-10-188 0 0,15-3-58 0 0,0-1 0 0 0,1-1 0 0 0,-1 1 0 0 0,0 0 0 0 0,0-1 0 0 0,-3 1 0 0 0,9 2-9 0 0,1 1-68 0 0,1 1-1 0 0,0-2 1 0 0,0 1-1 0 0,0 0 1 0 0,0-1-1 0 0,1 0 1 0 0,-1 0 0 0 0,1-1-1 0 0,7 3 1 0 0,60 15 41 0 0,-67-19-46 0 0,389 61 462 0 0,6-37-27 0 0,246-31-100 0 0,-3-39 51 0 0,-615 42-366 0 0,217-18 219 0 0,107-8-53 0 0,-68-4 172 0 0,-245 21 344 0 0,-40 11-694 0 0,0 1-1 0 0,0-1 1 0 0,-1 0-1 0 0,1 1 0 0 0,0-1 1 0 0,-1 0-1 0 0,1 1 1 0 0,0-1-1 0 0,-1 0 1 0 0,1 1-1 0 0,-1-1 0 0 0,1 1 1 0 0,-1-1-1 0 0,0 0 1 0 0,1 1-1 0 0,-1 0 1 0 0,1-1-1 0 0,-1 1 1 0 0,0-1-1 0 0,-1 0 0 0 0,-16-7 33 0 0,16 8-26 0 0,-31-12 31 0 0,-64-12 0 0 0,-38 3 34 0 0,87 14-80 0 0,-482-51-193 0 0,293 36 118 0 0,-732-64-48 0 0,874 78 126 0 0,-60-3 94 0 0,-56-5 92 0 0,2-18 34 0 0,141 14-131 0 0,60 17-81 0 0,0 0 1 0 0,0-1-1 0 0,0 0 1 0 0,1 0 0 0 0,-13-10-1 0 0,19 13-17 0 0,0 0 0 0 0,0 1 0 0 0,-1-1 0 0 0,1 0 0 0 0,0 0 0 0 0,1 0 0 0 0,-1 0 0 0 0,0 0 0 0 0,0-1 0 0 0,0 1 0 0 0,1 0 0 0 0,-1 0 0 0 0,0 0 0 0 0,1-1 0 0 0,-1 1 0 0 0,1 0 0 0 0,0-1 0 0 0,-1 1 0 0 0,1 0 0 0 0,0-1 0 0 0,0 1 0 0 0,0-1 0 0 0,0 1 0 0 0,0 0 0 0 0,0-1 0 0 0,0 1 0 0 0,0-1 0 0 0,1 1 0 0 0,-1 0 0 0 0,1-1 0 0 0,-1 1 0 0 0,1 0 0 0 0,-1 0 0 0 0,1-1 0 0 0,0 1 0 0 0,-1 0 0 0 0,1 0 0 0 0,1-1 0 0 0,3-4-4 0 0,0 1 0 0 0,1 0 1 0 0,-1 0-1 0 0,1 1 0 0 0,11-7 0 0 0,16-9-17 0 0,1 2 0 0 0,50-19 0 0 0,77-19-102 0 0,-130 46 93 0 0,395-108-181 0 0,5 25 263 0 0,626-48-45 0 0,-930 131 25 0 0,252-31 80 0 0,-361 38-9 0 0,-15 2 142 0 0,-4 0-232 0 0,0 0 0 0 0,0 1 0 0 0,1-1 0 0 0,-1 0 0 0 0,0 0 0 0 0,0 1 0 0 0,0-1 0 0 0,-1 0 0 0 0,1 1 0 0 0,0 0 0 0 0,-2-2 0 0 0,1 2 7 0 0,-9-4 8 0 0,0 1-1 0 0,0 1 1 0 0,0-1 0 0 0,-1 2-1 0 0,1 0 1 0 0,-18 0 0 0 0,-5 0 5 0 0,-455-14-34 0 0,-513 53-166 0 0,370-31 157 0 0,4-45 98 0 0,590 34-60 0 0,-61-7 141 0 0,82 8-70 0 0,0-1 1 0 0,0-1-1 0 0,-23-9 0 0 0,37 13-77 0 0,0 0 0 0 0,1 0 1 0 0,-1-1-1 0 0,0 0 0 0 0,1 1 0 0 0,-1-1 0 0 0,1 0 0 0 0,-1 0 0 0 0,-2-3 0 0 0,5 4-18 0 0,-1 0-1 0 0,1 0 1 0 0,-1 0-1 0 0,1 0 0 0 0,-1 0 1 0 0,1 0-1 0 0,0 0 1 0 0,-1 0-1 0 0,1 0 0 0 0,0 0 1 0 0,0 0-1 0 0,-1 0 1 0 0,1 0-1 0 0,0 0 0 0 0,0 0 1 0 0,0 0-1 0 0,1 0 1 0 0,-1 0-1 0 0,0 0 0 0 0,0 0 1 0 0,0 0-1 0 0,1 0 1 0 0,-1 0-1 0 0,1 0 0 0 0,-1 0 1 0 0,1 0-1 0 0,-1 0 1 0 0,1 0-1 0 0,-1 1 0 0 0,1-1 1 0 0,0-1-1 0 0,7-7 3 0 0,1-1-1 0 0,0 2 1 0 0,0-1-1 0 0,0 1 1 0 0,19-11-1 0 0,60-30-68 0 0,16 0-251 0 0,195-64-1 0 0,203-44 70 0 0,3 18 228 0 0,286-52 26 0 0,-270 87 140 0 0,-178 40 39 0 0,-296 53 80 0 0,69-26 1 0 0,-113 36-144 0 0,-4-1-103 0 0,1-1 1 0 0,-1 1 0 0 0,0-1 0 0 0,0 1-1 0 0,0 0 1 0 0,0-1 0 0 0,0 1 0 0 0,0 0-1 0 0,-1 0 1 0 0,1 0 0 0 0,-1 0 0 0 0,1 0 0 0 0,-1 0-1 0 0,0 0 1 0 0,1 1 0 0 0,-1-1 0 0 0,0 1-1 0 0,-3-3 1 0 0,-5-1-23 0 0,1 0 0 0 0,-1 1 1 0 0,-11-5-1 0 0,14 7 25 0 0,-39-14-21 0 0,-77-15 0 0 0,-53 1-15 0 0,124 22 1 0 0,-592-68-163 0 0,160 23 129 0 0,373 39 41 0 0,-96-14 0 0 0,147 17 0 0 0,-82-26 0 0 0,140 37-1 0 0,-10-4 4 0 0,1 0 0 0 0,0-1 0 0 0,-1 0 0 0 0,-12-8 0 0 0,22 12-1 0 0,0-1 1 0 0,0 0-1 0 0,0 1 1 0 0,0-1-1 0 0,0 0 1 0 0,0 0-1 0 0,1 0 1 0 0,-1 0 0 0 0,1 0-1 0 0,-1 0 1 0 0,-1-4-1 0 0,3 4-1 0 0,-1 0 0 0 0,1 1 0 0 0,-1-1 0 0 0,1 1 0 0 0,0-1 0 0 0,0 0 0 0 0,0 1 0 0 0,0-1 0 0 0,0 0 0 0 0,0 1 0 0 0,1-1 0 0 0,-1 0 0 0 0,0 1-1 0 0,1-1 1 0 0,-1 1 0 0 0,1-1 0 0 0,0 1 0 0 0,0-1 0 0 0,-1 1 0 0 0,2-2 0 0 0,5-7-2 0 0,1 0 0 0 0,-1 1 0 0 0,1 0 0 0 0,1 1 0 0 0,0 0 0 0 0,12-9 0 0 0,65-39-153 0 0,190-96-412 0 0,-145 83 389 0 0,261-112 45 0 0,42-24 40 0 0,-347 150 92 0 0,-77 48 0 0 0,0-1 0 0 0,-1 0 0 0 0,0-1 0 0 0,0 0 0 0 0,14-21 0 0 0,-21 27-7 0 0,0 0 1 0 0,0 0-1 0 0,0-1 0 0 0,-1 1 0 0 0,1-1 1 0 0,-1 1-1 0 0,0-1 0 0 0,0 0 0 0 0,0 1 1 0 0,-1-1-1 0 0,1 0 0 0 0,-1 0 0 0 0,0 0 1 0 0,0 1-1 0 0,-1-5 0 0 0,1 3-7 0 0,-2 0 0 0 0,1 1-1 0 0,-1-1 1 0 0,1 1 0 0 0,-1 0-1 0 0,0-1 1 0 0,-1 1 0 0 0,1 0-1 0 0,-1 0 1 0 0,0 0 0 0 0,-5-5-1 0 0,-4-4-136 0 0,-1 1 0 0 0,-1 0 0 0 0,1 1 1 0 0,-2 1-1 0 0,-29-16 0 0 0,20 13-112 0 0,-2 2 1 0 0,0 1-1 0 0,-31-7 1 0 0,-12 1-782 0 0,-1 4 1 0 0,-72-3 0 0 0,28 7-432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20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942 1094 8895 0 0,'-19'-8'175'0'0,"0"0"-1"0"0,-1 2 0 0 0,0 0 1 0 0,0 1-1 0 0,-37-3 0 0 0,-104 3-219 0 0,123 5 152 0 0,26-1 78 0 0,1 0 0 0 0,0-1-1 0 0,0 0 1 0 0,0 0 0 0 0,0-2 0 0 0,0 1-1 0 0,0-1 1 0 0,1-1 0 0 0,-1 0 0 0 0,1 0-1 0 0,0-1 1 0 0,-16-12 0 0 0,-45-28 1571 0 0,43 30-660 0 0,-33-27 0 0 0,53 36-1059 0 0,3-2 35 0 0,5 9-68 0 0,0-1 0 0 0,0 1 0 0 0,0-1 0 0 0,0 0 0 0 0,0 1 0 0 0,0-1 0 0 0,0 1 0 0 0,0-1 0 0 0,0 1 0 0 0,0-1 0 0 0,1 0 0 0 0,-1 1-1 0 0,0-1 1 0 0,0 1 0 0 0,1-1 0 0 0,-1 1 0 0 0,0-1 0 0 0,1 1 0 0 0,-1-1 0 0 0,0 1 0 0 0,1-1 0 0 0,0-1 12 0 0,3-3 17 0 0,0 1 0 0 0,0-1 0 0 0,0 1 0 0 0,0-1 0 0 0,1 1 0 0 0,0 1 0 0 0,0-1 0 0 0,0 1 0 0 0,0-1 0 0 0,7-2 0 0 0,8-3 95 0 0,29-10-1 0 0,-20 9-29 0 0,15-5-3 0 0,62-14 0 0 0,-99 28-95 0 0,76-16 32 0 0,118-7 0 0 0,700 27 800 0 0,-293 0-278 0 0,-458-4-468 0 0,342-10 102 0 0,94 1 242 0 0,0 25 112 0 0,-389-8-369 0 0,67 4 30 0 0,228 38-34 0 0,-412-40-178 0 0,105 0 41 0 0,-19-1 0 0 0,-115-3-34 0 0,219 30 147 0 0,-189-21-37 0 0,-51-10-5 0 0,41 11-1 0 0,-67-14 184 0 0,-8 1-230 0 0,-12 7-48 0 0,-1-1 1 0 0,-1 0 0 0 0,1-2 0 0 0,-1 0 0 0 0,-26 5 0 0 0,-98 11 25 0 0,101-17-36 0 0,-768 89 119 0 0,254-27-117 0 0,181-18 0 0 0,-1060 45 0 0 0,1136-91 0 0 0,-931 0 0 0 0,985-8-242 0 0,-404-63 0 0 0,611 63 236 0 0,-13-3-1129 0 0,82 14 883 0 0,1-1-1 0 0,-1-2 1 0 0,47-1-1 0 0,-53-1 182 0 0,1215-42-127 0 0,-636 14 377 0 0,-123 7-30 0 0,772-55-57 0 0,-667 33 182 0 0,-162 11-8 0 0,119-18 10 0 0,-364 32-228 0 0,-8 12 107 0 0,-82 4 38 0 0,-74 1-117 0 0,0 0 0 0 0,-1 1 0 0 0,32 7 0 0 0,-45-8 151 0 0,-84-4-87 0 0,29 1-127 0 0,-383 12 47 0 0,10 8-60 0 0,243-11 0 0 0,-263-6 0 0 0,182-3 0 0 0,-1071-14 64 0 0,339-7-64 0 0,764 25 0 0 0,-45 0 0 0 0,-97-10 0 0 0,3-16 0 0 0,123-14 0 0 0,194 25-37 0 0,-53-23 1 0 0,95 33 37 0 0,8 2-1 0 0,0 1 0 0 0,0-1 0 0 0,0 0 0 0 0,0 0 0 0 0,1 0 0 0 0,-1-1 0 0 0,0 1 0 0 0,1-1 0 0 0,0 0 0 0 0,0 0 0 0 0,0 0 0 0 0,0-1 0 0 0,-4-5 0 0 0,6 7 0 0 0,0-1 0 0 0,0 1 0 0 0,0-1 0 0 0,0 1 0 0 0,0-1 0 0 0,0 1 0 0 0,1-1 0 0 0,0 1 0 0 0,-1-1 0 0 0,1 1 0 0 0,0-1 0 0 0,0 0 0 0 0,0 1 0 0 0,1-1 0 0 0,-1 1 0 0 0,0-1 0 0 0,1 1 0 0 0,0-1 0 0 0,0 1 0 0 0,0-1 0 0 0,0 1 0 0 0,0-1 0 0 0,2-2 0 0 0,2-2-17 0 0,0 0 0 0 0,0 1 0 0 0,1 0-1 0 0,-1 0 1 0 0,1 1 0 0 0,1 0 0 0 0,-1 0 0 0 0,1 0-1 0 0,10-5 1 0 0,8-3-59 0 0,37-14-1 0 0,285-82-58 0 0,-288 92 95 0 0,126-30 31 0 0,200-23 0 0 0,196 3-38 0 0,-430 52 36 0 0,632-53 11 0 0,-452 41 0 0 0,676-34 42 0 0,-618 41-8 0 0,424 4 90 0 0,177 76-70 0 0,-947-55-26 0 0,0 2 0 0 0,65 19 1 0 0,-105-25 88 0 0,-9-1-107 0 0,1 0-1 0 0,0 0 1 0 0,-1 0-1 0 0,1 1 1 0 0,-8 2-1 0 0,-7 1-2 0 0,-293 22 44 0 0,184-18-38 0 0,-432 32-15 0 0,-726 56-68 0 0,469-30-20 0 0,196-21 36 0 0,145-11-10 0 0,339-14 51 0 0,136-20-51 0 0,6 1-19 0 0,19 7-94 0 0,1 0 0 0 0,1-2 0 0 0,45 5-1 0 0,83 0-66 0 0,-128-10 213 0 0,674-3 154 0 0,-437-5 26 0 0,323-11 4 0 0,-174 4-98 0 0,337-17-56 0 0,-120 4 11 0 0,-2 18 45 0 0,-318 23 35 0 0,-250-7-36 0 0,0 2-1 0 0,0 3 1 0 0,67 22-1 0 0,-115-30-23 0 0,0 0-1 0 0,17 9 0 0 0,-25-12-25 0 0,0 0-1 0 0,1 1 1 0 0,-1-1-1 0 0,0 1 1 0 0,0-1 0 0 0,0 1-1 0 0,-1 0 1 0 0,1 0-1 0 0,0-1 1 0 0,-1 1-1 0 0,1 1 1 0 0,-1-1-1 0 0,1 0 1 0 0,-1 0 0 0 0,0 0-1 0 0,0 1 1 0 0,1 3-1 0 0,-2-5-2 0 0,0 0 0 0 0,1-1-1 0 0,-1 1 1 0 0,0 0 0 0 0,0 0-1 0 0,-1 0 1 0 0,1-1 0 0 0,0 1-1 0 0,0 0 1 0 0,0 0 0 0 0,0 0-1 0 0,-1-1 1 0 0,1 1 0 0 0,0 0-1 0 0,-1 1 1 0 0,-5 5 5 0 0,-1-1 0 0 0,1 1 0 0 0,-1-1 0 0 0,0-1-1 0 0,-1 1 1 0 0,1-1 0 0 0,-1-1 0 0 0,-12 6 0 0 0,-13 6 10 0 0,-64 18 0 0 0,-37 2 16 0 0,-24-5-32 0 0,41-9 0 0 0,-171 26-158 0 0,245-42 140 0 0,2 0 12 0 0,-87 15-76 0 0,123-20 81 0 0,3-1-1 0 0,1 1 0 0 0,-1-1-1 0 0,0 1 1 0 0,0-1 0 0 0,1 1-1 0 0,-1 0 1 0 0,0 0 0 0 0,1 0-1 0 0,-1 0 1 0 0,-2 2 0 0 0,2-2-128 0 0,25 12-1723 0 0,-2-3 1529 0 0,1-1 1 0 0,43 13-1 0 0,-46-16 184 0 0,32 8-401 0 0,-36-11 200 0 0,-1 1 0 0 0,0 0 0 0 0,0 1 0 0 0,0 0 0 0 0,-1 1 0 0 0,22 13 0 0 0,-19-7-299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42:15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1404 6447 0 0,'0'0'499'0'0,"-2"-1"-328"0"0,-9 0 1945 0 0,10 1-2041 0 0,0-1 1 0 0,0 1 0 0 0,0 0 0 0 0,1-1-1 0 0,-1 1 1 0 0,0 0 0 0 0,0-1-1 0 0,0 1 1 0 0,1-1 0 0 0,-1 1-1 0 0,0-1 1 0 0,0 0 0 0 0,-2-1 1036 0 0,1 2-850 0 0,1 0-214 0 0,0 1-1 0 0,0-1 1 0 0,0 0-1 0 0,0 1 1 0 0,0-1-1 0 0,0 0 1 0 0,0 1-1 0 0,0-1 0 0 0,0 1 1 0 0,0-1-1 0 0,0 1 1 0 0,0 0-1 0 0,0-1 1 0 0,1 1-1 0 0,-1 0 1 0 0,0 0-1 0 0,0-1 1 0 0,1 1-1 0 0,-1 0 1 0 0,0 2-1 0 0,0-1 49 0 0,0 0-1 0 0,0 1 1 0 0,0-1 0 0 0,1 1-1 0 0,-1-1 1 0 0,1 1 0 0 0,0-1-1 0 0,-1 5 1 0 0,2 3 230 0 0,0 0 0 0 0,1 0 0 0 0,3 13 1 0 0,-5-22-275 0 0,5 15 399 0 0,0-1 1 0 0,0 0-1 0 0,2-1 1 0 0,9 18-1 0 0,-2-8 248 0 0,2-1 0 0 0,0 0-1 0 0,1-1 1 0 0,28 27 0 0 0,-26-29-235 0 0,-1 1 0 0 0,-1 1 0 0 0,21 36-1 0 0,-29-44-239 0 0,30 55 599 0 0,-34-59-719 0 0,-1 0-1 0 0,0 0 0 0 0,0 1 0 0 0,4 18 0 0 0,-8-27 113 0 0,0 0-179 0 0,1-1 0 0 0,-1 1 0 0 0,1-1 0 0 0,0 1 0 0 0,0-1 0 0 0,0 1 0 0 0,-1-1 0 0 0,1 1 0 0 0,0-1 0 0 0,1 0 0 0 0,-1 0 0 0 0,0 1 0 0 0,0-1 0 0 0,2 1 0 0 0,5 2 56 0 0,-1-1 18 0 0,0 0-1 0 0,1 0 1 0 0,11 2 0 0 0,-17-4-42 0 0,1-2-16 0 0,4-1-28 0 0,-1 0 0 0 0,1-1 1 0 0,-1 0-1 0 0,1 0 0 0 0,-1 0 0 0 0,0-1 0 0 0,0 0 0 0 0,0 0 0 0 0,-1 0 0 0 0,1-1 0 0 0,-1 0 0 0 0,9-10 0 0 0,23-22 157 0 0,-7 7-55 0 0,207-213 360 0 0,81-92 90 0 0,2 6-390 0 0,-167 181-150 0 0,410-454-1408 0 0,-557 596 1364 0 0,61-73-2041 0 0,0-2-3642 0 0,7-9-2162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42:15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1404 6447 0 0,'0'0'499'0'0,"-2"-1"-328"0"0,-9 0 1945 0 0,10 1-2041 0 0,0-1 1 0 0,0 1 0 0 0,0 0 0 0 0,1-1-1 0 0,-1 1 1 0 0,0 0 0 0 0,0-1-1 0 0,0 1 1 0 0,1-1 0 0 0,-1 1-1 0 0,0-1 1 0 0,0 0 0 0 0,-2-1 1036 0 0,1 2-850 0 0,1 0-214 0 0,0 1-1 0 0,0-1 1 0 0,0 0-1 0 0,0 1 1 0 0,0-1-1 0 0,0 0 1 0 0,0 1-1 0 0,0-1 0 0 0,0 1 1 0 0,0-1-1 0 0,0 1 1 0 0,0 0-1 0 0,0-1 1 0 0,1 1-1 0 0,-1 0 1 0 0,0 0-1 0 0,0-1 1 0 0,1 1-1 0 0,-1 0 1 0 0,0 2-1 0 0,0-1 49 0 0,0 0-1 0 0,0 1 1 0 0,0-1 0 0 0,1 1-1 0 0,-1-1 1 0 0,1 1 0 0 0,0-1-1 0 0,-1 5 1 0 0,2 3 230 0 0,0 0 0 0 0,1 0 0 0 0,3 13 1 0 0,-5-22-275 0 0,5 15 399 0 0,0-1 1 0 0,0 0-1 0 0,2-1 1 0 0,9 18-1 0 0,-2-8 248 0 0,2-1 0 0 0,0 0-1 0 0,1-1 1 0 0,28 27 0 0 0,-26-29-235 0 0,-1 1 0 0 0,-1 1 0 0 0,21 36-1 0 0,-29-44-239 0 0,30 55 599 0 0,-34-59-719 0 0,-1 0-1 0 0,0 0 0 0 0,0 1 0 0 0,4 18 0 0 0,-8-27 113 0 0,0 0-179 0 0,1-1 0 0 0,-1 1 0 0 0,1-1 0 0 0,0 1 0 0 0,0-1 0 0 0,0 1 0 0 0,-1-1 0 0 0,1 1 0 0 0,0-1 0 0 0,1 0 0 0 0,-1 0 0 0 0,0 1 0 0 0,0-1 0 0 0,2 1 0 0 0,5 2 56 0 0,-1-1 18 0 0,0 0-1 0 0,1 0 1 0 0,11 2 0 0 0,-17-4-42 0 0,1-2-16 0 0,4-1-28 0 0,-1 0 0 0 0,1-1 1 0 0,-1 0-1 0 0,1 0 0 0 0,-1 0 0 0 0,0-1 0 0 0,0 0 0 0 0,0 0 0 0 0,-1 0 0 0 0,1-1 0 0 0,-1 0 0 0 0,9-10 0 0 0,23-22 157 0 0,-7 7-55 0 0,207-213 360 0 0,81-92 90 0 0,2 6-390 0 0,-167 181-150 0 0,410-454-1408 0 0,-557 596 1364 0 0,61-73-2041 0 0,0-2-3642 0 0,7-9-2162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30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1 328 1375 0 0,'3'-1'107'0'0,"179"-29"1522"0"0,-94 9-1613 0 0,-49 11-16 0 0,-31 8 0 0 0,94-20 0 0 0,-96 21-5 0 0,60-8 553 0 0,0 3 1 0 0,82 1-1 0 0,528 56 2004 0 0,-549-42-2286 0 0,149-6 0 0 0,-198-6-229 0 0,435-25 858 0 0,-117-9-327 0 0,251 10 524 0 0,-436 29-675 0 0,18 0 90 0 0,25-16 511 0 0,-236 10-889 0 0,-14 3-103 0 0,0 0 1 0 0,0 0-1 0 0,0 0 1 0 0,0 1 0 0 0,1-1-1 0 0,-1 1 1 0 0,0 0-1 0 0,0 0 1 0 0,7 2-1 0 0,-2 0 6 0 0,-6-1 791 0 0,-5-1-806 0 0,0 1 1 0 0,0-1-1 0 0,0 1 1 0 0,0-1-1 0 0,0 1 1 0 0,1 0-1 0 0,-1 0 0 0 0,-2 1 1 0 0,-9 4 6 0 0,-5-3 25 0 0,1 0-1 0 0,-1-2 0 0 0,1 0 1 0 0,-1-1-1 0 0,-19-2 0 0 0,1 0 46 0 0,-1011-31 1352 0 0,539 36-1269 0 0,162 2-88 0 0,178-4-76 0 0,-243-3 38 0 0,65 4 67 0 0,-111 4 167 0 0,46 11 304 0 0,301-12-517 0 0,-30 1 0 0 0,130-6-72 0 0,4 2 0 0 0,8 0 0 0 0,7 2 0 0 0,12 1 0 0 0,-1-1 0 0 0,38 4 0 0 0,45-4 0 0 0,-84-4 0 0 0,160 0 3 0 0,70 2 74 0 0,80 5 126 0 0,-161-5-118 0 0,264-9 84 0 0,1-17 20 0 0,-129 6-29 0 0,-81 6-24 0 0,440-21 564 0 0,0 22 160 0 0,-592 11-845 0 0,350 12 128 0 0,-240-6-32 0 0,-22-2-34 0 0,-36-1-77 0 0,9 0 0 0 0,-111-1 38 0 0,42 9-1 0 0,-58-10 6 0 0,2 2-34 0 0,-8 1-7 0 0,-7 2-3 0 0,8-6 1 0 0,-9 5 0 0 0,1 0 0 0 0,-1-1 0 0 0,-1 0 0 0 0,1-1 0 0 0,0 0 0 0 0,-19 4 0 0 0,-63 3 0 0 0,44-6 0 0 0,-549 18 0 0 0,436-21 0 0 0,-1083 14 0 0 0,1033-13-6 0 0,-790 20 100 0 0,916-18-94 0 0,-458 30 0 0 0,471-27-1 0 0,-509 31-62 0 0,508-38 49 0 0,120 6-121 0 0,-7 0 104 0 0,228 3-82 0 0,-41-2 38 0 0,656 68 75 0 0,-840-71 0 0 0,133 14 0 0 0,616 47 0 0 0,-187-51 0 0 0,-513-17 10 0 0,696-33 338 0 0,-276-12-20 0 0,-272 15 0 0 0,-278 25-202 0 0,-276-3-114 0 0,203 11-12 0 0,-468-6 0 0 0,-450-8 0 0 0,644 7 1 0 0,-341-10-3 0 0,-1-30 15 0 0,639 38 41 0 0,-258-33 156 0 0,338 39-218 0 0,8 0-2 0 0,9-2-11 0 0,-9 5 19 0 0,51-18-91 0 0,76-16-1 0 0,27 4 22 0 0,311-17 0 0 0,-308 38 72 0 0,128-3 0 0 0,405 30 0 0 0,822-3 182 0 0,-1142-40-118 0 0,-183 15 22 0 0,-171 10-24 0 0,-14 0 288 0 0,-6-1-283 0 0,-24-7-51 0 0,-1 1 1 0 0,-53-5-1 0 0,-62 2 19 0 0,124 10-34 0 0,-282-11-1 0 0,-108-6 0 0 0,156 7 0 0 0,-75-5 0 0 0,-183-4 0 0 0,234 11 0 0 0,-126 11 3 0 0,0 21-12 0 0,318-18 3 0 0,-318 33-50 0 0,303-27 52 0 0,-205 30-10 0 0,232-25-192 0 0,77-15 137 0 0,13 2 36 0 0,1 0-1 0 0,-1-1 1 0 0,1-1 0 0 0,20 0-1 0 0,75-5 8 0 0,-101 2 24 0 0,334-34-59 0 0,-138 11 62 0 0,-55 8 3 0 0,781-65 56 0 0,166 58 58 0 0,-880 26-109 0 0,601 25-8 0 0,-796-27-228 0 0,346 32 929 0 0,-186-5-2392 0 0,-7 14-5504 0 0,-102-19 2515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42:15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1404 6447 0 0,'0'0'499'0'0,"-2"-1"-328"0"0,-9 0 1945 0 0,10 1-2041 0 0,0-1 1 0 0,0 1 0 0 0,0 0 0 0 0,1-1-1 0 0,-1 1 1 0 0,0 0 0 0 0,0-1-1 0 0,0 1 1 0 0,1-1 0 0 0,-1 1-1 0 0,0-1 1 0 0,0 0 0 0 0,-2-1 1036 0 0,1 2-850 0 0,1 0-214 0 0,0 1-1 0 0,0-1 1 0 0,0 0-1 0 0,0 1 1 0 0,0-1-1 0 0,0 0 1 0 0,0 1-1 0 0,0-1 0 0 0,0 1 1 0 0,0-1-1 0 0,0 1 1 0 0,0 0-1 0 0,0-1 1 0 0,1 1-1 0 0,-1 0 1 0 0,0 0-1 0 0,0-1 1 0 0,1 1-1 0 0,-1 0 1 0 0,0 2-1 0 0,0-1 49 0 0,0 0-1 0 0,0 1 1 0 0,0-1 0 0 0,1 1-1 0 0,-1-1 1 0 0,1 1 0 0 0,0-1-1 0 0,-1 5 1 0 0,2 3 230 0 0,0 0 0 0 0,1 0 0 0 0,3 13 1 0 0,-5-22-275 0 0,5 15 399 0 0,0-1 1 0 0,0 0-1 0 0,2-1 1 0 0,9 18-1 0 0,-2-8 248 0 0,2-1 0 0 0,0 0-1 0 0,1-1 1 0 0,28 27 0 0 0,-26-29-235 0 0,-1 1 0 0 0,-1 1 0 0 0,21 36-1 0 0,-29-44-239 0 0,30 55 599 0 0,-34-59-719 0 0,-1 0-1 0 0,0 0 0 0 0,0 1 0 0 0,4 18 0 0 0,-8-27 113 0 0,0 0-179 0 0,1-1 0 0 0,-1 1 0 0 0,1-1 0 0 0,0 1 0 0 0,0-1 0 0 0,0 1 0 0 0,-1-1 0 0 0,1 1 0 0 0,0-1 0 0 0,1 0 0 0 0,-1 0 0 0 0,0 1 0 0 0,0-1 0 0 0,2 1 0 0 0,5 2 56 0 0,-1-1 18 0 0,0 0-1 0 0,1 0 1 0 0,11 2 0 0 0,-17-4-42 0 0,1-2-16 0 0,4-1-28 0 0,-1 0 0 0 0,1-1 1 0 0,-1 0-1 0 0,1 0 0 0 0,-1 0 0 0 0,0-1 0 0 0,0 0 0 0 0,0 0 0 0 0,-1 0 0 0 0,1-1 0 0 0,-1 0 0 0 0,9-10 0 0 0,23-22 157 0 0,-7 7-55 0 0,207-213 360 0 0,81-92 90 0 0,2 6-390 0 0,-167 181-150 0 0,410-454-1408 0 0,-557 596 1364 0 0,61-73-2041 0 0,0-2-3642 0 0,7-9-2162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4:42:15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1404 6447 0 0,'0'0'499'0'0,"-2"-1"-328"0"0,-9 0 1945 0 0,10 1-2041 0 0,0-1 1 0 0,0 1 0 0 0,0 0 0 0 0,1-1-1 0 0,-1 1 1 0 0,0 0 0 0 0,0-1-1 0 0,0 1 1 0 0,1-1 0 0 0,-1 1-1 0 0,0-1 1 0 0,0 0 0 0 0,-2-1 1036 0 0,1 2-850 0 0,1 0-214 0 0,0 1-1 0 0,0-1 1 0 0,0 0-1 0 0,0 1 1 0 0,0-1-1 0 0,0 0 1 0 0,0 1-1 0 0,0-1 0 0 0,0 1 1 0 0,0-1-1 0 0,0 1 1 0 0,0 0-1 0 0,0-1 1 0 0,1 1-1 0 0,-1 0 1 0 0,0 0-1 0 0,0-1 1 0 0,1 1-1 0 0,-1 0 1 0 0,0 2-1 0 0,0-1 49 0 0,0 0-1 0 0,0 1 1 0 0,0-1 0 0 0,1 1-1 0 0,-1-1 1 0 0,1 1 0 0 0,0-1-1 0 0,-1 5 1 0 0,2 3 230 0 0,0 0 0 0 0,1 0 0 0 0,3 13 1 0 0,-5-22-275 0 0,5 15 399 0 0,0-1 1 0 0,0 0-1 0 0,2-1 1 0 0,9 18-1 0 0,-2-8 248 0 0,2-1 0 0 0,0 0-1 0 0,1-1 1 0 0,28 27 0 0 0,-26-29-235 0 0,-1 1 0 0 0,-1 1 0 0 0,21 36-1 0 0,-29-44-239 0 0,30 55 599 0 0,-34-59-719 0 0,-1 0-1 0 0,0 0 0 0 0,0 1 0 0 0,4 18 0 0 0,-8-27 113 0 0,0 0-179 0 0,1-1 0 0 0,-1 1 0 0 0,1-1 0 0 0,0 1 0 0 0,0-1 0 0 0,0 1 0 0 0,-1-1 0 0 0,1 1 0 0 0,0-1 0 0 0,1 0 0 0 0,-1 0 0 0 0,0 1 0 0 0,0-1 0 0 0,2 1 0 0 0,5 2 56 0 0,-1-1 18 0 0,0 0-1 0 0,1 0 1 0 0,11 2 0 0 0,-17-4-42 0 0,1-2-16 0 0,4-1-28 0 0,-1 0 0 0 0,1-1 1 0 0,-1 0-1 0 0,1 0 0 0 0,-1 0 0 0 0,0-1 0 0 0,0 0 0 0 0,0 0 0 0 0,-1 0 0 0 0,1-1 0 0 0,-1 0 0 0 0,9-10 0 0 0,23-22 157 0 0,-7 7-55 0 0,207-213 360 0 0,81-92 90 0 0,2 6-390 0 0,-167 181-150 0 0,410-454-1408 0 0,-557 596 1364 0 0,61-73-2041 0 0,0-2-3642 0 0,7-9-2162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32.0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2811 462 7199 0 0,'0'0'652'0'0,"-8"2"-528"0"0,4-3-46 0 0,1 0 0 0 0,0 0 1 0 0,0 0-1 0 0,0 0 0 0 0,0-1 0 0 0,0 0 0 0 0,-3-2 0 0 0,-11-5 311 0 0,-110-39 67 0 0,109 42-204 0 0,-34-8 1 0 0,-6-1 340 0 0,36 7-342 0 0,0 2 0 0 0,0 1-1 0 0,0 0 1 0 0,-1 2 0 0 0,-32-1-1 0 0,33 3-150 0 0,-180 2 536 0 0,-351 25 942 0 0,203-38-667 0 0,65 0-192 0 0,12 17-48 0 0,15 1-419 0 0,223-6-176 0 0,0-1 1 0 0,-68-11-1 0 0,76 6 8 0 0,-31-12 0 0 0,9 3 36 0 0,42 13-81 0 0,0 0 0 0 0,0-1 0 0 0,0 1 0 0 0,1-1 0 0 0,-1-1-1 0 0,-6-4 1 0 0,7 5 21 0 0,1 0 0 0 0,-1 0 0 0 0,-8-4 0 0 0,12 6 91 0 0,4 3-96 0 0,9 7-45 0 0,-4-5-7 0 0,1-1 0 0 0,-1 0 0 0 0,0 0 0 0 0,1-1 0 0 0,0 0-1 0 0,-1-1 1 0 0,1 0 0 0 0,0 0 0 0 0,11 0 0 0 0,11-2 19 0 0,32-4 1 0 0,-59 5-22 0 0,147-16 113 0 0,298-46 191 0 0,-176 21-156 0 0,-216 34-136 0 0,705-67 435 0 0,-555 70-318 0 0,-117 3-70 0 0,-35 0-50 0 0,214-10 54 0 0,-39-20 13 0 0,-46 6 138 0 0,-180 24 53 0 0,-4 2-262 0 0,0 0 0 0 0,0 0 0 0 0,1 0 0 0 0,-1 0 0 0 0,0-1 0 0 0,0 1 0 0 0,0 0 0 0 0,0-1-1 0 0,0 1 1 0 0,0 0 0 0 0,0-1 0 0 0,-2 1 0 0 0,1 0-3 0 0,-7 4-3 0 0,-1-1 0 0 0,1 0 0 0 0,-1-1 0 0 0,1 0 0 0 0,-18 2 0 0 0,-53 3 0 0 0,50-6 0 0 0,-153 7 238 0 0,84-5-108 0 0,-973 24 406 0 0,564-17-489 0 0,248-3-30 0 0,86-1 70 0 0,-67 2 72 0 0,211-7-149 0 0,22-1-1 0 0,0 0 0 0 0,0 0 0 0 0,0-1 0 0 0,0-1 0 0 0,-16-1 0 0 0,23 1-63 0 0,4 1-10 0 0,38-1-42 0 0,1 2 0 0 0,68 10 0 0 0,-34-2 40 0 0,72 9 93 0 0,224 59 0 0 0,-162-18-16 0 0,-83-21 15 0 0,145 23 1 0 0,114 1 47 0 0,-271-49-11 0 0,169-1-1 0 0,116-30 81 0 0,-92 1 188 0 0,-274 16-74 0 0,-27 3-102 0 0,-20 2-86 0 0,-162 18-69 0 0,46-9 0 0 0,90-7-23 0 0,-363 57-1884 0 0,346-54 535 0 0,3-6-62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32.9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1488 191 5063 0 0,'0'-1'451'0'0,"-13"-12"-406"0"0,12 12 75 0 0,0 0 0 0 0,0 0-1 0 0,-1 1 1 0 0,1-1-1 0 0,0 0 1 0 0,-1 0 0 0 0,1 1-1 0 0,0-1 1 0 0,-1 1-1 0 0,1-1 1 0 0,0 1 0 0 0,-1 0-1 0 0,1-1 1 0 0,-1 1-1 0 0,1 0 1 0 0,-1 0 0 0 0,1 0-1 0 0,-1 0 1 0 0,1 0-1 0 0,-1 0 1 0 0,-6 2 594 0 0,-79 13 3364 0 0,47-7-3998 0 0,-42 5 281 0 0,-153 5 0 0 0,-89 0 794 0 0,262-13-896 0 0,-53-2 426 0 0,-154-14 0 0 0,212 6 2 0 0,-86-19 0 0 0,142 24-656 0 0,-1 0 0 0 0,1 0-1 0 0,0-1 1 0 0,-1 1 0 0 0,1-1 0 0 0,0 1-1 0 0,0-1 1 0 0,-1 1 0 0 0,1-1 0 0 0,0 1-1 0 0,0-1 1 0 0,0 0 0 0 0,0 0 0 0 0,0 0-1 0 0,0 0 1 0 0,0 0 0 0 0,0 0 0 0 0,0 0-1 0 0,0-1 1 0 0,0 1-18 0 0,1 0-1 0 0,0 0 1 0 0,0 0-1 0 0,0 0 1 0 0,0 0-1 0 0,1 0 1 0 0,-1 0-1 0 0,0 0 0 0 0,0 0 1 0 0,0 0-1 0 0,1 0 1 0 0,-1 0-1 0 0,1 0 1 0 0,-1 0-1 0 0,1 0 1 0 0,-1 0-1 0 0,1 1 1 0 0,-1-1-1 0 0,1 0 1 0 0,0 0-1 0 0,-1 1 1 0 0,1-1-1 0 0,0 0 1 0 0,0 1-1 0 0,-1-1 1 0 0,2 0-1 0 0,10-7 19 0 0,0 0 0 0 0,0 2-1 0 0,1-1 1 0 0,0 2 0 0 0,24-8-1 0 0,-35 12-27 0 0,42-12 15 0 0,1 2-1 0 0,45-5 1 0 0,1 0-18 0 0,16-4 0 0 0,1 5 0 0 0,192-4 0 0 0,-245 19 15 0 0,104 3 46 0 0,-129-1-45 0 0,0 2 0 0 0,1 1-1 0 0,34 11 1 0 0,-60-15-7 0 0,5 2-3 0 0,1 0 1 0 0,-1 0-1 0 0,0 1 0 0 0,-1 1 1 0 0,1-1-1 0 0,15 12 0 0 0,-11-3-6 0 0,-3-1 0 0 0,-5 5 0 0 0,-5-1 0 0 0,-2-11 6 0 0,0-1 1 0 0,0 1-1 0 0,0-1 0 0 0,-1 0 0 0 0,0 1 0 0 0,0-1 1 0 0,0 0-1 0 0,0 0 0 0 0,-1 0 0 0 0,0 0 1 0 0,1-1-1 0 0,-1 1 0 0 0,-1-1 0 0 0,1 1 0 0 0,0-1 1 0 0,-5 3-1 0 0,-6 4 51 0 0,0-1 1 0 0,-1 0 0 0 0,-17 7-1 0 0,6-4 13 0 0,0-1 0 0 0,-1-2 1 0 0,-37 9-1 0 0,14-9 54 0 0,-52 4 1 0 0,-89-7 248 0 0,152-8-201 0 0,1-1 0 0 0,-74-18 0 0 0,105 19-149 0 0,-93-28 415 0 0,89 26-370 0 0,0-1-1 0 0,0-1 0 0 0,1 0 1 0 0,0 0-1 0 0,0-1 1 0 0,-15-14-1 0 0,20 17-41 0 0,1 0 0 0 0,0 0 1 0 0,0 0-1 0 0,1-1 0 0 0,-1 0 0 0 0,1 1 0 0 0,0-1 0 0 0,0-1 0 0 0,-2-5 1 0 0,4 8-19 0 0,1 0 0 0 0,-1 1 0 0 0,1-1 1 0 0,-1 0-1 0 0,1 0 0 0 0,0 0 0 0 0,0 0 1 0 0,0 0-1 0 0,0 0 0 0 0,1 1 0 0 0,-1-1 1 0 0,1 0-1 0 0,0 0 0 0 0,0 0 1 0 0,0 1-1 0 0,0-1 0 0 0,0 0 0 0 0,1 1 1 0 0,2-5-1 0 0,1 2-2 0 0,-1 0 0 0 0,1 0 0 0 0,-1 0 0 0 0,1 1 0 0 0,1 0 0 0 0,-1 0 1 0 0,1 0-1 0 0,-1 0 0 0 0,13-4 0 0 0,0 0-43 0 0,39-11-1 0 0,-19 10-36 0 0,0 1 0 0 0,75-4 0 0 0,80 10-6 0 0,-112 3 73 0 0,77-4 7 0 0,128 4 0 0 0,-277-1 0 0 0,0 1 0 0 0,0 0 0 0 0,0 0 0 0 0,10 4 0 0 0,-2 3-12 0 0,-17-8 8 0 0,1 1 0 0 0,-1-1 0 0 0,1 1-1 0 0,-1-1 1 0 0,1 1 0 0 0,-1-1 0 0 0,1 1-1 0 0,-1 0 1 0 0,1-1 0 0 0,-1 1 0 0 0,0-1 0 0 0,1 1-1 0 0,-1 0 1 0 0,0-1 0 0 0,0 1 0 0 0,0 0 0 0 0,1-1-1 0 0,-1 2 1 0 0,0 0-15 0 0,0 0 0 0 0,-1 0-1 0 0,1 0 1 0 0,0 0 0 0 0,-1 0-1 0 0,0 0 1 0 0,1-1 0 0 0,-1 1-1 0 0,0 0 1 0 0,0 0 0 0 0,0 0-1 0 0,0-1 1 0 0,0 1 0 0 0,0-1-1 0 0,-2 3 1 0 0,-24 21-211 0 0,25-23 213 0 0,-30 24-305 0 0,-3-2 0 0 0,-57 33 0 0 0,-83 31-1092 0 0,73-40-78 0 0,77-36 837 0 0,-33 19-6026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34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1211 628 5983 0 0,'3'-1'464'0'0,"3"-2"-422"0"0,0 0 0 0 0,-1 0-1 0 0,53-33 6674 0 0,-61 35-6488 0 0,-5-1-103 0 0,-1 0 0 0 0,1 1 0 0 0,0 0 0 0 0,0 1-1 0 0,-10 0 1 0 0,-47 5 484 0 0,35-1-370 0 0,-342 13 1664 0 0,165-10-1019 0 0,86-1-261 0 0,92-5-400 0 0,0-2-1 0 0,-56-8 1 0 0,83 8-211 0 0,-1 0 0 0 0,1 1-1 0 0,-1-1 1 0 0,1 0 0 0 0,0 0-1 0 0,-1 0 1 0 0,1 0 0 0 0,0-1-1 0 0,0 1 1 0 0,0-1 0 0 0,0 1-1 0 0,-3-4 1 0 0,4 3 42 0 0,0 0 17 0 0,1-1-58 0 0,0 0 1 0 0,0 1-1 0 0,0-1 1 0 0,0 0-1 0 0,0 0 1 0 0,0 0-1 0 0,1 1 1 0 0,0-1-1 0 0,-1 0 1 0 0,1 1-1 0 0,0-1 1 0 0,0 0-1 0 0,1 1 1 0 0,-1-1-1 0 0,3-3 1 0 0,-1 2-1 0 0,1 0 1 0 0,0-1 0 0 0,0 2-1 0 0,0-1 1 0 0,1 0 0 0 0,-1 1-1 0 0,7-4 1 0 0,5-2-10 0 0,1 1 0 0 0,-1 1 0 0 0,1 0 0 0 0,29-7-1 0 0,74-9-3 0 0,-111 21 1 0 0,253-21-95 0 0,-181 18 102 0 0,312 6-7 0 0,-333 4 32 0 0,83 16 0 0 0,-129-18-32 0 0,-1 0 0 0 0,1 1 0 0 0,-1 0 0 0 0,24 13 0 0 0,-23-8 0 0 0,-5 4 0 0 0,-9-11 2 0 0,1 0 0 0 0,0 0 0 0 0,-1 0 0 0 0,1 0 0 0 0,-1 0 0 0 0,0 0 0 0 0,0 1 0 0 0,0-1 0 0 0,0 0 0 0 0,0 0 0 0 0,0 0 0 0 0,-1 0 0 0 0,1 0 0 0 0,-1 1 0 0 0,1-1 0 0 0,-1 0 0 0 0,0 0 0 0 0,0 0 0 0 0,1 0 0 0 0,-2 0 0 0 0,1-1 0 0 0,0 1 0 0 0,0 0 0 0 0,-1 0 0 0 0,1-1 1 0 0,-1 1-1 0 0,1-1 0 0 0,-1 1 0 0 0,-2 1 0 0 0,-3 1 7 0 0,1 1 1 0 0,-1-2 0 0 0,1 1 0 0 0,-1-1-1 0 0,0 0 1 0 0,0 0 0 0 0,-11 2 0 0 0,-202 40 331 0 0,188-41-300 0 0,-90 10 116 0 0,-161 0 0 0 0,-193-38 14 0 0,446 21-123 0 0,1-2 0 0 0,-1 0 0 0 0,-46-16 0 0 0,72 20-39 0 0,-1 0-10 0 0,-5-11 67 0 0,9 11-62 0 0,1 1-1 0 0,-1-1 1 0 0,1 0-1 0 0,-1 0 0 0 0,1 0 1 0 0,0 0-1 0 0,-1 0 1 0 0,1 0-1 0 0,0 0 1 0 0,0 0-1 0 0,0 0 1 0 0,0 0-1 0 0,0 0 0 0 0,0 0 1 0 0,0 0-1 0 0,0 0 1 0 0,0 0-1 0 0,0 0 1 0 0,1 0-1 0 0,0-2 1 0 0,8-18 27 0 0,-8 19-17 0 0,3-3-13 0 0,0 0 0 0 0,0 0 0 0 0,0 0 0 0 0,0 1 1 0 0,1-1-1 0 0,-1 1 0 0 0,1 0 0 0 0,0 1 0 0 0,1-1 1 0 0,10-5-1 0 0,2 0-2 0 0,1 1 0 0 0,21-6 0 0 0,2 3-34 0 0,-1 1 0 0 0,1 2 0 0 0,49-3-1 0 0,130 4-163 0 0,-169 7 179 0 0,121 1-105 0 0,247 33 0 0 0,-318-15 59 0 0,-1 5 0 0 0,115 42 0 0 0,-142-37 13 0 0,-59-21 42 0 0,-14-8 11 0 0,-1 1 0 0 0,1-1 0 0 0,0 0 0 0 0,-1 1 0 0 0,1-1 0 0 0,-1 1 0 0 0,0-1 0 0 0,1 1 0 0 0,-1-1 0 0 0,1 1 0 0 0,-1-1 0 0 0,0 1 0 0 0,1-1 0 0 0,-1 1 0 0 0,0-1 0 0 0,0 1 0 0 0,1 0 0 0 0,-1 0 0 0 0,0 0 0 0 0,0 1 0 0 0,-1-1 0 0 0,1 0 0 0 0,0 0 0 0 0,-1 0 0 0 0,1 1 0 0 0,-1-1 0 0 0,1 0 0 0 0,-1 0 0 0 0,1 0 0 0 0,-1 0 0 0 0,0 0 0 0 0,0 0 0 0 0,1 0 0 0 0,-1 0 0 0 0,0 0 0 0 0,0-1 0 0 0,0 1 0 0 0,0 0 0 0 0,0 0 0 0 0,0-1 0 0 0,-2 2 0 0 0,-26 12 0 0 0,6-8 15 0 0,0 0-1 0 0,-1-1 1 0 0,-41 3 0 0 0,29-4 6 0 0,-302 17 233 0 0,174-14-204 0 0,-390-3 84 0 0,511-5-132 0 0,-44 1 5 0 0,-120-6 40 0 0,147 1 24 0 0,0-3 1 0 0,-102-27-1 0 0,156 33-57 0 0,3 1-7 0 0,0 0 0 0 0,-1-1 0 0 0,1 0 0 0 0,0 1 0 0 0,0-1 0 0 0,0 0 0 0 0,-4-3-1 0 0,4 3-4 0 0,0-2 41 0 0,-7-15 9 0 0,11 15-40 0 0,1-8 9 0 0,0 9-17 0 0,0 0 1 0 0,1-1-1 0 0,-1 1 1 0 0,1 0-1 0 0,0 0 1 0 0,-1 0-1 0 0,1 1 1 0 0,1-1-1 0 0,-1 1 1 0 0,0 0-1 0 0,1 0 0 0 0,5-3 1 0 0,7-3-8 0 0,25-7 0 0 0,-40 15 4 0 0,62-20-20 0 0,101-16-1 0 0,70 3-118 0 0,512-6-165 0 0,-369 66 227 0 0,-349-24 53 0 0,129 17-26 0 0,-114-12-14 0 0,68 21 0 0 0,-110-29 56 0 0,1 1 0 0 0,-1-1 0 0 0,0 1 0 0 0,1 0 0 0 0,-1-1 0 0 0,0 1 0 0 0,0 0 0 0 0,1 0 0 0 0,-1 0 0 0 0,0 0 0 0 0,0 0 0 0 0,2 2 0 0 0,-3-2 5 0 0,0-1-1 0 0,1 1 1 0 0,-1 0 0 0 0,0 0 0 0 0,1-1-1 0 0,-1 1 1 0 0,0 0 0 0 0,0 0 0 0 0,0 0-1 0 0,0-1 1 0 0,1 1 0 0 0,-1 0-1 0 0,-1 0 1 0 0,1 0 0 0 0,0-1 0 0 0,0 1-1 0 0,0 0 1 0 0,0 0 0 0 0,0 0 0 0 0,-1-1-1 0 0,1 1 1 0 0,0 0 0 0 0,-1 0 0 0 0,1-1-1 0 0,-1 2 1 0 0,-1 1-3 0 0,-1 0 0 0 0,1 0 0 0 0,-1 0 0 0 0,0 0 0 0 0,0-1 0 0 0,0 1 0 0 0,0-1 0 0 0,0 0 0 0 0,0 0 0 0 0,0 0 0 0 0,-1 0 0 0 0,-4 1 0 0 0,-7 3 1 0 0,-25 6 0 0 0,35-11 5 0 0,-43 10-1 0 0,-80 9 0 0 0,-55-7 0 0 0,142-11 0 0 0,-89 4 0 0 0,-111 8 0 0 0,7-4-1 0 0,-2-16 34 0 0,166 4-1 0 0,28 1-17 0 0,-139-9 112 0 0,151 7-81 0 0,0-2 0 0 0,1-1 0 0 0,-56-19 0 0 0,77 22-25 0 0,1-1 0 0 0,-1 1 1 0 0,1-1-1 0 0,-1 0 1 0 0,1-1-1 0 0,-12-10 1 0 0,16 12-14 0 0,1 1 1 0 0,-1-1-1 0 0,1 0 1 0 0,0 0-1 0 0,0 0 1 0 0,0 0-1 0 0,0 0 1 0 0,1 0-1 0 0,-1 0 1 0 0,1-1-1 0 0,0 1 1 0 0,0-1-1 0 0,0 1 1 0 0,0-1-1 0 0,0 1 1 0 0,1-1-1 0 0,0 0 1 0 0,0-4 0 0 0,0 1-2 0 0,2-1 1 0 0,-1 1-1 0 0,1 0 1 0 0,0 0-1 0 0,1 0 1 0 0,0 0-1 0 0,0 0 1 0 0,0 0-1 0 0,1 1 1 0 0,0-1-1 0 0,0 1 1 0 0,1 0-1 0 0,-1 1 1 0 0,8-7-1 0 0,6-6 4 0 0,1 1 1 0 0,40-27-1 0 0,19-5-103 0 0,163-76-1 0 0,-187 102 75 0 0,2 2 1 0 0,1 3-1 0 0,67-13 0 0 0,-76 22 15 0 0,1 2-1 0 0,70 0 1 0 0,-109 7-25 0 0,1 1 1 0 0,-1 1-1 0 0,1 0 1 0 0,16 6-1 0 0,-17-5-48 0 0,-7-2-20 0 0,-2-1 78 0 0,0 1 1 0 0,0-1-1 0 0,-1 1 0 0 0,1 0 0 0 0,0 0 0 0 0,0-1 0 0 0,0 1 1 0 0,-1 0-1 0 0,1 0 0 0 0,0 1 0 0 0,0-1 7 0 0,0-1-1 0 0,-1 1 1 0 0,1-1 0 0 0,-1 1-1 0 0,1-1 1 0 0,-1 1-1 0 0,0 0 1 0 0,1-1-1 0 0,-1 1 1 0 0,0 0 0 0 0,1-1-1 0 0,-1 1 1 0 0,0 0-1 0 0,0 0 1 0 0,1-1 0 0 0,-1 1-1 0 0,0 1 1 0 0,0 0-28 0 0,0-1 28 0 0,1 0 0 0 0,-1 0 0 0 0,0 0 0 0 0,0 0 0 0 0,0 0 0 0 0,0-1 0 0 0,0 1 1 0 0,0 0-1 0 0,0 0 0 0 0,0 0 0 0 0,0 0 0 0 0,0 0 0 0 0,0 0 0 0 0,-1 0 0 0 0,1 0 0 0 0,0 0 0 0 0,-1-1 0 0 0,0 2 0 0 0,0 2-15 0 0,-1 1 20 0 0,0 0 1 0 0,-1-1-1 0 0,1 1 1 0 0,-1 0 0 0 0,0-1-1 0 0,0 0 1 0 0,0 1 0 0 0,-1-1-1 0 0,1 0 1 0 0,-1-1-1 0 0,0 1 1 0 0,0-1 0 0 0,-1 0-1 0 0,1 0 1 0 0,-1 0 0 0 0,-6 3-1 0 0,-7 3 2 0 0,-2-2 0 0 0,-37 11 0 0 0,40-13 6 0 0,-215 41 58 0 0,93-23-258 0 0,0 7-1108 0 0,47-3-5950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35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1105 158 3223 0 0,'-1'-2'240'0'0,"-6"-6"-312"0"0,4 4 391 0 0,0-1 0 0 0,0 1-1 0 0,-1 0 1 0 0,0 1-1 0 0,0-1 1 0 0,0 0-1 0 0,0 1 1 0 0,-1 0 0 0 0,1 0-1 0 0,-1 1 1 0 0,1-1-1 0 0,-1 1 1 0 0,-6-2-1 0 0,-21-4 959 0 0,-1 2-1 0 0,0 2 1 0 0,-36-1-1 0 0,42 3-1050 0 0,-49-1-310 0 0,-125 11 0 0 0,29 17 231 0 0,23-3 42 0 0,143-22-164 0 0,-4 2 50 0 0,0-1 0 0 0,0 0 0 0 0,0-1 0 0 0,-1 0 0 0 0,1 0-1 0 0,0-1 1 0 0,-15-4 422 0 0,21 2-97 0 0,3 3-379 0 0,1 0 0 0 0,0 0-1 0 0,0 0 1 0 0,-1 0 0 0 0,1 0 0 0 0,0 0 0 0 0,0 0 0 0 0,-1 0-1 0 0,1 0 1 0 0,0 0 0 0 0,0 0 0 0 0,-1 0 0 0 0,1 0-1 0 0,0 0 1 0 0,0 0 0 0 0,0-1 0 0 0,-1 1 0 0 0,1 0 0 0 0,0 0-1 0 0,0 0 1 0 0,0 0 0 0 0,0-1 0 0 0,-1 1 0 0 0,1 0 0 0 0,0 0-1 0 0,0 0 1 0 0,0-1 0 0 0,0 1 0 0 0,0 0 0 0 0,0 0 0 0 0,-1-1-1 0 0,1 1 1 0 0,0 0 0 0 0,0 0 0 0 0,0 0 0 0 0,0-1-1 0 0,0 1 1 0 0,0 0 0 0 0,0-1 0 0 0,3-4 8 0 0,-1 1 0 0 0,1-1 1 0 0,0 1-1 0 0,0-1 0 0 0,0 1 1 0 0,1 0-1 0 0,0 0 0 0 0,0 1 0 0 0,0-1 1 0 0,0 1-1 0 0,0 0 0 0 0,1 0 1 0 0,-1 0-1 0 0,1 0 0 0 0,0 1 0 0 0,6-3 1 0 0,12-3-23 0 0,1 0-1 0 0,29-5 1 0 0,-43 10 20 0 0,26-4 51 0 0,-1 1 0 0 0,1 2-1 0 0,0 2 1 0 0,0 1 0 0 0,0 2-1 0 0,40 6 1 0 0,-9 3-38 0 0,0 4 0 0 0,83 28 0 0 0,-146-42-40 0 0,-1 1 0 0 0,1 1 0 0 0,0-1 0 0 0,-1 0 0 0 0,0 1 0 0 0,1 0 0 0 0,-1-1 0 0 0,0 1 0 0 0,0 1 0 0 0,0-1 0 0 0,0 0 0 0 0,0 1 0 0 0,0-1 0 0 0,2 5 0 0 0,2 6 0 0 0,-7-11 0 0 0,0 0 0 0 0,0 0 0 0 0,0 0 0 0 0,0 0 0 0 0,0 0 0 0 0,0 0 0 0 0,-1 0 0 0 0,1 0 0 0 0,-1 0 0 0 0,1 0 0 0 0,-1 0-1 0 0,0-1 1 0 0,0 1 0 0 0,0 0 0 0 0,0 0 0 0 0,0-1 0 0 0,0 1 0 0 0,0 0 0 0 0,-1-1 0 0 0,1 1 0 0 0,0-1 0 0 0,-1 0 0 0 0,1 1 0 0 0,-1-1 0 0 0,-2 1 0 0 0,-2 3 12 0 0,-1-1 0 0 0,0-1 0 0 0,0 1 1 0 0,-1-1-1 0 0,-7 3 0 0 0,-40 10 227 0 0,-108 18 1 0 0,-61-9 337 0 0,44-15-141 0 0,150-9-368 0 0,-3 0 66 0 0,-1-1 0 0 0,1-1 0 0 0,-51-10 0 0 0,70 6-72 0 0,12 4 0 0 0,0 0 0 0 0,0 0-1 0 0,-1 0 1 0 0,1 0 0 0 0,0 1 0 0 0,-5-1 0 0 0,8-2 11 0 0,0 1-63 0 0,0 0 0 0 0,-1 0 0 0 0,1 0 0 0 0,1 0 0 0 0,-1 1-1 0 0,0-1 1 0 0,0 0 0 0 0,1 1 0 0 0,-1-1 0 0 0,1 1 0 0 0,-1-1 0 0 0,1 1-1 0 0,0 0 1 0 0,-1-1 0 0 0,1 1 0 0 0,0 0 0 0 0,0 0 0 0 0,0 0 0 0 0,0 1 0 0 0,2-2-1 0 0,8-2 27 0 0,0 1-1 0 0,17-2 0 0 0,-16 2-12 0 0,129-20 9 0 0,170-6 0 0 0,-236 29-32 0 0,147 21 0 0 0,-127-10 0 0 0,-54-7 0 0 0,-15-2 0 0 0,30 6 0 0 0,-45-4-12 0 0,-8-2-36 0 0,3 10 36 0 0,-5 3 12 0 0,-3-12 0 0 0,0 1 0 0 0,0-1 0 0 0,0 0 0 0 0,0 0 0 0 0,-1-1 0 0 0,0 1 0 0 0,1 0 0 0 0,-1 0 0 0 0,0-1 0 0 0,0 1 0 0 0,0-1 0 0 0,-1 0 0 0 0,1 1 0 0 0,-1-1 0 0 0,1 0 0 0 0,-4 1 0 0 0,-5 5 0 0 0,0-1 0 0 0,-20 8 0 0 0,-19 6 30 0 0,-2-2 0 0 0,-87 19 0 0 0,57-22 217 0 0,-87 6 0 0 0,163-21-215 0 0,-1-1 0 0 0,1 1 0 0 0,0-1 0 0 0,0-1 0 0 0,-10-1 0 0 0,13 1 32 0 0,2 0 0 0 0,-1-1-62 0 0,1 1 0 0 0,-1-1 0 0 0,1 1 0 0 0,0-1-1 0 0,0 1 1 0 0,0-1 0 0 0,0 0 0 0 0,0 1 0 0 0,0-1 0 0 0,0 0 0 0 0,0 0-1 0 0,1 0 1 0 0,-1 0 0 0 0,1 0 0 0 0,-1 0 0 0 0,1 0 0 0 0,0 0 0 0 0,0 0-1 0 0,-1 0 1 0 0,2 0 0 0 0,-1 0 0 0 0,0 0 0 0 0,1-3 0 0 0,1 0 0 0 0,0 0 1 0 0,0 0 0 0 0,0 1-1 0 0,1-1 1 0 0,0 1 0 0 0,5-7-1 0 0,-3 4-1 0 0,8-8-29 0 0,0 0 0 0 0,1 1 0 0 0,0 0 0 0 0,1 1 0 0 0,0 1 0 0 0,1 0 0 0 0,1 1 0 0 0,25-13 0 0 0,6 1-66 0 0,0 3-1 0 0,51-15 0 0 0,-57 22 95 0 0,1 1 0 0 0,1 3 0 0 0,0 1 0 0 0,61-2 0 0 0,-96 9-26 0 0,0 1 0 0 0,-1 0 1 0 0,1 1-1 0 0,0 0 0 0 0,-1 0 0 0 0,1 0 0 0 0,-1 1 0 0 0,0 1 1 0 0,1 0-1 0 0,-1 0 0 0 0,0 0 0 0 0,11 7 0 0 0,-17-8-119 0 0,-2 0-78 0 0,1 1 168 0 0,-1-1 0 0 0,1 0-1 0 0,0 1 1 0 0,0-1 0 0 0,1 4 0 0 0,3 8-102 0 0,-4-10 61 0 0,-1 1-1 0 0,0-1 1 0 0,0 1-1 0 0,-1-1 1 0 0,1 1-1 0 0,-1-1 0 0 0,0 1 1 0 0,0-1-1 0 0,-3 6 1 0 0,-2 12-457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37.3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1629 526 10623 0 0,'-4'-6'79'0'0,"0"0"0"0"0,-1 0 0 0 0,0 1 0 0 0,0 0-1 0 0,0 0 1 0 0,-1 0 0 0 0,1 1 0 0 0,-1 0 0 0 0,0 0-1 0 0,0 0 1 0 0,-1 1 0 0 0,1-1 0 0 0,-1 2 0 0 0,0-1-1 0 0,-11-2 1 0 0,-10-1-147 0 0,0 1 0 0 0,-48-2 1 0 0,44 4 161 0 0,-40 0-225 0 0,-91 6 1 0 0,-73 18 54 0 0,99-7 245 0 0,120-12-168 0 0,-409 19 2062 0 0,324-17-277 0 0,104-6-1612 0 0,4-5-98 0 0,1-1 0 0 0,0 1 1 0 0,0 1-1 0 0,1-1 0 0 0,-1 1 0 0 0,2 1 0 0 0,-1-1 0 0 0,1 1 0 0 0,14-6 0 0 0,14-4 40 0 0,39-10-1 0 0,-72 23-115 0 0,118-30 6 0 0,180-25-1 0 0,-80 29 98 0 0,368 0-1 0 0,-398 36-46 0 0,-154-3-54 0 0,-1 0 1 0 0,73 22 0 0 0,-101-24-3 0 0,0 0 0 0 0,-1 1 0 0 0,1 0 0 0 0,-1 1 0 0 0,0 0 0 0 0,0 0 0 0 0,0 1 0 0 0,-1 0 0 0 0,0 0 0 0 0,0 1 0 0 0,6 7 0 0 0,-3-1-10 0 0,-9-9 8 0 0,0-1 1 0 0,0 1 0 0 0,0 0-1 0 0,0-1 1 0 0,-1 1 0 0 0,1 0-1 0 0,-1 0 1 0 0,0-1 0 0 0,0 1-1 0 0,-1 0 1 0 0,1 0 0 0 0,-1 0-1 0 0,1-1 1 0 0,-1 1 0 0 0,0-1-1 0 0,-1 1 1 0 0,1 0 0 0 0,-1-1-1 0 0,1 0 1 0 0,-1 1 0 0 0,0-1-1 0 0,0 0 1 0 0,-1 0 0 0 0,1 0-1 0 0,0 0 1 0 0,-1-1 0 0 0,0 1-1 0 0,0-1 1 0 0,0 1 0 0 0,0-1-1 0 0,-4 3 1 0 0,-12 4 63 0 0,-1-1 1 0 0,0 0-1 0 0,-24 5 0 0 0,-64 10 292 0 0,36-9-150 0 0,-157 22 312 0 0,-2-17-281 0 0,114-11-220 0 0,-216 12 69 0 0,265-17-21 0 0,0-3 1 0 0,-1-3-1 0 0,1-4 0 0 0,-118-25 0 0 0,182 32-49 0 0,3 0-9 0 0,0 0 1 0 0,0 0-1 0 0,-1-1 0 0 0,1 1 1 0 0,0 0-1 0 0,0-1 0 0 0,0 1 0 0 0,0-1 1 0 0,0 1-1 0 0,0-1 0 0 0,0 1 1 0 0,1-1-1 0 0,-1 0 0 0 0,0 1 1 0 0,0-1-1 0 0,0 0 0 0 0,0-1 1 0 0,-1 1 74 0 0,3-1-71 0 0,0 0 0 0 0,0 1 0 0 0,0-1 0 0 0,0 1 0 0 0,0-1 1 0 0,1 1-1 0 0,-1-1 0 0 0,0 1 0 0 0,1 0 0 0 0,-1 0 1 0 0,1-1-1 0 0,-1 1 0 0 0,4-1 0 0 0,-4 1-7 0 0,9-3-2 0 0,0-1-1 0 0,1 1 0 0 0,-1 1 0 0 0,1 0 1 0 0,0 1-1 0 0,0 0 0 0 0,0 0 1 0 0,15 0-1 0 0,-6 0-59 0 0,130-15-182 0 0,447-35-370 0 0,-338 37 542 0 0,64-1 12 0 0,-164 18 90 0 0,223 30 0 0 0,-355-28-32 0 0,-26-4-1 0 0,0 0 1 0 0,0 1-1 0 0,0-1 0 0 0,0 0 0 0 0,0 0 1 0 0,0 1-1 0 0,0-1 0 0 0,0 0 0 0 0,0 1 1 0 0,0-1-1 0 0,0 1 0 0 0,0-1 0 0 0,2 2 1 0 0,-3-1-2 0 0,0-1 1 0 0,0 0-1 0 0,0 1 1 0 0,1-1 0 0 0,-1 1-1 0 0,0-1 1 0 0,0 0-1 0 0,0 1 1 0 0,0-1-1 0 0,0 1 1 0 0,0-1 0 0 0,0 0-1 0 0,0 1 1 0 0,0-1-1 0 0,0 1 1 0 0,-1-1 0 0 0,1 1-1 0 0,0-1 1 0 0,0 0-1 0 0,0 1 1 0 0,0-1 0 0 0,-1 0-1 0 0,1 1 1 0 0,0-1-1 0 0,-1 1 1 0 0,-10 10-24 0 0,-17 6-47 0 0,-2-7 69 0 0,1 0 0 0 0,-1-2-1 0 0,-1-2 1 0 0,-37 4 0 0 0,-29 7 14 0 0,-212 33 146 0 0,191-33-133 0 0,-221 17 50 0 0,94-12-20 0 0,-513 49 82 0 0,722-70-136 0 0,0-1 0 0 0,-41-7 0 0 0,72 7 4 0 0,-17-8 79 0 0,21 8-76 0 0,1 0 0 0 0,0-1-1 0 0,-1 1 1 0 0,1-1 0 0 0,0 1 0 0 0,-1 0 0 0 0,1-1-1 0 0,0 1 1 0 0,-1-1 0 0 0,1 1 0 0 0,0-1 0 0 0,0 1-1 0 0,0-1 1 0 0,-1 1 0 0 0,1-1 0 0 0,0 1 0 0 0,0-1 0 0 0,0 1-1 0 0,0-1 1 0 0,0 1 0 0 0,0-1 0 0 0,0 1 0 0 0,0-1-1 0 0,0 1 1 0 0,0-1 0 0 0,0 0 0 0 0,1 0 0 0 0,-1 1 6 0 0,0-1-3 0 0,1-1 1 0 0,-1 1-1 0 0,1-1 1 0 0,-1 1-1 0 0,1-1 1 0 0,0 1-1 0 0,0 0 0 0 0,0-1 1 0 0,0 1-1 0 0,0 0 1 0 0,0 0-1 0 0,0 0 1 0 0,0 0-1 0 0,0 0 1 0 0,0 0-1 0 0,3-2 0 0 0,25-11 77 0 0,-24 12-74 0 0,30-12-58 0 0,0 1-1 0 0,54-10 1 0 0,77-7-214 0 0,-97 19 118 0 0,654-98-299 0 0,-460 67 440 0 0,-115 17 0 0 0,-47 9-9 0 0,335-62 96 0 0,-372 63-39 0 0,-1-4 1 0 0,68-29 0 0 0,-114 41-37 0 0,-7 1 52 0 0,-9 6-57 0 0,-1-1 1 0 0,1 1-1 0 0,-1 0 0 0 0,1 0 0 0 0,-1-1 1 0 0,0 1-1 0 0,1 0 0 0 0,-1-1 0 0 0,0 1 0 0 0,1 0 1 0 0,-1-1-1 0 0,0 1 0 0 0,0-1 0 0 0,1 1 1 0 0,-1-1-1 0 0,0 1 0 0 0,0 0 0 0 0,0-1 0 0 0,0 1 1 0 0,1-1-1 0 0,-1 1 0 0 0,0-1 0 0 0,0 1 1 0 0,0-1-1 0 0,0 1 0 0 0,0-1 0 0 0,0 0 0 0 0,-1 0-4 0 0,1 0 0 0 0,0 0 0 0 0,-1 0 0 0 0,1 1-1 0 0,-1-1 1 0 0,0 0 0 0 0,1 0 0 0 0,-1 0 0 0 0,0 0 0 0 0,1 1-1 0 0,-1-1 1 0 0,-1 0 0 0 0,-23-14-36 0 0,-2 5-44 0 0,0 1 1 0 0,-55-10 0 0 0,-60 1 5 0 0,28 4 81 0 0,3 0-49 0 0,-158 1-1 0 0,-113 24 52 0 0,320-8-17 0 0,-191 18-44 0 0,140-10 34 0 0,100-10 15 0 0,-57 2 11 0 0,68-3 42 0 0,4-2 1 0 0,5-4-61 0 0,0 1 1 0 0,0 0-1 0 0,0 0 0 0 0,1 0 1 0 0,0 1-1 0 0,0 0 1 0 0,0 1-1 0 0,10-4 1 0 0,75-16-361 0 0,-73 18 266 0 0,125-22-318 0 0,164-11-1 0 0,-236 31 423 0 0,195-8 200 0 0,-276 23-323 0 0,-2-3 114 0 0,1-1 0 0 0,-1 0 1 0 0,0-1-1 0 0,-17 5 1 0 0,-46 4-42 0 0,51-9 44 0 0,-408 38 192 0 0,-2-26 310 0 0,204-10-228 0 0,-329 14 602 0 0,542-18-846 0 0,0 0-1 0 0,1 1 0 0 0,-1 1 1 0 0,-22 8-1 0 0,35-10-110 0 0,4 2-61 0 0,2 3 76 0 0,0-1 0 0 0,0 1 0 0 0,1-1-1 0 0,0 0 1 0 0,0 0 0 0 0,0-1 0 0 0,1 0 0 0 0,0 1 0 0 0,6 2 0 0 0,64 30-881 0 0,-36-18 523 0 0,83 32-1127 0 0,-100-42 703 0 0,31 13-4299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39.3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662 70 1375 0 0,'0'0'66'0'0,"-2"-3"-8"0"0,-4-9-46 0 0,-2 0-12 0 0,3 8 250 0 0,0 0 0 0 0,0 0 0 0 0,0 0 0 0 0,-1 1 0 0 0,1 0 0 0 0,-1 0 0 0 0,1 0 0 0 0,-1 1 0 0 0,0 0 0 0 0,0 0 0 0 0,0 0 0 0 0,-9 0 0 0 0,-7-1 1215 0 0,0 1 0 0 0,-27 2-1 0 0,25 1-1124 0 0,-14-2-100 0 0,-128 6 1381 0 0,145-2-1320 0 0,0 0-1 0 0,0 1 1 0 0,1 0-1 0 0,0 2 1 0 0,-37 16-1 0 0,50-18-215 0 0,0 0-1 0 0,0 0 0 0 0,0 1 1 0 0,1 0-1 0 0,-1 1 0 0 0,1 0 1 0 0,1 0-1 0 0,-1 0 1 0 0,1 0-1 0 0,-8 13 0 0 0,12-18-70 0 0,1 0-1 0 0,-1 0 1 0 0,0 0-1 0 0,1 0 0 0 0,-1 0 1 0 0,1 1-1 0 0,-1-1 1 0 0,1 0-1 0 0,0 0 1 0 0,-1 1-1 0 0,1 1 0 0 0,-1 2 10 0 0,0 14 47 0 0,2-13-65 0 0,-1 1 0 0 0,1-1 0 0 0,1 0 0 0 0,-1 0 0 0 0,1 0 0 0 0,1 0 1 0 0,-1 0-1 0 0,1-1 0 0 0,-1 1 0 0 0,2-1 0 0 0,-1 1 0 0 0,8 8 0 0 0,-6-9-7 0 0,0 0-1 0 0,1 0 0 0 0,0 0 0 0 0,0 0 1 0 0,1-1-1 0 0,-1 0 0 0 0,1 0 1 0 0,0-1-1 0 0,10 4 0 0 0,2-2 9 0 0,0 0 0 0 0,1-1 0 0 0,0-1 0 0 0,0-1 0 0 0,0 0 1 0 0,0-2-1 0 0,24-2 0 0 0,25-5-476 0 0,-1-3 0 0 0,1-3 1 0 0,95-32-1 0 0,-70 16-257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40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52 867 6447 0 0,'-2'-3'191'0'0,"-7"-16"288"0"0,7 13-260 0 0,0-1-1 0 0,0 0 1 0 0,1 1 0 0 0,0-1 0 0 0,1 0 0 0 0,-1 0-1 0 0,1 1 1 0 0,1-1 0 0 0,-1 0 0 0 0,3-9 0 0 0,3-11 424 0 0,11-32 1 0 0,-10 37-882 0 0,126-509 2783 0 0,-130 514-2440 0 0,2-6 182 0 0,1-39 0 0 0,-6 59-157 0 0,3-11 14 0 0,-2 11 56 0 0,-2 6-314 0 0,-7 40-18 0 0,2 0 0 0 0,1 0 0 0 0,2 47 0 0 0,-14 198 392 0 0,7-136-96 0 0,9-131-80 0 0,-2-1 1 0 0,1 1 0 0 0,-2-1 0 0 0,-1 0 0 0 0,-1 0 0 0 0,0 0-1 0 0,-11 21 1 0 0,8-29 111 0 0,7-10-92 0 0,2-2-98 0 0,0 0 0 0 0,0 0 0 0 0,-1 0 0 0 0,1 0 0 0 0,0 0 0 0 0,0 0 0 0 0,-1 0 0 0 0,1 0 0 0 0,0 0 0 0 0,0 0 0 0 0,-1 0 0 0 0,1 0-1 0 0,0 1 1 0 0,0-1 0 0 0,0 0 0 0 0,-1 0 0 0 0,1 0 0 0 0,0 0 0 0 0,0 1 0 0 0,0-1 0 0 0,0 0 0 0 0,-1 0 0 0 0,1 0 0 0 0,0 1 0 0 0,0-1 0 0 0,-8 7 343 0 0,-1-3-203 0 0,6-3 36 0 0,1-1 12 0 0,0-1-145 0 0,-1 0 1 0 0,1 0-1 0 0,0 0 1 0 0,-1 0 0 0 0,1 0-1 0 0,0 0 1 0 0,0-1-1 0 0,0 1 1 0 0,0-1-1 0 0,0 0 1 0 0,0 1 0 0 0,1-1-1 0 0,-1 0 1 0 0,0 0-1 0 0,1 0 1 0 0,0 0-1 0 0,-1 0 1 0 0,1 0 0 0 0,0-1-1 0 0,0 1 1 0 0,0 0-1 0 0,-1-4 1 0 0,-2-8 66 0 0,0-1 0 0 0,-4-22 0 0 0,7 30-100 0 0,-6-51 154 0 0,0-89-1 0 0,0-2 64 0 0,6 148-163 0 0,0 5-45 0 0,-1 14-72 0 0,0 27-152 0 0,2-10-55 0 0,2 0 1 0 0,13 64-1 0 0,-11-80 66 0 0,1 1-1 0 0,1-1 1 0 0,1 0-1 0 0,1-1 1 0 0,0 1-1 0 0,18 25 1 0 0,-14-26-67 0 0,0-1-1 0 0,2 0 1 0 0,0-1-1 0 0,1-1 1 0 0,0 0 0 0 0,1-1-1 0 0,1-1 1 0 0,0 0-1 0 0,1-1 1 0 0,21 10 0 0 0,0-3-564 0 0,59 20 0 0 0,-26-18-5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40.8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76 766 5527 0 0,'0'0'423'0'0,"-2"-1"-278"0"0,-5-5 611 0 0,0 0 0 0 0,1 0-1 0 0,-1 0 1 0 0,2-1 0 0 0,-8-9-1 0 0,10 11-649 0 0,0 0 0 0 0,1 0-1 0 0,-1 0 1 0 0,1 0 0 0 0,0 0-1 0 0,1-1 1 0 0,-1 1-1 0 0,1 0 1 0 0,0-1 0 0 0,0-7-1 0 0,0-16 102 0 0,2-1-1 0 0,1 1 0 0 0,9-52 1 0 0,-2 16 557 0 0,-2-1 0 0 0,-5-105 1 0 0,-2 110-361 0 0,0 46-356 0 0,0 0 0 0 0,-1-1 0 0 0,-1 1 0 0 0,-1 0 0 0 0,-5-19 0 0 0,5 25 7 0 0,2 8-13 0 0,0 3-110 0 0,-3 10 49 0 0,0 0-1 0 0,1-1 0 0 0,0 1 0 0 0,1 0 1 0 0,0 1-1 0 0,1-1 0 0 0,1 0 0 0 0,1 23 1 0 0,1-12 38 0 0,2 0 0 0 0,0 0 0 0 0,14 42 0 0 0,-9-39 47 0 0,2-1 0 0 0,1-1 1 0 0,1 0-1 0 0,1-1 0 0 0,1 0 0 0 0,1-1 1 0 0,0-1-1 0 0,2-1 0 0 0,1 0 0 0 0,0-1 1 0 0,1-1-1 0 0,29 19 0 0 0,-25-21-708 0 0,1 0 1 0 0,0-2-1 0 0,46 18 1 0 0,-46-22-1246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32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3484 553 6447 0 0,'-2'-1'499'0'0,"-8"-8"-118"0"0,0 2 0 0 0,0-1 0 0 0,0 1 0 0 0,-1 1 1 0 0,-22-10-1 0 0,-26-5-49 0 0,-1 3 1 0 0,-123-20-1 0 0,91 27-357 0 0,-128 1 1 0 0,-45 21 748 0 0,83-1 356 0 0,-84 3 619 0 0,-282-1 128 0 0,177-40-1584 0 0,216 15-139 0 0,-182-10 165 0 0,269 22-19 0 0,14 2 48 0 0,68 8-290 0 0,-1-3-10 0 0,0-2-1 0 0,1 1 1 0 0,0-2 0 0 0,0 0-1 0 0,27 3 1 0 0,75-3 12 0 0,-83-3 1 0 0,120-1 168 0 0,318 5 199 0 0,331 20-242 0 0,538-59 744 0 0,-1298 32-811 0 0,170-9 597 0 0,-172 12-469 0 0,-25 1 4 0 0,23-2 1 0 0,-35 0 177 0 0,-7 1-301 0 0,-1234 22 44 0 0,-6 0-132 0 0,610-43 138 0 0,326-9-47 0 0,224 20-34 0 0,9-4-47 0 0,67 11 0 0 0,9-1 0 0 0,10 0 0 0 0,-11 4 0 0 0,19-6-14 0 0,0 1 0 0 0,1 1 0 0 0,33-3 1 0 0,64 3-29 0 0,-36 2 41 0 0,266-18-44 0 0,135-6 186 0 0,329-9 57 0 0,-391 8-122 0 0,-159 15 1 0 0,-79 5-10 0 0,-83 3-4 0 0,81-8 242 0 0,-17-2 23 0 0,-124 6-176 0 0,-36 7 184 0 0,-3-1-322 0 0,0 0 1 0 0,-1 1-1 0 0,1-1 0 0 0,-1 1 0 0 0,1-1 0 0 0,-1 1 1 0 0,0-1-1 0 0,1 1 0 0 0,-1-1 0 0 0,0 1 0 0 0,0-1 1 0 0,0 1-1 0 0,0 0 0 0 0,0 0 0 0 0,0-1 1 0 0,0 1-1 0 0,-1 0 0 0 0,1 0 0 0 0,0 0 0 0 0,-1 0 1 0 0,1 1-1 0 0,-3-2 0 0 0,-5-3 0 0 0,0 1 0 0 0,-16-4 0 0 0,12 3 17 0 0,-25-7-9 0 0,-64-11-1 0 0,-43 1 12 0 0,82 14-29 0 0,-308-25-4 0 0,-1245 29-64 0 0,1093 20 64 0 0,285-2 0 0 0,-78 2 0 0 0,218-21 0 0 0,57 2 0 0 0,32 1 0 0 0,10-1 0 0 0,7-1 0 0 0,-8 4 0 0 0,16-5 0 0 0,0 1 0 0 0,0 0 0 0 0,0 1 0 0 0,0 1 0 0 0,24-1 0 0 0,1 0-10 0 0,241-9-53 0 0,2 20 17 0 0,-263-7 37 0 0,497 39 9 0 0,151 6 0 0 0,-346-29 0 0 0,-320-17 0 0 0,408 17 0 0 0,-185-9 41 0 0,-34 0 73 0 0,-97-6-29 0 0,108 17-1 0 0,-167-12-13 0 0,-36-7-68 0 0,-1 1 0 0 0,1 0 1 0 0,0-1-1 0 0,-1 1 0 0 0,1-1 1 0 0,-1 1-1 0 0,1 0 0 0 0,-1-1 1 0 0,1 1-1 0 0,-1-1 0 0 0,1 0 1 0 0,-1 1-1 0 0,0-1 0 0 0,1 1 1 0 0,-2-1-1 0 0,-4 4-3 0 0,0-2 0 0 0,0 1 0 0 0,0-1 0 0 0,-1 0 0 0 0,1 0 0 0 0,-8 1 0 0 0,-45 3 0 0 0,26-2 0 0 0,-513 44 0 0 0,425-39 0 0 0,-312 14 0 0 0,114-9 0 0 0,-744 19 0 0 0,908-37-220 0 0,232 10-413 0 0,352-36-1913 0 0,-402 27 2220 0 0,101-10-1077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41.9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59 248 1839 0 0,'-58'-63'9465'0'0,"58"62"-9363"0"0,1 0-84 0 0,-1 0 0 0 0,1-1 0 0 0,0 1-1 0 0,0 0 1 0 0,0 0 0 0 0,0-1 0 0 0,0 1 0 0 0,0 0 0 0 0,0 0-1 0 0,0 0 1 0 0,0 0 0 0 0,1 0 0 0 0,-1 1 0 0 0,0-1 0 0 0,1 0 0 0 0,-1 1-1 0 0,0-1 1 0 0,1 1 0 0 0,-1-1 0 0 0,1 1 0 0 0,-1-1 0 0 0,1 1-1 0 0,1 0 1 0 0,43-6 80 0 0,-41 5-65 0 0,41-1 354 0 0,86 9 1 0 0,-7 0 281 0 0,535-31 729 0 0,-406 1-1222 0 0,60-8-112 0 0,-86 10 4 0 0,-15 1-8 0 0,-116 12-60 0 0,69-3 0 0 0,220-9 316 0 0,-191 9-188 0 0,-85 14 557 0 0,-95-2-582 0 0,-13 0-36 0 0,7 1-43 0 0,-7-1 7 0 0,-9 12-913 0 0,5-8 852 0 0,-15 16-117 0 0,17-20 146 0 0,-16 19-266 0 0,-1-1 0 0 0,-1-1 0 0 0,-1 0 0 0 0,-33 24 0 0 0,18-21-829 0 0,-3 2-295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43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2475 864 11255 0 0,'-18'-8'95'0'0,"1"0"-1"0"0,-1 2 0 0 0,-1 0 1 0 0,1 0-1 0 0,-1 2 0 0 0,0 0 1 0 0,0 2-1 0 0,-36-2 0 0 0,-9 6 375 0 0,-84 12 0 0 0,58-4-336 0 0,-211 12 276 0 0,59-4-18 0 0,102-8 310 0 0,-1-7 0 0 0,-218-22 0 0 0,218-9-134 0 0,94 17-293 0 0,41 10-233 0 0,-15-6 110 0 0,20 7-145 0 0,-2-1 52 0 0,6 0-292 0 0,8-2 127 0 0,0 0 0 0 0,1 1 1 0 0,-1 0-1 0 0,1 1 0 0 0,17 1 0 0 0,63 6-122 0 0,-43-1 135 0 0,261 2 22 0 0,11 1 54 0 0,-74-3 18 0 0,-69-3 0 0 0,-170-2 1 0 0,21 5 14 0 0,-26-4 337 0 0,-55 6 352 0 0,-198-6 240 0 0,188-3-820 0 0,-115-3 78 0 0,-301-16 139 0 0,408 13-303 0 0,0-2 1 0 0,-125-37-1 0 0,151 33 9 0 0,1-2-1 0 0,1-2 1 0 0,1-2-1 0 0,0-2 1 0 0,-53-37 0 0 0,62 34 3 0 0,1-1 1 0 0,-31-31 0 0 0,46 39-33 0 0,0 0 0 0 0,1-1 0 0 0,1 0 0 0 0,-21-40 0 0 0,33 55-16 0 0,-1-1 0 0 0,2 0 0 0 0,-1 0 0 0 0,0 0 0 0 0,1-1 0 0 0,0 1 0 0 0,0 0 0 0 0,0 0-1 0 0,1-1 1 0 0,0 1 0 0 0,0-1 0 0 0,0 1 0 0 0,1 0 0 0 0,1-8 0 0 0,0 6-10 0 0,1-1 0 0 0,-1 1 0 0 0,2 0 0 0 0,-1 0 0 0 0,1 0 0 0 0,0 0 0 0 0,0 1 0 0 0,11-12 0 0 0,2 1-82 0 0,1 0 1 0 0,0 2-1 0 0,1 0 1 0 0,1 1 0 0 0,28-15-1 0 0,-11 8-66 0 0,0 2 0 0 0,64-22-1 0 0,-76 33 119 0 0,0 1-1 0 0,0 1 1 0 0,1 2-1 0 0,-1 0 1 0 0,39 1-1 0 0,-14 4-60 0 0,95 16-1 0 0,45 26-205 0 0,-177-40 271 0 0,-8-2 27 0 0,0 0 1 0 0,0 1-1 0 0,0 0 0 0 0,0 0 1 0 0,-1 0-1 0 0,1 0 0 0 0,-1 1 0 0 0,1-1 1 0 0,-1 1-1 0 0,0 0 0 0 0,8 8 1 0 0,-12-11 8 0 0,0 0 1 0 0,0 0 0 0 0,0 0 0 0 0,0 0 0 0 0,1 0 0 0 0,-1 0 0 0 0,0 0-1 0 0,0 1 1 0 0,0-1 0 0 0,0 0 0 0 0,0 0 0 0 0,0 0 0 0 0,0 0-1 0 0,0 0 1 0 0,1 0 0 0 0,-1 0 0 0 0,0 1 0 0 0,0-1 0 0 0,0 0 0 0 0,0 0-1 0 0,0 0 1 0 0,0 0 0 0 0,0 0 0 0 0,0 1 0 0 0,0-1 0 0 0,0 0-1 0 0,0 0 1 0 0,0 0 0 0 0,0 0 0 0 0,0 1 0 0 0,0-1 0 0 0,0 0 0 0 0,0 0-1 0 0,0 0 1 0 0,0 0 0 0 0,-1 1 0 0 0,0 2 20 0 0,0-1-1 0 0,0 1 1 0 0,0 0 0 0 0,-1 0 0 0 0,1 0 0 0 0,-1-1-1 0 0,0 1 1 0 0,0-1 0 0 0,0 0 0 0 0,0 1 0 0 0,-1-1-1 0 0,1 0 1 0 0,0 0 0 0 0,-1 0 0 0 0,1-1 0 0 0,-1 1-1 0 0,0 0 1 0 0,0-1 0 0 0,0 0 0 0 0,1 0-1 0 0,-1 0 1 0 0,-5 1 0 0 0,-8 2 134 0 0,-1 0 1 0 0,-32 2-1 0 0,44-6-133 0 0,-33 2 105 0 0,-1-3 1 0 0,-51-6 0 0 0,6 0-7 0 0,-109-14 90 0 0,148 10-163 0 0,102 20-437 0 0,1-2 1 0 0,67-1 0 0 0,-21-2 61 0 0,122 21-272 0 0,-76 1-4190 0 0,-53-5-523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49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1 923 8287 0 0,'0'-2'382'0'0,"1"-1"-242"0"0,-1-1-114 0 0,1 1 0 0 0,-1-1 1 0 0,1 1-1 0 0,0-1 1 0 0,0 1-1 0 0,0 0 0 0 0,0-1 1 0 0,1 1-1 0 0,-1 0 1 0 0,1 0-1 0 0,0 0 0 0 0,0 0 1 0 0,0 0-1 0 0,0 1 0 0 0,0-1 1 0 0,1 0-1 0 0,-1 1 1 0 0,6-4-1 0 0,9-4 511 0 0,0 1-1 0 0,0 0 1 0 0,1 2 0 0 0,19-6-1 0 0,78-18 125 0 0,-77 22-864 0 0,199-39 167 0 0,-162 34 87 0 0,169-24 1052 0 0,285-7-1 0 0,-286 42 150 0 0,248 28 0 0 0,99 7-40 0 0,0-26-556 0 0,150-2-239 0 0,273 0 474 0 0,-197 16-211 0 0,-681-15-616 0 0,473 5 176 0 0,-542-11-227 0 0,255-4 65 0 0,330-11 43 0 0,-276 9-106 0 0,694 15 46 0 0,-581 3 48 0 0,-179-7-82 0 0,389 6 21 0 0,506 30-37 0 0,480-71 310 0 0,-1201 1-215 0 0,0 27-12 0 0,73 35-28 0 0,-72-2-82 0 0,-81-27-55 0 0,-282-10 15 0 0,160-30 1 0 0,6-15 2 0 0,-151 18 42 0 0,-65 15 11 0 0,-3-2-65 0 0,27-7-80 0 0,-95 27 140 0 0,-1 0 0 0 0,1 1 0 0 0,0-1 0 0 0,0 0 0 0 0,-1 0 0 0 0,1 1 1 0 0,-1-1-1 0 0,1 0 0 0 0,-1 1 0 0 0,1-1 0 0 0,-1 0 0 0 0,1 1 1 0 0,-1-1-1 0 0,1 1 0 0 0,-2-2 0 0 0,-2 0 3 0 0,1 0 0 0 0,-1 0 0 0 0,0 1-1 0 0,1-1 1 0 0,-1 1 0 0 0,0 0 0 0 0,0 0 0 0 0,0 0 0 0 0,0 1-1 0 0,-4-1 1 0 0,-10-2-27 0 0,-210-32 16 0 0,70 11 30 0 0,-733-86 446 0 0,744 94-424 0 0,-1143-100 428 0 0,144 9 10 0 0,43 23-200 0 0,-4 43-119 0 0,1094 40-158 0 0,-1038-8 228 0 0,829 9-208 0 0,-1137 21-20 0 0,893-11 0 0 0,-531 15 117 0 0,39 8 54 0 0,362-27-171 0 0,147-5 0 0 0,147-1 0 0 0,25 0 0 0 0,-91-5 0 0 0,123-2 0 0 0,-808 35-53 0 0,817-12 17 0 0,-111 10-3 0 0,-9 9-36 0 0,21-4-38 0 0,83-7 29 0 0,198-17 33 0 0,-64 15 0 0 0,74-12 9 0 0,38-9 12 0 0,-1 0 0 0 0,0 1 0 0 0,1 0 0 0 0,-1 1 0 0 0,1-1 0 0 0,0 1 0 0 0,-10 6 0 0 0,15-7-45 0 0,-1 0-186 0 0,-6 19-31 0 0,8-19 127 0 0,7 6-235 0 0,-1-2 351 0 0,-1-1 0 0 0,1 1 0 0 0,0-2 0 0 0,0 1 0 0 0,1-1 0 0 0,12 7 0 0 0,-13-8 38 0 0,-1 0 1 0 0,0 1-1 0 0,0-1 0 0 0,0 1 0 0 0,6 7 0 0 0,13 8 12 0 0,22 11-1 0 0,1-2 0 0 0,2-2 0 0 0,0-2 0 0 0,2-2 0 0 0,0-3 0 0 0,58 14 0 0 0,33 0 0 0 0,154 14 0 0 0,188-3 158 0 0,5-30-76 0 0,97-26-31 0 0,1-23 44 0 0,-566 33-92 0 0,410-33 96 0 0,-62 3-40 0 0,101-6 17 0 0,157-11 18 0 0,27 7 0 0 0,859-54 131 0 0,-871 64-80 0 0,-113 7 41 0 0,336-18 20 0 0,-772 39-190 0 0,983 0 135 0 0,-578 35-90 0 0,-235-12-62 0 0,249 36 1 0 0,-104 1 0 0 0,-144-21 0 0 0,325 24-272 0 0,-555-57 72 0 0,208 10-466 0 0,-120-11-1696 0 0,-1-7-3403 0 0,-33-2-450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3:52.3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18654 818 8751 0 0,'3'-8'315'0'0,"0"0"0"0"0,0 0 0 0 0,-1 0-1 0 0,0-1 1 0 0,0 1 0 0 0,-1 0 0 0 0,0-1-1 0 0,0 1 1 0 0,-1-15 0 0 0,-1 18-118 0 0,0 1-1 0 0,0-1 1 0 0,0 0 0 0 0,0 1 0 0 0,-1-1 0 0 0,0 1-1 0 0,0-1 1 0 0,0 1 0 0 0,0 0 0 0 0,-1 0 0 0 0,0 0-1 0 0,0 0 1 0 0,0 0 0 0 0,0 1 0 0 0,0-1 0 0 0,-1 1-1 0 0,0 0 1 0 0,-6-5 0 0 0,-4 0-115 0 0,0 0 0 0 0,-1 0-1 0 0,0 1 1 0 0,-1 1 0 0 0,0 1 0 0 0,-24-6 0 0 0,-103-10 249 0 0,117 18-234 0 0,-335-29 799 0 0,19 17-331 0 0,-271-6 216 0 0,-215-18 417 0 0,-11-23-518 0 0,280 28-350 0 0,371 24-220 0 0,-551-15 330 0 0,352 15-225 0 0,51 3-54 0 0,-78-2 15 0 0,-1544-53 568 0 0,-47 43-168 0 0,693 41-350 0 0,1067-17-212 0 0,-295 3 25 0 0,-387 11 50 0 0,715-12-83 0 0,-607 23 63 0 0,-367-9-16 0 0,699-23-53 0 0,319 2 0 0 0,-105 7 0 0 0,-52 0 0 0 0,-296 8-33 0 0,574-13 13 0 0,24-1 22 0 0,-255 15-43 0 0,3 16-14 0 0,211-21-18 0 0,1 3 0 0 0,1 3 0 0 0,-91 37 0 0 0,145-51 41 0 0,1 1-1 0 0,-1 0 0 0 0,1 1 0 0 0,0 0 0 0 0,0 0 0 0 0,1 0 0 0 0,0 1 0 0 0,-1 0 0 0 0,2 0 0 0 0,-1 1 0 0 0,1-1 0 0 0,-8 14 0 0 0,11-16 13 0 0,0 0-1 0 0,0 0 1 0 0,0 0-1 0 0,1 0 0 0 0,0 0 1 0 0,0 0-1 0 0,0 1 0 0 0,0-1 1 0 0,0 0-1 0 0,1 1 0 0 0,0-1 1 0 0,0 1-1 0 0,0-1 0 0 0,0 0 1 0 0,1 1-1 0 0,0-1 1 0 0,0 0-1 0 0,0 1 0 0 0,0-1 1 0 0,1 0-1 0 0,-1 0 0 0 0,1 0 1 0 0,0 0-1 0 0,0 0 0 0 0,1-1 1 0 0,3 6-1 0 0,3 0-11 0 0,-1-1-1 0 0,1 1 1 0 0,1-2-1 0 0,-1 1 1 0 0,1-1-1 0 0,1-1 1 0 0,-1 0-1 0 0,1 0 1 0 0,0-1-1 0 0,20 6 1 0 0,8 1-28 0 0,75 11 0 0 0,346 22 58 0 0,6-37 69 0 0,-349-8-60 0 0,1541-39 190 0 0,546-95 107 0 0,-990 61 12 0 0,385-28-61 0 0,-735 46-142 0 0,-296 33-28 0 0,-322 14-27 0 0,132 5 20 0 0,-153 3-39 0 0,931 4 241 0 0,-1142-4-277 0 0,831 23 65 0 0,-159-3-19 0 0,-467-14-35 0 0,304-1 36 0 0,144-39 14 0 0,-134-5-58 0 0,182-17 52 0 0,-470 38-58 0 0,0 1 0 0 0,319-25 1 0 0,-199 18-87 0 0,207-11-154 0 0,-234 15 8 0 0,141 7-30 0 0,-455 14 149 0 0,1 0 0 0 0,-1 2 0 0 0,0 0 0 0 0,25 8 0 0 0,-48-10 88 0 0,1-1 0 0 0,-1 1 1 0 0,1 0-1 0 0,-1 0 0 0 0,1 0 0 0 0,-1 0 0 0 0,0 0 0 0 0,1 0 0 0 0,-1 0 1 0 0,0 0-1 0 0,0 0 0 0 0,0 1 0 0 0,0-1 0 0 0,2 3 0 0 0,-2-2 14 0 0,0 3-85 0 0,-2 1 73 0 0,-1 0 0 0 0,1 0 0 0 0,-1 0-1 0 0,-1 0 1 0 0,1 0 0 0 0,-1 0 0 0 0,0-1-1 0 0,0 0 1 0 0,0 1 0 0 0,-1-1 0 0 0,0 0 0 0 0,0-1-1 0 0,0 1 1 0 0,-1-1 0 0 0,0 0 0 0 0,1 0-1 0 0,-7 4 1 0 0,-7 4 1 0 0,-2 0-1 0 0,0-1 1 0 0,-31 13-1 0 0,-47 12 18 0 0,-122 30-1 0 0,187-58 5 0 0,-244 53 9 0 0,-2-17 50 0 0,178-29-48 0 0,-521 49 201 0 0,-2-48-25 0 0,-1675-51 290 0 0,746-4-318 0 0,983 25-100 0 0,-282-5-63 0 0,-237 7 5 0 0,953 11-1 0 0,-591 4-9 0 0,526-5-45 0 0,-19 1 57 0 0,172 2 0 0 0,-37 3-244 0 0,82-3 154 0 0,24 8-676 0 0,-3-2 618 0 0,1-1 0 0 0,33 7 0 0 0,63 6 35 0 0,133 0 39 0 0,1-16 2 0 0,-150-2 61 0 0,621-11-214 0 0,-330 1 93 0 0,86-22-230 0 0,-289 15 273 0 0,417-52-27 0 0,-401 43 100 0 0,423-63-80 0 0,-19 2-37 0 0,-598 85 127 0 0,1071-121-63 0 0,-308 96 67 0 0,-296 62 0 0 0,-449-32 0 0 0,-1 0 0 0 0,1 1 0 0 0,-1 2 0 0 0,-1 1 0 0 0,1 1 0 0 0,37 19 0 0 0,-44-15 0 0 0,-18-12 0 0 0,0 0 0 0 0,0 0 0 0 0,1 0 0 0 0,-2 0 0 0 0,1 0 0 0 0,0 0 0 0 0,0 1 0 0 0,0-1 0 0 0,0 0 0 0 0,0 3 0 0 0,0-1 0 0 0,-1 0 0 0 0,1 0 0 0 0,-1 0 0 0 0,0 0 0 0 0,0 0 0 0 0,0 0 0 0 0,-1 0 0 0 0,1 0 0 0 0,-1 0 0 0 0,1 0 0 0 0,-1-1 0 0 0,0 1 0 0 0,0 0 0 0 0,-1 0 0 0 0,1 0 0 0 0,0-1 0 0 0,-1 1 0 0 0,1-1 0 0 0,-1 1 0 0 0,0-1 0 0 0,0 0 0 0 0,-4 4 0 0 0,-3 3 0 0 0,0 0 0 0 0,-1-1 0 0 0,-21 14 0 0 0,-1-3 7 0 0,0-2 0 0 0,0-1 0 0 0,-36 11 0 0 0,-107 29 166 0 0,84-30-78 0 0,-341 89 105 0 0,-249 20-66 0 0,-252 12-48 0 0,364-84 37 0 0,-4-31 26 0 0,-963-81 338 0 0,-42-56-104 0 0,1088 77-317 0 0,-582-36 125 0 0,102 11-74 0 0,267 22 24 0 0,607 28-146 0 0,-659-12 69 0 0,-221-3-64 0 0,825 13 19 0 0,-116-6 26 0 0,154 5-45 0 0,-188-15 0 0 0,-227-19 0 0 0,146 16 0 0 0,-39-3 0 0 0,79 13-14 0 0,96 6-47 0 0,1-19-16 0 0,225 24 77 0 0,-317-61 0 0 0,120 36-64 0 0,156 23 4 0 0,22 2 20 0 0,21 2-1 0 0,0 0-1 0 0,-23-6 1 0 0,27 5 13 0 0,-1-1 0 0 0,-18 1 0 0 0,20 2 9 0 0,1-1 0 0 0,0-1 0 0 0,-23-5 0 0 0,-3-3 19 0 0,27 8 0 0 0,0-1 0 0 0,0 0 0 0 0,-19-9 0 0 0,19 7 0 0 0,-1 0 0 0 0,0 1 0 0 0,1 0 0 0 0,-2 0 0 0 0,1 2 0 0 0,0-1 0 0 0,-1 1 0 0 0,-24 0 0 0 0,0 1 0 0 0,-47-9 0 0 0,65 9 0 0 0,15 1 0 0 0,0 0 0 0 0,0 0 0 0 0,0-1 0 0 0,0 0 0 0 0,-7-1 0 0 0,1-1 0 0 0,9 3 0 0 0,-1 0 0 0 0,1 0 0 0 0,0 0 0 0 0,0 0 0 0 0,0-1 1 0 0,-1 1-1 0 0,1 0 0 0 0,0-1 0 0 0,0 1 0 0 0,0-1 0 0 0,0 1 0 0 0,0-1 0 0 0,0 1 0 0 0,0-1 0 0 0,0 0 0 0 0,0 1 0 0 0,0-1 0 0 0,0 0 0 0 0,0 0 0 0 0,0 0 1 0 0,0 0-1 0 0,1 0 0 0 0,-1 0 0 0 0,0-1 0 0 0,-2-2 14 0 0,1 1 1 0 0,0-1 0 0 0,0 1-1 0 0,0 0 1 0 0,1-1 0 0 0,-1 0 0 0 0,1 1-1 0 0,0-1 1 0 0,0 0 0 0 0,0 0 0 0 0,0 0-1 0 0,1 1 1 0 0,0-1 0 0 0,-1 0 0 0 0,1 0-1 0 0,1 0 1 0 0,-1 0 0 0 0,1 0 0 0 0,-1 0-1 0 0,1 0 1 0 0,0 1 0 0 0,0-1 0 0 0,4-7-1 0 0,3-5 27 0 0,0 0-1 0 0,1 0 0 0 0,19-23 0 0 0,-20 27 28 0 0,-2 4-85 0 0,0 0 0 0 0,0 1 0 0 0,0 0 0 0 0,1 1-1 0 0,10-9 1 0 0,-13 12 9 0 0,0 0-1 0 0,1 1 1 0 0,-1-1-1 0 0,1 1 1 0 0,-1 0-1 0 0,1 1 0 0 0,0-1 1 0 0,0 1-1 0 0,0 0 1 0 0,-1 0-1 0 0,10-1 1 0 0,14 2-17 0 0,1 1-1 0 0,0 1 1 0 0,28 6 0 0 0,87 24-42 0 0,-104-23 80 0 0,34 9-44 0 0,463 116 65 0 0,-388-95 82 0 0,286 38 1 0 0,260-46 239 0 0,-172-53-111 0 0,227-20-105 0 0,0-17-111 0 0,-411 31-35 0 0,1429-99 88 0 0,-1691 122-63 0 0,2402-84 112 0 0,-986 75-131 0 0,-1134 9 0 0 0,512 3 0 0 0,269 33 0 0 0,-279-7 0 0 0,632-23-53 0 0,-124-3-342 0 0,-1133 9 167 0 0,-6 17-25 0 0,-218-22 209 0 0,-1 0-1 0 0,0 1 1 0 0,17 6-1 0 0,-26-8-84 0 0,-3 2-10 0 0,-1 2 106 0 0,0 0 0 0 0,0-1 0 0 0,-1 1 0 0 0,1-1-1 0 0,-1 0 1 0 0,0 0 0 0 0,0 0 0 0 0,-1 0-1 0 0,1-1 1 0 0,-8 7 0 0 0,-7 4-113 0 0,-22 13 1 0 0,40-27 144 0 0,-57 34-239 0 0,-97 42-1 0 0,-67 11 146 0 0,-231 59-128 0 0,-8-22 0 0 0,377-103 189 0 0,-1318 275-328 0 0,324-153 308 0 0,194-67-315 0 0,620-56-895 0 0,-38 3-5239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02.2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225 760 2303 0 0,'-1'-1'167'0'0,"-44"-28"1260"0"0,41 26-1345 0 0,0 0 0 0 0,0 1 1 0 0,0 0-1 0 0,0 0 1 0 0,-5-2-1 0 0,-1 0-103 0 0,-2-3 5 0 0,3 2 303 0 0,-1-1 1 0 0,1 0 0 0 0,0 0-1 0 0,0-1 1 0 0,-10-10-1 0 0,-20-27 3553 0 0,37 41-3566 0 0,0 0-1 0 0,0 0 0 0 0,0 0 0 0 0,0 0 0 0 0,-11-25 3089 0 0,13 28-3290 0 0,9-5 63 0 0,3-1 10 0 0,23-9-1 0 0,-30 13-136 0 0,-1 1 1 0 0,1-1-1 0 0,0 1 0 0 0,1 0 0 0 0,-1 0 0 0 0,5 0 1 0 0,2 0-3 0 0,25-3-6 0 0,60 2 0 0 0,-16 1 0 0 0,-7 3 139 0 0,-11 0 76 0 0,-4 1-17 0 0,488-7 402 0 0,-461 9-443 0 0,46 0 33 0 0,51-1-9 0 0,92-11 742 0 0,-188 10 65 0 0,13 1-701 0 0,165-5-1735 0 0,-142 2 1474 0 0,27 4 29 0 0,-30 0 28 0 0,168 8 129 0 0,-184-11-140 0 0,119 0 48 0 0,-23 4-38 0 0,-148-3-79 0 0,105-4 51 0 0,-58-1-55 0 0,541-8 273 0 0,-210 3-36 0 0,5 14-15 0 0,-74 2-22 0 0,-175-10-116 0 0,239-9-32 0 0,-23-5 19 0 0,-267 14-31 0 0,94-2 81 0 0,-137 0-63 0 0,39-1 14 0 0,88-6 41 0 0,-103 7-45 0 0,41-5-15 0 0,72-2 46 0 0,-220 10-95 0 0,226 2 118 0 0,-174 2-114 0 0,98 8 40 0 0,-126-10-41 0 0,61-3 1 0 0,-10-1-10 0 0,-18 0 3 0 0,0-2 0 0 0,0-3 0 0 0,83-19 0 0 0,209-36 390 0 0,-167 38-313 0 0,-87 10-80 0 0,-63 7 1 0 0,14-1 58 0 0,-47 8-40 0 0,-3-1 5 0 0,0 0 0 0 0,0 1 0 0 0,-1-2 0 0 0,1 1 0 0 0,5-2 0 0 0,-10 3-11 0 0,0 0-1 0 0,1 0 1 0 0,-1 0-1 0 0,0 0 1 0 0,0 0-1 0 0,1 0 1 0 0,-1 0-1 0 0,0 0 1 0 0,0 0-1 0 0,1 0 1 0 0,-1 0-1 0 0,0-1 1 0 0,0 1-1 0 0,0 0 1 0 0,1 0-1 0 0,-1 0 1 0 0,0 0-1 0 0,0 0 1 0 0,0 0-1 0 0,1-1 1 0 0,-1 1-1 0 0,0 0 1 0 0,0 0-1 0 0,0 0 1 0 0,1 0 0 0 0,-1-1-1 0 0,0 1 1 0 0,0 0-1 0 0,0 0 1 0 0,0-1-1 0 0,0 1 1 0 0,0 0-1 0 0,0 0 1 0 0,0 0-1 0 0,0-1 1 0 0,1 1-1 0 0,-1 0 1 0 0,0 0-1 0 0,0-1 1 0 0,0 1-1 0 0,0 0 1 0 0,0 0-1 0 0,0-1 1 0 0,-1 1-1 0 0,1 0 1 0 0,0 0-1 0 0,0-1 1 0 0,0 1-1 0 0,-15-13 183 0 0,0 4-152 0 0,-1 1 1 0 0,0 0-1 0 0,0 1 1 0 0,0 1-1 0 0,-1 0 1 0 0,-18-3 0 0 0,-108-15 64 0 0,126 22-100 0 0,-566-39 59 0 0,254 46-64 0 0,79 2 0 0 0,-240-21 338 0 0,1-15 121 0 0,82 4-179 0 0,163 10-170 0 0,-152-7 26 0 0,304 18-103 0 0,-422-12 64 0 0,34-2 87 0 0,205 5-137 0 0,-71-4 47 0 0,-97-4 16 0 0,-77-5-110 0 0,-27 17 59 0 0,428 9-54 0 0,-193 3 38 0 0,-93 0-22 0 0,198 0 29 0 0,-63-1-25 0 0,63-6 36 0 0,-14-1-5 0 0,33 4-56 0 0,19 0 0 0 0,-48-2 0 0 0,60 8 0 0 0,81 1 0 0 0,21-3 0 0 0,26 0 0 0 0,0-1 0 0 0,-53-5 0 0 0,77 2 0 0 0,4 1-1 0 0,0 0 0 0 0,-1-1-1 0 0,1 1 1 0 0,0 0 0 0 0,-1 0 0 0 0,1 0 0 0 0,0 0 0 0 0,-1 0 0 0 0,1 0 0 0 0,0 1 0 0 0,0-1 0 0 0,-3 1-1 0 0,2-1-67 0 0,3 3-157 0 0,-1-1 211 0 0,1 1 1 0 0,0-1 0 0 0,0 1-1 0 0,0-1 1 0 0,0 0 0 0 0,0 0-1 0 0,0 1 1 0 0,3 1-1 0 0,-2-1 4 0 0,9 11-42 0 0,-4-6 41 0 0,2-1 0 0 0,-1 0 0 0 0,1-1 0 0 0,0 0 0 0 0,0 0 0 0 0,1-1 0 0 0,-1 0 0 0 0,20 6 0 0 0,8 1 0 0 0,43 7 1 0 0,-66-16 14 0 0,633 98 148 0 0,-484-80-86 0 0,1087 93 47 0 0,115-94 53 0 0,-868-19-119 0 0,67 9 8 0 0,-215-4-55 0 0,272-1 1 0 0,-191-4 0 0 0,-398 0 2 0 0,485 9 49 0 0,-295-2-39 0 0,197 12-13 0 0,25 3 1 0 0,-298-15 0 0 0,-53-2 0 0 0,66 6 0 0 0,59 1 0 0 0,-204-13 0 0 0,384 16 0 0 0,32 57-53 0 0,-304-40 42 0 0,-121-32 11 0 0,0 0 0 0 0,0 1 0 0 0,0-1 0 0 0,-1 1 0 0 0,1 0 0 0 0,0 1 0 0 0,5 3 0 0 0,26 13 0 0 0,-29-15-13 0 0,0 0-1 0 0,0 0 1 0 0,10 11 0 0 0,-7-7 2 0 0,-1 5 0 0 0,4 6-11 0 0,-12-16 3 0 0,7 18 7 0 0,1 5-19 0 0,-9-22 9 0 0,1 9 11 0 0,-8 0 11 0 0,2-9 0 0 0,1 0 0 0 0,0-1 0 0 0,-1 0 0 0 0,0 0 0 0 0,0 0 0 0 0,0 0 0 0 0,0-1 0 0 0,-9 4 0 0 0,-2-1 0 0 0,-28 5 0 0 0,11-5 0 0 0,0-1 0 0 0,0-3 0 0 0,-44-2 0 0 0,-100-16 0 0 0,156 14 0 0 0,-573-54-1 0 0,231 26 14 0 0,33 7 78 0 0,84 7-58 0 0,-574-25-119 0 0,-1 43 81 0 0,494 3-47 0 0,-380 13 51 0 0,-105 15 1 0 0,355-12 0 0 0,121-7 0 0 0,-907 34-504 0 0,661-25-2206 0 0,433-15 1460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04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5333 642 7367 0 0,'-47'-76'9908'0'0,"33"73"-9907"0"0,1 0 0 0 0,-1 1-1 0 0,0 0 1 0 0,0 1 0 0 0,0 0-1 0 0,-21 3 1 0 0,-1-1-82 0 0,-478-41-163 0 0,262 24 905 0 0,82 8-190 0 0,-313-41 803 0 0,-173-9-340 0 0,120 32-603 0 0,413 17-182 0 0,-53-3 77 0 0,87 9-86 0 0,-147-1 182 0 0,-342 2 42 0 0,416 8-354 0 0,43-1 46 0 0,-66 3-48 0 0,-40 0 58 0 0,205-7-61 0 0,-1 1-1 0 0,-37 9 1 0 0,23-4 56 0 0,20-4-8 0 0,0 2 0 0 0,1 0-42 0 0,4 2-11 0 0,7-4 0 0 0,1-2 0 0 0,1 0 0 0 0,0 1 0 0 0,0-1 0 0 0,0 1 0 0 0,0-1 0 0 0,0 1 0 0 0,0-1 0 0 0,0 1 0 0 0,0-1 0 0 0,1 1 0 0 0,-1 2 0 0 0,-8 17 0 0 0,9-17 0 0 0,0 8 0 0 0,0-8 0 0 0,1 0 0 0 0,0-1 0 0 0,0 1 0 0 0,0 0 0 0 0,0-1 0 0 0,1 1 0 0 0,0-1 0 0 0,-1 0 0 0 0,1 0 0 0 0,0 1 0 0 0,1-1 0 0 0,-1 0 0 0 0,0-1 0 0 0,1 1 0 0 0,0 0 0 0 0,0-1 0 0 0,3 3 0 0 0,4 1 0 0 0,0 0 1 0 0,1 0 0 0 0,22 8 0 0 0,-6-4 7 0 0,31 14 40 0 0,2-3 1 0 0,0-3-1 0 0,67 12 0 0 0,76-6 54 0 0,3-18 16 0 0,-121-4-66 0 0,559-14 483 0 0,-266 0-367 0 0,-77-2-85 0 0,87 0-73 0 0,286 35 54 0 0,-354 5 1 0 0,-68-4-66 0 0,-58-8 9 0 0,410 36 128 0 0,-400-28-269 0 0,-104-5 122 0 0,-99-17 11 0 0,-4 2 0 0 0,-11 1 0 0 0,-21 2 0 0 0,-289 10 0 0 0,-1-23 0 0 0,95 0 0 0 0,-94 4 0 0 0,-269-9 0 0 0,466 9 0 0 0,-401-21 0 0 0,502 23 0 0 0,-511-42 0 0 0,281 19 0 0 0,-193-23 0 0 0,256 23-4 0 0,-260-39-56 0 0,96-18 60 0 0,300 67 0 0 0,-234-78-72 0 0,241 74 69 0 0,-62-26-36 0 0,100 39 26 0 0,0-1 0 0 0,0 0 1 0 0,1-1-1 0 0,0 0 1 0 0,0-1-1 0 0,-16-17 0 0 0,25 24-6 0 0,0-1-1 0 0,0 1 1 0 0,0-1-1 0 0,0 1 1 0 0,0-1-1 0 0,1 0 1 0 0,-1 0-1 0 0,1 0 1 0 0,0 0-1 0 0,0 0 1 0 0,0 0-1 0 0,0 0 1 0 0,0 0-1 0 0,1 0 0 0 0,-1 0 1 0 0,1 0-1 0 0,0 0 1 0 0,0-1-1 0 0,0 1 1 0 0,1 0-1 0 0,-1 0 1 0 0,1 0-1 0 0,-1 0 1 0 0,1 0-1 0 0,0 0 1 0 0,0 0-1 0 0,0 0 1 0 0,1 0-1 0 0,-1 0 0 0 0,1 0 1 0 0,0 1-1 0 0,0-1 1 0 0,-1 1-1 0 0,2-1 1 0 0,-1 1-1 0 0,0 0 1 0 0,0 0-1 0 0,1 0 1 0 0,4-3-1 0 0,2-1-34 0 0,1 1 0 0 0,1 0 0 0 0,-1 0 0 0 0,0 2 0 0 0,13-4 0 0 0,57-10-103 0 0,-63 14 146 0 0,531-57-120 0 0,6 51 18 0 0,761 42 113 0 0,-1107-26 0 0 0,201 12 44 0 0,185 5 52 0 0,112 2 81 0 0,-502-18-3 0 0,217-21-1 0 0,-354 11-67 0 0,11-2 60 0 0,-73 4-90 0 0,-4-1-70 0 0,-1 1 0 0 0,1 0 1 0 0,-1 0-1 0 0,1 0 0 0 0,-1 0 0 0 0,1 0 0 0 0,-1 0 0 0 0,1 0 0 0 0,-1 0 0 0 0,1 0 1 0 0,-1 0-1 0 0,1 0 0 0 0,-1 0 0 0 0,1 0 0 0 0,-1 0 0 0 0,1 0 0 0 0,-1 0 1 0 0,1 1-1 0 0,-1-1 0 0 0,1 0 0 0 0,-1 0 0 0 0,0 1 0 0 0,1-1 0 0 0,0 1 0 0 0,6 10 5 0 0,-7-8-10 0 0,0 0 0 0 0,0 0 0 0 0,0-1 0 0 0,-1 1 0 0 0,1 0 0 0 0,-1 0 0 0 0,1-1 0 0 0,-1 1 0 0 0,0 0 0 0 0,-2 2 0 0 0,-7 16 85 0 0,5-16-69 0 0,1-2 0 0 0,-23 24 76 0 0,-31 22-181 0 0,46-38 88 0 0,2 4 0 0 0,2 0 0 0 0,7-13 0 0 0,1-1 0 0 0,-1 0 0 0 0,1 1 0 0 0,0-1 0 0 0,0 1 0 0 0,0-1 0 0 0,0 0 0 0 0,0 1 0 0 0,0 2 0 0 0,0-3 0 0 0,1 0 0 0 0,-1 1 0 0 0,1-1 0 0 0,-1 0 0 0 0,1 0 0 0 0,-1 0 0 0 0,1 0 0 0 0,0 1 0 0 0,-1-1 0 0 0,2 1 0 0 0,7 7 0 0 0,1 0 0 0 0,0-1 0 0 0,1 0 0 0 0,16 10 0 0 0,2 1 0 0 0,-10-5 40 0 0,30 30 0 0 0,-34-29-45 0 0,2 2-20 0 0,0 0 0 0 0,25 36 0 0 0,15 23 25 0 0,31 49 0 0 0,-79-109 5 0 0,14 34 1 0 0,-22-49-2 0 0,0 0 1 0 0,-1 1-1 0 0,1-1 0 0 0,0 0 1 0 0,0 1-1 0 0,-1-1 0 0 0,1 0 1 0 0,0 0-1 0 0,0 0 1 0 0,1 0-1 0 0,0 1 0 0 0,10 13 50 0 0,-10-11-45 0 0,13 19 46 0 0,-12-18-46 0 0,15 17 64 0 0,6 1-8 0 0,-15-13-93 0 0,-9-10 26 0 0,0 0 0 0 0,0 0 0 0 0,0 0-1 0 0,0 0 1 0 0,0 0 0 0 0,0 0 0 0 0,0 0 0 0 0,0 0-1 0 0,0 0 1 0 0,0 0 0 0 0,1 0 0 0 0,-1 0 0 0 0,0 1 0 0 0,0-1-1 0 0,0 0 1 0 0,0 0 0 0 0,0 0 0 0 0,0 0 0 0 0,0 0-1 0 0,0 0 1 0 0,0 0 0 0 0,0 0 0 0 0,0 0 0 0 0,0 0 0 0 0,0 1-1 0 0,0-1 1 0 0,0 0 0 0 0,0 0 0 0 0,0 0 0 0 0,0 0-1 0 0,0 0 1 0 0,0 0 0 0 0,-1 0 0 0 0,1 0 0 0 0,0 0 0 0 0,0 1-1 0 0,0-1 1 0 0,0 0 0 0 0,0 0 0 0 0,0 0 0 0 0,0 0-1 0 0,0 0 1 0 0,0 0 0 0 0,0 0 0 0 0,0 0 0 0 0,0 0 0 0 0,0 0-1 0 0,-1 0 1 0 0,1 0 0 0 0,0 0 0 0 0,0 0 0 0 0,0 0-1 0 0,0 0 1 0 0,0 0 0 0 0,0 0 0 0 0,0 0 0 0 0,0 0-1 0 0,0 0 1 0 0,-1 0 0 0 0,1 0 0 0 0,0 0 0 0 0,0 0 0 0 0,0 0-1 0 0,0 0 1 0 0,0 0 0 0 0,0 0 0 0 0,0 0 0 0 0,0 0-1 0 0,-11 4-398 0 0,0 0 0 0 0,-20 3 0 0 0,-28 2-5163 0 0,-10-2-1514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7:11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10 159 6415 0 0,'-10'-25'3860'0'0,"13"27"-3582"0"0,85 59 1856 0 0,-62-48-1646 0 0,0-2 0 0 0,0 0 0 0 0,1-1 0 0 0,30 5 0 0 0,-48-12-388 0 0,15 2 269 0 0,30 3 0 0 0,-10-2-39 0 0,86 7 391 0 0,-68-8-506 0 0,-18-4-10 0 0,-1-2 0 0 0,1-2 0 0 0,53-10 0 0 0,-15 2 87 0 0,229-15 450 0 0,-186 17-609 0 0,13-8-16 0 0,-57 5-37 0 0,-21 3-13 0 0,-29 6-22 0 0,23-4 23 0 0,-27 3-39 0 0,0 1 0 0 0,0 1 1 0 0,45 3-1 0 0,80 16 170 0 0,23 0-71 0 0,-39-17-14 0 0,15 0 39 0 0,-53-1 24 0 0,-26-1-31 0 0,117 14 133 0 0,-128-6-214 0 0,-1 2-55 0 0,-34-4 23 0 0,27 1 1 0 0,-7-4 15 0 0,207 2 201 0 0,-151-2-105 0 0,-25 1-50 0 0,302-3 339 0 0,-278 3-350 0 0,202-6 40 0 0,-139 8-47 0 0,-120-5-24 0 0,-3 1-2 0 0,1-2 0 0 0,62-11 0 0 0,-50 2 15 0 0,1 3-1 0 0,102-2 1 0 0,14 2 13 0 0,-143 8-64 0 0,199 4 187 0 0,-143-3-105 0 0,98-13-1 0 0,-45 2-25 0 0,91 10 55 0 0,-159 2-105 0 0,152-6 85 0 0,-104-10-72 0 0,-51 5 23 0 0,98-1-1 0 0,160 11 19 0 0,-242-2-24 0 0,107-1 4 0 0,-83-1-43 0 0,29 2-2 0 0,83 2 40 0 0,-165-2-47 0 0,108-11-3 0 0,-31 1 0 0 0,58 3 0 0 0,-138 6 14 0 0,71 0 36 0 0,-42 1-50 0 0,44 4 0 0 0,-31-1 0 0 0,-13 0 0 0 0,-26-3 0 0 0,-37 0 0 0 0,22 1 0 0 0,16 1 0 0 0,-37-1 0 0 0,0 0 0 0 0,31 5 0 0 0,-7 1 0 0 0,18 5 0 0 0,-45-7 0 0 0,2-1 0 0 0,8 1-191 0 0,-22-5 129 0 0,-17 2 24 0 0,0-1 0 0 0,-17-1 0 0 0,-9-1-3 0 0,-44-4 41 0 0,28 0 0 0 0,-192-15-75 0 0,-172-35-32 0 0,307 38 97 0 0,-308-12-34 0 0,296 25 24 0 0,-263 7-6 0 0,90 2-12 0 0,-195-4-53 0 0,220 1 54 0 0,-219 25 37 0 0,79 0-64 0 0,252-20 64 0 0,64-1 0 0 0,-99 16 0 0 0,103-9 0 0 0,94-12 0 0 0,-64 8 0 0 0,-71-2 0 0 0,26-7-47 0 0,1 4-1 0 0,-117 20 0 0 0,-101 10-229 0 0,142-29 265 0 0,102 7 12 0 0,26-3 0 0 0,-159 16-144 0 0,114-9 35 0 0,-183-3-178 0 0,65 1 68 0 0,218-13 218 0 0,-158 8-71 0 0,14 0-66 0 0,19-3-48 0 0,14-1 49 0 0,72-1 81 0 0,7-1 11 0 0,-46 9-1 0 0,-70 11-34 0 0,115-21 42 0 0,26-1 30 0 0,-1 0 1 0 0,1 0 0 0 0,0 1 0 0 0,-10 2 0 0 0,-16 3-68 0 0,27-5 32 0 0,0 0-1 0 0,1 1 1 0 0,-1 0 0 0 0,-12 5 0 0 0,17-7-21 0 0,14 12-400 0 0,8 5 452 0 0,-14-15 10 0 0,0 0-7 0 0,5 5 3 0 0,1-1 0 0 0,-1-1 1 0 0,1 0-1 0 0,0 0 0 0 0,0-1 0 0 0,1-1 0 0 0,-1 0 0 0 0,23 2 0 0 0,-7-1 10 0 0,-8-2 32 0 0,1-1 0 0 0,32-3 0 0 0,-3 1 27 0 0,21 1 24 0 0,156-4 52 0 0,-93-1-64 0 0,-38 3 28 0 0,-24 2-29 0 0,18 1 183 0 0,-23 1-126 0 0,355-10-216 0 0,-190 8 346 0 0,9-1-85 0 0,-4-1-71 0 0,-123 3-71 0 0,3 6 19 0 0,-49-3-2 0 0,-45-2-25 0 0,0 0 0 0 0,28-3-1 0 0,-6-3 18 0 0,241-14 114 0 0,-9 5-157 0 0,-168 5 0 0 0,-76 6 1 0 0,58-2 9 0 0,113-3 43 0 0,-137 6-53 0 0,206 9 0 0 0,-117-1 0 0 0,55 5-6 0 0,-21-2 76 0 0,101 0-6 0 0,-135-10-49 0 0,252-2 215 0 0,-229-10-144 0 0,55 1-33 0 0,50 8 13 0 0,-2 1-4 0 0,-118 1-62 0 0,-53-1 0 0 0,381 0 0 0 0,-470 1 0 0 0,-10 0 0 0 0,0 1 0 0 0,17 1 0 0 0,-11 0 0 0 0,-2 0 0 0 0,-5 2-11 0 0,-8-3-42 0 0,-6 1-71 0 0,-18 5 104 0 0,-1 0 0 0 0,1-2-1 0 0,-37 2 1 0 0,-71-2-86 0 0,55-4 81 0 0,15 1 2 0 0,-99 6-82 0 0,135-4 94 0 0,-306 40-42 0 0,72-5 13 0 0,-481 6 0 0 0,232-50-115 0 0,-186-10-52 0 0,557 11 120 0 0,-27-1-26 0 0,-146 16-61 0 0,247-7 182 0 0,-256 15-338 0 0,-141-2-212 0 0,386-13 50 0 0,-127 22 0 0 0,42 1-77 0 0,58-12 294 0 0,95-13 250 0 0,-19-1-10 0 0,-6-1-29 0 0,-134 2-1120 0 0,39 1 27 0 0,101-2-70 0 0,-41-4 0 0 0,-6-1-2960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6:07:12.4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5420 483 3223 0 0,'-25'-8'140'0'0,"0"2"-1"0"0,0 1 1 0 0,-38-3-1 0 0,-79 3 3261 0 0,-13-1-982 0 0,68-1-2310 0 0,0 3 0 0 0,-102 10 0 0 0,-112-2 790 0 0,190-6-197 0 0,-156 16 0 0 0,-227 24 270 0 0,186-20-446 0 0,-134 11 111 0 0,265-21-498 0 0,-72 11-130 0 0,-45 2 92 0 0,262-20-56 0 0,-224 7 248 0 0,-1-15 178 0 0,97-14-117 0 0,55 5-175 0 0,9-2-73 0 0,67 10-93 0 0,-1 3 0 0 0,-42-4 0 0 0,24 4-12 0 0,33 3 0 0 0,-1 0 0 0 0,-16 1 0 0 0,-155 16 0 0 0,174-12 0 0 0,-4 3-13 0 0,16-6 16 0 0,-27-1 719 0 0,30-1-630 0 0,7-6-72 0 0,0 1 0 0 0,1-1 0 0 0,0 1 0 0 0,0 1 0 0 0,1 0 0 0 0,21-9 0 0 0,73-19 2 0 0,-38 19 75 0 0,0 4-1 0 0,102-6 1 0 0,15-2 21 0 0,-60 0-98 0 0,215-29 45 0 0,-232 37-7 0 0,29-3 49 0 0,-72 6-4 0 0,-35 6 7 0 0,40-10 517 0 0,-80 12-454 0 0,-1-1-1 0 0,-22-3 1 0 0,0-1 29 0 0,-164-16 287 0 0,-24-2-251 0 0,-3 17-114 0 0,-1 7-87 0 0,37 0-21 0 0,120 0-16 0 0,-244 11 0 0 0,214-6 83 0 0,0-3 0 0 0,-139-15-1 0 0,234 11-11 0 0,-4 0 0 0 0,6 0 14 0 0,56 6-214 0 0,54-7 80 0 0,0-5 1 0 0,153-30-1 0 0,35-13 49 0 0,-4 0 64 0 0,-186 31-64 0 0,83-18 0 0 0,-141 28 164 0 0,-42 9 154 0 0,-32 7-112 0 0,-52 15 21 0 0,-24 6-78 0 0,-134 31 43 0 0,-272 107 0 0 0,207-70-37 0 0,-15 1 210 0 0,260-72-97 0 0,56-25-267 0 0,0 0 0 0 0,0 0 0 0 0,0 0 0 0 0,0 0 0 0 0,1 0 0 0 0,-1 0 0 0 0,0 0 0 0 0,0 0 0 0 0,0 0 0 0 0,0 0 0 0 0,0 0 0 0 0,0 0-1 0 0,0 0 1 0 0,0 0 0 0 0,0 0 0 0 0,0 0 0 0 0,0 1 0 0 0,0-1 0 0 0,0 0 0 0 0,0 0 0 0 0,0 0 0 0 0,0 0 0 0 0,0 0 0 0 0,0 0 0 0 0,0 0 0 0 0,0 0 0 0 0,0 0 0 0 0,0 0 0 0 0,0 0 0 0 0,0 0-1 0 0,0 0 1 0 0,0 0 0 0 0,0 1 0 0 0,0-1 0 0 0,0 0 0 0 0,0 0 0 0 0,0 0 0 0 0,0 0 0 0 0,0 0 0 0 0,0 0 0 0 0,0 0 0 0 0,0 0 0 0 0,0 0 0 0 0,0 0 0 0 0,0 0 0 0 0,0 0 0 0 0,0 0 0 0 0,0 0-1 0 0,0 0 1 0 0,0 0 0 0 0,0 1 0 0 0,0-1 0 0 0,0 0 0 0 0,0 0 0 0 0,0 0 0 0 0,0 0 0 0 0,0 0 0 0 0,-1 0 0 0 0,1 0 0 0 0,0 0 0 0 0,0 0 0 0 0,4 3-6 0 0,-1-1 0 0 0,1 1 0 0 0,0-1 0 0 0,0 0 0 0 0,0 0 0 0 0,0 0 0 0 0,0-1 0 0 0,7 3 0 0 0,3-2-73 0 0,23 3 1 0 0,17-2-47 0 0,1-2 0 0 0,74-9 0 0 0,114-26-66 0 0,-237 33 185 0 0,857-164-255 0 0,-186 31-6197 0 0,-347 77-98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14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2141 384 5527 0 0,'0'0'423'0'0,"-3"-3"-278"0"0,-18-11 2367 0 0,-135 35-984 0 0,108-16-1331 0 0,0-2 0 0 0,-57-4 0 0 0,-95-20 1132 0 0,-219-27 863 0 0,407 47-2148 0 0,-284-15 1072 0 0,19 39-220 0 0,-19 0-466 0 0,289-23-428 0 0,-25 1 32 0 0,0-2-1 0 0,-1-1 1 0 0,1-2 0 0 0,-38-8-1 0 0,65 10 4 0 0,0 0-1 0 0,0 0 1 0 0,0-1-1 0 0,0 1 1 0 0,-6-6-1 0 0,0 1 187 0 0,9 6-121 0 0,2 1-86 0 0,-1 0-1 0 0,1 0 1 0 0,0-1-1 0 0,-1 1 1 0 0,1 0-1 0 0,0-1 1 0 0,0 1-1 0 0,-1 0 1 0 0,1 0-1 0 0,0-1 1 0 0,0 1-1 0 0,-1 0 1 0 0,1-1-1 0 0,0 1 1 0 0,0-1-1 0 0,0 1 1 0 0,0 0-1 0 0,-1-1 1 0 0,1 1-1 0 0,0-1 1 0 0,0 1-1 0 0,0 0 1 0 0,0-1-1 0 0,0 1 1 0 0,0-1-1 0 0,0 1 1 0 0,0 0-1 0 0,1-1 1 0 0,15-4-18 0 0,0 2 1 0 0,1 0 0 0 0,23 0 0 0 0,55 2-38 0 0,-30 1 25 0 0,39-1 14 0 0,381-19 0 0 0,-336 9 0 0 0,95-11 0 0 0,101-32 12 0 0,-85 19 201 0 0,-86 13 33 0 0,-75 15-122 0 0,-33 3-108 0 0,-49 1 22 0 0,-12 2-29 0 0,-1 0 1 0 0,1 1-1 0 0,-1 0 0 0 0,1-1 1 0 0,-1 1-1 0 0,1 1 1 0 0,7 0-1 0 0,2 2 15 0 0,2-4 580 0 0,-55-5-358 0 0,-22-4-210 0 0,-2 0 62 0 0,-41 2-83 0 0,34 0 2 0 0,0 4 0 0 0,-107 7 0 0 0,-65 24-6 0 0,-178 16-12 0 0,106-8 1 0 0,278-31 0 0 0,-11 3 0 0 0,-49-1 0 0 0,24-4 0 0 0,27-1 27 0 0,-54-4 0 0 0,-54-20-17 0 0,139 21-10 0 0,14 2 0 0 0,-1 0 0 0 0,1 0 0 0 0,-1-1 0 0 0,1 1 0 0 0,0 0 0 0 0,-1 0 0 0 0,1 0 0 0 0,-1 0 0 0 0,1 0 0 0 0,0 0 0 0 0,-1-1 0 0 0,1 1 0 0 0,0 0 0 0 0,-1 0 0 0 0,1 0 0 0 0,0-1 0 0 0,-1 1 0 0 0,1 0 0 0 0,0 0 0 0 0,0-1 0 0 0,-1 1 0 0 0,1-1 0 0 0,0 0-3 0 0,1 0 0 0 0,0 0 0 0 0,-1 0-1 0 0,1 0 1 0 0,0 0 0 0 0,0 0 0 0 0,-1 0 0 0 0,1 0-1 0 0,0 0 1 0 0,0 0 0 0 0,0 0 0 0 0,0 1 0 0 0,0-1-1 0 0,0 0 1 0 0,0 1 0 0 0,1-1 0 0 0,-1 1 0 0 0,0-1-1 0 0,0 1 1 0 0,2-1 0 0 0,29-8-84 0 0,18-2 53 0 0,43-7-10 0 0,244-32-28 0 0,-45 22 72 0 0,-198 23 0 0 0,328-12 0 0 0,-152 35 44 0 0,-110-4-24 0 0,-28 2 64 0 0,-78-9-50 0 0,-42-5-29 0 0,-1 0 1 0 0,0 1 0 0 0,-1 0 0 0 0,1 0 0 0 0,0 1 0 0 0,-1 1 0 0 0,0 0 0 0 0,16 10-1 0 0,-13-5 10 0 0,-1-1-1 0 0,0 1 0 0 0,-1 1 1 0 0,0 0-1 0 0,16 22 0 0 0,-27-33-14 0 0,9 15 0 0 0,2 7 0 0 0,-9-18 7 0 0,0 1 0 0 0,0-1 0 0 0,0 1 0 0 0,0-1 0 0 0,-1 1 0 0 0,0 0 0 0 0,0-1 0 0 0,0 1 0 0 0,-1 0 1 0 0,1 0-1 0 0,-1 0 0 0 0,0 0 0 0 0,-1 0 0 0 0,1-1 0 0 0,-2 8 0 0 0,0 0 43 0 0,0-1 3 0 0,1-7 11 0 0,-2 5 0 0 0,3-7 0 0 0,-1-2-61 0 0,1 0 0 0 0,0 0-1 0 0,-1 1 1 0 0,1-1 0 0 0,0 0 0 0 0,-1 0-1 0 0,1 0 1 0 0,0 0 0 0 0,-1 1-1 0 0,1-1 1 0 0,0 0 0 0 0,-1 0 0 0 0,1 0-1 0 0,0 1 1 0 0,0-1 0 0 0,-1 0 0 0 0,1 1-1 0 0,0-1 1 0 0,0 0 0 0 0,-1 0 0 0 0,1 1-1 0 0,0 0 1 0 0,-11 13 478 0 0,13-16-427 0 0,4-5-45 0 0,0 1-9 0 0,-1 1 0 0 0,1 0 1 0 0,0 0-1 0 0,10-6 0 0 0,12-9 25 0 0,-1-1 0 0 0,25-25 0 0 0,-41 36 6 0 0,2 0 1 0 0,-1 1 0 0 0,14-8-1 0 0,-3 3 14 0 0,-5 3-43 0 0,1 0 1 0 0,0 2 0 0 0,23-8-1 0 0,-42 17-2 0 0,1-1 0 0 0,-1 1 0 0 0,1 0 0 0 0,-1 0 0 0 0,1-1 0 0 0,-1 1 0 0 0,1 0 0 0 0,-1 0 0 0 0,1 0 0 0 0,0 0 0 0 0,-1 0 0 0 0,1 0 0 0 0,-1 0 0 0 0,1 0 0 0 0,-1 0 0 0 0,1 0 0 0 0,-1 0 0 0 0,1 0 0 0 0,-1 0 0 0 0,1 0 0 0 0,0 1 0 0 0,-1 0-1 0 0,1-1 0 0 0,-1 1 0 0 0,0 0-1 0 0,1 0 1 0 0,-1 0 0 0 0,0 0 0 0 0,0-1 0 0 0,0 1-1 0 0,0 0 1 0 0,0 0 0 0 0,0 0 0 0 0,0 0 0 0 0,0 0-1 0 0,0 0 1 0 0,0-1 0 0 0,-1 3 0 0 0,-4 17-58 0 0,5-18 52 0 0,-5 13-46 0 0,-1-1 0 0 0,0 0 1 0 0,-13 20-1 0 0,-28 38-129 0 0,41-63 157 0 0,-26 34-733 0 0,-57 57-1 0 0,71-81-90 0 0,-8 9-305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15.7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1580 606 1375 0 0,'-2'-1'107'0'0,"-8"-6"620"0"0,-1 1 1 0 0,0 1-1 0 0,0 0 0 0 0,0 0 1 0 0,-19-4-1 0 0,-63-9 4919 0 0,70 14-5323 0 0,-294-35 197 0 0,121 12 141 0 0,134 17-430 0 0,-209-36 920 0 0,94 11-118 0 0,39 6-422 0 0,99 23-483 0 0,24 5 6 0 0,1-1 1 0 0,0-1-1 0 0,-22-6 222 0 0,34 8-282 0 0,2 1-60 0 0,0 0-1 0 0,0-1 1 0 0,-1 1-1 0 0,1 0 0 0 0,0 0 1 0 0,-1 0-1 0 0,1 0 1 0 0,0 0-1 0 0,0 0 1 0 0,-1-1-1 0 0,1 1 1 0 0,0 0-1 0 0,0 0 1 0 0,0 0-1 0 0,-1-1 0 0 0,1 1 1 0 0,0 0-1 0 0,0 0 1 0 0,0-1-1 0 0,-1 1 1 0 0,1 0-1 0 0,0 0 1 0 0,0-1-1 0 0,0 1 0 0 0,0 0 1 0 0,0-1-1 0 0,0 1 1 0 0,0 0-1 0 0,0-1 1 0 0,0 1-1 0 0,0 0 1 0 0,0 0-1 0 0,0-1 1 0 0,0 1-1 0 0,0 0 0 0 0,0-1 1 0 0,0 1-1 0 0,0 0 1 0 0,0-1-1 0 0,0 1 1 0 0,1-2-3 0 0,0 1 1 0 0,0 0-1 0 0,0 0 1 0 0,1 0 0 0 0,-1 0-1 0 0,0 0 1 0 0,0 0 0 0 0,0 1-1 0 0,3-2 1 0 0,2-1-15 0 0,0 0 1 0 0,1 0 0 0 0,-1 1 0 0 0,8-2-1 0 0,274-30 3 0 0,-81 12 0 0 0,24-7 0 0 0,-169 22 4 0 0,1 3-1 0 0,89 6 1 0 0,-89 4 49 0 0,15 1-53 0 0,-61-6 20 0 0,1 0-1 0 0,24 5 0 0 0,23 4-2 0 0,-66-9-16 0 0,1-1-1 0 0,0 0 1 0 0,0 0-1 0 0,0 0 1 0 0,0 0 0 0 0,0 0-1 0 0,0 0 1 0 0,0 0-1 0 0,0 0 1 0 0,0 0 0 0 0,0 0-1 0 0,0 0 1 0 0,0 0-1 0 0,0 0 1 0 0,0 0 0 0 0,0 0-1 0 0,0 0 1 0 0,0 0-1 0 0,0 1 1 0 0,0-1 0 0 0,-1 0-1 0 0,1 0 1 0 0,0 0 0 0 0,0 0-1 0 0,0 0 1 0 0,0 0-1 0 0,0 0 1 0 0,0 0 0 0 0,0 0-1 0 0,0 0 1 0 0,0 0-1 0 0,0 1 1 0 0,1-1 0 0 0,-1 0-1 0 0,0 0 1 0 0,0 0-1 0 0,0 0 1 0 0,0 0 0 0 0,0 0-1 0 0,0 0 1 0 0,0 0-1 0 0,0 0 1 0 0,0 0 0 0 0,0 0-1 0 0,0 0 1 0 0,0 0 0 0 0,0 0-1 0 0,0 1 1 0 0,0-1-1 0 0,0 0 1 0 0,0 0 0 0 0,0 0-1 0 0,1 0 1 0 0,-1 0-1 0 0,0 0 1 0 0,0 0 0 0 0,0 0-1 0 0,0 0 1 0 0,0 0-1 0 0,0 0 1 0 0,0 0 0 0 0,0 0-1 0 0,0 0 1 0 0,0 0 0 0 0,0 0-1 0 0,0 0 1 0 0,1 0-1 0 0,-1 0 1 0 0,0 0 0 0 0,-1 2 0 0 0,-1 1 0 0 0,1-1 0 0 0,-1 1 0 0 0,1-1 0 0 0,-1 0 0 0 0,0 1 0 0 0,0-1 0 0 0,0 0 0 0 0,0 0 0 0 0,0-1 0 0 0,0 1 0 0 0,0 0 0 0 0,-3 1 0 0 0,-1 0 7 0 0,0-1 0 0 0,1 0 1 0 0,-1 0-1 0 0,0 0 0 0 0,-10 1 1 0 0,-148 20 215 0 0,71-16-148 0 0,13-2 8 0 0,1 5-44 0 0,-8 0 47 0 0,-90 0-1 0 0,160-11-77 0 0,-285-8 259 0 0,191 4-105 0 0,-73-8 258 0 0,180 13-386 0 0,-1-1 0 0 0,0 0-1 0 0,1 0 1 0 0,-1 0 0 0 0,1 0 0 0 0,-1-1-1 0 0,-6-3 1 0 0,9 3-20 0 0,1 1 0 0 0,-1-1 0 0 0,0 1 0 0 0,1-1-1 0 0,0 1 1 0 0,-1-1 0 0 0,1 0 0 0 0,0 0 0 0 0,0 1 0 0 0,0-1-1 0 0,0 0 1 0 0,0 0 0 0 0,0 0 0 0 0,0 0 0 0 0,1-1 0 0 0,-1 1 0 0 0,1 0-1 0 0,-1-3 1 0 0,1 1 3 0 0,0 0 0 0 0,0 0 0 0 0,0 0 1 0 0,0 1-1 0 0,1-1 0 0 0,0 0 0 0 0,0 0 0 0 0,0 1 0 0 0,0-1 0 0 0,0 0 0 0 0,1 1 0 0 0,-1-1 0 0 0,1 1 0 0 0,0 0 0 0 0,0 0 1 0 0,0-1-1 0 0,1 1 0 0 0,-1 1 0 0 0,1-1 0 0 0,5-4 0 0 0,4-3 4 0 0,1 0 0 0 0,0 1 0 0 0,23-12 0 0 0,-9 8 0 0 0,0 0 0 0 0,56-15 0 0 0,62-8-33 0 0,-98 26 16 0 0,41-7-5 0 0,1 3 0 0 0,177-3 0 0 0,-236 18-3 0 0,-1 0 0 0 0,0 2-1 0 0,48 12 1 0 0,-59-11-3 0 0,-1 2-1 0 0,0 0 1 0 0,0 1 0 0 0,-1 0-1 0 0,0 1 1 0 0,0 1 0 0 0,16 13-1 0 0,-21-13-16 0 0,0 1-1 0 0,-1 0 1 0 0,-1 0-1 0 0,14 21 1 0 0,-20-27 19 0 0,0 1 0 0 0,0-1 0 0 0,-1 0 0 0 0,1 1 0 0 0,-1 0 0 0 0,-1 0 0 0 0,1 0-1 0 0,-1-1 1 0 0,1 1 0 0 0,-1 1 0 0 0,-1-1 0 0 0,1 0 0 0 0,-1 0 0 0 0,0 0 0 0 0,0 0 0 0 0,0 0 0 0 0,-1 0 0 0 0,0 1 0 0 0,0-1 0 0 0,0 0 0 0 0,0 0 0 0 0,-1-1 0 0 0,0 1 0 0 0,0 0 0 0 0,0-1 0 0 0,-5 7 0 0 0,1-2-4 0 0,0 0 0 0 0,-1 0 0 0 0,-1-1 0 0 0,1 0 1 0 0,-1 0-1 0 0,-1-1 0 0 0,0 0 0 0 0,0 0 1 0 0,0-1-1 0 0,0 0 0 0 0,-14 5 0 0 0,-15 6 34 0 0,0-3-1 0 0,-1-1 0 0 0,0-2 1 0 0,0-1-1 0 0,-74 7 0 0 0,88-16 2 0 0,0-1 0 0 0,-1-1-1 0 0,1-2 1 0 0,1 0 0 0 0,-39-11-1 0 0,50 9-63 0 0,-22-9 0 0 0,6 1-238 0 0,27 12 227 0 0,-1 0-1 0 0,1 0 1 0 0,0 0 0 0 0,0-1 0 0 0,0 1-1 0 0,0-1 1 0 0,0 0 0 0 0,0 1-1 0 0,-1-3 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34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1941 400 5527 0 0,'-39'-18'523'0'0,"8"5"-18"0"0,1 0-1 0 0,-51-13 0 0 0,-190-14 3829 0 0,145 25-3262 0 0,-157-7-1071 0 0,-1 19 0 0 0,107 2 0 0 0,-64 5 288 0 0,-32-1 194 0 0,168-3 1763 0 0,268 7-2027 0 0,-83-2-96 0 0,311 32 1051 0 0,-151-11-825 0 0,656 11 675 0 0,0-57 22 0 0,442 34-501 0 0,-855 7-458 0 0,125 7 36 0 0,-588-27-118 0 0,366 31 571 0 0,-384-32-351 0 0,-4 0-155 0 0,-47 4-35 0 0,-1-2 0 0 0,-57-5 0 0 0,36 0-48 0 0,-864 0-54 0 0,1 30-13 0 0,-353 31 4 0 0,554-12 23 0 0,437-21 54 0 0,2 0 0 0 0,173-17-5 0 0,-246 4-67 0 0,361-12 56 0 0,-18-5-45 0 0,38-6 7 0 0,2 3 54 0 0,0 2 0 0 0,1-1 0 0 0,-1 2 0 0 0,24-5 0 0 0,72-7 0 0 0,-71 12 0 0 0,695-53 16 0 0,5 51 34 0 0,-20 21 200 0 0,-225-2-110 0 0,497 8-60 0 0,-101 9 112 0 0,-701-15-93 0 0,179 11 74 0 0,-363-25-164 0 0,307 9 590 0 0,-311-9-523 0 0,-4 0-70 0 0,0 0 0 0 0,0 0 0 0 0,-1-1 0 0 0,1 1 0 0 0,0-1-1 0 0,0 1 1 0 0,0-1 0 0 0,0 1 0 0 0,0-1 0 0 0,0 0 0 0 0,-1 0 0 0 0,-5-4 7 0 0,-20-6-13 0 0,0 1 0 0 0,-40-10 0 0 0,-60-5 0 0 0,91 19 0 0 0,-102-20-4 0 0,-422-69-52 0 0,-631-16-36 0 0,-43 96 92 0 0,891 26 0 0 0,-295 10 0 0 0,623-21 0 0 0,-342 8 0 0 0,214-11 0 0 0,-104-3 0 0 0,1-18 0 0 0,231 21 0 0 0,-26-8 0 0 0,29 5 0 0 0,12 6 0 0 0,0 0 0 0 0,0 0 0 0 0,0 0 0 0 0,0 0 0 0 0,0 0 0 0 0,0 0 0 0 0,0 0 0 0 0,0 0 0 0 0,0-1 0 0 0,0 1 0 0 0,-1 0 0 0 0,1 0 0 0 0,0 0 0 0 0,0 0 0 0 0,0 0 0 0 0,0 0 0 0 0,0 0 0 0 0,0-1 0 0 0,0 1 0 0 0,0 0 0 0 0,0 0 0 0 0,0 0 0 0 0,0 0 0 0 0,0 0 0 0 0,0 0 0 0 0,0-1 0 0 0,0 1 0 0 0,0 0 0 0 0,1 0 0 0 0,-1 0 0 0 0,0 0 0 0 0,0 0 0 0 0,0 0 0 0 0,0 0 0 0 0,0-1 0 0 0,0 1 0 0 0,0 0 0 0 0,0 0 0 0 0,0 0 0 0 0,9-4 0 0 0,3 0-10 0 0,1 0 1 0 0,0 0-1 0 0,1 1 0 0 0,25-2 0 0 0,-13 2-21 0 0,991-101-134 0 0,-509 85 272 0 0,-379 16-97 0 0,353 9 62 0 0,-240 6-62 0 0,492 27 44 0 0,-111-3 21 0 0,265-21 150 0 0,-367-12-96 0 0,-407-1-67 0 0,420 19 423 0 0,-490-16-394 0 0,-40-4-1 0 0,-8-1-143 0 0,-59 8-10 0 0,-1-3 0 0 0,-81-4 0 0 0,76-2 44 0 0,-660-9 19 0 0,529 6 0 0 0,-1767-32-125 0 0,1287 18 114 0 0,-115 1-80 0 0,491 12 8 0 0,-212-2-211 0 0,410 6 208 0 0,-209 9-296 0 0,298-7 287 0 0,0 1 0 0 0,0 2 0 0 0,1-1-1 0 0,-31 12 1 0 0,44-14-134 0 0,6 2-10 0 0,4 5 77 0 0,1-1 0 0 0,0-1 1 0 0,0 0-1 0 0,1 0 0 0 0,0 0 0 0 0,0-1 0 0 0,0 0 0 0 0,0-1 0 0 0,16 5 0 0 0,10 2-370 0 0,53 8 1 0 0,313 27-1209 0 0,6-32 909 0 0,-307-12 732 0 0,921 9-98 0 0,0-44 1204 0 0,-309-14 308 0 0,66-5 63 0 0,88 24-286 0 0,-372 40-495 0 0,-402-3-339 0 0,-89-9-52 0 0,-5 1-119 0 0,-15 4-78 0 0,1-2 0 0 0,-1 0 0 0 0,1-1 1 0 0,-1-1-1 0 0,-23-1 0 0 0,26 1 6 0 0,-739-44 264 0 0,471 6-203 0 0,33 4-28 0 0,27 6-32 0 0,-288-26 40 0 0,474 50-56 0 0,-341-28 0 0 0,135 10 0 0 0,0 9 0 0 0,-283 24 0 0 0,362 6-32 0 0,136-13 24 0 0,-1 2 0 0 0,1 0 0 0 0,-46 20 0 0 0,47-16-38 0 0,16-7-11 0 0,-1 0 1 0 0,1 0 0 0 0,1 1 0 0 0,-1 1-1 0 0,-16 12 1 0 0,26-17 44 0 0,-1-1 1 0 0,1 1-1 0 0,0-1 0 0 0,0 1 0 0 0,0-1 0 0 0,-1 1 0 0 0,1 0 1 0 0,0-1-1 0 0,0 1 0 0 0,0-1 0 0 0,0 1 0 0 0,0 0 1 0 0,0-1-1 0 0,0 1 0 0 0,0-1 0 0 0,0 1 0 0 0,1 0 1 0 0,-1-1-1 0 0,0 1 0 0 0,0-1 0 0 0,0 1 0 0 0,1-1 0 0 0,-1 1 1 0 0,0-1-1 0 0,1 1 0 0 0,-1-1 0 0 0,1 2 0 0 0,-1-2-13 0 0,2 2-9 0 0,-1 0 0 0 0,1 0-1 0 0,0 0 1 0 0,0-1 0 0 0,0 1-1 0 0,0-1 1 0 0,0 1 0 0 0,0-1 0 0 0,0 0-1 0 0,0 1 1 0 0,4 0 0 0 0,28 9-245 0 0,-24-8 208 0 0,30 7-79 0 0,0-2 1 0 0,45 4-1 0 0,85-1 53 0 0,-143-10 104 0 0,309 1 43 0 0,-166-4 50 0 0,286-4 65 0 0,179 1-64 0 0,309 61-101 0 0,-679-10 21 0 0,-214-33-404 0 0,-1 3 0 0 0,0 2-1 0 0,50 25 1 0 0,-89-38-81 0 0,-1 1 0 0 0,0 0 0 0 0,0 1-1 0 0,0 0 1 0 0,-1 1 0 0 0,0 0 0 0 0,0 0-1 0 0,7 10 1 0 0,-12-14 240 0 0,-1 0 0 0 0,0 1 0 0 0,-1-1 1 0 0,1 1-1 0 0,-1 0 0 0 0,0-1 0 0 0,0 1 0 0 0,0 0 0 0 0,0 0 0 0 0,-1 1 0 0 0,0-1 0 0 0,0 0 1 0 0,-1 0-1 0 0,1 0 0 0 0,-1 1 0 0 0,0-1 0 0 0,-1 0 0 0 0,1 1 0 0 0,-1-1 0 0 0,-2 6 0 0 0,-5 13-968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17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1781 455 6447 0 0,'47'-45'8135'0'0,"-49"44"-8151"0"0,-4-2-25 0 0,1-1 0 0 0,-1 2 0 0 0,0-1 0 0 0,0 1 0 0 0,0 0-1 0 0,0 0 1 0 0,0 0 0 0 0,-12 0 0 0 0,-59-3-127 0 0,40 4 191 0 0,-81-1 156 0 0,-14-1 158 0 0,-121-5 327 0 0,13 2 6 0 0,-17-1 123 0 0,2-17-328 0 0,230 19-414 0 0,1 0 0 0 0,-1-1-1 0 0,-39-17 1 0 0,58 20-1 0 0,0 0-1 0 0,1 0 1 0 0,-1-1 0 0 0,1 0-1 0 0,-1 0 1 0 0,-7-8 0 0 0,12 10-34 0 0,0 1-1 0 0,0-1 1 0 0,0 1-1 0 0,0-1 1 0 0,0 0 0 0 0,0 1-1 0 0,1-1 1 0 0,-1 0 0 0 0,0 0-1 0 0,0-3 1 0 0,0 0 31 0 0,1 3 31 0 0,0-1 2 0 0,1-1-65 0 0,1-1-1 0 0,-1 1 0 0 0,1 0 0 0 0,0 0 1 0 0,0-1-1 0 0,0 1 0 0 0,0 0 1 0 0,1 1-1 0 0,0-1 0 0 0,0 0 1 0 0,0 1-1 0 0,0 0 0 0 0,0-1 1 0 0,1 1-1 0 0,-1 0 0 0 0,1 1 1 0 0,0-1-1 0 0,6-2 0 0 0,12-8-28 0 0,0 2-1 0 0,1 1 1 0 0,0 1 0 0 0,26-8-1 0 0,295-54-358 0 0,-263 59 325 0 0,2 4 1 0 0,102 3-1 0 0,122 25-22 0 0,-293-19 64 0 0,50 7-10 0 0,0 3 0 0 0,0 3 0 0 0,106 38 0 0 0,-119-37 16 0 0,-26-7 0 0 0,0 0 0 0 0,-1 1 0 0 0,37 20 0 0 0,-50-22 11 0 0,-9-5 48 0 0,-5-1 26 0 0,-4 3-60 0 0,0-1 0 0 0,-1 0 0 0 0,0 0 0 0 0,0-1 0 0 0,0 0 0 0 0,0 0 0 0 0,-14 0 0 0 0,-63-2 224 0 0,28-1-123 0 0,-232 3 92 0 0,-23-15-115 0 0,147 3-47 0 0,-508-25 251 0 0,574 35-31 0 0,-4 0-31 0 0,91 0-203 0 0,-23 2 0 0 0,27-1-22 0 0,1 0-1 0 0,-1-1 1 0 0,0 1 0 0 0,0-2 0 0 0,-10-1 0 0 0,125 17-136 0 0,-82-13 98 0 0,0 0 0 0 0,29-3 0 0 0,8 1 18 0 0,-40 0 0 0 0,358-2 0 0 0,51-13 0 0 0,-25 2 0 0 0,-328 7-6 0 0,270-15 90 0 0,-202 24 196 0 0,-140-4-266 0 0,-1 2 0 0 0,0-1 1 0 0,1 1-1 0 0,-1 0 0 0 0,0 0 1 0 0,6 2-1 0 0,12 3 68 0 0,-23-6-81 0 0,0 0 0 0 0,0 0 1 0 0,0 0-1 0 0,1 0 0 0 0,-1 0 0 0 0,0 0 0 0 0,0 0 0 0 0,0 0 0 0 0,0 0 0 0 0,0 0 0 0 0,0 0 1 0 0,0 0-1 0 0,1 0 0 0 0,-1 0 0 0 0,0 0 0 0 0,0 0 0 0 0,0 0 0 0 0,0 1 0 0 0,0-1 1 0 0,0 0-1 0 0,0 0 0 0 0,0 0 0 0 0,0 0 0 0 0,0 0 0 0 0,1 0 0 0 0,-1 0 0 0 0,0 0 0 0 0,0 1 1 0 0,0-1-1 0 0,0 0 0 0 0,0 0 0 0 0,0 0 0 0 0,0 0 0 0 0,0 0 0 0 0,0 0 0 0 0,0 1 0 0 0,0-1 1 0 0,0 0-1 0 0,0 0 0 0 0,0 0 0 0 0,0 0 0 0 0,0 0 0 0 0,0 0 0 0 0,0 4 0 0 0,1-1 1 0 0,-1 0 0 0 0,0 0-1 0 0,0 1 1 0 0,-1-1 0 0 0,0 5-1 0 0,-6 5-1 0 0,0-6 0 0 0,1-1 0 0 0,-1 0-1 0 0,-1 0 1 0 0,1 0 0 0 0,-1-1-1 0 0,-10 6 1 0 0,-57 23 1 0 0,15-7 11 0 0,-135 68 99 0 0,137-71-30 0 0,-89 25 0 0 0,63-27 94 0 0,-2-5 0 0 0,1-3 0 0 0,-91 2 0 0 0,119-14-68 0 0,-74-9 0 0 0,123 6-105 0 0,-1 0 1 0 0,1-1 0 0 0,-12-4-1 0 0,-9-2 62 0 0,28 7-61 0 0,1 1 0 0 0,-1 0-1 0 0,1-1 1 0 0,-1 1 0 0 0,1-1-1 0 0,-1 1 1 0 0,1-1 0 0 0,-1 1-1 0 0,1-1 1 0 0,-1 1 0 0 0,1-1-1 0 0,-1 1 1 0 0,1-1 0 0 0,0 0 0 0 0,-1 1-1 0 0,1-1 1 0 0,0 1 0 0 0,0-1-1 0 0,0 0 1 0 0,-1 1 0 0 0,1-2-1 0 0,0 1 3 0 0,0 0-5 0 0,-1 1 0 0 0,1-1 0 0 0,0 1 0 0 0,0-1 0 0 0,0 0 0 0 0,0 1 0 0 0,-1-1 0 0 0,1 1 0 0 0,0-1 0 0 0,0 0 0 0 0,0 1 0 0 0,0-1 0 0 0,0 0 0 0 0,1 1 0 0 0,-1-1 0 0 0,0-1 0 0 0,2-1-7 0 0,0-1 0 0 0,0 1 0 0 0,1-1 0 0 0,-1 1 0 0 0,1 0 0 0 0,-1 0 0 0 0,1 0 0 0 0,0 0 0 0 0,0 1 0 0 0,1-1 0 0 0,-1 1 0 0 0,0 0 0 0 0,1-1 0 0 0,6-1 0 0 0,8-5-93 0 0,32-9 1 0 0,-43 16 91 0 0,194-50-393 0 0,6 16 192 0 0,-66 12 161 0 0,253-15 35 0 0,-341 35 12 0 0,100-4 1 0 0,87-7 0 0 0,-227 14 1 0 0,26 2-1 0 0,19 1-13 0 0,-57-2 12 0 0,-1 0 0 0 0,0-1 0 0 0,0 1 0 0 0,0 0 0 0 0,0 0-1 0 0,0 0 1 0 0,0 0 0 0 0,0 0 0 0 0,0 0 0 0 0,0 0 0 0 0,0 0 0 0 0,1 0 0 0 0,-1 0-1 0 0,0 0 1 0 0,0 0 0 0 0,0 0 0 0 0,0 0 0 0 0,0 0 0 0 0,0 0 0 0 0,0 0 0 0 0,0 0-1 0 0,0 1 1 0 0,0-1 0 0 0,1 0 0 0 0,-1 0 0 0 0,0 0 0 0 0,0 0 0 0 0,0 0 0 0 0,0 0 0 0 0,0 0-1 0 0,0 0 1 0 0,0 0 0 0 0,0 0 0 0 0,0 0 0 0 0,0 0 0 0 0,0 0 0 0 0,0 0 0 0 0,0 0-1 0 0,0 1 1 0 0,0-1 0 0 0,0 0 0 0 0,0 0 0 0 0,0 0 0 0 0,1 0 0 0 0,-1 0 0 0 0,0 0-1 0 0,0 0 1 0 0,0 0 0 0 0,0 0 0 0 0,0 1 0 0 0,0-1 0 0 0,-1 0 0 0 0,1 0 0 0 0,0 0-1 0 0,0 0 1 0 0,0 0 0 0 0,0 2-11 0 0,0 1 0 0 0,0-1-1 0 0,-1 0 1 0 0,1 0 0 0 0,-1 1 0 0 0,0-1-1 0 0,0 0 1 0 0,0 0 0 0 0,0 0 0 0 0,0 0 0 0 0,0 0-1 0 0,-3 3 1 0 0,0 0-32 0 0,0 0 0 0 0,0-1 1 0 0,-1 0-1 0 0,-7 6 0 0 0,-1-1-55 0 0,-1 0-1 0 0,-28 12 1 0 0,-4-3 88 0 0,-86 20 0 0 0,77-24 9 0 0,-460 100-2 0 0,-4-30 62 0 0,278-52 15 0 0,-264 2 0 0 0,333-39-1373 0 0,130-2-56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18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997 677 12751 0 0,'-6'-7'110'0'0,"0"0"-1"0"0,0 0 1 0 0,-1 1 0 0 0,0 0-1 0 0,0 0 1 0 0,-1 0-1 0 0,0 1 1 0 0,1 0 0 0 0,-2 1-1 0 0,1 0 1 0 0,0 0-1 0 0,-1 1 1 0 0,-16-5-1 0 0,-9 1-90 0 0,1 1-1 0 0,-46-3 0 0 0,73 8 33 0 0,-216-26-269 0 0,188 21 133 0 0,0-2 0 0 0,1-1 0 0 0,0-2-1 0 0,-45-21 1 0 0,56 17 521 0 0,20 13-228 0 0,1 0-165 0 0,0 1-1 0 0,0 0 1 0 0,0 0 0 0 0,0 0-1 0 0,0-1 1 0 0,0 1-1 0 0,1-1 1 0 0,-1 1 0 0 0,0 0-1 0 0,1-1 1 0 0,-1 1-1 0 0,1-1 1 0 0,-1 0-1 0 0,1 1 1 0 0,0-1 0 0 0,0 1-1 0 0,0-1 1 0 0,-1 0-1 0 0,2 1 1 0 0,-1-1 0 0 0,0 1-1 0 0,0-1 1 0 0,0 1-1 0 0,1-1 1 0 0,-1 0 0 0 0,1 1-1 0 0,-1-1 1 0 0,1 1-1 0 0,0 0 1 0 0,-1-1-1 0 0,1 1 1 0 0,2-3 0 0 0,1-1-18 0 0,0 0 1 0 0,1 1 0 0 0,-1-1 0 0 0,1 1-1 0 0,0 0 1 0 0,1 0 0 0 0,-1 1 0 0 0,1-1-1 0 0,-1 1 1 0 0,7-2 0 0 0,8-3 111 0 0,36-8 1 0 0,-33 11-118 0 0,47-11-51 0 0,79-6 0 0 0,1 0-3 0 0,-77 10 34 0 0,1 4 0 0 0,92 1 0 0 0,147 19 0 0 0,-160-3 0 0 0,-28 2 0 0 0,-108-8 0 0 0,-5-1 15 0 0,-9-1 138 0 0,-4 2-86 0 0,1-1-62 0 0,0-1-1 0 0,0 1 1 0 0,-1 0-1 0 0,1 0 1 0 0,-1-1 0 0 0,1 1-1 0 0,-1-1 1 0 0,0 1 0 0 0,0-1-1 0 0,0 1 1 0 0,1-1-1 0 0,-1 1 1 0 0,-1-1 0 0 0,1 0-1 0 0,-1 2 1 0 0,0-1 10 0 0,-1-1 0 0 0,1 1 1 0 0,0-1-1 0 0,-1 1 0 0 0,1-1 0 0 0,-1 0 0 0 0,0 0 1 0 0,1 0-1 0 0,-1 0 0 0 0,-3 0 0 0 0,-36 6 181 0 0,0-1-1 0 0,-47 0 1 0 0,-85-9 287 0 0,43 0-214 0 0,-221 10 180 0 0,195-3-385 0 0,13-5 68 0 0,-8-1-40 0 0,127 3-66 0 0,-25 1 33 0 0,-88-8 0 0 0,92 1-41 0 0,23 3 11 0 0,-40-9 0 0 0,56 9-15 0 0,-16-1 33 0 0,16 2-36 0 0,-5-1 48 0 0,11 2-57 0 0,1 0 1 0 0,-1 0-1 0 0,1-1 1 0 0,0 1-1 0 0,-1 0 0 0 0,1-1 1 0 0,0 1-1 0 0,-1 0 1 0 0,1-1-1 0 0,0 1 1 0 0,-1 0-1 0 0,1-1 0 0 0,0 1 1 0 0,0-1-1 0 0,-1 1 1 0 0,1-1-1 0 0,0 1 1 0 0,0 0-1 0 0,0-1 0 0 0,0 1 1 0 0,0-1-1 0 0,-1 1 1 0 0,1-1-1 0 0,0 1 0 0 0,0-1 1 0 0,0 1-1 0 0,0-1 1 0 0,1 1-1 0 0,-1-1 1 0 0,0 1-1 0 0,0-1 0 0 0,0 1 1 0 0,0-1-1 0 0,0 1 1 0 0,0 0-1 0 0,1-1 1 0 0,4-15 52 0 0,-2 10-61 0 0,1 0 1 0 0,0 1-1 0 0,0-1 0 0 0,0 1 0 0 0,0 0 0 0 0,1 0 1 0 0,0 0-1 0 0,0 1 0 0 0,0-1 0 0 0,8-4 1 0 0,9-4-46 0 0,31-15 0 0 0,-50 26 48 0 0,18-7-49 0 0,1 0-1 0 0,0 2 1 0 0,42-9-1 0 0,72-4-87 0 0,-77 12 130 0 0,153-18-62 0 0,222 0 0 0 0,-337 30 40 0 0,185 33 0 0 0,-248-28-32 0 0,-34-9 63 0 0,0 0 0 0 0,0 0 0 0 0,0 0 0 0 0,0 0 1 0 0,0 0-1 0 0,0 0 0 0 0,0 0 0 0 0,0 0 0 0 0,0 0 0 0 0,0 0 0 0 0,1 0 0 0 0,-1 0 0 0 0,0 0 0 0 0,0 0 0 0 0,0 0 0 0 0,0 0 0 0 0,0 0 0 0 0,0 0 0 0 0,0 0 1 0 0,0 0-1 0 0,0 0 0 0 0,0 0 0 0 0,0 0 0 0 0,0 0 0 0 0,1 1 0 0 0,-1-1 0 0 0,0 0 0 0 0,0 0 0 0 0,0 0 0 0 0,0 0 0 0 0,0 0 0 0 0,0 0 0 0 0,0 0 0 0 0,0 0 0 0 0,0 0 1 0 0,0 0-1 0 0,0 0 0 0 0,0 1 0 0 0,0-1 0 0 0,0 0 0 0 0,0 0 0 0 0,0 0 0 0 0,0 0 0 0 0,0 0 0 0 0,0 0 0 0 0,0 0 0 0 0,0 0 0 0 0,0 0 0 0 0,0 0 0 0 0,0 1 1 0 0,0-1-1 0 0,0 0 0 0 0,0 0 0 0 0,0 0 0 0 0,0 0 0 0 0,-1 0 0 0 0,1 2-4 0 0,-1 0 0 0 0,1-1-1 0 0,-1 1 1 0 0,0 0 0 0 0,0 0 0 0 0,0-1 0 0 0,0 1 0 0 0,0-1-1 0 0,0 1 1 0 0,-1-1 0 0 0,1 1 0 0 0,0-1 0 0 0,-1 0 0 0 0,1 0-1 0 0,-3 2 1 0 0,-2 0-2 0 0,-1 0 1 0 0,1 0-1 0 0,-1 0 0 0 0,1-1 0 0 0,-1 0 1 0 0,0-1-1 0 0,1 1 0 0 0,-1-1 0 0 0,-9 0 1 0 0,-11-1 23 0 0,-28-2 0 0 0,38 1 11 0 0,-179-24 156 0 0,43 3-84 0 0,-6 4 4 0 0,-65-6-43 0 0,-101-19 61 0 0,313 41-120 0 0,-159-25 122 0 0,159 26-94 0 0,10 0 192 0 0,82-2-158 0 0,-15 6-64 0 0,70 5 0 0 0,28 4 0 0 0,133 15 0 0 0,52 34 3 0 0,-257-40-10 0 0,156 57-1 0 0,-230-71-5 0 0,-1-2 2 0 0,-1 2-1 0 0,0-1 0 0 0,21 15 0 0 0,-26-10 0 0 0,-6 3-36 0 0,-4-11 43 0 0,0 1 0 0 0,0-1-1 0 0,-1 0 1 0 0,0 0 0 0 0,1 1-1 0 0,-1-1 1 0 0,0 0-1 0 0,-1 0 1 0 0,1 0 0 0 0,0 0-1 0 0,-1 0 1 0 0,0 0 0 0 0,0-1-1 0 0,0 1 1 0 0,0-1 0 0 0,0 1-1 0 0,0-1 1 0 0,-3 3 0 0 0,-4 2-10 0 0,0 1 1 0 0,0-2 0 0 0,-20 12 0 0 0,-13 3-1 0 0,-1-2 0 0 0,-1-2 0 0 0,-51 13 1 0 0,-140 25 27 0 0,146-37-10 0 0,-253 34 298 0 0,-1-25 22 0 0,334-26-315 0 0,-201 6 184 0 0,214-7-183 0 0,0-1 0 0 0,0 0 0 0 0,-1 0 0 0 0,1-1 0 0 0,4-1 0 0 0,10-4-10 0 0,30-5-137 0 0,77-9 0 0 0,-82 16 70 0 0,421-47-447 0 0,-395 45 494 0 0,621-35-59 0 0,-589 39 80 0 0,163 17 0 0 0,-248-12-5 0 0,-5-1-15 0 0,0 1 0 0 0,1 1 1 0 0,17 5-1 0 0,-28-8 18 0 0,-1 0 0 0 0,0 0 0 0 0,0 0 0 0 0,0 1 0 0 0,0-1 0 0 0,0 0 0 0 0,0 0 0 0 0,1 0 0 0 0,-1 0 0 0 0,0 0 0 0 0,0 0 0 0 0,0 0 0 0 0,0 0 0 0 0,0 0 0 0 0,0 0 0 0 0,0 0 0 0 0,1 0 0 0 0,-1 0 0 0 0,0 0 0 0 0,0 0 0 0 0,0 1 0 0 0,0-1 0 0 0,0 0 0 0 0,0 0 0 0 0,0 0 0 0 0,0 0 0 0 0,0 0 0 0 0,0 0 0 0 0,0 0 0 0 0,1 1 0 0 0,-1-1 0 0 0,0 0 0 0 0,0 0 0 0 0,0 0 0 0 0,0 0 0 0 0,0 0 0 0 0,0 0 0 0 0,0 1 0 0 0,0-1 0 0 0,0 0 0 0 0,0 0 0 0 0,0 0 0 0 0,0 0 0 0 0,0 0 0 0 0,-1 1 0 0 0,1-1 0 0 0,0 0 0 0 0,0 0 0 0 0,0 0 0 0 0,0 0 0 0 0,0 0 0 0 0,-1 5-53 0 0,0-1-1 0 0,-1 1 1 0 0,0-1-1 0 0,0 0 1 0 0,0 0-1 0 0,0 0 1 0 0,0 0-1 0 0,-1 0 1 0 0,0-1-1 0 0,0 1 1 0 0,0-1-1 0 0,0 1 1 0 0,0-1-1 0 0,-1 0 1 0 0,-5 3-1 0 0,-8 6-177 0 0,-2 0-1 0 0,-20 9 0 0 0,16-9 35 0 0,-45 23-400 0 0,-69 40-2216 0 0,113-62 1285 0 0,5-3-294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20.1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524 611 8751 0 0,'-2'-2'674'0'0,"0"-1"-615"0"0,-1 0 0 0 0,1 1 0 0 0,-1-1 0 0 0,0 1 0 0 0,0 0 0 0 0,0-1 0 0 0,0 2 0 0 0,0-1 0 0 0,0 0 0 0 0,-1 1 0 0 0,1-1 0 0 0,-1 1 0 0 0,1 0 0 0 0,-7-1 0 0 0,-8-2 894 0 0,-31-1 1 0 0,43 5-784 0 0,-92-5-502 0 0,37 3 284 0 0,-70-12 0 0 0,119 12 92 0 0,-8-2 283 0 0,0 0-1 0 0,-35-12 787 0 0,56 13-835 0 0,1 0-235 0 0,0-1 1 0 0,0 1-1 0 0,1 0 0 0 0,-1 0 0 0 0,1 0 0 0 0,-1 0 0 0 0,1 0 1 0 0,0 1-1 0 0,0-1 0 0 0,0 1 0 0 0,0-1 0 0 0,1 1 0 0 0,-1 0 0 0 0,1 1 1 0 0,6-4-1 0 0,6 0 28 0 0,1 0 1 0 0,24-4 0 0 0,-18 5-72 0 0,54-13-106 0 0,201-38-184 0 0,-160 42 263 0 0,173 3 0 0 0,-91 6 38 0 0,-95 2 244 0 0,156 17-1 0 0,-17 8 369 0 0,-202-24 268 0 0,-44 2-833 0 0,-8 4-56 0 0,0 0-1 0 0,-1-1 1 0 0,1 0-1 0 0,-1-1 0 0 0,1 0 1 0 0,-1 0-1 0 0,0-1 1 0 0,-14 0-1 0 0,-93 1-2 0 0,117-3 1 0 0,-62-1-6 0 0,-190-8 188 0 0,-146-32 152 0 0,211 20-212 0 0,151 16 0 0 0,-69-16-1 0 0,43 6 23 0 0,49 13-129 0 0,10 1-4 0 0,0 1 1 0 0,0-1-1 0 0,-1 0 1 0 0,1-1-1 0 0,0 1 1 0 0,1-1 0 0 0,-1 1-1 0 0,0-1 1 0 0,0 0-1 0 0,1-1 1 0 0,-1 1 0 0 0,1-1-1 0 0,0 1 1 0 0,-1-1-1 0 0,-2-4 1 0 0,5 6-8 0 0,0 0 0 0 0,0 0 0 0 0,0 0 0 0 0,0 0 1 0 0,0 0-1 0 0,0 0 0 0 0,1-1 0 0 0,-1 1 0 0 0,0 0 0 0 0,1 0 0 0 0,-1-1 0 0 0,1 1 0 0 0,-1-1 1 0 0,1 1-1 0 0,0 0 0 0 0,-1-1 0 0 0,1 1 0 0 0,0-3 0 0 0,0 1 7 0 0,1 1 0 0 0,-1-1 0 0 0,1 1 0 0 0,-1-1 0 0 0,1 1 0 0 0,0 0 0 0 0,0 0 0 0 0,0-1 0 0 0,0 1 0 0 0,2-3 0 0 0,3-1 15 0 0,-1-1 0 0 0,1 1 1 0 0,0 0-1 0 0,0 0 1 0 0,9-7-1 0 0,9-2-72 0 0,1 0 1 0 0,0 2-1 0 0,52-19 0 0 0,-57 24 21 0 0,21-7-54 0 0,0 2 0 0 0,59-11-1 0 0,88-3-28 0 0,-57 18 88 0 0,0 5 1 0 0,1 5 0 0 0,215 32-1 0 0,-265-23 20 0 0,76 14 0 0 0,-127-18 0 0 0,0 2 0 0 0,59 23 0 0 0,-85-29-1 0 0,3 2-15 0 0,-1 0 0 0 0,0 0 0 0 0,11 8 0 0 0,-16-11-56 0 0,-5 2-175 0 0,-1 0 230 0 0,-1-1 0 0 0,0 1-1 0 0,1 0 1 0 0,-1-1 0 0 0,0 0-1 0 0,-1-1 1 0 0,1 1 0 0 0,0-1 0 0 0,-9 1-1 0 0,-54 3-67 0 0,44-5 87 0 0,-45 3 38 0 0,-132-11-1 0 0,-320-52 322 0 0,268 47-291 0 0,148 10-16 0 0,-162 11 118 0 0,30 5 72 0 0,191-9-199 0 0,26-4-26 0 0,1 2 1 0 0,-1 0 0 0 0,1 1 0 0 0,-31 10 0 0 0,24-4 51 0 0,24-9-18 0 0,2 2-47 0 0,0 0 0 0 0,1 0 0 0 0,-1 0 0 0 0,1-1 0 0 0,-1 1 0 0 0,1 0 0 0 0,0 0 0 0 0,0-1 0 0 0,0 1 0 0 0,0-1-1 0 0,0 1 1 0 0,0-1 0 0 0,0 1 0 0 0,0-1 0 0 0,0 1 0 0 0,1-1 0 0 0,-1 0 0 0 0,1 0 0 0 0,-1 0 0 0 0,1 0 0 0 0,-1 0 0 0 0,3 1 0 0 0,4 2-2 0 0,-1-1 1 0 0,1 0-1 0 0,13 4 1 0 0,3-2 22 0 0,39 4 0 0 0,-9-3-28 0 0,210 29 2 0 0,-82-12-15 0 0,169-2-53 0 0,-163-15 67 0 0,26-2-6 0 0,-184-4 0 0 0,-27 0-67 0 0,-19 8-273 0 0,-1-2 283 0 0,1 0 0 0 0,-29 6-1 0 0,-56 5-254 0 0,38-7 233 0 0,-118 28-127 0 0,72-14 72 0 0,-136 45-3906 0 0,187-49-780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24.2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2829 748 7367 0 0,'0'0'667'0'0,"-1"3"-547"0"0,-3 10 768 0 0,-2-1-1 0 0,0 0 1 0 0,0 0-1 0 0,-1-1 1 0 0,0 0 0 0 0,-15 18-1 0 0,-61 58 1101 0 0,47-55-2067 0 0,-2-1 0 0 0,-1-2 0 0 0,-77 42 0 0 0,-137 52 121 0 0,88-46-60 0 0,-327 128 690 0 0,233-102-40 0 0,222-87-536 0 0,-52 26 262 0 0,-109 69 0 0 0,136-74-235 0 0,-127 54 39 0 0,155-77-163 0 0,1-1 2 0 0,16-7 27 0 0,0 1 0 0 0,-27 16 523 0 0,46-24-455 0 0,67-17 20 0 0,7-3-40 0 0,122-62-268 0 0,-91 35 78 0 0,-54 25 43 0 0,299-117-296 0 0,-29 8 330 0 0,-9-24-5 0 0,-277 138 41 0 0,292-165-97 0 0,-206 115-105 0 0,138-55 0 0 0,-208 102 137 0 0,110-26-1 0 0,59 9 151 0 0,-193 35-11 0 0,35 0-1 0 0,-52 4-69 0 0,-12-1-4 0 0,0 0 0 0 0,0 0 0 0 0,1 0 0 0 0,-1 0 0 0 0,0 0 0 0 0,0 0 0 0 0,0 1 0 0 0,0-1 0 0 0,0 0 0 0 0,0 0 0 0 0,0 0-1 0 0,0 0 1 0 0,1 0 0 0 0,-1 0 0 0 0,0 0 0 0 0,0 0 0 0 0,0 0 0 0 0,0 0 0 0 0,0 0 0 0 0,0 0 0 0 0,0 0 0 0 0,0 0 0 0 0,0 1 0 0 0,0-1 0 0 0,0 0 0 0 0,0 0 0 0 0,0 0 0 0 0,0 0 0 0 0,0 0 0 0 0,0 0 0 0 0,1 0 0 0 0,-1 0 0 0 0,0 0 0 0 0,0 1 0 0 0,0-1 0 0 0,0 0 0 0 0,0 0 0 0 0,0 0 0 0 0,0 0 0 0 0,0 0 0 0 0,-1 0-1 0 0,1 0 1 0 0,0 1 0 0 0,0-1 0 0 0,0 0 0 0 0,0 0 0 0 0,0 0 0 0 0,0 0 0 0 0,0 0 0 0 0,0 0 0 0 0,0 0 0 0 0,0 0 0 0 0,0 0 0 0 0,0 0 0 0 0,0 1 0 0 0,0-1 0 0 0,0 0 0 0 0,0 0 0 0 0,-1 0 0 0 0,1 0 0 0 0,0 0 0 0 0,-4 9-18 0 0,0 1 1 0 0,0-1 0 0 0,-1 0-1 0 0,0 0 1 0 0,-1-1-1 0 0,-11 14 1 0 0,-49 48-105 0 0,50-55 116 0 0,-93 80 32 0 0,43-40 20 0 0,-3 6 48 0 0,-126 105 169 0 0,-11-12-55 0 0,-307 154 144 0 0,368-224-250 0 0,-117 50 127 0 0,-8-19 31 0 0,-84 40 130 0 0,80-42-37 0 0,201-85-261 0 0,14-5 224 0 0,545-196-35 0 0,-289 106-297 0 0,108-41-44 0 0,217-154 61 0 0,-26-45 0 0 0,-169 117 5 0 0,11 22-50 0 0,-274 137 13 0 0,13-8 22 0 0,-66 32-44 0 0,-5 1-23 0 0,-20 13-138 0 0,6-4 171 0 0,-95 42-265 0 0,20-10 218 0 0,-471 197 54 0 0,53-68 133 0 0,332-113-67 0 0,-171 49 31 0 0,-180 57 256 0 0,312-86-98 0 0,-206 65 436 0 0,397-130-622 0 0,-62 15 76 0 0,71-19-104 0 0,-1-1 0 0 0,0 0 0 0 0,1 0-1 0 0,-1-1 1 0 0,0 0 0 0 0,0 0 0 0 0,-8-2 0 0 0,15 1 0 0 0,0 1 0 0 0,0-1 0 0 0,0 1 0 0 0,-1-1 0 0 0,1 0 0 0 0,0 0 1 0 0,1 0-1 0 0,-1 0 0 0 0,0 0 0 0 0,0 0 0 0 0,0-1 0 0 0,-1-1 0 0 0,2 2-3 0 0,1 1 0 0 0,-1-1 0 0 0,0 0 0 0 0,1 0 0 0 0,-1 0 0 0 0,1 0-1 0 0,0 0 1 0 0,-1 0 0 0 0,1 0 0 0 0,0 0 0 0 0,-1-2 0 0 0,1-3 11 0 0,-1 0-1 0 0,2 0 1 0 0,-1-1 0 0 0,1 1 0 0 0,0 0 0 0 0,0 0 0 0 0,0 0-1 0 0,1 0 1 0 0,0 0 0 0 0,0 0 0 0 0,0 1 0 0 0,4-7-1 0 0,6-9 46 0 0,24-34 0 0 0,-9 21-54 0 0,2 0 0 0 0,0 2 0 0 0,49-40 0 0 0,111-74-8 0 0,-93 75-6 0 0,671-471-469 0 0,-655 469 387 0 0,357-227-208 0 0,-227 132 236 0 0,-11-14 20 0 0,-35 26-103 0 0,-146 114 48 0 0,-48 40 12 0 0,-175 92-1159 0 0,24-14 1192 0 0,-192 102 247 0 0,45-24-20 0 0,168-86-129 0 0,-197 110-9 0 0,12 20 17 0 0,138-69-51 0 0,-52 36 0 0 0,44-42 13 0 0,-222 163 182 0 0,360-250-3 0 0,-78 46 0 0 0,116-78-166 0 0,-21 7 98 0 0,28-11-116 0 0,-1 0 0 0 0,1 0 1 0 0,0 0-1 0 0,0 0 0 0 0,0 0 1 0 0,-1 1-1 0 0,1-1 0 0 0,0 0 1 0 0,0 0-1 0 0,-1 0 0 0 0,1 0 1 0 0,0 0-1 0 0,0 0 1 0 0,0 0-1 0 0,-1 0 0 0 0,1 0 1 0 0,0 0-1 0 0,0 0 0 0 0,-1 0 1 0 0,1-1-1 0 0,0 1 0 0 0,0 0 1 0 0,0 0-1 0 0,-1 0 0 0 0,1 0 1 0 0,0 0-1 0 0,0 0 1 0 0,0 0-1 0 0,-1-1 0 0 0,1 1 1 0 0,0 0-1 0 0,0 0 0 0 0,0 0 1 0 0,-1-1-1 0 0,2-8 102 0 0,12-18-79 0 0,-10 21 17 0 0,38-67 198 0 0,71-94 0 0 0,-94 140-258 0 0,59-76-132 0 0,97-101 0 0 0,106-75-1 0 0,-158 164 135 0 0,245-224-20 0 0,20 26 16 0 0,-326 269-64 0 0,96-51 0 0 0,-121 77 41 0 0,0 2-1 0 0,2 1 0 0 0,0 2 1 0 0,55-12-1 0 0,-52 17-192 0 0,60-3 0 0 0,-82 10 132 0 0,-1 1 0 0 0,1 0 0 0 0,-1 2 0 0 0,1 0 0 0 0,30 9 0 0 0,-43-10 70 0 0,19 13-53 0 0,-25-14 79 0 0,0 0 1 0 0,1 0 0 0 0,-1 0-1 0 0,0 0 1 0 0,0 0-1 0 0,0 0 1 0 0,0 0 0 0 0,0 1-1 0 0,1-1 1 0 0,-1 0-1 0 0,0 0 1 0 0,0 0 0 0 0,0 0-1 0 0,0 0 1 0 0,0 0-1 0 0,0 1 1 0 0,0-1 0 0 0,0 0-1 0 0,0 0 1 0 0,1 0-1 0 0,-1 0 1 0 0,0 0 0 0 0,0 1-1 0 0,0-1 1 0 0,0 0-1 0 0,0 0 1 0 0,0 0 0 0 0,0 0-1 0 0,0 1 1 0 0,0-1-1 0 0,0 0 1 0 0,0 0 0 0 0,0 0-1 0 0,0 0 1 0 0,0 1-1 0 0,0-1 1 0 0,-1 0 0 0 0,0 5-4 0 0,0 0 0 0 0,0 0 1 0 0,-1 0-1 0 0,0-1 0 0 0,0 1 1 0 0,0 0-1 0 0,-1-1 1 0 0,0 0-1 0 0,1 0 0 0 0,-1 1 1 0 0,-1-1-1 0 0,1-1 0 0 0,-1 1 1 0 0,1-1-1 0 0,-6 4 1 0 0,-11 9-33 0 0,-39 23 0 0 0,44-30 30 0 0,-274 146-3 0 0,214-118 9 0 0,-46 19 55 0 0,-145 46-1 0 0,-137 20 192 0 0,-7-32 459 0 0,278-65-336 0 0,84-17-100 0 0,-50 3 0 0 0,92-11-218 0 0,5-3-13 0 0,6-4-49 0 0,0 0 0 0 0,1 1 0 0 0,0 0 0 0 0,0 0 0 0 0,12-7 1 0 0,-15 10 1 0 0,63-46-324 0 0,114-63 1 0 0,-66 43-6 0 0,145-80-240 0 0,-183 111 522 0 0,122-41 0 0 0,-57 35 82 0 0,242-44-1 0 0,-289 74 89 0 0,0 4 0 0 0,1 4 0 0 0,159 11 0 0 0,-206 1-92 0 0,1 2 0 0 0,-1 2 0 0 0,-1 2 0 0 0,0 3 0 0 0,52 23 0 0 0,3 9 24 0 0,106 68 0 0 0,-157-87-59 0 0,43 29-54 0 0,-81-49 59 0 0,-1 1-1 0 0,-1 1 0 0 0,1 0 1 0 0,-2 0-1 0 0,11 13 0 0 0,-17-18 9 0 0,-1 0 1 0 0,1 0-1 0 0,-1 0 0 0 0,0 1 0 0 0,0-1 1 0 0,-1 1-1 0 0,1 0 0 0 0,-2 0 0 0 0,1 0 1 0 0,0 0-1 0 0,-1 0 0 0 0,0 0 0 0 0,0 0 0 0 0,-1 0 1 0 0,0 0-1 0 0,-1 9 0 0 0,0-8 1 0 0,0 0 0 0 0,-1 0 0 0 0,-1 0 0 0 0,1 0 1 0 0,-1-1-1 0 0,0 1 0 0 0,0-1 0 0 0,-1 1 0 0 0,0-1 0 0 0,0 0 0 0 0,0 0 0 0 0,-1-1 0 0 0,-8 9 0 0 0,-4 1 0 0 0,-1 0 0 0 0,0-2 0 0 0,-21 13 0 0 0,-63 31 23 0 0,57-34 8 0 0,-363 218 78 0 0,179-100-73 0 0,16-11-19 0 0,-90 70 14 0 0,13 18 30 0 0,-60 95 263 0 0,167-146-98 0 0,46-53 89 0 0,-171 109 0 0 0,202-156-195 0 0,87-56-102 0 0,-1-1 0 0 0,0-1 0 0 0,-32 10 0 0 0,44-17-26 0 0,0 0 0 0 0,0 0-1 0 0,1-1 1 0 0,-1 0 0 0 0,-16-1-1 0 0,22 0 6 0 0,0 0 0 0 0,-1 0-1 0 0,1 0 1 0 0,0-1 0 0 0,0 1-1 0 0,-1-1 1 0 0,1 0 0 0 0,0 0-1 0 0,0 0 1 0 0,0 0 0 0 0,0 0-1 0 0,0 0 1 0 0,0 0 0 0 0,0-1 0 0 0,1 1-1 0 0,-1-1 1 0 0,0 1 0 0 0,1-1-1 0 0,-1 0 1 0 0,1 1 0 0 0,-1-1-1 0 0,1 0 1 0 0,0 0 0 0 0,0 0-1 0 0,-1-3 1 0 0,-1-2-20 0 0,2-1 0 0 0,-1 1 1 0 0,1-1-1 0 0,0 0 0 0 0,0 0 0 0 0,1 1 0 0 0,0-1 0 0 0,0 0 0 0 0,1 1 0 0 0,2-11 1 0 0,2-5-35 0 0,1 1 1 0 0,11-26 0 0 0,-1 10 8 0 0,2 1 1 0 0,2 0-1 0 0,1 2 0 0 0,2 0 0 0 0,1 1 1 0 0,34-34-1 0 0,185-170-129 0 0,-199 198 172 0 0,247-215-3 0 0,14 20-77 0 0,-29 55 13 0 0,-162 108 17 0 0,-108 68 55 0 0,93-56-18 0 0,-81 51 33 0 0,0 0 0 0 0,1 2 0 0 0,31-10 0 0 0,-49 17-15 0 0,-1 0 1 0 0,1-1-1 0 0,-1 1 1 0 0,1 0-1 0 0,-1 0 1 0 0,1 0-1 0 0,-1 0 1 0 0,1 0-1 0 0,0 0 1 0 0,-1 0-1 0 0,1 0 1 0 0,-1 0-1 0 0,1 0 1 0 0,-1 0-1 0 0,1 0 1 0 0,-1 0-1 0 0,1 1 1 0 0,-1-1-1 0 0,1 0 1 0 0,0 1-1 0 0,0 0 0 0 0,0 0 0 0 0,-1 0-1 0 0,1 0 1 0 0,0 0 0 0 0,-1 1 0 0 0,1-1 0 0 0,-1 0-1 0 0,1 1 1 0 0,-1-1 0 0 0,0 0 0 0 0,1 1-1 0 0,-1-1 1 0 0,0 0 0 0 0,0 1 0 0 0,0-1-1 0 0,0 0 1 0 0,0 1 0 0 0,0-1 0 0 0,-1 0 0 0 0,1 1-1 0 0,-1 1 1 0 0,-11 34-54 0 0,9-32 36 0 0,-12 30-49 0 0,-2-1-1 0 0,-1-1 1 0 0,-2 0 0 0 0,-1-2 0 0 0,-2 0-1 0 0,-28 30 1 0 0,-172 155-49 0 0,97-100 116 0 0,24-17 15 0 0,-91 87 56 0 0,-12-15 267 0 0,101-99-114 0 0,82-59-214 0 0,-1 0 1 0 0,-44 17 0 0 0,59-27-70 0 0,1-1 0 0 0,-1 0-1 0 0,0 0 1 0 0,1-1 0 0 0,-1 0 0 0 0,0 0-1 0 0,-11-1 1 0 0,16 0-92 0 0,0-1 0 0 0,0 1 1 0 0,0-1-1 0 0,0 1 0 0 0,0-1 0 0 0,1 0 0 0 0,-1 0 1 0 0,0 0-1 0 0,1 0 0 0 0,-1-1 0 0 0,0 1 0 0 0,1-1 1 0 0,0 0-1 0 0,-1 1 0 0 0,1-1 0 0 0,0 0 0 0 0,0 0 1 0 0,0-1-1 0 0,0 1 0 0 0,0 0 0 0 0,1-1 0 0 0,-3-4 1 0 0,-6-16-1348 0 0,2-5-6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25.9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2506 1024 5063 0 0,'160'-49'496'0'0,"-148"45"-299"0"0,-1 0 0 0 0,1 1 0 0 0,0 1 0 0 0,14-2 0 0 0,-17 4 895 0 0,1-1 1 0 0,-1 2 0 0 0,0-1 0 0 0,1 1 0 0 0,16 4 864 0 0,-25-2-1869 0 0,1 0-36 0 0,-1 1 1 0 0,0 0-1 0 0,0 0 0 0 0,-1-1 1 0 0,2 8-1 0 0,-5-4 76 0 0,-4 3 26 0 0,-2 1 0 0 0,0-1 1 0 0,0-1-1 0 0,0 0 0 0 0,-1 0 0 0 0,-1-1 0 0 0,-18 12 0 0 0,-2-1 458 0 0,-57 24-1 0 0,22-17 81 0 0,-82 22 0 0 0,-73 5 106 0 0,-64 6-69 0 0,-357 26 0 0 0,600-81-649 0 0,22-2 18 0 0,0 0 0 0 0,0-1 0 0 0,1-1 1 0 0,-29-4-1 0 0,36 1-66 0 0,9 3-3 0 0,6-2-218 0 0,9-5 131 0 0,0 0 1 0 0,1 1-1 0 0,-1 1 1 0 0,16-5-1 0 0,58-14-99 0 0,-57 17 121 0 0,209-44-159 0 0,-122 27 155 0 0,-32 8-33 0 0,1 4 1 0 0,132-3 0 0 0,-27 16-18 0 0,208 30 1 0 0,-338-23 32 0 0,-1 4 0 0 0,0 1 1 0 0,-1 4-1 0 0,-1 2 0 0 0,0 2 0 0 0,89 49 1 0 0,-121-56 50 0 0,0 1 0 0 0,24 20 1 0 0,-43-30 5 0 0,1 1 0 0 0,-1 0 1 0 0,0 0-1 0 0,0 1 0 0 0,-1-1 1 0 0,0 1-1 0 0,0 0 0 0 0,0 1 0 0 0,-1-1 1 0 0,0 1-1 0 0,4 12 0 0 0,-8-18 3 0 0,1 1 0 0 0,0 0 0 0 0,-1-1 0 0 0,0 1 0 0 0,0 0 0 0 0,1-1 0 0 0,-2 1 0 0 0,1 0 0 0 0,0 0 0 0 0,0-1 0 0 0,-1 1 0 0 0,0 0 0 0 0,1-1 0 0 0,-3 5 0 0 0,1-3 9 0 0,0 0 0 0 0,0 0 0 0 0,-1-1 0 0 0,1 1-1 0 0,-1-1 1 0 0,0 0 0 0 0,0 0 0 0 0,-5 4 0 0 0,-3 2 31 0 0,-1-2 1 0 0,1 0 0 0 0,-1 0 0 0 0,-25 9 0 0 0,-30 9 184 0 0,-1-4 1 0 0,-1-2-1 0 0,-83 10 1 0 0,-215 8 222 0 0,187-30-255 0 0,-259-23 0 0 0,346 5-171 0 0,0-3-1 0 0,1-4 1 0 0,0-5-1 0 0,2-3 0 0 0,-102-44 1 0 0,159 55-6 0 0,1 0 1 0 0,0-2-1 0 0,1-1 1 0 0,1-2-1 0 0,0-1 0 0 0,-40-38 1 0 0,63 52-13 0 0,1 1 1 0 0,0-2-1 0 0,0 1 0 0 0,1-1 1 0 0,0 0-1 0 0,1 0 0 0 0,-7-13 1 0 0,10 16-10 0 0,-1 0 0 0 0,0 0 1 0 0,1 0-1 0 0,0-1 0 0 0,0 1 1 0 0,1 0-1 0 0,0-1 0 0 0,-1 1 0 0 0,2 0 1 0 0,-1-1-1 0 0,1 1 0 0 0,-1 0 1 0 0,2-1-1 0 0,1-7 0 0 0,3-1-34 0 0,1 1 0 0 0,0-1-1 0 0,0 1 1 0 0,2 0 0 0 0,-1 0-1 0 0,2 1 1 0 0,-1 1 0 0 0,2-1-1 0 0,0 2 1 0 0,0-1 0 0 0,13-8-1 0 0,3-1-31 0 0,1 2-1 0 0,1 1 0 0 0,0 1 0 0 0,34-12 0 0 0,11-1-78 0 0,2 4 0 0 0,130-25 0 0 0,164 3-210 0 0,-231 40 169 0 0,0 6 1 0 0,0 7-1 0 0,-1 5 1 0 0,200 43-1 0 0,-312-49 144 0 0,21 4 10 0 0,-1 2-1 0 0,66 25 0 0 0,-96-29 441 0 0,-17-5-296 0 0,-1 1-89 0 0,0 0 1 0 0,1 0-1 0 0,-2-1 0 0 0,1 1 0 0 0,0-1 0 0 0,0 0 0 0 0,-1 1 0 0 0,1-1 1 0 0,-1 0-1 0 0,0-1 0 0 0,0 1 0 0 0,0 0 0 0 0,1-1 0 0 0,-1 1 1 0 0,-1-1-1 0 0,1 0 0 0 0,-5 1 0 0 0,-7 1 69 0 0,-1 0 0 0 0,-24 0 1 0 0,26-2-47 0 0,-75 6 186 0 0,-136 6 196 0 0,-269-28 75 0 0,2-26-146 0 0,248 11-23 0 0,-331-83 0 0 0,529 102-293 0 0,0-2 0 0 0,-48-21 0 0 0,79 27-31 0 0,0-1 1 0 0,1 0 0 0 0,-25-19-1 0 0,31 20 0 0 0,1 1 0 0 0,-1-2 1 0 0,1 1-1 0 0,1-1 0 0 0,0 0 0 0 0,0 0 0 0 0,-6-12 0 0 0,10 17-15 0 0,0-1-1 0 0,0 1 0 0 0,1-1 1 0 0,-1 0-1 0 0,1 0 0 0 0,-1-3 1 0 0,2-7-17 0 0,1 10 15 0 0,0 0 1 0 0,0 0 0 0 0,0 0-1 0 0,1 0 1 0 0,-1 0 0 0 0,1 1-1 0 0,0-1 1 0 0,0 1 0 0 0,1-1-1 0 0,-1 1 1 0 0,0 0 0 0 0,1 0-1 0 0,0 0 1 0 0,0 0 0 0 0,0 0-1 0 0,0 0 1 0 0,0 1 0 0 0,1 0-1 0 0,-1 0 1 0 0,5-2 0 0 0,5-3-23 0 0,0 1 0 0 0,1 1 0 0 0,0 1 0 0 0,18-4 0 0 0,40-6-122 0 0,87-4-1 0 0,-111 13 103 0 0,33 0-49 0 0,1 3 0 0 0,-1 4 1 0 0,124 19-1 0 0,233 72-505 0 0,-321-57 186 0 0,184 82-1 0 0,-230-88 332 0 0,48 21-60 0 0,-96-39 139 0 0,-1 0 0 0 0,0 1 0 0 0,20 17 0 0 0,-26-14 9 0 0,-15-16 0 0 0,0 2 0 0 0,0-1 0 0 0,0 0 0 0 0,-1 0 0 0 0,1 0 0 0 0,0 0 0 0 0,-1 0 0 0 0,1 1 0 0 0,-1-1 0 0 0,1 2 0 0 0,0 0 3 0 0,-1-1 0 0 0,0 0 0 0 0,-1 1 0 0 0,1-1 0 0 0,0 1 0 0 0,-1-1 0 0 0,1 0 0 0 0,-1 1 0 0 0,0-1 0 0 0,0 0-1 0 0,0 0 1 0 0,0 0 0 0 0,0 0 0 0 0,0 0 0 0 0,0 0 0 0 0,-1 0 0 0 0,1 0 0 0 0,-4 3 0 0 0,0 0 11 0 0,-1 0-1 0 0,1 0 1 0 0,-2 0 0 0 0,-10 7-1 0 0,-1-3 28 0 0,0 0-1 0 0,-1-1 1 0 0,-1 0 0 0 0,1-2-1 0 0,-23 5 1 0 0,-104 13 323 0 0,111-20-297 0 0,-25 4 78 0 0,-118 0-1 0 0,33-16 26 0 0,1-7 0 0 0,0-5 0 0 0,-190-53 0 0 0,295 62-155 0 0,-331-104 429 0 0,324 97-386 0 0,1-2 0 0 0,2-2 0 0 0,0-2 1 0 0,1-1-1 0 0,-72-60 0 0 0,99 72-58 0 0,1-1 0 0 0,1-1 0 0 0,-19-24 0 0 0,30 36 2 0 0,1 2-3 0 0,0 0 0 0 0,1 0 0 0 0,-1 0 0 0 0,1 0 1 0 0,-1 0-1 0 0,1 0 0 0 0,-1 0 0 0 0,1-1 0 0 0,0 1 0 0 0,-1 0 0 0 0,1 0 1 0 0,0 0-1 0 0,0 0 0 0 0,0-1 0 0 0,0 0 0 0 0,0 1-2 0 0,0 0 0 0 0,0 1 1 0 0,1-1-1 0 0,-1 0 0 0 0,0 0 0 0 0,0 1 0 0 0,1-1 0 0 0,-1 0 1 0 0,0 1-1 0 0,1-1 0 0 0,-1 0 0 0 0,1 1 0 0 0,-1-1 0 0 0,1 0 1 0 0,-1 1-1 0 0,1-1 0 0 0,-1 1 0 0 0,1-1 0 0 0,0 0 0 0 0,1 0 0 0 0,1-2-10 0 0,0 1 1 0 0,0-1-1 0 0,0 1 0 0 0,0 0 0 0 0,0 0 0 0 0,0 0 1 0 0,1 0-1 0 0,-1 1 0 0 0,1 0 0 0 0,-1-1 1 0 0,1 1-1 0 0,0 0 0 0 0,-1 1 0 0 0,1-1 0 0 0,0 1 1 0 0,0-1-1 0 0,0 1 0 0 0,4 1 0 0 0,8 0-85 0 0,0 1 0 0 0,0 1-1 0 0,16 5 1 0 0,-5-1 15 0 0,108 28-310 0 0,167 65 0 0 0,-146-35 320 0 0,24 8 22 0 0,-59-31 39 0 0,1-6-1 0 0,3-4 1 0 0,211 24 0 0 0,-238-47 6 0 0,1-4 0 0 0,0-5 1 0 0,0-4-1 0 0,-1-4 1 0 0,131-29-1 0 0,-118 8 78 0 0,171-70 0 0 0,-244 83-52 0 0,-1-2-1 0 0,-1-1 0 0 0,-1-2 1 0 0,0-1-1 0 0,-2-2 0 0 0,-1-2 1 0 0,-1 0-1 0 0,-1-2 0 0 0,-1-2 1 0 0,-2 0-1 0 0,27-39 0 0 0,7-19-16 0 0,-4-3 0 0 0,-4-2 0 0 0,66-163 0 0 0,-97 199 452 0 0,-22 58-517 0 0,-1 0 49 0 0,0 0-1 0 0,1 0 0 0 0,-1 0 1 0 0,0 0-1 0 0,1 0 0 0 0,0 0 1 0 0,-1 0-1 0 0,1 0 1 0 0,-1 0-1 0 0,1 3 0 0 0,-1 0-17 0 0,-60 197-357 0 0,-61 115 294 0 0,77-220 55 0 0,-68 110 0 0 0,38-89-26 0 0,-5-3-1 0 0,-6-3 0 0 0,-4-5 1 0 0,-104 96-1 0 0,180-189 67 0 0,-90 78 4 0 0,88-78 25 0 0,0-2 1 0 0,-1 0-1 0 0,-1-1 0 0 0,-34 14 1 0 0,49-23-24 0 0,0 0 0 0 0,0 0 0 0 0,-1 0 0 0 0,1 0 0 0 0,0-1 0 0 0,0 1 0 0 0,-1-1 0 0 0,1 0 1 0 0,-1 0-1 0 0,1 0 0 0 0,0 0 0 0 0,-1-1 0 0 0,-5-1 0 0 0,6 1 9 0 0,1 0-1 0 0,-1-1 1 0 0,1 1-1 0 0,-1 0 1 0 0,1-1-1 0 0,0 0 0 0 0,-1 0 1 0 0,1 0-1 0 0,0 0 1 0 0,0 0-1 0 0,0 0 1 0 0,1 0-1 0 0,-1 0 1 0 0,0-1-1 0 0,1 1 1 0 0,-3-6-1 0 0,1 0 10 0 0,1 0 0 0 0,-1 0 0 0 0,1 0 0 0 0,1 0-1 0 0,-1-1 1 0 0,1 1 0 0 0,1-1 0 0 0,-1 1 0 0 0,2 0 0 0 0,-1-1-1 0 0,3-9 1 0 0,3-14 143 0 0,15-49-1 0 0,-13 53-144 0 0,28-83-55 0 0,5 2 0 0 0,4 2 0 0 0,5 2 0 0 0,96-150 0 0 0,-108 199 32 0 0,88-99-1 0 0,64-32 16 0 0,-85 100 80 0 0,-89 75-83 0 0,1 1 1 0 0,0 1-1 0 0,1 0 0 0 0,31-11 1 0 0,-42 18-7 0 0,0 1 0 0 0,0 1 0 0 0,0-1 0 0 0,0 1 0 0 0,0 0 0 0 0,1 1 0 0 0,-1-1 0 0 0,11 2 0 0 0,-15 0-10 0 0,0-1 0 0 0,0 1 0 0 0,0 0 1 0 0,0-1-1 0 0,0 2 0 0 0,0-1 1 0 0,0 0-1 0 0,-1 0 0 0 0,1 1 0 0 0,0 0 1 0 0,-1-1-1 0 0,1 1 0 0 0,-1 0 1 0 0,1 0-1 0 0,-1 0 0 0 0,0 1 0 0 0,0-1 1 0 0,0 1-1 0 0,0-1 0 0 0,-1 1 1 0 0,3 4-1 0 0,1 4-32 0 0,-1-1 1 0 0,-1 1 0 0 0,0 0-1 0 0,0 0 1 0 0,-1 0 0 0 0,0 12-1 0 0,1 71-136 0 0,-4-68 137 0 0,2 68-35 0 0,-19 141 0 0 0,12-200 43 0 0,-1 0 1 0 0,-20 55-1 0 0,18-68 20 0 0,-1-1-1 0 0,0 1 1 0 0,-2-1 0 0 0,-26 35 0 0 0,26-39 29 0 0,-2-1-1 0 0,0-1 0 0 0,-1 0 1 0 0,0-1-1 0 0,-1 0 0 0 0,-1-1 1 0 0,0-1-1 0 0,-20 10 0 0 0,13-10 22 0 0,0-2 0 0 0,0-1 0 0 0,-1-1 0 0 0,0-1 0 0 0,-1-2 0 0 0,1 0 0 0 0,-40 2 0 0 0,-220 0 378 0 0,23-18-164 0 0,-64-2-68 0 0,-5-12-121 0 0,223 14-51 0 0,-397-66 182 0 0,458 68-214 0 0,13 3 9 0 0,-53-18 0 0 0,85 24-54 0 0,6 1-172 0 0,58 26-177 0 0,13 5 98 0 0,288 62-262 0 0,-73-24 456 0 0,-236-54 80 0 0,130 42 2 0 0,-128-38 0 0 0,65 34 0 0 0,-110-49 36 0 0,-4-1 0 0 0,0 0 1 0 0,0 0-1 0 0,-1 0 0 0 0,1 1 0 0 0,-1 0 0 0 0,0 0 1 0 0,8 9-1 0 0,-14-13 5 0 0,0-1-1 0 0,1 1 1 0 0,-1-1 0 0 0,0 1-1 0 0,0-1 1 0 0,1 1 0 0 0,-1-1-1 0 0,0 1 1 0 0,0-1 0 0 0,0 1-1 0 0,0 0 1 0 0,0-1 0 0 0,1 1-1 0 0,-1-1 1 0 0,0 1 0 0 0,0-1 0 0 0,0 1-1 0 0,-1 0 1 0 0,1-1 0 0 0,0 1-1 0 0,0-1 1 0 0,0 1 0 0 0,0-1-1 0 0,-1 1 1 0 0,1-1 0 0 0,0 1-1 0 0,0-1 1 0 0,-1 1 0 0 0,1-1-1 0 0,0 1 1 0 0,-1-1 0 0 0,1 1 0 0 0,0-1-1 0 0,-1 0 1 0 0,1 1 0 0 0,-1-1-1 0 0,1 0 1 0 0,-1 1 0 0 0,0-1-1 0 0,-19 13 104 0 0,10-8-70 0 0,0-1 0 0 0,-1 0 0 0 0,1-1 0 0 0,-1 0-1 0 0,0 0 1 0 0,-18 1 0 0 0,-72-1 114 0 0,48-3-85 0 0,-454-3 148 0 0,203-19-141 0 0,209 9 43 0 0,-112-29 1 0 0,142 24-13 0 0,-118-50-1 0 0,140 48-83 0 0,1-2 0 0 0,1-2 0 0 0,-58-44 0 0 0,46 23 9 0 0,1-2 0 0 0,3-2 1 0 0,-55-69-1 0 0,-12-51-31 0 0,81 115 0 0 0,-53-84 0 0 0,84 131-5 0 0,-4-2 14 0 0,-4 2-89 0 0,23 26-115 0 0,44 55-184 0 0,37 58 186 0 0,-36-36 89 0 0,-6 3 1 0 0,53 144-1 0 0,-91-212 79 0 0,118 285-44 0 0,-119-294 59 0 0,1-2 0 0 0,1 1-1 0 0,1-2 1 0 0,1 1 0 0 0,1-2-1 0 0,22 21 1 0 0,-25-27 3 0 0,1-1 0 0 0,0-1 0 0 0,1 0-1 0 0,0 0 1 0 0,0-2 0 0 0,1 0 0 0 0,1-1 0 0 0,-1 0-1 0 0,21 4 1 0 0,-11-5 7 0 0,0-2 0 0 0,0 0 0 0 0,0-2 0 0 0,0-1 0 0 0,1-1 0 0 0,33-5 0 0 0,156-36 0 0 0,95-42-98 0 0,112-39-137 0 0,-259 72 119 0 0,357-123-608 0 0,-434 141 618 0 0,61-25-39 0 0,-106 39 154 0 0,-26 12 32 0 0,-1-1 1 0 0,0 0-1 0 0,0-1 1 0 0,-1 0-1 0 0,26-20 1 0 0,-36 24 2 0 0,-1 0 1 0 0,0 0 0 0 0,0-1 0 0 0,0 1-1 0 0,0 0 1 0 0,-1-1 0 0 0,0 0 0 0 0,0 0-1 0 0,0 1 1 0 0,-1-1 0 0 0,1 0 0 0 0,-1 0-1 0 0,1-9 1 0 0,-2 10-17 0 0,1-1-1 0 0,-1 0 1 0 0,0 1-1 0 0,0-1 1 0 0,0 0 0 0 0,-1 1-1 0 0,0-1 1 0 0,0 0-1 0 0,0 1 1 0 0,0-1 0 0 0,-1 1-1 0 0,1 0 1 0 0,-1-1-1 0 0,0 1 1 0 0,-5-6 0 0 0,4 6-42 0 0,-1 1 0 0 0,0 0 1 0 0,0 0-1 0 0,0 0 1 0 0,0 0-1 0 0,0 1 1 0 0,-1-1-1 0 0,1 1 1 0 0,-1 0-1 0 0,0 1 1 0 0,0-1-1 0 0,-9-1 1 0 0,-4 0-707 0 0,0 0 1 0 0,-21 1 0 0 0,13 1-1153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31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2682 2599 13823 0 0,'0'0'1247'0'0,"-2"1"-1023"0"0,-2 0-162 0 0,1 0 0 0 0,0 0 0 0 0,0 0 0 0 0,0 0-1 0 0,0 1 1 0 0,0 0 0 0 0,0-1 0 0 0,1 1 0 0 0,-1 0 0 0 0,0 0 0 0 0,1 1 0 0 0,-4 3 0 0 0,-29 38 1661 0 0,25-30-1352 0 0,-69 93 499 0 0,-31 42-1368 0 0,72-103 437 0 0,-49 47 0 0 0,42-51 88 0 0,-2-2 0 0 0,-1-2 0 0 0,-2-2 0 0 0,-2-3 0 0 0,-80 40 0 0 0,-299 108 550 0 0,330-147-368 0 0,-1-4-1 0 0,-146 23 0 0 0,238-51-163 0 0,-1 0 1 0 0,0-1-1 0 0,0 0 0 0 0,0-1 0 0 0,0 0 0 0 0,0-1 0 0 0,-15-3 1 0 0,24 3 56 0 0,1-1 2 0 0,1-2-113 0 0,0 0-1 0 0,1 0 1 0 0,-1 1-1 0 0,1-1 1 0 0,0 0-1 0 0,-1 0 1 0 0,2 1-1 0 0,-1-1 0 0 0,0 1 1 0 0,1-1-1 0 0,-1 1 1 0 0,1-1-1 0 0,0 1 1 0 0,0 0-1 0 0,1 0 1 0 0,-1 0-1 0 0,1 0 1 0 0,-1 0-1 0 0,6-4 1 0 0,6-5-104 0 0,1 1 1 0 0,27-17 0 0 0,-37 25 94 0 0,49-29-103 0 0,2 3 0 0 0,0 2 0 0 0,2 3 1 0 0,0 2-1 0 0,2 3 0 0 0,0 2 0 0 0,95-13 0 0 0,316-6 252 0 0,-269 35-32 0 0,219 27-1 0 0,-374-21-98 0 0,66 16 0 0 0,-88-15 0 0 0,0 2 0 0 0,0 1 0 0 0,-1 0 0 0 0,26 16 0 0 0,-31-11 11 0 0,-6 1 50 0 0,-11-13-42 0 0,-1 1 1 0 0,1-1-1 0 0,-1 1 0 0 0,0 0 0 0 0,0-1 0 0 0,1 1 1 0 0,-2 0-1 0 0,1-1 0 0 0,0 1 0 0 0,0 0 0 0 0,-1 0 1 0 0,0 0-1 0 0,0 0 0 0 0,1 0 0 0 0,-2 0 0 0 0,1 0 1 0 0,0-1-1 0 0,-1 1 0 0 0,1 0 0 0 0,-1 0 0 0 0,0 0 1 0 0,0 0-1 0 0,0-1 0 0 0,0 1 0 0 0,0 0 0 0 0,-1-1 1 0 0,1 1-1 0 0,-1-1 0 0 0,1 0 0 0 0,-1 1 0 0 0,0-1 1 0 0,0 0-1 0 0,0 0 0 0 0,-4 3 0 0 0,-13 8 97 0 0,-1 0 0 0 0,0-1 0 0 0,-1-1 0 0 0,-42 16-1 0 0,16-11 19 0 0,-62 12 0 0 0,-377 53 323 0 0,154-53-269 0 0,-2-26-40 0 0,-52 1-84 0 0,87-3-10 0 0,226 5-46 0 0,33-2 47 0 0,28-3-32 0 0,9 0 12 0 0,7 3-362 0 0,14 9 187 0 0,1-1 1 0 0,1-1-1 0 0,-1-1 0 0 0,2 0 0 0 0,-1-2 0 0 0,30 8 0 0 0,134 19-161 0 0,142-7-50 0 0,0-22-48 0 0,-170-4 188 0 0,439 40-542 0 0,-495-31 746 0 0,145 22-64 0 0,-181-20 127 0 0,37 8 928 0 0,-101-19-963 0 0,-1 0-1 0 0,1 0 1 0 0,-1 0-1 0 0,1 0 1 0 0,-1 1-1 0 0,0-1 0 0 0,0 0 1 0 0,0-1-1 0 0,0 1 1 0 0,1 0-1 0 0,-1 0 1 0 0,0 0-1 0 0,0 0 1 0 0,-1-1-1 0 0,1 1 1 0 0,-2 0-1 0 0,-23 9 106 0 0,19-7-64 0 0,-50 15 202 0 0,-86 17-1 0 0,-61-5-95 0 0,-271-2 104 0 0,0-33-52 0 0,343 1-204 0 0,-339-12 32 0 0,1-20 29 0 0,447 34-74 0 0,10 1 11 0 0,0 0 1 0 0,0-1-1 0 0,-14-5 0 0 0,24 7-83 0 0,155-3-1639 0 0,-86 4 1539 0 0,327-11-116 0 0,707-110 0 0 0,-682 64 32 0 0,-381 53 242 0 0,265-37 902 0 0,-314 32-460 0 0,-6 1-290 0 0,0 0 1 0 0,-1 1 0 0 0,0 1 0 0 0,-34-5 0 0 0,25 4-62 0 0,-821-130 444 0 0,474 74-323 0 0,8 1-26 0 0,339 57-168 0 0,-69-10 36 0 0,-135-36 0 0 0,220 47-25 0 0,0-1-1 0 0,1 0 0 0 0,0-1 1 0 0,0 0-1 0 0,0-1 0 0 0,1 0 1 0 0,-20-15-1 0 0,30 20-16 0 0,-1 1 0 0 0,0-1 0 0 0,0 0 0 0 0,1 0 0 0 0,-1 1 1 0 0,1-1-1 0 0,-1 0 0 0 0,0 0 0 0 0,1 0 0 0 0,0 0 0 0 0,-1-1 0 0 0,0-1-6 0 0,1 1 1 0 0,0-1-1 0 0,0 1 0 0 0,0 0 0 0 0,0-1 0 0 0,0 1 0 0 0,1-1 1 0 0,-1 1-1 0 0,1-1 0 0 0,0 1 0 0 0,-1 0 0 0 0,1-1 1 0 0,0 1-1 0 0,1 0 0 0 0,-1 0 0 0 0,0 0 0 0 0,0 0 0 0 0,1 0 1 0 0,-1 0-1 0 0,1 0 0 0 0,3-2 0 0 0,2-4-60 0 0,1 1-1 0 0,0 1 1 0 0,16-11-1 0 0,-4 5-40 0 0,0 2 1 0 0,39-15-1 0 0,49-9-96 0 0,-75 24 145 0 0,-1 0-4 0 0,249-72-192 0 0,6 19 162 0 0,-134 38 80 0 0,191-34 65 0 0,271-25-45 0 0,-450 64-8 0 0,20 1-1 0 0,-132 16 0 0 0,78 6 0 0 0,-118-2 5 0 0,-3-1 11 0 0,0 2 0 0 0,0-1 0 0 0,14 5 1 0 0,-22-5 137 0 0,-5 0-84 0 0,-21 6 48 0 0,-179 47 430 0 0,-282 10-207 0 0,242-50-274 0 0,105-8-55 0 0,-516 7 112 0 0,584-14-117 0 0,-39-1 189 0 0,-151-22 1 0 0,219 17-148 0 0,-77-16 165 0 0,100 19-195 0 0,0-2 1 0 0,0 0-1 0 0,1-1 1 0 0,-23-13-1 0 0,35 17-23 0 0,-1 0 3 0 0,0-1 0 0 0,0 0 1 0 0,0 0-1 0 0,1 0 0 0 0,-8-8 0 0 0,12 11-8 0 0,0 0 0 0 0,0 0 0 0 0,0-1 1 0 0,0 1-1 0 0,0 0 0 0 0,1 0 1 0 0,-1-1-1 0 0,0 1 0 0 0,1 0 1 0 0,-1-1-1 0 0,1 1 0 0 0,0-1 0 0 0,-1 1 1 0 0,1-1-1 0 0,0 1 0 0 0,0-1 1 0 0,0 1-1 0 0,0 0 0 0 0,0-1 1 0 0,0 1-1 0 0,1-1 0 0 0,-1 1 1 0 0,0-1-1 0 0,1 1 0 0 0,-1 0 0 0 0,1-1 1 0 0,-1 1-1 0 0,1 0 0 0 0,0-1 1 0 0,-1 1-1 0 0,1 0 0 0 0,0 0 1 0 0,2-2-1 0 0,5-7-51 0 0,1 1 1 0 0,0 0-1 0 0,1 1 0 0 0,0 0 1 0 0,0 0-1 0 0,21-10 0 0 0,73-31-195 0 0,-75 37 177 0 0,88-35-96 0 0,2 6 0 0 0,2 5 0 0 0,193-32 0 0 0,69 11 142 0 0,1 27 0 0 0,-343 29 31 0 0,140 0-20 0 0,-148 3 25 0 0,1 1-1 0 0,-1 2 1 0 0,45 12 391 0 0,-80-15-303 0 0,-3 3-52 0 0,-1-1 0 0 0,0 0 0 0 0,0 1 0 0 0,0-2 0 0 0,-1 1 0 0 0,1-1 1 0 0,-1 0-1 0 0,-13 3 0 0 0,-64 14 106 0 0,55-15-106 0 0,-574 80 177 0 0,491-73-217 0 0,-438 41 26 0 0,-3-37 364 0 0,545-16-375 0 0,-114-7 142 0 0,102 5-152 0 0,-1-1 0 0 0,1-1 0 0 0,-36-12 0 0 0,52 14-8 0 0,-1 0 0 0 0,1 0 0 0 0,0 0-1 0 0,-6-5 1 0 0,9 6-90 0 0,1 0 69 0 0,0-1 1 0 0,0 1-1 0 0,1 0 1 0 0,-1-1-1 0 0,1 1 1 0 0,-1 0-1 0 0,1 0 1 0 0,-1-1-1 0 0,1 1 1 0 0,0 0-1 0 0,-1 0 1 0 0,1 0-1 0 0,0 0 0 0 0,0 0 1 0 0,0 0-1 0 0,0 0 1 0 0,1-1-1 0 0,22-14-110 0 0,-19 13 78 0 0,15-8-67 0 0,0 1-1 0 0,0 0 0 0 0,1 2 0 0 0,1 1 0 0 0,31-7 0 0 0,114-13-99 0 0,-124 21 224 0 0,501-30-81 0 0,-30 52 80 0 0,-385-4 2 0 0,559 71-460 0 0,-660-79 398 0 0,7 1 37 0 0,-1 2 1 0 0,65 21-1 0 0,-94-26 23 0 0,1 1 0 0 0,-1-1 0 0 0,1 1 0 0 0,-1 0 0 0 0,0 1 0 0 0,0-1 0 0 0,4 6 0 0 0,3 7 0 0 0,-11-14-1 0 0,0 0 1 0 0,0 0-1 0 0,0 0 0 0 0,0 0 0 0 0,-1 1 1 0 0,1-1-1 0 0,-1 0 0 0 0,0 1 0 0 0,0-1 1 0 0,0 0-1 0 0,0 0 0 0 0,0 1 0 0 0,0-1 1 0 0,0 0-1 0 0,-1 1 0 0 0,0 2 0 0 0,0-2 10 0 0,-1 1-1 0 0,1-1 0 0 0,-1 0 1 0 0,0 1-1 0 0,0-1 0 0 0,0 0 1 0 0,-1 0-1 0 0,1-1 1 0 0,-4 4-1 0 0,-4 3 56 0 0,-1-1 1 0 0,0-1-1 0 0,0 0 1 0 0,-20 10 0 0 0,-21 6 103 0 0,0-2 0 0 0,-2-3 0 0 0,-103 22-1 0 0,-172 7 55 0 0,274-41-206 0 0,-316 17 115 0 0,1-24-11 0 0,187-2-63 0 0,13 0 64 0 0,-218-32 0 0 0,351 29-85 0 0,1-1-1 0 0,-44-14 1 0 0,70 18-24 0 0,0-1 1 0 0,0 0-1 0 0,1-1 1 0 0,-1 0-1 0 0,1 0 1 0 0,0-1 0 0 0,1 0-1 0 0,-1-1 1 0 0,1 0-1 0 0,0 0 1 0 0,1-1-1 0 0,-10-12 1 0 0,14 15-13 0 0,0 0 0 0 0,0 0 0 0 0,0-1 0 0 0,1 1 0 0 0,0-1 0 0 0,0 1 0 0 0,1-1 1 0 0,-1 0-1 0 0,1 0 0 0 0,0 0 0 0 0,1 0 0 0 0,-1 0 0 0 0,1 0 0 0 0,1 0 0 0 0,-1 0 0 0 0,1 0 0 0 0,0 0 0 0 0,0 0 0 0 0,1 0 1 0 0,-1 1-1 0 0,4-8 0 0 0,3-4-63 0 0,0 0 1 0 0,1 1 0 0 0,1 0-1 0 0,0 1 1 0 0,22-24 0 0 0,-13 18-23 0 0,1 1 0 0 0,1 1 0 0 0,0 1 0 0 0,2 1 0 0 0,26-15 0 0 0,128-62-324 0 0,-149 80 357 0 0,113-54-40 0 0,4 6 0 0 0,247-71 0 0 0,-160 79 84 0 0,407-43-1 0 0,-585 92-30 0 0,172-13-117 0 0,-175 17 50 0 0,0 2 0 0 0,70 10 0 0 0,-109-9 98 0 0,0 0 11 0 0,0 0-1 0 0,0 1 1 0 0,14 6-1 0 0,-23-8 208 0 0,-5 3-190 0 0,-1 0 1 0 0,0 0 0 0 0,0-1 0 0 0,0 1-1 0 0,0-1 1 0 0,0 0 0 0 0,-1 0 0 0 0,1 0 0 0 0,-1 0-1 0 0,0 0 1 0 0,0-1 0 0 0,0 0 0 0 0,0 0 0 0 0,-1 0-1 0 0,-4 1 1 0 0,-9 3 24 0 0,-1 0 0 0 0,-24 2 0 0 0,35-6-26 0 0,-354 44 181 0 0,-5-23-178 0 0,248-16-4 0 0,-887 10-2 0 0,975-18 16 0 0,-21 0 27 0 0,1-2 1 0 0,-88-16 0 0 0,126 15-42 0 0,0 0 0 0 0,0 0 0 0 0,-13-8 0 0 0,20 9-23 0 0,0 0 0 0 0,1 0 0 0 0,-1-1 0 0 0,1 0 0 0 0,0 0 0 0 0,0 0 0 0 0,0-1 0 0 0,-6-7 0 0 0,10 10-16 0 0,0 0 0 0 0,0 1 1 0 0,0-1-1 0 0,0-1 1 0 0,0 1-1 0 0,1 0 1 0 0,-1 0-1 0 0,1 0 0 0 0,-1 0 1 0 0,1 0-1 0 0,0 0 1 0 0,0-1-1 0 0,0 1 1 0 0,0 0-1 0 0,0 0 1 0 0,0 0-1 0 0,1-1 0 0 0,-1 1 1 0 0,1 0-1 0 0,-1 0 1 0 0,1 0-1 0 0,0 0 1 0 0,0 0-1 0 0,0 0 0 0 0,1-2 1 0 0,2-2-40 0 0,-1 1 1 0 0,1-1-1 0 0,0 1 0 0 0,1 0 1 0 0,0 0-1 0 0,-1 0 0 0 0,7-4 1 0 0,2-1-24 0 0,1 1 0 0 0,1 1 1 0 0,-1 0-1 0 0,19-7 1 0 0,67-20-115 0 0,-82 29 187 0 0,147-45-18 0 0,257-44 0 0 0,-312 77 61 0 0,653-91 248 0 0,-642 97-264 0 0,274-20 30 0 0,-355 29-47 0 0,0 3 0 0 0,1 1 0 0 0,-1 1 0 0 0,57 13 0 0 0,-78-9 12 0 0,-8 2 47 0 0,-10-8-58 0 0,-1 0 0 0 0,0 0 1 0 0,0 0-1 0 0,0 0 0 0 0,0 0 0 0 0,0 0 1 0 0,0 0-1 0 0,0 0 0 0 0,0 0 0 0 0,1 0 1 0 0,-1 0-1 0 0,0 1 0 0 0,0-1 0 0 0,0 0 0 0 0,0 0 1 0 0,0 0-1 0 0,0 0 0 0 0,0 0 0 0 0,0 0 1 0 0,0 1-1 0 0,0-1 0 0 0,0 0 0 0 0,0 0 1 0 0,0 0-1 0 0,0 0 0 0 0,0 0 0 0 0,0 0 1 0 0,0 1-1 0 0,0-1 0 0 0,0 0 0 0 0,0 0 1 0 0,0 0-1 0 0,0 0 0 0 0,0 0 0 0 0,0 0 1 0 0,0 1-1 0 0,0-1 0 0 0,0 0 0 0 0,0 0 1 0 0,-1 0-1 0 0,1 0 0 0 0,0 0 0 0 0,0 0 1 0 0,-2 5 7 0 0,-1 0 0 0 0,0 0 1 0 0,0-1-1 0 0,0 0 0 0 0,-1 1 1 0 0,0-1-1 0 0,1 0 1 0 0,-1-1-1 0 0,-1 1 0 0 0,1-1 1 0 0,0 0-1 0 0,-7 4 0 0 0,-11 5 96 0 0,-33 13-1 0 0,43-20-64 0 0,-80 32 223 0 0,-159 39 0 0 0,-105-1-23 0 0,-9-17 73 0 0,-498 15 0 0 0,712-69-244 0 0,-203-21 1 0 0,328 13-37 0 0,1 0 0 0 0,-46-14-1 0 0,58 13-21 0 0,1 0-1 0 0,-1 0 0 0 0,1-1 1 0 0,0-1-1 0 0,1 0 0 0 0,-1 0 1 0 0,-10-10-1 0 0,19 14-13 0 0,1 0-1 0 0,-1 0 0 0 0,0 0 1 0 0,1 0-1 0 0,0 0 0 0 0,0 0 1 0 0,0 0-1 0 0,0-1 0 0 0,0 1 1 0 0,1-1-1 0 0,-1 1 0 0 0,1-1 1 0 0,-2-6-1 0 0,3 4-9 0 0,-1 1 0 0 0,1-1 0 0 0,0 0-1 0 0,0 0 1 0 0,1 1 0 0 0,-1-1 0 0 0,1 1 0 0 0,3-9-1 0 0,1-1-24 0 0,1 1-1 0 0,0 0 1 0 0,1 0-1 0 0,1 0 0 0 0,18-23 1 0 0,-8 13-34 0 0,2 2 0 0 0,1 0 0 0 0,28-22 0 0 0,79-51-135 0 0,-72 60 89 0 0,98-45 0 0 0,71-12 18 0 0,-112 51 74 0 0,2 4-1 0 0,179-31 0 0 0,41 19 1 0 0,-243 41-97 0 0,153 5 0 0 0,-37 21-190 0 0,-181-13 243 0 0,0 0 0 0 0,0 2 1 0 0,0 1-1 0 0,-1 1 0 0 0,37 18 0 0 0,-55-23 65 0 0,0 1-1 0 0,-1 0 1 0 0,1 0-1 0 0,-1 0 1 0 0,0 1-1 0 0,-1 0 1 0 0,1 0-1 0 0,-1 1 1 0 0,-1 0-1 0 0,1 0 1 0 0,7 13-1 0 0,-10-14 7 0 0,-1-1 0 0 0,0 0 0 0 0,0 1 0 0 0,0-1 0 0 0,-1 1 0 0 0,0 0 0 0 0,0 0-1 0 0,0-1 1 0 0,-1 1 0 0 0,1 0 0 0 0,-2 0 0 0 0,1 0 0 0 0,-1 0 0 0 0,1-1 0 0 0,-2 1 0 0 0,1 0 0 0 0,-1-1-1 0 0,1 1 1 0 0,-5 6 0 0 0,-1 2 27 0 0,0-1-1 0 0,-1 0 1 0 0,-1-1-1 0 0,0 1 0 0 0,-1-2 1 0 0,-1 1-1 0 0,1-1 1 0 0,-2-1-1 0 0,1 0 1 0 0,-24 14-1 0 0,-13 6 129 0 0,-80 37 0 0 0,100-54-110 0 0,-136 61 169 0 0,-229 71 0 0 0,-187 7-45 0 0,215-88 49 0 0,277-54-99 0 0,-1-5-1 0 0,-103-6 0 0 0,160-1-47 0 0,-1-1-1 0 0,0-2 0 0 0,1-1 0 0 0,-61-20 0 0 0,81 21-61 0 0,-1-1-1 0 0,1 0 1 0 0,1 0 0 0 0,-1-1 0 0 0,1-1 0 0 0,-13-11-1 0 0,17 13-17 0 0,1-1-1 0 0,-1 0 0 0 0,2 0 0 0 0,-1-1 1 0 0,1 1-1 0 0,0-1 0 0 0,0 0 1 0 0,1 0-1 0 0,0-1 0 0 0,-3-9 0 0 0,5 9-18 0 0,1 1-1 0 0,-1-1 0 0 0,1 0 0 0 0,1 1 0 0 0,0-1 0 0 0,0 0 0 0 0,1 1 0 0 0,0-1 0 0 0,0 0 0 0 0,1 1 0 0 0,0-1 0 0 0,0 1 0 0 0,1 0 0 0 0,4-9 0 0 0,7-12-106 0 0,0 1 1 0 0,29-40-1 0 0,-8 19 52 0 0,2 2 0 0 0,2 2 0 0 0,1 1 0 0 0,3 2 0 0 0,2 2 0 0 0,1 3 0 0 0,1 1-1 0 0,3 2 1 0 0,82-43 0 0 0,3 12 26 0 0,3 5-1 0 0,159-46 1 0 0,301-40 141 0 0,-510 130-56 0 0,1 4-1 0 0,0 4 0 0 0,154 7 1 0 0,-216 2-54 0 0,90 9-138 0 0,-102-7 149 0 0,1 0-1 0 0,-1 1 1 0 0,0 0 0 0 0,0 2 0 0 0,19 9-1 0 0,-32-14 13 0 0,0-1 0 0 0,0 1 0 0 0,0 0 0 0 0,0 1 0 0 0,0-1 0 0 0,0 0 0 0 0,-1 0 0 0 0,1 1 0 0 0,-1-1-1 0 0,1 1 1 0 0,-1-1 0 0 0,0 1 0 0 0,1 0 0 0 0,-1 0 0 0 0,0-1 0 0 0,0 1 0 0 0,0 0 0 0 0,0 0 0 0 0,0 0 0 0 0,-1 0 0 0 0,1 0 0 0 0,-1 0 0 0 0,1 1 0 0 0,-1-1-1 0 0,0 0 1 0 0,0 0 0 0 0,0 0 0 0 0,0 0 0 0 0,0 0 0 0 0,0 0 0 0 0,0 1 0 0 0,-1-1 0 0 0,-1 4 0 0 0,0 0 11 0 0,-1 0 0 0 0,0 0 0 0 0,0-1 1 0 0,-1 1-1 0 0,0 0 0 0 0,0-1 0 0 0,0 0 0 0 0,-1 0 0 0 0,-9 8 1 0 0,-11 6 88 0 0,-1-2 0 0 0,-1-1 0 0 0,0-1 0 0 0,-35 14 1 0 0,36-17-16 0 0,-96 40 126 0 0,-2-5 0 0 0,-1-5 0 0 0,-2-6-1 0 0,-136 20 1 0 0,97-26-153 0 0,-335 49 11 0 0,407-70-64 0 0,0-4 0 0 0,-1-4 0 0 0,-126-15 0 0 0,208 13 6 0 0,1-1 1 0 0,0-1-1 0 0,0 0 1 0 0,0 0-1 0 0,0-1 1 0 0,-14-7-1 0 0,23 9-7 0 0,1 1 0 0 0,-1 0-1 0 0,1-1 1 0 0,-1 0-1 0 0,1 0 1 0 0,0 0 0 0 0,-1 0-1 0 0,1 0 1 0 0,0 0-1 0 0,0 0 1 0 0,0-1-1 0 0,1 1 1 0 0,-1-1 0 0 0,1 1-1 0 0,-1-1 1 0 0,1 0-1 0 0,0 1 1 0 0,0-1 0 0 0,0 0-1 0 0,0 0 1 0 0,1 0-1 0 0,-1 0 1 0 0,1 0 0 0 0,-1 0-1 0 0,1 0 1 0 0,0 0-1 0 0,0 0 1 0 0,1 0-1 0 0,-1 0 1 0 0,1 0 0 0 0,0-4-1 0 0,3-4-40 0 0,0-1 1 0 0,1 1-1 0 0,0 1 0 0 0,1-1 1 0 0,0 1-1 0 0,1 0 0 0 0,0 0 0 0 0,0 1 1 0 0,1 0-1 0 0,17-16 0 0 0,5 0-131 0 0,1 1 0 0 0,35-21 0 0 0,-11 12-12 0 0,65-28-1 0 0,66-19-55 0 0,-84 37 169 0 0,17-7-3 0 0,203-57 0 0 0,120 1 72 0 0,-338 84 26 0 0,1 4-1 0 0,155-6 0 0 0,-247 23-4 0 0,3 1 18 0 0,0 1 0 0 0,16 2 0 0 0,-32-3-39 0 0,1 0 1 0 0,-1 0 0 0 0,0 0 0 0 0,0 0 0 0 0,0 0-1 0 0,0 0 1 0 0,0 0 0 0 0,0 0 0 0 0,0-1 0 0 0,0 1-1 0 0,0 0 1 0 0,0 0 0 0 0,0 0 0 0 0,1 0 0 0 0,-1 0 0 0 0,0 0-1 0 0,0 0 1 0 0,0 0 0 0 0,0 1 0 0 0,0-1 0 0 0,0 0-1 0 0,0 0 1 0 0,0 0 0 0 0,0 0 0 0 0,0 0 0 0 0,0 0-1 0 0,1 0 1 0 0,-1 0 0 0 0,0 0 0 0 0,0 0 0 0 0,0 0 0 0 0,0 0-1 0 0,0 0 1 0 0,0 0 0 0 0,0 0 0 0 0,0 0 0 0 0,0 0-1 0 0,0 0 1 0 0,0 0 0 0 0,0 1 0 0 0,0-1 0 0 0,0 0-1 0 0,0 0 1 0 0,0 0 0 0 0,0 0 0 0 0,0 0 0 0 0,0 0 0 0 0,0 0-1 0 0,0 0 1 0 0,0 0 0 0 0,0 0 0 0 0,0 1 0 0 0,0-1-1 0 0,0 0 1 0 0,0 0 0 0 0,0 0 0 0 0,0 0 0 0 0,0 0-1 0 0,0 0 1 0 0,0 0 0 0 0,0 0 0 0 0,0 0 0 0 0,0 0 0 0 0,0 0-1 0 0,0 0 1 0 0,0 1 0 0 0,0-1 0 0 0,0 0 0 0 0,-2 3 4 0 0,0 0 1 0 0,1 0 0 0 0,-1-1 0 0 0,0 1 0 0 0,-1 0 0 0 0,1-1 0 0 0,0 1 0 0 0,-1-1 0 0 0,1 0 0 0 0,-1 0 0 0 0,0 0 0 0 0,0 0 0 0 0,-4 2 0 0 0,-8 4 45 0 0,-23 7 0 0 0,-391 117 377 0 0,283-99-362 0 0,-2-6-1 0 0,-173 9 1 0 0,3-34 18 0 0,279-6-72 0 0,0-1 0 0 0,1-2 0 0 0,0-1 0 0 0,-64-24 0 0 0,95 30-12 0 0,0-2 0 0 0,0 1 0 0 0,0-1 0 0 0,1 0 0 0 0,-1 0 0 0 0,1 0 0 0 0,0-1 0 0 0,-9-10 0 0 0,13 13 0 0 0,0-1 0 0 0,0 1 0 0 0,0-1 0 0 0,0 0 0 0 0,0 0 0 0 0,1 0 0 0 0,-1 0 0 0 0,1 0 0 0 0,0 0 0 0 0,0 0 0 0 0,0-1 0 0 0,1 1 0 0 0,-1 0 0 0 0,1 0 0 0 0,-1-1 0 0 0,1 1 0 0 0,0-1 0 0 0,0 1 0 0 0,1 0 0 0 0,-1-1 0 0 0,1 1 0 0 0,1-4 0 0 0,0 0-11 0 0,1 0 0 0 0,1 0 0 0 0,-1 0-1 0 0,1 0 1 0 0,1 0 0 0 0,-1 1 0 0 0,1-1 0 0 0,0 1-1 0 0,1 1 1 0 0,-1-1 0 0 0,1 1 0 0 0,0 0 0 0 0,11-7 0 0 0,9-4-59 0 0,1 1 0 0 0,32-14 1 0 0,-48 24 50 0 0,134-60-111 0 0,3 6-1 0 0,203-53 0 0 0,12 22 131 0 0,-309 79-89 0 0,0 1 0 0 0,104-3-1 0 0,-144 13 32 0 0,-10-1 22 0 0,1 1-1 0 0,0 0 1 0 0,0 0-1 0 0,-1 0 1 0 0,1 1-1 0 0,0 0 1 0 0,-1 0 0 0 0,1 0-1 0 0,-1 0 1 0 0,1 1-1 0 0,-1 0 1 0 0,1 0 0 0 0,3 2-1 0 0,-6-3-52 0 0,-2 3 86 0 0,0-1 1 0 0,-1 1-1 0 0,0-1 1 0 0,1 0-1 0 0,-1 1 1 0 0,0-1 0 0 0,-1 0-1 0 0,1 0 1 0 0,-1 1-1 0 0,1-1 1 0 0,-1 0-1 0 0,0-1 1 0 0,0 1-1 0 0,0 0 1 0 0,0 0-1 0 0,-1-1 1 0 0,1 0-1 0 0,-1 1 1 0 0,-3 1-1 0 0,-6 5 43 0 0,-1-1 0 0 0,0 0 0 0 0,-16 6 0 0 0,19-9-18 0 0,-494 196 266 0 0,280-120-271 0 0,-349 127-17 0 0,426-152 94 0 0,-225 120 0 0 0,330-153-57 0 0,1 1 0 0 0,-63 50 0 0 0,86-59-24 0 0,1 1 0 0 0,0 1 1 0 0,1 0-1 0 0,0 2 0 0 0,2 0 0 0 0,0 0 0 0 0,-13 28 0 0 0,9-10-40 0 0,2 1 1 0 0,2 1-1 0 0,2 0 0 0 0,1 1 0 0 0,3 0 0 0 0,0 1 1 0 0,-2 64-1 0 0,8-16-136 0 0,4 0 0 0 0,19 126 1 0 0,-2-110 84 0 0,53 167 0 0 0,-42-168 60 0 0,-21-72 29 0 0,-1 0 0 0 0,-2 1-1 0 0,-1 0 1 0 0,-2 0 0 0 0,-1 40-1 0 0,-3-41 4 0 0,-1-17 6 0 0,1 1 1 0 0,1 0 0 0 0,1 0 0 0 0,1 0 0 0 0,4 21 0 0 0,0-20-8 0 0,7-2-13 0 0,-11-13 0 0 0,0 0 0 0 0,1-1 0 0 0,-1 1 0 0 0,1-1 0 0 0,-1 1 0 0 0,1-1 0 0 0,0 0 0 0 0,0 0 0 0 0,-1 0 0 0 0,1-1 0 0 0,0 1 0 0 0,0 0 0 0 0,5-1 0 0 0,-3 0 0 0 0,1 0 0 0 0,-1-1 0 0 0,0 1 0 0 0,0-1 0 0 0,1-1 0 0 0,-1 1 0 0 0,6-3 0 0 0,1-1 0 0 0,0-1 0 0 0,-1-1 0 0 0,1 0 0 0 0,-1 0 0 0 0,14-13 0 0 0,44-43 0 0 0,29-24 0 0 0,-45 46 0 0 0,2 3 0 0 0,119-62 0 0 0,-79 55 0 0 0,71-35 0 0 0,450-214 118 0 0,-56 65-264 0 0,-411 173-36 0 0,140-61-142 0 0,14-44 100 0 0,-106 52 134 0 0,-162 92 110 0 0,0 0 0 0 0,1 3 0 0 0,71-20 0 0 0,-100 33-18 0 0,0-1 0 0 0,0 1-1 0 0,0 1 1 0 0,0-1 0 0 0,1 1 0 0 0,-1 1-1 0 0,0-1 1 0 0,0 1 0 0 0,12 3 0 0 0,-16-3-2 0 0,0 0-1 0 0,0 0 1 0 0,-1 1 0 0 0,1-1 0 0 0,0 1 0 0 0,0-1 0 0 0,-1 1 0 0 0,1 0 0 0 0,-1 0 0 0 0,1 0 0 0 0,-1 0 0 0 0,0 1 0 0 0,0-1 0 0 0,0 1 0 0 0,0-1 0 0 0,0 1 0 0 0,0 0 0 0 0,-1-1-1 0 0,0 1 1 0 0,1 0 0 0 0,-1 0 0 0 0,0 0 0 0 0,1 6 0 0 0,1 10-1 0 0,-1 0 1 0 0,-1 1-1 0 0,0-1 0 0 0,-2 1 0 0 0,0-1 0 0 0,-1 1 1 0 0,-1-1-1 0 0,0 0 0 0 0,-2 0 0 0 0,0 0 0 0 0,-2-1 0 0 0,-11 25 1 0 0,-1-5-13 0 0,-1-1-1 0 0,-2-1 1 0 0,-2-1 0 0 0,-47 54 0 0 0,10-21-28 0 0,-3-2 0 0 0,-102 81-1 0 0,23-46 171 0 0,128-92-111 0 0,-1 0 1 0 0,0-1 0 0 0,-1-1-1 0 0,1-1 1 0 0,-1 0-1 0 0,0-1 1 0 0,-30 4 0 0 0,43-8-9 0 0,0-1 1 0 0,1 0 0 0 0,-1 0-1 0 0,1 0 1 0 0,-1 0 0 0 0,0-1 0 0 0,1 1-1 0 0,-1-1 1 0 0,1 0 0 0 0,-1 0-1 0 0,1 0 1 0 0,0 0 0 0 0,-1-1 0 0 0,1 0-1 0 0,-4-2 1 0 0,4 2 0 0 0,1 0 0 0 0,0-1-1 0 0,-1 1 1 0 0,1-1 0 0 0,0 1 0 0 0,0-1 0 0 0,1 0-1 0 0,-1 1 1 0 0,0-1 0 0 0,1 0 0 0 0,0 0-1 0 0,0 0 1 0 0,0-1 0 0 0,0 1 0 0 0,0 0-1 0 0,0-6 1 0 0,-1-18 32 0 0,1 0 0 0 0,1 0 0 0 0,1 0 1 0 0,7-38-1 0 0,31-104 80 0 0,38-76-272 0 0,-38 131 95 0 0,-10 26 54 0 0,75-152 0 0 0,-81 198 0 0 0,1 0 0 0 0,3 2 0 0 0,1 1 0 0 0,1 1 0 0 0,47-45 0 0 0,-69 76-3 0 0,0 0 0 0 0,0 1 0 0 0,1 0 0 0 0,0 1-1 0 0,0 0 1 0 0,0 0 0 0 0,14-5 0 0 0,-20 9 1 0 0,1 0 0 0 0,0 0-1 0 0,0 0 1 0 0,-1 1 0 0 0,1-1 0 0 0,0 1 0 0 0,0 0-1 0 0,0 0 1 0 0,-1 0 0 0 0,1 0 0 0 0,0 0 0 0 0,0 1 0 0 0,-1-1-1 0 0,1 1 1 0 0,0 0 0 0 0,0-1 0 0 0,-1 1 0 0 0,1 1-1 0 0,-1-1 1 0 0,1 0 0 0 0,-1 1 0 0 0,1-1 0 0 0,-1 1 0 0 0,0-1-1 0 0,0 1 1 0 0,0 0 0 0 0,0 0 0 0 0,0 0 0 0 0,2 4 0 0 0,2 3-16 0 0,0 0 1 0 0,-1 0-1 0 0,0 0 1 0 0,0 1-1 0 0,-1 0 1 0 0,3 13-1 0 0,13 67-47 0 0,-13-53 55 0 0,54 322 16 0 0,-55-296-24 0 0,-2 0 1 0 0,-3 0 0 0 0,-13 112-1 0 0,8-151 17 0 0,1 1-30 0 0,-13 45-1 0 0,12-56 50 0 0,3-11 67 0 0,-6-41 194 0 0,-5-84 132 0 0,-10-76-100 0 0,-48-183-152 0 0,-3-19-19 0 0,70 382-122 0 0,-47-253 281 0 0,49 268-107 0 0,-1 7-153 0 0,-3 3-72 0 0,1 0 0 0 0,1 1 0 0 0,-1 0 0 0 0,1-1 0 0 0,0 1 0 0 0,1 1-1 0 0,0-1 1 0 0,-1 15 0 0 0,-2 73-189 0 0,5-74 175 0 0,1 48-175 0 0,17 120-1 0 0,30 68-96 0 0,10-22 128 0 0,7 35 66 0 0,-55-215 117 0 0,-2 1 0 0 0,0 107 0 0 0,-12-107-1 0 0,-1-1 0 0 0,-4 1 0 0 0,-1-2 0 0 0,-3 1 0 0 0,-3-1 0 0 0,-2-1 0 0 0,-43 90 0 0 0,43-109 9 0 0,-2-1-1 0 0,-36 50 1 0 0,39-63 3 0 0,0-1 0 0 0,-2 0 0 0 0,0-2 0 0 0,-36 28 0 0 0,36-34 27 0 0,-1 0 1 0 0,0-2-1 0 0,0 0 1 0 0,-1-1-1 0 0,-1-1 1 0 0,1-1 0 0 0,-1-1-1 0 0,-1-1 1 0 0,1-1-1 0 0,-35 2 1 0 0,1-4 40 0 0,1-3 0 0 0,-1-2 0 0 0,-62-11 0 0 0,53 2-40 0 0,0-2 1 0 0,0-4-1 0 0,-83-33 1 0 0,67 16-27 0 0,3-3 1 0 0,-80-52-1 0 0,119 64-6 0 0,2-2-1 0 0,1 0 1 0 0,1-3 0 0 0,2-1-1 0 0,1-1 1 0 0,2-2 0 0 0,1-1-1 0 0,-32-53 1 0 0,30 38-106 0 0,3-2 0 0 0,3-1 0 0 0,2-1 1 0 0,2-1-1 0 0,2-1 0 0 0,-10-59 0 0 0,16 51-270 0 0,-5-101 0 0 0,18 165 376 0 0,0 0 0 0 0,0 0 0 0 0,0 0 0 0 0,0 0 0 0 0,-1 0 0 0 0,1 0 1 0 0,0 0-1 0 0,0 0 0 0 0,0 0 0 0 0,-1 0 0 0 0,1 0 0 0 0,-1 0 0 0 0,1 1 0 0 0,0-1 1 0 0,-1 0-1 0 0,-1-2 0 0 0,-4 4 3 0 0,5 0-3 0 0,-4 0 1 0 0,0 1 0 0 0,0 0 0 0 0,1 0 0 0 0,-1 0 0 0 0,1 1 0 0 0,-1-1 0 0 0,1 1 0 0 0,0 0 0 0 0,-7 7 0 0 0,-2 0 0 0 0,-47 36 0 0 0,-281 236 0 0 0,47 29 408 0 0,256-270-322 0 0,1-5-21 0 0,0-1 0 0 0,-3-2 0 0 0,-1-2 0 0 0,-68 40 0 0 0,159-102-199 0 0,-1-2-1 0 0,82-73 1 0 0,74-73 57 0 0,-125 111 82 0 0,135-96 17 0 0,12 13 129 0 0,-133 90-56 0 0,24-15 155 0 0,132-62 0 0 0,-62 46-186 0 0,-139 68-37 0 0,-1-2 0 0 0,64-48-1 0 0,-84 51 566 0 0,-29 26-538 0 0,-6 11-65 0 0,0 0 1 0 0,0 0 0 0 0,-1-1 0 0 0,-1 0 0 0 0,-1-1 0 0 0,1 0-1 0 0,-23 21 1 0 0,6-4-50 0 0,13-13 50 0 0,12-14-48 0 0,2-4-218 0 0,0 0 268 0 0,0 1-1 0 0,0 0 1 0 0,0 0 0 0 0,0 1 0 0 0,0-1-1 0 0,0 0 1 0 0,0 0 0 0 0,2-1 0 0 0,3-2-3 0 0,54-51-100 0 0,54-64 1 0 0,55-38-1 0 0,-115 110 96 0 0,200-156-113 0 0,-60 52 30 0 0,-176 135 82 0 0,119-93-23 0 0,-106 87 39 0 0,0 2 1 0 0,55-27-1 0 0,-76 42 1 0 0,1 1-1 0 0,0 0 1 0 0,16-4-1 0 0,-24 8 0 0 0,0-1-1 0 0,0 1 1 0 0,0 0 0 0 0,0 0-1 0 0,0 0 1 0 0,0 0-1 0 0,6 1 1 0 0,-8 0-2 0 0,0-1 1 0 0,1 0 0 0 0,-1 1 0 0 0,0-1-1 0 0,0 1 1 0 0,1 0 0 0 0,-1-1 0 0 0,0 1-1 0 0,0 0 1 0 0,0 0 0 0 0,0 0 0 0 0,0 0-1 0 0,0 0 1 0 0,0 0 0 0 0,0 0 0 0 0,-1 0-1 0 0,1 0 1 0 0,1 2 0 0 0,-1-1-10 0 0,-1-1 0 0 0,1 1 0 0 0,-1 0 0 0 0,1 0 0 0 0,-1 0 0 0 0,0 0 0 0 0,1 0 0 0 0,-1-1 0 0 0,0 1 0 0 0,0 0 0 0 0,0 0 0 0 0,-1 0 0 0 0,0 4 0 0 0,-10 24-97 0 0,11-29 107 0 0,-13 25-174 0 0,0 1-1 0 0,-2-2 0 0 0,-31 40 1 0 0,-65 65-1632 0 0,32-49 571 0 0,-8-3-11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35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2882 2389 9215 0 0,'-4'0'422'0'0,"-42"3"151"0"0,14-2-128 0 0,-1 2 0 0 0,1 1 0 0 0,-54 14 0 0 0,-137 61 2422 0 0,-123 33 1003 0 0,-165 3-3343 0 0,-4-34 16 0 0,405-62-455 0 0,41-5-78 0 0,55-12-23 0 0,12-2-62 0 0,3 3-45 0 0,2 2 77 0 0,0 0-1 0 0,0 0 1 0 0,0-1 0 0 0,1 1-1 0 0,0-1 1 0 0,0 0-1 0 0,0 0 1 0 0,0 0 0 0 0,1-1-1 0 0,-1 0 1 0 0,1 1-1 0 0,8 3 1 0 0,5 2-118 0 0,1-1-1 0 0,25 8 1 0 0,-7-6 23 0 0,1-1 0 0 0,76 7 1 0 0,79-9 32 0 0,56-19-18 0 0,-127 4 31 0 0,197-19-317 0 0,133-4-105 0 0,-272 36 1157 0 0,-183-3-412 0 0,-12 5-52 0 0,1-1 1 0 0,-1 0-1 0 0,0-1 1 0 0,0-1-1 0 0,-19 3 1 0 0,-84 7 732 0 0,104-12-827 0 0,-171 9 270 0 0,0-7-1 0 0,0-8 0 0 0,-279-43 1 0 0,342 26-307 0 0,2-6 1 0 0,0-5 0 0 0,-119-50-1 0 0,214 72-48 0 0,-41-22 0 0 0,58 28 0 0 0,1-1 0 0 0,0 0 0 0 0,0 0 0 0 0,0-1 0 0 0,0 0 0 0 0,1 0 0 0 0,0 0 0 0 0,1-1 0 0 0,-7-10 0 0 0,10 15-13 0 0,1 0 1 0 0,0-1-1 0 0,0 1 0 0 0,0-1 1 0 0,0 0-1 0 0,0 1 0 0 0,1-1 0 0 0,-1 0 1 0 0,1 1-1 0 0,-1-1 0 0 0,1 0 0 0 0,0 1 1 0 0,0-1-1 0 0,0 0 0 0 0,2-4 0 0 0,-1 2-11 0 0,0 1-1 0 0,1 0 0 0 0,-1-1 1 0 0,1 1-1 0 0,1 0 0 0 0,-1 0 1 0 0,0 0-1 0 0,6-5 0 0 0,0-1-51 0 0,2 0-1 0 0,-1 1 1 0 0,1 1 0 0 0,1 0 0 0 0,17-11-1 0 0,15-5-106 0 0,0 3 0 0 0,2 1 0 0 0,0 2 0 0 0,1 2 0 0 0,1 2 0 0 0,82-13 0 0 0,297-11-379 0 0,-388 36 505 0 0,603-20-320 0 0,-449 17 394 0 0,105 1 1982 0 0,-299 2-1924 0 0,-1 0-1 0 0,0 0 1 0 0,0 1 0 0 0,0-1 0 0 0,0 1-1 0 0,0-1 1 0 0,0 1 0 0 0,-7-1 0 0 0,3 0 21 0 0,-41-10 160 0 0,-1 2 0 0 0,-70-5 0 0 0,-287 2-87 0 0,-2 35-253 0 0,-537 74 87 0 0,857-86 34 0 0,-37 5 77 0 0,-160-2-1 0 0,276-13-113 0 0,4 0-3 0 0,1 0 1 0 0,0 0-1 0 0,0-1 1 0 0,-1 1 0 0 0,1-1-1 0 0,-6-2 1 0 0,8 2-94 0 0,4-1-58 0 0,4-3 86 0 0,0 0 0 0 0,0 1 0 0 0,0 0 0 0 0,0 0 0 0 0,1 0 0 0 0,11-4 0 0 0,48-16-354 0 0,-46 18 298 0 0,383-93-907 0 0,-148 65 985 0 0,3 15 196 0 0,-194 14-128 0 0,373-9 140 0 0,-1 17-110 0 0,-280-1-64 0 0,3 3 12 0 0,68 0 0 0 0,-200-6 180 0 0,44 5 688 0 0,-75-4-674 0 0,-92-1 246 0 0,-110 2-215 0 0,-59 14-150 0 0,-92 5-73 0 0,-145-18 30 0 0,412-8 62 0 0,0-4 0 0 0,1-3-1 0 0,-136-40 1 0 0,194 44-6 0 0,-53-25 1 0 0,75 30-90 0 0,1 0 1 0 0,-1-1-1 0 0,1 0 0 0 0,0-1 1 0 0,1 0-1 0 0,-1 0 1 0 0,1 0-1 0 0,0-1 1 0 0,1 0-1 0 0,-9-13 0 0 0,13 17-17 0 0,0 0 0 0 0,1 0 0 0 0,-1-1 0 0 0,1 1 0 0 0,0 0 0 0 0,0-1 0 0 0,0 1 0 0 0,0 0-1 0 0,1-1 1 0 0,-1 1 0 0 0,1-1 0 0 0,0 1 0 0 0,1-7 0 0 0,-1 4-12 0 0,2 1 1 0 0,-1 0-1 0 0,1 0 1 0 0,-1 0-1 0 0,1 0 1 0 0,1 0-1 0 0,-1 0 0 0 0,4-5 1 0 0,3-2-50 0 0,0 1 0 0 0,0 0 0 0 0,1 0 0 0 0,1 1 0 0 0,20-15 0 0 0,-8 8-23 0 0,2 2 0 0 0,1 0-1 0 0,-1 2 1 0 0,30-11 0 0 0,114-33-264 0 0,-135 46 302 0 0,128-35-62 0 0,216-33 0 0 0,174 24 31 0 0,182 61 31 0 0,-654-3 79 0 0,-77-2 261 0 0,-7 0-192 0 0,-18 5-32 0 0,-1-1 0 0 0,-1-1 0 0 0,-40 3 0 0 0,16-3-35 0 0,-574 54 54 0 0,-266 41-86 0 0,653-67-2 0 0,-113 14 153 0 0,0-16 137 0 0,188-26-133 0 0,128-5-107 0 0,0-1 1 0 0,-61-13-1 0 0,88 14-34 0 0,0 0 0 0 0,1-1 0 0 0,-1 0 0 0 0,0 0 0 0 0,1 0 0 0 0,-1 0 0 0 0,1-1 0 0 0,0 1 0 0 0,0-1 0 0 0,0 0 0 0 0,-6-6 0 0 0,10 9-3 0 0,-1-1-1 0 0,1 0 0 0 0,-1 1 1 0 0,1-1-1 0 0,0 0 0 0 0,-1 1 1 0 0,1-1-1 0 0,-1 0 0 0 0,1 1 1 0 0,0-1-1 0 0,0 0 0 0 0,-1 0 1 0 0,1-1-1 0 0,0 0-14 0 0,0 0 1 0 0,1 0-1 0 0,-1 0 1 0 0,0 0-1 0 0,1 0 1 0 0,0 0 0 0 0,-1 0-1 0 0,1 0 1 0 0,0 0-1 0 0,0 0 1 0 0,0 0-1 0 0,0 0 1 0 0,1 1-1 0 0,-1-1 1 0 0,0 0-1 0 0,1 1 1 0 0,-1-1-1 0 0,4-2 1 0 0,4-3-64 0 0,0 0-1 0 0,13-7 1 0 0,-20 13 69 0 0,26-15-170 0 0,1 2 0 0 0,49-18 0 0 0,66-12-267 0 0,-81 25 292 0 0,344-80-154 0 0,597-28 216 0 0,-631 95-71 0 0,3 18-317 0 0,-289 14 364 0 0,146-2 59 0 0,-197 4 1146 0 0,-40-2-859 0 0,-164 12 460 0 0,-206 19-422 0 0,-546 34-248 0 0,743-61 15 0 0,-1-7 0 0 0,-199-29 1 0 0,338 25-16 0 0,1-1 1 0 0,1-2 0 0 0,-48-19-1 0 0,55 13-130 0 0,30 16 104 0 0,-1-1 1 0 0,1 1-1 0 0,0-1 1 0 0,-1 1 0 0 0,1-1-1 0 0,0 0 1 0 0,0 1 0 0 0,-1-1-1 0 0,1 1 1 0 0,0-1 0 0 0,0 0-1 0 0,0 1 1 0 0,0-1-1 0 0,0 0 1 0 0,0 1 0 0 0,0-1-1 0 0,0 0 1 0 0,0 1 0 0 0,0-1-1 0 0,0 1 1 0 0,1-1 0 0 0,-1 0-1 0 0,0 1 1 0 0,1-2 0 0 0,-1 1-19 0 0,1-3-15 0 0,1 1 0 0 0,0-1 0 0 0,0 1 0 0 0,0-1 0 0 0,0 1 1 0 0,0 0-1 0 0,0 0 0 0 0,1 0 0 0 0,0 0 0 0 0,0 0 0 0 0,6-5 0 0 0,6-3-161 0 0,19-11 1 0 0,-28 18 157 0 0,40-22-293 0 0,1 1 0 0 0,88-31 0 0 0,106-19-88 0 0,-220 69 431 0 0,432-113 188 0 0,6 42 0 0 0,-360 67-188 0 0,395-31 67 0 0,-372 32 568 0 0,-126 8-497 0 0,-34-4-42 0 0,0 2-1 0 0,-53 2 0 0 0,-82 13 208 0 0,129-8-288 0 0,-804 62 99 0 0,667-51-120 0 0,-425 27-74 0 0,494-41 76 0 0,-122-15 0 0 0,202 10 0 0 0,1-1 0 0 0,-56-17 0 0 0,85 21-8 0 0,0 1 0 0 0,0-1-1 0 0,0 0 1 0 0,0 0 0 0 0,0 0-1 0 0,0 0 1 0 0,1 0 0 0 0,-4-3 0 0 0,4 3-110 0 0,18-8-130 0 0,-12 6 215 0 0,0 0 1 0 0,1 1-1 0 0,-1-1 1 0 0,8-1 0 0 0,143-37-530 0 0,-48 13 305 0 0,52-16 70 0 0,98-26 17 0 0,118-24 156 0 0,89-9 14 0 0,-364 86 0 0 0,151-22 0 0 0,-192 33 0 0 0,1 2 0 0 0,71 6 0 0 0,-110 0 21 0 0,0 0 0 0 0,0 2-1 0 0,0 0 1 0 0,0 2 0 0 0,-1 0 0 0 0,0 1-1 0 0,0 1 1 0 0,26 15 0 0 0,-46-23-12 0 0,-1 1 0 0 0,1-1 1 0 0,0 0-1 0 0,-1 1 0 0 0,1-1 0 0 0,-1 1 0 0 0,1-1 1 0 0,0 1-1 0 0,-1-1 0 0 0,1 1 0 0 0,-1 0 0 0 0,0-1 1 0 0,1 1-1 0 0,-1-1 0 0 0,1 2 0 0 0,0 0 17 0 0,1 0 62 0 0,-3 1 32 0 0,0 2-88 0 0,-1-1-1 0 0,1 1 0 0 0,-1-1 1 0 0,0 0-1 0 0,0 0 0 0 0,-1 0 0 0 0,0 0 1 0 0,1 0-1 0 0,-1 0 0 0 0,0-1 1 0 0,-1 1-1 0 0,1-1 0 0 0,-8 6 1 0 0,-5 3 40 0 0,0-1 1 0 0,-19 9-1 0 0,-216 98 290 0 0,-8-18-263 0 0,22-10-72 0 0,-639 270-27 0 0,762-313-17 0 0,-154 57-46 0 0,242-96 66 0 0,10-2-10 0 0,-1-2-1 0 0,1 0 1 0 0,-29 3 0 0 0,43-6-131 0 0,3-2 113 0 0,0 1 0 0 0,1 0 0 0 0,-1-1 0 0 0,0 1 0 0 0,0 0 0 0 0,0-1 0 0 0,0 0 0 0 0,1 1 0 0 0,-1-1 0 0 0,0 0 0 0 0,1-1 0 0 0,6-2-39 0 0,166-72-1000 0 0,-116 51 827 0 0,1 3 0 0 0,120-27 0 0 0,129-3 164 0 0,207 11 430 0 0,-420 41-282 0 0,1 5 0 0 0,-1 4-1 0 0,131 29 1 0 0,-95-1-76 0 0,-117-32 3 0 0,0 1 0 0 0,-1 0 0 0 0,1 1 0 0 0,-2 0 0 0 0,1 1 0 0 0,22 19 1 0 0,-31-23 7 0 0,0-1 1 0 0,0 1-1 0 0,0 1 1 0 0,-1-1-1 0 0,1 1 0 0 0,-1-1 1 0 0,0 1-1 0 0,-1 0 1 0 0,1 0-1 0 0,-1 0 1 0 0,0 0-1 0 0,-1 1 1 0 0,1-1-1 0 0,-1 1 1 0 0,0-1-1 0 0,1 10 1 0 0,-2-8 8 0 0,-1 0 0 0 0,0 0 0 0 0,0 0 0 0 0,0 0 0 0 0,-1 0 0 0 0,0 0 1 0 0,0 0-1 0 0,-1-1 0 0 0,0 1 0 0 0,0-1 0 0 0,-1 0 0 0 0,-6 10 0 0 0,-7 6 100 0 0,-1 0 0 0 0,-1-1 0 0 0,-41 35 0 0 0,-75 44 357 0 0,-275 126 463 0 0,324-183-832 0 0,-52 25 59 0 0,-195 67 1 0 0,82-57-99 0 0,-4-20-19 0 0,239-56-36 0 0,0 0 0 0 0,0-1-1 0 0,-1-1 1 0 0,1 0 0 0 0,-27-4-1 0 0,42 4-13 0 0,0 0 1 0 0,1 0-1 0 0,-1 0 0 0 0,1-1 0 0 0,-1 1 0 0 0,1 0 0 0 0,-1 0 1 0 0,1 0-1 0 0,-1-1 0 0 0,1 1 0 0 0,-1 0 0 0 0,1 0 1 0 0,0-1-1 0 0,-1 1 0 0 0,1 0 0 0 0,-1-1 0 0 0,1 1 1 0 0,0-1-1 0 0,-1 1 0 0 0,1 0 0 0 0,0-1 0 0 0,-1 1 0 0 0,1-1 1 0 0,0 1-1 0 0,0-1 0 0 0,-1 1 0 0 0,1-1 0 0 0,0 1 1 0 0,0-1-1 0 0,0 1 0 0 0,0-1 0 0 0,0 0 0 0 0,4-15-118 0 0,-4 15 127 0 0,4-8-55 0 0,1-1 1 0 0,0 1 0 0 0,1 1 0 0 0,0-1 0 0 0,0 1 0 0 0,1 0 0 0 0,8-8 0 0 0,60-49-280 0 0,-67 58 299 0 0,199-145-521 0 0,10 12 153 0 0,-163 106 306 0 0,538-292-63 0 0,-148 96 88 0 0,54-11 90 0 0,-496 240-21 0 0,27-12 201 0 0,57-17-1 0 0,-78 28-151 0 0,1 0-1 0 0,0 0 1 0 0,0 1 0 0 0,0 0-1 0 0,0 1 1 0 0,0 0-1 0 0,0 0 1 0 0,0 1 0 0 0,0 0-1 0 0,0 1 1 0 0,12 3 0 0 0,-17-3-44 0 0,1 0 0 0 0,-1 1 0 0 0,0-1 1 0 0,0 1-1 0 0,0 0 0 0 0,0 0 1 0 0,-1 0-1 0 0,1 0 0 0 0,-1 1 0 0 0,0-1 1 0 0,0 1-1 0 0,0 0 0 0 0,3 5 1 0 0,3 7 2 0 0,15 35 0 0 0,-14-25-6 0 0,-2 1 0 0 0,-1 0-1 0 0,-1 0 1 0 0,-1 0 0 0 0,-1 0 0 0 0,0 44-1 0 0,-5-4 3 0 0,-15 104-1 0 0,-45 195-8 0 0,35-256 0 0 0,-49 135 0 0 0,53-185 1 0 0,-43 109 9 0 0,64-168 11 0 0,0-4 1 0 0,1-7-14 0 0,0 1 0 0 0,1-1 0 0 0,0 0 1 0 0,0 0-1 0 0,1 1 0 0 0,0-1 1 0 0,4-9-1 0 0,1-10 0 0 0,72-262-8 0 0,-35 138 0 0 0,-16 51-7 0 0,128-411-110 0 0,-148 489 102 0 0,1 1 0 0 0,2-1 0 0 0,0 2-1 0 0,23-35 1 0 0,-33 57 16 0 0,-1-1 0 0 0,0 1 0 0 0,0-1 0 0 0,1 1 0 0 0,-1 0 0 0 0,0-1 0 0 0,1 1-1 0 0,-1-1 1 0 0,0 1 0 0 0,1 0 0 0 0,-1-1 0 0 0,1 1 0 0 0,-1 0 0 0 0,0 0 0 0 0,1-1 0 0 0,-1 1 0 0 0,1 0 0 0 0,-1 0-1 0 0,1 0 1 0 0,-1 0 0 0 0,1-1 0 0 0,-1 1 0 0 0,1 0 0 0 0,-1 0 0 0 0,1 0 0 0 0,-1 0 0 0 0,1 0 0 0 0,-1 0 0 0 0,1 0-1 0 0,-1 0 1 0 0,1 1 0 0 0,-1-1 0 0 0,1 0 0 0 0,-1 0 0 0 0,1 0 0 0 0,-1 0 0 0 0,1 1 0 0 0,-1-1 0 0 0,1 0 0 0 0,-1 0 0 0 0,0 1-1 0 0,1-1 1 0 0,-1 0 0 0 0,0 1 0 0 0,1-1 0 0 0,-1 1 0 0 0,0-1 0 0 0,1 0 0 0 0,-1 1 0 0 0,3 3-9 0 0,-1-1 0 0 0,0 1 0 0 0,0 0 0 0 0,-1-1 1 0 0,3 7-1 0 0,0 6-51 0 0,-1 0 1 0 0,0-1-1 0 0,-1 1 1 0 0,1 26-1 0 0,-7 68-222 0 0,3-88 232 0 0,-23 296-211 0 0,7-106 195 0 0,17-207 64 0 0,-33 366-10 0 0,18-253 12 0 0,-36 129-1 0 0,-6-52 115 0 0,45-164-50 0 0,-1 0 0 0 0,-2 0 1 0 0,-35 55-1 0 0,44-78-38 0 0,-1 0 1 0 0,0 0-1 0 0,0 0 0 0 0,0 0 1 0 0,-1-1-1 0 0,0-1 0 0 0,-1 1 0 0 0,0-1 1 0 0,0-1-1 0 0,-17 8 0 0 0,22-11-15 0 0,0 0 0 0 0,0-1 1 0 0,0 0-1 0 0,-1 0 0 0 0,1 0 0 0 0,0 0 0 0 0,-1-1 0 0 0,1 1 0 0 0,-1-1 1 0 0,1 0-1 0 0,0-1 0 0 0,-1 1 0 0 0,1-1 0 0 0,-1 0 0 0 0,1 0 0 0 0,0 0 1 0 0,0 0-1 0 0,0-1 0 0 0,-1 0 0 0 0,1 0 0 0 0,1 0 0 0 0,-1 0 0 0 0,0 0 1 0 0,1-1-1 0 0,-1 0 0 0 0,1 0 0 0 0,-6-6 0 0 0,-6-9 1 0 0,1-1 0 0 0,1 0 0 0 0,1-1 0 0 0,0 0 0 0 0,2-1 0 0 0,0-1-1 0 0,2 0 1 0 0,0 0 0 0 0,1 0 0 0 0,-3-26 0 0 0,-4-31-47 0 0,-4-125 0 0 0,18 198 31 0 0,-9-566-306 0 0,8 263 219 0 0,0 182 25 0 0,-23-503-59 0 0,22 608 103 0 0,-11-89-125 0 0,10 96 124 0 0,-1 0 1 0 0,0 0-1 0 0,0 0 1 0 0,-13-25-1 0 0,16 37 22 0 0,-1 0 0 0 0,1 0 0 0 0,-1 1 0 0 0,0-1 0 0 0,0 1 0 0 0,0-1 0 0 0,0 1 0 0 0,0 0 0 0 0,0 0 0 0 0,-1 0 0 0 0,1 0 0 0 0,-6-3 0 0 0,7 5 0 0 0,-1-1 0 0 0,0 0 0 0 0,0 1 0 0 0,1 0 0 0 0,-1-1 0 0 0,0 1 0 0 0,0 0 0 0 0,0 0 0 0 0,0 0 0 0 0,0 0 0 0 0,0 0 0 0 0,1 0 0 0 0,-1 1 0 0 0,0-1 0 0 0,0 0 0 0 0,0 1 0 0 0,1 0 0 0 0,-1-1 0 0 0,0 1 0 0 0,0 0 0 0 0,1 0 0 0 0,-2 1 0 0 0,-4 3 0 0 0,1 0 0 0 0,0 0 0 0 0,0 0 0 0 0,0 1 0 0 0,1 0 0 0 0,0 0 0 0 0,-7 11 0 0 0,-26 51 0 0 0,37-67 0 0 0,-26 59-48 0 0,2 1 0 0 0,-23 86-1 0 0,-19 134-58 0 0,43-167 82 0 0,-15 59 7 0 0,-110 433-39 0 0,130-543 63 0 0,-28 60 1 0 0,37-102 2 0 0,0 0 0 0 0,-2 0 1 0 0,0-1-1 0 0,-2-1 1 0 0,0 0-1 0 0,-20 22 1 0 0,30-37 30 0 0,-1 0 1 0 0,1-1-1 0 0,-1 1 1 0 0,1-1-1 0 0,-1 0 1 0 0,0 0 0 0 0,0 0-1 0 0,-8 3 1 0 0,10-6-19 0 0,0 1 0 0 0,0 0 0 0 0,1-1 0 0 0,-1 1 0 0 0,0-1 0 0 0,0 0 0 0 0,0 0 0 0 0,0 0 0 0 0,0 0 0 0 0,0 0 0 0 0,0-1 0 0 0,0 1 0 0 0,1-1 0 0 0,-1 0 0 0 0,0 0 0 0 0,0 0 0 0 0,1 0 0 0 0,-4-2 0 0 0,-3-3 16 0 0,0-1 0 0 0,0 0 1 0 0,1 0-1 0 0,0-1 1 0 0,1 0-1 0 0,0 0 1 0 0,0-1-1 0 0,1 0 1 0 0,-10-16-1 0 0,-1-9 11 0 0,-20-51 0 0 0,8 2-20 0 0,-20-91 0 0 0,-8-91-86 0 0,53 244 64 0 0,-60-318-7 0 0,-57-265-12 0 0,80 443-46 0 0,28 120 57 0 0,-33-71 0 0 0,39 99 5 0 0,0 1-1 0 0,0 0 1 0 0,-1 0-1 0 0,-1 1 1 0 0,0 0-1 0 0,-14-14 1 0 0,19 21 10 0 0,1 1 0 0 0,-1 0-1 0 0,0 0 1 0 0,0 0 0 0 0,-1 0 0 0 0,1 1-1 0 0,0 0 1 0 0,-1 0 0 0 0,0 0 0 0 0,1 0 0 0 0,-1 1-1 0 0,0-1 1 0 0,0 1 0 0 0,0 1 0 0 0,0-1-1 0 0,0 1 1 0 0,0-1 0 0 0,0 1 0 0 0,0 1 0 0 0,0-1-1 0 0,-6 2 1 0 0,1 1-6 0 0,2 1 0 0 0,-1 0-1 0 0,0 0 1 0 0,1 0 0 0 0,0 1-1 0 0,0 1 1 0 0,0-1 0 0 0,1 1 0 0 0,-1 1-1 0 0,-8 9 1 0 0,-7 11-39 0 0,-30 43 0 0 0,20-18-51 0 0,2 1 1 0 0,2 1-1 0 0,-32 84 0 0 0,-45 182-107 0 0,76-221 202 0 0,-23 78-56 0 0,-63 184 14 0 0,101-321 32 0 0,-3 0-1 0 0,-1-2 0 0 0,-2 0 1 0 0,-29 41-1 0 0,46-73 15 0 0,-1-1 1 0 0,1 0-1 0 0,-1 0 0 0 0,0 0 0 0 0,0-1 0 0 0,0 1 0 0 0,-7 3 1 0 0,11-8-14 0 0,0 0 1 0 0,0 1-1 0 0,1-1 1 0 0,-1 0 0 0 0,0 1-1 0 0,0-1 1 0 0,0 0-1 0 0,0 0 1 0 0,0 0 0 0 0,0 0-1 0 0,0 0 1 0 0,0 0 0 0 0,0 0-1 0 0,0 0 1 0 0,1 0-1 0 0,-1 0 1 0 0,0 0 0 0 0,0-1-1 0 0,0 1 1 0 0,0 0-1 0 0,0-1 1 0 0,0 1 0 0 0,1-1-1 0 0,-1 1 1 0 0,0-1 0 0 0,0 1-1 0 0,0-2 1 0 0,-2 0 7 0 0,1 0 1 0 0,0 0-1 0 0,0-1 0 0 0,0 1 1 0 0,0-1-1 0 0,-1-2 1 0 0,-3-7-1 0 0,1 1 1 0 0,0-1 0 0 0,0 1-1 0 0,-4-25 1 0 0,-5-52 56 0 0,10 60-63 0 0,-80-661-104 0 0,82 666 70 0 0,-9-61-56 0 0,11 91 94 0 0,0-1 1 0 0,0 0-1 0 0,0 0 1 0 0,-3 13-1 0 0,0 8 4 0 0,2-7-16 0 0,-3 100-76 0 0,4-101 65 0 0,2 1 0 0 0,0-1 1 0 0,1 0-1 0 0,7 22 0 0 0,-9-35 10 0 0,1-1 1 0 0,0 0-1 0 0,0 0 0 0 0,0 0 0 0 0,0-1 0 0 0,1 1 0 0 0,0 0 1 0 0,0-1-1 0 0,0 0 0 0 0,1 0 0 0 0,-1 0 0 0 0,1 0 1 0 0,0 0-1 0 0,0-1 0 0 0,0 0 0 0 0,1 0 0 0 0,-1 0 0 0 0,1 0 1 0 0,0 0-1 0 0,-1-1 0 0 0,1 0 0 0 0,0 0 0 0 0,1-1 0 0 0,-1 1 1 0 0,10 0-1 0 0,5 0-21 0 0,0-2-1 0 0,0 0 1 0 0,0-1 0 0 0,0-1-1 0 0,0-1 1 0 0,-1-1 0 0 0,21-6 0 0 0,131-55-149 0 0,-121 41 166 0 0,-1-2 0 0 0,-2-1 0 0 0,-1-3 0 0 0,43-36 0 0 0,159-154-46 0 0,-228 201 51 0 0,70-68-9 0 0,-3-5 1 0 0,-5-4 0 0 0,85-126-1 0 0,-126 161 23 0 0,192-264 36 0 0,-205 291-28 0 0,-8 8 51 0 0,1 1-1 0 0,47-43 1 0 0,-66 66 33 0 0,-3 8-96 0 0,0-1 1 0 0,0 0-1 0 0,-1 0 0 0 0,1 1 0 0 0,-1-1 1 0 0,0 0-1 0 0,-1-1 0 0 0,1 1 0 0 0,-1 0 0 0 0,-6 7 1 0 0,4-4-6 0 0,-200 294-121 0 0,-88 107-455 0 0,168-219-1208 0 0,65-86-4745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4:39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3893 2809 16239 0 0,'-57'-6'1579'0'0,"-39"-2"-1371"0"0,-518-15 617 0 0,546 19-746 0 0,-178-17 75 0 0,21 2 216 0 0,-185 3 28 0 0,1 36-427 0 0,218 12-45 0 0,189-32-12 0 0,9 8-786 0 0,-1-2 743 0 0,0-1 0 0 0,1 0 0 0 0,-1-1 1 0 0,1 1-1 0 0,0-1 0 0 0,0-1 1 0 0,1 1-1 0 0,-1-1 0 0 0,14 3 0 0 0,13 3-201 0 0,41 5 0 0 0,-30-6 240 0 0,523 78-426 0 0,6-58 386 0 0,-344-33 58 0 0,70 0-12 0 0,-182 4 1200 0 0,-138-5-382 0 0,-47-7 9 0 0,-121-6 0 0 0,111 14-539 0 0,-523-34-99 0 0,530 36-78 0 0,-628-16 429 0 0,-142 2-118 0 0,761 14-340 0 0,-27 0-6 0 0,20 2-60 0 0,-133-19 0 0 0,205 17 32 0 0,-6-2-520 0 0,23 3 358 0 0,3-2 95 0 0,1-1 1 0 0,0 1-1 0 0,1 1 1 0 0,-1-1-1 0 0,11-3 1 0 0,46-10-281 0 0,-39 10 255 0 0,-24 7 126 0 0,435-106-832 0 0,-102 33 834 0 0,-9 1 0 0 0,140-30-80 0 0,-130 29-415 0 0,438-38 0 0 0,-323 87 275 0 0,-418 25 342 0 0,0 1 1 0 0,0 1 0 0 0,39 10 521 0 0,-73-9-446 0 0,-3 2-126 0 0,0 1 0 0 0,-1-1 1 0 0,1 0-1 0 0,-1-1 0 0 0,0 1 0 0 0,-1-1 0 0 0,1 0 0 0 0,-1-1 0 0 0,0 0 0 0 0,0 0 0 0 0,-12 5 0 0 0,-7 1 98 0 0,-1-1-1 0 0,-30 6 1 0 0,-182 36 231 0 0,-366 31 0 0 0,-254-49 159 0 0,356-50-240 0 0,347 5-284 0 0,-183-40 0 0 0,220 23-36 0 0,99 23 0 0 0,0-1 0 0 0,1-1 0 0 0,-33-19 0 0 0,49 26 0 0 0,1-1 0 0 0,-1 0 0 0 0,1 0 0 0 0,0 0 0 0 0,-1 0 0 0 0,1 0 0 0 0,0-1 0 0 0,-3-3 0 0 0,4 5 0 0 0,1 0 0 0 0,-1-1 0 0 0,1 1 0 0 0,-1 0 0 0 0,1 0 0 0 0,0 0 0 0 0,-1 0 0 0 0,1 0 0 0 0,0 0 0 0 0,0-1 0 0 0,0 1 0 0 0,0 0 0 0 0,0 0 0 0 0,0 0 0 0 0,0 0 0 0 0,0-1 0 0 0,1 1 0 0 0,-1 0 0 0 0,0 0 0 0 0,1 0 0 0 0,-1 0 0 0 0,0 0 0 0 0,1 0 0 0 0,0 0 0 0 0,0-2 0 0 0,6-5-55 0 0,1 0-1 0 0,-1 1 0 0 0,1 0 1 0 0,0 0-1 0 0,1 1 0 0 0,0 0 1 0 0,17-8-1 0 0,-15 7-4 0 0,54-28-277 0 0,0 3-1 0 0,71-23 1 0 0,143-33-350 0 0,45 9 410 0 0,3 19 184 0 0,-192 36 87 0 0,592-85-51 0 0,-494 78 40 0 0,222-10-134 0 0,-396 40 124 0 0,67-1-52 0 0,-100 3 66 0 0,0 1-1 0 0,45 10 0 0 0,-27 2 89 0 0,-43-14-65 0 0,0 0 0 0 0,-1 1 1 0 0,1-1-1 0 0,0 0 0 0 0,-1 1 0 0 0,1-1 0 0 0,-1 0 1 0 0,1 1-1 0 0,-1-1 0 0 0,1 0 0 0 0,-1 1 1 0 0,1-1-1 0 0,-1 1 0 0 0,1-1 0 0 0,-1 1 1 0 0,0-1-1 0 0,1 1 0 0 0,-1-1 0 0 0,0 1 0 0 0,1 0 1 0 0,0 1 29 0 0,-1-2-36 0 0,0 0 0 0 0,0 0 1 0 0,0 1-1 0 0,0-1 1 0 0,1 0-1 0 0,-1 0 1 0 0,0 0-1 0 0,0 0 1 0 0,0 1-1 0 0,0-1 1 0 0,0 0-1 0 0,0 0 1 0 0,0 0-1 0 0,0 0 0 0 0,0 1 1 0 0,0-1-1 0 0,0 0 1 0 0,0 0-1 0 0,0 0 1 0 0,0 0-1 0 0,0 1 1 0 0,0-1-1 0 0,0 0 1 0 0,0 0-1 0 0,0 0 0 0 0,0 1 1 0 0,0-1-1 0 0,0 0 1 0 0,0 0-1 0 0,0 0 1 0 0,-1 1-1 0 0,-1 6 45 0 0,-1-1 0 0 0,0 1 0 0 0,0 0 0 0 0,0-1 0 0 0,-1 0 0 0 0,0 0 0 0 0,-1 0-1 0 0,1 0 1 0 0,-1 0 0 0 0,0-1 0 0 0,0 0 0 0 0,-1 0 0 0 0,0-1 0 0 0,-6 5 0 0 0,-11 5 80 0 0,0-1-1 0 0,-41 17 1 0 0,-249 88 460 0 0,-12-17-434 0 0,-103 17-18 0 0,220-62-92 0 0,-94 21 52 0 0,-416 52 0 0 0,624-119-64 0 0,-131-3 0 0 0,169-9 1 0 0,0-3 1 0 0,0-2-1 0 0,-89-24 0 0 0,126 26-32 0 0,1-1 0 0 0,0-1 1 0 0,0-1-1 0 0,0 0 0 0 0,1-1 0 0 0,1-1 1 0 0,-26-20-1 0 0,35 25-22 0 0,1-1 1 0 0,-1 0 0 0 0,1 0-1 0 0,1-1 1 0 0,-1 0-1 0 0,1 0 1 0 0,0 0-1 0 0,1-1 1 0 0,0 1 0 0 0,0-1-1 0 0,1 0 1 0 0,0 0-1 0 0,0-1 1 0 0,1 1-1 0 0,0 0 1 0 0,0-1 0 0 0,1 1-1 0 0,0-1 1 0 0,0-10-1 0 0,3 3-44 0 0,0 0 0 0 0,0 0-1 0 0,2 0 1 0 0,0 0 0 0 0,1 1-1 0 0,0-1 1 0 0,13-23 0 0 0,3-2-152 0 0,38-53 0 0 0,-22 44 36 0 0,1 2 1 0 0,3 2 0 0 0,69-62-1 0 0,155-107-149 0 0,-228 187 322 0 0,171-125-57 0 0,6 10 0 0 0,299-149 0 0 0,-409 242 23 0 0,157-53 0 0 0,-178 77 8 0 0,1 4 0 0 0,130-18 0 0 0,-188 37 7 0 0,44 0-1 0 0,-63 3 17 0 0,1 1-1 0 0,0 0 1 0 0,0 0-1 0 0,0 0 1 0 0,-1 1-1 0 0,1 1 1 0 0,-1-1 0 0 0,1 1-1 0 0,9 6 1 0 0,-14-7 7 0 0,0 0 1 0 0,0 0 0 0 0,-1 0 0 0 0,1 0 0 0 0,-1 1 0 0 0,0-1-1 0 0,0 1 1 0 0,0 0 0 0 0,0 0 0 0 0,0 0 0 0 0,0 0 0 0 0,-1 0-1 0 0,1 0 1 0 0,-1 0 0 0 0,0 0 0 0 0,0 1 0 0 0,0-1-1 0 0,-1 0 1 0 0,1 1 0 0 0,-1-1 0 0 0,1 0 0 0 0,-1 1 0 0 0,0-1-1 0 0,-1 6 1 0 0,-1 6 0 0 0,-1-1 0 0 0,0 0 0 0 0,-1 0 1 0 0,-8 20-1 0 0,0-6 56 0 0,-1 0 1 0 0,-2 0-1 0 0,-1-2 1 0 0,-1 0-1 0 0,-1 0 1 0 0,-1-2-1 0 0,-2 0 1 0 0,-24 22-1 0 0,-31 22 235 0 0,-95 65-1 0 0,108-86-185 0 0,-10 8 39 0 0,-340 237 268 0 0,107-112-256 0 0,-165 87 228 0 0,419-240-335 0 0,-306 150 242 0 0,304-151-180 0 0,-100 30-1 0 0,133-51-69 0 0,0 0-1 0 0,-1-1 1 0 0,-23 0-1 0 0,31-3-11 0 0,1-1 0 0 0,0-1 0 0 0,-1 0 0 0 0,1-1 0 0 0,0-1 0 0 0,-14-3 0 0 0,22 4-20 0 0,1 0 0 0 0,-1 0 0 0 0,1 0 0 0 0,-1 0 0 0 0,1-1 1 0 0,0 0-1 0 0,0 1 0 0 0,0-2 0 0 0,0 1 0 0 0,0 0 0 0 0,1-1 0 0 0,-6-7 0 0 0,5 5-7 0 0,0 0-1 0 0,1 0 1 0 0,0-1-1 0 0,0 1 1 0 0,0-1 0 0 0,1 0-1 0 0,0 0 1 0 0,-1-8 0 0 0,0-2-63 0 0,2-1-1 0 0,0 1 1 0 0,1-1 0 0 0,1 1 0 0 0,1-1 0 0 0,5-26 0 0 0,2 6-196 0 0,25-65 1 0 0,25-35-296 0 0,-27 67 250 0 0,7-16 51 0 0,4 2 1 0 0,4 3-1 0 0,3 1 0 0 0,73-89 0 0 0,220-197 131 0 0,-308 332 116 0 0,219-205 72 0 0,-201 195-6 0 0,3 2 0 0 0,119-68 0 0 0,-150 97-39 0 0,1 2-1 0 0,1 1 1 0 0,0 1 0 0 0,0 1 0 0 0,0 1 0 0 0,46-7 0 0 0,-67 15-19 0 0,0-1 0 0 0,0 1-1 0 0,-1 0 1 0 0,1 1-1 0 0,0-1 1 0 0,11 4 0 0 0,-15-4 0 0 0,0 1 0 0 0,0 0 1 0 0,-1-1-1 0 0,1 1 0 0 0,0 0 0 0 0,0 0 1 0 0,0 0-1 0 0,-1 1 0 0 0,1-1 1 0 0,0 0-1 0 0,-1 1 0 0 0,1-1 0 0 0,-1 1 1 0 0,0-1-1 0 0,0 1 0 0 0,1 0 1 0 0,-1-1-1 0 0,0 1 0 0 0,0 0 0 0 0,0 0 1 0 0,-1 0-1 0 0,2 2 0 0 0,-1 2 5 0 0,0 0 0 0 0,-1 1 0 0 0,1-1 0 0 0,-1 0 0 0 0,-1 0 0 0 0,1 0 0 0 0,-1 0-1 0 0,0 1 1 0 0,0-1 0 0 0,-1 0 0 0 0,0 0 0 0 0,0-1 0 0 0,-4 10 0 0 0,-6 8 73 0 0,-28 41-1 0 0,37-59-64 0 0,-60 82 195 0 0,-4-3 1 0 0,-3-3-1 0 0,-153 135 0 0 0,133-142 37 0 0,-108 68 0 0 0,-108 46 191 0 0,287-176-410 0 0,14-10-21 0 0,-160 94 154 0 0,-5-15-86 0 0,153-74-51 0 0,-1-1 0 0 0,-1 0-1 0 0,1-2 1 0 0,-1 0 0 0 0,1-1 0 0 0,-32 0 0 0 0,41-3-10 0 0,1 0 0 0 0,-1-1 0 0 0,1 0 0 0 0,-1-1 0 0 0,1 0 1 0 0,0 0-1 0 0,-11-5 0 0 0,14 4-6 0 0,-1 1 0 0 0,1-1 0 0 0,1 0 0 0 0,-1-1 0 0 0,0 1 0 0 0,1-1 0 0 0,0 0 0 0 0,0 0 0 0 0,0 0 0 0 0,0 0 0 0 0,-6-10 0 0 0,5 4-3 0 0,0 1 0 0 0,0-1 0 0 0,1 0 0 0 0,0 0 0 0 0,1 0 0 0 0,0-1 0 0 0,1 1 0 0 0,0-1 0 0 0,0-12 0 0 0,1 7-39 0 0,1 1 1 0 0,1-1-1 0 0,1 1 0 0 0,0-1 0 0 0,7-25 1 0 0,3 6-75 0 0,1 0 0 0 0,1 1 1 0 0,3 1-1 0 0,31-50 0 0 0,126-182-257 0 0,-121 194 280 0 0,98-102-1 0 0,-100 125 54 0 0,1 1-1 0 0,3 4 1 0 0,2 1-1 0 0,1 4 1 0 0,126-63 0 0 0,-157 89-6 0 0,51-17 1 0 0,-68 26 24 0 0,0 0 1 0 0,1 1 0 0 0,-1 0-1 0 0,1 1 1 0 0,-1 0-1 0 0,1 1 1 0 0,-1 0-1 0 0,18 3 1 0 0,-23-2 9 0 0,0 0 0 0 0,1 1 0 0 0,-1 0 0 0 0,0 0 0 0 0,-1 0 0 0 0,1 0 0 0 0,0 1 0 0 0,-1 0 0 0 0,1-1 0 0 0,-1 2 0 0 0,0-1 0 0 0,0 1 0 0 0,0-1 0 0 0,0 1 0 0 0,-1 0 0 0 0,0 0 0 0 0,0 1-1 0 0,0-1 1 0 0,0 1 0 0 0,0-1 0 0 0,-1 1 0 0 0,2 7 0 0 0,3 7 1 0 0,-2 1-1 0 0,-1 0 0 0 0,0 0 0 0 0,1 28 0 0 0,-5-46 4 0 0,3 42-1 0 0,-2 0 0 0 0,-2 0 0 0 0,-2 0 0 0 0,-14 66 0 0 0,-55 169 0 0 0,29-148 0 0 0,-5-2 0 0 0,-6-2 0 0 0,-6-2 0 0 0,-88 137 0 0 0,-117 147 0 0 0,173-268 0 0 0,47-71 4 0 0,-78 112 83 0 0,109-163-38 0 0,9-12-27 0 0,0 0 1 0 0,-1-1-1 0 0,1 1 1 0 0,-1-1-1 0 0,-1 0 1 0 0,-7 5 0 0 0,13-10-17 0 0,1-1 0 0 0,-1 0 0 0 0,0 0 0 0 0,0 0 0 0 0,1 0 0 0 0,-1 0 0 0 0,0 0 0 0 0,0 0 0 0 0,1 0 0 0 0,-1 0 0 0 0,0 0 0 0 0,0 0 0 0 0,1 0 0 0 0,-1-1 0 0 0,0 1 0 0 0,1 0 0 0 0,-1-1 0 0 0,0 1 0 0 0,1 0 0 0 0,-2-1 0 0 0,1 0 10 0 0,-1 0-7 0 0,-1 0 0 0 0,1-1 0 0 0,-1 1 0 0 0,1-1 0 0 0,-1 0 0 0 0,1 0 0 0 0,0 0 0 0 0,0 0 0 0 0,0 0 0 0 0,0 0 1 0 0,1 0-1 0 0,-1-1 0 0 0,0 1 0 0 0,1-1 0 0 0,0 1 0 0 0,-1-1 0 0 0,1 0 0 0 0,0 1 0 0 0,0-4 0 0 0,-2-6-6 0 0,0-1 1 0 0,1 1 0 0 0,0-15-1 0 0,0 8 5 0 0,-13-215 94 0 0,16 178-45 0 0,1-1-1 0 0,13-65 1 0 0,36-144-54 0 0,156-472-1 0 0,-159 613-214 0 0,-37 100-32 0 0,1 1 0 0 0,27-41 0 0 0,-37 62 56 0 0,-2 4 170 0 0,0 1 0 0 0,0-1 0 0 0,1 0 0 0 0,-1 0-1 0 0,1 0 1 0 0,-1 0 0 0 0,1 0 0 0 0,-1 0 0 0 0,1 0 0 0 0,-1 0 0 0 0,2 1-1 0 0,3 5-21 0 0,-2 1 6 0 0,0 1 0 0 0,0 0 0 0 0,-1 0 0 0 0,0-1 0 0 0,-1 1 0 0 0,1 12 0 0 0,-2 57-92 0 0,-1-56 96 0 0,-23 234-141 0 0,-18-1 197 0 0,27-170-30 0 0,-58 272 55 0 0,-30-8 25 0 0,88-310 14 0 0,-1 0 0 0 0,-2-1 0 0 0,-1 0 0 0 0,-28 39 0 0 0,36-61-9 0 0,-1 0 0 0 0,-1-1-1 0 0,0-1 1 0 0,-1 0 0 0 0,-1-1-1 0 0,0 0 1 0 0,-1-1 0 0 0,0-1-1 0 0,0 0 1 0 0,-1-2 0 0 0,-20 9-1 0 0,32-16-58 0 0,0 0 0 0 0,0 0 0 0 0,0-1 0 0 0,-1 0 0 0 0,1 0 0 0 0,0 0-1 0 0,-1-1 1 0 0,1 1 0 0 0,0-1 0 0 0,-1-1 0 0 0,1 1 0 0 0,0-1 0 0 0,-7-1 0 0 0,5 0-3 0 0,0-1 0 0 0,1 1 0 0 0,-1-1 1 0 0,1-1-1 0 0,0 1 0 0 0,0-1 0 0 0,0 0 0 0 0,1 0 1 0 0,-6-6-1 0 0,-3-5 10 0 0,0 0 0 0 0,1-1 0 0 0,1-1 0 0 0,0 0 0 0 0,-17-35 1 0 0,-7-28-8 0 0,3-2 0 0 0,-25-93 0 0 0,39 100-49 0 0,2-1 0 0 0,4 0 1 0 0,4-1-1 0 0,3-1 0 0 0,4-91 0 0 0,2 156 6 0 0,0 5 12 0 0,0 0 0 0 0,1-1 1 0 0,0 1-1 0 0,1 0 0 0 0,-1 0 0 0 0,6-15 0 0 0,-7 23 11 0 0,1 0-1 0 0,-1 0 1 0 0,0 0-1 0 0,0 0 1 0 0,0 0-1 0 0,0 0 1 0 0,0 0-1 0 0,0 0 0 0 0,0-1 1 0 0,0 1-1 0 0,0 0 1 0 0,0 0-1 0 0,0 0 1 0 0,0 0-1 0 0,0 0 1 0 0,0 0-1 0 0,0 0 1 0 0,0 0-1 0 0,1 0 1 0 0,-1 0-1 0 0,0 0 1 0 0,0 0-1 0 0,0 0 1 0 0,0 0-1 0 0,0-1 1 0 0,0 1-1 0 0,0 0 0 0 0,0 0 1 0 0,1 0-1 0 0,-1 0 1 0 0,0 0-1 0 0,0 0 1 0 0,0 0-1 0 0,0 0 1 0 0,0 0-1 0 0,0 0 1 0 0,0 0-1 0 0,0 0 1 0 0,1 0-1 0 0,-1 0 1 0 0,0 1-1 0 0,0-1 1 0 0,0 0-1 0 0,0 0 1 0 0,0 0-1 0 0,0 0 1 0 0,7 0-1 0 0,0 1 0 0 0,-1 1 0 0 0,1-1 0 0 0,-1 1 1 0 0,0 0-1 0 0,1 0 0 0 0,-1 1 0 0 0,0 0 1 0 0,0 0-1 0 0,0 0 0 0 0,9 8 0 0 0,17 14-1 0 0,67 49 0 0 0,63 46 0 0 0,-113-82 0 0 0,-12-8 0 0 0,-1 2 0 0 0,-2 1 0 0 0,-1 2 0 0 0,54 73 0 0 0,-83-102 0 0 0,1 3 0 0 0,2-1 0 0 0,0 1 0 0 0,0-1 0 0 0,11 10 0 0 0,-16-16 0 0 0,0-1 0 0 0,1 1 0 0 0,-1 0 0 0 0,0-1 0 0 0,1 0 0 0 0,-1 1 0 0 0,1-1 0 0 0,0 0 0 0 0,-1 0 0 0 0,1-1 0 0 0,0 1 0 0 0,-1-1 0 0 0,1 1 0 0 0,0-1 0 0 0,0 0 0 0 0,0 0 0 0 0,-1 0 0 0 0,1 0 0 0 0,0 0 0 0 0,0-1 0 0 0,0 1 0 0 0,3-2 0 0 0,2-1 0 0 0,-1-1 0 0 0,1 0 0 0 0,-1 0 0 0 0,0 0 0 0 0,0-1 0 0 0,0 0 0 0 0,0 0 0 0 0,-1-1 0 0 0,6-7 0 0 0,9-11 0 0 0,20-29 0 0 0,-18 22 0 0 0,359-535 128 0 0,-256 327-128 0 0,-16-7 0 0 0,-84 184 0 0 0,102-191 0 0 0,-100 208 0 0 0,1 2 0 0 0,3 1 0 0 0,50-54 0 0 0,-66 81 0 0 0,0 1-1 0 0,1 0 0 0 0,1 2 0 0 0,0-1 1 0 0,27-12-1 0 0,-29 17 9 0 0,1 0 1 0 0,0 2-1 0 0,0 0 0 0 0,0 1 0 0 0,1 1 0 0 0,32-4 1 0 0,-38 7-4 0 0,1 2 1 0 0,-1-1-1 0 0,0 2 1 0 0,0-1-1 0 0,1 2 1 0 0,-1-1-1 0 0,-1 2 1 0 0,1 0-1 0 0,0 0 1 0 0,-1 1 0 0 0,0 0-1 0 0,0 1 1 0 0,-1 0-1 0 0,16 12 1 0 0,4 7-25 0 0,0 1 0 0 0,-2 1 0 0 0,30 38 1 0 0,-8-3 0 0 0,-2 2 0 0 0,43 76 1 0 0,61 149-16 0 0,-120-216 33 0 0,-2 0 0 0 0,-4 2 0 0 0,20 88 0 0 0,-33-97 0 0 0,-2 0 0 0 0,-3 1 0 0 0,-3 0 0 0 0,-5 70 0 0 0,-2-92 25 0 0,-3 1 0 0 0,-2-1 0 0 0,-2-1 0 0 0,-2 1 0 0 0,-17 43 0 0 0,16-56 0 0 0,-1 0 1 0 0,-2-1-1 0 0,-1-1 0 0 0,-2-1 0 0 0,-1 0 1 0 0,-1-1-1 0 0,-30 32 0 0 0,42-52 2 0 0,0 0 0 0 0,0 0 0 0 0,-1-1 0 0 0,0 0-1 0 0,-1-1 1 0 0,0 0 0 0 0,1 0 0 0 0,-2-1 0 0 0,1-1 0 0 0,-1 1 0 0 0,1-2-1 0 0,-1 1 1 0 0,0-2 0 0 0,0 1 0 0 0,-1-1 0 0 0,1-1 0 0 0,0 0 0 0 0,-1-1-1 0 0,1 0 1 0 0,0-1 0 0 0,-1 0 0 0 0,1 0 0 0 0,0-2 0 0 0,0 1 0 0 0,0-1-1 0 0,0-1 1 0 0,-11-5 0 0 0,1-2-13 0 0,0 0-1 0 0,1-2 1 0 0,0 0 0 0 0,1-2-1 0 0,-26-24 1 0 0,-79-94 46 0 0,101 107-58 0 0,-67-82-2 0 0,5-4 0 0 0,4-3 0 0 0,6-4 0 0 0,-63-133 0 0 0,94 157-54 0 0,-50-155 0 0 0,72 175 10 0 0,3 0 0 0 0,-15-137 0 0 0,31 176 20 0 0,1 0 1 0 0,2 1-1 0 0,2-1 0 0 0,1 0 0 0 0,12-52 1 0 0,-10 68 6 0 0,1 1 1 0 0,1 0 0 0 0,0 0 0 0 0,17-28 0 0 0,-17 35-2 0 0,1 0 0 0 0,1 0 0 0 0,0 1 0 0 0,0 0-1 0 0,1 1 1 0 0,0 0 0 0 0,14-11 0 0 0,-14 14 6 0 0,1 1 0 0 0,-1 0 0 0 0,1 0-1 0 0,0 1 1 0 0,0 1 0 0 0,0-1 0 0 0,1 2 0 0 0,0 0 0 0 0,0 0-1 0 0,0 1 1 0 0,0 0 0 0 0,0 1 0 0 0,0 1 0 0 0,0 0-1 0 0,0 0 1 0 0,0 1 0 0 0,0 1 0 0 0,22 5 0 0 0,-11 0-4 0 0,1 1 0 0 0,-1 1 0 0 0,0 1 1 0 0,-1 1-1 0 0,-1 1 0 0 0,1 1 0 0 0,-2 1 1 0 0,23 20-1 0 0,-5-1-2 0 0,-2 2-1 0 0,-2 1 1 0 0,35 49 0 0 0,78 130 18 0 0,-72-102-2 0 0,181 241 13 0 0,-165-225 63 0 0,-72-98-42 0 0,-1 1 0 0 0,17 44 1 0 0,-29-61-18 0 0,-1 0 0 0 0,0 1 0 0 0,-1 0 0 0 0,2 25 0 0 0,-5-36-1 0 0,-1 0 1 0 0,1 1-1 0 0,-1-1 1 0 0,-1 0 0 0 0,1 0-1 0 0,-1 1 1 0 0,0-1-1 0 0,0 0 1 0 0,0 0-1 0 0,-1 0 1 0 0,1 0-1 0 0,-1 0 1 0 0,-1 0 0 0 0,1-1-1 0 0,-1 1 1 0 0,1-1-1 0 0,-7 8 1 0 0,5-9 7 0 0,0 0 0 0 0,1 0-1 0 0,-1-1 1 0 0,0 0 0 0 0,0 1 0 0 0,0-1 0 0 0,0-1 0 0 0,-1 1-1 0 0,1-1 1 0 0,-1 0 0 0 0,-8 2 0 0 0,5-2 21 0 0,-1 0 0 0 0,0-1 1 0 0,1 0-1 0 0,-1 0 0 0 0,-10-2 0 0 0,3-2 11 0 0,0 0 0 0 0,0-1 0 0 0,1-1 0 0 0,-1 0 1 0 0,-17-10-1 0 0,5 0 47 0 0,-44-34 0 0 0,28 13-82 0 0,2-1-1 0 0,1-2 1 0 0,-65-85 0 0 0,-86-153-13 0 0,189 274-6 0 0,-34-54-4 0 0,3-2 0 0 0,3-1 0 0 0,-36-93 0 0 0,54 116-8 0 0,2-1-1 0 0,1 0 0 0 0,2 0 1 0 0,2-1-1 0 0,2 0 0 0 0,1 0 1 0 0,3-53-1 0 0,1 76 10 0 0,2-1 1 0 0,0 1-1 0 0,0 0 1 0 0,2-1-1 0 0,0 2 1 0 0,1-1-1 0 0,0 1 0 0 0,2 0 1 0 0,11-20-1 0 0,-13 26-5 0 0,1 1-1 0 0,0-1 1 0 0,1 1 0 0 0,0 1-1 0 0,0-1 1 0 0,1 1-1 0 0,0 1 1 0 0,1-1-1 0 0,-1 2 1 0 0,1-1 0 0 0,1 1-1 0 0,-1 1 1 0 0,1 0-1 0 0,18-6 1 0 0,-15 8-14 0 0,-1 0 0 0 0,1 1 0 0 0,0 0 1 0 0,0 1-1 0 0,0 0 0 0 0,0 2 0 0 0,0-1 0 0 0,0 2 1 0 0,0 0-1 0 0,0 0 0 0 0,0 2 0 0 0,-1-1 0 0 0,19 9 1 0 0,12 8-51 0 0,-2 1 1 0 0,65 44 0 0 0,-71-42 62 0 0,239 161-124 0 0,-224-145 129 0 0,-1 2 1 0 0,-2 2 0 0 0,48 58-1 0 0,-56-52 4 0 0,-3 2 0 0 0,-1 2 0 0 0,-3 1 0 0 0,-3 2 0 0 0,-2 0 0 0 0,-2 3 0 0 0,24 80 0 0 0,-31-72 0 0 0,-3 1 0 0 0,-3 0 0 0 0,-2 2 0 0 0,-4-1 0 0 0,-3 1 0 0 0,-7 102 0 0 0,1-141 13 0 0,-2 0 0 0 0,-1-1 1 0 0,-1 0-1 0 0,-2 0 0 0 0,-16 42 0 0 0,23-69 148 0 0,-2-3-73 0 0,0-1-76 0 0,1 1-1 0 0,0-1 0 0 0,-1 1 1 0 0,1-1-1 0 0,0 0 1 0 0,0 0-1 0 0,-1 0 0 0 0,1-1 1 0 0,0 1-1 0 0,0 0 1 0 0,0-1-1 0 0,1 1 0 0 0,-1-1 1 0 0,0 0-1 0 0,0 0 1 0 0,1 1-1 0 0,-1-1 0 0 0,1 0 1 0 0,0 0-1 0 0,-1-1 0 0 0,1 1 1 0 0,-1-4-1 0 0,-3-6 17 0 0,1 0 1 0 0,0-1-1 0 0,-2-15 0 0 0,4 17-11 0 0,-13-83 17 0 0,-4-142-1 0 0,12 121-48 0 0,-12-287-275 0 0,20 304 230 0 0,4-1 0 0 0,19-103 0 0 0,-13 140 52 0 0,23-69 1 0 0,-24 101 7 0 0,2 0 0 0 0,0 1 1 0 0,2 0-1 0 0,20-31 0 0 0,-31 56 9 0 0,0 0 0 0 0,0-1 0 0 0,1 1 0 0 0,0 0-1 0 0,-1 0 1 0 0,1 1 0 0 0,0-1 0 0 0,1 1 0 0 0,-1 0 0 0 0,1 0 0 0 0,6-3-1 0 0,-8 5-2 0 0,0 0 0 0 0,0 0 0 0 0,0 0 0 0 0,0 1 0 0 0,1-1 0 0 0,-1 1-1 0 0,0-1 1 0 0,0 1 0 0 0,0 0 0 0 0,1 1 0 0 0,-1-1 0 0 0,0 0 0 0 0,0 1-1 0 0,0 0 1 0 0,0 0 0 0 0,0 0 0 0 0,0 0 0 0 0,0 0 0 0 0,0 1 0 0 0,4 2 0 0 0,3 3-22 0 0,0 0 1 0 0,-1 1-1 0 0,0 0 0 0 0,0 0 1 0 0,-1 1-1 0 0,0 0 1 0 0,0 1-1 0 0,11 18 1 0 0,-8-7 8 0 0,0 1-1 0 0,-1 0 1 0 0,11 35-1 0 0,-7-7-8 0 0,-2 0 0 0 0,-3 2-1 0 0,4 67 1 0 0,-11 158 21 0 0,-42 158-5 0 0,23-293 0 0 0,-19 91 0 0 0,4-38 0 0 0,30-178 11 0 0,2-13 42 0 0,-1-9 1 0 0,-3-30 15 0 0,2-1 1 0 0,2-35-1 0 0,8-77 5 0 0,-7 138-69 0 0,18-166-4 0 0,44-190-1 0 0,76-164-360 0 0,-113 443 306 0 0,70-155 1 0 0,-85 227 66 0 0,-11 14-13 0 0,1 0 0 0 0,0 1 0 0 0,0-1 0 0 0,0 1 0 0 0,0 0 0 0 0,0-1 0 0 0,0 1 0 0 0,-1 0 0 0 0,1-1 0 0 0,0 1 0 0 0,0 0 0 0 0,0 0 0 0 0,0 0 0 0 0,2 0 0 0 0,0 0-4 0 0,-1 0 1 0 0,1 1-1 0 0,0-1 0 0 0,0 1 0 0 0,-1 0 0 0 0,1 0 1 0 0,0 0-1 0 0,-1 0 0 0 0,1 0 0 0 0,-1 1 1 0 0,0-1-1 0 0,1 1 0 0 0,-1-1 0 0 0,0 1 0 0 0,0 0 1 0 0,0 0-1 0 0,0 0 0 0 0,0 0 0 0 0,0 1 0 0 0,-1-1 1 0 0,3 4-1 0 0,2 5-32 0 0,0 0 0 0 0,-1 0 0 0 0,6 18 1 0 0,2 16 15 0 0,-2 0 1 0 0,-1 0 0 0 0,-3 1-1 0 0,2 47 1 0 0,-7 188-58 0 0,-52 336 77 0 0,-24-81 0 0 0,27-221 0 0 0,-19 53 0 0 0,59-345 12 0 0,-6 23 40 0 0,12-44-21 0 0,0-6-8 0 0,-3-14-21 0 0,1 0 1 0 0,0-1 0 0 0,1-35-1 0 0,8-64 4 0 0,-4 98-1 0 0,23-235-18 0 0,66-281-1 0 0,114-237-180 0 0,-182 697 163 0 0,74-212-113 0 0,-89 266-13 0 0,-8 20 91 0 0,-1 7-158 0 0,-34 326-71 0 0,14-112 270 0 0,-78 516 184 0 0,-55-8 101 0 0,140-680-227 0 0,-27 67 1 0 0,40-111 35 0 0,-8-16 115 0 0,6 7-174 0 0,1 1 1 0 0,0-1 0 0 0,0 0-1 0 0,1 0 1 0 0,0 0-1 0 0,-1-12 1 0 0,2-40 43 0 0,1 39-49 0 0,19-321-33 0 0,19-1-7 0 0,-32 284 34 0 0,50-351 6 0 0,16-150-102 0 0,-63 400-43 0 0,-10 125 118 0 0,-2 0 1 0 0,-9-58 0 0 0,9 83 29 0 0,0 1 1 0 0,0 0-1 0 0,-1 0 0 0 0,1 0 1 0 0,-1 0-1 0 0,-1 1 0 0 0,0-1 0 0 0,0 1 1 0 0,0 0-1 0 0,0 0 0 0 0,-1 0 0 0 0,-11-10 1 0 0,9 10-2 0 0,0 1 1 0 0,0 0 0 0 0,-1 0-1 0 0,0 1 1 0 0,0 0 0 0 0,0 0-1 0 0,0 1 1 0 0,0 0 0 0 0,-1 0 0 0 0,-14-2-1 0 0,-52-4-31 0 0,-126-1-1 0 0,123 9 24 0 0,-114-16 1 0 0,41-10 146 0 0,-96-16 166 0 0,215 39-301 0 0,1-1 0 0 0,0-2-1 0 0,1-1 1 0 0,0-2 0 0 0,-35-16-1 0 0,56 22-23 0 0,7 3-67 0 0,6-1-65 0 0,8-5 54 0 0,0 2 0 0 0,1-1 0 0 0,0 2 1 0 0,0-1-1 0 0,0 2 0 0 0,27-4 0 0 0,89-2-420 0 0,-106 8 424 0 0,73 0 16 0 0,112 14 0 0 0,94 30-3 0 0,-283-40 78 0 0,0 1 1 0 0,0 1-1 0 0,-1 1 0 0 0,34 14 453 0 0,-56-20-296 0 0,-21-5 25 0 0,-1-1 0 0 0,1-1-1 0 0,-32-12 1 0 0,15 4-92 0 0,-212-83 147 0 0,28 9-162 0 0,198 78-79 0 0,-31-17 0 0 0,-19-8 0 0 0,74 35-1 0 0,-12-9-19 0 0,14 9-81 0 0,23-4-132 0 0,-6 1 138 0 0,21-2 14 0 0,1 2 0 0 0,-1 1 0 0 0,1 2 0 0 0,-1 2 1 0 0,1 1-1 0 0,-1 2 0 0 0,48 10 0 0 0,-62-8 82 0 0,0 1-1 0 0,-1 1 1 0 0,0 0 0 0 0,0 2-1 0 0,27 16 1 0 0,-33-16-6 0 0,-1 0 0 0 0,-1 1 0 0 0,1 1 0 0 0,-2 0 0 0 0,0 0 0 0 0,0 1 0 0 0,17 26 0 0 0,-13-12-15 0 0,-1 2 0 0 0,-1-1 0 0 0,-2 2 0 0 0,0-1 1 0 0,-2 2-1 0 0,11 59 0 0 0,-8-5-35 0 0,2 112 0 0 0,-13 227-102 0 0,-11-289 118 0 0,-29 151 1 0 0,22-209 79 0 0,-3-2 0 0 0,-4 0 0 0 0,-3-1 0 0 0,-3-2 0 0 0,-3-1 0 0 0,-3-1 0 0 0,-82 120 0 0 0,100-168 27 0 0,0 0 0 0 0,-2-1 0 0 0,0-1 0 0 0,-1-1 0 0 0,-39 28 0 0 0,53-43-50 0 0,0 0-1 0 0,0 0 1 0 0,-1-1 0 0 0,1 0-1 0 0,-1 0 1 0 0,0-1 0 0 0,0 1-1 0 0,0-2 1 0 0,-10 3-1 0 0,14-4-14 0 0,0 0 1 0 0,-1 1-1 0 0,1-2 0 0 0,0 1 0 0 0,-1 0 0 0 0,1 0 0 0 0,0-1 0 0 0,-1 0 0 0 0,1 0 1 0 0,0 0-1 0 0,0 0 0 0 0,0 0 0 0 0,0-1 0 0 0,0 1 0 0 0,0-1 0 0 0,0 0 0 0 0,1 0 1 0 0,-1 0-1 0 0,0 0 0 0 0,1 0 0 0 0,0-1 0 0 0,-3-2 0 0 0,-1-3-9 0 0,1 0 0 0 0,1 0 0 0 0,-1 0 0 0 0,2 0 0 0 0,-1-1-1 0 0,1 0 1 0 0,-4-18 0 0 0,2 4-85 0 0,2 0 0 0 0,-1-24 0 0 0,4 6-103 0 0,2 1 0 0 0,1-1 1 0 0,13-60-1 0 0,40-120-959 0 0,-16 69 198 0 0,-1-37-160 0 0,-39 189 1113 0 0,1-1 0 0 0,-1 1 0 0 0,0 0 0 0 0,0-1 0 0 0,0 1 0 0 0,0 0-1 0 0,0-1 1 0 0,0 1 0 0 0,0-1 0 0 0,0 1 0 0 0,0-1 0 0 0,0 1 0 0 0,0 0 0 0 0,0-1 0 0 0,0 1-1 0 0,0-1 1 0 0,0 1 0 0 0,0 0 0 0 0,0-1 0 0 0,-1 1 0 0 0,1-1 0 0 0,0 1 0 0 0,0-1 0 0 0,-4 2 17 0 0,1-1 0 0 0,0 1 1 0 0,0 0-1 0 0,0 0 1 0 0,0 0-1 0 0,0 0 0 0 0,0 1 1 0 0,-5 2-1 0 0,-18 12 165 0 0,1 1-1 0 0,-29 26 1 0 0,-32 21 167 0 0,54-44-246 0 0,-212 137 530 0 0,165-100-822 0 0,2 4 1 0 0,-100 100 0 0 0,121-101-873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5:08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322 789 4607 0 0,'-13'-24'6800'0'0,"13"21"-6680"0"0,1-1-1 0 0,-1 0 1 0 0,1 0-1 0 0,0 1 0 0 0,0-1 1 0 0,1 0-1 0 0,-1 1 1 0 0,1-1-1 0 0,0 1 1 0 0,0 0-1 0 0,0-1 0 0 0,0 1 1 0 0,7-7 625 0 0,-2 5-562 0 0,0 0 1 0 0,1 0 0 0 0,0 0-1 0 0,0 1 1 0 0,0 0 0 0 0,0 1-1 0 0,1 0 1 0 0,0 0 0 0 0,-1 1 0 0 0,10-2-1 0 0,18-1 413 0 0,44-1 0 0 0,-46 4-386 0 0,101-3 519 0 0,-59 4-282 0 0,104-16 1 0 0,512-95 984 0 0,-617 104-1208 0 0,122 4 1 0 0,-137 4-147 0 0,253-18 240 0 0,-92 2-84 0 0,1 19 63 0 0,194 24 90 0 0,-14-2-134 0 0,-64-18-57 0 0,-114-7-40 0 0,437 7 193 0 0,-346-1-179 0 0,-236-3-113 0 0,175-3 89 0 0,7-1 33 0 0,44 8-167 0 0,161 7-2 0 0,-302-1 45 0 0,21 1 3 0 0,-135-11-41 0 0,427 18 139 0 0,0-16-90 0 0,-119-9-13 0 0,147-3 11 0 0,166 15-25 0 0,-499-3-25 0 0,448 21-3 0 0,-454-20 23 0 0,72 2-4 0 0,202 6 24 0 0,-77-2 20 0 0,-325-11-65 0 0,416 2 54 0 0,-95-7 5 0 0,119-3-72 0 0,298 9 161 0 0,-445 3-114 0 0,39 0-17 0 0,895-2 148 0 0,-1210-4-174 0 0,457-14 0 0 0,-34 9 0 0 0,-367 6 0 0 0,987 0 0 0 0,-578 7 0 0 0,-179-2 0 0 0,383-1 0 0 0,-484 5 0 0 0,31-1 0 0 0,27-2-32 0 0,-2 0 0 0 0,-120-7 4 0 0,317 8-125 0 0,-96 11 21 0 0,-192-9 45 0 0,-143-8 7 0 0,0-3 0 0 0,70-11 0 0 0,-118 10 80 0 0,-14 3-1 0 0,1 0 0 0 0,0 0 0 0 0,-1 0 0 0 0,1 0 0 0 0,-1-1 0 0 0,1 1 0 0 0,-1 0 0 0 0,1 0 1 0 0,-1 0-1 0 0,1-1 0 0 0,-1 1 0 0 0,0 0 0 0 0,1 0 0 0 0,-1-1 0 0 0,1 1 0 0 0,-1 0 0 0 0,0-1 0 0 0,1 1 0 0 0,-1-1 0 0 0,1 0 0 0 0,-1 1-1 0 0,0 0 0 0 0,0-1 0 0 0,0 1 0 0 0,0 0 0 0 0,0-1 0 0 0,0 1 0 0 0,0 0 0 0 0,0-1 0 0 0,-1 1 1 0 0,1 0-1 0 0,0-1 0 0 0,0 1 0 0 0,0 0 0 0 0,0 0 0 0 0,0-1 0 0 0,-1 1 0 0 0,1 0 0 0 0,0 0 0 0 0,0-1 0 0 0,-1 1 0 0 0,1 0 0 0 0,-1 0 0 0 0,-11-8-34 0 0,-22-10-16 0 0,-1 2 0 0 0,-56-20 0 0 0,59 25 17 0 0,-96-32-8 0 0,-167-34 1 0 0,245 66 19 0 0,0 3 0 0 0,-72-4 1 0 0,104 12 18 0 0,-209 2-3 0 0,-102 5 7 0 0,126-5 0 0 0,25 0 0 0 0,29-3-7 0 0,-386-9 91 0 0,343 3-14 0 0,-121-8 4 0 0,-396-18 139 0 0,495 26-162 0 0,-262-3 28 0 0,99 4 2 0 0,-68 0 39 0 0,208-2-108 0 0,37 1-13 0 0,-535-16 65 0 0,428 9-64 0 0,28 1 0 0 0,-143-3-2 0 0,141 6 57 0 0,-476 1-36 0 0,561 9 26 0 0,-360 6 39 0 0,64-6-4 0 0,157 2-49 0 0,-847 7-31 0 0,373-1 0 0 0,806-8 0 0 0,-584 19 0 0 0,339-9 0 0 0,-370 0 0 0 0,76-3 0 0 0,440-5 0 0 0,-190 10-118 0 0,3 25-36 0 0,120 5-262 0 0,154-38 184 0 0,-27 11 0 0 0,40-14 104 0 0,9-1-629 0 0,-4 1 723 0 0,1 0-1 0 0,-1-1 1 0 0,5 3 0 0 0,11 3-24 0 0,45 2-87 0 0,66-1 0 0 0,-10 0 83 0 0,24 7-28 0 0,107 8-13 0 0,540-12-315 0 0,-657-10 353 0 0,927 25-167 0 0,-762-7 220 0 0,439 28 12 0 0,1252 32 0 0 0,-1229-70 0 0 0,-332 7 0 0 0,-123 6 131 0 0,-279-18-104 0 0,-15-1 28 0 0,-12-2-55 0 0,0 0 0 0 0,0 0 1 0 0,-1 0-1 0 0,1 0 0 0 0,0 0 0 0 0,0 0 1 0 0,0 0-1 0 0,0 0 0 0 0,0 0 0 0 0,0 0 0 0 0,0 0 1 0 0,0 0-1 0 0,0 0 0 0 0,0 0 0 0 0,0 0 0 0 0,0 0 1 0 0,0 0-1 0 0,0 0 0 0 0,0 0 0 0 0,0 0 1 0 0,0 0-1 0 0,0 0 0 0 0,0 0 0 0 0,0 0 0 0 0,0 0 1 0 0,0 0-1 0 0,0 0 0 0 0,0 1 0 0 0,0-1 0 0 0,0 0 1 0 0,0 0-1 0 0,0 0 0 0 0,0 0 0 0 0,0 0 1 0 0,0 0-1 0 0,0 0 0 0 0,0 0 0 0 0,0 0 0 0 0,0 0 1 0 0,0 0-1 0 0,0 0 0 0 0,0 0 0 0 0,0 0 0 0 0,0 0 1 0 0,0 0-1 0 0,0 0 0 0 0,0 0 0 0 0,0 0 1 0 0,0 0-1 0 0,0 0 0 0 0,0 0 0 0 0,0 0 0 0 0,0 0 1 0 0,0 0-1 0 0,0 0 0 0 0,0 0 0 0 0,0 0 0 0 0,0 0 1 0 0,0 0-1 0 0,0 1 0 0 0,-10 0-15 0 0,9-1 16 0 0,-57 5-67 0 0,-65-4-1 0 0,45-1 113 0 0,-553 2 216 0 0,-42 2 195 0 0,298-3-285 0 0,-749-11 62 0 0,570 1-223 0 0,-949-27 392 0 0,1493 36-400 0 0,-713-17 184 0 0,2 22 4 0 0,-686 41 15 0 0,988-34-148 0 0,-219 9-63 0 0,101-2 72 0 0,307-13-70 0 0,-614 7 66 0 0,1-39 78 0 0,-191-19-84 0 0,661 49-170 0 0,128-6 26 0 0,1-17-193 0 0,145 3 32 0 0,7 1 82 0 0,-9 6 46 0 0,-66-8-50 0 0,161 16 166 0 0,-6-1 5 0 0,-1-1 0 0 0,-19-7 0 0 0,29 8 47 0 0,-4-5-49 0 0,6 6-9 0 0,-1-1 1 0 0,1 1-1 0 0,0-1 1 0 0,0 0-1 0 0,-1 1 1 0 0,1-1-1 0 0,0 0 1 0 0,1 0-1 0 0,-1 0 0 0 0,0 0 1 0 0,0 0-1 0 0,1 0 1 0 0,-1 0-1 0 0,1 0 1 0 0,0 0-1 0 0,0 0 1 0 0,0 0-1 0 0,0 0 1 0 0,0-4-1 0 0,4-3-14 0 0,3-4-2 0 0,0-1 0 0 0,1 2 1 0 0,17-23-1 0 0,1 0-3 0 0,-17 21 29 0 0,4-3 0 0 0,-8 15 0 0 0,0 0 0 0 0,3-6 0 0 0,-6 5 0 0 0,0 0 0 0 0,1 1 0 0 0,0-1 0 0 0,0 1 0 0 0,-1 0 0 0 0,1-1 0 0 0,1 2 0 0 0,4-4 0 0 0,5-2-11 0 0,0 0 1 0 0,1 1-1 0 0,-1 0 0 0 0,1 1 1 0 0,15-3-1 0 0,258-45-163 0 0,5 21 154 0 0,-171 20 22 0 0,363-19-2 0 0,-378 29 0 0 0,229 0 0 0 0,1288-15 0 0 0,-1565 14 0 0 0,729-31 0 0 0,0 36 0 0 0,-707 1 0 0 0,123 7 0 0 0,-150-5 0 0 0,94 23 0 0 0,-124-22 0 0 0,-15-3 0 0 0,-14 0 0 0 0,-14-2 11 0 0,-84-3 91 0 0,32-1-63 0 0,-380-15 171 0 0,142 3-127 0 0,-870-31-72 0 0,442 22-11 0 0,-183 2 0 0 0,285 9 0 0 0,-514 33-75 0 0,989-14-166 0 0,159-6 150 0 0,5 0-73 0 0,112 21-182 0 0,142 6-1 0 0,-5-16 250 0 0,-110-7 98 0 0,336 7-1 0 0,-154-6 0 0 0,139 6 81 0 0,261 6 57 0 0,317 4 296 0 0,-190-6-239 0 0,542 33-131 0 0,-645-22-68 0 0,131 5 62 0 0,-19-8 4 0 0,26 1 142 0 0,-322-1-12 0 0,-182-5-44 0 0,-111-5-91 0 0,227 10 67 0 0,156 6-101 0 0,-452-19-23 0 0,98 3 0 0 0,-224-12 0 0 0,795 6 0 0 0,-402-3-42 0 0,-92 0 20 0 0,199 5-60 0 0,-397-5 92 0 0,710 22-10 0 0,427 6 0 0 0,-282-24-11 0 0,-494 1-40 0 0,-394-6 38 0 0,686 38-55 0 0,-508-5-86 0 0,-210-22 82 0 0,220 41-111 0 0,-4 17-265 0 0,-274-60 333 0 0,45 12-90 0 0,-64-15 138 0 0,-19-5 19 0 0,-1 1-1 0 0,30 12 1 0 0,-45-16-12 0 0,-5 2-240 0 0,-6 3 249 0 0,-1 0 1 0 0,-1 0-1 0 0,1-1 0 0 0,-1 0 0 0 0,0-1 1 0 0,0 0-1 0 0,0-1 0 0 0,-17 3 0 0 0,-100 8-80 0 0,-27-10 131 0 0,86-4 0 0 0,-303-5 0 0 0,185 1 0 0 0,-726-34 62 0 0,561 19-60 0 0,-2879-69 146 0 0,2031 104-5 0 0,828-14-90 0 0,235-4-1109 0 0,668-21 373 0 0,-289 14 658 0 0,1674-48 365 0 0,-226 44 300 0 0,-710 0-389 0 0,-4-32-198 0 0,12-87-389 0 0,-733 81-76 0 0,-202 38 274 0 0,-2-3 1 0 0,89-39 0 0 0,-130 50 123 0 0,-1 0 0 0 0,15-11 1 0 0,-22 14 26 0 0,0 1 0 0 0,0-1 0 0 0,0 1 1 0 0,0-1-1 0 0,0 0 0 0 0,-1 0 1 0 0,1 0-1 0 0,-1 0 0 0 0,1 0 0 0 0,-1 0 1 0 0,0-1-1 0 0,0 1 0 0 0,0 0 0 0 0,0-1 1 0 0,0 1-1 0 0,1-5 0 0 0,-2 6-5 0 0,0 0 0 0 0,-1-1 1 0 0,1 1-1 0 0,0 0 0 0 0,0 0 0 0 0,-1-1 0 0 0,1 1 0 0 0,-1 0 0 0 0,1 0 0 0 0,-1 0 1 0 0,1-1-1 0 0,-1 1 0 0 0,0 0 0 0 0,0 0 0 0 0,0 0 0 0 0,1 0 0 0 0,-1 0 0 0 0,0 0 1 0 0,-1 0-1 0 0,-23-16 67 0 0,24 16-73 0 0,-22-11 40 0 0,0 1 0 0 0,-42-14-1 0 0,-56-10-38 0 0,-485-94-101 0 0,274 85 62 0 0,165 23 102 0 0,-794-74 324 0 0,-6 76 178 0 0,145 62-40 0 0,1 26-369 0 0,744-63-165 0 0,-1116 129 59 0 0,875-88-19 0 0,16-3-4 0 0,-746 104-30 0 0,210-32 64 0 0,132-32-64 0 0,592-71 0 0 0,-296 29 1 0 0,40-5-15 0 0,-213 24-55 0 0,-491 58-57 0 0,705-69 78 0 0,111-13 32 0 0,16 1-514 0 0,239-37 339 0 0,19 6-206 0 0,8 1 238 0 0,0-1 1 0 0,38 7-1 0 0,54 0-43 0 0,-85-11 149 0 0,855 63-336 0 0,-495-42 345 0 0,-4-1-76 0 0,202 15-142 0 0,697 66-248 0 0,-541-24 465 0 0,0 19 8 0 0,-314-40 29 0 0,-97-15 19 0 0,698 97 50 0 0,-678-89-54 0 0,1072 153 70 0 0,-966-142 11 0 0,237 31 98 0 0,-150-21 128 0 0,-394-59-90 0 0,-150-14-149 0 0,-6-1-6 0 0,-11-2-40 0 0,-1-1 1 0 0,-23-1-1 0 0,5 1 1 0 0,-645-86 409 0 0,-4 21 92 0 0,388 40-291 0 0,-750-53 320 0 0,-466 15-314 0 0,-191 81-164 0 0,-2132 274 36 0 0,3418-245-70 0 0,-274 32-11 0 0,677-73-31 0 0,-285 45 41 0 0,249-33-140 0 0,45-13 12 0 0,9 3 7 0 0,13 7 33 0 0,1 0 0 0 0,1-2 0 0 0,0 0 0 0 0,0-2 0 0 0,0 0 0 0 0,24 4 0 0 0,142 18-129 0 0,-178-28 165 0 0,432 25-63 0 0,5-30 48 0 0,-413 3 28 0 0,623-16 211 0 0,379-6-56 0 0,585 19 204 0 0,153-2-62 0 0,-895-5-191 0 0,1259-7 20 0 0,-434 24-311 0 0,-1037 5 26 0 0,-579-7 134 0 0,-532-17-441 0 0,351 9 400 0 0,-575-39 251 0 0,311 18 7 0 0,-225-15 131 0 0,-946-52 286 0 0,56 52-441 0 0,1212 38-168 0 0,-1003 0 48 0 0,-1764 105-69 0 0,1602 12-193 0 0,1139-74 140 0 0,6 23 15 0 0,210-38-42 0 0,71-27 92 0 0,0 1-1 0 0,0 0 1 0 0,0 0 0 0 0,0 0 0 0 0,0 0 0 0 0,0 0 0 0 0,-1 0-1 0 0,1 0 1 0 0,0 0 0 0 0,0 0 0 0 0,0 0 0 0 0,0 0-1 0 0,0 0 1 0 0,0 0 0 0 0,0 0 0 0 0,-1 0 0 0 0,1 0 0 0 0,0 1-1 0 0,0-1 1 0 0,0 0 0 0 0,0 0 0 0 0,0 0 0 0 0,0 0 0 0 0,0 0-1 0 0,0 0 1 0 0,-1 0 0 0 0,1 0 0 0 0,0 0 0 0 0,0 0-1 0 0,0 0 1 0 0,0 1 0 0 0,0-1 0 0 0,0 0 0 0 0,0 0 0 0 0,0 0-1 0 0,0 0 1 0 0,0 0 0 0 0,0 0 0 0 0,0 0 0 0 0,0 1-1 0 0,0-1 1 0 0,0 0 0 0 0,0 0 0 0 0,0 0 0 0 0,0 0 0 0 0,0 0-1 0 0,0 0 1 0 0,0 0 0 0 0,0 1 0 0 0,0-1 0 0 0,0 0-1 0 0,0 0 1 0 0,0 0 0 0 0,0 0 0 0 0,0 0 0 0 0,0 0 0 0 0,0 0-1 0 0,0 1 1 0 0,0-1 0 0 0,0 0 0 0 0,0 0 0 0 0,0 0 0 0 0,1 0-1 0 0,-1 0 1 0 0,0 0 0 0 0,0 0 0 0 0,0 0 0 0 0,0 0-1 0 0,4 4-11 0 0,-1-1-1 0 0,1 1 0 0 0,0-1 0 0 0,0 0 0 0 0,0-1 0 0 0,0 1 0 0 0,1-1 0 0 0,-1 0 1 0 0,1 0-1 0 0,-1 0 0 0 0,9 2 0 0 0,24 6-114 0 0,-1-1 1 0 0,1-2-1 0 0,72 5 1 0 0,121-10-239 0 0,294-32-344 0 0,4-23 163 0 0,-53 5 221 0 0,1706-77-306 0 0,4 130 884 0 0,-1015 41-84 0 0,-2 38 115 0 0,-8 60-16 0 0,-12 80-149 0 0,-280 26-178 0 0,-559-129-56 0 0,-265-100 62 0 0,-1 2-1 0 0,-1 2 1 0 0,-1 2 0 0 0,66 54-1 0 0,-95-69 41 0 0,0-1-1 0 0,-1 2 0 0 0,0-1 1 0 0,-1 2-1 0 0,0-1 1 0 0,10 21-1 0 0,-17-29 11 0 0,0 1-1 0 0,-1 0 0 0 0,0 0 1 0 0,-1 0-1 0 0,1 0 1 0 0,-1 0-1 0 0,0 0 1 0 0,0 12-1 0 0,-1-14 4 0 0,-1 0 0 0 0,1 1-1 0 0,-1-1 1 0 0,0 0 0 0 0,0 0 0 0 0,0 1 0 0 0,-1-1-1 0 0,0 0 1 0 0,0 0 0 0 0,0 0 0 0 0,0-1 0 0 0,0 1-1 0 0,-6 6 1 0 0,-1-1 1 0 0,0 0-1 0 0,-1-1 0 0 0,0 0 0 0 0,0 0 1 0 0,-1-1-1 0 0,0-1 0 0 0,0 0 1 0 0,-1 0-1 0 0,1-1 0 0 0,-21 6 1 0 0,-11 1 19 0 0,-78 11 0 0 0,25-12 163 0 0,-152-1 1 0 0,-104-23 122 0 0,340 12-296 0 0,-1210-98 620 0 0,1000 78-586 0 0,-736-76 68 0 0,-406-35 60 0 0,55 47-153 0 0,-2 50-20 0 0,248 51-30 0 0,4 50 0 0 0,-843 187 32 0 0,1604-196 0 0 0,-563 154 0 0 0,846-206 0 0 0,-59 17-36 0 0,-135 60 0 0 0,202-79 4 0 0,1 1 1 0 0,-1 0-1 0 0,1 0 0 0 0,0 0 0 0 0,0 1 1 0 0,0 0-1 0 0,1 0 0 0 0,-6 6 0 0 0,10-9 18 0 0,0-1 0 0 0,0 1-1 0 0,0-1 1 0 0,0 1 0 0 0,0 0-1 0 0,0-1 1 0 0,1 1 0 0 0,-1 0-1 0 0,1-1 1 0 0,-1 1 0 0 0,1 0-1 0 0,0 0 1 0 0,0 0 0 0 0,0-1-1 0 0,0 4 1 0 0,0-3 3 0 0,1 0 0 0 0,-1 0 1 0 0,1 0-1 0 0,0 0 0 0 0,0 0 0 0 0,0 0 0 0 0,0 0 1 0 0,0 0-1 0 0,0 0 0 0 0,1 0 0 0 0,-1-1 0 0 0,1 1 1 0 0,-1-1-1 0 0,1 1 0 0 0,2 2 0 0 0,7 2-54 0 0,-1 0 0 0 0,1 0 0 0 0,0-1 0 0 0,1 0 0 0 0,-1-1 0 0 0,1 0 0 0 0,24 4 0 0 0,32 6-160 0 0,2-3-1 0 0,90 1 0 0 0,153-13-57 0 0,196-31 194 0 0,-242 12 66 0 0,536-42 148 0 0,163-10 38 0 0,1533-29-165 0 0,2 86 342 0 0,671 88-35 0 0,-2576-49-546 0 0,294 9-57 0 0,-870-32 300 0 0,101-3 18 0 0,-143-4 190 0 0,-107-18-103 0 0,38 8-99 0 0,-1121-177 492 0 0,2 33-92 0 0,-6 42-39 0 0,-909 6-133 0 0,-6 115-69 0 0,301 110-206 0 0,11 90 3 0 0,1450-152 36 0 0,-700 148-87 0 0,977-180 88 0 0,-305 72-90 0 0,12 33-160 0 0,257-65 9 0 0,102-42-30 0 0,25-17 261 0 0,1 0 0 0 0,0 0 0 0 0,-1 0 0 0 0,1 1 0 0 0,0-1 0 0 0,0 0 0 0 0,-1 0 0 0 0,1 1 0 0 0,0-1 0 0 0,0 0 0 0 0,-1 1 0 0 0,1-1 1 0 0,0 0-1 0 0,0 1 0 0 0,0-1 0 0 0,0 0 0 0 0,-1 1 0 0 0,1-1 0 0 0,0 0 0 0 0,0 1 0 0 0,0-1 0 0 0,0 1 0 0 0,0-1 0 0 0,0 0 0 0 0,0 1 1 0 0,0-1-1 0 0,0 0 0 0 0,0 1 0 0 0,0-1 0 0 0,0 1 0 0 0,1-1 0 0 0,-1 0 0 0 0,0 1 0 0 0,0-1 0 0 0,0 0 0 0 0,0 1 0 0 0,1-1 1 0 0,-1 0-1 0 0,0 1 0 0 0,0-1 0 0 0,1 0 0 0 0,-1 0 0 0 0,0 1 0 0 0,0-1 0 0 0,1 0 0 0 0,18 9-254 0 0,1-5 114 0 0,0-1 0 0 0,0-1-1 0 0,0 0 1 0 0,23-2 0 0 0,229-17-761 0 0,8-18 440 0 0,-208 25 418 0 0,490-72-282 0 0,336-44 214 0 0,485 1 356 0 0,8 59 456 0 0,1393 54 636 0 0,-736 64-1039 0 0,-7 85-300 0 0,-1970-130-7 0 0,808 97-220 0 0,-176 24-192 0 0,-565-99 226 0 0,264 96 0 0 0,-382-117 183 0 0,60 26-34 0 0,-69-29 57 0 0,-1 1-1 0 0,-1 0 1 0 0,1 0-1 0 0,-1 1 1 0 0,11 10 0 0 0,-19-16-1 0 0,1 0 0 0 0,-1 1 0 0 0,0-1 0 0 0,0 0 0 0 0,0 0 0 0 0,0 0 0 0 0,0 1 0 0 0,0-1 0 0 0,0 1 0 0 0,0-1 0 0 0,-1 1 0 0 0,1-1 0 0 0,0 1 0 0 0,-1-1 0 0 0,1 1 0 0 0,-1-1 0 0 0,0 1 0 0 0,1 0 0 0 0,-1-1 0 0 0,0 1 0 0 0,0-1 0 0 0,0 1 0 0 0,0 0 0 0 0,0-1 0 0 0,-1 1 0 0 0,1 0 0 0 0,0-1 0 0 0,-1 1 0 0 0,0-1 0 0 0,1 1 1 0 0,-1-1-1 0 0,0 1 0 0 0,1-1 0 0 0,-1 1 0 0 0,0-1 0 0 0,0 0 0 0 0,0 1 0 0 0,0-1 0 0 0,0 0 0 0 0,-1 0 0 0 0,-1 2 0 0 0,-4 2 2 0 0,0 0 0 0 0,0-1 0 0 0,0 1 0 0 0,-1-1-1 0 0,1-1 1 0 0,-1 0 0 0 0,-9 3 0 0 0,-16 3 3 0 0,-1-1 0 0 0,0-2 0 0 0,-1-1 0 0 0,-36 0 0 0 0,-148-8 74 0 0,193 2-67 0 0,-469-31 239 0 0,-7-17 30 0 0,221 22-131 0 0,209 20-111 0 0,-1345-121 304 0 0,1398 126-341 0 0,-1080-80 93 0 0,-5 30-13 0 0,-312 38-62 0 0,4 54 83 0 0,4 58-27 0 0,-1050 266-13 0 0,2132-290-64 0 0,41 1 0 0 0,-351 120 0 0 0,583-177-3 0 0,1 2-1 0 0,-56 32 1 0 0,92-43-15 0 0,-18 14 1 0 0,30-20 13 0 0,0 0-1 0 0,0 1 0 0 0,0-1 1 0 0,1 1-1 0 0,-1 0 0 0 0,1 0 1 0 0,0 1-1 0 0,-3 5 1 0 0,5-9-3 0 0,0 0 1 0 0,1 1 0 0 0,-1-1 0 0 0,1 1 0 0 0,-1-1 0 0 0,1 1 0 0 0,0-1 0 0 0,-1 1 0 0 0,1-1 0 0 0,0 1 0 0 0,0 0 0 0 0,0-1 0 0 0,0 1 0 0 0,0-1 0 0 0,1 1-1 0 0,-1-1 1 0 0,0 1 0 0 0,1-1 0 0 0,-1 1 0 0 0,2 2 0 0 0,0-1-7 0 0,0 0 1 0 0,0 0-1 0 0,0-1 1 0 0,1 1-1 0 0,-1 0 0 0 0,1-1 1 0 0,-1 1-1 0 0,5 1 0 0 0,2 3-12 0 0,0-2 1 0 0,0 1-1 0 0,1-1 0 0 0,0 0 0 0 0,11 3 0 0 0,59 13-92 0 0,-14-9-28 0 0,0-4 1 0 0,129 1 0 0 0,142-27-155 0 0,-322 17 291 0 0,1203-110-91 0 0,-538 45 100 0 0,1640-95 223 0 0,4 160 314 0 0,642 219 1200 0 0,-1525-36-1336 0 0,-1364-170-367 0 0,371 71-93 0 0,-434-80 44 0 0,7 2-33 0 0,-1 0 0 0 0,0 1 1 0 0,-1 1-1 0 0,1 0 0 0 0,20 13 0 0 0,-26-9-57 0 0,-14-11 103 0 0,0 0-1 0 0,0 0 0 0 0,1 0 0 0 0,-1 0 1 0 0,0 0-1 0 0,0 0 0 0 0,0 0 1 0 0,0 0-1 0 0,0 1 0 0 0,0-1 1 0 0,0 0-1 0 0,0 0 0 0 0,0 0 1 0 0,0 0-1 0 0,0 0 0 0 0,0 0 1 0 0,1 0-1 0 0,-1 0 0 0 0,0 0 1 0 0,0 1-1 0 0,0-1 0 0 0,0 0 1 0 0,0 0-1 0 0,0 0 0 0 0,0 0 1 0 0,0 0-1 0 0,0 0 0 0 0,0 0 1 0 0,0 1-1 0 0,0-1 0 0 0,0 0 0 0 0,0 0 1 0 0,0 0-1 0 0,0 0 0 0 0,0 0 1 0 0,0 0-1 0 0,-1 0 0 0 0,1 1 1 0 0,0-1-1 0 0,0 0 0 0 0,0 0 1 0 0,0 0-1 0 0,0 0 0 0 0,0 0 1 0 0,0 0-1 0 0,0 0 0 0 0,0 0 1 0 0,0 0-1 0 0,0 0 0 0 0,0 0 1 0 0,-1 0-1 0 0,1 1 0 0 0,0-1 1 0 0,0 0-1 0 0,0 0 0 0 0,0 0 1 0 0,0 0-1 0 0,0 0 0 0 0,0 0 1 0 0,-1 0-1 0 0,1 0 0 0 0,-5 3-19 0 0,-1 0 1 0 0,1 0-1 0 0,-1 0 0 0 0,0-1 0 0 0,0 1 0 0 0,0-1 1 0 0,0-1-1 0 0,0 1 0 0 0,-11 0 0 0 0,-43 6-80 0 0,-118 0 0 0 0,-69-19 95 0 0,-646-79 176 0 0,564 53-36 0 0,-1645-159 24 0 0,-9 89-60 0 0,-1310 190-234 0 0,1209 181 136 0 0,2035-255 2 0 0,-194 39-28 0 0,241-48 23 0 0,-3 1-23 0 0,0 0 0 0 0,0 0 0 0 0,0 1 0 0 0,1-1-1 0 0,-1 1 1 0 0,0 0 0 0 0,1 0 0 0 0,-1 1 0 0 0,-5 3 0 0 0,9-4-46 0 0,7 1 0 0 0,20 4-66 0 0,1-1 0 0 0,1 0 1 0 0,41 1-1 0 0,96-2-287 0 0,220-20-24 0 0,8-19 307 0 0,-143 12 60 0 0,3729-109 947 0 0,-1949 180-230 0 0,-525-9-46 0 0,-472-13-457 0 0,75 2-194 0 0,0-22-568 0 0,-1077-7 595 0 0,-4 1-44 0 0,0-2 0 0 0,53-8 0 0 0,-80 9 79 0 0,0 0 0 0 0,1 0 0 0 0,-1 0 0 0 0,1 0 0 0 0,-1 0-1 0 0,1 0 1 0 0,-1 0 0 0 0,1 0 0 0 0,-1 0 0 0 0,0-1 0 0 0,1 1 0 0 0,-1 0-1 0 0,1 0 1 0 0,-1 0 0 0 0,0-1 0 0 0,1 1 0 0 0,-1 0 0 0 0,0 0 0 0 0,1-1-1 0 0,-1 1 1 0 0,0 0 0 0 0,1-1 0 0 0,-1 1 0 0 0,0 0 0 0 0,1-1 0 0 0,-1 1-1 0 0,0 0 1 0 0,1-1 0 0 0,-3 0 4 0 0,1-1 0 0 0,0 1 0 0 0,0 1 0 0 0,-1-1 0 0 0,1 0 0 0 0,-1 0 0 0 0,1 0 0 0 0,-1 1 0 0 0,1-1 0 0 0,-1 1 0 0 0,-1-1 0 0 0,-35-11 1 0 0,-77-13 0 0 0,-49 3-72 0 0,128 18 38 0 0,-679-49-52 0 0,-1 36 319 0 0,707 17-233 0 0,-1077 1 556 0 0,1 23-46 0 0,747-16-481 0 0,-2813 75 136 0 0,716 40-106 0 0,782 14-69 0 0,21 117-17 0 0,1233-162-136 0 0,390-90 151 0 0,-54 17-259 0 0,59-18 67 0 0,9 2-8 0 0,8 3 102 0 0,1 0-1 0 0,-1-1 1 0 0,1-1-1 0 0,1 0 1 0 0,-1-1-1 0 0,16 2 0 0 0,100 3-387 0 0,271-11-146 0 0,8-16 401 0 0,-344 16 194 0 0,787-34 91 0 0,3 25 274 0 0,1105 75 420 0 0,-453 39-597 0 0,-11 71 375 0 0,-596-5-42 0 0,-865-159-477 0 0,-34-9 0 0 0,-1 0 0 0 0,1 0 0 0 0,0 0 0 0 0,0 0 0 0 0,0 1 0 0 0,-1-1 0 0 0,1 0 0 0 0,0 0 0 0 0,-1 1 0 0 0,1-1 0 0 0,0 1 0 0 0,-1-1 0 0 0,1 0 0 0 0,0 1 0 0 0,-1-1 0 0 0,1 1 0 0 0,-1-1 0 0 0,2 2 0 0 0,-3-1 0 0 0,-1 0 0 0 0,1-1 0 0 0,0 1 0 0 0,0 0 0 0 0,-1-1 0 0 0,1 1 0 0 0,0-1 0 0 0,-1 0 0 0 0,1 1 0 0 0,0-1 0 0 0,-1 0 0 0 0,-2 0 0 0 0,-35 3-64 0 0,-1-1-1 0 0,-69-7 1 0 0,73 3 33 0 0,-633-50-73 0 0,-528-43 104 0 0,1060 85 0 0 0,-1441-62 0 0 0,-1 89 0 0 0,240 73 0 0 0,1261-82 2 0 0,-898 106 50 0 0,892-101-44 0 0,-553 100 48 0 0,583-101-50 0 0,-120 31-1 0 0,129-30-6 0 0,-73 32 1 0 0,114-44 0 0 0,-4 2 0 0 0,1 1 0 0 0,0-1 0 0 0,0 1 0 0 0,0 1 0 0 0,0-1 0 0 0,-11 11 0 0 0,17-14-4 0 0,1-1 1 0 0,-1 1-1 0 0,1 0 0 0 0,-1 0 0 0 0,1 0 1 0 0,-1 0-1 0 0,1 0 0 0 0,-1 0 0 0 0,1-1 1 0 0,0 1-1 0 0,-1 0 0 0 0,1 0 0 0 0,0 0 0 0 0,0 0 1 0 0,0 0-1 0 0,0 0 0 0 0,0 0 0 0 0,0 0 1 0 0,0 0-1 0 0,0 0 0 0 0,0 0 0 0 0,0 0 1 0 0,0 0-1 0 0,1 0 0 0 0,-1 0 0 0 0,0 0 0 0 0,1 0 1 0 0,-1 0-1 0 0,1 0 0 0 0,-1 0 0 0 0,1 0 1 0 0,-1-1-1 0 0,2 2 0 0 0,2 2-27 0 0,-1 0 1 0 0,1-1-1 0 0,0 0 0 0 0,0 0 1 0 0,6 4-1 0 0,13 7-49 0 0,1-2 0 0 0,0-1-1 0 0,1-1 1 0 0,0-1 0 0 0,44 10 0 0 0,139 14-191 0 0,183-5 220 0 0,9-16 294 0 0,-269-9-193 0 0,1332 11 566 0 0,-611-11-324 0 0,-700-1-278 0 0,1148 16 41 0 0,-1 38 32 0 0,-30 53 183 0 0,-1187-100-249 0 0,485 63 76 0 0,-10 37-87 0 0,-521-99-50 0 0,0 2 0 0 0,0 1 0 0 0,39 21 0 0 0,-80-31-37 0 0,-5 1 47 0 0,-1 0 0 0 0,0-1 0 0 0,0 0-1 0 0,0-1 1 0 0,-1 0 0 0 0,-15 0 0 0 0,-199 3-176 0 0,-7-17 193 0 0,191 10 20 0 0,-939-77 257 0 0,306 21-161 0 0,-866-62 14 0 0,-817 28-117 0 0,569 116 0 0 0,521 98-80 0 0,1120-97-32 0 0,-208 64 0 0 0,338-84 74 0 0,-1 2 0 0 0,-23 11 0 0 0,41-17 25 0 0,0-1 1 0 0,0 1-1 0 0,0-1 1 0 0,0 1-1 0 0,0 0 1 0 0,0-1 0 0 0,0 1-1 0 0,0 0 1 0 0,0 0-1 0 0,0 0 1 0 0,1-1 0 0 0,-1 1-1 0 0,0 0 1 0 0,1 0-1 0 0,-1 0 1 0 0,0 0-1 0 0,0 2 1 0 0,1-2 2 0 0,0 0-1 0 0,0-1 0 0 0,0 1 1 0 0,0 0-1 0 0,0 0 1 0 0,0-1-1 0 0,1 1 1 0 0,-1 0-1 0 0,0-1 1 0 0,0 1-1 0 0,1-1 1 0 0,-1 1-1 0 0,0 0 0 0 0,1-1 1 0 0,-1 1-1 0 0,1-1 1 0 0,-1 1-1 0 0,0-1 1 0 0,1 1-1 0 0,-1-1 1 0 0,2 2-1 0 0,3 1-37 0 0,1 1-1 0 0,-1-1 1 0 0,1 0 0 0 0,0 0 0 0 0,6 2-1 0 0,11 3-77 0 0,1-1 0 0 0,0-2-1 0 0,0 0 1 0 0,43 3 0 0 0,105-4-249 0 0,-164-4 364 0 0,358-18-69 0 0,6-18 61 0 0,-125 12 19 0 0,577-49 136 0 0,3 20 32 0 0,1017 13 153 0 0,-1235 31-194 0 0,1960-86 527 0 0,-1636 43-642 0 0,-569 33-14 0 0,-328 17 1 0 0,10 0 7 0 0,56-10 0 0 0,-101 12-3 0 0,1 0 0 0 0,-1-1 0 0 0,0 1 0 0 0,1 0 0 0 0,-1 0 0 0 0,0-1 0 0 0,0 1 0 0 0,1-1 0 0 0,-1 1 0 0 0,0-1 0 0 0,0 0 0 0 0,0 1 0 0 0,2-2 1 0 0,-4 1-4 0 0,1 1 1 0 0,0-1-1 0 0,0 0 1 0 0,-1 1-1 0 0,1-1 1 0 0,0 0-1 0 0,-1 1 1 0 0,1-1-1 0 0,-1 0 1 0 0,1 1-1 0 0,-1-1 1 0 0,1 1-1 0 0,-1-1 1 0 0,1 1-1 0 0,-1-1 1 0 0,0 1-1 0 0,1-1 1 0 0,-1 1-1 0 0,0 0 1 0 0,1-1-1 0 0,-1 1 1 0 0,0 0-1 0 0,1 0 1 0 0,-1 0-1 0 0,-1-1 1 0 0,-26-9-4 0 0,-235-47-192 0 0,-7 20-25 0 0,268 37 219 0 0,-1013-94 93 0 0,-10 35 106 0 0,895 53-180 0 0,-2763-100 368 0 0,266 88-376 0 0,2039 27-10 0 0,-161-1-432 0 0,259 4-400 0 0,459-9 706 0 0,21 0 103 0 0,10-1 18 0 0,13 2 9 0 0,-11-4-6 0 0,76 16-162 0 0,147 9 0 0 0,86-17-8 0 0,-255-7 172 0 0,198 2-53 0 0,358 2 68 0 0,1737 14 802 0 0,-1251 13-582 0 0,-565-16-175 0 0,697 35 177 0 0,39 1 6 0 0,133-31-191 0 0,-3-71-914 0 0,-986 9 285 0 0,-8-29 22 0 0,-325 50 344 0 0,139-53 0 0 0,-169 52 182 0 0,-1-3 0 0 0,-1-2 1 0 0,77-54-1 0 0,-114 72 97 0 0,0 0 1 0 0,-1-1 0 0 0,0 0-1 0 0,-1-1 1 0 0,16-20-1 0 0,-23 27-40 0 0,0 0-1 0 0,0 0 0 0 0,-1-1 0 0 0,1 1 0 0 0,0 0 0 0 0,-1-1 1 0 0,0 1-1 0 0,0 0 0 0 0,0-1 0 0 0,0 0 0 0 0,-1 1 1 0 0,1-1-1 0 0,-1 1 0 0 0,0-1 0 0 0,0 0 0 0 0,0 1 0 0 0,-1-1 1 0 0,1 1-1 0 0,-1-1 0 0 0,0 1 0 0 0,0-1 0 0 0,0 1 1 0 0,0-1-1 0 0,0 1 0 0 0,-1 0 0 0 0,-3-6 0 0 0,-2 1-3 0 0,1 0 0 0 0,-1 0 1 0 0,-1 1-1 0 0,1 0 0 0 0,-1 0 0 0 0,-1 1 0 0 0,1 0 0 0 0,-1 1 0 0 0,-11-6 1 0 0,-7-2-31 0 0,-1 2 0 0 0,-30-9 0 0 0,2 4 6 0 0,-64-9 0 0 0,-62 1 0 0 0,153 21 0 0 0,-725-40 16 0 0,-397 77 432 0 0,185 92 307 0 0,497-34-230 0 0,416-80-546 0 0,80-23-308 0 0,5-2 223 0 0,171-43-385 0 0,-75 23 221 0 0,590-137-893 0 0,9 31 283 0 0,-473 93 708 0 0,1361-229 13 0 0,9 70 497 0 0,-547 127-269 0 0,-40 56 443 0 0,-768 22-200 0 0,-259 0-312 0 0,-14-2 1 0 0,-16 0 7 0 0,18 2-6 0 0,-420-23 240 0 0,301 19-183 0 0,-1632-23 941 0 0,-1250 130-373 0 0,2461-51-520 0 0,529-50-98 0 0,16-1-11 0 0,17-1-27 0 0,348-24-766 0 0,-32 0 205 0 0,2512-8 107 0 0,-1471 90 919 0 0,-964-30-190 0 0,173 7 284 0 0,-474-35-438 0 0,-143-12-45 0 0,-18-1-82 0 0,0 2-1 0 0,-69-7 1 0 0,76 12 14 0 0,-452-42-38 0 0,-5 21 105 0 0,455 25-23 0 0,-2024-33 485 0 0,0 71 46 0 0,1781-30-542 0 0,-705 19 268 0 0,991-25-279 0 0,-319 6 162 0 0,4-19 121 0 0,303 12-279 0 0,4 1 8 0 0,1-1 0 0 0,-1 0 0 0 0,0 0 0 0 0,0-1 0 0 0,0-1 0 0 0,1 1 0 0 0,-15-7 1 0 0,23 9-14 0 0,0 0 1 0 0,0 0 0 0 0,0 0 0 0 0,0 0-1 0 0,0 0 1 0 0,-1 0 0 0 0,1 0 0 0 0,0 0-1 0 0,0 0 1 0 0,0 0 0 0 0,0 0 0 0 0,0-1-1 0 0,0 1 1 0 0,0 0 0 0 0,0 0 0 0 0,0 0-1 0 0,0 0 1 0 0,0 0 0 0 0,0 0 0 0 0,0 0 0 0 0,0 0-1 0 0,0 0 1 0 0,0 0 0 0 0,-1-1 0 0 0,1 1-1 0 0,0 0 1 0 0,0 0 0 0 0,0 0 0 0 0,0 0-1 0 0,0 0 1 0 0,0 0 0 0 0,0 0 0 0 0,0 0-1 0 0,0 0 1 0 0,0-1 0 0 0,1 1 0 0 0,-1 0-1 0 0,0 0 1 0 0,0 0 0 0 0,0 0 0 0 0,0 0-1 0 0,0 0 1 0 0,0 0 0 0 0,0 0 0 0 0,0 0 0 0 0,0 0-1 0 0,0-1 1 0 0,0 1 0 0 0,0 0 0 0 0,0 0-1 0 0,0 0 1 0 0,0 0 0 0 0,0 0 0 0 0,1 0-1 0 0,-1 0 1 0 0,0 0 0 0 0,0 0 0 0 0,0 0-1 0 0,0 0 1 0 0,0 0 0 0 0,0 0 0 0 0,0 0-1 0 0,0 0 1 0 0,0 0 0 0 0,1 0 0 0 0,-1 0 0 0 0,0 0-1 0 0,0 0 1 0 0,0 0 0 0 0,9-7-14 0 0,0 0-1 0 0,1 1 1 0 0,0 0 0 0 0,0 1-1 0 0,11-5 1 0 0,19-7-56 0 0,62-18-1 0 0,44-2-90 0 0,-95 25 84 0 0,980-200-840 0 0,11 36 539 0 0,541-32-322 0 0,6 71 567 0 0,-341 75 648 0 0,-763 51-451 0 0,-164 6-46 0 0,-291 3-19 0 0,-24 0 0 0 0,-10-1 0 0 0,-11-2 0 0 0,15 5 0 0 0,-338-67 54 0 0,-6 27 102 0 0,298 35-142 0 0,-1598-108 272 0 0,187 105-105 0 0,-86 81-64 0 0,-434 64-14 0 0,1798-124-88 0 0,129-9-8 0 0,-508 25 50 0 0,439-34-35 0 0,117 5-16 0 0,1 0-1 0 0,-1 0 0 0 0,0 0 1 0 0,1-1-1 0 0,-1 1 0 0 0,0 0 1 0 0,1-1-1 0 0,-1 1 0 0 0,0-1 1 0 0,1 0-1 0 0,-3-1 0 0 0,4 2-3 0 0,-1 0-1 0 0,1-1 1 0 0,0 1-1 0 0,0 0 1 0 0,0 0-1 0 0,0 0 1 0 0,0-1-1 0 0,0 1 1 0 0,0 0-1 0 0,0 0 1 0 0,0 0 0 0 0,0-1-1 0 0,0 1 1 0 0,0 0-1 0 0,0 0 1 0 0,0-1-1 0 0,0 1 1 0 0,0 0-1 0 0,0 0 1 0 0,1 0-1 0 0,-1-1 1 0 0,0 1-1 0 0,0 0 1 0 0,0 0-1 0 0,0 0 1 0 0,0 0-1 0 0,0-1 1 0 0,1 1 0 0 0,9-8 44 0 0,11-3-6 0 0,0 2 0 0 0,1 0 0 0 0,28-6 0 0 0,-40 12-31 0 0,113-33 31 0 0,42-7-166 0 0,330-65-327 0 0,-283 64 283 0 0,1381-225-767 0 0,-118 124 497 0 0,1735 89 694 0 0,-2219 107-24 0 0,-949-48-220 0 0,16 1 1 0 0,-83-13 61 0 0,-151-24 183 0 0,62 14-182 0 0,-488-74 101 0 0,-6 26 17 0 0,-1729-74 161 0 0,948 136-288 0 0,1306 7-63 0 0,-1024 38 9 0 0,750-16 39 0 0,-455 27-45 0 0,763-48-2 0 0,18 0 15 0 0,1-2 0 0 0,-55-4 1 0 0,84 3-19 0 0,-1-1 0 0 0,1 1 1 0 0,-1 0-1 0 0,1 0 1 0 0,-1-1-1 0 0,1 1 1 0 0,0 0-1 0 0,-1-1 1 0 0,1 0-1 0 0,0 1 0 0 0,-3-3 1 0 0,4 3-3 0 0,0 0 0 0 0,0-1 1 0 0,0 1-1 0 0,0-1 0 0 0,0 1 1 0 0,0 0-1 0 0,0-1 0 0 0,0 1 1 0 0,0-1-1 0 0,0 1 0 0 0,0 0 0 0 0,0-1 1 0 0,0 1-1 0 0,0 0 0 0 0,1-1 1 0 0,-1 1-1 0 0,0-1 0 0 0,0 1 0 0 0,1 0 1 0 0,-1-1-1 0 0,0 1 0 0 0,0 0 1 0 0,1 0-1 0 0,-1-1 0 0 0,0 1 1 0 0,1 0-1 0 0,-1 0 0 0 0,0-1 0 0 0,1 1 1 0 0,-1 0-1 0 0,0 0 0 0 0,1 0 1 0 0,-1 0-1 0 0,0-1 0 0 0,2 1 1 0 0,13-7-67 0 0,0 0 1 0 0,1 1 0 0 0,-1 1-1 0 0,27-6 1 0 0,248-42-440 0 0,-156 32 296 0 0,1756-203-450 0 0,11 145 764 0 0,-280 96-82 0 0,-10 101 618 0 0,-976-20-184 0 0,-563-84-454 0 0,-14-3 0 0 0,58 19 0 0 0,-110-29-17 0 0,0 1 1 0 0,0 0-1 0 0,0 1 0 0 0,-1 0 0 0 0,1-1 0 0 0,-1 2 0 0 0,7 4 1 0 0,-11-6-49 0 0,-5-1 2 0 0,-21 4-57 0 0,1-2 1 0 0,-47 1-1 0 0,-59-9-110 0 0,84 2 161 0 0,-797-43-104 0 0,-654-29 280 0 0,-149 30 18 0 0,2 23 157 0 0,1639 22-281 0 0,-837-15 112 0 0,6-24-69 0 0,697 29-11 0 0,-153-32-1 0 0,280 40-22 0 0,-16-4 10 0 0,-27-9 1 0 0,47 13-14 0 0,2-1 0 0 0,-1 0 0 0 0,0 0 0 0 0,0-1 0 0 0,1 0 0 0 0,0 0 0 0 0,0 0 0 0 0,-10-10 0 0 0,14 13-5 0 0,1 0 0 0 0,0 0 0 0 0,0 0 0 0 0,0 0 0 0 0,0-1 0 0 0,0 1 0 0 0,1 0 0 0 0,-1-1 0 0 0,0 1 0 0 0,1-1 1 0 0,-1 1-1 0 0,1 0 0 0 0,-1-1 0 0 0,1 1 0 0 0,-1-1 0 0 0,1 0 0 0 0,0 1 0 0 0,0-1 0 0 0,0 1 0 0 0,0-1 1 0 0,0 1-1 0 0,0-1 0 0 0,0 1 0 0 0,1-1 0 0 0,-1 1 0 0 0,1-1 0 0 0,-1 1 0 0 0,1-1 0 0 0,-1 1 0 0 0,2-3 1 0 0,1 0 0 0 0,1-1 0 0 0,0 1 0 0 0,-1-1 0 0 0,1 1 1 0 0,1 1-1 0 0,-1-1 0 0 0,6-4 0 0 0,12-7-19 0 0,1 1-1 0 0,1 0 1 0 0,25-9-1 0 0,80-27-100 0 0,-102 41 100 0 0,280-92-306 0 0,379-70 0 0 0,333-2 545 0 0,1570-32 322 0 0,-2038 205-259 0 0,-6 28 30 0 0,-449-16-197 0 0,-78-9-109 0 0,-18-2-9 0 0,0-1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1 0 0 0,0-1 0 0 0,0 0 0 0 0,1 0 0 0 0,-16 1-19 0 0,15-1 18 0 0,-333-6-316 0 0,219 1 319 0 0,-624-25 84 0 0,-658-17 52 0 0,1119 32-154 0 0,274 14-66 0 0,6 0-29 0 0,28-9-12 0 0,0 1 1 0 0,0 2-1 0 0,44-5 1 0 0,-8 2-35 0 0,453-69-788 0 0,400-2 90 0 0,-639 63 725 0 0,188-8-36 0 0,-369 23 135 0 0,535-1 52 0 0,-478 17 14 0 0,10 0 183 0 0,-156-11 77 0 0,-11-2-289 0 0,-20 2 86 0 0,-382-5 293 0 0,289 0-270 0 0,-1045-44 739 0 0,1142 46-842 0 0,-1175-37 732 0 0,708 25-498 0 0,-720-2-33 0 0,-1 22-46 0 0,1024-5-163 0 0,-966 0 83 0 0,-389 6 74 0 0,969 2-64 0 0,-959 10 270 0 0,-302-74-231 0 0,948-10-72 0 0,603 41-64 0 0,-210-19 0 0 0,414 34 9 0 0,-315-42-306 0 0,349 43-135 0 0,83 1 318 0 0,-1 3 0 0 0,46 1 0 0 0,-27 2 40 0 0,-18-1 49 0 0,1622-13-190 0 0,-811 40 205 0 0,-455-7-63 0 0,296 21-188 0 0,-582-31 231 0 0,141 15-46 0 0,-181-13 57 0 0,99 26 0 0 0,-164-35 19 0 0,3 2 0 0 0,-1-1 0 0 0,20 10 0 0 0,-31-13 0 0 0,1 1 0 0 0,0 0 0 0 0,0 0 0 0 0,0 0 0 0 0,-1 0 0 0 0,1 0 0 0 0,0 0 0 0 0,-1 1 0 0 0,1-1 0 0 0,-1 1 0 0 0,1-1 0 0 0,-1 1 0 0 0,0-1 0 0 0,0 1 0 0 0,0 0 0 0 0,0-1 0 0 0,0 1 0 0 0,0 0 0 0 0,0 0 0 0 0,0 0 0 0 0,-1 0 0 0 0,1 0 0 0 0,0 3 0 0 0,-1-4 0 0 0,0 0 0 0 0,0 0 0 0 0,0 0 0 0 0,-1 0 0 0 0,1 0 0 0 0,0 0 0 0 0,0 0 0 0 0,-1 0 0 0 0,1 0 0 0 0,-1 0 0 0 0,1-1 0 0 0,-1 1 0 0 0,1 0 0 0 0,-1 0 0 0 0,1 0 0 0 0,-1-1 0 0 0,0 1 0 0 0,0 1 0 0 0,-19 10 0 0 0,20-12 0 0 0,-39 20 0 0 0,-1-2 0 0 0,0-2 0 0 0,-55 15 0 0 0,-131 18 0 0 0,-471 44 64 0 0,-439 11 158 0 0,-4-35-92 0 0,11-25-121 0 0,-223 13-338 0 0,77 41-36 0 0,431 3-31 0 0,837-100 410 0 0,-4 2-212 0 0,28 0-19 0 0,29 4-124 0 0,89 0 0 0 0,48-14 31 0 0,-146 5 275 0 0,683-54-294 0 0,-392 27 335 0 0,629-42-6 0 0,1 24 0 0 0,-947 47-3 0 0,652-15 28 0 0,-5 24-439 0 0,-484 8 294 0 0,-172-16 120 0 0,1-1 0 0 0,-1 0 0 0 0,1 1 0 0 0,-1-1 0 0 0,1 1 0 0 0,-1 0 0 0 0,3 1 0 0 0,-5-2 0 0 0,0 0 1 0 0,1 0-1 0 0,-1 0 0 0 0,0 1 0 0 0,0-1 0 0 0,0 0 0 0 0,0 0 0 0 0,0 0 1 0 0,0 0-1 0 0,0 0 0 0 0,0 0 0 0 0,0 1 0 0 0,0-1 0 0 0,1 0 0 0 0,-1 0 1 0 0,0 0-1 0 0,0 0 0 0 0,0 1 0 0 0,0-1 0 0 0,0 0 0 0 0,0 0 0 0 0,0 0 1 0 0,0 0-1 0 0,0 1 0 0 0,0-1 0 0 0,-1 0 0 0 0,1 0 0 0 0,0 0 0 0 0,0 0 1 0 0,0 0-1 0 0,0 1 0 0 0,0-1 0 0 0,0 0 0 0 0,0 0 0 0 0,0 0 0 0 0,0 0 1 0 0,-8 6 12 0 0,-11 3 22 0 0,-10 0 85 0 0,-1-2 1 0 0,-54 7 0 0 0,48-9-41 0 0,-255 24 402 0 0,-6-17-196 0 0,156-7-166 0 0,-785 13 184 0 0,283-18-104 0 0,-389-4 8 0 0,663 2-208 0 0,-379-7 0 0 0,-455 9-28 0 0,1008 2-24 0 0,-126 3-5 0 0,-412-3 34 0 0,710-2 39 0 0,0-1 0 0 0,0-1 0 0 0,0-1 0 0 0,-34-9 0 0 0,55 10 15 0 0,6 0-11 0 0,18-8-71 0 0,0 2 0 0 0,44-12 0 0 0,57-6-218 0 0,-104 23 232 0 0,835-145-412 0 0,-588 104 453 0 0,1051-137 419 0 0,-797 131-353 0 0,-151 16-62 0 0,36-5-6 0 0,251-27-64 0 0,-654 66 62 0 0,261-25-65 0 0,-183 21 69 0 0,99 7 0 0 0,-175-2 185 0 0,-45 2 43 0 0,12 1-168 0 0,-595 45 520 0 0,-143 15-421 0 0,580-51-117 0 0,-807 51 175 0 0,-588 2-147 0 0,910-38-74 0 0,447-17 0 0 0,144-7-5 0 0,-101 3-33 0 0,139-8 25 0 0,0-1 0 0 0,-51-10 0 0 0,88 11 4 0 0,1 0-3 0 0,-1 0 0 0 0,0 0 0 0 0,0-1-1 0 0,-9-4 1 0 0,7 0-73 0 0,7 5 73 0 0,1 1 1 0 0,0-1 0 0 0,0 0-1 0 0,0 1 1 0 0,0-1-1 0 0,0 1 1 0 0,0-1-1 0 0,0 0 1 0 0,0 1-1 0 0,0-1 1 0 0,0 0 0 0 0,0 1-1 0 0,1-1 1 0 0,-1 1-1 0 0,0-1 1 0 0,0 0-1 0 0,1 1 1 0 0,-1-2 0 0 0,4-2-79 0 0,9-4-38 0 0,0 1-1 0 0,0 0 1 0 0,1 1-1 0 0,0 0 1 0 0,22-5-1 0 0,80-14-322 0 0,25 6 334 0 0,148-1 1 0 0,-225 17 107 0 0,361-28 46 0 0,-81 5-10 0 0,-159 13-27 0 0,123-6 0 0 0,-164 18-32 0 0,-110 2 22 0 0,1 2-1 0 0,37 9 0 0 0,-71-12 10 0 0,0 0 0 0 0,0 0 1 0 0,1 1-1 0 0,-1-1 0 0 0,0 0 0 0 0,0 1 0 0 0,1-1 0 0 0,-1 1 0 0 0,0-1 0 0 0,0 1 0 0 0,1 1 1 0 0,-1-2-3 0 0,-1 1 0 0 0,0-1 0 0 0,1 0 1 0 0,-1 1-1 0 0,0-1 0 0 0,0 1 0 0 0,0-1 1 0 0,0 1-1 0 0,1-1 0 0 0,-1 0 1 0 0,0 1-1 0 0,0-1 0 0 0,0 1 0 0 0,0-1 1 0 0,0 1-1 0 0,0-1 0 0 0,0 1 0 0 0,0-1 1 0 0,0 1-1 0 0,0-1 0 0 0,-1 0 1 0 0,1 1-1 0 0,0-1 0 0 0,0 1 0 0 0,0-1 1 0 0,-1 1-1 0 0,-10 11-96 0 0,6-8 53 0 0,0 0-1 0 0,0-1 1 0 0,-9 4 0 0 0,-159 52-277 0 0,141-50 326 0 0,-360 89 126 0 0,293-75-111 0 0,-959 177 987 0 0,1023-194-957 0 0,-322 43 487 0 0,290-44-437 0 0,-1-3 1 0 0,1-3-1 0 0,-89-13 0 0 0,143 13-96 0 0,1-2 1 0 0,0 0-1 0 0,0 0 0 0 0,0-1 1 0 0,0 0-1 0 0,-19-11 0 0 0,26 12 2 0 0,0 0 0 0 0,0 0-1 0 0,1-1 1 0 0,-1 0 0 0 0,1 0 0 0 0,0 0-1 0 0,0 0 1 0 0,1-1 0 0 0,-1 1 0 0 0,1-1 0 0 0,0 0-1 0 0,0 0 1 0 0,0 0 0 0 0,1 0 0 0 0,0-1-1 0 0,-3-10 1 0 0,3 7 4 0 0,1 1-1 0 0,1-1 0 0 0,-1 0 1 0 0,1 1-1 0 0,1-1 0 0 0,-1 0 1 0 0,2 1-1 0 0,-1-1 0 0 0,1 1 1 0 0,0-1-1 0 0,1 1 1 0 0,0 0-1 0 0,8-16 0 0 0,0 4 6 0 0,1 1 0 0 0,1 0 0 0 0,0 0 0 0 0,20-19 0 0 0,-6 10-15 0 0,1 1 0 0 0,1 2-1 0 0,48-32 1 0 0,106-51-74 0 0,-101 67 25 0 0,2 4-1 0 0,1 3 1 0 0,176-44 0 0 0,-21 30-168 0 0,459-32 0 0 0,-579 76 111 0 0,154 14 0 0 0,-199-2 5 0 0,-1 4 0 0 0,0 2 0 0 0,87 30 0 0 0,-152-41 96 0 0,47 18 5 0 0,-50-18-6 0 0,1 0 0 0 0,-1 0 0 0 0,0 1 0 0 0,0 0 0 0 0,-1 0 0 0 0,7 6 0 0 0,-11-10 7 0 0,-1 1 1 0 0,1-1-1 0 0,-1 1 1 0 0,1-1 0 0 0,-1 1-1 0 0,0-1 1 0 0,1 1-1 0 0,-1-1 1 0 0,1 1-1 0 0,-1-1 1 0 0,0 1-1 0 0,0 0 1 0 0,1-1-1 0 0,-1 1 1 0 0,0 0-1 0 0,0-1 1 0 0,0 1 0 0 0,0 0-1 0 0,1-1 1 0 0,-1 1-1 0 0,0 0 1 0 0,0 0-1 0 0,-3 3 3 0 0,1-1 0 0 0,-1 1 0 0 0,0-1 0 0 0,0 1 0 0 0,0-1 0 0 0,0 0 0 0 0,-1-1 0 0 0,1 1 0 0 0,-1 0 0 0 0,-6 3 0 0 0,-5 2 46 0 0,-1-1-1 0 0,0 0 1 0 0,-1-1 0 0 0,-26 7 0 0 0,7-3 7 0 0,-179 51 272 0 0,-5-20-99 0 0,-245-7 135 0 0,321-29-189 0 0,-171 0 258 0 0,276-7-337 0 0,-1-2 0 0 0,-46-11-1 0 0,85 15-92 0 0,1 0 0 0 0,-1 0 0 0 0,1 0-1 0 0,-1 0 1 0 0,1-1 0 0 0,-1 1 0 0 0,1 0 0 0 0,-1 0 0 0 0,1 0-1 0 0,-1-1 1 0 0,1 1 0 0 0,-1 0 0 0 0,1 0 0 0 0,-1-1-1 0 0,1 1 1 0 0,0-1 0 0 0,-1 1 0 0 0,1 0 0 0 0,-1-1-1 0 0,1 1 1 0 0,0-1 0 0 0,-1 1 0 0 0,1-1 0 0 0,0 0 0 0 0,0 1-4 0 0,0-1 0 0 0,0 1 0 0 0,0-1 0 0 0,0 1 1 0 0,0-1-1 0 0,0 1 0 0 0,0-1 0 0 0,1 1 0 0 0,-1-1 1 0 0,0 1-1 0 0,0-1 0 0 0,1 1 0 0 0,-1-1 0 0 0,0 1 1 0 0,1-1-1 0 0,-1 1 0 0 0,0-1 0 0 0,1 1 0 0 0,0-1 1 0 0,2-1-22 0 0,0-1 1 0 0,1 0 0 0 0,0 1 0 0 0,7-4 0 0 0,12-3-68 0 0,0 1-1 0 0,35-7 1 0 0,2-1-106 0 0,357-88-674 0 0,338 12 880 0 0,6 42 344 0 0,-558 38-292 0 0,858-28 307 0 0,-2 28 82 0 0,-971 11-407 0 0,1491 12 957 0 0,-1298-7-850 0 0,901 1 207 0 0,-848-6-246 0 0,-106-2 122 0 0,-225 3-154 0 0,-15-7 0 0 0,-17-1-82 0 0,0 0 0 0 0,-1 2-1 0 0,-48-4 1 0 0,57 8-7 0 0,-406-15-256 0 0,382 17 268 0 0,-1204 16-42 0 0,0 28-18 0 0,-1065 85 4 0 0,1974-98-35 0 0,5 20-415 0 0,317-47 368 0 0,0 0 0 0 0,0 1-1 0 0,1 0 1 0 0,0 2 0 0 0,-32 16-1 0 0,47-22 116 0 0,1 0 0 0 0,0-1-1 0 0,-1 1 1 0 0,1 0 0 0 0,0 0 0 0 0,0 0-1 0 0,-1 0 1 0 0,1 0 0 0 0,0 0-1 0 0,0 1 1 0 0,0-1 0 0 0,0 0 0 0 0,1 0-1 0 0,-1 1 1 0 0,0-1 0 0 0,0 1 0 0 0,1-1-1 0 0,-1 0 1 0 0,1 1 0 0 0,0-1-1 0 0,-1 1 1 0 0,1 2 0 0 0,0-2 0 0 0,0 1 0 0 0,1-1 0 0 0,-1 0 1 0 0,1 0-1 0 0,0 0 0 0 0,0 0 0 0 0,-1 0 0 0 0,1-1 0 0 0,1 1 1 0 0,-1 0-1 0 0,0 0 0 0 0,0 0 0 0 0,1-1 0 0 0,1 3 0 0 0,6 4-45 0 0,0-1 0 0 0,0 0-1 0 0,1 0 1 0 0,18 10 0 0 0,4-2-4 0 0,0-1 0 0 0,0-2 0 0 0,43 10 0 0 0,107 15-49 0 0,214 0 330 0 0,6-31 9 0 0,-297-6-204 0 0,843-13 135 0 0,-565 7-141 0 0,6-1-12 0 0,-231 2 6 0 0,890-18 64 0 0,-800 21-31 0 0,340 2 110 0 0,-168 0 17 0 0,-185-1-62 0 0,208 26 228 0 0,-409-22-278 0 0,-3 0 49 0 0,35 7-1 0 0,-79-3 6 0 0,-8-3-105 0 0,-1 0 0 0 0,0-2 0 0 0,0 0 0 0 0,0-2 0 0 0,-27-1 0 0 0,-6-1-4 0 0,-398 12 131 0 0,168-2-66 0 0,185-6-51 0 0,-995 7 48 0 0,778-14-59 0 0,-729-7 9 0 0,741 9 36 0 0,-381 4-39 0 0,403 5-56 0 0,-313 12-316 0 0,411-8 169 0 0,-120 6-627 0 0,282-16 584 0 0,18 0-2 0 0,12-1-254 0 0,132-24-87 0 0,48-10 260 0 0,1429-306 146 0 0,-444 127 691 0 0,70-12-62 0 0,-879 160-350 0 0,228-45 29 0 0,151-29 129 0 0,-514 102-178 0 0,67-10 101 0 0,-305 43-131 0 0,-33-2-77 0 0,-1 3-1 0 0,0 1 1 0 0,-59 3-1 0 0,60 1 35 0 0,-815 42-10 0 0,439-15 11 0 0,-526 40 275 0 0,549-37-207 0 0,-59 11-43 0 0,-182 11-8 0 0,630-53-31 0 0,-1 1-1 0 0,1 0 1 0 0,0 0-1 0 0,0 1 0 0 0,-7 2 1 0 0,14-4-3 0 0,-1 0 0 0 0,1 0 1 0 0,0 0-1 0 0,-1 0 0 0 0,1 1 1 0 0,-1-1-1 0 0,1 0 0 0 0,0 0 1 0 0,-1 1-1 0 0,1-1 0 0 0,0 0 1 0 0,-1 1-1 0 0,1-1 0 0 0,0 0 0 0 0,0 1 1 0 0,-1-1-1 0 0,1 0 0 0 0,0 1 1 0 0,0-1-1 0 0,-1 1 0 0 0,1-1 1 0 0,0 1-1 0 0,0-1 0 0 0,0 0 1 0 0,0 1-1 0 0,0-1 0 0 0,0 1 0 0 0,0-1 1 0 0,0 1-1 0 0,0-1 0 0 0,0 1 1 0 0,0-1-1 0 0,0 0 0 0 0,0 1 1 0 0,0-1-1 0 0,0 1 0 0 0,0-1 1 0 0,1 1-1 0 0,8 14-77 0 0,2-6 21 0 0,0-1 1 0 0,0 0 0 0 0,0 0-1 0 0,1-1 1 0 0,0 0 0 0 0,1-1-1 0 0,15 6 1 0 0,-9-4-2 0 0,39 15-46 0 0,83 22 1 0 0,68 6 144 0 0,-110-28-37 0 0,435 112 269 0 0,-9 34-26 0 0,-418-125-240 0 0,181 103-1 0 0,76 95-16 0 0,-327-214-25 0 0,65 64-1 0 0,-89-78 28 0 0,-1-1 0 0 0,0 2 0 0 0,-1 0 0 0 0,-1 0 0 0 0,-1 1 0 0 0,0 0 0 0 0,13 34 0 0 0,-19-41 9 0 0,-1 0 0 0 0,0-1 0 0 0,0 1-1 0 0,-1 0 1 0 0,0 0 0 0 0,-1 0 0 0 0,0 0 0 0 0,0 0 0 0 0,-1 0 0 0 0,0 0 0 0 0,-4 15-1 0 0,1-12 0 0 0,0 1 0 0 0,-1-2 0 0 0,-1 1 0 0 0,0 0 0 0 0,0-1 0 0 0,-1-1 0 0 0,-12 16-1 0 0,-3-2 19 0 0,-2 0 0 0 0,0-2 0 0 0,-1-1 0 0 0,-1 0 0 0 0,-45 25 0 0 0,21-18 39 0 0,0-3 1 0 0,-1-1 0 0 0,-67 19 0 0 0,-167 35 101 0 0,-355 40-15 0 0,-9-40-93 0 0,552-67-47 0 0,-588 49 65 0 0,428-40-15 0 0,-678 53 315 0 0,281-4-124 0 0,406-40-168 0 0,-829 110 56 0 0,572-59-140 0 0,480-77-21 0 0,9-1-23 0 0,-1 0 1 0 0,1 1-1 0 0,0 1 1 0 0,-25 9 0 0 0,29-5-208 0 0,12-8 258 0 0,0 0 1 0 0,0 0 0 0 0,-1 0-1 0 0,1 0 1 0 0,0 0 0 0 0,0 1-1 0 0,0-1 1 0 0,0 0 0 0 0,0 0-1 0 0,0 0 1 0 0,0 0-1 0 0,0 0 1 0 0,0 0 0 0 0,0 0-1 0 0,0 0 1 0 0,0 0 0 0 0,0 1-1 0 0,0-1 1 0 0,0 0 0 0 0,0 0-1 0 0,-1 0 1 0 0,1 0-1 0 0,0 0 1 0 0,0 0 0 0 0,0 0-1 0 0,0 0 1 0 0,0 1 0 0 0,1-1-1 0 0,-1 0 1 0 0,0 0 0 0 0,0 0-1 0 0,0 0 1 0 0,0 0-1 0 0,0 0 1 0 0,0 0 0 0 0,0 0-1 0 0,0 1 1 0 0,0-1 0 0 0,0 0-1 0 0,0 0 1 0 0,0 0 0 0 0,0 0-1 0 0,0 0 1 0 0,0 0-1 0 0,0 0 1 0 0,0 0 0 0 0,1 0-1 0 0,-1 0 1 0 0,0 0 0 0 0,0 0-1 0 0,0 0 1 0 0,0 1 0 0 0,0-1-1 0 0,0 0 1 0 0,0 0-1 0 0,0 0 1 0 0,1 0 0 0 0,-1 0-1 0 0,0 0 1 0 0,0 0 0 0 0,0 0-1 0 0,8 6-98 0 0,0-1-1 0 0,0 0 1 0 0,0 0-1 0 0,0 0 1 0 0,1-1-1 0 0,0 0 1 0 0,18 4-1 0 0,73 14-395 0 0,-90-20 450 0 0,74 10-192 0 0,140 3-1 0 0,87-21 272 0 0,-307 6-33 0 0,556-24 227 0 0,-100 4-93 0 0,1437-22-78 0 0,-1607 39-45 0 0,349-2-37 0 0,-1 21-30 0 0,-8 36 73 0 0,-546-42 159 0 0,85 21 0 0 0,-166-30-5 0 0,-6 1-80 0 0,-10 3-45 0 0,0 0-1 0 0,0-1 1 0 0,0-1-1 0 0,-22 3 1 0 0,-61 2 47 0 0,61-6-57 0 0,-1310 31 685 0 0,291-63-599 0 0,945 26-102 0 0,-853-19 42 0 0,944 23-54 0 0,-1295 11 5 0 0,502 43-10 0 0,618-39 0 0 0,-2 7-428 0 0,-261 62 0 0 0,444-81 285 0 0,-22 7 0 0 0,31-8-68 0 0,8 1-21 0 0,20 8 82 0 0,-1-1-1 0 0,1-1 1 0 0,1-1-1 0 0,-1-1 1 0 0,1-2 0 0 0,29 3-1 0 0,170 7-524 0 0,-182-14 588 0 0,724-3 7 0 0,-413-4 210 0 0,790-27 598 0 0,-559 12-358 0 0,616-34-24 0 0,-321 12-264 0 0,298 52 641 0 0,-1117-2-382 0 0,-57-6 121 0 0,-18 5-415 0 0,0-1 0 0 0,-1 0 0 0 0,1-1 1 0 0,-1-1-1 0 0,0 0 0 0 0,-25 1 0 0 0,17-1-16 0 0,-336 21 168 0 0,218-17-133 0 0,-850 35 148 0 0,279-14-158 0 0,300-5-7 0 0,-115 4 30 0 0,-355 9 6 0 0,79-2-32 0 0,468-20-53 0 0,-168 10 0 0 0,451-20-7 0 0,-152 4-58 0 0,165-6-108 0 0,37-2 12 0 0,7 0 7 0 0,112 6-670 0 0,7 1 48 0 0,216-12-109 0 0,989-5 962 0 0,-427 0 11 0 0,-409 3-88 0 0,319 2 0 0 0,-754 6 3 0 0,526 26 186 0 0,-512-20-117 0 0,90 12 202 0 0,-149-17-193 0 0,0 0 1 0 0,0 1 0 0 0,23 8-1 0 0,-20-2 71 0 0,-16-9-151 0 0,0 0 0 0 0,0 0 1 0 0,0 0-1 0 0,0 0 0 0 0,0 0 0 0 0,0 0 0 0 0,-1 0 0 0 0,1 0 0 0 0,0 0 0 0 0,0 0 0 0 0,0 0 1 0 0,0 0-1 0 0,0 0 0 0 0,0 0 0 0 0,0 0 0 0 0,0 0 0 0 0,0 0 0 0 0,0 0 0 0 0,0 0 1 0 0,0 0-1 0 0,0 1 0 0 0,-1-1 0 0 0,1 0 0 0 0,0 0 0 0 0,0 0 0 0 0,0 0 0 0 0,0 0 0 0 0,0 0 1 0 0,0 0-1 0 0,0 0 0 0 0,0 0 0 0 0,0 0 0 0 0,0 1 0 0 0,0-1 0 0 0,0 0 0 0 0,0 0 1 0 0,0 0-1 0 0,0 0 0 0 0,0 0 0 0 0,0 0 0 0 0,0 0 0 0 0,0 0 0 0 0,0 0 0 0 0,0 1 0 0 0,0-1 1 0 0,0 0-1 0 0,1 0 0 0 0,-1 0 0 0 0,0 0 0 0 0,0 0 0 0 0,0 0 0 0 0,0 0 0 0 0,0 0 1 0 0,0 0-1 0 0,0 0 0 0 0,0 0 0 0 0,0 0 0 0 0,0 0 0 0 0,0 1 0 0 0,0-1 0 0 0,1 0 0 0 0,-1 0 1 0 0,0 0-1 0 0,0 0 0 0 0,0 0 0 0 0,0 0 0 0 0,0 0 0 0 0,-7 5 7 0 0,0 0-1 0 0,-1 0 1 0 0,1-1-1 0 0,-1 1 1 0 0,0-2 0 0 0,0 1-1 0 0,-1-1 1 0 0,-13 3-1 0 0,-8 0 45 0 0,-40 4 0 0 0,-383 32 459 0 0,-55-27 56 0 0,308-13-438 0 0,-797-11 246 0 0,-1-35-293 0 0,720 31-82 0 0,-283-17 0 0 0,325 11 0 0 0,-580-57 0 0 0,494 41-27 0 0,132 16-51 0 0,-54-2-357 0 0,48 4-49 0 0,181 16 446 0 0,-1-2-1 0 0,1 0 1 0 0,0-1 0 0 0,-25-9-1 0 0,28 8 39 0 0,5-3 0 0 0,4-2 0 0 0,5 1 0 0 0,0 5-10 0 0,1 1 0 0 0,-1-1 0 0 0,1 1-1 0 0,-1 0 1 0 0,1 0 0 0 0,0 0 0 0 0,0 0 0 0 0,1 1-1 0 0,-1-1 1 0 0,0 1 0 0 0,6-3 0 0 0,7-3-68 0 0,23-8 0 0 0,-24 10 28 0 0,50-20-107 0 0,231-83 45 0 0,-207 81 75 0 0,201-55-204 0 0,-212 64-153 0 0,140-14-1 0 0,-201 31 299 0 0,-14 2 0 0 0,-4 3-203 0 0,0-1 285 0 0,1-1 0 0 0,-1 1 0 0 0,0 0 1 0 0,0-1-1 0 0,0 0 0 0 0,0 1 0 0 0,0-1 0 0 0,-1 0 1 0 0,1 1-1 0 0,0-1 0 0 0,-1 0 0 0 0,1 0 1 0 0,-1 0-1 0 0,1 0 0 0 0,-3 1 0 0 0,-9 5-1 0 0,0 0 0 0 0,-1 0 0 0 0,1-2 0 0 0,-24 7 0 0 0,-61 10 288 0 0,44-11-172 0 0,-64 11 130 0 0,-155 11 1 0 0,-171-7 292 0 0,309-24-385 0 0,-172-20 0 0 0,301 17-128 0 0,-14-1 11 0 0,0-1-1 0 0,-25-8 1 0 0,40 10-9 0 0,0 0 0 0 0,1-1 0 0 0,-1 0 0 0 0,1 0 0 0 0,-1 0 0 0 0,1-1 0 0 0,0 1 0 0 0,0-1 0 0 0,0 0 0 0 0,0 0 0 0 0,1-1 0 0 0,-1 1 0 0 0,1-1 0 0 0,0 0 0 0 0,-3-4 0 0 0,5 6-6 0 0,0 0-1 0 0,0 0 1 0 0,0 0 0 0 0,0 0-1 0 0,1 0 1 0 0,-1 0-1 0 0,1 0 1 0 0,-1 0 0 0 0,1 0-1 0 0,0 0 1 0 0,0 0 0 0 0,0 0-1 0 0,0 0 1 0 0,0-1-1 0 0,0 1 1 0 0,1 0 0 0 0,0-3-1 0 0,1 1-3 0 0,-1 0-1 0 0,1 1 1 0 0,0-1-1 0 0,0 0 0 0 0,1 1 1 0 0,-1 0-1 0 0,1 0 1 0 0,4-5-1 0 0,4-3-10 0 0,1 2 0 0 0,0-1 0 0 0,24-12 1 0 0,18-8-98 0 0,60-24 0 0 0,62-15 54 0 0,-136 54 22 0 0,22-6 3 0 0,2 2 0 0 0,85-13 0 0 0,132-5-113 0 0,-12 23 63 0 0,-266 14 148 0 0,-3 1-62 0 0,-1 0 0 0 0,1 0 0 0 0,0 0 0 0 0,-1-1 0 0 0,1 1 0 0 0,-1 0 0 0 0,1 0 0 0 0,-1-1 0 0 0,1 1 0 0 0,-1 0 0 0 0,1 0 0 0 0,-1-1 0 0 0,0 1 0 0 0,1-1 0 0 0,-1 1 0 0 0,0-1 1 0 0,-1 2-1 0 0,-14 7 48 0 0,-2-3-27 0 0,1 0 0 0 0,-1-1 1 0 0,-23 3-1 0 0,-58 4 93 0 0,72-10-115 0 0,-283 29 117 0 0,-192 8 12 0 0,345-46-138 0 0,107 4 0 0 0,-16-6 12 0 0,93 3-62 0 0,152-3-368 0 0,-135 8 330 0 0,99 0-17 0 0,0 6 0 0 0,0 6-1 0 0,204 42 1 0 0,-35 19 53 0 0,-4 19-39 0 0,-237-65 74 0 0,180 69-75 0 0,-213-77 86 0 0,0 1 0 0 0,-1 2 0 0 0,-2 1-1 0 0,45 36 1 0 0,-69-48 6 0 0,0 0 0 0 0,0 1 0 0 0,-1 0 0 0 0,-1 1 0 0 0,0 0 0 0 0,0 0 0 0 0,-1 1 0 0 0,11 25 0 0 0,-15-28 0 0 0,0 0 0 0 0,-1 1 0 0 0,0-1 0 0 0,-1 1 0 0 0,0 0 0 0 0,-1 0 0 0 0,0 0 0 0 0,-1 0 0 0 0,0 0 0 0 0,-1 0 0 0 0,0 0 0 0 0,-4 19 0 0 0,0-13 0 0 0,0 1 1 0 0,-2-1-1 0 0,0 0 0 0 0,-1 0 1 0 0,0-1-1 0 0,-19 27 0 0 0,11-22 14 0 0,-1-1 0 0 0,-1-1 0 0 0,-1 0 0 0 0,-22 17 0 0 0,-14 4 45 0 0,-1-2 0 0 0,-109 54-1 0 0,3-14 42 0 0,-183 61-1 0 0,-183 21 132 0 0,465-143-214 0 0,-483 108 238 0 0,335-92 14 0 0,197-30-216 0 0,12-2-18 0 0,6 0-204 0 0,28 7 11 0 0,0-2 0 0 0,1-1 0 0 0,36 1 1 0 0,105-5-65 0 0,-140-1 221 0 0,176-6-14 0 0,55 1 18 0 0,-136 4 13 0 0,615 13 246 0 0,-347 13-162 0 0,-1 20-94 0 0,-66 23 434 0 0,-335-67-312 0 0,-24 3 36 0 0,0 0-1 0 0,-36-1 0 0 0,-66-7 148 0 0,56 2-234 0 0,-286-8-2 0 0,-512-8-76 0 0,809 18 1 0 0,-237 3 0 0 0,0 16 0 0 0,172-6 0 0 0,-61 7 0 0 0,173-18-8 0 0,0 1 0 0 0,0 0 0 0 0,1 1 0 0 0,0 1 0 0 0,-1 0 0 0 0,2 1 0 0 0,-26 14 0 0 0,39-19 5 0 0,-1 1-1 0 0,1-1 0 0 0,0 1 1 0 0,0 0-1 0 0,0 0 1 0 0,0 0-1 0 0,0 0 1 0 0,0 0-1 0 0,0 0 0 0 0,1 1 1 0 0,-1-1-1 0 0,1 1 1 0 0,-1-1-1 0 0,1 1 1 0 0,-1 2-1 0 0,2-3-5 0 0,-1 0 0 0 0,1 0 0 0 0,0 0 0 0 0,0 0 0 0 0,0 0 0 0 0,0 0 0 0 0,0 0 0 0 0,0 0 0 0 0,1 0 0 0 0,-1 0 0 0 0,1 0 0 0 0,-1-1 0 0 0,1 1 0 0 0,0 0 0 0 0,0 0 0 0 0,0 0 0 0 0,0-1 0 0 0,0 1 0 0 0,0 0 0 0 0,0-1 0 0 0,0 1 0 0 0,3 1 0 0 0,6 7-32 0 0,1-1 1 0 0,0 0-1 0 0,0-1 0 0 0,1 0 0 0 0,0-1 1 0 0,0-1-1 0 0,1 1 0 0 0,14 4 0 0 0,6 0-44 0 0,0-2-1 0 0,39 7 0 0 0,24-1 77 0 0,2-5 1 0 0,187-5-1 0 0,197-42 148 0 0,-466 35-129 0 0,947-110 332 0 0,-444 50-289 0 0,-137 16-21 0 0,411-45 47 0 0,2 31-44 0 0,-381 57 44 0 0,-390 4 7 0 0,40 7 0 0 0,-61-7 263 0 0,-7 1-238 0 0,-30 7-67 0 0,1-2 0 0 0,-1-1 0 0 0,-42 2 0 0 0,34-3-3 0 0,-228 28-24 0 0,-230 22-18 0 0,-535 27 1 0 0,982-77 0 0 0,-37 2 13 0 0,-566 52 85 0 0,7 26-73 0 0,287-4-25 0 0,345-77-4 0 0,-1 1 0 0 0,1 1 0 0 0,0 1 0 0 0,0 1 0 0 0,-21 13 0 0 0,36-20-118 0 0,4 2-37 0 0,4 1 107 0 0,-1 1 0 0 0,1-1 0 0 0,-1-1 1 0 0,1 1-1 0 0,0-1 0 0 0,0 0 0 0 0,1 0 0 0 0,-1-1 1 0 0,13 4-1 0 0,8-1-165 0 0,34 4 0 0 0,248 5-231 0 0,7-28 161 0 0,722-83 964 0 0,-650 55-499 0 0,1747-113-33 0 0,-1169 126-146 0 0,-4 39 13 0 0,-369 22 95 0 0,-566-30-100 0 0,-11-1-11 0 0,0 1 0 0 0,0 0 1 0 0,24 8-1 0 0,-37-9-35 0 0,-6 0-9 0 0,-23 8-15 0 0,0-2-1 0 0,-45 6 1 0 0,-60-1 50 0 0,83-8 20 0 0,-495 26 127 0 0,319-21-63 0 0,-1345 25-55 0 0,1329-32-16 0 0,-659 9 0 0 0,178 4 0 0 0,373-14 1 0 0,109-3-62 0 0,-7 10-161 0 0,61-1-144 0 0,70-1 88 0 0,-16-1-409 0 0,128-5 468 0 0,10 1-229 0 0,75-2-146 0 0,139-18-1 0 0,-112 7 346 0 0,2291-185 1131 0 0,-1528 141-622 0 0,-148 25-25 0 0,-83 5 370 0 0,-186-18-55 0 0,-448 43-525 0 0,0 0 0 0 0,-1-1 1 0 0,11-3-1 0 0,-17 5-24 0 0,0 0 0 0 0,0 0 0 0 0,0 0 0 0 0,0 0 0 0 0,0 0 0 0 0,0 0 0 0 0,0 0 0 0 0,1 0 0 0 0,-1 0 0 0 0,0 0 0 0 0,0-1 0 0 0,0 1 0 0 0,0 0 1 0 0,0 0-1 0 0,0 0 0 0 0,0 0 0 0 0,0 0 0 0 0,0 0 0 0 0,0 0 0 0 0,0 0 0 0 0,0 0 0 0 0,0 0 0 0 0,0 0 0 0 0,0 0 0 0 0,0-1 0 0 0,1 1 0 0 0,-1 0 0 0 0,0 0 0 0 0,0 0 0 0 0,0 0 0 0 0,0 0 0 0 0,0 0 0 0 0,0 0 0 0 0,0 0 1 0 0,0 0-1 0 0,0-1 0 0 0,0 1 0 0 0,-1 0 0 0 0,1 0 0 0 0,0 0 0 0 0,0 0 0 0 0,0 0 0 0 0,0 0 0 0 0,0 0 0 0 0,0 0 0 0 0,0 0 0 0 0,0-1 0 0 0,0 1 0 0 0,0 0 0 0 0,0 0 0 0 0,0 0 0 0 0,0 0 0 0 0,0 0 0 0 0,0 0 0 0 0,0 0 0 0 0,-1 0 1 0 0,1 0-1 0 0,0 0 0 0 0,0 0 0 0 0,0 0 0 0 0,0 0 0 0 0,0 0 0 0 0,0 0 0 0 0,0 0 0 0 0,0 0 0 0 0,0 0 0 0 0,-1 0 0 0 0,1 0 0 0 0,0 0 0 0 0,-8-8 15 0 0,-1 0-1 0 0,0 0 0 0 0,-1 1 1 0 0,0 1-1 0 0,0 0 0 0 0,0 0 1 0 0,0 1-1 0 0,-1 0 0 0 0,-13-4 1 0 0,-111-27 42 0 0,126 34-52 0 0,-460-80-27 0 0,-6 24-92 0 0,244 31 73 0 0,-808-74-44 0 0,-1 60 24 0 0,204 64 60 0 0,169 46-53 0 0,556-53 43 0 0,-330 59-4 0 0,430-72-6 0 0,-76 20-56 0 0,79-20 38 0 0,0 0-1 0 0,1 0 0 0 0,-1 1 0 0 0,0 0 0 0 0,1 0 0 0 0,0 1 0 0 0,0 0 0 0 0,-6 7 1 0 0,13-12 33 0 0,0 0 0 0 0,-1 0 1 0 0,1 0-1 0 0,0 0 0 0 0,0 0 1 0 0,0 0-1 0 0,0 0 1 0 0,0 0-1 0 0,0 1 0 0 0,0-1 1 0 0,0 0-1 0 0,0 0 0 0 0,0 0 1 0 0,0 0-1 0 0,0 0 1 0 0,0 0-1 0 0,0 0 0 0 0,0 1 1 0 0,0-1-1 0 0,0 0 1 0 0,-1 0-1 0 0,1 0 0 0 0,1 0 1 0 0,-1 0-1 0 0,0 0 0 0 0,0 1 1 0 0,0-1-1 0 0,0 0 1 0 0,0 0-1 0 0,0 0 0 0 0,0 0 1 0 0,0 0-1 0 0,0 0 0 0 0,0 1 1 0 0,0-1-1 0 0,0 0 1 0 0,0 0-1 0 0,0 0 0 0 0,0 0 1 0 0,0 0-1 0 0,1 0 0 0 0,-1 0 1 0 0,2 4-29 0 0,1 0 0 0 0,0 0 0 0 0,0-1 0 0 0,0 0 0 0 0,0 0 0 0 0,0 1 0 0 0,1-2-1 0 0,-1 1 1 0 0,1 0 0 0 0,0-1 0 0 0,0 0 0 0 0,0 0 0 0 0,0 0 0 0 0,7 2 0 0 0,8 3-42 0 0,41 8-1 0 0,7-4 6 0 0,1-3-1 0 0,87-1 0 0 0,141-16 155 0 0,862-87 210 0 0,-18-21-284 0 0,366 21 50 0 0,-687 113 91 0 0,-228 51 54 0 0,-457-43-130 0 0,-112-19-71 0 0,-1 0 0 0 0,0 1 0 0 0,40 21 0 0 0,-57-26-5 0 0,0 0 0 0 0,0 1 1 0 0,1 0-1 0 0,-1 0 0 0 0,-1 0 0 0 0,1 0 1 0 0,0 1-1 0 0,-1 0 0 0 0,0-1 0 0 0,3 6 1 0 0,-5-7-8 0 0,0 0 0 0 0,0 0-1 0 0,0 0 1 0 0,0 0 0 0 0,-1 0 0 0 0,1 1 0 0 0,-1-1 0 0 0,1 0 0 0 0,-1 0 0 0 0,0 1 0 0 0,0-1 0 0 0,0 0-1 0 0,0 0 1 0 0,0 1 0 0 0,-1-1 0 0 0,1 0 0 0 0,-1 0 0 0 0,1 1 0 0 0,-1-1 0 0 0,0 0 0 0 0,0 0 0 0 0,0 0-1 0 0,0 0 1 0 0,-1 2 0 0 0,-4 4-20 0 0,1-1 0 0 0,-1 0 0 0 0,0 0 0 0 0,0 0 0 0 0,-1-1 0 0 0,0 0 0 0 0,-10 7 0 0 0,-4 1-60 0 0,-34 17 0 0 0,-222 82-208 0 0,252-104 310 0 0,-551 149 380 0 0,10-52-126 0 0,-4-25-150 0 0,546-77-114 0 0,-760 76 61 0 0,681-72-64 0 0,-1126 70-1 0 0,741-52 0 0 0,247-14-18 0 0,-284 20-86 0 0,482-27 58 0 0,-293 39-406 0 0,311-39 376 0 0,-33 12 0 0 0,52-15 55 0 0,0 0 0 0 0,0 1 1 0 0,1 0-1 0 0,-1 0 0 0 0,1 0 0 0 0,0 0 0 0 0,0 1 0 0 0,0 0 0 0 0,1 0 0 0 0,-1 0 0 0 0,-4 7 1 0 0,7-9 2 0 0,1-1 0 0 0,0 1 0 0 0,0 0 0 0 0,0 0 0 0 0,0 0 0 0 0,0 0 0 0 0,1-1 0 0 0,-1 1 0 0 0,1 0 0 0 0,-1 0 0 0 0,1 1 0 0 0,-1-1 0 0 0,1 0 0 0 0,0 0 0 0 0,0 0 0 0 0,0 0 0 0 0,1 3 0 0 0,0-2-7 0 0,0 0 0 0 0,0 0-1 0 0,0 0 1 0 0,0-1 0 0 0,1 1 0 0 0,-1 0 0 0 0,1-1 0 0 0,0 1-1 0 0,0-1 1 0 0,4 5 0 0 0,2 0-25 0 0,1 0-1 0 0,0 0 1 0 0,0-1 0 0 0,1 0-1 0 0,15 7 1 0 0,11 2-46 0 0,0-1-1 0 0,54 13 1 0 0,81 7 20 0 0,55-9 272 0 0,3-15-21 0 0,-156-7-110 0 0,133 4 133 0 0,778 41 98 0 0,-196 33-296 0 0,-710-71-3 0 0,534 83-82 0 0,-570-86 522 0 0,-1 1-1 0 0,0 3 0 0 0,69 26 1 0 0,-108-36-490 0 0,1 1 0 0 0,0-1 0 0 0,-1 0 0 0 0,0 1 0 0 0,1 0 1 0 0,-1 0-1 0 0,0-1 0 0 0,3 4 0 0 0,-4-4 22 0 0,-1-1-1 0 0,1 1 1 0 0,-1 0-1 0 0,1 0 1 0 0,-1-1-1 0 0,0 1 1 0 0,1 0 0 0 0,-1 0-1 0 0,0 0 1 0 0,0-1-1 0 0,0 1 1 0 0,0 0-1 0 0,1 0 1 0 0,-1 0 0 0 0,0 0-1 0 0,0 0 1 0 0,0-1-1 0 0,-1 1 1 0 0,1 0-1 0 0,0 0 1 0 0,0 0 0 0 0,0 0-1 0 0,-1-1 1 0 0,1 1-1 0 0,0 0 1 0 0,-1 0-1 0 0,1-1 1 0 0,-1 1 0 0 0,1 0-1 0 0,-1-1 1 0 0,0 2-1 0 0,-3 3 28 0 0,0-1 0 0 0,-1 0 0 0 0,1 0 0 0 0,-1 0 0 0 0,0-1 0 0 0,0 0 0 0 0,0 0 0 0 0,-6 3-1 0 0,-47 18 149 0 0,57-24-143 0 0,-86 28 300 0 0,-115 23 1 0 0,-96 0 87 0 0,226-40-305 0 0,-347 38 181 0 0,252-33-234 0 0,-1241 79 113 0 0,932-89-195 0 0,-202 5-140 0 0,4 33-199 0 0,229 26 29 0 0,302-45 232 0 0,96-16 92 0 0,-331 62-293 0 0,331-58 230 0 0,44-12-43 0 0,5 0-157 0 0,19 4 132 0 0,-1-1 0 0 0,1-1 1 0 0,0-1-1 0 0,39-1 0 0 0,-32 0 55 0 0,757-22-666 0 0,-253 0 790 0 0,149 15-11 0 0,104-2 0 0 0,-349-3 15 0 0,624-7 498 0 0,-491 39-150 0 0,-468-11-258 0 0,0 6 1 0 0,-1 3-1 0 0,150 50 0 0 0,-209-54-11 0 0,66 32-1 0 0,-92-37-40 0 0,-14-9-44 0 0,0-1 0 0 0,-1 1 0 0 0,1-1 1 0 0,-1 1-1 0 0,1 0 0 0 0,-1-1 0 0 0,0 1 0 0 0,1 0 0 0 0,-1 0 0 0 0,0-1 0 0 0,0 1 0 0 0,1 0 0 0 0,-1 0 0 0 0,0-1 0 0 0,0 1 1 0 0,0 0-1 0 0,0 0 0 0 0,0-1 0 0 0,0 1 0 0 0,0 0 0 0 0,0 0 0 0 0,0 0 0 0 0,0-1 0 0 0,0 1 0 0 0,-1 0 0 0 0,1 0 0 0 0,0-1 1 0 0,0 1-1 0 0,-1 0 0 0 0,1 0 0 0 0,-1-1 0 0 0,1 1 0 0 0,0-1 0 0 0,-1 1 0 0 0,1 0 0 0 0,-2 0 0 0 0,-1 2 20 0 0,0 0-1 0 0,0-1 1 0 0,0 0-1 0 0,0 0 0 0 0,0 0 1 0 0,-1 0-1 0 0,1 0 1 0 0,-7 2-1 0 0,-31 7 133 0 0,35-9-138 0 0,-46 9 184 0 0,-58 4 0 0 0,-55-4 20 0 0,133-9-196 0 0,-596 13 184 0 0,591-15-207 0 0,-833-2 220 0 0,56 0-223 0 0,192-3-5 0 0,-41-1-39 0 0,292 2-151 0 0,-339-25-517 0 0,690 27 669 0 0,-78-9-22 0 0,82 8 39 0 0,-1-1 0 0 0,1-1 1 0 0,-28-10-1 0 0,41 13 7 0 0,0 1 0 0 0,0-1 0 0 0,0 0 0 0 0,0 0 0 0 0,-5-4 0 0 0,8 5 6 0 0,0 1 0 0 0,0-1-1 0 0,0 0 1 0 0,1 1 0 0 0,-1-1 0 0 0,0 0 0 0 0,0 1 0 0 0,1-1-1 0 0,-1 0 1 0 0,0 1 0 0 0,1-1 0 0 0,-1 1 0 0 0,1-1 0 0 0,-1 1-1 0 0,1-1 1 0 0,-1 1 0 0 0,1-1 0 0 0,-1 1 0 0 0,2-1 0 0 0,-2 0 3 0 0,7-3-57 0 0,0-1 0 0 0,0 1 0 0 0,0 0 0 0 0,1 1 0 0 0,0 0 0 0 0,11-3 0 0 0,3-2-39 0 0,25-11-95 0 0,161-53-680 0 0,180 4 408 0 0,-321 59 447 0 0,596-61-71 0 0,3 23 25 0 0,-470 36 125 0 0,286-22 164 0 0,56 11 169 0 0,-494 24-140 0 0,-41-2 29 0 0,-6 1-95 0 0,-146 2 643 0 0,59-3-491 0 0,-590 22 708 0 0,79-1-810 0 0,404-16-158 0 0,-881 38 113 0 0,987-36-158 0 0,-622 36 56 0 0,499-41 51 0 0,178-3-74 0 0,1-3 1 0 0,0-1 0 0 0,-68-19-1 0 0,98 23-79 0 0,1-1 1 0 0,0 0-1 0 0,0 1 0 0 0,0-1 0 0 0,0-1 1 0 0,0 1-1 0 0,0 0 0 0 0,-6-7 0 0 0,9 8 9 0 0,0 0 0 0 0,-1-1 0 0 0,1 1-1 0 0,1 0 1 0 0,-1-1 0 0 0,0 1 0 0 0,0-1-1 0 0,0 1 1 0 0,1-1 0 0 0,-1 0 0 0 0,1 1-1 0 0,-1-1 1 0 0,1 0 0 0 0,0 1 0 0 0,0-1 0 0 0,-1 0-1 0 0,1 1 1 0 0,0-1 0 0 0,1 0 0 0 0,-1 1-1 0 0,0-1 1 0 0,0 0 0 0 0,1 1 0 0 0,-1-1-1 0 0,1 0 1 0 0,0-1 0 0 0,4-6-16 0 0,1-1 1 0 0,0 1-1 0 0,0 1 0 0 0,0-1 1 0 0,1 1-1 0 0,1 0 0 0 0,8-7 1 0 0,-4 4 6 0 0,13-13-46 0 0,1 2-1 0 0,1 1 1 0 0,54-32-1 0 0,-30 25-12 0 0,80-31-1 0 0,-94 46 60 0 0,1 1 0 0 0,0 2 0 0 0,61-8 0 0 0,119 2-58 0 0,-181 16 36 0 0,0 1-1 0 0,0 2 1 0 0,0 1-1 0 0,-1 2 1 0 0,0 1 0 0 0,0 2-1 0 0,0 2 1 0 0,-1 1-1 0 0,-1 1 1 0 0,0 3 0 0 0,-1 0-1 0 0,-1 2 1 0 0,55 41 0 0 0,-84-57 32 0 0,0 0-1 0 0,-1 0 1 0 0,1 1 0 0 0,-1 0 0 0 0,1-1 0 0 0,-1 1 0 0 0,0 0 0 0 0,0 0 0 0 0,0 0 0 0 0,-1 0 0 0 0,1 1 0 0 0,1 5 0 0 0,-2-7 2 0 0,-1 1 0 0 0,1 0 0 0 0,-1-1 1 0 0,0 1-1 0 0,0-1 0 0 0,0 1 0 0 0,0 0 0 0 0,-1-1 1 0 0,1 1-1 0 0,-1 0 0 0 0,1-1 0 0 0,-1 1 0 0 0,0-1 0 0 0,0 1 1 0 0,0-1-1 0 0,0 0 0 0 0,-3 4 0 0 0,-2 3 11 0 0,-1-1 0 0 0,0 1 0 0 0,-1-1 0 0 0,0-1 0 0 0,0 0 0 0 0,0 0 0 0 0,-17 10 0 0 0,-68 33 87 0 0,33-24-32 0 0,-2-2 0 0 0,-1-3 0 0 0,0-2 0 0 0,-95 14 0 0 0,-264 12 379 0 0,350-42-325 0 0,0-3 0 0 0,-1-3 1 0 0,2-3-1 0 0,-1-3 0 0 0,-93-25 0 0 0,122 22-67 0 0,0-2 0 0 0,1-1 0 0 0,-57-31-1 0 0,67 29-65 0 0,2-2 0 0 0,0-1 0 0 0,1-1 0 0 0,-46-44 0 0 0,65 54-46 0 0,0 0 0 0 0,0 0 0 0 0,1-1 1 0 0,1 0-1 0 0,-12-23 0 0 0,17 31 38 0 0,1 0 0 0 0,1 0 1 0 0,-1 0-1 0 0,1 0 0 0 0,-1-1 0 0 0,1 1 1 0 0,1-1-1 0 0,-1 1 0 0 0,0-1 1 0 0,1 1-1 0 0,0-1 0 0 0,0 1 0 0 0,0-1 1 0 0,1 1-1 0 0,0-1 0 0 0,0 1 1 0 0,0 0-1 0 0,0-1 0 0 0,0 1 0 0 0,1 0 1 0 0,0 0-1 0 0,4-7 0 0 0,1 1-26 0 0,1 1-1 0 0,0 1 1 0 0,1-1-1 0 0,0 1 1 0 0,0 0 0 0 0,0 1-1 0 0,1 0 1 0 0,21-10-1 0 0,-1 2-70 0 0,63-20 0 0 0,-14 11 87 0 0,2 4 1 0 0,83-10 0 0 0,170 3 166 0 0,-25 31-91 0 0,-119 1-22 0 0,966 37-21 0 0,315-35 302 0 0,-1237-14-254 0 0,246-13 42 0 0,-76 2-15 0 0,-402 18 138 0 0,-6-1-54 0 0,-41-7 95 0 0,9 2-92 0 0,-42-3-1 0 0,-192 11 115 0 0,172 1-297 0 0,-515 29-253 0 0,209-8 229 0 0,-387 36 45 0 0,310 3 30 0 0,373-47 28 0 0,80-12-62 0 0,3-1 18 0 0,0 1 1 0 0,-29 10 0 0 0,76-11-245 0 0,203-5-563 0 0,4-18 456 0 0,-143 12 341 0 0,768-99 231 0 0,-704 86-147 0 0,1620-157 602 0 0,8 97 317 0 0,-1566 76-952 0 0,395-17 250 0 0,-524 17-226 0 0,133-25 0 0 0,-196 25-45 0 0,27-9 1 0 0,-42 12-26 0 0,1 0 0 0 0,0-1 0 0 0,-1 0 0 0 0,0 0 0 0 0,0 0 0 0 0,0 0 0 0 0,0-1 0 0 0,0 0 0 0 0,4-5 1 0 0,-8 8-6 0 0,0-1 1 0 0,0 1 0 0 0,0 0 0 0 0,-1-1 0 0 0,1 1 0 0 0,0-1 0 0 0,-1 1 0 0 0,1-1 0 0 0,-1 1 0 0 0,1-1 0 0 0,-1 0 0 0 0,0 1 0 0 0,0-1 0 0 0,1 0 0 0 0,-1 1 0 0 0,-1-1 0 0 0,1 0 0 0 0,0 1 0 0 0,0-1 0 0 0,0 1 0 0 0,-1-1 0 0 0,1 0 0 0 0,-1 1 0 0 0,1-1 0 0 0,-1 1 0 0 0,0-1 0 0 0,0 1-1 0 0,0 0 1 0 0,0-1 0 0 0,0 1 0 0 0,0 0 0 0 0,-1-2 0 0 0,-6-6 18 0 0,0 1 0 0 0,0 0 0 0 0,-16-12 0 0 0,12 11 2 0 0,-33-26-88 0 0,-2 2 0 0 0,-1 2 1 0 0,-87-40-1 0 0,-167-55-230 0 0,223 95 223 0 0,-571-213-458 0 0,208 74 390 0 0,192 73 140 0 0,-21-10-2 0 0,-323-115 12 0 0,548 207 16 0 0,-82-27 228 0 0,-148-28 0 0 0,192 53-125 0 0,81 16-104 0 0,7 3-369 0 0,22 6 188 0 0,0-1 0 0 0,36 5 0 0 0,59 2-94 0 0,-77-10 178 0 0,556 24 46 0 0,-437-25 35 0 0,424 0 52 0 0,-346-4-53 0 0,227-2 34 0 0,260 2 59 0 0,-254 2-41 0 0,-88 0-7 0 0,400-31-668 0 0,-528 15 96 0 0,361-53-1663 0 0,-311 28-1636 0 0,-200 28 2062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5:09.3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15901 3240 15895 0 0,'582'-20'1720'0'0,"-9"18"-1158"0"0,-334 7-1175 0 0,1-12 0 0 0,317-48 0 0 0,-288 13 2586 0 0,-719 80-2989 0 0,220-25 928 0 0,-324 15 436 0 0,-871-69 0 0 0,1243 28-253 0 0,-274-30 101 0 0,434 39-214 0 0,-1-1-1 0 0,-25-9 1 0 0,46 13-72 0 0,4-2 6 0 0,4-4 47 0 0,1 0 1 0 0,0 0 0 0 0,1 1 0 0 0,-1 0 0 0 0,1 0 0 0 0,1 1 0 0 0,-1 0 0 0 0,14-6 0 0 0,10-3-56 0 0,35-9-1 0 0,-12 7-30 0 0,64-10 0 0 0,62-1 19 0 0,-111 18 82 0 0,820-84-71 0 0,-807 85 77 0 0,592-40-622 0 0,-1 31 529 0 0,-341 34 783 0 0,-277-10-312 0 0,-53-7-186 0 0,-8 1-45 0 0,-111 4-370 0 0,0-6 1 0 0,-128-16-1 0 0,-813-116 549 0 0,-1-19 551 0 0,101 15 67 0 0,-863-93 322 0 0,1794 227-1239 0 0,-1999-193 645 0 0,-1002-30-143 0 0,-906 3-599 0 0,3597 206-37 0 0,-687-28-436 0 0,166 8 56 0 0,5-29 273 0 0,525 26 326 0 0,3-28 253 0 0,305 63-314 0 0,-9-3 11 0 0,-35-14 0 0 0,57 20-40 0 0,-1-1-1 0 0,1 0 0 0 0,0-1 0 0 0,0 1 0 0 0,0-1 0 0 0,1 0 1 0 0,-1-1-1 0 0,1 1 0 0 0,0-1 0 0 0,-7-10 0 0 0,11 14-5 0 0,0-1 0 0 0,0 1 0 0 0,0-1-1 0 0,0 1 1 0 0,1-1 0 0 0,-1 0 0 0 0,1 1-1 0 0,-1-1 1 0 0,1 0 0 0 0,0 0 0 0 0,0 1 0 0 0,-1-1-1 0 0,1 0 1 0 0,0 0 0 0 0,1 1 0 0 0,-1-1-1 0 0,0 0 1 0 0,0 1 0 0 0,1-1 0 0 0,-1 0 0 0 0,1 1-1 0 0,-1-1 1 0 0,1 0 0 0 0,0 1 0 0 0,0-1-1 0 0,0 1 1 0 0,0-1 0 0 0,0 1 0 0 0,0-1 0 0 0,2-1-1 0 0,3-3-12 0 0,1-1 0 0 0,0 2-1 0 0,0-1 1 0 0,15-8 0 0 0,10-5-95 0 0,0 3-1 0 0,59-22 1 0 0,77-17-329 0 0,-136 46 384 0 0,847-217-497 0 0,-769 200 532 0 0,1107-218 82 0 0,-279 92-130 0 0,-893 145 51 0 0,-35 6 7 0 0,442-71-135 0 0,-427 68 157 0 0,-20 3 246 0 0,-8 0-80 0 0,-18-5-9 0 0,0 1 1 0 0,1 1 0 0 0,-31-2-1 0 0,-69 1-61 0 0,85 5-65 0 0,-823 7 6 0 0,235 1-45 0 0,137-7 31 0 0,-439-1 62 0 0,824-1-100 0 0,-379 6-14 0 0,465-5-10 0 0,-72 7-102 0 0,78-5 90 0 0,-1-1 1 0 0,1 2-1 0 0,0-1 1 0 0,-1 1-1 0 0,1 1 1 0 0,-13 6-1 0 0,21-9 27 0 0,0-1 0 0 0,0 0-1 0 0,1 1 1 0 0,-1-1 0 0 0,0 1 0 0 0,0-1-1 0 0,1 1 1 0 0,-1 0 0 0 0,0-1 0 0 0,1 1-1 0 0,-1 0 1 0 0,1-1 0 0 0,-1 1 0 0 0,1 0 0 0 0,-1-1-1 0 0,1 1 1 0 0,0 0 0 0 0,-1 0 0 0 0,1 0-1 0 0,0 0 1 0 0,0-1 0 0 0,-1 1 0 0 0,1 0-1 0 0,0 0 1 0 0,0 0 0 0 0,0 0 0 0 0,0 0-1 0 0,0 0 1 0 0,0-1 0 0 0,0 1 0 0 0,1 0-1 0 0,-1 0 1 0 0,0 0 0 0 0,0 0 0 0 0,1 0-1 0 0,-1-1 1 0 0,1 2 0 0 0,1 2-27 0 0,-1 0 1 0 0,1-1 0 0 0,1 0-1 0 0,-1 1 1 0 0,0-1-1 0 0,1 0 1 0 0,0 0-1 0 0,-1 0 1 0 0,1 0 0 0 0,0-1-1 0 0,1 1 1 0 0,-1-1-1 0 0,0 0 1 0 0,8 4-1 0 0,3 1-55 0 0,1-1-1 0 0,22 7 1 0 0,-3-4 14 0 0,0-2 1 0 0,0-1-1 0 0,0-2 0 0 0,46 1 1 0 0,140-13 30 0 0,505-81 199 0 0,-595 70-151 0 0,472-77 10 0 0,-323 35 313 0 0,-237 51-128 0 0,-39 10 176 0 0,-4 2-254 0 0,-9 8-128 0 0,0 0 1 0 0,0-1 0 0 0,-1 0 0 0 0,0 0-1 0 0,-22 12 1 0 0,-69 30-217 0 0,90-45 214 0 0,-99 45-192 0 0,-194 97-568 0 0,-191 174-2169 0 0,460-295 2057 0 0,1 1 0 0 0,2 2 0 0 0,1 1 0 0 0,-30 38 0 0 0,14 3-704 0 0,47-72 1585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37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6318 400 13039 0 0,'126'-33'3303'0'0,"-129"33"-3248"0"0,-28 4-54 0 0,-40 12 1 0 0,-16 3 128 0 0,-125 5 904 0 0,-1-9-1 0 0,-272-16 1 0 0,-72-57 1 0 0,187 14-710 0 0,-1002 7-111 0 0,387 70 188 0 0,869-28-381 0 0,-335-1 150 0 0,375-7-160 0 0,226 16-55 0 0,688-5-179 0 0,177-16 223 0 0,-610 6 0 0 0,243 13-1 0 0,-286-2 13 0 0,902-2 374 0 0,-897-14-270 0 0,75 1-21 0 0,-289 6-12 0 0,-137 1-30 0 0,-380-27 53 0 0,-5 15 18 0 0,167 6-98 0 0,-1136-18 38 0 0,697 25-46 0 0,-581-12 28 0 0,723-14-46 0 0,-308-8 0 0 0,780 32 0 0 0,-123 0 0 0 0,132 1-13 0 0,15 0-54 0 0,7-2-181 0 0,168-17-265 0 0,-85 12 474 0 0,1177-66 426 0 0,-448 61-312 0 0,1 37-81 0 0,-518-8 9 0 0,509 40 47 0 0,22 12 89 0 0,-617-54 16 0 0,-199-15-60 0 0,-20 0 45 0 0,-23 0-82 0 0,-438-29-16 0 0,151 7-20 0 0,-31 1-38 0 0,-658-27-64 0 0,-898 53 80 0 0,691 32 0 0 0,1159-35-5 0 0,-8-1-26 0 0,-69-4 0 0 0,239 11-85 0 0,95 6-29 0 0,447 10 182 0 0,-440-16-26 0 0,463 36 56 0 0,-223-11-16 0 0,-192-15-40 0 0,160 8 52 0 0,-117-14-63 0 0,96 2 11 0 0,-116-1 50 0 0,48 1 112 0 0,-314-15-137 0 0,7 1 31 0 0,-21-2-41 0 0,-12-1-16 0 0,-28-5-37 0 0,-71-1 0 0 0,62 5 17 0 0,-345-11-43 0 0,258 11 42 0 0,-221-1 11 0 0,121 2 0 0 0,-5 0 0 0 0,-222-5 0 0 0,2 0 0 0 0,98 4 0 0 0,-74 0 0 0 0,-195-6 0 0 0,383 1 0 0 0,-74-3 0 0 0,273 8 12 0 0,-178-17 139 0 0,266 18-111 0 0,40 6-254 0 0,115 22 1 0 0,303 31 148 0 0,-356-46 13 0 0,327 17 30 0 0,-389-21-9 0 0,14 1 9 0 0,-40-6 22 0 0,-40-4 7 0 0,-14 2-7 0 0,0 0 1 0 0,0 0-1 0 0,0 0 1 0 0,0 0-1 0 0,0 0 1 0 0,1 0-1 0 0,-1 0 0 0 0,0 0 1 0 0,0 0-1 0 0,0 0 1 0 0,0 0-1 0 0,0 0 1 0 0,0 0-1 0 0,0 0 1 0 0,0 0-1 0 0,0 0 0 0 0,0 0 1 0 0,0 0-1 0 0,1-1 1 0 0,-1 1-1 0 0,0 0 1 0 0,0 0-1 0 0,0 0 1 0 0,0 0-1 0 0,0 0 0 0 0,0 0 1 0 0,0 0-1 0 0,0 0 1 0 0,0-1-1 0 0,0 1 1 0 0,0 0-1 0 0,0 0 1 0 0,0 0-1 0 0,0 0 0 0 0,0 0 1 0 0,0 0-1 0 0,0 0 1 0 0,0 0-1 0 0,0-1 1 0 0,0 1-1 0 0,0 0 1 0 0,0 0-1 0 0,0 0 0 0 0,-6-5 77 0 0,0 0-59 0 0,0 1 1 0 0,0 0 0 0 0,0 0 0 0 0,0 0-1 0 0,-1 1 1 0 0,-9-4 0 0 0,-44-12 107 0 0,35 13-110 0 0,-61-15-20 0 0,0 5-1 0 0,-102-6 1 0 0,-195 1-117 0 0,213 16 91 0 0,-84-3 60 0 0,-271-19 104 0 0,439 21-156 0 0,52 5 4 0 0,0-2-1 0 0,0-1 1 0 0,-53-14-1 0 0,72 12-16 0 0,15 6 31 0 0,-1 0 0 0 0,1 0 0 0 0,0-1-1 0 0,0 1 1 0 0,0 0 0 0 0,0 0 0 0 0,0 0 0 0 0,-1 0 0 0 0,1 0 0 0 0,0 0 0 0 0,0-1 0 0 0,0 1 0 0 0,0 0 0 0 0,0 0 0 0 0,0 0 0 0 0,0-1 0 0 0,0 1-1 0 0,0 0 1 0 0,-1 0 0 0 0,1 0 0 0 0,0 0 0 0 0,0-1 0 0 0,0 1 0 0 0,0 0 0 0 0,0 0 0 0 0,0 0 0 0 0,0-1 0 0 0,0 1 0 0 0,0 0 0 0 0,0 0-1 0 0,1 0 1 0 0,-1-1 0 0 0,0 1 0 0 0,0 0 0 0 0,0 0 0 0 0,2-2-6 0 0,-1 1 0 0 0,1 0 0 0 0,0 0 1 0 0,0 0-1 0 0,0 0 0 0 0,0 0 0 0 0,0 0 0 0 0,0 0 0 0 0,0 0 0 0 0,4 0 0 0 0,6-2-19 0 0,0 1 0 0 0,0 0 0 0 0,0 1 0 0 0,21 0 0 0 0,51 7-97 0 0,-60-3 103 0 0,93 6-52 0 0,158 19 7 0 0,-255-25 68 0 0,-14 0 39 0 0,-13-1-6 0 0,-14-1 23 0 0,-670-77 320 0 0,619 64-271 0 0,-99-30 1 0 0,161 37-77 0 0,-4-1 59 0 0,15 3-35 0 0,1 0-52 0 0,0 0 0 0 0,0 0 0 0 0,0 1 0 0 0,0-1 0 0 0,1 1-1 0 0,-1-1 1 0 0,1 1 0 0 0,-1 0 0 0 0,1 0 0 0 0,0 0 0 0 0,0 0-1 0 0,0 0 1 0 0,0 1 0 0 0,5-2 0 0 0,6-2-5 0 0,31-7 1 0 0,-29 8-3 0 0,294-53-21 0 0,3 19 5 0 0,-155 19 18 0 0,-109 13 4 0 0,88 1 0 0 0,-121 6-12 0 0,-16-1 11 0 0,0 0 0 0 0,-1 0 1 0 0,1 0-1 0 0,0 0 0 0 0,0 0 0 0 0,0 0 0 0 0,0 0 1 0 0,0 0-1 0 0,0 1 0 0 0,0-1 0 0 0,0 0 0 0 0,0 0 0 0 0,0 0 1 0 0,0 0-1 0 0,0 0 0 0 0,0 0 0 0 0,0 0 0 0 0,0 0 0 0 0,0 0 1 0 0,0 0-1 0 0,0 0 0 0 0,0 0 0 0 0,0 0 0 0 0,0 1 0 0 0,0-1 1 0 0,0 0-1 0 0,0 0 0 0 0,0 0 0 0 0,0 0 0 0 0,0 0 0 0 0,0 0 1 0 0,0 0-1 0 0,0 0 0 0 0,0 0 0 0 0,0 0 0 0 0,0 0 1 0 0,0 0-1 0 0,0 0 0 0 0,0 0 0 0 0,0 1 0 0 0,0-1 0 0 0,1 0 1 0 0,-1 0-1 0 0,0 0 0 0 0,0 0 0 0 0,0 0 0 0 0,0 0 0 0 0,0 0 1 0 0,0 0-1 0 0,0 0 0 0 0,0 0 0 0 0,0 0 0 0 0,0 0 0 0 0,0 0 1 0 0,0 0-1 0 0,0 0 0 0 0,1 0 0 0 0,-6 5 2 0 0,0 0 0 0 0,0 0 1 0 0,-1-1-1 0 0,1 0 0 0 0,-1 0 0 0 0,0 0 0 0 0,0 0 0 0 0,0-1 1 0 0,0 0-1 0 0,-1-1 0 0 0,1 1 0 0 0,-11 1 0 0 0,-13 4 18 0 0,-45 4-1 0 0,68-11-18 0 0,-157 12 54 0 0,108-10-44 0 0,44-2 1 0 0,9-1 43 0 0,10 1-39 0 0,-1-1 0 0 0,0 1 0 0 0,9 2-1 0 0,7 2-2 0 0,441 21 73 0 0,-279-21-53 0 0,214 12 73 0 0,617 15 85 0 0,-615-30-140 0 0,561 10 88 0 0,42 63-63 0 0,-876-61-39 0 0,158 13 45 0 0,-241-25-60 0 0,116 9 182 0 0,-118-7-142 0 0,-19-3-78 0 0,-1 2 1 0 0,35 8-1 0 0,38 11 6 0 0,-41-11 11 0 0,-25-4 0 0 0,28 8 0 0 0,-39-10 0 0 0,28 4 0 0 0,-11-2 0 0 0,-7-3 20 0 0,48 3-1 0 0,2 0 6 0 0,75 6 50 0 0,-147-12-66 0 0,97 9 92 0 0,-86-10-55 0 0,1 0-1 0 0,-1 0 1 0 0,33-7 0 0 0,-34 4 15 0 0,-12 5 33 0 0,1-1-1129 0 0,-10-15 154 0 0,4 13 744 0 0,-1-1-1 0 0,0 0 1 0 0,0 1 0 0 0,0-1 0 0 0,0 1-1 0 0,0-1 1 0 0,0 1 0 0 0,0 0 0 0 0,-1 0-1 0 0,1 0 1 0 0,0 0 0 0 0,0 1 0 0 0,-1-1-1 0 0,1 0 1 0 0,-1 1 0 0 0,-3-1 0 0 0,-18-4-1431 0 0,-19-8-156 0 0,-13 2-18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5:21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47 554 455 0 0,'-42'-23'7914'0'0,"42"22"-7842"0"0,0 0-1 0 0,0 1 1 0 0,-1-2-1 0 0,-2-19 1457 0 0,3 17-1431 0 0,0 0 0 0 0,0 0 0 0 0,1 1 0 0 0,0-1-1 0 0,-1 0 1 0 0,1 0 0 0 0,1 1 0 0 0,-1-1 0 0 0,3-5-1 0 0,-3 7 71 0 0,1-1-77 0 0,-1 1 0 0 0,1-1 1 0 0,0 0-1 0 0,0 1 0 0 0,4-5 0 0 0,-5 5-22 0 0,9-7 524 0 0,-7 10-400 0 0,5-1-125 0 0,1 1-1 0 0,0 1 0 0 0,-1 0 1 0 0,1 0-1 0 0,-1 1 0 0 0,0 0 1 0 0,15 7-1 0 0,-12-5-56 0 0,0 0 1 0 0,21 6-1 0 0,11 4 116 0 0,-24-7-14 0 0,1-2 0 0 0,0-1 0 0 0,41 6 0 0 0,-25-4 32 0 0,-16-5-11 0 0,-1 0 0 0 0,1-2 0 0 0,21-1 1 0 0,-1 0 113 0 0,137-9 853 0 0,-17 14-440 0 0,49-1-88 0 0,157-19 172 0 0,-177 7-352 0 0,45-2 38 0 0,-2-20-60 0 0,-111 10-127 0 0,227-10 0 0 0,-87 10-22 0 0,-120 12-94 0 0,-43 3-30 0 0,75 5 120 0 0,-101 3-125 0 0,49 1-16 0 0,168-2 12 0 0,-248-2-51 0 0,174-13 40 0 0,160-9-22 0 0,2 20 118 0 0,-309 3-129 0 0,34 2 13 0 0,54-1 35 0 0,-82-2-44 0 0,75-6-32 0 0,-89 2 14 0 0,76 3 1 0 0,-82 2 15 0 0,54-7-6 0 0,-21 1 2 0 0,367-11 22 0 0,-372 17-41 0 0,10 0 18 0 0,13-8 87 0 0,-143 5-10 0 0,-17 4-87 0 0,25-2-9 0 0,-39 6-1 0 0,2 5-23 0 0,-70 9 15 0 0,-223 19 115 0 0,193-21-72 0 0,-94 7-59 0 0,164-18 6 0 0,-276 11 47 0 0,127-6-38 0 0,-1 0-13 0 0,-148 6 1 0 0,179-1 0 0 0,-106 11 0 0 0,-379 31 0 0 0,468-52 0 0 0,78-4 0 0 0,-235-8 0 0 0,62-17 0 0 0,142 10-137 0 0,91 9-2 0 0,-1-3 7 0 0,-123-25-1 0 0,143 15 63 0 0,-49-9 63 0 0,62 13-49 0 0,36 7 57 0 0,-43-4 0 0 0,17 6-26 0 0,1-2-1 0 0,1-2 0 0 0,-1-3 1 0 0,-81-28-1 0 0,113 30 11 0 0,1-1 0 0 0,0-1 0 0 0,0 0 0 0 0,-25-22 1 0 0,30 21-45 0 0,9 6 34 0 0,-24-19-161 0 0,28 25 183 0 0,1 0-1 0 0,-1 0 1 0 0,1-1 0 0 0,0 1-1 0 0,-1 0 1 0 0,1-1-1 0 0,0 1 1 0 0,-1 0 0 0 0,1-1-1 0 0,0 1 1 0 0,0 0-1 0 0,-1-1 1 0 0,1 1 0 0 0,0 0-1 0 0,0-1 1 0 0,0 1-1 0 0,-1-1 1 0 0,1 1-1 0 0,0-1 1 0 0,0 1 0 0 0,-5-14-62 0 0,5 13 61 0 0,0 1 0 0 0,0-1 0 0 0,0 0 0 0 0,0 1-1 0 0,0-1 1 0 0,0 0 0 0 0,0 1 0 0 0,0-1 0 0 0,0 0 0 0 0,0 1 0 0 0,0-1-1 0 0,0 1 1 0 0,1-1 0 0 0,-1 0 0 0 0,0 1 0 0 0,0-1 0 0 0,1 1 0 0 0,-1-1-1 0 0,0 1 1 0 0,1-1 0 0 0,-1 1 0 0 0,1-1 0 0 0,-1 1 0 0 0,1-1-1 0 0,-1 1 1 0 0,1 0 0 0 0,-1-1 0 0 0,1 1 0 0 0,-1-1 0 0 0,1 1 0 0 0,0 0-1 0 0,1-2 10 0 0,6-3-16 0 0,0 0 1 0 0,0 0-1 0 0,0 1 0 0 0,0 0 1 0 0,1 1-1 0 0,16-5 0 0 0,58-8-48 0 0,-58 12 49 0 0,125-14 10 0 0,-10 1 0 0 0,515-44 114 0 0,-493 50-6 0 0,749-6 606 0 0,-600 28-626 0 0,-5-1 35 0 0,-8-4-16 0 0,828-17 609 0 0,-743 6-502 0 0,467-12 106 0 0,-60 31-192 0 0,-459 6-83 0 0,411 16 110 0 0,-171-20-35 0 0,-3 36 0 0 0,-536-48-118 0 0,-1 2 0 0 0,-1 1-1 0 0,1 2 1 0 0,-1 0 0 0 0,43 22 0 0 0,-59-24 40 0 0,-4 0-20 0 0,-10-7-21 0 0,0 0-1 0 0,0 0 1 0 0,0 0 0 0 0,0 0-1 0 0,1 0 1 0 0,-1 0 0 0 0,0 0 0 0 0,0 0-1 0 0,0 0 1 0 0,0 0 0 0 0,0 0-1 0 0,0 0 1 0 0,0 0 0 0 0,0 0 0 0 0,0 0-1 0 0,0 1 1 0 0,0-1 0 0 0,0 0 0 0 0,0 0-1 0 0,0 0 1 0 0,0 0 0 0 0,0 0-1 0 0,0 0 1 0 0,0 0 0 0 0,0 0 0 0 0,1 0-1 0 0,-1 0 1 0 0,0 1 0 0 0,0-1-1 0 0,0 0 1 0 0,0 0 0 0 0,0 0 0 0 0,0 0-1 0 0,-1 0 1 0 0,1 0 0 0 0,0 0 0 0 0,0 0-1 0 0,0 0 1 0 0,0 0 0 0 0,0 1-1 0 0,0-1 1 0 0,0 0 0 0 0,0 0 0 0 0,0 0-1 0 0,0 0 1 0 0,0 0 0 0 0,0 0-1 0 0,0 0 1 0 0,0 0 0 0 0,0 0 0 0 0,0 0-1 0 0,0 0 1 0 0,0 0 0 0 0,-1 0 0 0 0,1 0-1 0 0,0 0 1 0 0,0 1 0 0 0,0-1-1 0 0,-4 4 4 0 0,-1 1 0 0 0,1 0 0 0 0,-1-1 0 0 0,0 0 0 0 0,-1 0 0 0 0,1 0-1 0 0,-1-1 1 0 0,1 0 0 0 0,-1 0 0 0 0,0 0 0 0 0,0-1 0 0 0,-10 3-1 0 0,-11 1 31 0 0,-46 7-1 0 0,50-10-15 0 0,-511 38 108 0 0,384-34-112 0 0,-1247 29-14 0 0,997-34 0 0 0,-219 4 0 0 0,461-2 0 0 0,-381 16 0 0 0,82 4-26 0 0,-127 8-36 0 0,154-13-130 0 0,175-9 32 0 0,-27-15-423 0 0,236 3 302 0 0,33 2 77 0 0,43 13-811 0 0,-23-11 1090 0 0,22 5-245 0 0,0-2 1 0 0,60 5-1 0 0,-53-7 87 0 0,336 14-42 0 0,-266-14 125 0 0,255 2 130 0 0,-3 1 7 0 0,40 1-42 0 0,-156-4-38 0 0,335-2-16 0 0,-169-2 52 0 0,278 6 175 0 0,-238-7-144 0 0,-184-1-64 0 0,195-7 24 0 0,-199 2-28 0 0,110-7-45 0 0,89-2 43 0 0,-44 8-42 0 0,-24 0-13 0 0,373 29 206 0 0,-666-11-139 0 0,160 36-1 0 0,-249-43-63 0 0,23 10 60 0 0,-32-12-61 0 0,0 0 0 0 0,0 0 0 0 0,0 0 0 0 0,0 0 1 0 0,0 0-1 0 0,0 0 0 0 0,0 0 0 0 0,0 0 0 0 0,-1 0 0 0 0,1 0 0 0 0,0 0 0 0 0,0 1 0 0 0,0-1 0 0 0,0 0 0 0 0,0 0 1 0 0,0 0-1 0 0,0 0 0 0 0,0 0 0 0 0,0 0 0 0 0,0 0 0 0 0,0 0 0 0 0,0 0 0 0 0,0 0 0 0 0,0 0 0 0 0,0 0 0 0 0,0 0 0 0 0,0 1 1 0 0,0-1-1 0 0,0 0 0 0 0,0 0 0 0 0,0 0 0 0 0,0 0 0 0 0,0 0 0 0 0,0 0 0 0 0,0 0 0 0 0,0 0 0 0 0,0 0 0 0 0,0 0 0 0 0,0 0 1 0 0,0 0-1 0 0,0 0 0 0 0,0 1 0 0 0,0-1 0 0 0,0 0 0 0 0,0 0 0 0 0,1 0 0 0 0,-1 0 0 0 0,0 0 0 0 0,0 0 0 0 0,0 0 0 0 0,0 0 1 0 0,0 0-1 0 0,0 0 0 0 0,0 0 0 0 0,0 0 0 0 0,0 0 0 0 0,0 0 0 0 0,0 0 0 0 0,-4 3 16 0 0,-1 0 0 0 0,0 0 0 0 0,0-1 0 0 0,0 0 0 0 0,0 0 0 0 0,-10 3 0 0 0,-39 4 33 0 0,28-5 2 0 0,-185 20 187 0 0,-2-16-132 0 0,171-7-87 0 0,-736 2 102 0 0,191-4-34 0 0,-1192 115-77 0 0,1469-68 72 0 0,209-26-34 0 0,-99 34 0 0 0,119-31-75 0 0,82-23 23 0 0,-1 0-1 0 0,0 0 1 0 0,0 0 0 0 0,0 0 0 0 0,0 0-1 0 0,0 0 1 0 0,0 0 0 0 0,0 0 0 0 0,0 0-1 0 0,0 0 1 0 0,0 0 0 0 0,0 0 0 0 0,0 0-1 0 0,1 1 1 0 0,-1-1 0 0 0,0 0 0 0 0,0 0-1 0 0,0 0 1 0 0,0 0 0 0 0,0 0 0 0 0,0 0-1 0 0,0 0 1 0 0,0 0 0 0 0,0 0 0 0 0,0 0-1 0 0,0 0 1 0 0,0 0 0 0 0,0 1 0 0 0,0-1-1 0 0,0 0 1 0 0,0 0 0 0 0,0 0 0 0 0,0 0-1 0 0,0 0 1 0 0,0 0 0 0 0,0 0-1 0 0,0 0 1 0 0,0 0 0 0 0,0 0 0 0 0,0 0-1 0 0,0 1 1 0 0,0-1 0 0 0,0 0 0 0 0,0 0-1 0 0,0 0 1 0 0,0 0 0 0 0,-1 0 0 0 0,1 0-1 0 0,0 0 1 0 0,0 0 0 0 0,0 0 0 0 0,0 0-1 0 0,0 0 1 0 0,0 0 0 0 0,0 0 0 0 0,0 0-1 0 0,6 5-53 0 0,0-1-1 0 0,1-1 0 0 0,0 1 1 0 0,-1-1-1 0 0,1 0 0 0 0,0-1 0 0 0,1 0 1 0 0,-1 0-1 0 0,0 0 0 0 0,13 1 0 0 0,11-1-87 0 0,40-3 0 0 0,-57 1 109 0 0,342-28-310 0 0,1-21 393 0 0,-129 16-56 0 0,966-94 208 0 0,-215 59-36 0 0,-957 66-156 0 0,687-25 239 0 0,-163 50-16 0 0,-464-10-177 0 0,94 26 0 0 0,-161-35-45 0 0,0 0 0 0 0,0 1 0 0 0,0 1 0 0 0,-1 0 0 0 0,0 1 0 0 0,0 0 0 0 0,15 12 0 0 0,-14-4 34 0 0,-14-13-41 0 0,1 0 0 0 0,-1 0-1 0 0,0 1 1 0 0,0-1 0 0 0,0 0-1 0 0,0 1 1 0 0,0-1-1 0 0,0 1 1 0 0,-1-1 0 0 0,1 1-1 0 0,-1 0 1 0 0,0-1 0 0 0,0 1-1 0 0,0 0 1 0 0,0-1 0 0 0,0 4-1 0 0,-1-2 0 0 0,0 1 0 0 0,-1-1 0 0 0,1 0 0 0 0,-1 0 0 0 0,0 0 0 0 0,0 0 0 0 0,0 0 0 0 0,-5 6 0 0 0,-3 3 3 0 0,-2 0-1 0 0,1-1 1 0 0,-27 20 0 0 0,2-5 39 0 0,-2-2-1 0 0,0-1 1 0 0,-68 31 0 0 0,-132 38 119 0 0,-269 65 53 0 0,469-147-204 0 0,-257 68 86 0 0,-444 61 0 0 0,521-110-58 0 0,-235 28 124 0 0,0-22-61 0 0,311-34-101 0 0,-155-18 0 0 0,207 3-25 0 0,80 11 16 0 0,1 0-1 0 0,-1-1 0 0 0,1-1 1 0 0,0 1-1 0 0,0-2 1 0 0,-16-9-1 0 0,22 12-3 0 0,1 0-1 0 0,0 0 1 0 0,0 0-1 0 0,0 0 1 0 0,0 0-1 0 0,0 0 1 0 0,0-1-1 0 0,1 1 1 0 0,-1 0 0 0 0,0-4-1 0 0,2 0-58 0 0,4-1 51 0 0,-1 1 0 0 0,1-1 0 0 0,1 1 1 0 0,-1-1-1 0 0,1 1 0 0 0,0 1 0 0 0,1-1 0 0 0,5-4 0 0 0,10-8-75 0 0,24-15 0 0 0,29-12-210 0 0,111-50 1 0 0,-128 67 210 0 0,45-21-128 0 0,145-47 1 0 0,50 8 90 0 0,450-73 0 0 0,-235 89 75 0 0,2 32 61 0 0,259 34 60 0 0,-382 24-69 0 0,-4 23 63 0 0,-367-38-61 0 0,85 16 43 0 0,-92-16-34 0 0,0 1 1 0 0,0 1-1 0 0,0 0 0 0 0,-1 0 1 0 0,20 12-1 0 0,-30-15-6 0 0,0-1 0 0 0,0 1 0 0 0,0-1 0 0 0,0 1 0 0 0,-1-1 0 0 0,1 1 0 0 0,1 2 0 0 0,-1-1 0 0 0,0 1 0 0 0,-1-1 0 0 0,0 0 0 0 0,1 1 0 0 0,-1-1 0 0 0,-1 1 0 0 0,1-1 0 0 0,0 1 0 0 0,-1-1 0 0 0,0 1 0 0 0,1 0 0 0 0,-2-1 0 0 0,1 1 0 0 0,0-1 0 0 0,-1 1 0 0 0,1 0 0 0 0,-1-1 0 0 0,0 1 0 0 0,0-1 0 0 0,-1 0 0 0 0,1 1 0 0 0,-3 3 0 0 0,-2 4 0 0 0,0-2 0 0 0,0 1 0 0 0,-1 0 0 0 0,0-1 0 0 0,-15 15 0 0 0,-10 4 0 0 0,-1-1 0 0 0,-2-1 0 0 0,0-2 0 0 0,-1-1-1 0 0,-48 21 1 0 0,-204 74 8 0 0,250-104-4 0 0,-124 42 49 0 0,-170 35 0 0 0,-557 77 185 0 0,842-162-226 0 0,-445 43 149 0 0,418-46-127 0 0,1-4 0 0 0,0-3 1 0 0,0-3-1 0 0,-121-27 0 0 0,181 30-27 0 0,-1 0 0 0 0,1 0 0 0 0,0-1 0 0 0,0-1 0 0 0,0 0 1 0 0,1-1-1 0 0,-21-15 0 0 0,28 18-7 0 0,1 0-1 0 0,-1 0 1 0 0,1 0 0 0 0,0-1 0 0 0,1 0 0 0 0,-1 0 0 0 0,1 0-1 0 0,0 0 1 0 0,0 0 0 0 0,0-1 0 0 0,1 1 0 0 0,0-1 0 0 0,0 0-1 0 0,0 0 1 0 0,1 0 0 0 0,0 0 0 0 0,0 0 0 0 0,0 0-1 0 0,1 0 1 0 0,0-8 0 0 0,2 0-5 0 0,0 0-1 0 0,1 0 1 0 0,0 0-1 0 0,1 0 1 0 0,1 1-1 0 0,0 0 1 0 0,1 0-1 0 0,0 0 1 0 0,1 1-1 0 0,16-23 1 0 0,0 5-66 0 0,2 1 1 0 0,54-49-1 0 0,21-5-89 0 0,3 4 0 0 0,127-72 0 0 0,-135 96 92 0 0,149-62 0 0 0,112-13-20 0 0,-254 100 127 0 0,163-25 0 0 0,107 16 82 0 0,-278 36-68 0 0,0 4-1 0 0,0 4 1 0 0,0 5 0 0 0,-1 3 0 0 0,0 5-1 0 0,119 38 1 0 0,-159-38-71 0 0,91 43 0 0 0,-116-47 11 0 0,-1 2 0 0 0,-1 1 0 0 0,0 1-1 0 0,40 37 1 0 0,-58-47 1 0 0,-1 0-1 0 0,0 0 1 0 0,0 1 0 0 0,-1 0-1 0 0,0 1 1 0 0,0-1 0 0 0,-1 1-1 0 0,0 0 1 0 0,-1 0 0 0 0,0 1-1 0 0,-1-1 1 0 0,0 1 0 0 0,0 0-1 0 0,-2 0 1 0 0,2 19 0 0 0,-3-13 1 0 0,0 0 1 0 0,-2 0 0 0 0,0-1 0 0 0,-1 1-1 0 0,-1-1 1 0 0,0 0 0 0 0,-1 0 0 0 0,-1 0-1 0 0,-13 26 1 0 0,4-14 19 0 0,-1-1 1 0 0,-2-1-1 0 0,0 0 0 0 0,-27 26 0 0 0,13-18 0 0 0,-2-3 1 0 0,-46 35-1 0 0,-21 4 1 0 0,-132 66 0 0 0,202-119-15 0 0,-95 49 58 0 0,-3-6 0 0 0,-258 83 0 0 0,239-108-5 0 0,123-31-35 0 0,0-1 0 0 0,-1-1 0 0 0,-49-3-1 0 0,67 0-16 0 0,0 0 0 0 0,1 0 0 0 0,-1-1-1 0 0,0 0 1 0 0,1 0 0 0 0,-1-1 0 0 0,1 0-1 0 0,0 0 1 0 0,0-1 0 0 0,0 0 0 0 0,-9-6 0 0 0,12 6-15 0 0,-1-1 1 0 0,1 1 0 0 0,0 0 0 0 0,0-1 0 0 0,1 0 0 0 0,-1 0-1 0 0,1 0 1 0 0,0-1 0 0 0,0 1 0 0 0,1-1 0 0 0,-1 1 0 0 0,1-1 0 0 0,0 0-1 0 0,1 0 1 0 0,-2-8 0 0 0,2-2-39 0 0,0 0 1 0 0,1 0-1 0 0,0 0 0 0 0,2 0 0 0 0,0 0 0 0 0,0 1 0 0 0,2-1 1 0 0,0 0-1 0 0,0 1 0 0 0,2 0 0 0 0,0 0 0 0 0,0 1 0 0 0,11-18 1 0 0,1 3-70 0 0,1 1 0 0 0,1 0-1 0 0,2 1 1 0 0,0 2 0 0 0,33-29 0 0 0,-17 21-58 0 0,64-42-1 0 0,50-17 0 0 0,-83 54 110 0 0,91-36-1 0 0,-110 56 98 0 0,1 1-1 0 0,94-17 1 0 0,-75 23 177 0 0,135-2 1 0 0,-154 14-139 0 0,0 2 0 0 0,-1 3 1 0 0,73 16-1 0 0,-104-17-60 0 0,0 0 0 0 0,0 1-1 0 0,-1 1 1 0 0,0 1 0 0 0,0 1-1 0 0,-1 0 1 0 0,0 2 0 0 0,0 0-1 0 0,-1 0 1 0 0,-1 2 0 0 0,21 20-1 0 0,-16-12-6 0 0,-2 0 0 0 0,-1 1 0 0 0,22 35 0 0 0,-34-47 0 0 0,1 0 0 0 0,-1 0 0 0 0,-1 1 0 0 0,0-1 0 0 0,-1 1 0 0 0,0 0 0 0 0,0 1 0 0 0,-1-1 0 0 0,-1 0 0 0 0,0 1 0 0 0,0 12 0 0 0,-3-6 4 0 0,0-2 1 0 0,-1 1-1 0 0,-1 0 0 0 0,-1 0 0 0 0,0-1 0 0 0,-2 0 1 0 0,1 0-1 0 0,-2-1 0 0 0,0 0 0 0 0,-1 0 0 0 0,0-1 1 0 0,-12 14-1 0 0,-4 2 10 0 0,-2-1 0 0 0,0-2 0 0 0,-2 0 0 0 0,-38 26 1 0 0,10-13 47 0 0,-122 63 1 0 0,-74 9 174 0 0,155-76-86 0 0,-2-4 0 0 0,-151 27-1 0 0,-210-6 142 0 0,399-50-256 0 0,0-3 0 0 0,0-3 0 0 0,-67-11 0 0 0,118 13-43 0 0,1-1-1 0 0,0 0 1 0 0,0-1 0 0 0,0 0-1 0 0,1-1 1 0 0,-1 0-1 0 0,1 0 1 0 0,-1-1 0 0 0,1 0-1 0 0,1 0 1 0 0,-1-1 0 0 0,-8-8-1 0 0,16 13 1 0 0,1 1 0 0 0,-1-1 0 0 0,1 0 0 0 0,0 1 0 0 0,-1-1 0 0 0,1 0 0 0 0,0 1 0 0 0,-1-1 1 0 0,1 0-1 0 0,0 0 0 0 0,0 1 0 0 0,0-1 0 0 0,0 0 0 0 0,0 0 0 0 0,-1 1 0 0 0,1-1 0 0 0,1 0 0 0 0,-1 0 0 0 0,0 0 0 0 0,0 1 0 0 0,0-1 0 0 0,1-1 0 0 0,-1 0-17 0 0,1-3-1 0 0,0 0 0 0 0,0 0 0 0 0,1 1 0 0 0,0-1 0 0 0,0 1-1 0 0,0-1 1 0 0,0 1 0 0 0,1 0 0 0 0,-1 0 0 0 0,1 0 0 0 0,0 0 0 0 0,0 0 0 0 0,1 1-1 0 0,-1 0 1 0 0,7-6 0 0 0,3-1-58 0 0,1 1 0 0 0,0 0 0 0 0,19-9 0 0 0,18-5 5 0 0,1 2 0 0 0,1 2 0 0 0,59-13 1 0 0,170-23-259 0 0,-184 38 301 0 0,169-23 35 0 0,421-8 0 0 0,-596 48 0 0 0,184 27 0 0 0,-265-26 9 0 0,1 1-1 0 0,-1 0 1 0 0,0 1-1 0 0,0 0 0 0 0,-1 1 1 0 0,1 0-1 0 0,-1 1 1 0 0,19 11-1 0 0,-28-15-4 0 0,1 0 0 0 0,-1-1 0 0 0,0 1 0 0 0,-1 0 0 0 0,1 0 0 0 0,0 0 0 0 0,0 0 0 0 0,0 0 0 0 0,0 1 0 0 0,-1-1 0 0 0,2 2 0 0 0,-1 0-3 0 0,-1 0 0 0 0,1 0 0 0 0,0 0 1 0 0,-1 1-1 0 0,0-1 0 0 0,0 0 0 0 0,0 0 0 0 0,0 1 0 0 0,0-1 0 0 0,-1 0 0 0 0,1 0 0 0 0,-1 0 0 0 0,0 0 0 0 0,0 1 0 0 0,0-1 0 0 0,-1 0 1 0 0,1 0-1 0 0,-1-1 0 0 0,1 1 0 0 0,-1 0 0 0 0,0 0 0 0 0,0-1 0 0 0,0 1 0 0 0,-4 2 0 0 0,-5 6 17 0 0,0-1-1 0 0,0-1 1 0 0,-26 16 0 0 0,-12 4 64 0 0,0-3 0 0 0,-64 24 1 0 0,-112 27 144 0 0,-140 12-24 0 0,329-81-171 0 0,-67 13 4 0 0,0-5 0 0 0,-1-5 1 0 0,-168-2-1 0 0,236-10-2 0 0,18 2-29 0 0,1-2-1 0 0,-1 0 0 0 0,1 0 1 0 0,0-2-1 0 0,-22-6 0 0 0,37 9-9 0 0,0-1-1 0 0,0 0 1 0 0,-1 0 0 0 0,1 0-1 0 0,0 0 1 0 0,0 0 0 0 0,0 0-1 0 0,0-1 1 0 0,0 1 0 0 0,0-1-1 0 0,1 1 1 0 0,-1-1 0 0 0,0 0-1 0 0,1 0 1 0 0,-1 0 0 0 0,1 0-1 0 0,0 0 1 0 0,-1 0 0 0 0,1 0-1 0 0,0 0 1 0 0,0 0 0 0 0,0-3-1 0 0,0 2-18 0 0,1 0-1 0 0,0 0 0 0 0,0 0 0 0 0,0 0 0 0 0,0 0 0 0 0,1 0 0 0 0,-1 0 1 0 0,1 0-1 0 0,0 0 0 0 0,0 0 0 0 0,0 0 0 0 0,0 0 0 0 0,0 1 0 0 0,1-1 1 0 0,-1 0-1 0 0,4-4 0 0 0,2-2-66 0 0,0 1 1 0 0,1 0 0 0 0,-1 0-1 0 0,2 1 1 0 0,-1 0-1 0 0,1 1 1 0 0,11-8-1 0 0,72-33-360 0 0,-67 35 382 0 0,40-19-70 0 0,1 2-1 0 0,2 4 1 0 0,130-31 0 0 0,-84 34 239 0 0,0 5 0 0 0,132-3 0 0 0,-192 19-15 0 0,0 3 1 0 0,-1 2-1 0 0,1 2 1 0 0,-1 3-1 0 0,-1 2 1 0 0,98 34-1 0 0,-98-26-89 0 0,43 18 13 0 0,-80-30-21 0 0,-1 1 1 0 0,0 0-1 0 0,0 0 0 0 0,15 14 1 0 0,-14-6 0 0 0,-14-14 9 0 0,1 1-1 0 0,-1-1 0 0 0,0 1 1 0 0,0 0-1 0 0,0 0 1 0 0,0-1-1 0 0,-1 1 1 0 0,1 0-1 0 0,-1 0 1 0 0,0 0-1 0 0,1 0 0 0 0,-1 0 1 0 0,-1-1-1 0 0,1 1 1 0 0,0 0-1 0 0,-1 0 1 0 0,1 0-1 0 0,-1 0 0 0 0,0-1 1 0 0,0 1-1 0 0,-2 4 1 0 0,-1 0 2 0 0,0 0 0 0 0,-1 0 0 0 0,1 0 0 0 0,-2 0 0 0 0,-10 11 0 0 0,12-15 75 0 0,-5 2 0 0 0,8-5-64 0 0,0 1 1 0 0,0-1-1 0 0,0 1 1 0 0,0-1-1 0 0,0 0 1 0 0,0 1 0 0 0,0-1-1 0 0,0 0 1 0 0,0 0-1 0 0,0 0 1 0 0,0 0 0 0 0,0 0-1 0 0,0 0 1 0 0,0 0-1 0 0,0 0 1 0 0,0 0-1 0 0,0 0 1 0 0,0 0 0 0 0,0-1-1 0 0,-2 0 1 0 0,1 0 10 0 0,1 0 1 0 0,-1 0 0 0 0,0 0-1 0 0,1 0 1 0 0,-1 0 0 0 0,1-1-1 0 0,0 1 1 0 0,-1-1 0 0 0,-1-3-1 0 0,-1-1 69 0 0,0-1 0 0 0,1 1 0 0 0,-1-1 0 0 0,-1-9 0 0 0,0-2 53 0 0,1-1 0 0 0,2 1 1 0 0,0 0-1 0 0,0-1 1 0 0,2-21-1 0 0,-2-25 92 0 0,-6-61-1 0 0,-16-146-126 0 0,-26-212-109 0 0,49 469 57 0 0,0-7-408 0 0,1 20 249 0 0,0 3 15 0 0,2 12 0 0 0,15 171-499 0 0,12 87 460 0 0,0-33 72 0 0,-20-164 54 0 0,-2 0 0 0 0,-4 0 0 0 0,-7 86 0 0 0,-11-49-3 0 0,-2 21 20 0 0,16-129 119 0 0,1-7-46 0 0,-3-32 79 0 0,-2 0-74 0 0,3 0 0 0 0,3-58-1 0 0,9-75 44 0 0,1-8 79 0 0,3 52-55 0 0,17-188 113 0 0,-12 146-232 0 0,2-23-11 0 0,-19 162-32 0 0,-1 0 0 0 0,-7-53 0 0 0,5 68 0 0 0,-2 1 0 0 0,0 0 0 0 0,0 0 0 0 0,-1 1 0 0 0,-1-1 0 0 0,0 1 0 0 0,0 0 0 0 0,-1 0 0 0 0,-8-11 0 0 0,-90-101 47 0 0,47 60-30 0 0,42 46-15 0 0,-1 1-1 0 0,-1 0 0 0 0,0 2 1 0 0,-1 0-1 0 0,-38-22 0 0 0,30 22 4 0 0,-1 1 0 0 0,0 2 0 0 0,-54-16-1 0 0,29 15 7 0 0,-71-8-1 0 0,-55 5 4 0 0,101 9-12 0 0,-271-1-96 0 0,147 7 52 0 0,-135-15-134 0 0,260 9 145 0 0,-180-22-146 0 0,221 25 178 0 0,28 3-4 0 0,-1 0 0 0 0,1-1 0 0 0,-10-2 0 0 0,7-2-62 0 0,8 4-55 0 0,22-4-129 0 0,-3 0 162 0 0,102 1-538 0 0,-38 2 418 0 0,3-1 94 0 0,85-7 6 0 0,143-8 107 0 0,-111 5-36 0 0,-30 1 8 0 0,43 12-4 0 0,-173 3 24 0 0,1 1 0 0 0,-1 3 0 0 0,45 13 0 0 0,-70-15 8 0 0,-1 1 0 0 0,1 0 0 0 0,-1 1 1 0 0,15 10-1 0 0,53 41-4 0 0,-52-35-3 0 0,-13-10-7 0 0,-1 2 1 0 0,0 0 0 0 0,-1 1-1 0 0,20 26 1 0 0,-16-15-4 0 0,-1 2 0 0 0,20 39 0 0 0,-22-30 17 0 0,22 74 0 0 0,-39-110 0 0 0,9 30 0 0 0,-2 0 0 0 0,-1 1 0 0 0,-2 0 0 0 0,1 51 0 0 0,-18 132 0 0 0,4-152 54 0 0,-3-1 0 0 0,-3-1 0 0 0,-2 0 0 0 0,-35 81 0 0 0,36-108-27 0 0,-1 0 0 0 0,-3-1 0 0 0,0-1 1 0 0,-2-1-1 0 0,-2-1 0 0 0,0-1 1 0 0,-3-1-1 0 0,0-2 0 0 0,-1 0 0 0 0,-2-2 1 0 0,0-1-1 0 0,-2-1 0 0 0,-1-2 1 0 0,-69 33-1 0 0,3-12 182 0 0,-1-5 1 0 0,-125 30 0 0 0,-216 20 305 0 0,-215-18-83 0 0,571-62-410 0 0,-1051 5 253 0 0,922-21-275 0 0,-329-21 0 0 0,-1-6-61 0 0,148 10-3 0 0,358 23 51 0 0,-43-2-160 0 0,79 5 108 0 0,4 1-191 0 0,123 8-77 0 0,150-8 1 0 0,133-20 215 0 0,-40 1-141 0 0,-296 15 209 0 0,215-2-236 0 0,-3 19 187 0 0,-276-13 96 0 0,80 10 9 0 0,-73-8-21 0 0,0 1-1 0 0,-1 0 0 0 0,26 11 1 0 0,-39-15 13 0 0,0 0 0 0 0,0 1 1 0 0,0-1-1 0 0,-1 1 0 0 0,1-1 0 0 0,0 1 1 0 0,0-1-1 0 0,0 1 0 0 0,-1 0 0 0 0,1-1 0 0 0,0 1 1 0 0,-1 0-1 0 0,2 1 0 0 0,-2-1 2 0 0,0 0-1 0 0,0 0 0 0 0,0 0 1 0 0,1 0-1 0 0,-1 0 0 0 0,0 0 1 0 0,-1 0-1 0 0,1 0 1 0 0,0 0-1 0 0,0 0 0 0 0,0 1 1 0 0,-1-1-1 0 0,1 0 0 0 0,0 0 1 0 0,-1-1-1 0 0,1 1 1 0 0,-1 0-1 0 0,1 0 0 0 0,-1 0 1 0 0,0 0-1 0 0,1 0 0 0 0,-1 0 1 0 0,-1 1-1 0 0,-1 0 14 0 0,0 1-1 0 0,0 0 1 0 0,0-1 0 0 0,0 1-1 0 0,-6 2 1 0 0,-34 15 102 0 0,-1-1-1 0 0,-70 18 1 0 0,82-27-74 0 0,-387 98 145 0 0,-11-26-46 0 0,-250 22 178 0 0,666-102-313 0 0,-451 49 5 0 0,210-56 57 0 0,168 0-93 0 0,7-3-299 0 0,77 8 170 0 0,47 13-771 0 0,-3-3 725 0 0,-1-2 1 0 0,1-2 0 0 0,74 2 0 0 0,172-19 51 0 0,-231 8 131 0 0,671-57-170 0 0,350-27 176 0 0,-1047 86 143 0 0,50 6 608 0 0,-86-6-682 0 0,1 0-1 0 0,-1 0 1 0 0,0 1 0 0 0,-7 1-1 0 0,-5-1 17 0 0,-230-3 163 0 0,-127-6 100 0 0,-313-38-337 0 0,3-30 0 0 0,385 20 0 0 0,209 34 0 0 0,-109-44 0 0 0,188 62 8 0 0,0 0 0 0 0,1-1 0 0 0,-14-8 0 0 0,22 11-6 0 0,-1 1 0 0 0,1 0 1 0 0,0-1-1 0 0,0 0 0 0 0,0 0 0 0 0,1 0 0 0 0,-1 0 0 0 0,1 0 0 0 0,-1 0 0 0 0,1-1 1 0 0,0 1-1 0 0,1-1 0 0 0,-1 1 0 0 0,-2-7 0 0 0,4 8-6 0 0,0 1 0 0 0,0-1 1 0 0,0 0-1 0 0,-1 0 0 0 0,1 0 0 0 0,1 0 0 0 0,-1 1 0 0 0,0-1 0 0 0,0 0 0 0 0,1 0 1 0 0,-1 1-1 0 0,1-1 0 0 0,0 0 0 0 0,-1 0 0 0 0,1 1 0 0 0,0-1 0 0 0,0 1 1 0 0,0-1-1 0 0,0 1 0 0 0,0-1 0 0 0,0 1 0 0 0,1-1 0 0 0,-1 1 0 0 0,0 0 0 0 0,1 0 1 0 0,-1 0-1 0 0,1 0 0 0 0,1-1 0 0 0,6-3-43 0 0,0 0 1 0 0,0 1-1 0 0,19-6 1 0 0,-24 8 34 0 0,26-6-91 0 0,0 0 0 0 0,40-4 1 0 0,65-1-96 0 0,-66 8 114 0 0,194-22-138 0 0,243-18 112 0 0,-298 32 110 0 0,399-9 0 0 0,-505 23-2 0 0,81 4 186 0 0,-180-5 132 0 0,-5 0-206 0 0,-29 3 125 0 0,-59-3 0 0 0,36-1-105 0 0,-314 11 275 0 0,-128-2-277 0 0,405-11-104 0 0,-228-10 203 0 0,5-17-83 0 0,223 17-128 0 0,-99-16 63 0 0,146 20-35 0 0,1-2 0 0 0,-53-21 0 0 0,87 28-34 0 0,0 1 1 0 0,1-2-1 0 0,-1 1 0 0 0,1-1 1 0 0,-13-12-1 0 0,19 16-13 0 0,0 0 1 0 0,1 0-1 0 0,-1-1 1 0 0,1 1-1 0 0,-1-1 1 0 0,1 0-1 0 0,0 1 1 0 0,0-1 0 0 0,0 0-1 0 0,0 1 1 0 0,0-1-1 0 0,0 0 1 0 0,0 0-1 0 0,0 0 1 0 0,1 0-1 0 0,-1 0 1 0 0,1 0-1 0 0,0 0 1 0 0,-1 0-1 0 0,1 0 1 0 0,0 0-1 0 0,0 0 1 0 0,0 0-1 0 0,0-1 1 0 0,1 1-1 0 0,-1 0 1 0 0,1 0-1 0 0,-1 0 1 0 0,1 0-1 0 0,0 0 1 0 0,-1 1-1 0 0,3-4 1 0 0,3-3-32 0 0,0 0 0 0 0,0 0 0 0 0,0 1 0 0 0,1 0 0 0 0,0 1 0 0 0,1 0-1 0 0,-1 0 1 0 0,14-8 0 0 0,10-3-84 0 0,33-14-1 0 0,-54 26 103 0 0,100-38-132 0 0,145-39 0 0 0,-143 49 123 0 0,374-93-93 0 0,-267 79 118 0 0,132-26 0 0 0,2 24 0 0 0,-258 40 11 0 0,-91 9 46 0 0,-7 0 29 0 0,-289 15 464 0 0,-4 19-494 0 0,270-31-40 0 0,-562 54 53 0 0,554-54-74 0 0,-534 24 80 0 0,431-33-22 0 0,112 3-53 0 0,-1-1 0 0 0,1 0 0 0 0,-32-12 0 0 0,50 14-2 0 0,-1-1 0 0 0,1 0 0 0 0,0-1 0 0 0,0 0-1 0 0,0 0 1 0 0,-9-7 0 0 0,15 9-8 0 0,-1 1 0 0 0,0-1 0 0 0,1 1 0 0 0,-1-1 0 0 0,1 0-1 0 0,-1 1 1 0 0,1-1 0 0 0,0 0 0 0 0,0 0 0 0 0,-1 0 0 0 0,1 0 0 0 0,1 0 0 0 0,-1-1 0 0 0,0 1-1 0 0,1 0 1 0 0,-1 0 0 0 0,1 0 0 0 0,-1-1 0 0 0,1 1 0 0 0,0 0 0 0 0,0-1 0 0 0,0 1 0 0 0,0 0-1 0 0,1 0 1 0 0,-1-1 0 0 0,2-2 0 0 0,1-4-38 0 0,0 1 0 0 0,1 0-1 0 0,0 0 1 0 0,1 0 0 0 0,10-13 0 0 0,0 3-48 0 0,19-18 1 0 0,0 5-14 0 0,1 1 0 0 0,2 3 0 0 0,51-32 0 0 0,-23 23-4 0 0,88-36 1 0 0,-47 30 62 0 0,1 6 0 0 0,3 3-1 0 0,0 6 1 0 0,209-24 0 0 0,-151 36 14 0 0,214 9 0 0 0,43 45-22 0 0,-296-17-22 0 0,161 47 0 0 0,-238-54 49 0 0,330 108-84 0 0,-306-94 114 0 0,-1 4-1 0 0,134 81 1 0 0,40 26 1 0 0,-188-110 0 0 0,87 29 0 0 0,71 8 0 0 0,-125-43 0 0 0,1-5 0 0 0,152 12 0 0 0,195-15 0 0 0,-384-15 0 0 0,-6 0-6 0 0,317 14-105 0 0,-339-11 84 0 0,-1 1 0 0 0,0 1 0 0 0,-1 1 0 0 0,29 12 0 0 0,-49-16-14 0 0,-1 0 0 0 0,0 1 0 0 0,-1 0 0 0 0,1 0 0 0 0,-1 0 0 0 0,0 1 0 0 0,0 0 0 0 0,0 0-1 0 0,-1 1 1 0 0,1 0 0 0 0,-1 0 0 0 0,-1 0 0 0 0,1 0 0 0 0,-1 1 0 0 0,0-1 0 0 0,-1 1 0 0 0,1 0 0 0 0,-2 0 0 0 0,1 1-1 0 0,-1-1 1 0 0,0 0 0 0 0,0 1 0 0 0,-1 0 0 0 0,0-1 0 0 0,0 1 0 0 0,-1 14 0 0 0,-1-9 10 0 0,0 1 0 0 0,-7 23 1 0 0,-6 35-21 0 0,12-56 38 0 0,1-13-54 0 0,4-3-175 0 0,0-1 219 0 0,1 0 0 0 0,-1 0 0 0 0,1 0 1 0 0,-1 0-1 0 0,0-1 0 0 0,0 0 1 0 0,0 1-1 0 0,0-1 0 0 0,0 0 1 0 0,0 0-1 0 0,0 0 0 0 0,-1-1 1 0 0,1 1-1 0 0,-1-1 0 0 0,4-4 1 0 0,4-7 23 0 0,-1 0 1 0 0,9-18-1 0 0,-4 6 70 0 0,69-120 523 0 0,-79 137-549 0 0,1 1 0 0 0,0 0 0 0 0,0 0-1 0 0,1 1 1 0 0,0 0 0 0 0,0 0 0 0 0,1 0 0 0 0,0 1-1 0 0,9-7 1 0 0,-11 10-23 0 0,-1 0 0 0 0,1 0 0 0 0,0 1-1 0 0,0 0 1 0 0,0 0 0 0 0,0 0 0 0 0,0 1-1 0 0,0-1 1 0 0,1 1 0 0 0,-1 0 0 0 0,0 1 0 0 0,1-1-1 0 0,-1 1 1 0 0,1 1 0 0 0,-1-1 0 0 0,0 0-1 0 0,8 3 1 0 0,-2-1-37 0 0,0 0-1 0 0,0 2 1 0 0,-1-1-1 0 0,1 1 0 0 0,-1 0 1 0 0,0 1-1 0 0,0 0 1 0 0,-1 1-1 0 0,0 0 1 0 0,0 1-1 0 0,0 0 1 0 0,0 0-1 0 0,-1 1 0 0 0,8 9 1 0 0,-7-5 6 0 0,-1 0 1 0 0,0 0 0 0 0,-1 1-1 0 0,0-1 1 0 0,-1 2 0 0 0,-1-1-1 0 0,0 1 1 0 0,0 0-1 0 0,-2 0 1 0 0,0 0 0 0 0,0 0-1 0 0,-1 1 1 0 0,-1-1-1 0 0,-1 1 1 0 0,0-1 0 0 0,-2 18-1 0 0,-3 29 201 0 0,4-58 39 0 0,0-4-214 0 0,-1 0 1 0 0,0 0 0 0 0,1 0-1 0 0,-1 0 1 0 0,1-1 0 0 0,-1 1-1 0 0,1 0 1 0 0,0-1-1 0 0,0 1 1 0 0,-1-1 0 0 0,1 1-1 0 0,0-1 1 0 0,0 1 0 0 0,-1-4-1 0 0,2 5-9 0 0,-5-11 46 0 0,1 1-1 0 0,0 0 1 0 0,1-1 0 0 0,0 0-1 0 0,1 0 1 0 0,0 0 0 0 0,1 0 0 0 0,0 0-1 0 0,1-13 1 0 0,-2-2-3 0 0,6-8 66 0 0,-4 32-53 0 0,-1 0-10 0 0,0 0-42 0 0,-4-9 133 0 0,4 10-144 0 0,0 0 0 0 0,1 0-1 0 0,-1 0 1 0 0,0 0 0 0 0,0 0 0 0 0,1 0 0 0 0,-1 0 0 0 0,0 0-1 0 0,0 0 1 0 0,0 0 0 0 0,0 1 0 0 0,0-1 0 0 0,0 0 0 0 0,-2 0 0 0 0,-1 0-1 0 0,-13-8-29 0 0,11 8 12 0 0,0 1 3 0 0,-48-12 107 0 0,-77-27 0 0 0,76 20 41 0 0,-54-23 72 0 0,19 2-107 0 0,-125-55 76 0 0,-66-40 85 0 0,44 12 4 0 0,-285-104 0 0 0,276 141-291 0 0,178 68-101 0 0,-119-17 0 0 0,51 23-1036 0 0,-1 8-4073 0 0,12 3-1759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5:31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1032 569 6911 0 0,'-66'-31'627'0'0,"6"1"456"0"0,-77-25-1 0 0,-33-9-106 0 0,164 61-952 0 0,1 0 0 0 0,0 0 0 0 0,-9-7 0 0 0,5 0 52 0 0,3 0 2 0 0,6 10-72 0 0,0-1 1 0 0,0 1 0 0 0,0-1-1 0 0,0 0 1 0 0,0 1 0 0 0,0-1-1 0 0,0 0 1 0 0,1 1 0 0 0,-1-1-1 0 0,0 1 1 0 0,0-1 0 0 0,0 0-1 0 0,1 1 1 0 0,-1-1 0 0 0,0 1-1 0 0,1-1 1 0 0,-1 1 0 0 0,0-1-1 0 0,1 1 1 0 0,-1-1 0 0 0,1 1-1 0 0,-1 0 1 0 0,1-1 0 0 0,-1 1-1 0 0,1-1 1 0 0,-1 1 0 0 0,1 0-1 0 0,-1 0 1 0 0,1-1-1 0 0,0 1 1 0 0,-1 0 0 0 0,2 0-1 0 0,24-8 65 0 0,-21 7-44 0 0,34-8 98 0 0,0 3 0 0 0,67-3-1 0 0,81 10 234 0 0,165 15 597 0 0,129 2 231 0 0,-418-18-1043 0 0,563 8 800 0 0,-59-4-742 0 0,-355-5-133 0 0,-195 0-42 0 0,-10 0-20 0 0,-1 1 1 0 0,0 0-1 0 0,0 0 0 0 0,0 0 1 0 0,7 2-1 0 0,-47 6 107 0 0,-79-5-45 0 0,27-2-36 0 0,-232 4 235 0 0,160-4-192 0 0,29-1-37 0 0,-114 3 9 0 0,15 1 7 0 0,-26 1-1 0 0,-1 0-43 0 0,106-2-10 0 0,34 0 0 0 0,114-3 0 0 0,-403-7 75 0 0,400 7-74 0 0,-260-25 51 0 0,83-1-52 0 0,51 7 0 0 0,39 9 614 0 0,103 8-482 0 0,-8 0-110 0 0,21-1 39 0 0,-13 3-38 0 0,0-2-1 0 0,20-5 0 0 0,-15 3-22 0 0,-1-1 0 0 0,-3-1 0 0 0,-4-1 16 0 0,-8 6 59 0 0,9-36 202 0 0,-10 35-202 0 0,0 0 0 0 0,1-19 172 0 0,4-24 0 0 0,-2 17-85 0 0,-2 23-109 0 0,4-5-40 0 0,-4 9-14 0 0,0 0 0 0 0,1 1 1 0 0,-1-1-1 0 0,0 0 0 0 0,0 1 0 0 0,0-1 0 0 0,1 0 0 0 0,-1 1 0 0 0,0 0 1 0 0,1-1-1 0 0,-1 1 0 0 0,0 0 0 0 0,1 0 0 0 0,-1-1 0 0 0,1 1 0 0 0,-1 0 0 0 0,0 0 1 0 0,1 1-1 0 0,-1-1 0 0 0,1 0 0 0 0,-1 0 0 0 0,0 1 0 0 0,1-1 0 0 0,-1 1 0 0 0,3 0 1 0 0,4 3-20 0 0,0 0 0 0 0,14 9 1 0 0,-19-11 10 0 0,8 6-28 0 0,0 1 1 0 0,-1 0 0 0 0,0 1-1 0 0,-1 0 1 0 0,11 15 0 0 0,2 2-1 0 0,-8-11 8 0 0,-2 1-1 0 0,0 0 1 0 0,-1 0-1 0 0,0 1 1 0 0,13 32 0 0 0,-20-39 16 0 0,0 0 1 0 0,-1-1-1 0 0,0 2 0 0 0,-1-1 1 0 0,0 0-1 0 0,0 0 1 0 0,-1 1-1 0 0,-1-1 1 0 0,0 1-1 0 0,0-1 1 0 0,-5 22-1 0 0,4-29 24 0 0,0 1-1 0 0,0-1 0 0 0,-1 1 1 0 0,0-1-1 0 0,0 0 0 0 0,0 0 1 0 0,0 0-1 0 0,-1 0 1 0 0,1 0-1 0 0,-6 5 0 0 0,6-6 2 0 0,-1-1 0 0 0,0 0 1 0 0,0 0-1 0 0,0 0 0 0 0,0 0 0 0 0,0 0 0 0 0,0 0 0 0 0,0-1 0 0 0,-1 0 1 0 0,1 0-1 0 0,-1 0 0 0 0,1 0 0 0 0,-1 0 0 0 0,-3 0 0 0 0,-9 0 100 0 0,0-1 0 0 0,0 0 1 0 0,-1-2-1 0 0,1 0 0 0 0,0 0 0 0 0,1-1 0 0 0,-1-1 0 0 0,0-1 0 0 0,1 0 0 0 0,-22-12 1 0 0,-3 0 12 0 0,19 8-59 0 0,1-1 0 0 0,-22-13 1 0 0,8-2 59 0 0,2-1 1 0 0,1-2 0 0 0,-35-39-1 0 0,59 60-84 0 0,1 0 0 0 0,0-1 1 0 0,0 0-1 0 0,1-1 0 0 0,0 1 0 0 0,0-1 0 0 0,1 0 0 0 0,0 0 0 0 0,0 0 0 0 0,1-1 1 0 0,-2-12-1 0 0,4 16-26 0 0,0 0 1 0 0,1 0-1 0 0,-1 0 0 0 0,2 0 1 0 0,-1 0-1 0 0,0 0 0 0 0,1 0 1 0 0,0 0-1 0 0,1 0 1 0 0,-1 0-1 0 0,1 0 0 0 0,0 0 1 0 0,1 1-1 0 0,-1-1 1 0 0,1 1-1 0 0,0-1 0 0 0,1 1 1 0 0,-1 0-1 0 0,6-6 1 0 0,-5 7-37 0 0,-1 1 0 0 0,1-1 0 0 0,0 1 0 0 0,0-1 0 0 0,0 1 0 0 0,0 1 0 0 0,0-1 0 0 0,0 0 0 0 0,1 1 0 0 0,0 0 0 0 0,-1 0 0 0 0,1 1 0 0 0,0-1 1 0 0,0 1-1 0 0,0 0 0 0 0,0 0 0 0 0,8 0 0 0 0,6 0-54 0 0,1 1 0 0 0,-1 1 0 0 0,1 1 0 0 0,25 5 0 0 0,79 26-212 0 0,-60-15 187 0 0,42 11-42 0 0,147 34-150 0 0,236 15-157 0 0,-384-67 454 0 0,155-1-1 0 0,-258-10 54 0 0,-4 0 26 0 0,-193-33 261 0 0,67 14-335 0 0,41 4-5 0 0,-67-12 60 0 0,-305-69 153 0 0,213 58-83 0 0,244 37-48 0 0,14 3-24 0 0,-7-1-59 0 0,262 20-154 0 0,1-19-67 0 0,-165-2 189 0 0,1032 23 358 0 0,-30 28-150 0 0,-193 3-117 0 0,-289 0-64 0 0,-576-49 0 0 0,53 2 0 0 0,-2 3 54 0 0,-573-46-45 0 0,379 32-8 0 0,-912-21-1 0 0,697 20 0 0 0,-169 5 0 0 0,-149-5 0 0 0,354-18 0 0 0,248 19 0 0 0,26 4 0 0 0,0 0 0 0 0,1 0 0 0 0,-1 0 0 0 0,0 0 0 0 0,0 0 0 0 0,1-1 0 0 0,-1 1 0 0 0,0 0 0 0 0,1 0 0 0 0,-1-1 0 0 0,0 1 0 0 0,1 0 0 0 0,-1-1 0 0 0,1 1 0 0 0,-1-1 0 0 0,0 1 0 0 0,1-1 0 0 0,-1 0 0 0 0,1 0-1 0 0,1 0 1 0 0,-1 1-1 0 0,1-1 0 0 0,-1 0 0 0 0,1 1 0 0 0,0-1 1 0 0,0 0-1 0 0,-1 1 0 0 0,1-1 0 0 0,0 1 0 0 0,0-1 1 0 0,0 1-1 0 0,0 0 0 0 0,-1-1 0 0 0,1 1 1 0 0,0 0-1 0 0,0-1 0 0 0,0 1 0 0 0,1 0 0 0 0,26-6-47 0 0,-26 5 40 0 0,241-33-429 0 0,4 16 252 0 0,-158 12 143 0 0,665-37-22 0 0,-700 40 64 0 0,987-55 0 0 0,-161 46 118 0 0,-124 49-108 0 0,-60 27-10 0 0,104 8 0 0 0,-702-66 1 0 0,268 24 9 0 0,-316-23 33 0 0,-47-6-97 0 0,-6 1-10 0 0,-9 3 50 0 0,1 0 0 0 0,-1-1 0 0 0,1 0-1 0 0,-18 3 1 0 0,-56 7 52 0 0,49-9-5 0 0,-568 58 335 0 0,447-50-301 0 0,-1959 210 434 0 0,1959-203-475 0 0,-249 30 60 0 0,-25-2-29 0 0,-112 12-31 0 0,331-37-1 0 0,-173 14 3 0 0,365-36-28 0 0,2 0 0 0 0,1 0 0 0 0,0-1 0 0 0,-20-3 0 0 0,36 3 0 0 0,1 0-1 0 0,-1 0 1 0 0,1 0-1 0 0,-1 0 1 0 0,1 0 0 0 0,0 0-1 0 0,-1 0 1 0 0,1 0-1 0 0,-1 0 1 0 0,1 0-1 0 0,-1-1 1 0 0,1 1-1 0 0,0 0 1 0 0,-1 0 0 0 0,1 0-1 0 0,-1-1 1 0 0,1 1-1 0 0,0 0 1 0 0,-1 0-1 0 0,1-1 1 0 0,0 1-1 0 0,-1 0 1 0 0,1-1 0 0 0,3-1-16 0 0,0-1 0 0 0,0 2 0 0 0,1-1 1 0 0,-1 0-1 0 0,1 1 0 0 0,-1 0 0 0 0,1-1 1 0 0,4 0-1 0 0,-2 1-9 0 0,72-21-229 0 0,128-18 0 0 0,86 7 35 0 0,1294-78 375 0 0,-472 65 59 0 0,69 42-282 0 0,-1072 6 66 0 0,660 19-51 0 0,-678-17 42 0 0,507 27-57 0 0,-135-11-77 0 0,-341-14 79 0 0,11 1-281 0 0,-342-11 159 0 0,-730-25 251 0 0,688 21-47 0 0,-453-18 84 0 0,336 13-89 0 0,21 2-24 0 0,107 2-41 0 0,-235-17 52 0 0,458 25-2 0 0,-52-8 46 0 0,60 7-40 0 0,1 1 0 0 0,-1-1 0 0 0,1-1 0 0 0,0 1 0 0 0,0-1 0 0 0,0 0 0 0 0,-10-6 0 0 0,5-4-3 0 0,10 13 0 0 0,1 0-1 0 0,0-1 1 0 0,0 1 0 0 0,0 0-1 0 0,0-1 1 0 0,-1 1 0 0 0,1 0-1 0 0,0-1 1 0 0,0 1 0 0 0,0-1-1 0 0,0 1 1 0 0,0 0-1 0 0,0-1 1 0 0,0 1 0 0 0,0-1-1 0 0,0 1 1 0 0,0 0 0 0 0,0-1-1 0 0,0 1 1 0 0,0-1-1 0 0,0 1 1 0 0,0 0 0 0 0,0-1-1 0 0,1 1 1 0 0,-1-1 0 0 0,0 1-1 0 0,0 0 1 0 0,1-1 0 0 0,1-2-6 0 0,1 1 0 0 0,-1-1 0 0 0,1 0 1 0 0,0 1-1 0 0,0 0 0 0 0,0 0 0 0 0,0 0 1 0 0,0 0-1 0 0,7-2 0 0 0,37-13-31 0 0,-30 11 1 0 0,81-23-315 0 0,179-31 1 0 0,107 11-32 0 0,-360 46 364 0 0,1156-94 8 0 0,-457 75 313 0 0,1 36-12 0 0,-597-5-254 0 0,130 27 0 0 0,-182-24-37 0 0,-65-8 0 0 0,-11 0 0 0 0,-7 1 0 0 0,8-5 0 0 0,-13 5 0 0 0,0-1 0 0 0,0-1 0 0 0,0 0 0 0 0,0 0 0 0 0,-1-1 0 0 0,-25 0 0 0 0,19-1 0 0 0,-392 12 128 0 0,180-8-128 0 0,-287 5 0 0 0,136-3 0 0 0,10-4 112 0 0,78-2-32 0 0,134-3 3 0 0,148 1-30 0 0,32-9 11 0 0,26-2-220 0 0,70-11 0 0 0,-65 15 51 0 0,1212-135-358 0 0,-539 132 1061 0 0,88 54-500 0 0,-703-35-98 0 0,-107-8 0 0 0,-1 0 0 0 0,1 0 0 0 0,-1 0 0 0 0,0 0 0 0 0,1 0 0 0 0,-1 0 0 0 0,1 0 0 0 0,-1 0 0 0 0,1 0 0 0 0,-1 0 0 0 0,1 0 0 0 0,-1 1 0 0 0,0-1 0 0 0,1 0 0 0 0,-1 0 0 0 0,1 0 0 0 0,-1 1 0 0 0,0-1 0 0 0,1 0 0 0 0,-1 0 0 0 0,0 1 0 0 0,1-1 0 0 0,-1 0 0 0 0,0 1 0 0 0,1 0 0 0 0,-2 0 2 0 0,1 1 0 0 0,-1 0 0 0 0,0-1 0 0 0,0 1 0 0 0,0-1 0 0 0,0 1-1 0 0,0-1 1 0 0,-1 0 0 0 0,1 1 0 0 0,0-1 0 0 0,-1 0 0 0 0,1 0 0 0 0,0 0 0 0 0,-1 0-1 0 0,0 0 1 0 0,-1 1 0 0 0,-33 16 30 0 0,-1-4-18 0 0,0-2-1 0 0,-1-1 0 0 0,-56 7 1 0 0,-216 23 75 0 0,-4-17-96 0 0,-326-8 3 0 0,597-17 122 0 0,-57-9 0 0 0,98 10-39 0 0,2-3 9 0 0,2-2-85 0 0,1 0 0 0 0,-1 0 0 0 0,1 1 0 0 0,-1-1 0 0 0,2 1 0 0 0,-1-1 1 0 0,0 1-1 0 0,1 0 0 0 0,0 0 0 0 0,0 1 0 0 0,0-1 0 0 0,0 1 0 0 0,0 0 0 0 0,1 0 0 0 0,7-4 0 0 0,11-5-96 0 0,45-18 0 0 0,247-61-241 0 0,-260 78 300 0 0,58-12 7 0 0,157-14 1 0 0,118 16-7 0 0,-383 23 33 0 0,208-2 68 0 0,-180 4-48 0 0,1 1-1 0 0,0 2 1 0 0,-1 1 0 0 0,40 13 0 0 0,-60-14-6 0 0,1 1-1 0 0,-1 0 1 0 0,-1 0 0 0 0,14 10 0 0 0,-21-13-15 0 0,-1 0 1 0 0,1 0 0 0 0,-1 1 0 0 0,0 0-1 0 0,0-1 1 0 0,0 2 0 0 0,0-1 0 0 0,-1 0-1 0 0,1 1 1 0 0,-1 0 0 0 0,0 0 0 0 0,-1 0-1 0 0,3 5 1 0 0,-4-5 0 0 0,0-1 0 0 0,-1 1 0 0 0,1-1 0 0 0,-1 1 0 0 0,0-1 0 0 0,0 1 0 0 0,-1 0 0 0 0,0-1 0 0 0,1 1 0 0 0,-1-1 0 0 0,-1 1 0 0 0,1-1 0 0 0,-1 0 0 0 0,0 0 0 0 0,-4 8 0 0 0,-4 6 0 0 0,-2-1 0 0 0,-16 20 0 0 0,12-17 0 0 0,-15 18 0 0 0,-1-1 0 0 0,-2-1 0 0 0,-1-3 0 0 0,-80 59 0 0 0,55-52 0 0 0,-1-3 0 0 0,-119 53 0 0 0,-263 90 0 0 0,257-115 92 0 0,-4-7 0 0 0,-267 45 0 0 0,-401 4 640 0 0,756-99-684 0 0,0-4 0 0 0,-148-13 0 0 0,220 4-48 0 0,29 5 0 0 0,-1 0 0 0 0,0-1 0 0 0,0 1 0 0 0,0-1 0 0 0,1 1 0 0 0,-1-1 0 0 0,0 0 0 0 0,-2-1 0 0 0,4 1-2 0 0,-1 1 0 0 0,1-1 0 0 0,-1 1 0 0 0,1-1 0 0 0,-1 0 0 0 0,1 1-1 0 0,0-1 1 0 0,-1 1 0 0 0,1-1 0 0 0,0 0 0 0 0,0 1 0 0 0,0-1 0 0 0,-1 0 0 0 0,1 1 0 0 0,0-1-1 0 0,0 0 1 0 0,0 1 0 0 0,0-1 0 0 0,0 0 0 0 0,0 1 0 0 0,0-1 0 0 0,0 0 0 0 0,0 1 0 0 0,1-1 0 0 0,-1 0-1 0 0,0 1 1 0 0,0-1 0 0 0,0 0 0 0 0,1 1 0 0 0,-1-1 0 0 0,0 1 0 0 0,1-1 0 0 0,-1 1 0 0 0,1-1-1 0 0,-1 1 1 0 0,2-2 0 0 0,0-1-15 0 0,1 0-1 0 0,0 0 1 0 0,0 1-1 0 0,0-1 1 0 0,6-3 0 0 0,15-8-82 0 0,0 2 0 0 0,0 1 1 0 0,34-10-1 0 0,83-19-329 0 0,-79 23 279 0 0,498-97-428 0 0,9 55 667 0 0,84 29 408 0 0,-1 54-67 0 0,-613-18-431 0 0,47 11 0 0 0,-85-17 0 0 0,0 0 0 0 0,1 1 0 0 0,-1-1 0 0 0,1 0 0 0 0,-1 1 0 0 0,1-1 0 0 0,-1 1 0 0 0,0 0 0 0 0,1-1 0 0 0,-1 1 0 0 0,2 1 0 0 0,-3-1 0 0 0,0-1-1 0 0,0 1 1 0 0,0-1-1 0 0,0 1 0 0 0,1-1 1 0 0,-1 0-1 0 0,0 1 1 0 0,0-1-1 0 0,0 1 1 0 0,0-1-1 0 0,0 1 0 0 0,0-1 1 0 0,0 1-1 0 0,0-1 1 0 0,0 1-1 0 0,-1-1 1 0 0,1 1-1 0 0,0-1 0 0 0,0 0 1 0 0,0 1-1 0 0,0-1 1 0 0,-1 1-1 0 0,1-1 1 0 0,0 1-1 0 0,0-1 1 0 0,-1 0-1 0 0,1 1 0 0 0,0-1 1 0 0,-1 0-1 0 0,1 1 1 0 0,-1-1-1 0 0,1 0 1 0 0,-17 12-48 0 0,-7-1 33 0 0,-1-2-1 0 0,0 0 1 0 0,0-2 0 0 0,-43 7 0 0 0,44-9 25 0 0,-449 80 319 0 0,285-53-214 0 0,-183 24 4 0 0,104-18-64 0 0,-418 59 86 0 0,-1 22 86 0 0,541-82-70 0 0,142-37-132 0 0,15 1-122 0 0,0-1 0 0 0,22-2-1 0 0,-10 0 18 0 0,267-35-592 0 0,-68 4 464 0 0,94 8 139 0 0,-130 11 66 0 0,690-11 174 0 0,-862 25-159 0 0,49 0 83 0 0,0 3-1 0 0,0 2 0 0 0,85 19 0 0 0,-149-23-89 0 0,-1 0 0 0 0,1 0 1 0 0,-1-1-1 0 0,1 1 0 0 0,-1 0 0 0 0,1 0 0 0 0,-1-1 0 0 0,0 1 0 0 0,1 0 1 0 0,-1-1-1 0 0,0 1 0 0 0,0-1 0 0 0,-1 1 0 0 0,-9 5 5 0 0,-2-1 0 0 0,1 0-1 0 0,0-1 1 0 0,-1 0 0 0 0,0-1 0 0 0,-18 2-1 0 0,-1 1-13 0 0,-311 50 156 0 0,-469 41 248 0 0,22 45 142 0 0,735-127-509 0 0,-76 30 0 0 0,129-44-119 0 0,6 0-46 0 0,5 2 73 0 0,1-1 0 0 0,-1 0 0 0 0,1-1 1 0 0,0 0-1 0 0,10 0 0 0 0,56-5-122 0 0,-56 2 143 0 0,223-21-263 0 0,68-5 264 0 0,-276 26 38 0 0,573-22 190 0 0,0 32-15 0 0,-551-5-176 0 0,34 2 0 0 0,116 20 0 0 0,-190-22 1 0 0,-9-1-2 0 0,0-1-1 0 0,-1 1 0 0 0,1 1 0 0 0,-1-1 0 0 0,1 1 0 0 0,13 8 0 0 0,-17-6-46 0 0,-4 8 26 0 0,-1-10 18 0 0,0 0 0 0 0,0-1 1 0 0,-1 1-1 0 0,0 0 1 0 0,1 0-1 0 0,-1-1 1 0 0,0 1-1 0 0,0-1 1 0 0,-1 0-1 0 0,1 0 0 0 0,0 0 1 0 0,-1 0-1 0 0,1 0 1 0 0,-1 0-1 0 0,-5 2 1 0 0,-6 4 5 0 0,-26 9 0 0 0,39-17-3 0 0,-76 26 76 0 0,-145 28 0 0 0,-205 13 134 0 0,340-55-174 0 0,-363 35 142 0 0,-74 11-4 0 0,486-52-173 0 0,-54 16 0 0 0,79-16 0 0 0,13-6 0 0 0,0 0 0 0 0,0 0 0 0 0,0 0 0 0 0,-1 0 0 0 0,1 0 0 0 0,0 0 0 0 0,0 0 0 0 0,0 0 0 0 0,0 1 0 0 0,0-1 0 0 0,0 0 0 0 0,0 0 0 0 0,0 0 0 0 0,0 0 0 0 0,0 0 0 0 0,0 0 0 0 0,0 0 0 0 0,0 0 0 0 0,0 0 0 0 0,0 0 0 0 0,0 0 0 0 0,0 1 0 0 0,0-1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1 0 0 0,0-1 0 0 0,0 0 0 0 0,12 2 0 0 0,-11-2 0 0 0,53 9-48 0 0,69 0-1 0 0,-62-5 58 0 0,502-2-9 0 0,-251 1 40 0 0,-35 1 44 0 0,-271-4-82 0 0,162 0 8 0 0,-109 1-10 0 0,-58-1 0 0 0,-1 0 0 0 0,1 0 0 0 0,0 0 0 0 0,-1 0 0 0 0,1 0 0 0 0,0 0 0 0 0,-1 0 0 0 0,1 0 0 0 0,0 0 0 0 0,-1 0 0 0 0,1 0 0 0 0,-1 1 0 0 0,1-1 0 0 0,0 0 0 0 0,-1 1 0 0 0,1-1 0 0 0,-1 0 0 0 0,1 1 0 0 0,-1-1 0 0 0,2 1 0 0 0,-3 0-2 0 0,1 1 0 0 0,-1-1 0 0 0,1 1-1 0 0,-1-1 1 0 0,0 0 0 0 0,0 1 0 0 0,1-1-1 0 0,-1 0 1 0 0,0 0 0 0 0,0 0 0 0 0,0 1 0 0 0,0-1-1 0 0,0 0 1 0 0,-1 0 0 0 0,1 0 0 0 0,0-1-1 0 0,0 1 1 0 0,-3 1 0 0 0,-29 17-28 0 0,13-11 30 0 0,-1-2 0 0 0,1 0 0 0 0,-1-1 0 0 0,-1-1 0 0 0,-29 1 0 0 0,6 1 0 0 0,-330 31 118 0 0,201-22-97 0 0,-288 17 51 0 0,-275 32 45 0 0,727-61-115 0 0,9-3-2 0 0,1 0 0 0 0,0 1 0 0 0,0-1 0 0 0,0 0 0 0 0,0 0 0 0 0,0 0 0 0 0,0 0 0 0 0,0 0 0 0 0,0 0 0 0 0,0 0 0 0 0,0 0 0 0 0,0 0 0 0 0,0 1 0 0 0,0-1 0 0 0,0 0 0 0 0,0 0 0 0 0,0 0 0 0 0,0 0 0 0 0,0 0 0 0 0,0 0 0 0 0,0 0 0 0 0,0 1 0 0 0,0-1 0 0 0,0 0 0 0 0,0 0 1 0 0,0 0-1 0 0,0 0 0 0 0,0 0 0 0 0,0 0 0 0 0,0 0 0 0 0,0 1 0 0 0,0-1 0 0 0,0 0 0 0 0,0 0 0 0 0,0 0 0 0 0,0 0 0 0 0,0 0 0 0 0,0 0 0 0 0,1 0 0 0 0,-1 0 0 0 0,10 6-10 0 0,-9-5 5 0 0,17 6-41 0 0,0-1-1 0 0,1-1 0 0 0,0 0 1 0 0,0-1-1 0 0,34 2 0 0 0,-38-5 27 0 0,409 12-54 0 0,-295-14 68 0 0,139-2 6 0 0,170 2 0 0 0,-134 9-117 0 0,-271-8 115 0 0,-23 0-22 0 0,-20 0-105 0 0,-94 7 129 0 0,36-2 0 0 0,-389 14 50 0 0,-68 3 132 0 0,417-13-183 0 0,-122 3 51 0 0,298-21-461 0 0,-39 8 224 0 0,234 2-376 0 0,302 56 547 0 0,-488-46 16 0 0,167 14 0 0 0,-208-24 363 0 0,-40-13-225 0 0,3 1-132 0 0,1 10-15 0 0,0-1 0 0 0,0 1 0 0 0,0 0-1 0 0,0-1 1 0 0,1 1 0 0 0,-1 0 0 0 0,0-1 0 0 0,1 1 0 0 0,-1 0 0 0 0,1 0 0 0 0,-1-1 0 0 0,1 1-1 0 0,0 0 1 0 0,0 0 0 0 0,-1 0 0 0 0,1 0 0 0 0,2-2 0 0 0,17-13-62 0 0,-7 9 8 0 0,0 2 0 0 0,0 0 0 0 0,0 0 0 0 0,1 1 0 0 0,27-3 0 0 0,-21 3 9 0 0,246-33-536 0 0,5 19 315 0 0,-175 12 162 0 0,797-35-1173 0 0,-663 32 1193 0 0,699-24-414 0 0,-863 32 513 0 0,110-7 62 0 0,-173 7 60 0 0,-5 1-170 0 0,-457-14-145 0 0,1-39 838 0 0,430 48-592 0 0,-89-19 234 0 0,102 19-221 0 0,0 0-1 0 0,1-1 1 0 0,0 0-1 0 0,0-1 1 0 0,-22-15 0 0 0,28 17-44 0 0,0-1 1 0 0,1 0-1 0 0,-1 0 1 0 0,-8-12-1 0 0,14 16-18 0 0,0-1-1 0 0,0 0 1 0 0,0 0 0 0 0,0 1-1 0 0,1-1 1 0 0,0-1 0 0 0,-1 1-1 0 0,1 0 1 0 0,0 0 0 0 0,1 0-1 0 0,-1 0 1 0 0,0-1 0 0 0,1 1-1 0 0,0 0 1 0 0,0-1 0 0 0,0-5-1 0 0,2 1 5 0 0,0 0-1 0 0,0 0 1 0 0,0 0-1 0 0,1 1 0 0 0,0-1 1 0 0,1 1-1 0 0,0 0 1 0 0,0 0-1 0 0,10-13 1 0 0,4-1 35 0 0,30-29 1 0 0,-19 23-61 0 0,2 0 1 0 0,0 3 0 0 0,2 0 0 0 0,1 2 0 0 0,0 2 0 0 0,2 1-1 0 0,0 1 1 0 0,1 3 0 0 0,1 0 0 0 0,0 3 0 0 0,1 1 0 0 0,57-8 0 0 0,5 7-37 0 0,0 5 0 0 0,0 4 0 0 0,0 4 0 0 0,0 5 0 0 0,160 30 0 0 0,22 33-24 0 0,-252-59 64 0 0,0 2-1 0 0,-1 1 1 0 0,-1 1-1 0 0,0 2 0 0 0,-1 1 1 0 0,47 37-1 0 0,-64-45 4 0 0,-1 1-1 0 0,0 0 0 0 0,14 19 1 0 0,-21-25 0 0 0,1 1 1 0 0,-1 1 0 0 0,0-1 0 0 0,-1 0 0 0 0,1 1 0 0 0,-1-1-1 0 0,0 1 1 0 0,-1 0 0 0 0,1-1 0 0 0,0 12 0 0 0,-2-14 2 0 0,0 0 1 0 0,0-1-1 0 0,-1 1 1 0 0,1-1-1 0 0,-1 1 1 0 0,1-1-1 0 0,-1 1 1 0 0,0-1-1 0 0,0 1 1 0 0,0-1-1 0 0,0 1 1 0 0,-1-1-1 0 0,1 0 1 0 0,-1 0-1 0 0,1 0 0 0 0,-1 0 1 0 0,0 0-1 0 0,0 0 1 0 0,1 0-1 0 0,-2 0 1 0 0,1-1-1 0 0,0 1 1 0 0,0-1-1 0 0,-5 3 1 0 0,-2 0 12 0 0,0 0 1 0 0,0-1 0 0 0,0 0-1 0 0,-1 0 1 0 0,-10 1 0 0 0,-13 1 75 0 0,0-1 1 0 0,0-2 0 0 0,0-1-1 0 0,0-2 1 0 0,-41-6 0 0 0,-162-41 587 0 0,-32-34 98 0 0,6-15-117 0 0,186 68-518 0 0,-101-44 149 0 0,141 56-224 0 0,-1-2-1 0 0,-52-39 1 0 0,85 56-59 0 0,1-1 1 0 0,-1 0-1 0 0,1 0 0 0 0,0 0 1 0 0,0 0-1 0 0,0-1 0 0 0,0 1 1 0 0,0-1-1 0 0,-2-5 0 0 0,5 8-5 0 0,-1 0 0 0 0,1 0 0 0 0,0 0 0 0 0,-1 0 0 0 0,1 1 0 0 0,0-2 0 0 0,0 1 0 0 0,-1 0 0 0 0,1 0 0 0 0,0 0 0 0 0,0 0 0 0 0,0 0 0 0 0,0 0 0 0 0,0 0 0 0 0,1 0 0 0 0,-1-1 0 0 0,2-2-1 0 0,-1 1 0 0 0,1 0 0 0 0,0 0 0 0 0,0 0 0 0 0,0 1 0 0 0,0-1 0 0 0,0 0 0 0 0,1 1 0 0 0,-1-1 0 0 0,1 1 0 0 0,0 0 0 0 0,5-3 0 0 0,2-1-39 0 0,0 0 0 0 0,20-7 0 0 0,-8 5-32 0 0,1 2-1 0 0,0 0 1 0 0,34-3 0 0 0,73-2-285 0 0,-113 10 303 0 0,93-2-264 0 0,183 19 0 0 0,105 43 299 0 0,-80 9 21 0 0,-220-41 37 0 0,112 48 0 0 0,-209-74-39 0 0,17 6 1 0 0,0 1 1 0 0,30 19-1 0 0,-44-25-4 0 0,-1 1-1 0 0,1-1 1 0 0,-1 1 0 0 0,0-1 0 0 0,0 1 0 0 0,0 0-1 0 0,0 0 1 0 0,-1 0 0 0 0,1 1 0 0 0,-1-1-1 0 0,1 1 1 0 0,-1-1 0 0 0,-1 1 0 0 0,1 0 0 0 0,0 0-1 0 0,-1 0 1 0 0,0 0 0 0 0,0 0 0 0 0,0 0-1 0 0,0 5 1 0 0,-1-6-1 0 0,0 0 0 0 0,-1 0 0 0 0,1 0 0 0 0,-1 0 0 0 0,0 0 0 0 0,0 0 0 0 0,0 0 0 0 0,-1 0 0 0 0,1 0 0 0 0,-1 0 0 0 0,1-1 0 0 0,-1 1 0 0 0,0-1 0 0 0,0 1 0 0 0,0-1 0 0 0,0 0 0 0 0,-1 1 0 0 0,-3 2 0 0 0,-2 1-11 0 0,-1 0 0 0 0,0-1 0 0 0,0 0-1 0 0,-13 5 1 0 0,-3-1 23 0 0,0-1-1 0 0,0-1 1 0 0,-33 5 0 0 0,-80 5 74 0 0,125-16-72 0 0,-333 15 339 0 0,-1-22-35 0 0,29 1-36 0 0,-201 5-67 0 0,523 0-251 0 0,1 1 1 0 0,-1 0-1 0 0,1 0 0 0 0,0 1 0 0 0,5 2 1 0 0,15 4-30 0 0,61 9-216 0 0,123 9-1 0 0,-86-13 172 0 0,20 4 50 0 0,178 23-32 0 0,-45-5 84 0 0,-41-6 13 0 0,-217-27-2 0 0,-6-1-2 0 0,0 1 0 0 0,0 1 0 0 0,16 5 0 0 0,-28-8 2 0 0,0 0 0 0 0,0 0 0 0 0,0 0 0 0 0,0 0 0 0 0,0 0-1 0 0,0 0 1 0 0,0 0 0 0 0,0 0 0 0 0,0 1 0 0 0,0-1 0 0 0,0 0 0 0 0,0 0 0 0 0,-1 0 0 0 0,1 0 0 0 0,0 0 0 0 0,0 0 0 0 0,0 0 0 0 0,0 0 0 0 0,0 0 0 0 0,0 0-1 0 0,0 0 1 0 0,0 0 0 0 0,0 1 0 0 0,0-1 0 0 0,0 0 0 0 0,0 0 0 0 0,0 0 0 0 0,0 0 0 0 0,0 0 0 0 0,0 0 0 0 0,0 0 0 0 0,0 0 0 0 0,0 0 0 0 0,0 0 0 0 0,1 0-1 0 0,-1 0 1 0 0,0 1 0 0 0,0-1 0 0 0,0 0 0 0 0,0 0 0 0 0,0 0 0 0 0,0 0 0 0 0,0 0 0 0 0,0 0 0 0 0,0 0 0 0 0,0 0 0 0 0,0 0 0 0 0,0 0 0 0 0,0 0 0 0 0,0 0-1 0 0,0 0 1 0 0,0 0 0 0 0,1 0 0 0 0,-1 0 0 0 0,0 0 0 0 0,0 0 0 0 0,0 0 0 0 0,0 0 0 0 0,0 0 0 0 0,-5 5-6 0 0,0-1 0 0 0,-1 0 0 0 0,0-1 1 0 0,1 1-1 0 0,-1-1 0 0 0,-1 0 0 0 0,1 0 0 0 0,0-1 1 0 0,-8 2-1 0 0,-69 13-48 0 0,48-11 47 0 0,-591 84 446 0 0,622-89-437 0 0,-358 31 282 0 0,113-11-31 0 0,222-18-244 0 0,9-1-43 0 0,-32 0-1 0 0,586 18-468 0 0,-278-7 497 0 0,498 10-126 0 0,-629-24 45 0 0,-125 1 19 0 0,-4 0-19 0 0,-255 11-74 0 0,187-10 150 0 0,-177 0 46 0 0,-193 5 328 0 0,-42 13-102 0 0,417-16-260 0 0,-84-8 0 0 0,141 4-9 0 0,0 0 0 0 0,-1-1 0 0 0,1 0-1 0 0,0 0 1 0 0,0-1 0 0 0,0 0 0 0 0,0 0 0 0 0,1-1-1 0 0,-11-6 1 0 0,17 10 3 0 0,1-1 0 0 0,-1 0 0 0 0,1 1 0 0 0,-1-1-1 0 0,1 0 1 0 0,-1 1 0 0 0,1-1 0 0 0,-1 0 0 0 0,1 1 0 0 0,0-1 0 0 0,-1 0 0 0 0,1 0-1 0 0,0 1 1 0 0,0-1 0 0 0,-1 0 0 0 0,1 0 0 0 0,0 0 0 0 0,0 0 0 0 0,0 1-1 0 0,0-3 1 0 0,0 1-13 0 0,0-1 0 0 0,0 0 0 0 0,1 0 0 0 0,-1 0 0 0 0,1 0 0 0 0,-1 0 0 0 0,1 0 0 0 0,0 0 0 0 0,0 0 0 0 0,0 0 0 0 0,0 1 0 0 0,1-1 0 0 0,3-5 0 0 0,1 0-53 0 0,0-1-1 0 0,11-10 1 0 0,-3 6-19 0 0,1 0-1 0 0,0 2 1 0 0,0-1 0 0 0,1 2-1 0 0,0 0 1 0 0,1 1-1 0 0,31-12 1 0 0,134-34-269 0 0,-126 40 339 0 0,82-20 0 0 0,2 5 0 0 0,179-13-1 0 0,97-5 22 0 0,-278 32 0 0 0,-53 7 0 0 0,156-35 0 0 0,-232 42 2 0 0,-1-1 0 0 0,1 0-1 0 0,-1 0 1 0 0,0-1 0 0 0,14-8-1 0 0,-21 11 7 0 0,1 0-1 0 0,-1 0 0 0 0,1 0 0 0 0,-1-1 1 0 0,0 1-1 0 0,0 0 0 0 0,1-1 0 0 0,-1 1 1 0 0,0 0-1 0 0,0-1 0 0 0,0 0 0 0 0,-1 1 1 0 0,1-1-1 0 0,0 0 0 0 0,-1 1 0 0 0,1-1 1 0 0,-1 0-1 0 0,1 0 0 0 0,-1 1 0 0 0,0-1 1 0 0,0 0-1 0 0,0 0 0 0 0,0 0 0 0 0,0 1 1 0 0,0-1-1 0 0,0 0 0 0 0,0 0 0 0 0,-1 1 1 0 0,1-1-1 0 0,-1 0 0 0 0,1 0 0 0 0,-1 1 1 0 0,0-1-1 0 0,-2-3 0 0 0,-1-2 3 0 0,-1 1-1 0 0,0-1 1 0 0,0 1-1 0 0,0 0 1 0 0,-1 0-1 0 0,0 1 1 0 0,0-1-1 0 0,-13-7 1 0 0,-1 0 14 0 0,-40-18 0 0 0,-13 1-1 0 0,0 2 1 0 0,-84-18 0 0 0,-158-15 357 0 0,-169-25 354 0 0,305 53-530 0 0,161 29-197 0 0,-91-18 49 0 0,86 16-31 0 0,0-1 0 0 0,-34-15 1 0 0,51 19-23 0 0,1 1 0 0 0,-1-1 0 0 0,1-1 1 0 0,0 1-1 0 0,0-1 0 0 0,0 0 0 0 0,1 0 1 0 0,-1 0-1 0 0,1-1 0 0 0,-4-4 0 0 0,6 6 1 0 0,0 0-1 0 0,1 0 0 0 0,0 1 0 0 0,-1-1 1 0 0,1 0-1 0 0,0-1 0 0 0,0 1 0 0 0,1 0 1 0 0,-1 0-1 0 0,1 0 0 0 0,-1 0 0 0 0,1-1 1 0 0,0 1-1 0 0,0 0 0 0 0,1 0 0 0 0,-1-1 1 0 0,1 1-1 0 0,-1 0 0 0 0,1 0 0 0 0,2-5 1 0 0,0 0-7 0 0,1 0 1 0 0,0 0 0 0 0,1 0-1 0 0,0 0 1 0 0,0 1 0 0 0,1-1 0 0 0,0 1-1 0 0,0 1 1 0 0,10-9 0 0 0,3-1-42 0 0,1 1 0 0 0,25-15 0 0 0,18-5-99 0 0,86-33-1 0 0,-127 59 116 0 0,57-23-35 0 0,165-40 0 0 0,88 7-22 0 0,-66 27 236 0 0,-204 27-214 0 0,-59 11 102 0 0,-5 0-32 0 0,1 0 0 0 0,-1 0 0 0 0,1-1 1 0 0,-1 1-1 0 0,1 0 0 0 0,-1-1 1 0 0,1 1-1 0 0,-3-2 0 0 0,-6-1 2 0 0,-33-4 10 0 0,-1 3 0 0 0,-59 1 1 0 0,66 3-16 0 0,-180 5 14 0 0,61-1 124 0 0,-550-11 694 0 0,654 6-782 0 0,31 1-26 0 0,0 0 0 0 0,0-1 0 0 0,0-2 0 0 0,0 0 0 0 0,-32-9 0 0 0,40 5 19 0 0,12 7-48 0 0,0-1 1 0 0,0 0-1 0 0,1 0 0 0 0,-1 1 1 0 0,1-1-1 0 0,-1 0 0 0 0,1 0 1 0 0,-1 0-1 0 0,1 0 0 0 0,-1 0 1 0 0,1 0-1 0 0,0 0 0 0 0,-1 0 1 0 0,1 0-1 0 0,0 0 0 0 0,0 1 1 0 0,0-1-1 0 0,0 0 0 0 0,0 0 1 0 0,0 0-1 0 0,0 0 0 0 0,0 0 0 0 0,0 0 1 0 0,0 0-1 0 0,1 0 0 0 0,-1 0 1 0 0,0 0-1 0 0,1 0 0 0 0,-1 0 1 0 0,1 0-1 0 0,-1 0 0 0 0,2-1 1 0 0,0-1-13 0 0,0 0 0 0 0,0 0 0 0 0,1 0 0 0 0,-1 1 0 0 0,1-1 0 0 0,-1 1 0 0 0,1 0 0 0 0,4-3 0 0 0,14-6-114 0 0,-1 1 0 0 0,2 1 0 0 0,-1 1 0 0 0,26-7-1 0 0,94-16-236 0 0,-113 26 314 0 0,110-22-63 0 0,1 7 0 0 0,212-4 0 0 0,-88 17 294 0 0,-63 0-46 0 0,-39 7-43 0 0,-178-1-52 0 0,-29-5-1 0 0,0-1-4 0 0,-96 0-36 0 0,-3 0 0 0 0,87 2 0 0 0,-262-19 11 0 0,-400-20 478 0 0,670 39-463 0 0,-30-3 75 0 0,-90-20 0 0 0,163 26-101 0 0,0 0 0 0 0,0-1 0 0 0,0 1 0 0 0,0-1 0 0 0,0-1 0 0 0,1 1 0 0 0,0-1 0 0 0,0 0 0 0 0,0 0 0 0 0,0-1 0 0 0,-6-6 0 0 0,12 11 1 0 0,-1-1-1 0 0,1 0 0 0 0,-1 0 1 0 0,1 1-1 0 0,0-1 0 0 0,-1 0 1 0 0,1 0-1 0 0,0 0 0 0 0,-1 1 1 0 0,1-1-1 0 0,0 0 1 0 0,0 0-1 0 0,0 0 0 0 0,0 0 1 0 0,-1 0-1 0 0,1 0 0 0 0,1 0 1 0 0,-1 1-1 0 0,0-1 0 0 0,0 0 1 0 0,0-1-1 0 0,1 0-4 0 0,0 0-1 0 0,0 0 1 0 0,0 0-1 0 0,0 0 1 0 0,0 0-1 0 0,0 1 1 0 0,1-1-1 0 0,2-3 1 0 0,1 1-19 0 0,0 0 1 0 0,0 0-1 0 0,0 0 0 0 0,1 0 1 0 0,6-2-1 0 0,14-6-47 0 0,1 2 1 0 0,0 1-1 0 0,29-6 0 0 0,87-12-176 0 0,-109 22 206 0 0,507-50 19 0 0,3 41 24 0 0,-525 14-4 0 0,51-2 1 0 0,98 2 0 0 0,-151 2 5 0 0,-10-1-41 0 0,-1 0 0 0 0,1 0 0 0 0,13-1 1 0 0,-31 12-109 0 0,6-8 134 0 0,-1 0 0 0 0,1-1 0 0 0,-1 1 0 0 0,0-1 0 0 0,0-1 0 0 0,-12 5 0 0 0,-42 8-40 0 0,49-13 39 0 0,-77 13 6 0 0,-130 5 0 0 0,148-16 4 0 0,-297 15 72 0 0,263-15-78 0 0,-110-9 125 0 0,173 3-108 0 0,27 2 1 0 0,12 0 48 0 0,5-2 26 0 0,14-7-68 0 0,0 1 0 0 0,0 1 1 0 0,1 0-1 0 0,-1 2 0 0 0,29-6 0 0 0,98-10-172 0 0,189 5-95 0 0,-250 19 151 0 0,163 28 1 0 0,-172-16 125 0 0,-1 3 0 0 0,-1 3 0 0 0,78 34 0 0 0,-115-39-8 0 0,-1 1-1 0 0,-1 2 1 0 0,31 24-1 0 0,-42-26-11 0 0,0 1 0 0 0,-2 1 0 0 0,0 0-1 0 0,32 43 1 0 0,-47-55-7 0 0,0 0-1 0 0,-1 0 1 0 0,1 1 0 0 0,-1 0-1 0 0,-1 0 1 0 0,1 0 0 0 0,-1 0-1 0 0,-1 0 1 0 0,0 1 0 0 0,2 15-1 0 0,-3-17 5 0 0,-1 0 0 0 0,-1 0 1 0 0,1 0-1 0 0,-1 0 0 0 0,0 0 0 0 0,-1-1 0 0 0,0 1 0 0 0,0 0 0 0 0,0-1 0 0 0,-1 1 0 0 0,0-1 0 0 0,0 0 0 0 0,-8 12 1 0 0,-2-1-3 0 0,-1-1 0 0 0,0 0 0 0 0,-1-1 1 0 0,-1 0-1 0 0,0-1 0 0 0,-1-1 1 0 0,-19 11-1 0 0,-136 69 104 0 0,156-85-89 0 0,-41 17 99 0 0,-1-2-1 0 0,-1-2 1 0 0,-1-3 0 0 0,-1-3-1 0 0,0-3 1 0 0,-1-2 0 0 0,0-3-1 0 0,0-2 1 0 0,-1-3-1 0 0,1-3 1 0 0,-70-10 0 0 0,125 10-104 0 0,-6 0 22 0 0,1-1 0 0 0,-1 0-1 0 0,1 0 1 0 0,-1-1-1 0 0,1-1 1 0 0,0 0 0 0 0,-12-7-1 0 0,23 11-27 0 0,-1-1-1 0 0,1 0 1 0 0,0 0 0 0 0,0 0-1 0 0,0 0 1 0 0,0 0 0 0 0,0 0-1 0 0,0 0 1 0 0,0 0-1 0 0,0-1 1 0 0,0 1 0 0 0,0 0-1 0 0,1 0 1 0 0,-1-1 0 0 0,0 1-1 0 0,1-1 1 0 0,-1 1 0 0 0,1 0-1 0 0,-1-4 1 0 0,1 3 2 0 0,0-1-1 0 0,0 0 1 0 0,0 0 0 0 0,1 0 0 0 0,-1 0 0 0 0,1 1-1 0 0,0-1 1 0 0,-1 0 0 0 0,3-4 0 0 0,2-3 7 0 0,0 1 1 0 0,1 0 0 0 0,0 0 0 0 0,12-13-1 0 0,4-2-86 0 0,1 1-1 0 0,2 1 1 0 0,33-23-1 0 0,90-48-397 0 0,-98 66 328 0 0,1 3 0 0 0,88-29 1 0 0,115-12-34 0 0,-223 58 180 0 0,-1 2 0 0 0,1 1 1 0 0,0 2-1 0 0,-1 1 0 0 0,1 1 1 0 0,0 2-1 0 0,39 7 0 0 0,-64-8-5 0 0,0 1-1 0 0,0-1 0 0 0,0 1 1 0 0,0 0-1 0 0,-1 1 0 0 0,1 0 1 0 0,-1 0-1 0 0,1 0 0 0 0,8 7 1 0 0,-12-8-5 0 0,0 0 0 0 0,0 1 0 0 0,1-1 0 0 0,-2 1 0 0 0,1 0 1 0 0,0-1-1 0 0,0 1 0 0 0,-1 0 0 0 0,0 0 0 0 0,1 0 0 0 0,-1 0 1 0 0,0 0-1 0 0,0 0 0 0 0,-1 0 0 0 0,1 0 0 0 0,-1 1 0 0 0,0-1 0 0 0,1 0 1 0 0,-1 0-1 0 0,-1 5 0 0 0,-1 4-10 0 0,-1 0 1 0 0,0-1-1 0 0,0 1 1 0 0,-1-1-1 0 0,-1 0 0 0 0,0 0 1 0 0,0 0-1 0 0,-1-1 1 0 0,0 1-1 0 0,-1-1 1 0 0,-15 16-1 0 0,-6 4 37 0 0,-1-1 0 0 0,-36 27 1 0 0,38-34 50 0 0,-1-1 1 0 0,-1-1 0 0 0,0-1-1 0 0,-2-2 1 0 0,0-1 0 0 0,0-2-1 0 0,-2 0 1 0 0,-50 12 0 0 0,40-12 20 0 0,31-9-49 0 0,0-1 0 0 0,-1-1-1 0 0,-15 3 1 0 0,14-5-22 0 0,12-1 35 0 0,3-12 59 0 0,1 10-117 0 0,-1-1 0 0 0,1 1 0 0 0,-1 0 0 0 0,1-1 0 0 0,0 1-1 0 0,0 0 1 0 0,0 0 0 0 0,0 0 0 0 0,0 1 0 0 0,1-1 0 0 0,-1 0 0 0 0,0 1-1 0 0,5-2 1 0 0,36-15-3 0 0,-37 17 3 0 0,47-16-104 0 0,1 3 0 0 0,0 2 0 0 0,1 2-1 0 0,65-3 1 0 0,-96 13 91 0 0,0 0 0 0 0,-1 1 0 0 0,1 1 0 0 0,25 7 0 0 0,-40-8 8 0 0,0 2 0 0 0,-1-1 0 0 0,1 1 1 0 0,-1 0-1 0 0,0 1 0 0 0,1 0 0 0 0,-2 0 1 0 0,1 1-1 0 0,0 0 0 0 0,-1 0 0 0 0,0 1 0 0 0,0 0 1 0 0,11 12-1 0 0,-16-14-2 0 0,1 0 0 0 0,0 0 0 0 0,-1 0 0 0 0,1 0 0 0 0,-1 0 0 0 0,2 7 0 0 0,7 46-37 0 0,-10-52 45 0 0,0 7-2 0 0,1-1 0 0 0,-2 1 0 0 0,0-1 0 0 0,0 1 0 0 0,-1-1 0 0 0,-1 1 0 0 0,1-1 0 0 0,-2 0 0 0 0,0 1 0 0 0,0-1 0 0 0,-6 12 0 0 0,5-13 307 0 0,6-13-248 0 0,54-107 103 0 0,-27 38-91 0 0,0-3 2 0 0,-17 51-74 0 0,-1-1-11 0 0,22-35 0 0 0,-24 48 3 0 0,0 0 0 0 0,1 1 0 0 0,0 0 0 0 0,0 0 0 0 0,16-11 0 0 0,-22 19-63 0 0,2-1 4 0 0,-6 4 67 0 0,0 0-1 0 0,0 0 1 0 0,0 0-1 0 0,0 0 0 0 0,1 0 1 0 0,-1 0-1 0 0,0 0 0 0 0,0 0 1 0 0,0 0-1 0 0,0 0 1 0 0,0 0-1 0 0,0 0 0 0 0,0 0 1 0 0,0 0-1 0 0,0 0 0 0 0,1 0 1 0 0,-1 0-1 0 0,0 0 0 0 0,0 0 1 0 0,0 0-1 0 0,0 0 1 0 0,0 0-1 0 0,0 0 0 0 0,0 0 1 0 0,0 0-1 0 0,0 0 0 0 0,1 0 1 0 0,-1 0-1 0 0,0 0 1 0 0,0 0-1 0 0,0 0 0 0 0,0 0 1 0 0,0 0-1 0 0,0 1 0 0 0,0-1 1 0 0,0 0-1 0 0,0 0 0 0 0,0 0 1 0 0,0 0-1 0 0,0 0 1 0 0,0 0-1 0 0,0 0 0 0 0,1 0 1 0 0,-1 0-1 0 0,0 0 0 0 0,0 0 1 0 0,0 1-1 0 0,0-1 1 0 0,4 6-41 0 0,1 0 1 0 0,-1 0-1 0 0,0 1 1 0 0,-1 0-1 0 0,5 13 1 0 0,11 41-144 0 0,-12-38 119 0 0,9 24 0 0 0,10 7-235 0 0,-18-41 188 0 0,-1 1 1 0 0,0 0-1 0 0,-1 0 1 0 0,-1 1-1 0 0,0 0 0 0 0,3 21 1 0 0,-7-19 32 0 0,-4-2 20 0 0,3-13 59 0 0,-1 0 1 0 0,0 0-1 0 0,0 0 1 0 0,0 0-1 0 0,0-1 1 0 0,0 1-1 0 0,0 0 1 0 0,-1-1-1 0 0,1 1 1 0 0,0-1-1 0 0,-1 0 0 0 0,1 1 1 0 0,-1-1-1 0 0,0 0 1 0 0,1 0-1 0 0,-1 0 1 0 0,0 0-1 0 0,0 0 1 0 0,0 0-1 0 0,1 0 1 0 0,-1-1-1 0 0,0 1 1 0 0,0-1-1 0 0,0 1 0 0 0,0-1 1 0 0,0 0-1 0 0,0 0 1 0 0,0 0-1 0 0,0 0 1 0 0,0 0-1 0 0,-4-1 1 0 0,-5-1 12 0 0,1 0-1 0 0,-1-1 1 0 0,0-1 0 0 0,-15-6 0 0 0,18 7 17 0 0,-8-4 20 0 0,1-1 0 0 0,-1 0 0 0 0,1-1 0 0 0,1-1 1 0 0,0 0-1 0 0,0 0 0 0 0,1-2 0 0 0,-17-18 0 0 0,15 11-7 0 0,0 0 0 0 0,1-1 0 0 0,1 0 0 0 0,1-1 0 0 0,-13-30 0 0 0,7 7 1 0 0,-22-87-1 0 0,2-46-102 0 0,32 145 35 0 0,-3-18-21 0 0,-15-64 10 0 0,20 96 24 0 0,-2 1 0 0 0,0 0 0 0 0,-1 1 1 0 0,-13-22-1 0 0,17 32 5 0 0,0 1 1 0 0,-1 0 0 0 0,0 1-1 0 0,0-1 1 0 0,0 1-1 0 0,-1-1 1 0 0,1 1 0 0 0,-1 0-1 0 0,0 1 1 0 0,0-1-1 0 0,-1 1 1 0 0,1 0 0 0 0,0 1-1 0 0,-1-1 1 0 0,0 1-1 0 0,-6-2 1 0 0,4 2-8 0 0,0 1 1 0 0,0 0-1 0 0,0 0 1 0 0,0 1-1 0 0,0 0 0 0 0,0 0 1 0 0,0 1-1 0 0,0 0 1 0 0,0 1-1 0 0,0-1 0 0 0,-13 6 1 0 0,-8 5-13 0 0,2 0-1 0 0,0 2 1 0 0,-35 24 0 0 0,-72 61-71 0 0,122-90 96 0 0,-32 27 1 0 0,1 2 0 0 0,2 1 0 0 0,-54 67 0 0 0,-15 38 0 0 0,-35 42 0 0 0,101-135 0 0 0,-73 67 0 0 0,77-85 32 0 0,-50 33 0 0 0,78-59-21 0 0,10-6 42 0 0,2-2-48 0 0,1 0-1 0 0,-1 0 1 0 0,1 0 0 0 0,-1-1-1 0 0,1 1 1 0 0,-1 0 0 0 0,1 0-1 0 0,0 0 1 0 0,0 0-1 0 0,-1 0 1 0 0,1 0 0 0 0,2-1-1 0 0,0-2 0 0 0,7-7-59 0 0,0 0-1 0 0,1 1 0 0 0,0 0 1 0 0,1 1-1 0 0,15-10 0 0 0,67-34-562 0 0,-86 49 560 0 0,56-28-834 0 0,94-33 1 0 0,-141 58 804 0 0,-50 17 168 0 0,-59 9 0 0 0,23-6 77 0 0,-558 90 1076 0 0,342-61-697 0 0,-237 30-52 0 0,307-44-415 0 0,-604 56 54 0 0,-2-32-43 0 0,-16 18 611 0 0,555-28-416 0 0,241-32-238 0 0,-1 1 0 0 0,1 2 0 0 0,1 2-1 0 0,-61 31 1 0 0,94-41-77 0 0,1-1-1 0 0,-1 1 0 0 0,-11 10 1 0 0,18-15 24 0 0,-1 1 1 0 0,1 0 0 0 0,0-1 0 0 0,-1 1 0 0 0,1 0-1 0 0,-1-1 1 0 0,1 1 0 0 0,0 0 0 0 0,0-1 0 0 0,-1 1-1 0 0,1 0 1 0 0,0-1 0 0 0,0 1 0 0 0,0 0 0 0 0,0 0 0 0 0,0-1-1 0 0,0 1 1 0 0,0 0 0 0 0,0 0 0 0 0,0-1 0 0 0,0 1-1 0 0,0 0 1 0 0,1 1 0 0 0,-1 0-56 0 0,1 0 23 0 0,-1 1 0 0 0,1-1 0 0 0,0 1 0 0 0,0-1 0 0 0,0 0-1 0 0,0 1 1 0 0,0-1 0 0 0,0 0 0 0 0,1 0 0 0 0,-1 0 0 0 0,1 0 0 0 0,-1 0 0 0 0,1 0 0 0 0,0-1 0 0 0,0 1 0 0 0,0 0 0 0 0,0-1 0 0 0,0 1 0 0 0,5 1 0 0 0,3 2-93 0 0,1 0 1 0 0,-1-1-1 0 0,13 4 1 0 0,-22-8 129 0 0,41 11-313 0 0,0-1 1 0 0,47 4 0 0 0,87 1-3 0 0,-147-13 305 0 0,512 31-174 0 0,-7 15 114 0 0,-532-47 80 0 0,172 20-20 0 0,152 12-32 0 0,-29-20 52 0 0,-285-12-1 0 0,-2 0 5 0 0,0 0 0 0 0,0 0 0 0 0,14 5 0 0 0,-22-6 65 0 0,-12 7 91 0 0,9-6-145 0 0,-9 2 16 0 0,1 0 1 0 0,-1 0-1 0 0,-1 0 1 0 0,1-2 0 0 0,-12 2-1 0 0,-4 1-3 0 0,-270 16 117 0 0,172-16-104 0 0,-357 0 258 0 0,0-23 206 0 0,279 9-275 0 0,-711-62 730 0 0,814 60-800 0 0,-163-41-1 0 0,222 42-118 0 0,-176-55 143 0 0,184 54-158 0 0,1-1 1 0 0,0-2 0 0 0,0-1 0 0 0,-40-30 0 0 0,61 39-20 0 0,0-1 0 0 0,0-1 1 0 0,1 0-1 0 0,0 0 1 0 0,1 0-1 0 0,-8-12 1 0 0,13 16-19 0 0,0 1 0 0 0,1-1 0 0 0,-1 1 0 0 0,1-1 0 0 0,0 0-1 0 0,0 0 1 0 0,1 0 0 0 0,0 0 0 0 0,0-1 0 0 0,0 1 0 0 0,0 0 0 0 0,1 0 0 0 0,0-1 0 0 0,0 1 0 0 0,0 0 0 0 0,1 0 0 0 0,0-7 0 0 0,3 3-86 0 0,-1-1 0 0 0,1 0 0 0 0,0 1 0 0 0,1 0 0 0 0,0 0 0 0 0,1 0 0 0 0,0 1 0 0 0,0 0 0 0 0,13-14 0 0 0,7-2-369 0 0,41-32 1 0 0,-32 31 84 0 0,1 1 0 0 0,2 2 0 0 0,57-25 0 0 0,124-38-57 0 0,-129 55 323 0 0,63-24-175 0 0,-119 36 67 0 0,-33 17 222 0 0,-1 1 0 0 0,0 0 0 0 0,0 0 0 0 0,1 0 0 0 0,-1-1 0 0 0,0 1-1 0 0,0 0 1 0 0,1 0 0 0 0,-1-1 0 0 0,0 1 0 0 0,0 0 0 0 0,0 0 0 0 0,1-1 0 0 0,-1 1 0 0 0,0 0-1 0 0,0-1 1 0 0,0 1 0 0 0,0 0 0 0 0,0-1 0 0 0,0 1 0 0 0,0 0 0 0 0,1-1 0 0 0,-1 1 0 0 0,0 0-1 0 0,0-1 1 0 0,0 1 0 0 0,-1 0 0 0 0,1-1 0 0 0,0 1 0 0 0,0 0 0 0 0,0-1 0 0 0,0 1 0 0 0,0 0-1 0 0,0 0 1 0 0,0-1 0 0 0,0 1 0 0 0,-1-1 0 0 0,-7-8 101 0 0,2 4-56 0 0,-1 1 1 0 0,0 0-1 0 0,0 1 1 0 0,-1 0-1 0 0,1 0 0 0 0,-10-3 1 0 0,-50-9 230 0 0,59 14-245 0 0,-223-29 556 0 0,-3 19-316 0 0,162 9-150 0 0,-664-13 391 0 0,-187-8 104 0 0,-142-77-615 0 0,776 62 0 0 0,-211-33 0 0 0,256 17 0 0 0,206 42-20 0 0,36 11-78 0 0,4-1-16 0 0,11-2 45 0 0,0 0-1 0 0,1 0 0 0 0,-1 1 1 0 0,1 1-1 0 0,-1 0 0 0 0,19 1 1 0 0,-10-1-4 0 0,837-68-447 0 0,-591 43 465 0 0,25-1-98 0 0,-49 22-49 0 0,-242 6 202 0 0,-90-4 1000 0 0,-194 36-166 0 0,74-6-714 0 0,106-17-84 0 0,-653 51 163 0 0,722-58-181 0 0,-98 2 100 0 0,107-4-59 0 0,0-2 0 0 0,0-1 0 0 0,-32-7 0 0 0,50 8-23 0 0,0 0 1 0 0,0-1-1 0 0,-10-4 0 0 0,13 5 36 0 0,4 0-75 0 0,0-1-1 0 0,0 0 0 0 0,0 1 1 0 0,0-1-1 0 0,1 1 0 0 0,-1-1 1 0 0,1 1-1 0 0,-1 0 0 0 0,1 0 1 0 0,0 0-1 0 0,0 0 0 0 0,0 0 1 0 0,0 0-1 0 0,0 0 0 0 0,4-2 1 0 0,5-4-51 0 0,0 1 1 0 0,1 1-1 0 0,0 0 1 0 0,22-8 0 0 0,56-14-286 0 0,-56 19 202 0 0,94-26-41 0 0,1 6 0 0 0,1 6-1 0 0,1 5 1 0 0,161-1 0 0 0,11 33-27 0 0,-222-5-33 0 0,136 37 0 0 0,-3 19-140 0 0,-167-47-96 0 0,0 2 1 0 0,61 36-1 0 0,-41-13-682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5:40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6832 1007 9671 0 0,'-75'-33'1045'0'0,"39"16"-959"0"0,-42-13 1 0 0,-251-49 4905 0 0,200 52-4818 0 0,-331-53-174 0 0,-5 22 0 0 0,352 45 0 0 0,-641-53 467 0 0,-20 61 530 0 0,-87 53-493 0 0,-131 0-504 0 0,71-64-6 0 0,818 13 0 0 0,-347-24-138 0 0,402 22 124 0 0,0-2 0 0 0,-59-16 0 0 0,106 23 19 0 0,0 0 0 0 0,0 0 0 0 0,0-1 0 0 0,1 1 0 0 0,-1 0 0 0 0,0 0-1 0 0,0-1 1 0 0,1 1 0 0 0,-1 0 0 0 0,0-1 0 0 0,1 1 0 0 0,-1-1 0 0 0,0 1 0 0 0,1-1 0 0 0,-1 1-1 0 0,1-1 1 0 0,-2 0 0 0 0,3 0-4 0 0,-1 0-1 0 0,0 0 1 0 0,1 0 0 0 0,-1 1-1 0 0,0-1 1 0 0,1 0 0 0 0,-1 0-1 0 0,1 1 1 0 0,-1-1 0 0 0,1 0-1 0 0,0 1 1 0 0,-1-1-1 0 0,1 0 1 0 0,0 1 0 0 0,-1-1-1 0 0,1 1 1 0 0,0-1 0 0 0,0 1-1 0 0,-1-1 1 0 0,1 1 0 0 0,0 0-1 0 0,1-1 1 0 0,24-10-100 0 0,18-5-93 0 0,61-12 1 0 0,51-2-194 0 0,-125 25 321 0 0,338-46-118 0 0,4 18 104 0 0,153 6 84 0 0,-271 17 0 0 0,582-34-138 0 0,-247 30-262 0 0,-422 12 264 0 0,511 0 160 0 0,-538 3 213 0 0,-103 1 109 0 0,60 10-1 0 0,-95-11-7 0 0,-7 0-236 0 0,-14 4-46 0 0,-1 0 1 0 0,-35 3-1 0 0,-43-2 95 0 0,64-4-101 0 0,-440 13 440 0 0,222-9-292 0 0,-221-7 120 0 0,64-1-100 0 0,-454 36-138 0 0,579-25-80 0 0,39-2 0 0 0,-228-15 64 0 0,472 8-64 0 0,-151-15 0 0 0,101 11 1 0 0,40 5 3 0 0,0-2 1 0 0,1 1-1 0 0,-1-2 1 0 0,0 1-1 0 0,1-1 1 0 0,-1-1-1 0 0,1 1 0 0 0,0-2 1 0 0,0 1-1 0 0,-14-8 1 0 0,21 10-80 0 0,3-13-116 0 0,0 12 174 0 0,-1 0 0 0 0,1 0 0 0 0,0 0 0 0 0,0 0-1 0 0,0 1 1 0 0,0-1 0 0 0,0 0 0 0 0,1 1 0 0 0,-1-1 0 0 0,0 0-1 0 0,1 1 1 0 0,-1 0 0 0 0,1-1 0 0 0,-1 1 0 0 0,1 0 0 0 0,3-2-1 0 0,4-2-75 0 0,-1 1-1 0 0,14-4 0 0 0,-12 4 35 0 0,139-40-500 0 0,-114 35 476 0 0,63-12 13 0 0,135-10 1 0 0,-145 21 58 0 0,442-17-133 0 0,-181 22-256 0 0,-150 18 75 0 0,-192-12 319 0 0,22 5 12 0 0,-27-5 279 0 0,-3-1-267 0 0,1 1-1 0 0,-1 0 0 0 0,0 0 0 0 0,0 0 1 0 0,0-1-1 0 0,1 1 0 0 0,-1 0 1 0 0,0-1-1 0 0,0 1 0 0 0,0-1 1 0 0,-2 1-1 0 0,3 0 9 0 0,-6 1 22 0 0,1 0 0 0 0,0-1 0 0 0,-1 1 0 0 0,1-1 1 0 0,-1 0-1 0 0,1 0 0 0 0,-11-1 0 0 0,-4 2 56 0 0,-151 3 376 0 0,95-5-421 0 0,-312-3 199 0 0,-387-20-55 0 0,297 19-154 0 0,431 5-45 0 0,-20 0-88 0 0,-87-11 0 0 0,99-3 84 0 0,44 11-13 0 0,8 1-51 0 0,14-3-47 0 0,-6 1 85 0 0,7 0-35 0 0,-1 0 1 0 0,1 0 0 0 0,0 1 0 0 0,0 0 0 0 0,12 1-1 0 0,61 4-18 0 0,2-1 86 0 0,-54-4-7 0 0,60 0 0 0 0,91 2 0 0 0,-74-2 0 0 0,-33-1 0 0 0,24 0 11 0 0,289 34 114 0 0,-167-10-55 0 0,155 18 103 0 0,-352-36-164 0 0,0 1 0 0 0,-1 1 0 0 0,0 1-1 0 0,0 1 1 0 0,27 12 0 0 0,-35-9-9 0 0,-5 2-10 0 0,-12-10 5 0 0,1-1 0 0 0,-1 1 0 0 0,1-1 1 0 0,-1 1-1 0 0,0-1 0 0 0,0 1 0 0 0,1 0 1 0 0,-1-1-1 0 0,0 1 0 0 0,0-1 0 0 0,0 1 0 0 0,-1 0 1 0 0,1-1-1 0 0,0 1 0 0 0,-1-1 0 0 0,1 1 1 0 0,-1-1-1 0 0,1 1 0 0 0,-1-1 0 0 0,0 1 1 0 0,0-1-1 0 0,1 1 0 0 0,-1-1 0 0 0,0 0 1 0 0,0 1-1 0 0,-1-1 0 0 0,1 0 0 0 0,0 0 1 0 0,-2 2-1 0 0,-3 2-20 0 0,-1 0-1 0 0,1 0 1 0 0,-1-1 0 0 0,-12 7-1 0 0,2-3 61 0 0,0-2-1 0 0,-1 0 1 0 0,0 0-1 0 0,0-2 0 0 0,0 0 1 0 0,-37 2-1 0 0,-112-7 275 0 0,154 0-300 0 0,-434-27 681 0 0,300 11-188 0 0,-147-35 1 0 0,36-11 33 0 0,235 57-518 0 0,16 5 0 0 0,0 0-1 0 0,0-1 0 0 0,0 0 0 0 0,1 0 0 0 0,-1 0 1 0 0,0-1-1 0 0,1 0 0 0 0,0-1 0 0 0,0 1 0 0 0,-8-7 1 0 0,13 9 47 0 0,1-1-53 0 0,1 1 1 0 0,-1-1-1 0 0,1 0 1 0 0,-1 1-1 0 0,1-1 1 0 0,-1 1-1 0 0,1-1 1 0 0,0 1-1 0 0,0-1 0 0 0,0 1 1 0 0,0-1-1 0 0,0 1 1 0 0,0 0-1 0 0,0-1 1 0 0,0 1-1 0 0,1 0 1 0 0,-1 0-1 0 0,0 0 1 0 0,1 0-1 0 0,2-1 0 0 0,4-3-6 0 0,0 1-1 0 0,14-5 0 0 0,-22 9-5 0 0,46-14-57 0 0,-1 1 0 0 0,60-7 0 0 0,-89 17 52 0 0,222-26-66 0 0,3 15 18 0 0,-240 14 53 0 0,641 1 0 0 0,-320 5 0 0 0,332 8 0 0 0,20-1 0 0 0,61 6 0 0 0,4-1 0 0 0,393-13-10 0 0,-489 12-141 0 0,-268-3 120 0 0,-21-4 31 0 0,283 8 0 0 0,-381-4 64 0 0,-179-7-63 0 0,-37-5-49 0 0,57 12-1 0 0,-81-9-27 0 0,-13-4 0 0 0,-5-1 70 0 0,1 1 0 0 0,0-1 1 0 0,-1 0-1 0 0,1 0 0 0 0,0 1 0 0 0,-1-1 0 0 0,1 0 0 0 0,-1 0 0 0 0,1 0 0 0 0,0-1 0 0 0,-3 1 0 0 0,-4-1 5 0 0,-48 1-3 0 0,-514-6 126 0 0,233 3-52 0 0,80 3-12 0 0,-494-3 43 0 0,458 7-52 0 0,-284 8-45 0 0,290 1 4 0 0,-775 43 48 0 0,770-37-49 0 0,-252 18 31 0 0,4 28 0 0 0,105 22 69 0 0,396-76-97 0 0,38-10-10 0 0,0-1 0 0 0,-1 0 0 0 0,1 1 0 0 0,0-1 0 0 0,0 1 0 0 0,0 0 0 0 0,-1-1 0 0 0,1 1 0 0 0,0 0 0 0 0,0 0 0 0 0,0 0 0 0 0,0-1 0 0 0,-1 3 0 0 0,2-2-1 0 0,0-1 1 0 0,0 1-1 0 0,0-1 0 0 0,0 1 0 0 0,0 0 1 0 0,0-1-1 0 0,0 1 0 0 0,0-1 0 0 0,0 1 1 0 0,1-1-1 0 0,-1 1 0 0 0,0 0 0 0 0,0-1 1 0 0,1 1-1 0 0,-1-1 0 0 0,0 1 0 0 0,1-1 1 0 0,-1 1-1 0 0,1-1 0 0 0,-1 0 0 0 0,0 1 1 0 0,1-1-1 0 0,-1 1 0 0 0,1-1 0 0 0,-1 0 1 0 0,1 1-1 0 0,-1-1 0 0 0,1 0 0 0 0,0 0 1 0 0,0 1-1 0 0,22 9-74 0 0,2-4 4 0 0,0 0 0 0 0,0-2 0 0 0,48 2 0 0 0,-38-3 21 0 0,240 3-168 0 0,0-20 1 0 0,-209 10 204 0 0,2026-72 403 0 0,-379 69-198 0 0,-711 22-121 0 0,-823-12-68 0 0,341 16-3 0 0,-230-6 0 0 0,-123-6-50 0 0,884 25-954 0 0,-1039-32 993 0 0,269-6-324 0 0,-267 3 334 0 0,-14 3 1 0 0,0 0 0 0 0,1 0 0 0 0,-1 0 0 0 0,0 0 0 0 0,0 0 0 0 0,0 0 0 0 0,0 0 0 0 0,0 0 0 0 0,0 0 0 0 0,0 0 0 0 0,0 0 0 0 0,0 0 0 0 0,0-1 0 0 0,0 1-1 0 0,0 0 1 0 0,0 0 0 0 0,0 0 0 0 0,0 0 0 0 0,0 0 0 0 0,1 0 0 0 0,-1 0 0 0 0,0 0 0 0 0,0 0 0 0 0,0 0 0 0 0,0-1 0 0 0,0 1 0 0 0,0 0 0 0 0,0 0 0 0 0,0 0 0 0 0,0 0 0 0 0,0 0 0 0 0,0 0 0 0 0,0 0 0 0 0,0 0 0 0 0,-1 0 0 0 0,1 0 0 0 0,0-1 0 0 0,0 1 0 0 0,0 0 0 0 0,0 0 0 0 0,0 0 0 0 0,0 0 0 0 0,0 0 0 0 0,0 0 0 0 0,0 0 0 0 0,0 0 0 0 0,0 0 0 0 0,0 0 0 0 0,0 0 0 0 0,0 0 0 0 0,0 0 0 0 0,-1-1 0 0 0,-8-3 13 0 0,-7-1-2 0 0,1 0 0 0 0,-1 1 0 0 0,-26-3 0 0 0,-4 0-2 0 0,-457-61-64 0 0,349 53 34 0 0,-458-33-31 0 0,369 33 44 0 0,-483-19 205 0 0,641 31-178 0 0,-465-10 119 0 0,243 7-49 0 0,-251 5-20 0 0,358 3-58 0 0,-297 17 42 0 0,439-16-6 0 0,-103-8 0 0 0,160 5-45 0 0,0 0 0 0 0,0 0 1 0 0,1 0-1 0 0,-1 0 1 0 0,0 0-1 0 0,1 0 0 0 0,-1 0 1 0 0,0 0-1 0 0,1 0 1 0 0,-1-1-1 0 0,0 1 1 0 0,1 0-1 0 0,-1 0 0 0 0,0-1 1 0 0,1 1-1 0 0,-1 0 1 0 0,0-1-1 0 0,1 1 1 0 0,-1-1-1 0 0,1 1 0 0 0,-2-2 1 0 0,3 1-2 0 0,0 0 0 0 0,0 0-1 0 0,-1-1 1 0 0,1 1 0 0 0,0 0 0 0 0,0 0 0 0 0,0 0 0 0 0,0 0 0 0 0,0 0-1 0 0,0 0 1 0 0,1 1 0 0 0,-1-1 0 0 0,0 0 0 0 0,0 0 0 0 0,1 1 0 0 0,1-1-1 0 0,28-13-19 0 0,8 0-66 0 0,0 2 0 0 0,47-7 0 0 0,85-7-79 0 0,-98 16 105 0 0,880-109-213 0 0,369 14 194 0 0,-659 92 28 0 0,-2 47 37 0 0,-112 25 144 0 0,-5 24-278 0 0,-520-80 111 0 0,-15-1 25 0 0,1-1-1 0 0,-1 2 1 0 0,0-1-1 0 0,0 1 1 0 0,0 1-1 0 0,0-1 1 0 0,0 1 0 0 0,11 8-1 0 0,-20-12 10 0 0,0 1-1 0 0,1-1 1 0 0,-1 1 0 0 0,0-1-1 0 0,1 1 1 0 0,-1-1-1 0 0,0 1 1 0 0,0-1 0 0 0,1 1-1 0 0,-1 0 1 0 0,0-1-1 0 0,0 1 1 0 0,0-1 0 0 0,0 1-1 0 0,0 0 1 0 0,0-1-1 0 0,0 1 1 0 0,0-1 0 0 0,0 1-1 0 0,0-1 1 0 0,0 1-1 0 0,0 0 1 0 0,0-1 0 0 0,0 1-1 0 0,-1-1 1 0 0,1 1-1 0 0,-1 0 1 0 0,1 0-3 0 0,-1 1 2 0 0,1 0 0 0 0,-1 0 0 0 0,-1-1-1 0 0,1 1 1 0 0,0 0 0 0 0,0 0 0 0 0,-1-1 0 0 0,1 1-1 0 0,0-1 1 0 0,-1 1 0 0 0,0-1 0 0 0,1 0 0 0 0,-1 1-1 0 0,0-1 1 0 0,0 0 0 0 0,0 0 0 0 0,0 0-1 0 0,-3 1 1 0 0,-6 2 0 0 0,0-1 1 0 0,-15 3-1 0 0,16-3 14 0 0,-294 45 249 0 0,-2-25-58 0 0,120-10-70 0 0,-326 20 180 0 0,62 0-68 0 0,107-7-122 0 0,-800 47-24 0 0,338-55 164 0 0,699-23-105 0 0,102 4-82 0 0,8-1-1 0 0,9-4-108 0 0,1 1-1 0 0,0 0 1 0 0,1 1 0 0 0,27-4-1 0 0,-19 3 9 0 0,187-28-259 0 0,-106 18 136 0 0,1645-193-939 0 0,-824 170 880 0 0,-104 56 128 0 0,-445 19 80 0 0,-4 17 0 0 0,-340-49 0 0 0,164 30 32 0 0,378 120 0 0 0,-565-152-32 0 0,69 26 0 0 0,-70-25 0 0 0,0 0 0 0 0,-1 0 0 0 0,1 1 0 0 0,-1 0 0 0 0,0 0 0 0 0,-1 1 0 0 0,8 6 0 0 0,-13-11 0 0 0,0 1 0 0 0,0-1 0 0 0,0 0 0 0 0,0 0 0 0 0,0 0 0 0 0,0 1 0 0 0,0-1-1 0 0,-1 0 1 0 0,1 1 0 0 0,0-1 0 0 0,-1 1 0 0 0,1-1 0 0 0,-1 1 0 0 0,0-1 0 0 0,1 1 0 0 0,-1-1 0 0 0,0 1 0 0 0,0-1 0 0 0,0 1-1 0 0,0-1 1 0 0,0 1 0 0 0,0-1 0 0 0,-1 1 0 0 0,1 0 0 0 0,0-1 0 0 0,-1 0 0 0 0,1 1 0 0 0,-1-1 0 0 0,0 1 0 0 0,1-1-1 0 0,-1 1 1 0 0,0-1 0 0 0,0 0 0 0 0,0 0 0 0 0,0 1 0 0 0,0-1 0 0 0,0 0 0 0 0,0 0 0 0 0,-2 1 0 0 0,-4 3-11 0 0,0 0 0 0 0,0 0 0 0 0,0-1 0 0 0,0 0 0 0 0,-1-1 0 0 0,-11 5 0 0 0,-22 5-40 0 0,-58 11-1 0 0,-50 1-32 0 0,83-15 99 0 0,-531 68 265 0 0,-4-23 111 0 0,-505 27 276 0 0,811-63-595 0 0,-558 35 56 0 0,-137 8 130 0 0,894-56-209 0 0,-567 37 406 0 0,498-35-375 0 0,141-8-80 0 0,16 2-6 0 0,10-1-12 0 0,9 1-51 0 0,22-5-36 0 0,45-10-1 0 0,-25 4-2 0 0,1020-102-813 0 0,8 80 86 0 0,92 49 835 0 0,147 73 280 0 0,-995-60-150 0 0,182 16 60 0 0,53 32-348 0 0,-504-66-60 0 0,-73-7-46 0 0,-21-1 93 0 0,-1-2-1 0 0,-71-5 0 0 0,57 1 71 0 0,-765-49 533 0 0,416 20-168 0 0,-557-27 214 0 0,-2 25-180 0 0,683 27-237 0 0,-523 0 10 0 0,574 10-36 0 0,-467 13 146 0 0,4 25-11 0 0,201 3-50 0 0,392-38-70 0 0,220-10-185 0 0,30 0-112 0 0,775-36-412 0 0,611 25 572 0 0,-642 51 87 0 0,-875-37 0 0 0,801 64 67 0 0,-1 24 112 0 0,-334-16-185 0 0,-463-67-88 0 0,-42-2-234 0 0,-26-4 201 0 0,0-1 0 0 0,-63-11 0 0 0,68 8 113 0 0,-154-20-101 0 0,-661-76 423 0 0,349 37-240 0 0,169 19 31 0 0,69 11-3 0 0,-459-53 227 0 0,1 24 43 0 0,-512 24-14 0 0,1201 38-355 0 0,1-1 0 0 0,-1-1 0 0 0,0-2 0 0 0,-49-13 1 0 0,83 17-1 0 0,1-1 0 0 0,0 1 0 0 0,-1 0 0 0 0,1-1 0 0 0,0 1 0 0 0,-1 0 0 0 0,1-1 0 0 0,0 1 0 0 0,-1-1 0 0 0,1 1 0 0 0,0 0 0 0 0,0-1 0 0 0,0 1 0 0 0,-1-1 0 0 0,1 1 0 0 0,0-1 0 0 0,0 1 0 0 0,0-1 0 0 0,0 1 0 0 0,0-1 0 0 0,0 1 0 0 0,0-1 0 0 0,0 1 0 0 0,0-1 0 0 0,0 1 0 0 0,0-1 0 0 0,0 1 0 0 0,0-1 0 0 0,0 1 0 0 0,1-1 0 0 0,-1 0-11 0 0,0 0-2 0 0,1-1 0 0 0,-1 0 0 0 0,1 1 1 0 0,-1-1-1 0 0,1 1 0 0 0,0-1 0 0 0,0 1 0 0 0,-1 0 0 0 0,1-1 1 0 0,0 1-1 0 0,0 0 0 0 0,1 0 0 0 0,-1-1 0 0 0,0 1 0 0 0,0 0 1 0 0,0 0-1 0 0,1 0 0 0 0,-1 0 0 0 0,3-1 0 0 0,3-1-47 0 0,1 0 1 0 0,13-5-1 0 0,-16 7 41 0 0,64-19-298 0 0,87-13 0 0 0,75 1-93 0 0,-209 30 386 0 0,424-45-31 0 0,3 21-1 0 0,755 51 0 0 0,-627 34-9 0 0,-11 52-40 0 0,-321-26-260 0 0,-234-81 351 0 0,0 2 0 0 0,0-1 0 0 0,-1 1 0 0 0,18 14 0 0 0,-25-18 81 0 0,-5 0 51 0 0,1 0-98 0 0,-1 1 0 0 0,0-1 0 0 0,0 0 0 0 0,0 0 1 0 0,0 0-1 0 0,-1 0 0 0 0,1 0 0 0 0,0-1 1 0 0,-1 1-1 0 0,1-1 0 0 0,-1 1 0 0 0,0-1 0 0 0,1 0 1 0 0,-1 0-1 0 0,0 0 0 0 0,-5 1 0 0 0,-7 1 33 0 0,0-1 0 0 0,-17 0 0 0 0,20-2-16 0 0,-559 2 626 0 0,567-2-658 0 0,-304-10 181 0 0,-117-3-82 0 0,-59 5-29 0 0,-482-5 92 0 0,480 20-142 0 0,96-1 10 0 0,-212 10 160 0 0,582-16-188 0 0,12 0 9 0 0,0 0-1 0 0,0 0 0 0 0,0 1 1 0 0,0 0-1 0 0,0 1 1 0 0,0 0-1 0 0,-13 4 1 0 0,21-6-12 0 0,0 0 1 0 0,-1 0 0 0 0,1 0-1 0 0,0 0 1 0 0,-1 1 0 0 0,1-1-1 0 0,0 0 1 0 0,-1 0 0 0 0,1 0-1 0 0,0 1 1 0 0,-1-1 0 0 0,1 0-1 0 0,0 0 1 0 0,0 1 0 0 0,-1-1-1 0 0,1 0 1 0 0,0 0 0 0 0,0 1-1 0 0,-1-1 1 0 0,1 0 0 0 0,0 1-1 0 0,0-1 1 0 0,0 0 0 0 0,0 1-1 0 0,0-1 1 0 0,0 0 0 0 0,-1 1-1 0 0,1-1 1 0 0,0 1 0 0 0,0-1-1 0 0,0 1 1 0 0,1 1-1 0 0,0-1 0 0 0,0 1 0 0 0,0 0 1 0 0,0-1-1 0 0,0 1 0 0 0,0-1 0 0 0,0 1 0 0 0,1-1 1 0 0,-1 0-1 0 0,1 1 0 0 0,1 0 0 0 0,23 17-2 0 0,-9-10-20 0 0,1 1 1 0 0,0-2-1 0 0,1-1 0 0 0,36 10 1 0 0,86 12-144 0 0,-127-27 151 0 0,742 91-239 0 0,-502-67 216 0 0,475 44 214 0 0,-121-13-20 0 0,-196-20 3 0 0,45 3-110 0 0,-6 23-55 0 0,-430-59 4 0 0,30 9 0 0 0,-42-9 0 0 0,-9-4 0 0 0,0 0 0 0 0,0 0 0 0 0,0 0 0 0 0,0 0 0 0 0,0 0 0 0 0,0 0 0 0 0,0 0 0 0 0,0 0 0 0 0,1 0 0 0 0,-1 0 0 0 0,0 0 0 0 0,0 0 0 0 0,0 0 0 0 0,0 0 0 0 0,0 0 0 0 0,0 1 0 0 0,0-1 0 0 0,0 0 0 0 0,0 0 0 0 0,0 0 0 0 0,0 0 0 0 0,0 0 0 0 0,0 0 0 0 0,0 0 0 0 0,1 0 0 0 0,-1 0 0 0 0,0 1 0 0 0,0-1 0 0 0,0 0 0 0 0,0 0 0 0 0,0 0 0 0 0,0 0 0 0 0,0 0 0 0 0,0 0 0 0 0,0 0 0 0 0,0 1 0 0 0,0-1 0 0 0,-1 0 0 0 0,1 0 0 0 0,0 0 0 0 0,0 0 0 0 0,0 0 0 0 0,0 0 0 0 0,-1 2-1 0 0,-1-1 0 0 0,0 0 0 0 0,0 0 0 0 0,0 0-1 0 0,1 0 1 0 0,-1 0 0 0 0,0 0 0 0 0,0-1 0 0 0,-4 2 0 0 0,-27 5-35 0 0,28-6 30 0 0,-186 24 36 0 0,-6-15 108 0 0,60-4-13 0 0,-1048 54 236 0 0,719-37-268 0 0,-731 89 181 0 0,1140-104-255 0 0,2-1 150 0 0,-1 2 1 0 0,-53 17 0 0 0,108-26-165 0 0,0 0-1 0 0,1 0 1 0 0,-1 1-1 0 0,1-1 0 0 0,-1 0 1 0 0,1 0-1 0 0,-1 0 1 0 0,1 0-1 0 0,-1 0 1 0 0,1 1-1 0 0,-1-1 1 0 0,1 0-1 0 0,0 0 0 0 0,-1 1 1 0 0,1-1-1 0 0,-1 0 1 0 0,1 1-1 0 0,-1-1 1 0 0,1 1-1 0 0,0-1 1 0 0,-1 0-1 0 0,1 1 0 0 0,0-1 1 0 0,0 1-1 0 0,-1-1 1 0 0,1 1-1 0 0,1 0-5 0 0,-1 1 0 0 0,1-1 1 0 0,0 0-1 0 0,0 0 0 0 0,0 1 0 0 0,0-1 0 0 0,0 0 0 0 0,0 0 1 0 0,1 0-1 0 0,-1 0 0 0 0,0-1 0 0 0,3 3 0 0 0,23 10-126 0 0,-5-4 20 0 0,2 0 1 0 0,-1-2 0 0 0,28 4 0 0 0,79 7-79 0 0,110-10 51 0 0,6-20 71 0 0,-47 2 75 0 0,81 0 7 0 0,489-14 85 0 0,1 26-38 0 0,-638 2-66 0 0,178 8 0 0 0,-279-10 6 0 0,56 13-1 0 0,-88-15-3 0 0,1 1 0 0 0,0 0 1 0 0,-1-1-1 0 0,1 1 0 0 0,0 0 0 0 0,-1-1 1 0 0,1 1-1 0 0,-1 0 0 0 0,1-1 1 0 0,-1 1-1 0 0,1-1 0 0 0,-1 1 0 0 0,0-1 1 0 0,1 1-1 0 0,-1-1 0 0 0,-1 1 1 0 0,-8 5-38 0 0,-2 0 0 0 0,1 0 1 0 0,0-2-1 0 0,-24 7 0 0 0,-53 8-10 0 0,67-15 46 0 0,-705 95 14 0 0,-105-23 295 0 0,421-42-163 0 0,-454 60 541 0 0,844-91-637 0 0,16-3-115 0 0,453-34-1513 0 0,-244 12 1293 0 0,243-9 328 0 0,533 32 0 0 0,-489 42 30 0 0,-420-29-74 0 0,-71-14 0 0 0,0 0 0 0 0,-1 0 0 0 0,1 0 0 0 0,-1 0 0 0 0,1 0 0 0 0,-1 0 0 0 0,1 0 0 0 0,-1 0 0 0 0,0 0 0 0 0,1 1 0 0 0,-1-1 0 0 0,1 0 0 0 0,-1 0 0 0 0,1 0 0 0 0,-1 1 0 0 0,1-1 0 0 0,-1 0 0 0 0,0 0 0 0 0,1 1 0 0 0,-1-1 0 0 0,0 0 0 0 0,1 1 0 0 0,-1-1 0 0 0,0 1 0 0 0,1 0 0 0 0,-2 0 0 0 0,0 0 0 0 0,0 0 0 0 0,-1 0 0 0 0,1-1 0 0 0,0 1 0 0 0,0 0 0 0 0,-1 0 0 0 0,1-1 0 0 0,0 1 0 0 0,-1 0 0 0 0,1-1 0 0 0,-1 1 0 0 0,-2-1 0 0 0,-27 7 10 0 0,30-6-9 0 0,-341 43 134 0 0,241-34-93 0 0,-825 69 378 0 0,-33 20-217 0 0,926-95-185 0 0,1 2-1 0 0,-34 9 1 0 0,65-14-18 0 0,-1-1 0 0 0,1 0 0 0 0,0 1 0 0 0,-1-1 0 0 0,1 1 0 0 0,0-1 0 0 0,-1 1 0 0 0,1 0 0 0 0,0 0 0 0 0,0-1 0 0 0,-3 3 0 0 0,4-2 0 0 0,0-1 0 0 0,0 1 0 0 0,0-1 1 0 0,0 0-1 0 0,0 1 0 0 0,0-1 0 0 0,0 1 0 0 0,0-1 0 0 0,1 1 0 0 0,-1-1 0 0 0,0 1 0 0 0,0-1 0 0 0,0 1 1 0 0,0-1-1 0 0,1 0 0 0 0,-1 1 0 0 0,0-1 0 0 0,0 1 0 0 0,1-1 0 0 0,-1 0 0 0 0,0 1 0 0 0,1-1 0 0 0,-1 0 0 0 0,0 1 1 0 0,1-1-1 0 0,-1 0 0 0 0,0 1 0 0 0,1-1 0 0 0,-1 0 0 0 0,1 0 0 0 0,-1 0 0 0 0,1 1 0 0 0,0-1 0 0 0,20 9-11 0 0,-18-8 6 0 0,17 6-24 0 0,0-1 0 0 0,1-1 0 0 0,41 4-1 0 0,68-2-75 0 0,-127-7 103 0 0,463 2-45 0 0,123 4 17 0 0,-559-5 23 0 0,418 25-328 0 0,-233-14 282 0 0,10 2 34 0 0,-182-7 30 0 0,-40-7 42 0 0,-18 2-3 0 0,-148-2-134 0 0,-705 11 30 0 0,-137-76 54 0 0,932 56 0 0 0,0-3 0 0 0,-107-33 0 0 0,175 43-2 0 0,1 1 0 0 0,0-1-1 0 0,0 0 1 0 0,-1 0 0 0 0,1 0-1 0 0,0 0 1 0 0,1-1 0 0 0,-1 0-1 0 0,0 0 1 0 0,-5-6 0 0 0,8 8-8 0 0,1 1 1 0 0,0-1-1 0 0,0 1 1 0 0,-1-1-1 0 0,1 0 1 0 0,0 1-1 0 0,0-1 1 0 0,0 0-1 0 0,0 1 1 0 0,0-1-1 0 0,0 0 1 0 0,0 1-1 0 0,0-1 0 0 0,0 0 1 0 0,0 1-1 0 0,0-1 1 0 0,1 1-1 0 0,-1-1 1 0 0,0 0-1 0 0,0 1 1 0 0,0-1-1 0 0,1 1 1 0 0,0-2-1 0 0,-1 1-16 0 0,2-1 6 0 0,-1-1 0 0 0,1 1 0 0 0,-1-1 0 0 0,1 1 0 0 0,0 0 0 0 0,0-1 0 0 0,0 1 0 0 0,0 0 0 0 0,1 1 0 0 0,-1-1 0 0 0,3-1 0 0 0,32-17-138 0 0,-28 15 106 0 0,28-11-112 0 0,1 1 0 0 0,45-11 0 0 0,86-15-349 0 0,-102 26 255 0 0,637-109-750 0 0,-472 104 734 0 0,-54 7-427 0 0,-164 11 717 0 0,-60-1 208 0 0,-740-53 1990 0 0,662 45-1908 0 0,-699-94 1234 0 0,727 89-1472 0 0,0-3 0 0 0,-93-33 0 0 0,96 16-68 0 0,83 31 0 0 0,1 0 0 0 0,0 0 0 0 0,0 0 0 0 0,0-1 0 0 0,1-1 0 0 0,0 0 0 0 0,-9-8 0 0 0,15 12-3 0 0,0 1-1 0 0,1 0 1 0 0,-1 0 0 0 0,0-1-1 0 0,1 1 1 0 0,0-1-1 0 0,-1 0 1 0 0,1 1 0 0 0,0-1-1 0 0,0 0 1 0 0,1 0-1 0 0,-1 1 1 0 0,1-1 0 0 0,-1 0-1 0 0,1 0 1 0 0,0-4-1 0 0,0 4-5 0 0,1-1 0 0 0,0 0 0 0 0,-1 1 0 0 0,2-1 0 0 0,-1 1 0 0 0,0-1 0 0 0,1 1 0 0 0,-1-1 0 0 0,1 1 0 0 0,0 0 0 0 0,3-4 0 0 0,3-2-23 0 0,1 0-1 0 0,0 0 1 0 0,0 0 0 0 0,1 2 0 0 0,0-1-1 0 0,15-8 1 0 0,13-5-105 0 0,1 2 0 0 0,1 1 0 0 0,0 2-1 0 0,55-14 1 0 0,177-23-259 0 0,-108 36 327 0 0,1 7 1 0 0,190 12-1 0 0,-285 1 42 0 0,0 3-1 0 0,110 23 1 0 0,-177-28-4 0 0,-6 2 82 0 0,-4 3-19 0 0,0-1 1 0 0,0 1 0 0 0,-1-1-1 0 0,0 0 1 0 0,0-1 0 0 0,0 0 0 0 0,0 0-1 0 0,-11 2 1 0 0,-78 20 213 0 0,67-19-180 0 0,-57 15 38 0 0,-87 34 0 0 0,152-47-93 0 0,7 1 42 0 0,15-9-51 0 0,-1-1 0 0 0,1 0 0 0 0,0 0 0 0 0,-1 1-1 0 0,1-1 1 0 0,0 0 0 0 0,0 1 0 0 0,-1-1 0 0 0,1 0 0 0 0,0 1-1 0 0,0-1 1 0 0,0 1 0 0 0,-1-1 0 0 0,1 0 0 0 0,0 1 0 0 0,0-1-1 0 0,0 1 1 0 0,0-1 0 0 0,0 0 0 0 0,0 1 0 0 0,0-1 0 0 0,0 1 0 0 0,0-1-1 0 0,0 1 1 0 0,0-1 0 0 0,0 0 0 0 0,0 1 0 0 0,0 0 0 0 0,3 1-3 0 0,-1 0 1 0 0,1 0 0 0 0,0 0 0 0 0,-1 0 0 0 0,1 0 0 0 0,0 0 0 0 0,0-1 0 0 0,0 1 0 0 0,0-1-1 0 0,1 0 1 0 0,4 1 0 0 0,-4 0-6 0 0,17 4-51 0 0,-1-1 0 0 0,1 0-1 0 0,0-2 1 0 0,26 2 0 0 0,89-4-251 0 0,-98-1 232 0 0,440-24-538 0 0,-94 2 244 0 0,68 3 40 0 0,131-3-6 0 0,-400 17 144 0 0,686-13-491 0 0,-449 14 441 0 0,554-14-848 0 0,-856 11 338 0 0,229-45 0 0 0,-344 51 819 0 0,-12 1 69 0 0,0 0 1 0 0,0 0 0 0 0,0 1-1 0 0,0 1 1 0 0,0-1 0 0 0,-12 5-1 0 0,-2 0-47 0 0,-393 64 422 0 0,326-57-341 0 0,-476 31 974 0 0,-2-57 200 0 0,513 10-1134 0 0,0-3 0 0 0,0-2-1 0 0,-61-16 1 0 0,104 20-168 0 0,0 0 0 0 0,0-1 0 0 0,1 0 0 0 0,-1-1 1 0 0,1 0-1 0 0,0-1 0 0 0,0 0 0 0 0,1-1 0 0 0,-16-15 0 0 0,22 19-40 0 0,0 0-1 0 0,0-1 0 0 0,1 1 0 0 0,0-1 1 0 0,0 1-1 0 0,0-1 0 0 0,0 0 1 0 0,1 0-1 0 0,0 0 0 0 0,0-1 0 0 0,0 1 1 0 0,1-1-1 0 0,0 1 0 0 0,0-1 0 0 0,0 1 1 0 0,0-1-1 0 0,1 1 0 0 0,0-1 1 0 0,0 0-1 0 0,1 1 0 0 0,0-1 0 0 0,0 1 1 0 0,0-1-1 0 0,3-7 0 0 0,2-1-27 0 0,0 1 0 0 0,1 0 1 0 0,0 0-1 0 0,1 1 0 0 0,0 0 0 0 0,1 0 0 0 0,21-19 0 0 0,82-65-259 0 0,-32 35-126 0 0,144-82 0 0 0,-158 107 203 0 0,2 4-1 0 0,136-45 0 0 0,-103 48 199 0 0,2 5-1 0 0,116-13 0 0 0,174 7 541 0 0,-314 30-360 0 0,-1 3 0 0 0,155 25 0 0 0,-195-20-175 0 0,-2 1 0 0 0,1 2 0 0 0,-2 2 0 0 0,50 24 0 0 0,-78-34-10 0 0,11 9-40 0 0,13 17 26 0 0,-31-29 28 0 0,0 0-1 0 0,0 0 1 0 0,0 0 0 0 0,0 0-1 0 0,1 0 1 0 0,-1 0-1 0 0,0 0 1 0 0,0 1 0 0 0,0-1-1 0 0,0 0 1 0 0,0 0-1 0 0,0 0 1 0 0,0 0-1 0 0,0 0 1 0 0,0 1 0 0 0,1-1-1 0 0,-1 0 1 0 0,0 0-1 0 0,0 0 1 0 0,0 0 0 0 0,0 1-1 0 0,0-1 1 0 0,0 0-1 0 0,0 0 1 0 0,0 0 0 0 0,0 0-1 0 0,0 1 1 0 0,0-1-1 0 0,0 0 1 0 0,0 0-1 0 0,0 0 1 0 0,0 0 0 0 0,-1 1-1 0 0,0 1 10 0 0,0 1-1 0 0,0-1 0 0 0,0 1 0 0 0,0-1 1 0 0,0 0-1 0 0,-1 0 0 0 0,0 0 0 0 0,1 0 1 0 0,-1 0-1 0 0,0 0 0 0 0,0 0 1 0 0,0 0-1 0 0,0 0 0 0 0,0-1 0 0 0,0 1 1 0 0,-1-1-1 0 0,1 0 0 0 0,0 0 1 0 0,-1 0-1 0 0,-4 2 0 0 0,-7 1 56 0 0,0 0-1 0 0,-24 4 1 0 0,33-7-56 0 0,-255 26 298 0 0,-2-21-210 0 0,-287-12 71 0 0,342 2-52 0 0,-180-18 150 0 0,364 19-221 0 0,0 0 1 0 0,-30-9-1 0 0,46 10-24 0 0,1 0-1 0 0,-1 0 1 0 0,1-1-1 0 0,-1 0 1 0 0,1 0-1 0 0,0-1 1 0 0,1 1-1 0 0,-1-1 1 0 0,0-1-1 0 0,1 1 1 0 0,0-1-1 0 0,-5-6 1 0 0,8 10-16 0 0,1-1 1 0 0,1 1-1 0 0,-1-1 0 0 0,0 1 1 0 0,0-1-1 0 0,0 0 0 0 0,1 1 0 0 0,-1-1 1 0 0,1 0-1 0 0,0 0 0 0 0,-1 1 1 0 0,1-1-1 0 0,0 0 0 0 0,0 0 1 0 0,0 0-1 0 0,0-2 0 0 0,1 1 2 0 0,0-1 1 0 0,0 1-1 0 0,0 0 0 0 0,0 0 0 0 0,0 0 0 0 0,1 0 0 0 0,-1 0 0 0 0,4-4 0 0 0,2-1-33 0 0,0-1 1 0 0,1 1-1 0 0,0 0 1 0 0,11-9-1 0 0,7-2-133 0 0,1 1 1 0 0,1 1-1 0 0,0 1 1 0 0,44-17-1 0 0,126-36-563 0 0,-40 25 657 0 0,1 7 0 0 0,1 7 0 0 0,216-14 0 0 0,19 34 644 0 0,-1 38 168 0 0,-328-20-689 0 0,107 18 69 0 0,-147-20-90 0 0,0 1-1 0 0,0 1 1 0 0,0 1 0 0 0,33 17-1 0 0,-59-25-35 0 0,1-1 1 0 0,0 0-1 0 0,-1 0 0 0 0,1 1 0 0 0,-1-1 1 0 0,1 0-1 0 0,0 1 0 0 0,-1-1 1 0 0,1 1-1 0 0,-1-1 0 0 0,1 1 0 0 0,-1-1 1 0 0,1 1-1 0 0,-1-1 0 0 0,0 1 0 0 0,1-1 1 0 0,0 2-1 0 0,-2-2-2 0 0,1 1 1 0 0,0 0-1 0 0,-1-1 0 0 0,1 1 1 0 0,-1 0-1 0 0,1-1 1 0 0,-1 1-1 0 0,1-1 0 0 0,-1 1 1 0 0,1-1-1 0 0,-1 1 0 0 0,0-1 1 0 0,1 1-1 0 0,-1-1 1 0 0,0 1-1 0 0,1-1 0 0 0,-1 0 1 0 0,0 0-1 0 0,0 1 1 0 0,1-1-1 0 0,-2 0 0 0 0,-21 6-19 0 0,-83 5-69 0 0,50-7 49 0 0,-248 16 226 0 0,-1-12 1 0 0,-586-63 0 0 0,814 46-91 0 0,-100-16 120 0 0,149 19-163 0 0,1 0-1 0 0,-1-2 0 0 0,2-2 1 0 0,-31-14-1 0 0,54 23-36 0 0,0-1-1 0 0,0 1 0 0 0,0-1 1 0 0,1 0-1 0 0,-1 0 0 0 0,0 0 1 0 0,-2-4-1 0 0,4 6-8 0 0,1-1 1 0 0,0 0-1 0 0,0 0 1 0 0,-1 1-1 0 0,1-1 1 0 0,0 0-1 0 0,0 0 1 0 0,0 0-1 0 0,0 1 1 0 0,0-1-1 0 0,0 0 0 0 0,0 0 1 0 0,1 1-1 0 0,-1-1 1 0 0,0 0-1 0 0,0 0 1 0 0,0 1-1 0 0,1-1 1 0 0,-1 0-1 0 0,0 0 1 0 0,1 0-1 0 0,0 0 8 0 0,0-2-4 0 0,1 1 0 0 0,-1-1 0 0 0,1 1 0 0 0,0-1 0 0 0,0 1-1 0 0,0 0 1 0 0,0 0 0 0 0,0 0 0 0 0,1 0 0 0 0,-1 0 0 0 0,3-1 0 0 0,31-16 6 0 0,-26 14-23 0 0,72-29-175 0 0,95-27 0 0 0,-95 34-13 0 0,380-92-188 0 0,-326 95 458 0 0,268-12-1 0 0,-271 36-24 0 0,-111 1-42 0 0,0 2 0 0 0,0 1 0 0 0,40 11 0 0 0,-49-9-46 0 0,0 0 0 0 0,-1 1 0 0 0,0 0 0 0 0,-1 0 0 0 0,13 11 0 0 0,-5-4 4 0 0,-12-8 21 0 0,0-1 0 0 0,0 2-1 0 0,0-1 1 0 0,9 13 0 0 0,-7-6 2 0 0,-8-12 11 0 0,0 0 0 0 0,-1 0 0 0 0,1 0 0 0 0,-1 0 0 0 0,0 0 0 0 0,1 0 0 0 0,-1 0 0 0 0,0 0 0 0 0,0 1 0 0 0,0-1 0 0 0,1 1 0 0 0,-2 0-2 0 0,1-1 0 0 0,0 0 0 0 0,-1 0 0 0 0,1 1-1 0 0,0-1 1 0 0,-1 0 0 0 0,0 0 0 0 0,1 0 0 0 0,-1 0 0 0 0,0 0-1 0 0,1 0 1 0 0,-1 0 0 0 0,0 0 0 0 0,0 0 0 0 0,0 0 0 0 0,0 0-1 0 0,-2 1 1 0 0,-22 13-3 0 0,17-11-1 0 0,-26 11-10 0 0,-2 0 0 0 0,-65 16 1 0 0,53-18 12 0 0,-227 74-1 0 0,-116 32 152 0 0,369-113-144 0 0,-56 15 192 0 0,-129 53 1 0 0,178-59-100 0 0,28-14-64 0 0,3 0 0 0 0,7 3-46 0 0,-1-1 0 0 0,1 0-1 0 0,0-1 1 0 0,0 0 0 0 0,14 2-1 0 0,52 1-310 0 0,-29-2 160 0 0,16 2 11 0 0,192 20-247 0 0,-191-15 423 0 0,0 2-1 0 0,61 21 1 0 0,-79-18 12 0 0,-1 1 1 0 0,-1 2 0 0 0,0 3-1 0 0,-2 1 1 0 0,42 29 0 0 0,-59-34-35 0 0,5 2 28 0 0,-2 2 1 0 0,35 32-1 0 0,-23-15 21 0 0,-18-18 25 0 0,33 39 0 0 0,-51-55-57 0 0,0 0-1 0 0,0 0 1 0 0,-1 1 0 0 0,1-1-1 0 0,-1 1 1 0 0,0-1 0 0 0,0 1-1 0 0,-1 0 1 0 0,2 7-1 0 0,-2-9-8 0 0,-1-1-1 0 0,0 1 1 0 0,0-1-1 0 0,-1 0 1 0 0,1 1-1 0 0,0-1 1 0 0,-1 1-1 0 0,1-1 1 0 0,-1 1-1 0 0,0-1 1 0 0,0 0-1 0 0,0 0 1 0 0,0 1-1 0 0,0-1 1 0 0,-1 0-1 0 0,1 0 0 0 0,-1 0 1 0 0,1 0-1 0 0,-1 0 1 0 0,0-1-1 0 0,-2 3 1 0 0,-11 7 23 0 0,0 0 0 0 0,-1-2-1 0 0,0 0 1 0 0,0 0 0 0 0,-33 11 0 0 0,21-9 3 0 0,-547 195 107 0 0,-15-40-42 0 0,331-104 117 0 0,-3 1 43 0 0,7 16 139 0 0,209-63-320 0 0,17-6-15 0 0,-32 15 0 0 0,63-25-71 0 0,0-1 1 0 0,-1 1-1 0 0,1-1 1 0 0,0 1-1 0 0,-1-1 1 0 0,1 1-1 0 0,0 0 1 0 0,0 0 0 0 0,1 0-1 0 0,8-1-73 0 0,101-23-282 0 0,37-6-73 0 0,16 7 393 0 0,1 8 0 0 0,0 7 0 0 0,168 13 0 0 0,361 70 503 0 0,-578-57-470 0 0,-1 5-1 0 0,150 51 0 0 0,-263-73 11 0 0,4 2 0 0 0,1 0 0 0 0,-1 0 0 0 0,12 7 0 0 0,-18-10 0 0 0,0 1 0 0 0,0-1 0 0 0,-1 1 0 0 0,1-1 0 0 0,0 1 0 0 0,-1-1 0 0 0,1 1 0 0 0,-1 0 0 0 0,1-1 0 0 0,-1 1 0 0 0,1 0 0 0 0,-1-1 0 0 0,1 1 0 0 0,-1 0 0 0 0,0-1 0 0 0,1 2 0 0 0,-1 0 0 0 0,0-1 0 0 0,0 0 0 0 0,0 1 0 0 0,0-1 0 0 0,0 1 0 0 0,0-1 0 0 0,-1 0 0 0 0,1 1 0 0 0,-1-1 0 0 0,1 0 0 0 0,-1 0 0 0 0,1 1 0 0 0,-1-1 0 0 0,0 0 0 0 0,1 0 0 0 0,-1 0 0 0 0,0 0 0 0 0,0 1 0 0 0,0-1 0 0 0,0 0 0 0 0,0-1 0 0 0,-2 3 0 0 0,-2 0 0 0 0,1 1 0 0 0,-1-1 0 0 0,0-1 0 0 0,-9 5 0 0 0,-51 16 49 0 0,-78 16 1 0 0,86-24-10 0 0,-76 16 150 0 0,-141 14-1 0 0,-141-5 184 0 0,315-32-281 0 0,-271 26 210 0 0,-105 8 194 0 0,411-40-350 0 0,62-2-206 0 0,6-3-15 0 0,4-3 48 0 0,-1 0 0 0 0,2 0 0 0 0,-1 0 0 0 0,1 1-1 0 0,0 0 1 0 0,0 0 0 0 0,0 1 0 0 0,15-6 0 0 0,10-1-55 0 0,35-7 0 0 0,263-43-339 0 0,8 21 68 0 0,239 2 134 0 0,1 55 220 0 0,-536-13-19 0 0,-1 2 1 0 0,44 13-1 0 0,-66-13 7 0 0,-19-6 11 0 0,-1 0 0 0 0,1 0 0 0 0,-1 1 0 0 0,1-1 0 0 0,-1 0 0 0 0,1 0 0 0 0,-1 0 0 0 0,1 1 0 0 0,-1-1 0 0 0,1 0 0 0 0,-1 1 0 0 0,1-1 0 0 0,-1 0 0 0 0,0 1 0 0 0,1-1 0 0 0,-1 1 0 0 0,0-1 0 0 0,1 1 0 0 0,-1-1 0 0 0,0 1 0 0 0,1-1 0 0 0,-1 1 0 0 0,0 0 0 0 0,0 1 0 0 0,-1-1 0 0 0,1 1 0 0 0,-1 0 0 0 0,0-1 0 0 0,0 1 0 0 0,1-1 0 0 0,-1 1 0 0 0,0-1 0 0 0,0 0 0 0 0,-1 1 0 0 0,1-1 0 0 0,0 0 0 0 0,0 0 0 0 0,-1 0 0 0 0,1 0 0 0 0,-1 0 0 0 0,1 0 0 0 0,-1 0 0 0 0,1 0 0 0 0,-2 0 0 0 0,-38 17 0 0 0,-39 7 0 0 0,-101 17 0 0 0,181-42 0 0 0,-370 50 64 0 0,294-43-52 0 0,-126 13 50 0 0,-461 51 16 0 0,106-21 490 0 0,534-49-524 0 0,-75 3 141 0 0,79-5-144 0 0,0 0 0 0 0,-38-7 0 0 0,57 8-41 0 0,-1 0 0 0 0,1 0 0 0 0,-1-1 0 0 0,1 1 0 0 0,-1 0 0 0 0,0 0 0 0 0,1 0 0 0 0,-1 0 0 0 0,1-1 0 0 0,-1 1 0 0 0,1 0 0 0 0,-1-1 0 0 0,1 1 0 0 0,-1 0 0 0 0,1-1 0 0 0,-1 1 0 0 0,1-1 0 0 0,-1 1 0 0 0,1 0 0 0 0,-1-2 0 0 0,1 0-9 0 0,0 0 0 0 0,0 0 0 0 0,0 0 0 0 0,0 0 0 0 0,0 0 0 0 0,1 1 0 0 0,-1-1 0 0 0,1 0 0 0 0,-1 0 1 0 0,1 0-1 0 0,-1 0 0 0 0,1 0 0 0 0,0 1 0 0 0,0-1 0 0 0,0 0 0 0 0,0 1 0 0 0,0-1 0 0 0,1 1 0 0 0,-1-1 0 0 0,0 1 0 0 0,4-3 0 0 0,1-2-56 0 0,1 0 1 0 0,-1 1-1 0 0,16-9 0 0 0,-6 5-31 0 0,0 1-1 0 0,1 1 0 0 0,32-8 1 0 0,57-8-214 0 0,-36 12 167 0 0,96-2-1 0 0,74 11 27 0 0,-222 2 100 0 0,513 20 4 0 0,-349-11-38 0 0,210 17-616 0 0,-277-14 299 0 0,-22 0 155 0 0,-90-12 330 0 0,-6 2-63 0 0,-6 2-29 0 0,-1-1 0 0 0,1 0 0 0 0,0 0 0 0 0,-1-1 1 0 0,0 0-1 0 0,-12 0 0 0 0,-65 1 164 0 0,72-3-150 0 0,-25 0 113 0 0,0-2 0 0 0,-46-8 0 0 0,72 7-107 0 0,-1 0 1 0 0,1-1-1 0 0,0 0 0 0 0,0-1 1 0 0,0-1-1 0 0,1 0 1 0 0,0-1-1 0 0,0 0 1 0 0,-14-12-1 0 0,23 16-32 0 0,0 0 0 0 0,0-1 0 0 0,1 1 0 0 0,-1-1 0 0 0,1 0 0 0 0,0 0-1 0 0,0 0 1 0 0,0-1 0 0 0,1 1 0 0 0,0-1 0 0 0,0 1 0 0 0,0-1 0 0 0,0 0 0 0 0,1 1 0 0 0,-1-1-1 0 0,1 0 1 0 0,0-8 0 0 0,1 4-4 0 0,0 0 0 0 0,0 0 0 0 0,2 0-1 0 0,-1 0 1 0 0,1 0 0 0 0,0 1 0 0 0,1-1 0 0 0,0 1-1 0 0,4-10 1 0 0,5-6-25 0 0,1 0 1 0 0,0 1-1 0 0,24-30 0 0 0,58-59-175 0 0,-17 22 123 0 0,42-59 14 0 0,-59 72 88 0 0,4 2 0 0 0,3 4 0 0 0,94-77 0 0 0,-110 103-71 0 0,48-41-244 0 0,-98 85 202 0 0,-2 4-13 0 0,-1 5 66 0 0,1 0 1 0 0,-2 0 0 0 0,1-1-1 0 0,-1 1 1 0 0,0-1 0 0 0,-7 15-1 0 0,-25 44-174 0 0,32-61 189 0 0,-119 183-119 0 0,51-84 98 0 0,47-68 43 0 0,-2-1 0 0 0,-2-1-1 0 0,-1-2 1 0 0,-1 0 0 0 0,-2-2-1 0 0,-43 33 1 0 0,61-54 82 0 0,0-1-1 0 0,-1 0 1 0 0,-28 11 0 0 0,41-19 64 0 0,0-2-86 0 0,-1-3-56 0 0,1 1 0 0 0,0 0 1 0 0,1 0-1 0 0,-1 0 1 0 0,1 0-1 0 0,0-1 1 0 0,0 1-1 0 0,0 0 1 0 0,0 0-1 0 0,1-1 1 0 0,0 1-1 0 0,0 0 1 0 0,0 0-1 0 0,0 0 1 0 0,2-4-1 0 0,6-12 25 0 0,17-32 1 0 0,-20 42-29 0 0,113-174 36 0 0,15 9-164 0 0,-130 170 114 0 0,31-37-22 0 0,1 2 0 0 0,81-67 0 0 0,-111 101 23 0 0,0 2 1 0 0,1-1-1 0 0,-1 1 0 0 0,1 0 0 0 0,14-6 0 0 0,-19 9 4 0 0,0 1-1 0 0,0-1 0 0 0,0 1 0 0 0,0-1 0 0 0,0 1 0 0 0,1-1 1 0 0,-1 1-1 0 0,0 0 0 0 0,0 0 0 0 0,0 0 0 0 0,0 0 0 0 0,0 1 0 0 0,0-1 1 0 0,1 0-1 0 0,-1 1 0 0 0,0 0 0 0 0,0-1 0 0 0,0 1 0 0 0,0 0 0 0 0,0 0 1 0 0,-1 0-1 0 0,1 0 0 0 0,0 1 0 0 0,0-1 0 0 0,-1 0 0 0 0,3 3 1 0 0,1 3-13 0 0,0 0 1 0 0,0 0 0 0 0,-1 1-1 0 0,0 0 1 0 0,0 0 0 0 0,-1 0-1 0 0,0 0 1 0 0,0 0 0 0 0,-1 1-1 0 0,0-1 1 0 0,0 1 0 0 0,-1 0-1 0 0,0 17 1 0 0,-1 7-40 0 0,-2 1 0 0 0,-7 40 0 0 0,4-40 49 0 0,-8 59 0 0 0,12-79-12 0 0,0-11-48 0 0,3-6 0 0 0,14-31 94 0 0,-1-1 0 0 0,-2 0 0 0 0,-1-1 0 0 0,12-67 0 0 0,-14 38 31 0 0,21-166 276 0 0,-27 182-285 0 0,-2-1-1 0 0,-8-83 1 0 0,4 122-48 0 0,1 1 0 0 0,-1 0 0 0 0,-1 0 0 0 0,0 0 1 0 0,0 0-1 0 0,-6-12 0 0 0,5 16-8 0 0,1 0-1 0 0,-1 0 1 0 0,0 1 0 0 0,-1-1-1 0 0,0 1 1 0 0,1 0 0 0 0,-2 0-1 0 0,1 0 1 0 0,0 1 0 0 0,-8-5-1 0 0,-7-3-5 0 0,-1 1 0 0 0,0 0 0 0 0,-1 2 0 0 0,-43-13 0 0 0,-99-14-51 0 0,58 15 19 0 0,5-2 27 0 0,-143-35 11 0 0,-303-69 0 0 0,431 105 32 0 0,-229-11 0 0 0,204 30-32 0 0,-276 29 0 0 0,88 18-53 0 0,295-41-78 0 0,29-4-166 0 0,21-5 73 0 0,400-75-1552 0 0,5 35 851 0 0,-305 36 737 0 0,243-11-20 0 0,-172 15 149 0 0,190-32 0 0 0,-352 36 91 0 0,1 1-1 0 0,0 1 0 0 0,27 4 1 0 0,-14-6 652 0 0,-36-10-366 0 0,-3 9-293 0 0,0 0-1 0 0,-1 1 1 0 0,0-1-1 0 0,1 0 1 0 0,-1 1-1 0 0,0-1 1 0 0,0 0-1 0 0,-1 1 1 0 0,1-1-1 0 0,0 1 1 0 0,-1 0-1 0 0,0-1 1 0 0,1 1-1 0 0,-1 0 1 0 0,0 0-1 0 0,0 0 1 0 0,0 0-1 0 0,0 1 0 0 0,-4-3 1 0 0,-5-4 59 0 0,0 0 1 0 0,-20-9-1 0 0,-1 3-78 0 0,-1 1 0 0 0,0 1 1 0 0,0 2-1 0 0,-46-8 0 0 0,-143-11-11 0 0,161 23 4 0 0,-73-10 3 0 0,-121-10-16 0 0,110 13-69 0 0,-80-1 32 0 0,180 13 6 0 0,31 0 43 0 0,1 0 0 0 0,-1 1-1 0 0,-17 3 1 0 0,19 0-10 0 0,10-2-57 0 0,81 12-782 0 0,11 2 343 0 0,54 0 235 0 0,324 26-10 0 0,-422-39 271 0 0,-1 2 0 0 0,0 2 0 0 0,0 2 0 0 0,71 23 0 0 0,-105-27 0 0 0,50 20-346 0 0,-55-21 314 0 0,0 0 0 0 0,0 0 1 0 0,-1 1-1 0 0,1 0 0 0 0,-1 0 1 0 0,0 0-1 0 0,6 7 0 0 0,-10-10 32 0 0,-1 0 0 0 0,1-1 0 0 0,0 1 0 0 0,0 0 0 0 0,0 0 0 0 0,-1 0 0 0 0,1 0 0 0 0,-1 0 0 0 0,1 0-1 0 0,-1 0 1 0 0,1 1 0 0 0,-1-1 0 0 0,1 0 0 0 0,-1 0 0 0 0,0 2 0 0 0,0 1 13 0 0,-1 0-1 0 0,1 0 1 0 0,-1 0 0 0 0,0 0-1 0 0,-1-1 1 0 0,1 1 0 0 0,-1 0-1 0 0,1 0 1 0 0,-1-1 0 0 0,0 1-1 0 0,0-1 1 0 0,-6 7 0 0 0,1-2 49 0 0,-1 0 1 0 0,0 0 0 0 0,-13 10 0 0 0,-24 12 145 0 0,-1-1-1 0 0,-91 40 1 0 0,13-7-43 0 0,-51 31 154 0 0,-219 128 327 0 0,356-196-550 0 0,1 1-1 0 0,-59 54 1 0 0,78-62-68 0 0,1 0 0 0 0,0 1 0 0 0,2 1 1 0 0,0 1-1 0 0,1 0 0 0 0,-16 34 0 0 0,25-44-34 0 0,1-1 0 0 0,0 1 0 0 0,1 0 0 0 0,0 0-1 0 0,1 0 1 0 0,0 0 0 0 0,0 0 0 0 0,2 1 0 0 0,-1-1 0 0 0,1 0-1 0 0,2 14 1 0 0,0-17-23 0 0,-1 1-1 0 0,2-1 0 0 0,-1 1 1 0 0,1-1-1 0 0,0 0 1 0 0,1 0-1 0 0,0-1 0 0 0,0 1 1 0 0,0-1-1 0 0,1 0 0 0 0,0 0 1 0 0,1 0-1 0 0,0-1 0 0 0,0 1 1 0 0,8 5-1 0 0,2 1-12 0 0,1-2-1 0 0,0 0 0 0 0,0-1 0 0 0,32 13 1 0 0,80 22-60 0 0,-71-26 84 0 0,286 109 4 0 0,-41-14 377 0 0,224 90 568 0 0,-487-186-868 0 0,105 52 129 0 0,-113-52-110 0 0,0 1 0 0 0,39 31 0 0 0,-64-45-61 0 0,-1 1-1 0 0,1 0 0 0 0,-1 1 1 0 0,0-1-1 0 0,0 1 1 0 0,-1 0-1 0 0,6 11 0 0 0,-9-15-8 0 0,0 0 0 0 0,-1 1 0 0 0,0-1 0 0 0,0 1 0 0 0,0-1-1 0 0,0 1 1 0 0,0-1 0 0 0,-1 1 0 0 0,1 0 0 0 0,-1-1 0 0 0,0 1 0 0 0,0 0-1 0 0,-1-1 1 0 0,1 1 0 0 0,-1 0 0 0 0,1-1 0 0 0,-1 1 0 0 0,0-1 0 0 0,-1 1-1 0 0,-1 5 1 0 0,-2-1 0 0 0,0 0 0 0 0,-1 0 0 0 0,0-1 0 0 0,0 0 0 0 0,0 0 0 0 0,-1 0 0 0 0,0 0 0 0 0,0-1 0 0 0,-1 0-1 0 0,-14 8 1 0 0,-9 3 5 0 0,-52 20-1 0 0,71-32-1 0 0,-44 16 76 0 0,-1-2 0 0 0,-67 13 0 0 0,-123 8 209 0 0,-81-8 35 0 0,143-15-198 0 0,-72 6-40 0 0,-236 26 49 0 0,509-44-161 0 0,37 4-262 0 0,1-3 0 0 0,77-2-1 0 0,-72-3 142 0 0,490 44-548 0 0,-136 1 696 0 0,-398-46 0 0 0,-15 0 0 0 0,0 0 0 0 0,0 0 0 0 0,0 0 0 0 0,0 0 0 0 0,1 0 0 0 0,-1 0 1 0 0,0 0-1 0 0,0 0 0 0 0,0 0 0 0 0,0 0 0 0 0,0 0 0 0 0,0 0 0 0 0,0 0 0 0 0,0 0 0 0 0,0 0 0 0 0,0 0 0 0 0,0 0 0 0 0,0 0 0 0 0,0 0 0 0 0,0 0 0 0 0,0 0 0 0 0,0 0 0 0 0,0 0 0 0 0,0-1 0 0 0,1 1 0 0 0,-1 0 0 0 0,0 0 0 0 0,0 0 0 0 0,0 0 0 0 0,0 0 0 0 0,0 0 0 0 0,0 0 0 0 0,0 0 0 0 0,0 0 0 0 0,0 0 0 0 0,0 0 0 0 0,0 0 0 0 0,0 0 0 0 0,0 0 0 0 0,0 0 0 0 0,0-1 0 0 0,0 1 0 0 0,0 0 0 0 0,0 0 0 0 0,0 0 0 0 0,0 0 0 0 0,0 0 0 0 0,0 0 0 0 0,0 0 0 0 0,-1 0 0 0 0,1 0 0 0 0,0 0 0 0 0,0 0 0 0 0,0 0 0 0 0,0 0 0 0 0,0 0 0 0 0,0 0 0 0 0,0 0 0 0 0,0 0 0 0 0,0 0 0 0 0,0-1 0 0 0,0 1 0 0 0,0 0 1 0 0,0 0-1 0 0,0 0 0 0 0,0 0 0 0 0,0 0 0 0 0,-10-5 9 0 0,-22-7 22 0 0,0 1-1 0 0,-1 1 1 0 0,-46-7 0 0 0,60 13-26 0 0,-367-57 204 0 0,-5 27-5622 0 0,195 21-314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6:06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326 1307 5695 0 0,'-5'-2'111'0'0,"0"-1"0"0"0,-1 1-1 0 0,1 0 1 0 0,-11-1 0 0 0,-26-8 49 0 0,-20-10 5768 0 0,106 18-4566 0 0,-28 2-972 0 0,33 1 0 0 0,161 31 1299 0 0,-154-22-1370 0 0,60 6 265 0 0,1-5-1 0 0,132-6 1 0 0,96-6 193 0 0,-141-5-209 0 0,-92 6-306 0 0,195 6 126 0 0,19 20-294 0 0,314 19 290 0 0,-343-41-70 0 0,-179-4-254 0 0,243-3 118 0 0,-218 1-74 0 0,544 8 144 0 0,-181 7-186 0 0,-344-10-52 0 0,381-6 152 0 0,-361 1-132 0 0,246 14 54 0 0,47 15 71 0 0,-401-23-122 0 0,271-13 33 0 0,-242 4-14 0 0,226-30-42 0 0,-144 12-10 0 0,-39 0 34 0 0,-11 0-4 0 0,139-27 23 0 0,-240 43-15 0 0,49-19-1 0 0,-69 22 372 0 0,-16 3-350 0 0,-6-3-45 0 0,0 1-1 0 0,0 0 0 0 0,0 0 1 0 0,-1 0-1 0 0,1 1 1 0 0,-1 1-1 0 0,0-1 1 0 0,-17-1-1 0 0,-8 0-1 0 0,-36 2 1 0 0,41 2-19 0 0,-124-4 20 0 0,-459-6 100 0 0,301 4-85 0 0,-3-1 17 0 0,-88 1 68 0 0,-4 0-27 0 0,32 4 19 0 0,-177 1 3 0 0,234-8-14 0 0,126 2-53 0 0,-585-20 222 0 0,525 22-237 0 0,-67-4 22 0 0,-32-6-49 0 0,-97-7 11 0 0,386 17 35 0 0,-77-3-39 0 0,-145 15-7 0 0,178-5 0 0 0,-121-14 0 0 0,18 0 0 0 0,206 12 0 0 0,-213 1-53 0 0,193 0 49 0 0,-350 10-120 0 0,129-17 113 0 0,24-5-53 0 0,128 10 64 0 0,-16-1 0 0 0,-77-19-148 0 0,155 13 91 0 0,24 7 47 0 0,0-1-1 0 0,0 1 1 0 0,-1 0-1 0 0,1 0 1 0 0,-8 0-1 0 0,4 1 0 0 0,-33-6-5 0 0,41 6 15 0 0,-1 0-40 0 0,45 4-904 0 0,10 2 822 0 0,90-1 0 0 0,85-9 123 0 0,56-1 0 0 0,-52 2 0 0 0,-131 0 8 0 0,256-13 48 0 0,-24 0-13 0 0,-125 7-22 0 0,-123 4-21 0 0,158-6 0 0 0,95-3 52 0 0,66-2 20 0 0,930 17 76 0 0,-505 17-16 0 0,-750-17-114 0 0,387 13 72 0 0,-197-3-90 0 0,101 6 0 0 0,97 5 20 0 0,-70-4 37 0 0,214 11 86 0 0,92-6-19 0 0,-434-18-66 0 0,136 0 20 0 0,44-4-48 0 0,-139 1 4 0 0,12 10-34 0 0,-147-3 0 0 0,715 43 192 0 0,-776-50-192 0 0,-414-8 0 0 0,186 0 0 0 0,-745-44-53 0 0,529 29 42 0 0,2 4 13 0 0,-106-7-57 0 0,-681-14-28 0 0,501 70 19 0 0,499-16 69 0 0,98-12-17 0 0,-1 0 1 0 0,1 1-1 0 0,0 1 0 0 0,-22 11 1 0 0,36-15 2 0 0,0-1-1 0 0,0 1 1 0 0,0 0 0 0 0,0 0 0 0 0,0 0-1 0 0,1 0 1 0 0,-1 1 0 0 0,1-1 0 0 0,-1 1 0 0 0,1 0-1 0 0,0-1 1 0 0,-3 5 0 0 0,6-2-89 0 0,2 2 75 0 0,1-1-1 0 0,0 0 0 0 0,0 0 0 0 0,1-1 1 0 0,0 1-1 0 0,0-1 0 0 0,0 0 0 0 0,0 0 1 0 0,1-1-1 0 0,0 0 0 0 0,0 0 0 0 0,0 0 1 0 0,0 0-1 0 0,1-1 0 0 0,10 4 0 0 0,11 3-4 0 0,1-2 0 0 0,42 8-1 0 0,262 23-50 0 0,-288-35 86 0 0,568 21 113 0 0,-425-21-83 0 0,756 0 222 0 0,-327-19-208 0 0,-301 5-19 0 0,-172 6-17 0 0,352-6 23 0 0,-62 12-27 0 0,-379-2 31 0 0,-24-1-21 0 0,0 1 1 0 0,55 9-1 0 0,-86-9-20 0 0,0 0-1 0 0,0 0 0 0 0,0 0 0 0 0,0 0 1 0 0,0 0-1 0 0,1 0 0 0 0,-1 0 0 0 0,0 0 0 0 0,0 0 1 0 0,0 0-1 0 0,0 0 0 0 0,1 0 0 0 0,-1 0 1 0 0,0 0-1 0 0,0 0 0 0 0,0 0 0 0 0,0 0 0 0 0,0 0 1 0 0,1 0-1 0 0,-1 0 0 0 0,0 0 0 0 0,0 0 1 0 0,0 0-1 0 0,0 0 0 0 0,0 0 0 0 0,0 0 0 0 0,1 1 1 0 0,-1-1-1 0 0,0 0 0 0 0,0 0 0 0 0,0 0 1 0 0,0 0-1 0 0,0 0 0 0 0,0 0 0 0 0,0 1 0 0 0,0-1 1 0 0,0 0-1 0 0,0 0 0 0 0,1 0 0 0 0,-1 0 1 0 0,0 0-1 0 0,0 1 0 0 0,0-1 0 0 0,-8 3 2 0 0,-16 1-13 0 0,23-4 10 0 0,-244 10-45 0 0,144-9 92 0 0,-473 3 35 0 0,54-1-35 0 0,-1 21-34 0 0,-2 25-12 0 0,503-47 0 0 0,0 1 0 0 0,-22 6 0 0 0,41-9 0 0 0,0 0 0 0 0,0 0 0 0 0,1 0 0 0 0,-1 1 0 0 0,0-1 0 0 0,0 0 0 0 0,0 1 0 0 0,1-1 0 0 0,-1 1 0 0 0,0-1 0 0 0,1 1 0 0 0,-1-1 0 0 0,0 1 0 0 0,1-1 0 0 0,-2 2 0 0 0,2-1-2 0 0,0 0 0 0 0,-1 1 0 0 0,1-1-1 0 0,0 0 1 0 0,0 0 0 0 0,0 0 0 0 0,0 0 0 0 0,0 0 0 0 0,0 0-1 0 0,1 1 1 0 0,-1-1 0 0 0,0 0 0 0 0,1 0 0 0 0,-1 0 0 0 0,1 0-1 0 0,-1 0 1 0 0,1 0 0 0 0,-1 0 0 0 0,1 0 0 0 0,-1 0 0 0 0,1 0-1 0 0,0 0 1 0 0,1 0 0 0 0,1 4-11 0 0,1-1-1 0 0,0-1 1 0 0,8 8 0 0 0,4-2-2 0 0,-1 1 0 0 0,1-2 1 0 0,1 0-1 0 0,0-1 0 0 0,0-1 1 0 0,0 0-1 0 0,32 5 0 0 0,132 10-89 0 0,-165-20 103 0 0,692 9 1 0 0,-398-15 0 0 0,580-14 0 0 0,-587 2 0 0 0,-251 11 0 0 0,56-13 0 0 0,-102 18-2 0 0,-5 1 3 0 0,1 0 0 0 0,-1 0 0 0 0,1-1 0 0 0,-1 1 0 0 0,1 0-1 0 0,-1-1 1 0 0,0 0 0 0 0,1 1 0 0 0,-1-1 0 0 0,0 0 0 0 0,0 0-1 0 0,1 1 1 0 0,-1-1 0 0 0,1-2 0 0 0,-2 3 1 0 0,1-1 0 0 0,-1 1 0 0 0,0-1 1 0 0,0 0-1 0 0,0 1 0 0 0,0-1 0 0 0,0 0 0 0 0,0 1 1 0 0,0-1-1 0 0,0 1 0 0 0,0-1 0 0 0,0 0 0 0 0,0 1 0 0 0,-1-1 1 0 0,1 1-1 0 0,0-1 0 0 0,0 0 0 0 0,0 1 0 0 0,-1-1 1 0 0,1 1-1 0 0,0-1 0 0 0,-1 1 0 0 0,0-1 0 0 0,1 0-1 0 0,-2-2-1 0 0,0 0 0 0 0,0 0 0 0 0,-1 1 0 0 0,1-1 0 0 0,-1 1 0 0 0,1-1 0 0 0,-1 1 0 0 0,0 0 0 0 0,0 0 0 0 0,0 0 0 0 0,-4-2 0 0 0,-40-15 0 0 0,44 17 0 0 0,-30-7 0 0 0,0 2 0 0 0,0 0 0 0 0,-52-2 0 0 0,44 5 0 0 0,-575-26 0 0 0,-302 11 0 0 0,6-30 0 0 0,693 18 53 0 0,212 30-43 0 0,0-1-1 0 0,0 0 1 0 0,0 0-1 0 0,1-1 1 0 0,-1 0-1 0 0,1 0 1 0 0,0 0-1 0 0,-7-5 1 0 0,12 4 32 0 0,3 0-37 0 0,-1 1 0 0 0,1 0 0 0 0,-1-1 0 0 0,1 1 0 0 0,0 0 0 0 0,0 0 0 0 0,0 1 0 0 0,1-1 0 0 0,-1 0-1 0 0,1 1 1 0 0,-1-1 0 0 0,1 1 0 0 0,0 0 0 0 0,0 0 0 0 0,6-4 0 0 0,8-2-8 0 0,33-13 0 0 0,-45 19 5 0 0,188-55-77 0 0,-135 42 57 0 0,320-62-298 0 0,4 26 242 0 0,-277 38 85 0 0,457-47-11 0 0,-326 37 0 0 0,473-44 0 0 0,-661 63 2 0 0,73-11 49 0 0,-108 12-51 0 0,-27-6-106 0 0,0 3 100 0 0,0 0 1 0 0,0 1-1 0 0,0 1 1 0 0,-21-4-1 0 0,-60-4-40 0 0,67 9 45 0 0,-685-40-64 0 0,455 33 13 0 0,-782-28 41 0 0,684 19 91 0 0,345 18-80 0 0,-28-6 11 0 0,27 5 42 0 0,35-3 13 0 0,-6 1-68 0 0,611-73-297 0 0,4 39 294 0 0,-125 24 5 0 0,-430 12 0 0 0,60 4 0 0 0,-121 0-11 0 0,-12-2-42 0 0,-18 0-22 0 0,-298 5-45 0 0,161-5 123 0 0,-495-9-3 0 0,564 7 0 0 0,-704-43 0 0 0,763 43 0 0 0,0-1 0 0 0,0-1 0 0 0,0-2 0 0 0,-23-8 0 0 0,31 6 11 0 0,14 7-9 0 0,1 1 0 0 0,0-1 0 0 0,-1 1 0 0 0,1-1 0 0 0,0 1-1 0 0,-1-1 1 0 0,1 1 0 0 0,0-1 0 0 0,0 1 0 0 0,0-1 0 0 0,-1 1 0 0 0,1-1 0 0 0,0 1 0 0 0,0-1 0 0 0,0 1 0 0 0,0-1 0 0 0,0 0 0 0 0,0 1 0 0 0,0-1 0 0 0,0 1 0 0 0,1-2-1 0 0,-1 0 0 0 0,1 1 0 0 0,0-1 0 0 0,0 1 0 0 0,0-1 0 0 0,0 1-1 0 0,0-1 1 0 0,0 1 0 0 0,1-1 0 0 0,-1 1 0 0 0,0 0 0 0 0,1 0-1 0 0,-1 0 1 0 0,1 0 0 0 0,-1 0 0 0 0,4-1 0 0 0,28-12-4 0 0,-31 13 3 0 0,44-14-63 0 0,84-14 1 0 0,52 4-80 0 0,456-14 24 0 0,-384 29 119 0 0,234-9-1 0 0,-323 15 0 0 0,43-2 0 0 0,-179 5 0 0 0,39-6-11 0 0,-66 7-47 0 0,-5-1-28 0 0,-6-5 55 0 0,-1 2 0 0 0,0 0-1 0 0,0 0 1 0 0,0 0-1 0 0,-15-2 1 0 0,-56-7-31 0 0,-363-7-62 0 0,321 18 109 0 0,-657-11-57 0 0,675 12 72 0 0,-215-8 0 0 0,228-7-78 0 0,97 17 58 0 0,0-1 0 0 0,-1-1 1 0 0,1 1-1 0 0,8-2 0 0 0,11-1-8 0 0,33 3-54 0 0,74 10 0 0 0,57 18-11 0 0,-98-14 73 0 0,132 29-7 0 0,219 71 0 0 0,-225-52 27 0 0,128 38 0 0 0,-6 17 0 0 0,-256-88-10 0 0,38 17-24 0 0,-99-37 29 0 0,0 2 0 0 0,0 0 0 0 0,26 20 0 0 0,-40-25 3 0 0,1 0 0 0 0,-1 1 0 0 0,-1-1 0 0 0,12 16 0 0 0,-18-21-4 0 0,1 0 0 0 0,-1 0 1 0 0,1-1-1 0 0,-1 1 1 0 0,1 0-1 0 0,-1 0 1 0 0,0 0-1 0 0,0 0 0 0 0,1 0 1 0 0,-1 0-1 0 0,0 0 1 0 0,0 0-1 0 0,0 0 1 0 0,0 0-1 0 0,0 0 0 0 0,0 0 1 0 0,0 0-1 0 0,-1 2 1 0 0,1 0-15 0 0,-1 1 8 0 0,0-1 0 0 0,1 0 0 0 0,-1 0-1 0 0,0 1 1 0 0,0-1 0 0 0,-1 0 0 0 0,1 0 0 0 0,-1 0 0 0 0,1 0-1 0 0,-1 0 1 0 0,0 0 0 0 0,0-1 0 0 0,-1 1 0 0 0,1-1 0 0 0,0 1-1 0 0,-1-1 1 0 0,-5 4 0 0 0,-4 2-29 0 0,0 0 0 0 0,-23 11 0 0 0,34-19 39 0 0,-48 21-51 0 0,-1-3 1 0 0,-86 19-1 0 0,106-29 23 0 0,-286 50-184 0 0,185-38 104 0 0,-130 17-59 0 0,-20 3 72 0 0,-280 63-85 0 0,145 5 182 0 0,253-61 0 0 0,-55 24 0 0 0,180-55 0 0 0,1 1 0 0 0,0 2 0 0 0,-54 38 0 0 0,86-53-5 0 0,-1 0-1 0 0,1 1 0 0 0,0 0 1 0 0,0 0-1 0 0,0 0 0 0 0,1 0 1 0 0,0 1-1 0 0,-6 9 1 0 0,9-13 2 0 0,0 1 0 0 0,-1-1 1 0 0,2 1-1 0 0,-1 0 0 0 0,0-1 1 0 0,0 1-1 0 0,1 0 0 0 0,0 0 1 0 0,-1-1-1 0 0,1 1 0 0 0,0 0 1 0 0,0 0-1 0 0,1-1 0 0 0,-1 1 1 0 0,1 0-1 0 0,-1 0 0 0 0,1-1 1 0 0,0 1-1 0 0,0 0 0 0 0,0-1 1 0 0,0 1-1 0 0,0-1 0 0 0,1 1 1 0 0,1 1-1 0 0,2 3-4 0 0,1-1 0 0 0,0-1 0 0 0,0 1-1 0 0,1-1 1 0 0,0 0 0 0 0,0 0 0 0 0,0-1 0 0 0,0 0 0 0 0,9 4 0 0 0,-1 0 3 0 0,21 10-9 0 0,0-2 0 0 0,0-1-1 0 0,2-2 1 0 0,0-1 0 0 0,60 10-1 0 0,577 65 249 0 0,-565-79-217 0 0,631 51 321 0 0,-7 45-83 0 0,-529-59-258 0 0,-154-31 8 0 0,96 39 1 0 0,-138-49 9 0 0,-1 0 0 0 0,0 0 0 0 0,13 10 0 0 0,-20-14-11 0 0,0 1 0 0 0,0 0 0 0 0,0 0 0 0 0,-1 0 0 0 0,1 0 0 0 0,0 0 1 0 0,0 0-1 0 0,0 0 0 0 0,-1 0 0 0 0,2 2 0 0 0,-2-2 0 0 0,0 1 0 0 0,0-1 0 0 0,0 1 1 0 0,0-1-1 0 0,0 1 0 0 0,0-1 0 0 0,0 1 1 0 0,-1-1-1 0 0,1 1 0 0 0,0-1 0 0 0,-1 1 0 0 0,1-1 1 0 0,-1 0-1 0 0,0 1 0 0 0,1-1 0 0 0,-1 0 0 0 0,0 0 1 0 0,0 1-1 0 0,0-1 0 0 0,0 0 0 0 0,0 0 0 0 0,0 0 1 0 0,0 0-1 0 0,0 0 0 0 0,0 0 0 0 0,-1 0 0 0 0,0 0 1 0 0,-6 4 13 0 0,1 0-1 0 0,0-1 1 0 0,-13 5 0 0 0,0-1 2 0 0,0-2-1 0 0,-1 0 1 0 0,-23 3 0 0 0,-66 5 40 0 0,56-8-13 0 0,-413 29 419 0 0,299-26-382 0 0,-128 9-104 0 0,-236 15-26 0 0,472-29 48 0 0,-733 71 48 0 0,679-60-37 0 0,-413 71 60 0 0,474-75-17 0 0,-41 12 45 0 0,79-19-78 0 0,0 1 0 0 0,0 1-1 0 0,-26 15 1 0 0,40-21-23 0 0,1 0-1 0 0,-1 0 1 0 0,1 0-1 0 0,0 0 1 0 0,-1 1-1 0 0,1-1 1 0 0,-1 0-1 0 0,1 1 1 0 0,-1-1-1 0 0,1 0 1 0 0,0 1-1 0 0,-1-1 1 0 0,1 0-1 0 0,0 1 1 0 0,0-1-1 0 0,-1 1 1 0 0,1-1-1 0 0,0 0 1 0 0,0 1-1 0 0,-1-1 1 0 0,1 1-1 0 0,0-1 1 0 0,0 1-1 0 0,0 0 0 0 0,1 0 0 0 0,-1 0 0 0 0,1 0 0 0 0,0 0 0 0 0,-1-1 0 0 0,1 1 0 0 0,0 0 0 0 0,-1 0 0 0 0,1-1 0 0 0,0 1 0 0 0,0-1 0 0 0,0 1 0 0 0,0-1 0 0 0,0 1 0 0 0,2 0 0 0 0,19 7 0 0 0,-1-4 0 0 0,0-1 0 0 0,0 0 0 0 0,27-2 0 0 0,-12 0 0 0 0,378 2-57 0 0,-313-4 50 0 0,381-4 98 0 0,811 7 26 0 0,-364 70-117 0 0,-812-57 32 0 0,200 52 0 0 0,-307-65-30 0 0,-5 0 9 0 0,0-1 1 0 0,-1 0-1 0 0,1 1 1 0 0,0 0-1 0 0,4 3 1 0 0,-9-5-10 0 0,0 0-1 0 0,0 0 1 0 0,0 1 0 0 0,1-1 0 0 0,-1 0-1 0 0,0 0 1 0 0,0 0 0 0 0,0 1 0 0 0,0-1-1 0 0,0 0 1 0 0,0 0 0 0 0,0 0 0 0 0,0 1-1 0 0,0-1 1 0 0,0 0 0 0 0,0 0 0 0 0,0 0-1 0 0,0 1 1 0 0,0-1 0 0 0,0 0 0 0 0,0 0-1 0 0,0 0 1 0 0,-1 0 0 0 0,1 1 0 0 0,0-1-1 0 0,0 0 1 0 0,0 0 0 0 0,0 0 0 0 0,0 1-1 0 0,0-1 1 0 0,0 0 0 0 0,-1 0 0 0 0,1 0-1 0 0,0 0 1 0 0,0 0 0 0 0,0 0 0 0 0,0 1-1 0 0,-1-1 1 0 0,1 0 0 0 0,-6 6 4 0 0,0-2 2 0 0,0-1 1 0 0,0 1-1 0 0,0-1 0 0 0,-1 0 1 0 0,1 0-1 0 0,-10 2 1 0 0,-46 9-25 0 0,44-10 11 0 0,-85 11 38 0 0,-160 5-1 0 0,153-15-23 0 0,-602 31 84 0 0,155-10-69 0 0,405-18-36 0 0,-366 22 50 0 0,3 18 0 0 0,471-43-33 0 0,-28 3 23 0 0,-139 33-1 0 0,199-37-15 0 0,0 0 0 0 0,1 1 0 0 0,-1 0 0 0 0,1 0 0 0 0,-14 10 0 0 0,24-14-11 0 0,0 0 0 0 0,0-1 0 0 0,0 1 1 0 0,0 0-1 0 0,0 0 0 0 0,0 0 0 0 0,0 0 0 0 0,0 0 0 0 0,0 0 0 0 0,-1 2 0 0 0,2-1-1 0 0,-1-1 0 0 0,1 1 1 0 0,0 0-1 0 0,-1-1 0 0 0,1 1 0 0 0,0 0 0 0 0,0-1 0 0 0,0 1 0 0 0,0 0 1 0 0,0 0-1 0 0,0-1 0 0 0,1 1 0 0 0,-1 0 0 0 0,1-1 0 0 0,-1 1 1 0 0,1-1-1 0 0,-1 1 0 0 0,1 0 0 0 0,0-1 0 0 0,0 1 0 0 0,0-1 0 0 0,0 0 1 0 0,0 1-1 0 0,2 1 0 0 0,1 2-3 0 0,1 0 0 0 0,0 0 0 0 0,1 0 0 0 0,-1-1 0 0 0,7 4-1 0 0,15 8-24 0 0,2-1 0 0 0,-1-2 0 0 0,2 0 0 0 0,-1-2 0 0 0,2-1 0 0 0,40 7 0 0 0,192 19-25 0 0,-260-36 53 0 0,926 40 75 0 0,-209-34 50 0 0,4 24-87 0 0,-684-27-23 0 0,87 8 71 0 0,-139-1-46 0 0,1-6-51 0 0,1 1 0 0 0,-1-1-1 0 0,1-1 1 0 0,-1 0 0 0 0,-14 2 0 0 0,1 0-1 0 0,-195 30-54 0 0,-5-13 77 0 0,140-15-16 0 0,-610 37 23 0 0,-3-22 13 0 0,71-3-16 0 0,250 6-4 0 0,328-17 42 0 0,47-8-54 0 0,0 0 0 0 0,1 1 0 0 0,-1-1 1 0 0,0 0-1 0 0,1 0 0 0 0,-1 0 0 0 0,0 1 0 0 0,1-1 0 0 0,-1 0 0 0 0,0 1 0 0 0,1-1 0 0 0,-1 1 1 0 0,1-1-1 0 0,-1 0 0 0 0,1 1 0 0 0,-1-1 0 0 0,0 2 0 0 0,1-2-3 0 0,0 1 1 0 0,0-1-1 0 0,0 1 0 0 0,1 0 1 0 0,-1-1-1 0 0,0 1 0 0 0,0-1 1 0 0,0 1-1 0 0,0-1 0 0 0,1 1 1 0 0,-1-1-1 0 0,0 1 0 0 0,0-1 1 0 0,1 1-1 0 0,-1-1 0 0 0,0 1 1 0 0,1-1-1 0 0,-1 1 0 0 0,1-1 1 0 0,-1 1-1 0 0,1-1 0 0 0,13 11-59 0 0,0-4 25 0 0,0-1 0 0 0,0 0 1 0 0,23 6-1 0 0,50 9-63 0 0,-83-21 97 0 0,222 33-65 0 0,5-17 77 0 0,-214-15-11 0 0,598 29-3 0 0,27 1 87 0 0,-382-16-9 0 0,307 21 141 0 0,-487-31-212 0 0,96 10 52 0 0,-160-11-56 0 0,-34 2-77 0 0,-179 21 7 0 0,-3-15 80 0 0,196-12-8 0 0,-617 6 178 0 0,559-7-146 0 0,-438-9-43 0 0,-85-1-32 0 0,502 11 44 0 0,-165 2 0 0 0,2 18 0 0 0,208-15 0 0 0,-60 17 0 0 0,97-22 0 0 0,1 0-1 0 0,-1 0 1 0 0,1 0-1 0 0,0 0 1 0 0,-1 0 0 0 0,1 0-1 0 0,-1 0 1 0 0,1 1-1 0 0,-1-1 1 0 0,1 0-1 0 0,-1 0 1 0 0,1 0 0 0 0,0 1-1 0 0,-1-1 1 0 0,1 0-1 0 0,-1 1 1 0 0,1-1-1 0 0,0 0 1 0 0,-1 1 0 0 0,1-1-1 0 0,0 0 1 0 0,-1 1-1 0 0,1-1 1 0 0,0 1-1 0 0,1 0-3 0 0,0 0-1 0 0,0 0 0 0 0,0 0 1 0 0,0 0-1 0 0,1 0 0 0 0,-1 0 1 0 0,0 0-1 0 0,0-1 0 0 0,1 1 0 0 0,-1-1 1 0 0,1 1-1 0 0,1 0 0 0 0,26 7-59 0 0,22 0-10 0 0,1-2 0 0 0,79 0 0 0 0,-86-5 64 0 0,489-3-175 0 0,1-23 198 0 0,-80 4 36 0 0,936-45 274 0 0,-1019 31-254 0 0,-358 33-65 0 0,-1-1 0 0 0,25-8-1 0 0,-38 11-3 0 0,0 0 0 0 0,1 0 0 0 0,-1 0 0 0 0,1 0 0 0 0,-1 0 0 0 0,0-1 0 0 0,1 1 0 0 0,-1 0 0 0 0,1 0 0 0 0,-1-1 0 0 0,0 1 0 0 0,1 0 0 0 0,-1-1 0 0 0,0 1 0 0 0,1 0 0 0 0,-1-1 0 0 0,0 1 0 0 0,0 0 0 0 0,1-1 0 0 0,-1 1 0 0 0,0-1 0 0 0,0 0 0 0 0,0 1 0 0 0,0-1 0 0 0,0 0 0 0 0,0 1 0 0 0,-1-1 0 0 0,1 1 0 0 0,0-1 0 0 0,0 0 0 0 0,-1 1 0 0 0,1-1 0 0 0,0 1 0 0 0,-1-1 0 0 0,1 1 0 0 0,0-1 0 0 0,-1 1 0 0 0,1-1 0 0 0,-1 1 0 0 0,1 0 0 0 0,-1-1 0 0 0,1 1 0 0 0,-2-1 0 0 0,-14-8 0 0 0,-27-7-1 0 0,-84-19-1 0 0,92 26-10 0 0,-600-103-216 0 0,-1 18 170 0 0,-45-6 63 0 0,-198-27-69 0 0,850 121 64 0 0,-99-18 0 0 0,104 18 0 0 0,0-1 0 0 0,1-2 0 0 0,-26-11 0 0 0,45 18-6 0 0,0 0 0 0 0,1 0-1 0 0,-1-1 1 0 0,0 1 0 0 0,-3-5 0 0 0,6 7 3 0 0,0-1-1 0 0,1 1 1 0 0,-1-1 0 0 0,1 1 0 0 0,-1-1-1 0 0,1 1 1 0 0,0-1 0 0 0,-1 0 0 0 0,1 1-1 0 0,0-1 1 0 0,-1 0 0 0 0,1 1 0 0 0,0-1-1 0 0,0 0 1 0 0,0 0 0 0 0,-1 1 0 0 0,1-1-1 0 0,0 0 1 0 0,0 1 0 0 0,0-1 0 0 0,0 0-1 0 0,0 0 1 0 0,0 1 0 0 0,1-1 0 0 0,-1 0-1 0 0,0 0 1 0 0,0 1 0 0 0,0-1 0 0 0,1 0-1 0 0,-1 1 1 0 0,0-1 0 0 0,1 0 0 0 0,-1 1-1 0 0,1-1 1 0 0,-1 1 0 0 0,0-1 0 0 0,1 1-1 0 0,0-1 1 0 0,2-2-18 0 0,0 0 0 0 0,1 0 0 0 0,-1 1 1 0 0,1 0-1 0 0,0-1 0 0 0,-1 2 0 0 0,1-1 0 0 0,0 0 0 0 0,0 1 0 0 0,8-3 0 0 0,7 1-61 0 0,21-3 0 0 0,-21 4 34 0 0,418-21-633 0 0,-247 19 646 0 0,432-26 24 0 0,-51 3 32 0 0,-259 10 0 0 0,-46 2 22 0 0,463-24 139 0 0,-650 31-97 0 0,-79 8-84 0 0,0 0-1 0 0,0 0 1 0 0,0 0-1 0 0,0 0 1 0 0,0 0 0 0 0,0 0-1 0 0,0 0 1 0 0,0 0 0 0 0,0 0-1 0 0,1 0 1 0 0,-1 0 0 0 0,0-1-1 0 0,0 1 1 0 0,0 0 0 0 0,0 0-1 0 0,0 0 1 0 0,0 0 0 0 0,0 0-1 0 0,0 0 1 0 0,0 0 0 0 0,0-1-1 0 0,0 1 1 0 0,0 0 0 0 0,0 0-1 0 0,0 0 1 0 0,0 0 0 0 0,0 0-1 0 0,0 0 1 0 0,0 0-1 0 0,0 0 1 0 0,0-1 0 0 0,0 1-1 0 0,0 0 1 0 0,0 0 0 0 0,0 0-1 0 0,-1 0 1 0 0,1 0 0 0 0,0 0-1 0 0,0 0 1 0 0,0 0 0 0 0,0-1-1 0 0,0 1 1 0 0,0 0 0 0 0,0 0-1 0 0,0 0 1 0 0,0 0 0 0 0,0 0-1 0 0,-1 0 1 0 0,1 0 0 0 0,0 0-1 0 0,0 0 1 0 0,0 0 0 0 0,-5-5 17 0 0,-7-1-24 0 0,1 2 0 0 0,-1-1 0 0 0,1 1 0 0 0,-1 1 0 0 0,-13-2-1 0 0,-2-2-9 0 0,-398-75 5 0 0,5 32 11 0 0,273 36 0 0 0,-712-45 62 0 0,-3 38 15 0 0,-453 34 40 0 0,657-8-117 0 0,643-5 0 0 0,14 0-1 0 0,-55 1 29 0 0,1-2 0 0 0,-99-17 0 0 0,154 18-26 0 0,-1 0 0 0 0,0 0 0 0 0,1 0 0 0 0,-1 0 0 0 0,0 0-1 0 0,1 0 1 0 0,-1 0 0 0 0,0-1 0 0 0,1 1 0 0 0,-1 0 0 0 0,1 0 0 0 0,-1-1 0 0 0,0 1 0 0 0,1 0 0 0 0,-1-1 0 0 0,1 1 0 0 0,-1-1 0 0 0,1 1 0 0 0,-1 0 0 0 0,1-1 0 0 0,-1 0 0 0 0,1 0-1 0 0,1 0 1 0 0,0 0-1 0 0,-1 0 1 0 0,1 0 0 0 0,0 0-1 0 0,-1 0 1 0 0,1 0 0 0 0,0 0-1 0 0,0 1 1 0 0,0-1 0 0 0,-1 0-1 0 0,1 0 1 0 0,0 1-1 0 0,0-1 1 0 0,0 1 0 0 0,0-1-1 0 0,1 1 1 0 0,-1-1 0 0 0,1 0-1 0 0,30-10 42 0 0,-31 10-41 0 0,290-75-5 0 0,-261 69-39 0 0,486-96-210 0 0,-323 68 202 0 0,469-60-2 0 0,4 48 24 0 0,-300 40 28 0 0,-251 11 0 0 0,132 22 0 0 0,-223-23-4 0 0,-7-1-6 0 0,-1 1 0 0 0,0 1 0 0 0,-1 0 0 0 0,1 1 0 0 0,-1 1 0 0 0,19 10 0 0 0,-31-15-12 0 0,-6 3 1 0 0,-5 4 13 0 0,0-1-1 0 0,0 0 1 0 0,-1 0 0 0 0,0-1 0 0 0,0 0-1 0 0,-1 0 1 0 0,1-1 0 0 0,-1-1-1 0 0,-13 5 1 0 0,-27 4 8 0 0,-69 10 0 0 0,71-15 0 0 0,-468 60 272 0 0,254-40-185 0 0,-195 17 0 0 0,-1141 57-10 0 0,-3-66-24 0 0,453-6-53 0 0,647 3 0 0 0,481-31 30 0 0,-28-3 0 0 0,44 0-26 0 0,15 0-28 0 0,20 1-57 0 0,395-36-511 0 0,-213 12 427 0 0,-93 13 152 0 0,477-40 8 0 0,-296 28 5 0 0,253-12-76 0 0,-410 31-14 0 0,192-2-433 0 0,-313 6 474 0 0,0 0-34 0 0,1 1-1 0 0,0 1 1 0 0,35 7-1 0 0,-59-9 93 0 0,0 0 0 0 0,1 0 0 0 0,-1 0 0 0 0,1 0 0 0 0,-1 0 0 0 0,0 0 0 0 0,1 0 0 0 0,-1 0 0 0 0,0 0 0 0 0,1 0 0 0 0,-1 0-1 0 0,1 1 1 0 0,-1-1 0 0 0,0 0 0 0 0,1 0 0 0 0,-1 0 0 0 0,0 1 0 0 0,1-1 0 0 0,-1 0 0 0 0,0 0 0 0 0,0 1 0 0 0,1-1 0 0 0,-1 0 0 0 0,0 1 0 0 0,0-1 0 0 0,1 0 0 0 0,-1 1-1 0 0,0-1 1 0 0,0 0 0 0 0,0 1 0 0 0,0-1 0 0 0,1 1 0 0 0,-2 0-1 0 0,1 0-1 0 0,-1-1 1 0 0,1 1-1 0 0,-1 0 1 0 0,0-1-1 0 0,1 1 1 0 0,-1-1-1 0 0,1 1 1 0 0,-1-1 0 0 0,0 1-1 0 0,0-1 1 0 0,1 1-1 0 0,-1-1 1 0 0,-1 1-1 0 0,-35 13 104 0 0,36-14-110 0 0,-39 9 127 0 0,-1-1 0 0 0,-73 5 0 0 0,51-8-40 0 0,-519 38 230 0 0,455-36-292 0 0,-784 23 18 0 0,361-17-24 0 0,257-3-13 0 0,-879 35 50 0 0,522-10-57 0 0,489-27 16 0 0,-177 5 32 0 0,130-6-48 0 0,196-6-13 0 0,10-1-60 0 0,5 0-169 0 0,18 4 122 0 0,0-2 0 0 0,1-1 1 0 0,28-1-1 0 0,68-10-141 0 0,-88 7 201 0 0,712-68-373 0 0,-572 60 208 0 0,42-4-21 0 0,-145 8 167 0 0,83-11-30 0 0,-133 14 127 0 0,-36-2 296 0 0,-19 0-136 0 0,-1 1 0 0 0,1 2 0 0 0,-46 2 0 0 0,77 1-162 0 0,-281 16 174 0 0,152-6-188 0 0,-554 26 44 0 0,321-19-28 0 0,-257-2-18 0 0,598-15 0 0 0,-122-2 42 0 0,-186-27 0 0 0,299 23-9 0 0,0-1 0 0 0,0-3 0 0 0,-36-13 0 0 0,49 12 10 0 0,22 10-91 0 0,3 0-56 0 0,0 0 90 0 0,-1 1 0 0 0,1-1 0 0 0,0 0 1 0 0,-1 0-1 0 0,1 0 0 0 0,0 1 1 0 0,0-1-1 0 0,0 0 0 0 0,0 1 1 0 0,0-1-1 0 0,1 0 0 0 0,0 0-9 0 0,5-3-21 0 0,0 0-1 0 0,1 1 1 0 0,0-1 0 0 0,0 2-1 0 0,11-4 1 0 0,46-6-166 0 0,-40 8 127 0 0,41-7-12 0 0,0 3-1 0 0,1 4 1 0 0,-1 2-1 0 0,130 13 1 0 0,-144-5-38 0 0,0 2 1 0 0,0 3-1 0 0,87 29 0 0 0,-124-34 77 0 0,21 14 0 0 0,-4-2-10 0 0,-19-9 52 0 0,-4 1 36 0 0,-7-8 188 0 0,-3 2-106 0 0,-1 0-75 0 0,0 0 0 0 0,0 0 0 0 0,0 0 0 0 0,-1-1 0 0 0,1 1 1 0 0,-1-1-1 0 0,0 1 0 0 0,0-1 0 0 0,0 0 0 0 0,0 0 0 0 0,0 0 0 0 0,-1 0 0 0 0,0-1 0 0 0,1 1 0 0 0,-1-1 0 0 0,0 0 0 0 0,0 0 0 0 0,-5 1 0 0 0,-16 6 77 0 0,-1-1-1 0 0,-36 7 1 0 0,-56 3 35 0 0,53-9-111 0 0,-41 6 58 0 0,-125 0 1 0 0,168-15 19 0 0,0-3-1 0 0,1-2 1 0 0,-86-19 0 0 0,130 19-68 0 0,-1 0 0 0 0,1-1 0 0 0,0-1 0 0 0,-22-12 0 0 0,32 15-13 0 0,0-1 0 0 0,0 0 1 0 0,1 0-1 0 0,0-1 1 0 0,0 0-1 0 0,0 0 0 0 0,1-1 1 0 0,-1 0-1 0 0,2 0 0 0 0,-1 0 1 0 0,-4-9-1 0 0,8 12-18 0 0,0 0-1 0 0,0 1 1 0 0,1-1 0 0 0,-1 0-1 0 0,1 0 1 0 0,0 0-1 0 0,0 0 1 0 0,1 0-1 0 0,-1 0 1 0 0,1 0 0 0 0,0 0-1 0 0,0 0 1 0 0,0 0-1 0 0,1 0 1 0 0,1-5-1 0 0,-1 3-14 0 0,1 1-1 0 0,0 0 0 0 0,1 0 0 0 0,-1 0 0 0 0,1 0 0 0 0,0 0 0 0 0,0 0 0 0 0,1 1 0 0 0,7-8 0 0 0,1 0-38 0 0,1 1-1 0 0,0 1 1 0 0,1 1 0 0 0,0 0-1 0 0,1 0 1 0 0,21-8 0 0 0,-15 8-10 0 0,177-75-377 0 0,-144 64 325 0 0,99-22 1 0 0,-60 26 62 0 0,0 4 0 0 0,1 4 1 0 0,0 4-1 0 0,134 11 0 0 0,-154 2-33 0 0,0 3 0 0 0,99 29-1 0 0,159 41-80 0 0,116 35 172 0 0,-304-73 56 0 0,207 33-1 0 0,-28-29 168 0 0,-294-44-254 0 0,13 2 9 0 0,73 0 0 0 0,-112-6-88 0 0,-6-3-61 0 0,-6-3 188 0 0,0-1 1 0 0,0 1-1 0 0,-1 1 1 0 0,0 0 0 0 0,0 0-1 0 0,0 1 1 0 0,0 0-1 0 0,-15-3 1 0 0,-93-15 128 0 0,104 20-142 0 0,-264-14 126 0 0,8 1 427 0 0,268 15-350 0 0,8 0-109 0 0,275-6-12 0 0,-141 4-88 0 0,109-3-20 0 0,418-3-10 0 0,650-10 648 0 0,-634 5-299 0 0,223 15-138 0 0,-898-2-194 0 0,495 16 19 0 0,-8 43 29 0 0,-482-57-51 0 0,79 18 14 0 0,-76-15-30 0 0,1 0 1 0 0,-1 1-1 0 0,21 11 0 0 0,-31-15 7 0 0,2 2 14 0 0,8 14-97 0 0,-16-18 94 0 0,0 1 0 0 0,1-1 1 0 0,-1 0-1 0 0,0 0 0 0 0,0 0 0 0 0,0 0 1 0 0,0 0-1 0 0,0 0 0 0 0,0 1 1 0 0,0-1-1 0 0,0 0 0 0 0,0 0 0 0 0,0 0 1 0 0,1 0-1 0 0,-1 1 0 0 0,0-1 0 0 0,0 0 1 0 0,0 0-1 0 0,0 0 0 0 0,0 0 0 0 0,0 1 1 0 0,0-1-1 0 0,0 0 0 0 0,0 0 0 0 0,0 0 1 0 0,-1 0-1 0 0,1 1 0 0 0,0-1 1 0 0,0 0-1 0 0,0 0 0 0 0,0 0 0 0 0,0 0 1 0 0,0 0-1 0 0,0 1 0 0 0,0-1 0 0 0,0 0 1 0 0,0 0-1 0 0,-1 0 0 0 0,1 0 0 0 0,-3 7-7 0 0,-1-2 0 0 0,0 1 0 0 0,0 0 0 0 0,-1-1 0 0 0,1 0 0 0 0,-1 0-1 0 0,0 0 1 0 0,-1-1 0 0 0,1 1 0 0 0,-1-1 0 0 0,0-1 0 0 0,-10 6-1 0 0,-8 2-6 0 0,-2-1 0 0 0,-26 7 0 0 0,52-17 15 0 0,-91 26 0 0 0,-144 20-1 0 0,-99-8 16 0 0,307-35-14 0 0,-1247 51 0 0 0,1089-54 6 0 0,-233-4 29 0 0,4-17-12 0 0,353 13-23 0 0,53 6-3 0 0,7-1-15 0 0,3 2 7 0 0,0 0 0 0 0,0 0 0 0 0,-1 0 0 0 0,1 0 1 0 0,0 1-1 0 0,0-1 0 0 0,0 0 0 0 0,0 1 0 0 0,1 0 0 0 0,1-1 0 0 0,31-3-91 0 0,-25 4 73 0 0,326-15-670 0 0,-206 12 438 0 0,-65 1 211 0 0,1858-45 12 0 0,-1814 46 57 0 0,604-2 27 0 0,-1 19-47 0 0,-709-16 1 0 0,259 15 0 0 0,-2 15 0 0 0,-239-27 14 0 0,0 2-1 0 0,-1 0 0 0 0,23 9 1 0 0,-42-14-14 0 0,0 0 0 0 0,-1 0 1 0 0,1 0-1 0 0,-1 1 1 0 0,1-1-1 0 0,0 0 1 0 0,-1 0-1 0 0,1 1 1 0 0,-1-1-1 0 0,1 0 1 0 0,-1 1-1 0 0,1-1 1 0 0,-1 1-1 0 0,1-1 1 0 0,-1 1-1 0 0,1-1 1 0 0,-1 1-1 0 0,0-1 1 0 0,1 1-1 0 0,-1-1 1 0 0,1 2-1 0 0,-1-1-1 0 0,-1 0 0 0 0,1 0 0 0 0,-1 0 0 0 0,1 0-1 0 0,-1 0 1 0 0,1 0 0 0 0,-1-1 0 0 0,1 1 0 0 0,-1 0 0 0 0,0 0 0 0 0,0 0-1 0 0,1-1 1 0 0,-1 1 0 0 0,0 0 0 0 0,0-1 0 0 0,0 1 0 0 0,0-1 0 0 0,-1 2 0 0 0,-24 10-62 0 0,4-5 25 0 0,-1-1-1 0 0,1 0 0 0 0,-46 4 1 0 0,-75-3 1 0 0,118-7 43 0 0,-556-3 140 0 0,530 2-140 0 0,-698-26 105 0 0,361 10-105 0 0,-1984-31-166 0 0,669 36 459 0 0,1041-2-246 0 0,87-32-53 0 0,552 43 1 0 0,-48-4 2 0 0,1-4 1 0 0,-89-24-1 0 0,132 25 40 0 0,27 10-43 0 0,-1 0 0 0 0,1-1 1 0 0,-1 1-1 0 0,1 0 0 0 0,-1 0 1 0 0,0 0-1 0 0,1-1 1 0 0,0 1-1 0 0,-1 0 0 0 0,1-1 1 0 0,-1 1-1 0 0,1 0 0 0 0,-1-1 1 0 0,1 1-1 0 0,0-1 1 0 0,-1 1-1 0 0,1-1 0 0 0,0 1 1 0 0,-1-1-1 0 0,1 1 1 0 0,0-1-1 0 0,-1 1 0 0 0,1-1 1 0 0,0 1-1 0 0,0-1 0 0 0,0 1 1 0 0,0-2-1 0 0,0 1 0 0 0,1-1 0 0 0,-1 1 0 0 0,1-1 0 0 0,0 1-1 0 0,0-1 1 0 0,0 1 0 0 0,0-1 0 0 0,0 1 0 0 0,0 0 0 0 0,0-1-1 0 0,0 1 1 0 0,0 0 0 0 0,1 0 0 0 0,-1 0 0 0 0,3-2 0 0 0,29-16 7 0 0,-26 15-1 0 0,51-24-29 0 0,1 2-1 0 0,81-24 1 0 0,132-21-318 0 0,656-93-72 0 0,-48 58 403 0 0,-627 78 9 0 0,281-22 1 0 0,-61 7 0 0 0,1554-137 0 0 0,4 95 0 0 0,-1082 83-227 0 0,-5 29-675 0 0,-432 15-481 0 0,-499-40 1327 0 0,-84-13 308 0 0,-151-16 124 0 0,-394 0 40 0 0,487 23-412 0 0,-1528-45 132 0 0,1437 44-116 0 0,-807-12 220 0 0,947 17-210 0 0,-102 2 48 0 0,160 0-75 0 0,13-1 9 0 0,0 0 1 0 0,0-1 0 0 0,-18-1 0 0 0,370 56 61 0 0,372 10 54 0 0,-374-38-53 0 0,226 29-22 0 0,-4 24 1 0 0,-6 15 30 0 0,58 36 48 0 0,-540-113-116 0 0,527 146 77 0 0,-536-143-69 0 0,327 111 57 0 0,-286-91-43 0 0,161 88 0 0 0,-259-124-38 0 0,48 31 0 0 0,-52-33 0 0 0,0 1 0 0 0,-1 0 0 0 0,0 0 0 0 0,1 0 0 0 0,-2 0 0 0 0,1 1 0 0 0,0-1 0 0 0,-1 1 0 0 0,3 5 0 0 0,-5-8-3 0 0,0 1 0 0 0,0-1 1 0 0,-1 1-1 0 0,1-1 0 0 0,-1 1 0 0 0,1 0 0 0 0,-1-1 0 0 0,0 1 0 0 0,0 0 1 0 0,0-1-1 0 0,0 1 0 0 0,0-1 0 0 0,-1 1 0 0 0,1 0 0 0 0,-1-1 0 0 0,0 1 1 0 0,0-1-1 0 0,0 1 0 0 0,0-1 0 0 0,0 0 0 0 0,0 1 0 0 0,-1-1 0 0 0,1 0 1 0 0,-1 0-1 0 0,1 0 0 0 0,-1 0 0 0 0,0 0 0 0 0,0 0 0 0 0,-2 2 0 0 0,-4 2-6 0 0,0 0-1 0 0,0 0 1 0 0,-1-1 0 0 0,0 0-1 0 0,0 0 1 0 0,-12 4-1 0 0,-25 7 9 0 0,-72 15 0 0 0,-52 0 77 0 0,-90-3 108 0 0,-4-15-75 0 0,-28 2 7 0 0,219-10-80 0 0,-219 21 105 0 0,283-25-133 0 0,-25 5-14 0 0,31-5-53 0 0,5-1-153 0 0,0 0 194 0 0,0 1 1 0 0,0-1-1 0 0,0 0 1 0 0,-1 1 0 0 0,1-1-1 0 0,0 1 1 0 0,0 0-1 0 0,1 1 1 0 0,8 2-25 0 0,15 4-99 0 0,2-2 0 0 0,40 5 0 0 0,57-1-66 0 0,-40-5 203 0 0,74 9-43 0 0,543 54 178 0 0,-441-17 45 0 0,-256-49-178 0 0,6 0 2 0 0,0 1 0 0 0,0 0 0 0 0,-1 1 0 0 0,0 1 0 0 0,0-1 0 0 0,0 2 0 0 0,15 9 0 0 0,-14-4 0 0 0,-4 3 0 0 0,-6-11 0 0 0,-1 0 0 0 0,1-1 0 0 0,-1 1 0 0 0,0 0 0 0 0,0 0 0 0 0,0-1 0 0 0,0 1 0 0 0,0 0 0 0 0,-1 0 0 0 0,1-1 0 0 0,-1 1 0 0 0,1-1 0 0 0,-1 1 0 0 0,0 0 0 0 0,0-1 0 0 0,-1 1 0 0 0,1-1 0 0 0,0 0 0 0 0,-1 1 0 0 0,0-1 0 0 0,1 0 0 0 0,-1 0 0 0 0,-4 4 0 0 0,-2 1 0 0 0,-1 0 0 0 0,1-1 0 0 0,-1 0 0 0 0,-17 8 0 0 0,-19 8 13 0 0,-1-2 0 0 0,-71 20 0 0 0,-102 14 82 0 0,115-30-85 0 0,-141 33-4 0 0,-317 30-1 0 0,143-35 187 0 0,405-49-121 0 0,-1 1-1 0 0,-23 8 1 0 0,36-11 10 0 0,5 1-14 0 0,2 1-65 0 0,1 0 0 0 0,-1-1 0 0 0,1 1 0 0 0,0-1 0 0 0,0 0 0 0 0,12 2 0 0 0,44 4-4 0 0,-35-6 3 0 0,257 12-53 0 0,4-22-30 0 0,-129 2 64 0 0,760 0 97 0 0,-112 35 261 0 0,1 27-140 0 0,12 33-185 0 0,-130-13-29 0 0,69 23-46 0 0,-715-91 22 0 0,52 16 0 0 0,-93-23-27 0 0,-6 0-103 0 0,-23 2 59 0 0,1 0 0 0 0,-35-2 0 0 0,-55-6 73 0 0,68 2 74 0 0,-1548-100 748 0 0,297 41-699 0 0,1206 59-86 0 0,-697-3-1 0 0,0 37 0 0 0,-13 44 234 0 0,791-74-223 0 0,-24 5 88 0 0,56-3 77 0 0,217 1-225 0 0,-124-5 13 0 0,106 3-42 0 0,1405 22 532 0 0,-1474-20-456 0 0,1462 30 81 0 0,-550-14-145 0 0,-342 0-235 0 0,-429-13 92 0 0,224-1-278 0 0,-264-4 208 0 0,79-4-259 0 0,-328 2 474 0 0,-16-3-105 0 0,5 0 146 0 0,-69-11-235 0 0,-144-7 1 0 0,220 21 256 0 0,-333-22-72 0 0,-416-19 46 0 0,-891 62 313 0 0,1636-21-283 0 0,-371 25 262 0 0,4 25-108 0 0,371-50-157 0 0,-202 44 99 0 0,168-34-86 0 0,0 1-1 0 0,0 2 0 0 0,-50 26 0 0 0,85-39-11 0 0,0 0-1 0 0,0 0 1 0 0,0 0 0 0 0,0 0 0 0 0,0 0 0 0 0,0 0-1 0 0,-1 0 1 0 0,1 0 0 0 0,0 0 0 0 0,0 0-1 0 0,0 0 1 0 0,0 0 0 0 0,0 0 0 0 0,0 0-1 0 0,0 0 1 0 0,0 0 0 0 0,0 0 0 0 0,0 1 0 0 0,-1-1-1 0 0,1 0 1 0 0,0 0 0 0 0,0 0 0 0 0,0 0-1 0 0,0 0 1 0 0,0 0 0 0 0,0 0 0 0 0,0 0 0 0 0,0 0-1 0 0,0 0 1 0 0,0 1 0 0 0,0-1 0 0 0,0 0-1 0 0,0 0 1 0 0,0 0 0 0 0,0 0 0 0 0,0 0 0 0 0,0 0-1 0 0,0 0 1 0 0,0 1 0 0 0,0-1 0 0 0,0 0-1 0 0,0 0 1 0 0,0 0 0 0 0,0 0 0 0 0,0 0 0 0 0,0 0-1 0 0,0 0 1 0 0,0 0 0 0 0,0 0 0 0 0,0 1-1 0 0,0-1 1 0 0,0 0 0 0 0,0 0 0 0 0,1 0 0 0 0,1 4-1 0 0,1 0 1 0 0,-1 0 0 0 0,1 0 0 0 0,0-1 0 0 0,0 1 0 0 0,1-1-1 0 0,-1 0 1 0 0,1 0 0 0 0,-1 0 0 0 0,1 0 0 0 0,0-1 0 0 0,0 1-1 0 0,8 2 1 0 0,6 2-1 0 0,-1-1-1 0 0,24 5 0 0 0,-27-8 2 0 0,70 16 3 0 0,121 10 0 0 0,90-11 151 0 0,-110-8 28 0 0,926 37 123 0 0,-268-15-622 0 0,-664-24 201 0 0,352 26-239 0 0,-498-31 314 0 0,45 8-80 0 0,-75-11 56 0 0,-6 3-184 0 0,-8 4 227 0 0,1 0 0 0 0,-2 0 0 0 0,1-1 0 0 0,-1-1 1 0 0,0 0-1 0 0,0 0 0 0 0,-17 3 0 0 0,-94 15-16 0 0,119-22 38 0 0,-138 16 88 0 0,-171 0 0 0 0,-145-27 35 0 0,218-2-145 0 0,-309-1-92 0 0,437 23 66 0 0,57-3 30 0 0,40-7 29 0 0,12 0 48 0 0,5 3 0 0 0,1 1-59 0 0,0 0 0 0 0,1 0 0 0 0,0-1 0 0 0,0 1 0 0 0,0-1 0 0 0,0 0 0 0 0,0 0 0 0 0,1-1 0 0 0,-1 1-1 0 0,1-1 1 0 0,0 0 0 0 0,6 2 0 0 0,12 3-29 0 0,33 6 1 0 0,-44-11 9 0 0,362 44-49 0 0,-213-32 55 0 0,1042 39-1686 0 0,-986-55 1279 0 0,-214 2 496 0 0,-7 0-10 0 0,-302 2-51 0 0,-3-25 131 0 0,-181-32 69 0 0,254 32-133 0 0,4 0-20 0 0,133 9-22 0 0,-172-17 201 0 0,260 31-170 0 0,9 0 5 0 0,5 0-65 0 0,-1-1 0 0 0,1 1 1 0 0,-1-1-1 0 0,1 1 0 0 0,-1-1 0 0 0,4-2 0 0 0,11-2-17 0 0,611-55-552 0 0,-34 52 789 0 0,-388 9-131 0 0,-168-1-102 0 0,14 0-54 0 0,62 7-1 0 0,-114-7 53 0 0,1 0-1 0 0,0 0 1 0 0,-1 0 0 0 0,1 0-1 0 0,0 0 1 0 0,0 0 0 0 0,-1 0-1 0 0,1 0 1 0 0,0 0 0 0 0,-1 1-1 0 0,1-1 1 0 0,0 0-1 0 0,-1 1 1 0 0,1-1 0 0 0,-1 0-1 0 0,1 1 1 0 0,0-1 0 0 0,0 1-1 0 0,-2 0 3 0 0,1 0 0 0 0,0 0 0 0 0,-1 0 0 0 0,0-1 0 0 0,1 1 0 0 0,-1 0-1 0 0,1 0 1 0 0,-1-1 0 0 0,0 1 0 0 0,1 0 0 0 0,-1-1 0 0 0,0 1 0 0 0,0-1 0 0 0,0 1 0 0 0,1-1-1 0 0,-1 0 1 0 0,-2 1 0 0 0,-20 9 5 0 0,-6-1 35 0 0,0-1 0 0 0,-42 5 0 0 0,-62 2 144 0 0,109-13-161 0 0,-655 35 924 0 0,318-22-302 0 0,327-13-573 0 0,-139 4 299 0 0,127-6-208 0 0,-78-12-1 0 0,116 12-152 0 0,-21-7 48 0 0,29 7-57 0 0,-1 0 0 0 0,1 0 1 0 0,0-1-1 0 0,-1 1 0 0 0,1 0 1 0 0,0 0-1 0 0,-1 0 1 0 0,1 0-1 0 0,0 0 0 0 0,-1 0 1 0 0,1 0-1 0 0,0-1 0 0 0,-1 1 1 0 0,1 0-1 0 0,0 0 1 0 0,0-1-1 0 0,-1 1 0 0 0,1 0 1 0 0,0 0-1 0 0,0-1 1 0 0,0 1-1 0 0,-1 0 0 0 0,1 0 1 0 0,0-1-1 0 0,0 1 0 0 0,0 0 1 0 0,-1-1-1 0 0,2-1 0 0 0,-1 1 0 0 0,1-1 0 0 0,-1 1 0 0 0,1-1 0 0 0,0 1 0 0 0,-1 0 1 0 0,1-1-1 0 0,0 1 0 0 0,0 0 0 0 0,0 0 0 0 0,0-1 0 0 0,0 1 0 0 0,0 0 0 0 0,0 0 0 0 0,0 0 0 0 0,1 0 0 0 0,1-1 0 0 0,29-17-10 0 0,-25 15-1 0 0,29-15-78 0 0,1 2 0 0 0,0 2 0 0 0,1 1-1 0 0,67-15 1 0 0,164-16-271 0 0,-215 38 282 0 0,602-55-146 0 0,-397 43 224 0 0,157-9 72 0 0,-220 15-76 0 0,296-5-432 0 0,-440 22 439 0 0,38 1-75 0 0,-132 1-171 0 0,-687 33 110 0 0,-781-100 666 0 0,561-76 27 0 0,940 135-550 0 0,-147-33 135 0 0,136 29-103 0 0,0-1 0 0 0,0-1 1 0 0,1-1-1 0 0,1 0 0 0 0,-28-18 0 0 0,44 26-32 0 0,0-1 0 0 0,0 1 1 0 0,0-1-1 0 0,0 0 0 0 0,0 1 0 0 0,0-1 0 0 0,1 0 0 0 0,-1 0 0 0 0,1 0 1 0 0,-1 0-1 0 0,1-1 0 0 0,0 1 0 0 0,-1 0 0 0 0,1-1 0 0 0,0 1 0 0 0,1 0 0 0 0,-1-1 1 0 0,0 1-1 0 0,1-1 0 0 0,-1 1 0 0 0,1-1 0 0 0,0 0 0 0 0,0 1 0 0 0,0-1 1 0 0,0 1-1 0 0,0-1 0 0 0,1 1 0 0 0,-1-1 0 0 0,1 1 0 0 0,0-1 0 0 0,-1 1 0 0 0,1-1 1 0 0,0 1-1 0 0,0 0 0 0 0,1-1 0 0 0,-1 1 0 0 0,0 0 0 0 0,1 0 0 0 0,0 0 1 0 0,-1 0-1 0 0,1 0 0 0 0,0 0 0 0 0,0 1 0 0 0,3-3 0 0 0,10-7 11 0 0,0 1-1 0 0,0 1 0 0 0,31-14 1 0 0,56-15-89 0 0,-10 9-53 0 0,110-18 1 0 0,98-3-114 0 0,-299 50 234 0 0,819-110-211 0 0,-247 61 211 0 0,-494 44 0 0 0,157-7 0 0 0,237 21 0 0 0,-274 7 0 0 0,-193-16 0 0 0,18 6-13 0 0,-46-1-184 0 0,-60 1 65 0 0,-162-9 1 0 0,127-2 92 0 0,-442-6 106 0 0,-1005-5 336 0 0,777 27-283 0 0,659-9-51 0 0,104-1-44 0 0,-46 1 126 0 0,-116-12 1 0 0,183 9-124 0 0,7 0-87 0 0,79-34-371 0 0,143-39 0 0 0,98-3-131 0 0,-269 65 474 0 0,737-119-253 0 0,10 64 268 0 0,-391 54 176 0 0,532 50 0 0 0,-841-28 42 0 0,163 38 0 0 0,-254-45-147 0 0,27 12-22 0 0,-38-14 21 0 0,0 0 1 0 0,0 0-1 0 0,0 0 0 0 0,0 0 0 0 0,0 0 1 0 0,0 0-1 0 0,0 0 0 0 0,0 0 0 0 0,0 0 1 0 0,0 0-1 0 0,0 0 0 0 0,0 0 1 0 0,-1 0-1 0 0,1 0 0 0 0,0 1 0 0 0,0-1 1 0 0,0 0-1 0 0,0 0 0 0 0,0 0 0 0 0,0 0 1 0 0,0 0-1 0 0,0 0 0 0 0,0 0 0 0 0,0 0 1 0 0,0 0-1 0 0,0 0 0 0 0,0 1 0 0 0,0-1 1 0 0,0 0-1 0 0,0 0 0 0 0,0 0 0 0 0,0 0 1 0 0,0 0-1 0 0,0 0 0 0 0,0 0 0 0 0,0 0 1 0 0,0 0-1 0 0,0 0 0 0 0,0 1 0 0 0,0-1 1 0 0,0 0-1 0 0,0 0 0 0 0,0 0 0 0 0,1 0 1 0 0,-1 0-1 0 0,0 0 0 0 0,0 0 0 0 0,0 0 1 0 0,0 0-1 0 0,0 0 0 0 0,0 0 0 0 0,0 0 1 0 0,0 0-1 0 0,0 0 0 0 0,0 0 0 0 0,0 1 1 0 0,0-1-1 0 0,1 0 0 0 0,-1 0 0 0 0,0 0 1 0 0,0 0-1 0 0,0 0 0 0 0,0 0 0 0 0,0 0 1 0 0,0 0-1 0 0,0 0 0 0 0,0 0 1 0 0,-4 4-38 0 0,0 0 1 0 0,-1 0 0 0 0,0-1 0 0 0,0 0 0 0 0,0 1 0 0 0,0-1 0 0 0,0-1 0 0 0,-12 5 0 0 0,-2-1-42 0 0,-31 7 0 0 0,-26-1-29 0 0,-111 3 0 0 0,110-11 84 0 0,-477 26 270 0 0,218-13-90 0 0,-1163 10 901 0 0,1438-28-1020 0 0,-339-12 88 0 0,376 11-100 0 0,-1-2-1 0 0,1 0 0 0 0,-37-13 1 0 0,43 9 29 0 0,18 8-53 0 0,0 0 1 0 0,-1 0 0 0 0,1 0-1 0 0,-1-1 1 0 0,1 1-1 0 0,0 0 1 0 0,-1-1-1 0 0,1 1 1 0 0,-1 0-1 0 0,1-1 1 0 0,0 1 0 0 0,0 0-1 0 0,-1-1 1 0 0,1 1-1 0 0,0-1 1 0 0,0 1-1 0 0,-1-1 1 0 0,1 1-1 0 0,0 0 1 0 0,0-1 0 0 0,0 1-1 0 0,0-1 1 0 0,0 0-1 0 0,0-2 0 0 0,0 1 1 0 0,1-1-1 0 0,0 1 0 0 0,-1 0 0 0 0,1-1 0 0 0,0 1 0 0 0,0 0 0 0 0,0-1 1 0 0,0 1-1 0 0,1 0 0 0 0,-1 0 0 0 0,1 0 0 0 0,-1 0 0 0 0,3-2 1 0 0,2-2-16 0 0,1 0 0 0 0,12-10 0 0 0,3 1-129 0 0,0 2 0 0 0,1 0 1 0 0,40-15-1 0 0,80-20-256 0 0,193-32-172 0 0,9 23 308 0 0,1001-68 208 0 0,-640 134 343 0 0,-569 6-273 0 0,-137-15-14 0 0,1 0 0 0 0,0 0 0 0 0,0 0 0 0 0,-1 0 0 0 0,1 1 0 0 0,0-1 0 0 0,-1 0 0 0 0,1 0 0 0 0,0 0 0 0 0,0 1 0 0 0,-1-1 0 0 0,1 0 0 0 0,0 1 0 0 0,-1-1 0 0 0,1 0 0 0 0,-1 1 0 0 0,1-1 0 0 0,-1 1 0 0 0,1-1 0 0 0,0 2 0 0 0,-2-1 0 0 0,1 0 1 0 0,-1 0-1 0 0,0 0 0 0 0,0-1 0 0 0,0 1 0 0 0,0 0 0 0 0,0 0 0 0 0,0-1 1 0 0,0 1-1 0 0,0 0 0 0 0,0-1 0 0 0,-1 1 0 0 0,1-1 0 0 0,0 1 1 0 0,0-1-1 0 0,0 0 0 0 0,-1 0 0 0 0,-1 1 0 0 0,-31 5-15 0 0,-19 0-32 0 0,-63-2 0 0 0,-57-9 13 0 0,103 2 38 0 0,51 3 1 0 0,-784-41 382 0 0,47-32 61 0 0,579 52-399 0 0,-164-24 89 0 0,260 29-87 0 0,70 13-24 0 0,1 0 0 0 0,0-1 0 0 0,0 0 0 0 0,0-1 0 0 0,-11-6 0 0 0,19 10-19 0 0,1 0-1 0 0,-1 0 1 0 0,1 0 0 0 0,-1 0-1 0 0,1 0 1 0 0,0 0-1 0 0,0-1 1 0 0,-1 1-1 0 0,1 0 1 0 0,0-1 0 0 0,0 1-1 0 0,0 0 1 0 0,1-1-1 0 0,-1 0 1 0 0,0 1-1 0 0,0-1 1 0 0,1 1 0 0 0,-1-1-1 0 0,1 0 1 0 0,-1 1-1 0 0,1-1 1 0 0,0 0-1 0 0,0 0 1 0 0,0 1 0 0 0,0-1-1 0 0,0 0 1 0 0,0 0-1 0 0,0 1 1 0 0,1-1 0 0 0,-1 0-1 0 0,0 1 1 0 0,1-1-1 0 0,0 0 1 0 0,-1 1-1 0 0,1-1 1 0 0,0 1 0 0 0,1-3-1 0 0,2-1-7 0 0,-1-1 0 0 0,2 1 0 0 0,-1 0-1 0 0,0 0 1 0 0,1 0 0 0 0,0 0 0 0 0,0 1 0 0 0,1 0-1 0 0,8-5 1 0 0,9-4-33 0 0,27-11-1 0 0,-31 15-7 0 0,62-26-52 0 0,2 4 0 0 0,1 4 0 0 0,1 3 1 0 0,159-23-1 0 0,360 8-309 0 0,64 63 477 0 0,-240 20-22 0 0,-311-22-44 0 0,-95-16-39 0 0,-1 0-1 0 0,1 1 1 0 0,22 12 0 0 0,-40-17 4 0 0,0 0-1 0 0,0 0 1 0 0,-1 1 0 0 0,1 0-1 0 0,0-1 1 0 0,-1 1 0 0 0,0 0-1 0 0,0 0 1 0 0,0 1 0 0 0,0-1-1 0 0,0 1 1 0 0,3 6 0 0 0,-6-10 20 0 0,0 0 1 0 0,0 0 0 0 0,0 1 0 0 0,1-1-1 0 0,-1 0 1 0 0,0 0 0 0 0,0 0 0 0 0,0 1-1 0 0,0-1 1 0 0,0 0 0 0 0,0 0 0 0 0,0 1-1 0 0,0-1 1 0 0,0 0 0 0 0,0 0 0 0 0,0 0 0 0 0,0 1-1 0 0,0-1 1 0 0,0 0 0 0 0,0 0 0 0 0,0 1-1 0 0,0-1 1 0 0,-1 0 0 0 0,1 0 0 0 0,0 0-1 0 0,0 1 1 0 0,0-1 0 0 0,-5 8-32 0 0,1 0 0 0 0,-1 0 0 0 0,-1 0 0 0 0,1-1 0 0 0,-1 0 0 0 0,0 0 0 0 0,-1-1 0 0 0,0 1 0 0 0,0-1 0 0 0,0-1 0 0 0,-1 0 0 0 0,-11 7 0 0 0,-10 3 38 0 0,-1 0 0 0 0,-38 11-1 0 0,-85 18 23 0 0,85-26 40 0 0,-359 74 358 0 0,-7-27 47 0 0,272-42-315 0 0,69-10-71 0 0,-143 22 48 0 0,2 17-70 0 0,166-34-60 0 0,67-17 0 0 0,0-1 0 0 0,-1 0 0 0 0,1 1 0 0 0,0-1 0 0 0,0 1 0 0 0,0-1 0 0 0,0 1 0 0 0,0-1 0 0 0,0 1 0 0 0,0 0 0 0 0,0-1 0 0 0,-1 3 0 0 0,2-3 0 0 0,0 1 0 0 0,-1 0 0 0 0,1-1 0 0 0,0 1 0 0 0,0 0 0 0 0,0-1 0 0 0,0 1 0 0 0,0 0 0 0 0,0-1 0 0 0,0 1 0 0 0,0 0 0 0 0,0-1 0 0 0,0 1 0 0 0,0 0 0 0 0,0-1 0 0 0,0 1 0 0 0,1-1 0 0 0,-1 1 0 0 0,0 0 0 0 0,0-1 0 0 0,1 1 0 0 0,0 0 0 0 0,10 13 0 0 0,-5-9-21 0 0,1 0-1 0 0,-1-1 0 0 0,1 0 1 0 0,0 0-1 0 0,0-1 0 0 0,1 1 1 0 0,14 3-1 0 0,60 10-198 0 0,-59-13 181 0 0,306 48-264 0 0,17 3 230 0 0,-153-17 41 0 0,301 100 0 0 0,-494-138 32 0 0,408 155-67 0 0,-321-116 50 0 0,-2 3 0 0 0,125 84 1 0 0,-185-110 48 0 0,19 14-9 0 0,-41-27-25 0 0,0-1 0 0 0,1 2 0 0 0,-1-1 0 0 0,0 0 0 0 0,0 1 0 0 0,-1-1 0 0 0,1 1 0 0 0,3 8 0 0 0,-6-12 0 0 0,0 0-1 0 0,0 0 1 0 0,0 0 0 0 0,0 0-1 0 0,0 1 1 0 0,0-1-1 0 0,0 0 1 0 0,0 0 0 0 0,0 0-1 0 0,0 0 1 0 0,0 1-1 0 0,0-1 1 0 0,0 0 0 0 0,0 0-1 0 0,0 0 1 0 0,0 1-1 0 0,0-1 1 0 0,0 0-1 0 0,0 0 1 0 0,0 0 0 0 0,0 0-1 0 0,0 1 1 0 0,0-1-1 0 0,0 0 1 0 0,0 0 0 0 0,0 0-1 0 0,0 0 1 0 0,-1 1-1 0 0,1-1 1 0 0,0 0 0 0 0,-4 5-12 0 0,1 0 1 0 0,-1-1-1 0 0,0 1 1 0 0,-1-1-1 0 0,1 0 1 0 0,-1 0 0 0 0,0-1-1 0 0,0 1 1 0 0,0-1-1 0 0,0 0 1 0 0,-1 0-1 0 0,1-1 1 0 0,-7 3 0 0 0,-12 3-26 0 0,-46 9 0 0 0,63-16 27 0 0,-82 15-17 0 0,-160 7-1 0 0,-94-21-20 0 0,249-2 47 0 0,-674-32 135 0 0,343 10-61 0 0,-1648-30-58 0 0,796 103 51 0 0,1158-43-43 0 0,-824 66-716 0 0,793-58 421 0 0,-312 41-974 0 0,458-57 1240 0 0,-37 8-240 0 0,-72 2 0 0 0,130-22 3 0 0,20-5-960 0 0,1 1 1 0 0,0 2-1 0 0,70-16 0 0 0,291-32-3582 0 0,-288 49 3986 0 0,289-25-623 0 0,207 23 3444 0 0,-566 16-1878 0 0,271 5 926 0 0,-1 26 660 0 0,-265-23-970 0 0,-48-7-488 0 0,-4 3-163 0 0,-1 0 1 0 0,1-1-1 0 0,-1 0 1 0 0,0-1-1 0 0,0 1 1 0 0,0-1-1 0 0,-14 4 1 0 0,-58 8 361 0 0,64-13-376 0 0,-333 28 1134 0 0,250-24-950 0 0,-859 32 371 0 0,435-37-648 0 0,-454 6 0 0 0,-95 20-152 0 0,506-1 800 0 0,505-22 120 0 0,0 2-1 0 0,-110 27 1 0 0,167-32-555 0 0,8 1-314 0 0,20 7-37 0 0,0-1 1 0 0,0-1-1 0 0,1-1 1 0 0,0-1-1 0 0,44 2 1 0 0,136-7-255 0 0,-192 0 362 0 0,447-27-249 0 0,-152 6 190 0 0,1 4 42 0 0,478-24-226 0 0,-752 39 252 0 0,401-14-398 0 0,-1 14-395 0 0,-230 12 150 0 0,-3 16 202 0 0,-179-20 768 0 0,1 1-1 0 0,47 23 880 0 0,-75-28-1117 0 0,1 1 0 0 0,0-1 0 0 0,0 1 1 0 0,-1-1-1 0 0,1 0 0 0 0,-1 0 0 0 0,0 0 0 0 0,0 0 0 0 0,0-1 0 0 0,0 1 0 0 0,0-1 0 0 0,0 0 0 0 0,0 0 0 0 0,0 0 0 0 0,-5 1 0 0 0,-10 1 213 0 0,-30 2 0 0 0,32-4-140 0 0,-607 16 1809 0 0,-3-40-1608 0 0,309 10-196 0 0,-587-34 58 0 0,287 14-90 0 0,414 23-104 0 0,-721-27 73 0 0,-1 55-28 0 0,7 71 449 0 0,865-86-176 0 0,161-18-233 0 0,-27 5-207 0 0,1665-240-375 0 0,-1235 200 487 0 0,-200 22 0 0 0,362-32 0 0 0,-1 30 0 0 0,-136 51 168 0 0,-520-19-90 0 0,-1 0 0 0 0,0 1 0 0 0,21 7 0 0 0,-34-9 42 0 0,-24 11 15 0 0,3-6-107 0 0,-1 0 0 0 0,1-1 0 0 0,-37 4-1 0 0,-67 0 76 0 0,107-8-84 0 0,-458 10 266 0 0,276-8-250 0 0,-641 0 177 0 0,501-4-117 0 0,-614-21 282 0 0,270 3-216 0 0,2 23-126 0 0,538 1-25 0 0,-473 21-51 0 0,5 25-90 0 0,246 3 93 0 0,65-8 22 0 0,347-50-145 0 0,86-8-358 0 0,120-33-31 0 0,-82 13 316 0 0,827-97 69 0 0,438 55 282 0 0,-1401 73-117 0 0,308-1-2 0 0,-4 20 15 0 0,-338-18-10 0 0,23 3 44 0 0,-1 0 0 0 0,25 8 0 0 0,-46-10 26 0 0,-4-1-61 0 0,1 1 0 0 0,-1 0 0 0 0,1 0-1 0 0,-1-1 1 0 0,0 1 0 0 0,1 0 0 0 0,-1-1-1 0 0,0 1 1 0 0,0 0 0 0 0,0-1 0 0 0,1 1-1 0 0,-2-1 1 0 0,0 1 7 0 0,-7 5 27 0 0,-1-2-1 0 0,0 1 1 0 0,0-1 0 0 0,-19 4-1 0 0,-48 8 155 0 0,57-12-148 0 0,-359 46 526 0 0,-4-19-302 0 0,294-25-252 0 0,-2246 68 554 0 0,1919-80-624 0 0,-325-1-157 0 0,0 22 76 0 0,588-7 127 0 0,-194 5-18 0 0,488-7-494 0 0,-8-4 231 0 0,757 2-876 0 0,-823-6 1124 0 0,262-12-110 0 0,40 1 143 0 0,-338 14 0 0 0,-13 3-2 0 0,-18-4 2 0 0,0 0 0 0 0,0 0 0 0 0,0 0 0 0 0,0 0 0 0 0,0 0 0 0 0,0 0 0 0 0,0 0 0 0 0,0 0 0 0 0,0 0 0 0 0,1 0 0 0 0,-1 0 0 0 0,0 0 0 0 0,0 0 0 0 0,0 0 0 0 0,0 0 0 0 0,0 0 0 0 0,0 0 0 0 0,0 0 0 0 0,0 0-1 0 0,0 0 1 0 0,0 1 0 0 0,0-1 0 0 0,0 0 0 0 0,0 0 0 0 0,0 0 0 0 0,0 0 0 0 0,0 0 0 0 0,1 0 0 0 0,-1 0 0 0 0,0 0 0 0 0,0 0 0 0 0,0 1 0 0 0,0-1 0 0 0,0 0 0 0 0,0 0 0 0 0,0 0 0 0 0,0 0 0 0 0,0 0 0 0 0,0 0 0 0 0,-1 0 0 0 0,1 0 0 0 0,0 0 0 0 0,0 1 0 0 0,0-1 0 0 0,0 0 0 0 0,0 0-1 0 0,0 0 1 0 0,0 0 0 0 0,0 0 0 0 0,0 0 0 0 0,0 0 0 0 0,0 0 0 0 0,0 0 0 0 0,0 0 0 0 0,-9 5 20 0 0,-9 1 38 0 0,1 0 0 0 0,-1-1 0 0 0,0-1 0 0 0,-32 3-1 0 0,24-4 8 0 0,-162 25 268 0 0,-507 58 2 0 0,-390-68-197 0 0,723-55-149 0 0,154 11-119 0 0,49 14 66 0 0,104 11 40 0 0,40 1-6 0 0,0 0 1 0 0,1 0-1 0 0,-28-6 0 0 0,33 3 6 0 0,7 3-36 0 0,4-2-41 0 0,0 1 78 0 0,0 0-1 0 0,0-1 1 0 0,0 1-1 0 0,0 0 1 0 0,0 0-1 0 0,0 0 1 0 0,0 1-1 0 0,1-1 1 0 0,-1 0-1 0 0,4 0 1 0 0,-1 0-18 0 0,52-12-289 0 0,87-11-1 0 0,60 8 192 0 0,-155 13 115 0 0,304-11-93 0 0,-351 14 176 0 0,-5 0 26 0 0,-31-1-4 0 0,-1 2 0 0 0,1 1 0 0 0,-38 8 0 0 0,10-2-26 0 0,-54 3-44 0 0,-84 11-12 0 0,-586 41 697 0 0,705-61-598 0 0,1-4-1 0 0,-1-3 0 0 0,-80-17 1 0 0,148 19-74 0 0,0 0 0 0 0,1-1 1 0 0,-1-1-1 0 0,1 0 1 0 0,-17-9-1 0 0,19 5-24 0 0,10 8-7 0 0,0 1 1 0 0,-1-1-1 0 0,1 0 0 0 0,0 0 0 0 0,0 1 0 0 0,0-1 1 0 0,0 0-1 0 0,0 0 0 0 0,0 1 0 0 0,0-1 1 0 0,0 0-1 0 0,0 0 0 0 0,0 1 0 0 0,0-1 0 0 0,1 0 1 0 0,-1 0-1 0 0,0 1 0 0 0,0-1 0 0 0,1 0 1 0 0,-1 1-1 0 0,1-1 0 0 0,-1 0 0 0 0,0 1 0 0 0,1-1 1 0 0,0 0-1 0 0,17-16-185 0 0,1 6 110 0 0,0 1 0 0 0,1 1-1 0 0,0 0 1 0 0,1 2 0 0 0,32-8 0 0 0,111-15-65 0 0,-147 28 129 0 0,47-7-17 0 0,1 3 1 0 0,0 3 0 0 0,0 3-1 0 0,-1 3 1 0 0,1 2 0 0 0,87 19 0 0 0,-134-20 2 0 0,1 1 1 0 0,-1 1 0 0 0,0 1 0 0 0,0 0 0 0 0,17 10 0 0 0,-25-8-84 0 0,-8-6 91 0 0,0-1-48 0 0,-2 0 0 0 0,-2 11 12 0 0,1-10 64 0 0,-1 0 0 0 0,0 0 0 0 0,0 0 0 0 0,0 0 0 0 0,0-1 0 0 0,0 1 0 0 0,0-1 0 0 0,-1 0-1 0 0,1 1 1 0 0,-1-1 0 0 0,0 0 0 0 0,0 0 0 0 0,0-1 0 0 0,1 1 0 0 0,-2-1 0 0 0,-2 2 0 0 0,-10 3 72 0 0,-30 7 1 0 0,41-11-62 0 0,-63 12 99 0 0,-117 12 1 0 0,-72-17 7 0 0,193-10 29 0 0,0-2 0 0 0,1-4 0 0 0,0-2 0 0 0,0-3 0 0 0,1-2 0 0 0,-74-29 0 0 0,118 37-99 0 0,1-2-1 0 0,-28-16 1 0 0,40 21-35 0 0,0 0-1 0 0,1 0 1 0 0,-1-1-1 0 0,1 1 0 0 0,0-1 1 0 0,0 0-1 0 0,0 0 1 0 0,1-1-1 0 0,-1 1 0 0 0,1-1 1 0 0,0 0-1 0 0,1 1 1 0 0,-4-9-1 0 0,5 11-13 0 0,1-1 1 0 0,-1 0-1 0 0,1 0 0 0 0,0 1 0 0 0,0-1 0 0 0,0 0 0 0 0,0 0 0 0 0,0 0 1 0 0,1 1-1 0 0,-1-1 0 0 0,1 0 0 0 0,0 0 0 0 0,0 1 0 0 0,0-1 1 0 0,0 1-1 0 0,0-1 0 0 0,0 1 0 0 0,1-1 0 0 0,-1 1 0 0 0,1 0 1 0 0,2-3-1 0 0,2-2-18 0 0,1-1 1 0 0,0 1-1 0 0,1 0 1 0 0,10-7 0 0 0,16-9-46 0 0,0 2 0 0 0,2 1 1 0 0,51-21-1 0 0,-30 19-2 0 0,94-24 0 0 0,-90 34 14 0 0,119-10 1 0 0,62 15-90 0 0,-180 6 54 0 0,156 9-259 0 0,-173-3 208 0 0,-1 2-1 0 0,78 24 1 0 0,-108-28 89 0 0,-9-1 27 0 0,0-1-1 0 0,0 1 1 0 0,0 0 0 0 0,0 0 0 0 0,0 1 0 0 0,0 0-1 0 0,-1-1 1 0 0,1 1 0 0 0,-1 1 0 0 0,5 3 0 0 0,-9-7 15 0 0,0 1 1 0 0,0-1 0 0 0,0 0-1 0 0,0 0 1 0 0,1 0 0 0 0,-1 0-1 0 0,0 0 1 0 0,0 0 0 0 0,0 0-1 0 0,0 0 1 0 0,0 0 0 0 0,0 0-1 0 0,0 1 1 0 0,0-1 0 0 0,0 0-1 0 0,0 0 1 0 0,0 0 0 0 0,0 0-1 0 0,1 0 1 0 0,-1 0 0 0 0,0 0-1 0 0,0 1 1 0 0,0-1 0 0 0,0 0-1 0 0,0 0 1 0 0,0 0 0 0 0,0 0-1 0 0,0 0 1 0 0,0 0 0 0 0,0 1 0 0 0,0-1-1 0 0,0 0 1 0 0,0 0 0 0 0,-1 0-1 0 0,1 0 1 0 0,0 0 0 0 0,0 0-1 0 0,0 1 1 0 0,-1 3-9 0 0,-1 0 0 0 0,0 0 0 0 0,0 0 0 0 0,0 0 0 0 0,-1 0 0 0 0,1 0 1 0 0,-1-1-1 0 0,0 1 0 0 0,0-1 0 0 0,0 0 0 0 0,0 0 0 0 0,-1 0 0 0 0,1 0 0 0 0,-7 3 0 0 0,-8 5 2 0 0,-35 16 0 0 0,40-21 4 0 0,-38 17-15 0 0,-1-1 0 0 0,-73 18 0 0 0,-475 84 548 0 0,541-115-389 0 0,0-3 0 0 0,0-2 0 0 0,0-3 0 0 0,0-3 0 0 0,-78-11 0 0 0,117 10-63 0 0,0-2 1 0 0,-1 0-1 0 0,-24-11 1 0 0,38 13-59 0 0,-1 0-1 0 0,1-1 1 0 0,-1 0 0 0 0,1 0 0 0 0,1-1 0 0 0,-1 0-1 0 0,1 0 1 0 0,-1-1 0 0 0,2 0 0 0 0,-1 0 0 0 0,-6-8 0 0 0,11 13-27 0 0,1-1 0 0 0,-1 1 1 0 0,0-1-1 0 0,0 1 0 0 0,1-1 1 0 0,-1 0-1 0 0,1 1 0 0 0,-1-1 1 0 0,1 0-1 0 0,-1 0 1 0 0,1 1-1 0 0,0-1 0 0 0,0 0 1 0 0,0 0-1 0 0,0 1 0 0 0,1-1 1 0 0,0-3-1 0 0,0 1-16 0 0,0 1 0 0 0,0 0 0 0 0,1-1 0 0 0,0 1 0 0 0,-1 0 0 0 0,1 0 0 0 0,0 0 0 0 0,4-3 0 0 0,2-3-40 0 0,1 0-1 0 0,1 1 1 0 0,-1 0-1 0 0,12-6 1 0 0,11-4-30 0 0,1 1 1 0 0,1 1 0 0 0,38-12 0 0 0,-24 10 28 0 0,93-33 52 0 0,157-35-1 0 0,152-11 278 0 0,-393 86-210 0 0,343-52 159 0 0,5 21-50 0 0,323 15-347 0 0,-356 55 12 0 0,-270-18 171 0 0,64 7 366 0 0,183 42 0 0 0,-344-58-337 0 0,61 17 278 0 0,-58-15-243 0 0,-1-1 1 0 0,1 2-1 0 0,-1-1 0 0 0,0 1 1 0 0,0 0-1 0 0,7 6 0 0 0,-12-9 65 0 0,-6 2-40 0 0,-4 4-77 0 0,0-1 0 0 0,0 0 1 0 0,-1-1-1 0 0,0 0 0 0 0,0-1 1 0 0,-14 6-1 0 0,-67 17-19 0 0,54-18 23 0 0,-367 82 44 0 0,-8-26-2 0 0,316-51-53 0 0,-653 90-3 0 0,722-101 0 0 0,16-4 2 0 0,10 0 1 0 0,10-3-19 0 0,-9 4 7 0 0,81-24-457 0 0,121-18 0 0 0,-149 32 362 0 0,528-96-248 0 0,298-28 506 0 0,-95 67-60 0 0,-615 70-86 0 0,172 24 0 0 0,-339-27 208 0 0,-4 3-146 0 0,0 0-56 0 0,0-1 1 0 0,-1 1 0 0 0,0-1-1 0 0,1 0 1 0 0,-1 1 0 0 0,0-1 0 0 0,0 0-1 0 0,0 0 1 0 0,0 0 0 0 0,-1 0-1 0 0,1-1 1 0 0,0 1 0 0 0,-1 0 0 0 0,1-1-1 0 0,-4 2 1 0 0,-7 2 53 0 0,-26 9-1 0 0,36-13-59 0 0,-354 74 414 0 0,288-63-436 0 0,-549 62 20 0 0,-6-37-43 0 0,393-26-41 0 0,210-10 53 0 0,-32 2-7 0 0,-1-2 1 0 0,-61-6-1 0 0,99 2 11 0 0,13 2-43 0 0,30-3-250 0 0,-6 0 222 0 0,331-19-436 0 0,-151 13 336 0 0,665-61 478 0 0,181-15-204 0 0,653-2-7 0 0,-143 81-23 0 0,-876 9-51 0 0,18 5-118 0 0,-239-1-82 0 0,2 1-14 0 0,375-26 62 0 0,-768 15 152 0 0,418-10 9 0 0,-472 14-7 0 0,217 6 159 0 0,-3 19-26 0 0,-221-23-136 0 0,99 20-44 0 0,-90-17 29 0 0,0 0 0 0 0,-1 2-1 0 0,0-1 1 0 0,20 13 0 0 0,-30-15-64 0 0,0 0-1 0 0,11 11 1 0 0,-14-10-35 0 0,-3 0 85 0 0,-1-1 0 0 0,1 1 0 0 0,-1 0 0 0 0,0-1 0 0 0,0 1 0 0 0,0-1 0 0 0,0 1 0 0 0,-1-1 0 0 0,0 0 0 0 0,0 0-1 0 0,0 0 1 0 0,0 0 0 0 0,-1 0 0 0 0,1 0 0 0 0,-1 0 0 0 0,0-1 0 0 0,0 1 0 0 0,-6 3 0 0 0,-3 5-20 0 0,-1-1 1 0 0,-1-1-1 0 0,-28 16 1 0 0,-32 11 46 0 0,-120 42 0 0 0,181-73 3 0 0,10-6 28 0 0,363-28-1649 0 0,-296 21 1392 0 0,196-28-432 0 0,-72 8 296 0 0,353-50-676 0 0,-344 45 725 0 0,221-40-18 0 0,282-44 214 0 0,-137 26 126 0 0,156-55-607 0 0,-342 61 835 0 0,-335 73-27 0 0,66-26 0 0 0,-89 29-88 0 0,0-1 0 0 0,-1-1-1 0 0,0 0 1 0 0,0-2 0 0 0,22-18 0 0 0,-38 28-85 0 0,1-1 0 0 0,-1 1 0 0 0,0 0 0 0 0,1-1 0 0 0,-1 1-1 0 0,-1-1 1 0 0,1 1 0 0 0,0-1 0 0 0,-1 0 0 0 0,1 0 0 0 0,-1 0 0 0 0,0 0 0 0 0,0 0 0 0 0,0 0 0 0 0,1-6 0 0 0,-2 6-8 0 0,0-1-1 0 0,0 0 1 0 0,-1 0 0 0 0,0 0-1 0 0,1 1 1 0 0,-1-1-1 0 0,0 0 1 0 0,-1 1 0 0 0,1-1-1 0 0,-1 1 1 0 0,1-1-1 0 0,-5-5 1 0 0,-4-5-51 0 0,0 1 0 0 0,-1 0 1 0 0,-1 0-1 0 0,1 1 0 0 0,-2 1 0 0 0,0 0 1 0 0,0 1-1 0 0,-23-14 0 0 0,-14-4-110 0 0,-62-24-1 0 0,5 9 54 0 0,-170-45 0 0 0,-120 2-29 0 0,166 57 766 0 0,67 8 2291 0 0,193 22-3149 0 0,-12-1 383 0 0,569 19-307 0 0,-72-1-2 0 0,-170-9 128 0 0,-323-8 0 0 0,60-2 9 0 0,-48-1 9 0 0,0 2 1 0 0,52 6-1 0 0,-100 4 46 0 0,-15 3-74 0 0,1-2 0 0 0,-48 12 0 0 0,-67 7-15 0 0,115-25 30 0 0,-625 94 408 0 0,467-75-302 0 0,-462 56 278 0 0,514-62-324 0 0,-467 67 128 0 0,6 27-10 0 0,312-42 9 0 0,-439 170 0 0 0,22 30-32 0 0,642-248-159 0 0,-104 31 9 0 0,154-52 35 0 0,11-6-41 0 0,10-4-49 0 0,-12 9 44 0 0,17-11-143 0 0,-1 2 0 0 0,1 0 1 0 0,0 1-1 0 0,1 0 0 0 0,22-5 1 0 0,97-20-428 0 0,-87 23 381 0 0,749-143-1225 0 0,441 14 1271 0 0,-1181 134 143 0 0,388-17-37 0 0,-329 21 22 0 0,209 27-1 0 0,-321-25 17 0 0,86 16 0 0 0,-83-14 0 0 0,0-1 0 0 0,0 1 0 0 0,-1 1 0 0 0,1 0 0 0 0,-1 0 0 0 0,1 1 0 0 0,10 8 0 0 0,-17-12 0 0 0,-1 0 0 0 0,0 0 0 0 0,0 0 0 0 0,1 0 0 0 0,-1 0 0 0 0,0 1 0 0 0,0-1 0 0 0,0 0 0 0 0,-1 1 0 0 0,1-1 0 0 0,0 1 0 0 0,1 2 0 0 0,-2-2 0 0 0,0 1 0 0 0,0-1 0 0 0,0 0 0 0 0,0 1 0 0 0,0-1 0 0 0,0 0 0 0 0,-1 1 0 0 0,1-1 0 0 0,-1 0 0 0 0,1 0 0 0 0,-1 1 0 0 0,0-1 0 0 0,0 0 0 0 0,0 0 0 0 0,0 0 0 0 0,0 0 0 0 0,-1 0 0 0 0,-1 2 0 0 0,-2 2 0 0 0,0 1 0 0 0,-1-1 0 0 0,-13 11 0 0 0,-3-1 14 0 0,0-1-1 0 0,-1-1 1 0 0,0-2-1 0 0,-43 18 1 0 0,-106 28 128 0 0,-377 69 440 0 0,424-102-510 0 0,-611 108 277 0 0,544-101-282 0 0,-424 84 53 0 0,400-74-93 0 0,-210 46 75 0 0,77-15 4 0 0,21-2 59 0 0,-53 11 166 0 0,-4-30 66 0 0,335-49-397 0 0,-42 4 0 0 0,78-4-12 0 0,11-2-53 0 0,8 0-27 0 0,23 6-75 0 0,1-2 1 0 0,52 3-1 0 0,-51-6 92 0 0,462 13-63 0 0,-383-15 182 0 0,341-7 219 0 0,-137 0-144 0 0,639 7-481 0 0,-305 22-15 0 0,-302-8 298 0 0,125 11 20 0 0,12 0 75 0 0,255-18-139 0 0,-451-8-122 0 0,210-6-398 0 0,-213-3 197 0 0,108-5 55 0 0,-188 1 228 0 0,-77 12-70 0 0,-89 2 101 0 0,-35 0 31 0 0,-14 4-1125 0 0,6-1 1132 0 0,-14 1-118 0 0,0-1 0 0 0,-1-1 0 0 0,1 0 0 0 0,-31-3 0 0 0,26 1 146 0 0,-592-32-282 0 0,541 26 435 0 0,-94-10 226 0 0,140 12-215 0 0,-136-27 618 0 0,148 26-466 0 0,-1-1-1 0 0,1 0 1 0 0,0-1-1 0 0,0-1 0 0 0,1-1 1 0 0,-26-18-1 0 0,40 25-186 0 0,0 0 0 0 0,0-1 0 0 0,0 1 1 0 0,1-1-1 0 0,-1 0 0 0 0,1 0 0 0 0,-1 0 0 0 0,1 0 0 0 0,0 0 0 0 0,0 0 0 0 0,0-1 0 0 0,1 1 0 0 0,-3-6 0 0 0,3 6-32 0 0,1-1-1 0 0,0 1 1 0 0,-1 0 0 0 0,1 0-1 0 0,0 0 1 0 0,0-1 0 0 0,1 1-1 0 0,-1 0 1 0 0,1 0 0 0 0,0 0-1 0 0,0 0 1 0 0,0 0 0 0 0,0 0-1 0 0,0 0 1 0 0,0 0 0 0 0,4-4-1 0 0,2-5-5 0 0,2 0-1 0 0,0 1 1 0 0,0 0-1 0 0,1 0 1 0 0,21-16-1 0 0,62-40-189 0 0,-25 27-166 0 0,98-44 1 0 0,79-18-168 0 0,-234 98 483 0 0,75-28-98 0 0,1 3-1 0 0,2 4 0 0 0,0 4 1 0 0,127-13-1 0 0,-141 31 530 0 0,-72 3-240 0 0,-3 1-165 0 0,-1 1 0 0 0,1-1 0 0 0,0 0 0 0 0,-1 0 0 0 0,1 0 0 0 0,-1 0 0 0 0,1 0 0 0 0,-1 1 0 0 0,0-1 0 0 0,1 0 0 0 0,-1 0-1 0 0,0 0 1 0 0,0-1 0 0 0,-1 3 0 0 0,-15 10 65 0 0,2-3-44 0 0,0-1-1 0 0,-1 0 0 0 0,-1-1 1 0 0,1-1-1 0 0,-30 8 0 0 0,-89 16 237 0 0,23-14 350 0 0,1-5-1 0 0,-226-6 0 0 0,298-7-541 0 0,8 1-10 0 0,1-1 0 0 0,0-2 0 0 0,-38-8 0 0 0,55 7-94 0 0,11 3-31 0 0,5-1-18 0 0,10-4-12 0 0,0 0 0 0 0,1 1 0 0 0,-1 1 0 0 0,1 0 0 0 0,0 1-1 0 0,0 1 1 0 0,25-2 0 0 0,-11 3-103 0 0,1 1-1 0 0,-1 2 0 0 0,31 5 0 0 0,-2 5 33 0 0,0 3 0 0 0,92 37 0 0 0,-125-42 150 0 0,0 1 0 0 0,0 1 0 0 0,39 28 1 0 0,-50-31 0 0 0,-1 1 1 0 0,0 1 0 0 0,0 0 0 0 0,-1 0 0 0 0,-1 1-1 0 0,1 0 1 0 0,12 22 0 0 0,-20-28-1 0 0,-1-1 0 0 0,1 0-1 0 0,-1 0 1 0 0,0 1 0 0 0,-1-1 0 0 0,1 1 0 0 0,-1 0 0 0 0,0-1 0 0 0,0 1-1 0 0,-1 0 1 0 0,0 0 0 0 0,0 0 0 0 0,-1 7 0 0 0,0-5-19 0 0,-1 0 1 0 0,-1 0-1 0 0,1 0 0 0 0,-1 0 1 0 0,0-1-1 0 0,-1 1 1 0 0,0-1-1 0 0,-7 11 1 0 0,-1-3-17 0 0,0 0 0 0 0,-1-1 0 0 0,-1 0 0 0 0,0-1 1 0 0,-1-1-1 0 0,0 0 0 0 0,-22 12 0 0 0,-6 0 124 0 0,-1-2 1 0 0,-1-2-1 0 0,-78 23 0 0 0,-148 25 405 0 0,161-43-404 0 0,-501 153 0 0 0,293-45-81 0 0,292-120 1 0 0,7-2 3 0 0,-2-2-1 0 0,1-1 1 0 0,-27 8-1 0 0,45-16 72 0 0,3 0-68 0 0,0 0-1 0 0,1 0 1 0 0,-1-1 0 0 0,0 1 0 0 0,0 0 0 0 0,0-1 0 0 0,0 1 0 0 0,0-1 0 0 0,0 1 0 0 0,0-1 0 0 0,1 0 0 0 0,4-3 4 0 0,9-2-21 0 0,-1 2 0 0 0,2-1-1 0 0,-1 2 1 0 0,0 0 0 0 0,29-1-1 0 0,80 4-100 0 0,-101 1 94 0 0,396 32-889 0 0,-403-30 840 0 0,-3-1-12 0 0,-3 3-869 0 0,-17-3 670 0 0,-27-1 32 0 0,23 0-432 0 0,-35-1-2017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04T15:50:51.3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188 370 1063 0 0,'-2'0'80'0'0,"1"1"-72"0"0,-3 1-1 0 0,-12-9-6 0 0,-2-3 10 0 0,17 9-6 0 0,0 0-1 0 0,0 1 1 0 0,0-1-1 0 0,0 1 1 0 0,0-1-1 0 0,0 1 1 0 0,0 0 0 0 0,0-1-1 0 0,0 1 1 0 0,0 0-1 0 0,-2 0 1 0 0,0-1 1 0 0,-1 1 0 0 0,1-1 0 0 0,0 0-1 0 0,0 0 1 0 0,-1 0 0 0 0,-23-6 9566 0 0,38 13-10241 0 0,33 13 1020 0 0,30 12 448 0 0,-63-27-681 0 0,0-1-1 0 0,0 0 1 0 0,0-1-1 0 0,21 2 1 0 0,240-17 1530 0 0,-152 4-1110 0 0,202-22 667 0 0,152-5 118 0 0,-82 39-715 0 0,-127-13-556 0 0,-164 3-29 0 0,56-4 48 0 0,-19 1 172 0 0,156 8 0 0 0,-27 41 220 0 0,-173-22-378 0 0,-2 4-9 0 0,-74-16-65 0 0,6 1 43 0 0,-21-5-53 0 0,5 4 51 0 0,-7-5-43 0 0,-1 0 0 0 0,0 0 0 0 0,0 0 0 0 0,1 0 0 0 0,-1 0 0 0 0,0 0 0 0 0,0 0 0 0 0,1 1 0 0 0,-1-1 0 0 0,0 0 0 0 0,0 0 0 0 0,1 0 0 0 0,-1 0 0 0 0,0 0 0 0 0,0 1 0 0 0,0-1 0 0 0,1 0 0 0 0,-1 0 0 0 0,0 1 0 0 0,0-1 0 0 0,0 0 0 0 0,0 0 1 0 0,0 0-1 0 0,1 1 0 0 0,-1-1 0 0 0,0 0 0 0 0,0 0 0 0 0,0 1 0 0 0,0-1 0 0 0,0 0 0 0 0,0 1 0 0 0,0-1 0 0 0,-10 8 145 0 0,-1-4-143 0 0,0 0 1 0 0,-1 0 0 0 0,1-1 0 0 0,0-1-1 0 0,-1 0 1 0 0,-19 1 0 0 0,9-1-16 0 0,-429 21 386 0 0,-3-33 34 0 0,18 1-270 0 0,-271 26-82 0 0,92 39 118 0 0,598-55-172 0 0,6 0 39 0 0,22-1-26 0 0,386-16-80 0 0,39-1 50 0 0,-387 18 7 0 0,536 13 0 0 0,-365-3 0 0 0,228 14 0 0 0,-345-19-4 0 0,446 17 147 0 0,-316-26-54 0 0,269-2 265 0 0,-488 5-274 0 0,-12 0 238 0 0,-14-6-162 0 0,-12 1-112 0 0,0 0-1 0 0,-1 1 1 0 0,1 2-1 0 0,-34 0 0 0 0,27 1-28 0 0,-514 5-15 0 0,443 0 0 0 0,-816 7 0 0 0,550-22 12 0 0,-584-11 40 0 0,662 25-50 0 0,28 0-24 0 0,259-3-75 0 0,7 1-114 0 0,76 5-7 0 0,130-6-1 0 0,-195 0 224 0 0,525-51-5 0 0,-352 27 0 0 0,-144 19-4 0 0,871-85 196 0 0,164 67-100 0 0,-489 25 767 0 0,-600-6-664 0 0,4 0-153 0 0,-21-3 24 0 0,0 0 0 0 0,0 2 0 0 0,-1 1 0 0 0,-42 0 0 0 0,46 2-31 0 0,-279-7-22 0 0,147 6-15 0 0,-1040-53 2 0 0,304 16 0 0 0,593 43 0 0 0,-83-1 0 0 0,373-2 0 0 0,-18-1-6 0 0,-27-5-1 0 0,52 5-64 0 0,5 1-189 0 0,175-23-153 0 0,-10 2 262 0 0,261-38 104 0 0,2 17 18 0 0,166 20 29 0 0,-383 20 0 0 0,246 12 0 0 0,-134 1 0 0 0,-199-9 0 0 0,176 28 0 0 0,-98 8 12 0 0,-202-37 47 0 0,-18 6 17 0 0,8-4-66 0 0,0-1-1 0 0,0 0 1 0 0,-1-1 0 0 0,1 0 0 0 0,-13 0 0 0 0,-42-2 37 0 0,10-1-9 0 0,-450 15 143 0 0,300-9-164 0 0,-128 6 30 0 0,-155 1 18 0 0,212-7-66 0 0,-196-2 1 0 0,-92 2 0 0 0,250 0 62 0 0,276-4-60 0 0,-197 3-2 0 0,221-2 3 0 0,5-1-7 0 0,0 0 0 0 0,1 1 0 0 0,-1 0 0 0 0,0 0 0 0 0,-7 3 0 0 0,13-4 2 0 0,0 0 1 0 0,0 0-1 0 0,0 0 1 0 0,0 0-1 0 0,0 0 1 0 0,0 0 0 0 0,0 0-1 0 0,0 0 1 0 0,0 0-1 0 0,0 0 1 0 0,-1 0-1 0 0,1 0 1 0 0,0 0-1 0 0,0 0 1 0 0,0 0-1 0 0,0 0 1 0 0,0 0-1 0 0,0 0 1 0 0,0 0-1 0 0,0 0 1 0 0,0 0 0 0 0,0 0-1 0 0,0 0 1 0 0,0 0-1 0 0,0 0 1 0 0,-1 1-1 0 0,1-1 1 0 0,0 0-1 0 0,0 0 1 0 0,0 0-1 0 0,0 0 1 0 0,0 0-1 0 0,0 0 1 0 0,0 0-1 0 0,0 0 1 0 0,0 0 0 0 0,0 0-1 0 0,0 0 1 0 0,0 0-1 0 0,0 1 1 0 0,0-1-1 0 0,0 0 1 0 0,0 0-1 0 0,0 0 1 0 0,0 0-1 0 0,0 0 1 0 0,0 0-1 0 0,0 0 1 0 0,0 0-1 0 0,0 0 1 0 0,0 0-1 0 0,0 0 1 0 0,0 1 0 0 0,0-1-1 0 0,0 0 1 0 0,1 0-1 0 0,-1 0 1 0 0,0 0-1 0 0,0 0 1 0 0,0 0-1 0 0,0 0 1 0 0,0 0-1 0 0,0 0 1 0 0,0 0-1 0 0,0 0 1 0 0,0 0-1 0 0,0 0 1 0 0,0 0-1 0 0,3 5-11 0 0,1-1-1 0 0,-1 0 1 0 0,1 0-1 0 0,-1-1 0 0 0,1 1 1 0 0,0-1-1 0 0,0 0 1 0 0,1 0-1 0 0,-1 0 0 0 0,1 0 1 0 0,-1-1-1 0 0,1 0 1 0 0,6 2-1 0 0,12 5-68 0 0,37 7 1 0 0,-49-13 77 0 0,178 32 4 0 0,-31-6 0 0 0,465 66 0 0 0,-433-71 0 0 0,878 58 0 0 0,-768-74 64 0 0,-197-7-67 0 0,28 1 59 0 0,-114 0-32 0 0,-13-1 143 0 0,-7-3-56 0 0,-1-2-98 0 0,-1 0 0 0 0,0 1 1 0 0,-1-1-1 0 0,1 1 0 0 0,0 0 1 0 0,-1 1-1 0 0,0-1 0 0 0,1 1 1 0 0,-7-2-1 0 0,-61-11 100 0 0,55 12-106 0 0,-423-51 57 0 0,-1225 33-392 0 0,1524 27 328 0 0,-125 5 0 0 0,-10 8 1 0 0,-74 0-13 0 0,365-26-57 0 0,11-1-17 0 0,1 2-1 0 0,31-5 1 0 0,-18 4 39 0 0,501-77-18 0 0,6 24 202 0 0,-98 28-7 0 0,4 15-59 0 0,-265 11-78 0 0,-124 4 6 0 0,446-12 13 0 0,-1 19 153 0 0,-405 1-89 0 0,123 23 0 0 0,-183-20-76 0 0,-27-6 0 0 0,-1 7 0 0 0,-15-10 0 0 0,1 1 0 0 0,0 0 0 0 0,0 0 0 0 0,-1 0 0 0 0,1 0 0 0 0,-1 0 0 0 0,1 0 0 0 0,-1 0 0 0 0,1 0 0 0 0,-1 1 0 0 0,0-1 0 0 0,1 1 0 0 0,-1 0 0 0 0,0-1 0 0 0,0 1 0 0 0,0-1 0 0 0,0 0 0 0 0,-1 1 0 0 0,1-1 0 0 0,0 1 0 0 0,-1-1 0 0 0,0 3 0 0 0,-1 1 0 0 0,-13 16 0 0 0,4-10 0 0 0,10-10 0 0 0,0-1 0 0 0,1 0 0 0 0,-1 1 0 0 0,1-1 0 0 0,0 1 0 0 0,-1-1 0 0 0,1 0 0 0 0,-1 1 0 0 0,1-1 0 0 0,0 1 0 0 0,-1-1 0 0 0,1 1 0 0 0,0-1 0 0 0,0 1 0 0 0,-1-1 0 0 0,1 1 0 0 0,0-1 0 0 0,0 1 0 0 0,0 0 0 0 0,1 0 0 0 0,0 0 0 0 0,0 0 0 0 0,1 1 0 0 0,-1-1 0 0 0,1 0 0 0 0,-1 0 0 0 0,1 0 0 0 0,-1-1 0 0 0,1 1 0 0 0,0 0 0 0 0,-1-1 0 0 0,1 1 0 0 0,0-1 0 0 0,0 1 0 0 0,2-1 0 0 0,32 6 0 0 0,-11-6 0 0 0,142-3 0 0 0,-107 4 39 0 0,-15 1-14 0 0,-40-2-25 0 0,19 3 0 0 0,-7 0 0 0 0,-2 0 0 0 0,-1 1 0 0 0,-1 5 0 0 0,-1 1 0 0 0,-3 1 0 0 0,-3 4 0 0 0,-7 2 0 0 0,-2-1 0 0 0,-2-4 19 0 0,3-10 498 0 0,3-4-464 0 0,0-3-51 0 0,1 0 0 0 0,-1 0 0 0 0,1 0-1 0 0,0 0 1 0 0,1 1 0 0 0,-1-1 0 0 0,1 1-1 0 0,0 0 1 0 0,0 0 0 0 0,4-5-1 0 0,1 2-16 0 0,-1 0 0 0 0,1 1-1 0 0,0 0 1 0 0,1 1 0 0 0,16-9-1 0 0,-23 13-77 0 0,-4 5-323 0 0,-18 17 74 0 0,-1 0 1 0 0,-1-2 0 0 0,0 0 0 0 0,-47 29-1 0 0,2-5-318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3615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51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79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035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73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3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020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12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742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40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15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96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6375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9194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97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4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42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98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07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262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13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0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0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40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41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7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52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725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806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034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401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1_010 Text and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80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055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00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26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794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1_017 Title and text righ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5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">
  <p:cSld name="CUSTOM_18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2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86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 1 1">
  <p:cSld name="CUSTOM_18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2" name="Google Shape;122;p23"/>
          <p:cNvSpPr/>
          <p:nvPr/>
        </p:nvSpPr>
        <p:spPr>
          <a:xfrm>
            <a:off x="0" y="6563875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3"/>
          <p:cNvSpPr/>
          <p:nvPr/>
        </p:nvSpPr>
        <p:spPr>
          <a:xfrm rot="5400000">
            <a:off x="-328200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3"/>
          <p:cNvSpPr/>
          <p:nvPr/>
        </p:nvSpPr>
        <p:spPr>
          <a:xfrm rot="10800000">
            <a:off x="0" y="0"/>
            <a:ext cx="12192000" cy="294000"/>
          </a:xfrm>
          <a:prstGeom prst="trapezoid">
            <a:avLst>
              <a:gd name="adj" fmla="val 107636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3"/>
          <p:cNvSpPr/>
          <p:nvPr/>
        </p:nvSpPr>
        <p:spPr>
          <a:xfrm rot="-5400000" flipH="1">
            <a:off x="8615950" y="3282000"/>
            <a:ext cx="6858000" cy="294000"/>
          </a:xfrm>
          <a:prstGeom prst="trapezoid">
            <a:avLst>
              <a:gd name="adj" fmla="val 93614"/>
            </a:avLst>
          </a:prstGeom>
          <a:solidFill>
            <a:srgbClr val="3B3B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55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7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7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1_001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498300" y="1591025"/>
            <a:ext cx="51954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6175" y="5663050"/>
            <a:ext cx="112812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406700" y="2031800"/>
            <a:ext cx="6831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386975" y="2965625"/>
            <a:ext cx="68205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8E8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00578" y="189420"/>
            <a:ext cx="11830683" cy="64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3">
            <a:alphaModFix/>
          </a:blip>
          <a:srcRect t="289"/>
          <a:stretch/>
        </p:blipFill>
        <p:spPr>
          <a:xfrm rot="5400000">
            <a:off x="2697455" y="-2702130"/>
            <a:ext cx="6853373" cy="12257636"/>
          </a:xfrm>
          <a:custGeom>
            <a:avLst/>
            <a:gdLst/>
            <a:ahLst/>
            <a:cxnLst/>
            <a:rect l="l" t="t" r="r" b="b"/>
            <a:pathLst>
              <a:path w="6853373" h="12288357" extrusionOk="0">
                <a:moveTo>
                  <a:pt x="300866" y="11963891"/>
                </a:moveTo>
                <a:lnTo>
                  <a:pt x="6565981" y="11963891"/>
                </a:lnTo>
                <a:lnTo>
                  <a:pt x="6565981" y="324464"/>
                </a:lnTo>
                <a:lnTo>
                  <a:pt x="300866" y="324464"/>
                </a:lnTo>
                <a:close/>
                <a:moveTo>
                  <a:pt x="0" y="12288357"/>
                </a:moveTo>
                <a:lnTo>
                  <a:pt x="0" y="0"/>
                </a:lnTo>
                <a:lnTo>
                  <a:pt x="6853373" y="0"/>
                </a:lnTo>
                <a:lnTo>
                  <a:pt x="6853373" y="12288357"/>
                </a:lnTo>
                <a:close/>
              </a:path>
            </a:pathLst>
          </a:custGeom>
          <a:noFill/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helsea Market"/>
              <a:buNone/>
              <a:defRPr sz="4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20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374550" y="58937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400" b="0" i="0" u="none" strike="noStrike" cap="none"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7" r:id="rId2"/>
    <p:sldLayoutId id="2147483676" r:id="rId3"/>
    <p:sldLayoutId id="2147483675" r:id="rId4"/>
    <p:sldLayoutId id="2147483673" r:id="rId5"/>
    <p:sldLayoutId id="2147483672" r:id="rId6"/>
    <p:sldLayoutId id="2147483671" r:id="rId7"/>
    <p:sldLayoutId id="2147483649" r:id="rId8"/>
    <p:sldLayoutId id="2147483651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4" r:id="rId21"/>
    <p:sldLayoutId id="2147483663" r:id="rId22"/>
    <p:sldLayoutId id="2147483693" r:id="rId23"/>
    <p:sldLayoutId id="2147483692" r:id="rId24"/>
    <p:sldLayoutId id="2147483691" r:id="rId25"/>
    <p:sldLayoutId id="2147483690" r:id="rId26"/>
    <p:sldLayoutId id="2147483689" r:id="rId27"/>
    <p:sldLayoutId id="2147483666" r:id="rId28"/>
    <p:sldLayoutId id="2147483668" r:id="rId29"/>
    <p:sldLayoutId id="2147483669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customXml" Target="../ink/ink30.xml"/><Relationship Id="rId1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47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image" Target="../media/image42.png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customXml" Target="../ink/ink29.xml"/><Relationship Id="rId24" Type="http://schemas.openxmlformats.org/officeDocument/2006/relationships/image" Target="../media/image53.png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10" Type="http://schemas.openxmlformats.org/officeDocument/2006/relationships/image" Target="../media/image46.png"/><Relationship Id="rId19" Type="http://schemas.openxmlformats.org/officeDocument/2006/relationships/customXml" Target="../ink/ink33.xml"/><Relationship Id="rId4" Type="http://schemas.openxmlformats.org/officeDocument/2006/relationships/image" Target="../media/image43.png"/><Relationship Id="rId9" Type="http://schemas.openxmlformats.org/officeDocument/2006/relationships/customXml" Target="../ink/ink28.xml"/><Relationship Id="rId14" Type="http://schemas.openxmlformats.org/officeDocument/2006/relationships/image" Target="../media/image48.png"/><Relationship Id="rId22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customXml" Target="../ink/ink42.xml"/><Relationship Id="rId3" Type="http://schemas.openxmlformats.org/officeDocument/2006/relationships/customXml" Target="../ink/ink37.xml"/><Relationship Id="rId7" Type="http://schemas.openxmlformats.org/officeDocument/2006/relationships/customXml" Target="../ink/ink39.xml"/><Relationship Id="rId12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11" Type="http://schemas.openxmlformats.org/officeDocument/2006/relationships/customXml" Target="../ink/ink41.xml"/><Relationship Id="rId5" Type="http://schemas.openxmlformats.org/officeDocument/2006/relationships/customXml" Target="../ink/ink38.xml"/><Relationship Id="rId10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customXml" Target="../ink/ink40.xml"/><Relationship Id="rId1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6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png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customXml" Target="../ink/ink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customXml" Target="../ink/ink48.xml"/><Relationship Id="rId5" Type="http://schemas.openxmlformats.org/officeDocument/2006/relationships/image" Target="../media/image57.jpe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png"/><Relationship Id="rId5" Type="http://schemas.openxmlformats.org/officeDocument/2006/relationships/customXml" Target="../ink/ink49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png"/><Relationship Id="rId5" Type="http://schemas.openxmlformats.org/officeDocument/2006/relationships/customXml" Target="../ink/ink50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png"/><Relationship Id="rId5" Type="http://schemas.openxmlformats.org/officeDocument/2006/relationships/customXml" Target="../ink/ink5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customXml" Target="../ink/ink57.xml"/><Relationship Id="rId18" Type="http://schemas.openxmlformats.org/officeDocument/2006/relationships/image" Target="../media/image83.png"/><Relationship Id="rId26" Type="http://schemas.openxmlformats.org/officeDocument/2006/relationships/image" Target="../media/image87.png"/><Relationship Id="rId3" Type="http://schemas.openxmlformats.org/officeDocument/2006/relationships/customXml" Target="../ink/ink52.xml"/><Relationship Id="rId21" Type="http://schemas.openxmlformats.org/officeDocument/2006/relationships/customXml" Target="../ink/ink61.xml"/><Relationship Id="rId7" Type="http://schemas.openxmlformats.org/officeDocument/2006/relationships/customXml" Target="../ink/ink54.xml"/><Relationship Id="rId12" Type="http://schemas.openxmlformats.org/officeDocument/2006/relationships/image" Target="../media/image80.pn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2" Type="http://schemas.openxmlformats.org/officeDocument/2006/relationships/image" Target="../media/image71.png"/><Relationship Id="rId16" Type="http://schemas.openxmlformats.org/officeDocument/2006/relationships/image" Target="../media/image82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7.png"/><Relationship Id="rId11" Type="http://schemas.openxmlformats.org/officeDocument/2006/relationships/customXml" Target="../ink/ink56.xml"/><Relationship Id="rId24" Type="http://schemas.openxmlformats.org/officeDocument/2006/relationships/image" Target="../media/image86.png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10" Type="http://schemas.openxmlformats.org/officeDocument/2006/relationships/image" Target="../media/image79.png"/><Relationship Id="rId19" Type="http://schemas.openxmlformats.org/officeDocument/2006/relationships/customXml" Target="../ink/ink60.xml"/><Relationship Id="rId4" Type="http://schemas.openxmlformats.org/officeDocument/2006/relationships/image" Target="../media/image76.png"/><Relationship Id="rId9" Type="http://schemas.openxmlformats.org/officeDocument/2006/relationships/customXml" Target="../ink/ink55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9.png"/><Relationship Id="rId5" Type="http://schemas.openxmlformats.org/officeDocument/2006/relationships/customXml" Target="../ink/ink65.xml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1.png"/><Relationship Id="rId5" Type="http://schemas.openxmlformats.org/officeDocument/2006/relationships/customXml" Target="../ink/ink67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2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3.jpe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4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5.jpe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6.jpe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7.jpe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customXml" Target="../ink/ink73.xml"/><Relationship Id="rId18" Type="http://schemas.openxmlformats.org/officeDocument/2006/relationships/image" Target="../media/image106.png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103.png"/><Relationship Id="rId17" Type="http://schemas.openxmlformats.org/officeDocument/2006/relationships/customXml" Target="../ink/ink75.xml"/><Relationship Id="rId2" Type="http://schemas.openxmlformats.org/officeDocument/2006/relationships/image" Target="../media/image92.png"/><Relationship Id="rId16" Type="http://schemas.openxmlformats.org/officeDocument/2006/relationships/image" Target="../media/image105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0.png"/><Relationship Id="rId11" Type="http://schemas.openxmlformats.org/officeDocument/2006/relationships/customXml" Target="../ink/ink72.xml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10" Type="http://schemas.openxmlformats.org/officeDocument/2006/relationships/image" Target="../media/image102.png"/><Relationship Id="rId19" Type="http://schemas.openxmlformats.org/officeDocument/2006/relationships/customXml" Target="../ink/ink76.xml"/><Relationship Id="rId4" Type="http://schemas.openxmlformats.org/officeDocument/2006/relationships/image" Target="../media/image99.png"/><Relationship Id="rId9" Type="http://schemas.openxmlformats.org/officeDocument/2006/relationships/customXml" Target="../ink/ink71.xml"/><Relationship Id="rId14" Type="http://schemas.openxmlformats.org/officeDocument/2006/relationships/image" Target="../media/image104.png"/><Relationship Id="rId22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6.xml"/><Relationship Id="rId1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17" Type="http://schemas.openxmlformats.org/officeDocument/2006/relationships/customXml" Target="../ink/ink8.xml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0.png"/><Relationship Id="rId5" Type="http://schemas.openxmlformats.org/officeDocument/2006/relationships/customXml" Target="../ink/ink79.xml"/><Relationship Id="rId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.xml"/><Relationship Id="rId3" Type="http://schemas.openxmlformats.org/officeDocument/2006/relationships/image" Target="../media/image9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1.xml"/><Relationship Id="rId5" Type="http://schemas.openxmlformats.org/officeDocument/2006/relationships/image" Target="../media/image112.png"/><Relationship Id="rId4" Type="http://schemas.openxmlformats.org/officeDocument/2006/relationships/customXml" Target="../ink/ink80.xml"/><Relationship Id="rId9" Type="http://schemas.openxmlformats.org/officeDocument/2006/relationships/image" Target="../media/image1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customXml" Target="../ink/ink8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4.xml"/><Relationship Id="rId18" Type="http://schemas.openxmlformats.org/officeDocument/2006/relationships/image" Target="../media/image30.png"/><Relationship Id="rId26" Type="http://schemas.openxmlformats.org/officeDocument/2006/relationships/image" Target="../media/image34.png"/><Relationship Id="rId3" Type="http://schemas.openxmlformats.org/officeDocument/2006/relationships/customXml" Target="../ink/ink9.xml"/><Relationship Id="rId21" Type="http://schemas.openxmlformats.org/officeDocument/2006/relationships/customXml" Target="../ink/ink18.xml"/><Relationship Id="rId34" Type="http://schemas.openxmlformats.org/officeDocument/2006/relationships/image" Target="../media/image38.png"/><Relationship Id="rId7" Type="http://schemas.openxmlformats.org/officeDocument/2006/relationships/customXml" Target="../ink/ink11.xml"/><Relationship Id="rId12" Type="http://schemas.openxmlformats.org/officeDocument/2006/relationships/image" Target="../media/image27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11" Type="http://schemas.openxmlformats.org/officeDocument/2006/relationships/customXml" Target="../ink/ink13.xml"/><Relationship Id="rId24" Type="http://schemas.openxmlformats.org/officeDocument/2006/relationships/image" Target="../media/image33.png"/><Relationship Id="rId32" Type="http://schemas.openxmlformats.org/officeDocument/2006/relationships/image" Target="../media/image37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35.png"/><Relationship Id="rId10" Type="http://schemas.openxmlformats.org/officeDocument/2006/relationships/image" Target="../media/image26.png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" Type="http://schemas.openxmlformats.org/officeDocument/2006/relationships/image" Target="../media/image23.png"/><Relationship Id="rId9" Type="http://schemas.openxmlformats.org/officeDocument/2006/relationships/customXml" Target="../ink/ink12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Relationship Id="rId27" Type="http://schemas.openxmlformats.org/officeDocument/2006/relationships/customXml" Target="../ink/ink21.xml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686;p43">
            <a:extLst>
              <a:ext uri="{FF2B5EF4-FFF2-40B4-BE49-F238E27FC236}">
                <a16:creationId xmlns:a16="http://schemas.microsoft.com/office/drawing/2014/main" xmlns="" id="{B33CC56B-046D-4677-8A0B-B9A3EAF07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02066"/>
            <a:ext cx="11629017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8000" dirty="0"/>
              <a:t>Revision  </a:t>
            </a:r>
            <a:endParaRPr sz="8000" dirty="0"/>
          </a:p>
        </p:txBody>
      </p:sp>
      <p:pic>
        <p:nvPicPr>
          <p:cNvPr id="3" name="Google Shape;249;p32">
            <a:extLst>
              <a:ext uri="{FF2B5EF4-FFF2-40B4-BE49-F238E27FC236}">
                <a16:creationId xmlns:a16="http://schemas.microsoft.com/office/drawing/2014/main" xmlns="" id="{888603DD-63A7-4BAE-A18B-977BDFDA6044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2536385" y="1969076"/>
            <a:ext cx="7119229" cy="303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6;p43">
            <a:extLst>
              <a:ext uri="{FF2B5EF4-FFF2-40B4-BE49-F238E27FC236}">
                <a16:creationId xmlns:a16="http://schemas.microsoft.com/office/drawing/2014/main" xmlns="" id="{484958FD-A5AE-4490-AA93-D1028C054A05}"/>
              </a:ext>
            </a:extLst>
          </p:cNvPr>
          <p:cNvSpPr txBox="1">
            <a:spLocks/>
          </p:cNvSpPr>
          <p:nvPr/>
        </p:nvSpPr>
        <p:spPr>
          <a:xfrm>
            <a:off x="827495" y="2356539"/>
            <a:ext cx="9974025" cy="118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9600" dirty="0"/>
              <a:t>Final Exam</a:t>
            </a:r>
          </a:p>
        </p:txBody>
      </p:sp>
      <p:grpSp>
        <p:nvGrpSpPr>
          <p:cNvPr id="5" name="Google Shape;632;p38">
            <a:extLst>
              <a:ext uri="{FF2B5EF4-FFF2-40B4-BE49-F238E27FC236}">
                <a16:creationId xmlns:a16="http://schemas.microsoft.com/office/drawing/2014/main" xmlns="" id="{75FD6DBF-6F37-492E-AA63-6252B78C5B11}"/>
              </a:ext>
            </a:extLst>
          </p:cNvPr>
          <p:cNvGrpSpPr/>
          <p:nvPr/>
        </p:nvGrpSpPr>
        <p:grpSpPr>
          <a:xfrm>
            <a:off x="1538181" y="4834625"/>
            <a:ext cx="4276326" cy="1373303"/>
            <a:chOff x="940240" y="2739886"/>
            <a:chExt cx="3556265" cy="3006469"/>
          </a:xfrm>
        </p:grpSpPr>
        <p:pic>
          <p:nvPicPr>
            <p:cNvPr id="6" name="Google Shape;633;p38">
              <a:extLst>
                <a:ext uri="{FF2B5EF4-FFF2-40B4-BE49-F238E27FC236}">
                  <a16:creationId xmlns:a16="http://schemas.microsoft.com/office/drawing/2014/main" xmlns="" id="{EE900DA8-26EF-4A82-BB28-E38CB7A5518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34;p38">
              <a:extLst>
                <a:ext uri="{FF2B5EF4-FFF2-40B4-BE49-F238E27FC236}">
                  <a16:creationId xmlns:a16="http://schemas.microsoft.com/office/drawing/2014/main" xmlns="" id="{4D1FE2F1-0699-4AA3-9329-ADA5489B5D7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635;p38">
              <a:extLst>
                <a:ext uri="{FF2B5EF4-FFF2-40B4-BE49-F238E27FC236}">
                  <a16:creationId xmlns:a16="http://schemas.microsoft.com/office/drawing/2014/main" xmlns="" id="{81B2731F-5928-415B-A98A-C5D6E56738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636;p38">
              <a:extLst>
                <a:ext uri="{FF2B5EF4-FFF2-40B4-BE49-F238E27FC236}">
                  <a16:creationId xmlns:a16="http://schemas.microsoft.com/office/drawing/2014/main" xmlns="" id="{AFE25BAF-F866-4BEE-B196-A50B12937CE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30;p24">
            <a:extLst>
              <a:ext uri="{FF2B5EF4-FFF2-40B4-BE49-F238E27FC236}">
                <a16:creationId xmlns:a16="http://schemas.microsoft.com/office/drawing/2014/main" xmlns="" id="{F1F890F6-7DA5-4C44-96EE-BB6744894CB3}"/>
              </a:ext>
            </a:extLst>
          </p:cNvPr>
          <p:cNvSpPr txBox="1">
            <a:spLocks/>
          </p:cNvSpPr>
          <p:nvPr/>
        </p:nvSpPr>
        <p:spPr>
          <a:xfrm>
            <a:off x="1982112" y="5116839"/>
            <a:ext cx="3593618" cy="10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rgbClr val="FFCC99"/>
                </a:solidFill>
              </a:rPr>
              <a:t>First Term</a:t>
            </a:r>
          </a:p>
        </p:txBody>
      </p:sp>
      <p:grpSp>
        <p:nvGrpSpPr>
          <p:cNvPr id="11" name="Google Shape;622;p38">
            <a:extLst>
              <a:ext uri="{FF2B5EF4-FFF2-40B4-BE49-F238E27FC236}">
                <a16:creationId xmlns:a16="http://schemas.microsoft.com/office/drawing/2014/main" xmlns="" id="{AB01F28F-3BBD-4AA9-843A-502A0C3DDE13}"/>
              </a:ext>
            </a:extLst>
          </p:cNvPr>
          <p:cNvGrpSpPr/>
          <p:nvPr/>
        </p:nvGrpSpPr>
        <p:grpSpPr>
          <a:xfrm>
            <a:off x="6616272" y="4890444"/>
            <a:ext cx="3622382" cy="1373303"/>
            <a:chOff x="940240" y="2739886"/>
            <a:chExt cx="3556265" cy="3006469"/>
          </a:xfrm>
        </p:grpSpPr>
        <p:pic>
          <p:nvPicPr>
            <p:cNvPr id="12" name="Google Shape;623;p38">
              <a:extLst>
                <a:ext uri="{FF2B5EF4-FFF2-40B4-BE49-F238E27FC236}">
                  <a16:creationId xmlns:a16="http://schemas.microsoft.com/office/drawing/2014/main" xmlns="" id="{7670F2BE-9422-4896-9238-F17D2007080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624;p38">
              <a:extLst>
                <a:ext uri="{FF2B5EF4-FFF2-40B4-BE49-F238E27FC236}">
                  <a16:creationId xmlns:a16="http://schemas.microsoft.com/office/drawing/2014/main" xmlns="" id="{8CC10984-F13B-42AB-9288-BAF992492B2F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625;p38">
              <a:extLst>
                <a:ext uri="{FF2B5EF4-FFF2-40B4-BE49-F238E27FC236}">
                  <a16:creationId xmlns:a16="http://schemas.microsoft.com/office/drawing/2014/main" xmlns="" id="{C2A2C66C-676E-4F5D-A706-154C7A7B9B7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626;p38">
              <a:extLst>
                <a:ext uri="{FF2B5EF4-FFF2-40B4-BE49-F238E27FC236}">
                  <a16:creationId xmlns:a16="http://schemas.microsoft.com/office/drawing/2014/main" xmlns="" id="{F02E9FA3-B812-4BCC-AFC8-C41FF35FEAC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xmlns="" id="{A2282960-5065-4967-9097-C4B0A17083E7}"/>
              </a:ext>
            </a:extLst>
          </p:cNvPr>
          <p:cNvSpPr txBox="1">
            <a:spLocks/>
          </p:cNvSpPr>
          <p:nvPr/>
        </p:nvSpPr>
        <p:spPr>
          <a:xfrm>
            <a:off x="6856921" y="5205479"/>
            <a:ext cx="3194183" cy="100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written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14253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Can  I  speak to </a:t>
            </a:r>
            <a:r>
              <a:rPr lang="en-US" sz="4000" dirty="0" err="1"/>
              <a:t>Daleen</a:t>
            </a:r>
            <a:r>
              <a:rPr lang="en-US" sz="4000" dirty="0"/>
              <a:t>?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0117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hungry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66953">
            <a:off x="1235616" y="3391263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68827700-413A-0CDC-4B62-C005DDCB4DBC}"/>
              </a:ext>
            </a:extLst>
          </p:cNvPr>
          <p:cNvSpPr txBox="1">
            <a:spLocks/>
          </p:cNvSpPr>
          <p:nvPr/>
        </p:nvSpPr>
        <p:spPr>
          <a:xfrm>
            <a:off x="1780246" y="5031203"/>
            <a:ext cx="806519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3404579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2318969" y="5205078"/>
            <a:ext cx="411357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fine</a:t>
            </a:r>
          </a:p>
        </p:txBody>
      </p:sp>
    </p:spTree>
    <p:extLst>
      <p:ext uri="{BB962C8B-B14F-4D97-AF65-F5344CB8AC3E}">
        <p14:creationId xmlns:p14="http://schemas.microsoft.com/office/powerpoint/2010/main" val="40987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5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14253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Whose book is this?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0117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It’s  mine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66953">
            <a:off x="1246131" y="2208296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68827700-413A-0CDC-4B62-C005DDCB4DBC}"/>
              </a:ext>
            </a:extLst>
          </p:cNvPr>
          <p:cNvSpPr txBox="1">
            <a:spLocks/>
          </p:cNvSpPr>
          <p:nvPr/>
        </p:nvSpPr>
        <p:spPr>
          <a:xfrm>
            <a:off x="1780246" y="5031203"/>
            <a:ext cx="806519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3404579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2318969" y="5205078"/>
            <a:ext cx="411357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reading</a:t>
            </a:r>
          </a:p>
        </p:txBody>
      </p:sp>
    </p:spTree>
    <p:extLst>
      <p:ext uri="{BB962C8B-B14F-4D97-AF65-F5344CB8AC3E}">
        <p14:creationId xmlns:p14="http://schemas.microsoft.com/office/powerpoint/2010/main" val="23334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6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14253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What’s your dad doing?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0117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It’s  mine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66953">
            <a:off x="1198628" y="4568441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68827700-413A-0CDC-4B62-C005DDCB4DBC}"/>
              </a:ext>
            </a:extLst>
          </p:cNvPr>
          <p:cNvSpPr txBox="1">
            <a:spLocks/>
          </p:cNvSpPr>
          <p:nvPr/>
        </p:nvSpPr>
        <p:spPr>
          <a:xfrm>
            <a:off x="1780246" y="5031203"/>
            <a:ext cx="806519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3404579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speaking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2875561" y="5142454"/>
            <a:ext cx="537391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He is reading a book</a:t>
            </a:r>
          </a:p>
        </p:txBody>
      </p:sp>
    </p:spTree>
    <p:extLst>
      <p:ext uri="{BB962C8B-B14F-4D97-AF65-F5344CB8AC3E}">
        <p14:creationId xmlns:p14="http://schemas.microsoft.com/office/powerpoint/2010/main" val="16221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595671" y="1780327"/>
            <a:ext cx="8341295" cy="231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7200" b="1" dirty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" sz="7200" b="1" dirty="0">
                <a:solidFill>
                  <a:schemeClr val="bg1">
                    <a:lumMod val="95000"/>
                  </a:schemeClr>
                </a:solidFill>
              </a:rPr>
              <a:t>ontrolled writing</a:t>
            </a:r>
            <a:endParaRPr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132878" y="787219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10146583" y="881753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10179100" y="5080695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035597" y="456250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xmlns="" id="{C370C1E6-7308-4820-A02E-3C10F691FA11}"/>
              </a:ext>
            </a:extLst>
          </p:cNvPr>
          <p:cNvGrpSpPr/>
          <p:nvPr/>
        </p:nvGrpSpPr>
        <p:grpSpPr>
          <a:xfrm>
            <a:off x="2239308" y="1575845"/>
            <a:ext cx="8081914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xmlns="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xmlns="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xmlns="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xmlns="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1BA5C15C-CBBA-4883-BFFE-1821CF314986}"/>
              </a:ext>
            </a:extLst>
          </p:cNvPr>
          <p:cNvSpPr txBox="1">
            <a:spLocks/>
          </p:cNvSpPr>
          <p:nvPr/>
        </p:nvSpPr>
        <p:spPr>
          <a:xfrm>
            <a:off x="2306176" y="4197031"/>
            <a:ext cx="59922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 marks</a:t>
            </a:r>
          </a:p>
        </p:txBody>
      </p:sp>
      <p:pic>
        <p:nvPicPr>
          <p:cNvPr id="1026" name="Picture 2" descr="Writing icon PNG and SVG Vector Free Download">
            <a:extLst>
              <a:ext uri="{FF2B5EF4-FFF2-40B4-BE49-F238E27FC236}">
                <a16:creationId xmlns:a16="http://schemas.microsoft.com/office/drawing/2014/main" xmlns="" id="{7EE2E09A-A971-BB30-C6E2-3C9BFDB0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773" y="295397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6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EDEA2F71-15BC-3A51-2152-A1F6ADF7B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726" b="61703"/>
          <a:stretch/>
        </p:blipFill>
        <p:spPr>
          <a:xfrm>
            <a:off x="456156" y="3180601"/>
            <a:ext cx="10940359" cy="2026859"/>
          </a:xfrm>
          <a:prstGeom prst="rect">
            <a:avLst/>
          </a:prstGeom>
        </p:spPr>
      </p:pic>
      <p:sp>
        <p:nvSpPr>
          <p:cNvPr id="11" name="فقاعة التفكير: على شكل سحابة 10">
            <a:extLst>
              <a:ext uri="{FF2B5EF4-FFF2-40B4-BE49-F238E27FC236}">
                <a16:creationId xmlns:a16="http://schemas.microsoft.com/office/drawing/2014/main" xmlns="" id="{2FBC485A-5223-5A77-2360-0F7E7C344DE1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اكملي الأرقام التراتبية بالترتيب الصحيح</a:t>
            </a:r>
          </a:p>
        </p:txBody>
      </p:sp>
    </p:spTree>
    <p:extLst>
      <p:ext uri="{BB962C8B-B14F-4D97-AF65-F5344CB8AC3E}">
        <p14:creationId xmlns:p14="http://schemas.microsoft.com/office/powerpoint/2010/main" val="282475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11;p30">
            <a:extLst>
              <a:ext uri="{FF2B5EF4-FFF2-40B4-BE49-F238E27FC236}">
                <a16:creationId xmlns:a16="http://schemas.microsoft.com/office/drawing/2014/main" xmlns="" id="{C470D474-57C4-93D9-67E8-A68EAEF9B421}"/>
              </a:ext>
            </a:extLst>
          </p:cNvPr>
          <p:cNvGrpSpPr/>
          <p:nvPr/>
        </p:nvGrpSpPr>
        <p:grpSpPr>
          <a:xfrm>
            <a:off x="1994453" y="425536"/>
            <a:ext cx="7744529" cy="1534893"/>
            <a:chOff x="1017886" y="2820180"/>
            <a:chExt cx="3386040" cy="2900237"/>
          </a:xfrm>
        </p:grpSpPr>
        <p:pic>
          <p:nvPicPr>
            <p:cNvPr id="5" name="Google Shape;212;p30">
              <a:extLst>
                <a:ext uri="{FF2B5EF4-FFF2-40B4-BE49-F238E27FC236}">
                  <a16:creationId xmlns:a16="http://schemas.microsoft.com/office/drawing/2014/main" xmlns="" id="{33B6168C-19B1-0FBA-2069-1B9B0F2E8AD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13;p30">
              <a:extLst>
                <a:ext uri="{FF2B5EF4-FFF2-40B4-BE49-F238E27FC236}">
                  <a16:creationId xmlns:a16="http://schemas.microsoft.com/office/drawing/2014/main" xmlns="" id="{CF59A597-4A85-29BA-6BD4-85B702A9211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214;p30">
              <a:extLst>
                <a:ext uri="{FF2B5EF4-FFF2-40B4-BE49-F238E27FC236}">
                  <a16:creationId xmlns:a16="http://schemas.microsoft.com/office/drawing/2014/main" xmlns="" id="{7B2FE984-3A69-3FB8-78AB-F3E036FF5A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5;p30">
              <a:extLst>
                <a:ext uri="{FF2B5EF4-FFF2-40B4-BE49-F238E27FC236}">
                  <a16:creationId xmlns:a16="http://schemas.microsoft.com/office/drawing/2014/main" xmlns="" id="{E2A29E0E-4665-346F-5668-4A991B3C284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130;p24">
            <a:extLst>
              <a:ext uri="{FF2B5EF4-FFF2-40B4-BE49-F238E27FC236}">
                <a16:creationId xmlns:a16="http://schemas.microsoft.com/office/drawing/2014/main" xmlns="" id="{C23991F5-FCA0-2B01-C8B0-98332BA58297}"/>
              </a:ext>
            </a:extLst>
          </p:cNvPr>
          <p:cNvSpPr txBox="1">
            <a:spLocks/>
          </p:cNvSpPr>
          <p:nvPr/>
        </p:nvSpPr>
        <p:spPr>
          <a:xfrm>
            <a:off x="1656188" y="765564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ordinal numbers</a:t>
            </a:r>
          </a:p>
        </p:txBody>
      </p:sp>
      <p:sp>
        <p:nvSpPr>
          <p:cNvPr id="10" name="Google Shape;175;p28">
            <a:extLst>
              <a:ext uri="{FF2B5EF4-FFF2-40B4-BE49-F238E27FC236}">
                <a16:creationId xmlns:a16="http://schemas.microsoft.com/office/drawing/2014/main" xmlns="" id="{B98C8F28-90D6-9713-1598-35B8621C1530}"/>
              </a:ext>
            </a:extLst>
          </p:cNvPr>
          <p:cNvSpPr txBox="1">
            <a:spLocks/>
          </p:cNvSpPr>
          <p:nvPr/>
        </p:nvSpPr>
        <p:spPr>
          <a:xfrm>
            <a:off x="1863161" y="2138923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first</a:t>
            </a:r>
          </a:p>
        </p:txBody>
      </p:sp>
      <p:sp>
        <p:nvSpPr>
          <p:cNvPr id="11" name="Google Shape;175;p28">
            <a:extLst>
              <a:ext uri="{FF2B5EF4-FFF2-40B4-BE49-F238E27FC236}">
                <a16:creationId xmlns:a16="http://schemas.microsoft.com/office/drawing/2014/main" xmlns="" id="{1549DDA0-A06D-5D14-62AE-5CA908C2C8BE}"/>
              </a:ext>
            </a:extLst>
          </p:cNvPr>
          <p:cNvSpPr txBox="1">
            <a:spLocks/>
          </p:cNvSpPr>
          <p:nvPr/>
        </p:nvSpPr>
        <p:spPr>
          <a:xfrm>
            <a:off x="1056643" y="2138923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39E82425-D475-433E-A252-3F42D7B37112}"/>
              </a:ext>
            </a:extLst>
          </p:cNvPr>
          <p:cNvSpPr txBox="1">
            <a:spLocks/>
          </p:cNvSpPr>
          <p:nvPr/>
        </p:nvSpPr>
        <p:spPr>
          <a:xfrm>
            <a:off x="1863161" y="3248802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second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4EF7A4EA-07E2-B420-41B2-D4E584575900}"/>
              </a:ext>
            </a:extLst>
          </p:cNvPr>
          <p:cNvSpPr txBox="1">
            <a:spLocks/>
          </p:cNvSpPr>
          <p:nvPr/>
        </p:nvSpPr>
        <p:spPr>
          <a:xfrm>
            <a:off x="1056643" y="3248802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Google Shape;175;p28">
            <a:extLst>
              <a:ext uri="{FF2B5EF4-FFF2-40B4-BE49-F238E27FC236}">
                <a16:creationId xmlns:a16="http://schemas.microsoft.com/office/drawing/2014/main" xmlns="" id="{E2C59E3D-355A-F4C6-5C98-5ECFC7615251}"/>
              </a:ext>
            </a:extLst>
          </p:cNvPr>
          <p:cNvSpPr txBox="1">
            <a:spLocks/>
          </p:cNvSpPr>
          <p:nvPr/>
        </p:nvSpPr>
        <p:spPr>
          <a:xfrm>
            <a:off x="1863161" y="4358681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third</a:t>
            </a:r>
          </a:p>
        </p:txBody>
      </p:sp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AE4F7705-BD08-3AF9-B0BD-24ADAF992F04}"/>
              </a:ext>
            </a:extLst>
          </p:cNvPr>
          <p:cNvSpPr txBox="1">
            <a:spLocks/>
          </p:cNvSpPr>
          <p:nvPr/>
        </p:nvSpPr>
        <p:spPr>
          <a:xfrm>
            <a:off x="1056643" y="4358681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FA9C1779-73BF-2B9A-808A-0F989DEDD742}"/>
              </a:ext>
            </a:extLst>
          </p:cNvPr>
          <p:cNvSpPr txBox="1">
            <a:spLocks/>
          </p:cNvSpPr>
          <p:nvPr/>
        </p:nvSpPr>
        <p:spPr>
          <a:xfrm>
            <a:off x="1863161" y="5468560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fourth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6C0F7D99-EE15-C5FD-AA12-A1C209802153}"/>
              </a:ext>
            </a:extLst>
          </p:cNvPr>
          <p:cNvSpPr txBox="1">
            <a:spLocks/>
          </p:cNvSpPr>
          <p:nvPr/>
        </p:nvSpPr>
        <p:spPr>
          <a:xfrm>
            <a:off x="1056643" y="5468560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04C8919C-00BC-1820-7056-2EE4ADB4F914}"/>
              </a:ext>
            </a:extLst>
          </p:cNvPr>
          <p:cNvSpPr txBox="1">
            <a:spLocks/>
          </p:cNvSpPr>
          <p:nvPr/>
        </p:nvSpPr>
        <p:spPr>
          <a:xfrm>
            <a:off x="5595314" y="2151734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fifth</a:t>
            </a:r>
          </a:p>
        </p:txBody>
      </p:sp>
      <p:sp>
        <p:nvSpPr>
          <p:cNvPr id="19" name="Google Shape;175;p28">
            <a:extLst>
              <a:ext uri="{FF2B5EF4-FFF2-40B4-BE49-F238E27FC236}">
                <a16:creationId xmlns:a16="http://schemas.microsoft.com/office/drawing/2014/main" xmlns="" id="{55E499CE-56C3-86E6-C1BF-9768A4C55BA7}"/>
              </a:ext>
            </a:extLst>
          </p:cNvPr>
          <p:cNvSpPr txBox="1">
            <a:spLocks/>
          </p:cNvSpPr>
          <p:nvPr/>
        </p:nvSpPr>
        <p:spPr>
          <a:xfrm>
            <a:off x="4788796" y="215173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74F5A56D-33D2-D49A-1DF1-52514CF9620D}"/>
              </a:ext>
            </a:extLst>
          </p:cNvPr>
          <p:cNvSpPr txBox="1">
            <a:spLocks/>
          </p:cNvSpPr>
          <p:nvPr/>
        </p:nvSpPr>
        <p:spPr>
          <a:xfrm>
            <a:off x="5595314" y="3203574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sixth</a:t>
            </a:r>
          </a:p>
        </p:txBody>
      </p:sp>
      <p:sp>
        <p:nvSpPr>
          <p:cNvPr id="23" name="Google Shape;175;p28">
            <a:extLst>
              <a:ext uri="{FF2B5EF4-FFF2-40B4-BE49-F238E27FC236}">
                <a16:creationId xmlns:a16="http://schemas.microsoft.com/office/drawing/2014/main" xmlns="" id="{15958395-90B3-8054-FB80-885DA9213A71}"/>
              </a:ext>
            </a:extLst>
          </p:cNvPr>
          <p:cNvSpPr txBox="1">
            <a:spLocks/>
          </p:cNvSpPr>
          <p:nvPr/>
        </p:nvSpPr>
        <p:spPr>
          <a:xfrm>
            <a:off x="4788796" y="320357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4" name="Google Shape;175;p28">
            <a:extLst>
              <a:ext uri="{FF2B5EF4-FFF2-40B4-BE49-F238E27FC236}">
                <a16:creationId xmlns:a16="http://schemas.microsoft.com/office/drawing/2014/main" xmlns="" id="{F27C867C-5D9C-F763-4D5F-AA709F0AFBD0}"/>
              </a:ext>
            </a:extLst>
          </p:cNvPr>
          <p:cNvSpPr txBox="1">
            <a:spLocks/>
          </p:cNvSpPr>
          <p:nvPr/>
        </p:nvSpPr>
        <p:spPr>
          <a:xfrm>
            <a:off x="5595314" y="4255414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seventh</a:t>
            </a:r>
          </a:p>
        </p:txBody>
      </p:sp>
      <p:sp>
        <p:nvSpPr>
          <p:cNvPr id="25" name="Google Shape;175;p28">
            <a:extLst>
              <a:ext uri="{FF2B5EF4-FFF2-40B4-BE49-F238E27FC236}">
                <a16:creationId xmlns:a16="http://schemas.microsoft.com/office/drawing/2014/main" xmlns="" id="{DFC77440-7767-5D2B-7C85-E16DC3713DCE}"/>
              </a:ext>
            </a:extLst>
          </p:cNvPr>
          <p:cNvSpPr txBox="1">
            <a:spLocks/>
          </p:cNvSpPr>
          <p:nvPr/>
        </p:nvSpPr>
        <p:spPr>
          <a:xfrm>
            <a:off x="4788796" y="425541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6" name="Google Shape;175;p28">
            <a:extLst>
              <a:ext uri="{FF2B5EF4-FFF2-40B4-BE49-F238E27FC236}">
                <a16:creationId xmlns:a16="http://schemas.microsoft.com/office/drawing/2014/main" xmlns="" id="{EB09B389-9C3C-A41C-BFC8-1CD7E0D39545}"/>
              </a:ext>
            </a:extLst>
          </p:cNvPr>
          <p:cNvSpPr txBox="1">
            <a:spLocks/>
          </p:cNvSpPr>
          <p:nvPr/>
        </p:nvSpPr>
        <p:spPr>
          <a:xfrm>
            <a:off x="5595314" y="5307254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eighth </a:t>
            </a:r>
          </a:p>
        </p:txBody>
      </p:sp>
      <p:sp>
        <p:nvSpPr>
          <p:cNvPr id="27" name="Google Shape;175;p28">
            <a:extLst>
              <a:ext uri="{FF2B5EF4-FFF2-40B4-BE49-F238E27FC236}">
                <a16:creationId xmlns:a16="http://schemas.microsoft.com/office/drawing/2014/main" xmlns="" id="{D4D03760-EDB6-D5EC-5BB5-A69B71AB8A7D}"/>
              </a:ext>
            </a:extLst>
          </p:cNvPr>
          <p:cNvSpPr txBox="1">
            <a:spLocks/>
          </p:cNvSpPr>
          <p:nvPr/>
        </p:nvSpPr>
        <p:spPr>
          <a:xfrm>
            <a:off x="4788796" y="530725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8" name="Google Shape;175;p28">
            <a:extLst>
              <a:ext uri="{FF2B5EF4-FFF2-40B4-BE49-F238E27FC236}">
                <a16:creationId xmlns:a16="http://schemas.microsoft.com/office/drawing/2014/main" xmlns="" id="{D8A65618-B4B2-178C-C1F1-DEB976C382A2}"/>
              </a:ext>
            </a:extLst>
          </p:cNvPr>
          <p:cNvSpPr txBox="1">
            <a:spLocks/>
          </p:cNvSpPr>
          <p:nvPr/>
        </p:nvSpPr>
        <p:spPr>
          <a:xfrm>
            <a:off x="9392361" y="2725536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ninth</a:t>
            </a:r>
          </a:p>
        </p:txBody>
      </p:sp>
      <p:sp>
        <p:nvSpPr>
          <p:cNvPr id="29" name="Google Shape;175;p28">
            <a:extLst>
              <a:ext uri="{FF2B5EF4-FFF2-40B4-BE49-F238E27FC236}">
                <a16:creationId xmlns:a16="http://schemas.microsoft.com/office/drawing/2014/main" xmlns="" id="{BCF620BD-A197-416A-551D-3D902F35F4FA}"/>
              </a:ext>
            </a:extLst>
          </p:cNvPr>
          <p:cNvSpPr txBox="1">
            <a:spLocks/>
          </p:cNvSpPr>
          <p:nvPr/>
        </p:nvSpPr>
        <p:spPr>
          <a:xfrm>
            <a:off x="8585843" y="2725536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0" name="Google Shape;175;p28">
            <a:extLst>
              <a:ext uri="{FF2B5EF4-FFF2-40B4-BE49-F238E27FC236}">
                <a16:creationId xmlns:a16="http://schemas.microsoft.com/office/drawing/2014/main" xmlns="" id="{247E481A-E154-D574-CE1D-6FABB01D8FAC}"/>
              </a:ext>
            </a:extLst>
          </p:cNvPr>
          <p:cNvSpPr txBox="1">
            <a:spLocks/>
          </p:cNvSpPr>
          <p:nvPr/>
        </p:nvSpPr>
        <p:spPr>
          <a:xfrm>
            <a:off x="9392361" y="3802532"/>
            <a:ext cx="211911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Tenth </a:t>
            </a:r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45471CBF-DB91-8B50-E0A5-FD0AB9E5C94E}"/>
              </a:ext>
            </a:extLst>
          </p:cNvPr>
          <p:cNvSpPr txBox="1">
            <a:spLocks/>
          </p:cNvSpPr>
          <p:nvPr/>
        </p:nvSpPr>
        <p:spPr>
          <a:xfrm>
            <a:off x="8585843" y="3802532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671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22" grpId="0"/>
      <p:bldP spid="24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7985E3D-6C17-263E-D652-EDD90C6B98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51"/>
          <a:stretch/>
        </p:blipFill>
        <p:spPr>
          <a:xfrm>
            <a:off x="438836" y="2530416"/>
            <a:ext cx="11227345" cy="3388738"/>
          </a:xfrm>
          <a:prstGeom prst="rect">
            <a:avLst/>
          </a:prstGeom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xmlns="" id="{CAC52DC8-E97C-9BE2-7FD2-B731B22F3B20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اعيدي ترتيب الكلمات لتكون جملة صحيحة 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xmlns="" id="{5993B098-0808-E2B4-C5F7-E182B9117516}"/>
              </a:ext>
            </a:extLst>
          </p:cNvPr>
          <p:cNvGrpSpPr/>
          <p:nvPr/>
        </p:nvGrpSpPr>
        <p:grpSpPr>
          <a:xfrm>
            <a:off x="1237591" y="3442482"/>
            <a:ext cx="3212280" cy="258840"/>
            <a:chOff x="1237591" y="3442482"/>
            <a:chExt cx="32122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xmlns="" id="{BA09EB49-59F9-2395-0432-7E5CC39845F6}"/>
                    </a:ext>
                  </a:extLst>
                </p14:cNvPr>
                <p14:cNvContentPartPr/>
                <p14:nvPr/>
              </p14:nvContentPartPr>
              <p14:xfrm>
                <a:off x="1237591" y="3485322"/>
                <a:ext cx="900720" cy="216000"/>
              </p14:xfrm>
            </p:contentPart>
          </mc:Choice>
          <mc:Fallback xmlns=""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BA09EB49-59F9-2395-0432-7E5CC39845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74951" y="3422682"/>
                  <a:ext cx="1026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xmlns="" id="{9269B9D1-46B5-2E68-88BF-795AF82CAB6F}"/>
                    </a:ext>
                  </a:extLst>
                </p14:cNvPr>
                <p14:cNvContentPartPr/>
                <p14:nvPr/>
              </p14:nvContentPartPr>
              <p14:xfrm>
                <a:off x="2491471" y="3482442"/>
                <a:ext cx="163800" cy="209520"/>
              </p14:xfrm>
            </p:contentPart>
          </mc:Choice>
          <mc:Fallback xmlns=""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9269B9D1-46B5-2E68-88BF-795AF82CAB6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28831" y="3419442"/>
                  <a:ext cx="289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xmlns="" id="{025B85AE-DFF5-3001-4618-629C14E18CFC}"/>
                    </a:ext>
                  </a:extLst>
                </p14:cNvPr>
                <p14:cNvContentPartPr/>
                <p14:nvPr/>
              </p14:nvContentPartPr>
              <p14:xfrm>
                <a:off x="2900071" y="3442482"/>
                <a:ext cx="876960" cy="20052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025B85AE-DFF5-3001-4618-629C14E18C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37071" y="3379482"/>
                  <a:ext cx="10026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xmlns="" id="{14606D0A-7066-383E-8466-803ED576D5E1}"/>
                    </a:ext>
                  </a:extLst>
                </p14:cNvPr>
                <p14:cNvContentPartPr/>
                <p14:nvPr/>
              </p14:nvContentPartPr>
              <p14:xfrm>
                <a:off x="4151071" y="3538962"/>
                <a:ext cx="298800" cy="101160"/>
              </p14:xfrm>
            </p:contentPart>
          </mc:Choice>
          <mc:Fallback xmlns=""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14606D0A-7066-383E-8466-803ED576D5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88431" y="3476322"/>
                  <a:ext cx="4244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xmlns="" id="{E72B2E1E-F82E-A3F8-08D4-94A829F6B12C}"/>
              </a:ext>
            </a:extLst>
          </p:cNvPr>
          <p:cNvGrpSpPr/>
          <p:nvPr/>
        </p:nvGrpSpPr>
        <p:grpSpPr>
          <a:xfrm>
            <a:off x="1262071" y="4130442"/>
            <a:ext cx="3326760" cy="208800"/>
            <a:chOff x="1262071" y="4130442"/>
            <a:chExt cx="332676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حبر 14">
                  <a:extLst>
                    <a:ext uri="{FF2B5EF4-FFF2-40B4-BE49-F238E27FC236}">
                      <a16:creationId xmlns:a16="http://schemas.microsoft.com/office/drawing/2014/main" xmlns="" id="{72E7D772-C67D-D1BF-7653-08E40C8494BD}"/>
                    </a:ext>
                  </a:extLst>
                </p14:cNvPr>
                <p14:cNvContentPartPr/>
                <p14:nvPr/>
              </p14:nvContentPartPr>
              <p14:xfrm>
                <a:off x="4451311" y="4161402"/>
                <a:ext cx="137520" cy="148680"/>
              </p14:xfrm>
            </p:contentPart>
          </mc:Choice>
          <mc:Fallback xmlns="">
            <p:pic>
              <p:nvPicPr>
                <p:cNvPr id="15" name="حبر 14">
                  <a:extLst>
                    <a:ext uri="{FF2B5EF4-FFF2-40B4-BE49-F238E27FC236}">
                      <a16:creationId xmlns:a16="http://schemas.microsoft.com/office/drawing/2014/main" id="{72E7D772-C67D-D1BF-7653-08E40C8494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88671" y="4098762"/>
                  <a:ext cx="263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xmlns="" id="{9DCF5AFB-2964-FF09-7126-EDAF8EEA7FAC}"/>
                    </a:ext>
                  </a:extLst>
                </p14:cNvPr>
                <p14:cNvContentPartPr/>
                <p14:nvPr/>
              </p14:nvContentPartPr>
              <p14:xfrm>
                <a:off x="3165031" y="4147722"/>
                <a:ext cx="910440" cy="14868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9DCF5AFB-2964-FF09-7126-EDAF8EEA7F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02391" y="4085082"/>
                  <a:ext cx="1036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حبر 16">
                  <a:extLst>
                    <a:ext uri="{FF2B5EF4-FFF2-40B4-BE49-F238E27FC236}">
                      <a16:creationId xmlns:a16="http://schemas.microsoft.com/office/drawing/2014/main" xmlns="" id="{FC2F72A4-B00E-70D7-6217-5BF51BC19160}"/>
                    </a:ext>
                  </a:extLst>
                </p14:cNvPr>
                <p14:cNvContentPartPr/>
                <p14:nvPr/>
              </p14:nvContentPartPr>
              <p14:xfrm>
                <a:off x="2291311" y="4130442"/>
                <a:ext cx="380520" cy="178920"/>
              </p14:xfrm>
            </p:contentPart>
          </mc:Choice>
          <mc:Fallback xmlns="">
            <p:pic>
              <p:nvPicPr>
                <p:cNvPr id="17" name="حبر 16">
                  <a:extLst>
                    <a:ext uri="{FF2B5EF4-FFF2-40B4-BE49-F238E27FC236}">
                      <a16:creationId xmlns:a16="http://schemas.microsoft.com/office/drawing/2014/main" id="{FC2F72A4-B00E-70D7-6217-5BF51BC191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8671" y="4067802"/>
                  <a:ext cx="506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حبر 17">
                  <a:extLst>
                    <a:ext uri="{FF2B5EF4-FFF2-40B4-BE49-F238E27FC236}">
                      <a16:creationId xmlns:a16="http://schemas.microsoft.com/office/drawing/2014/main" xmlns="" id="{B241ADC1-7A65-0325-F899-B4FE3013ACFC}"/>
                    </a:ext>
                  </a:extLst>
                </p14:cNvPr>
                <p14:cNvContentPartPr/>
                <p14:nvPr/>
              </p14:nvContentPartPr>
              <p14:xfrm>
                <a:off x="1262071" y="4181922"/>
                <a:ext cx="662760" cy="157320"/>
              </p14:xfrm>
            </p:contentPart>
          </mc:Choice>
          <mc:Fallback xmlns="">
            <p:pic>
              <p:nvPicPr>
                <p:cNvPr id="18" name="حبر 17">
                  <a:extLst>
                    <a:ext uri="{FF2B5EF4-FFF2-40B4-BE49-F238E27FC236}">
                      <a16:creationId xmlns:a16="http://schemas.microsoft.com/office/drawing/2014/main" id="{B241ADC1-7A65-0325-F899-B4FE3013AC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99431" y="4118922"/>
                  <a:ext cx="78840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xmlns="" id="{DC562707-3057-D586-3C38-1B3E60DC775B}"/>
              </a:ext>
            </a:extLst>
          </p:cNvPr>
          <p:cNvGrpSpPr/>
          <p:nvPr/>
        </p:nvGrpSpPr>
        <p:grpSpPr>
          <a:xfrm>
            <a:off x="1240471" y="4813002"/>
            <a:ext cx="3344400" cy="203040"/>
            <a:chOff x="1240471" y="4813002"/>
            <a:chExt cx="334440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xmlns="" id="{83080165-D03F-0887-E3FE-1F687AD0AB12}"/>
                    </a:ext>
                  </a:extLst>
                </p14:cNvPr>
                <p14:cNvContentPartPr/>
                <p14:nvPr/>
              </p14:nvContentPartPr>
              <p14:xfrm>
                <a:off x="1240471" y="4836762"/>
                <a:ext cx="846720" cy="11880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83080165-D03F-0887-E3FE-1F687AD0AB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77831" y="4774122"/>
                  <a:ext cx="972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xmlns="" id="{71F3C9D5-CC17-847A-E4B7-0087AD6F4715}"/>
                    </a:ext>
                  </a:extLst>
                </p14:cNvPr>
                <p14:cNvContentPartPr/>
                <p14:nvPr/>
              </p14:nvContentPartPr>
              <p14:xfrm>
                <a:off x="2517031" y="4855842"/>
                <a:ext cx="438480" cy="15768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71F3C9D5-CC17-847A-E4B7-0087AD6F47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54031" y="4792842"/>
                  <a:ext cx="564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xmlns="" id="{259E4928-81D5-74F1-CBDD-C40CD6E6853F}"/>
                    </a:ext>
                  </a:extLst>
                </p14:cNvPr>
                <p14:cNvContentPartPr/>
                <p14:nvPr/>
              </p14:nvContentPartPr>
              <p14:xfrm>
                <a:off x="3355471" y="4832802"/>
                <a:ext cx="513000" cy="183240"/>
              </p14:xfrm>
            </p:contentPart>
          </mc:Choice>
          <mc:Fallback xmlns=""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259E4928-81D5-74F1-CBDD-C40CD6E685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92471" y="4770162"/>
                  <a:ext cx="638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حبر 21">
                  <a:extLst>
                    <a:ext uri="{FF2B5EF4-FFF2-40B4-BE49-F238E27FC236}">
                      <a16:creationId xmlns:a16="http://schemas.microsoft.com/office/drawing/2014/main" xmlns="" id="{C24BD72E-4522-B28F-2F9A-092D9EEC0135}"/>
                    </a:ext>
                  </a:extLst>
                </p14:cNvPr>
                <p14:cNvContentPartPr/>
                <p14:nvPr/>
              </p14:nvContentPartPr>
              <p14:xfrm>
                <a:off x="4255831" y="4813002"/>
                <a:ext cx="329040" cy="137520"/>
              </p14:xfrm>
            </p:contentPart>
          </mc:Choice>
          <mc:Fallback xmlns="">
            <p:pic>
              <p:nvPicPr>
                <p:cNvPr id="22" name="حبر 21">
                  <a:extLst>
                    <a:ext uri="{FF2B5EF4-FFF2-40B4-BE49-F238E27FC236}">
                      <a16:creationId xmlns:a16="http://schemas.microsoft.com/office/drawing/2014/main" id="{C24BD72E-4522-B28F-2F9A-092D9EEC013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92831" y="4750362"/>
                  <a:ext cx="454680" cy="26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8156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14253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playing – I - football - am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1881809" y="3578457"/>
            <a:ext cx="7759148" cy="95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6000" dirty="0">
                <a:solidFill>
                  <a:schemeClr val="bg1"/>
                </a:solidFill>
              </a:rPr>
              <a:t>I  am  playing  football</a:t>
            </a:r>
          </a:p>
        </p:txBody>
      </p:sp>
      <p:sp>
        <p:nvSpPr>
          <p:cNvPr id="2" name="Google Shape;130;p24">
            <a:extLst>
              <a:ext uri="{FF2B5EF4-FFF2-40B4-BE49-F238E27FC236}">
                <a16:creationId xmlns:a16="http://schemas.microsoft.com/office/drawing/2014/main" xmlns="" id="{5F035A2D-F255-F8E8-A791-0B461A4CEF01}"/>
              </a:ext>
            </a:extLst>
          </p:cNvPr>
          <p:cNvSpPr txBox="1">
            <a:spLocks/>
          </p:cNvSpPr>
          <p:nvPr/>
        </p:nvSpPr>
        <p:spPr>
          <a:xfrm>
            <a:off x="755040" y="4023106"/>
            <a:ext cx="10694838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………………………………………………………………………….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9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14253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green – she – wearing - is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1881808" y="3578457"/>
            <a:ext cx="9077739" cy="95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6000" dirty="0">
                <a:solidFill>
                  <a:schemeClr val="bg1"/>
                </a:solidFill>
              </a:rPr>
              <a:t>She  is  wearing  green</a:t>
            </a:r>
          </a:p>
        </p:txBody>
      </p:sp>
      <p:sp>
        <p:nvSpPr>
          <p:cNvPr id="2" name="Google Shape;130;p24">
            <a:extLst>
              <a:ext uri="{FF2B5EF4-FFF2-40B4-BE49-F238E27FC236}">
                <a16:creationId xmlns:a16="http://schemas.microsoft.com/office/drawing/2014/main" xmlns="" id="{5F035A2D-F255-F8E8-A791-0B461A4CEF01}"/>
              </a:ext>
            </a:extLst>
          </p:cNvPr>
          <p:cNvSpPr txBox="1">
            <a:spLocks/>
          </p:cNvSpPr>
          <p:nvPr/>
        </p:nvSpPr>
        <p:spPr>
          <a:xfrm>
            <a:off x="755040" y="4023106"/>
            <a:ext cx="10694838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………………………………………………………………………….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14253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meet – you – nice – It’s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1881808" y="3578457"/>
            <a:ext cx="9077739" cy="95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6000" dirty="0">
                <a:solidFill>
                  <a:schemeClr val="bg1"/>
                </a:solidFill>
              </a:rPr>
              <a:t>It’s  nice  to  meet  you</a:t>
            </a:r>
          </a:p>
        </p:txBody>
      </p:sp>
      <p:sp>
        <p:nvSpPr>
          <p:cNvPr id="2" name="Google Shape;130;p24">
            <a:extLst>
              <a:ext uri="{FF2B5EF4-FFF2-40B4-BE49-F238E27FC236}">
                <a16:creationId xmlns:a16="http://schemas.microsoft.com/office/drawing/2014/main" xmlns="" id="{5F035A2D-F255-F8E8-A791-0B461A4CEF01}"/>
              </a:ext>
            </a:extLst>
          </p:cNvPr>
          <p:cNvSpPr txBox="1">
            <a:spLocks/>
          </p:cNvSpPr>
          <p:nvPr/>
        </p:nvSpPr>
        <p:spPr>
          <a:xfrm>
            <a:off x="755040" y="4023106"/>
            <a:ext cx="10694838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………………………………………………………………………….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-1108264" y="228299"/>
            <a:ext cx="4869898" cy="111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en-US" sz="5400" dirty="0">
                <a:solidFill>
                  <a:schemeClr val="accent1"/>
                </a:solidFill>
              </a:rPr>
              <a:t>Marks :</a:t>
            </a:r>
          </a:p>
        </p:txBody>
      </p:sp>
      <p:pic>
        <p:nvPicPr>
          <p:cNvPr id="9" name="Google Shape;604;p37">
            <a:extLst>
              <a:ext uri="{FF2B5EF4-FFF2-40B4-BE49-F238E27FC236}">
                <a16:creationId xmlns:a16="http://schemas.microsoft.com/office/drawing/2014/main" xmlns="" id="{7DDA2661-84FF-476A-A0F6-66A110E6E6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538" y="1346795"/>
            <a:ext cx="3703241" cy="22188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30;p24">
            <a:extLst>
              <a:ext uri="{FF2B5EF4-FFF2-40B4-BE49-F238E27FC236}">
                <a16:creationId xmlns:a16="http://schemas.microsoft.com/office/drawing/2014/main" xmlns="" id="{8DE595A0-8D52-40A4-BB2B-3543B55C3893}"/>
              </a:ext>
            </a:extLst>
          </p:cNvPr>
          <p:cNvSpPr txBox="1">
            <a:spLocks/>
          </p:cNvSpPr>
          <p:nvPr/>
        </p:nvSpPr>
        <p:spPr>
          <a:xfrm>
            <a:off x="5126168" y="402298"/>
            <a:ext cx="5910789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 Listen &amp; speak</a:t>
            </a:r>
          </a:p>
        </p:txBody>
      </p:sp>
      <p:sp>
        <p:nvSpPr>
          <p:cNvPr id="20" name="Google Shape;130;p24">
            <a:extLst>
              <a:ext uri="{FF2B5EF4-FFF2-40B4-BE49-F238E27FC236}">
                <a16:creationId xmlns:a16="http://schemas.microsoft.com/office/drawing/2014/main" xmlns="" id="{88EB75BD-C5FF-438A-ABDF-FC2E4DE91B16}"/>
              </a:ext>
            </a:extLst>
          </p:cNvPr>
          <p:cNvSpPr txBox="1">
            <a:spLocks/>
          </p:cNvSpPr>
          <p:nvPr/>
        </p:nvSpPr>
        <p:spPr>
          <a:xfrm>
            <a:off x="5126168" y="1284474"/>
            <a:ext cx="531400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30  Written test </a:t>
            </a:r>
          </a:p>
        </p:txBody>
      </p:sp>
      <p:sp>
        <p:nvSpPr>
          <p:cNvPr id="26" name="Google Shape;655;p39">
            <a:extLst>
              <a:ext uri="{FF2B5EF4-FFF2-40B4-BE49-F238E27FC236}">
                <a16:creationId xmlns:a16="http://schemas.microsoft.com/office/drawing/2014/main" xmlns="" id="{0E20294C-2BB2-451D-B9B2-F1E9B5869F40}"/>
              </a:ext>
            </a:extLst>
          </p:cNvPr>
          <p:cNvSpPr/>
          <p:nvPr/>
        </p:nvSpPr>
        <p:spPr>
          <a:xfrm>
            <a:off x="1363130" y="2618734"/>
            <a:ext cx="4199926" cy="3426110"/>
          </a:xfrm>
          <a:custGeom>
            <a:avLst/>
            <a:gdLst/>
            <a:ahLst/>
            <a:cxnLst/>
            <a:rect l="l" t="t" r="r" b="b"/>
            <a:pathLst>
              <a:path w="411003" h="342049" extrusionOk="0">
                <a:moveTo>
                  <a:pt x="255937" y="280518"/>
                </a:moveTo>
                <a:lnTo>
                  <a:pt x="258032" y="304425"/>
                </a:lnTo>
                <a:cubicBezTo>
                  <a:pt x="270415" y="304902"/>
                  <a:pt x="282035" y="305187"/>
                  <a:pt x="293656" y="305759"/>
                </a:cubicBezTo>
                <a:cubicBezTo>
                  <a:pt x="302609" y="306330"/>
                  <a:pt x="312706" y="306997"/>
                  <a:pt x="313182" y="318999"/>
                </a:cubicBezTo>
                <a:cubicBezTo>
                  <a:pt x="312820" y="330505"/>
                  <a:pt x="303362" y="339630"/>
                  <a:pt x="291846" y="339573"/>
                </a:cubicBezTo>
                <a:cubicBezTo>
                  <a:pt x="243745" y="340620"/>
                  <a:pt x="195548" y="341287"/>
                  <a:pt x="147447" y="342049"/>
                </a:cubicBezTo>
                <a:cubicBezTo>
                  <a:pt x="135922" y="342049"/>
                  <a:pt x="128397" y="335382"/>
                  <a:pt x="119825" y="326428"/>
                </a:cubicBezTo>
                <a:cubicBezTo>
                  <a:pt x="135636" y="305092"/>
                  <a:pt x="160592" y="316903"/>
                  <a:pt x="180308" y="306521"/>
                </a:cubicBezTo>
                <a:lnTo>
                  <a:pt x="174784" y="279946"/>
                </a:lnTo>
                <a:cubicBezTo>
                  <a:pt x="164116" y="279946"/>
                  <a:pt x="153924" y="279089"/>
                  <a:pt x="143923" y="279946"/>
                </a:cubicBezTo>
                <a:cubicBezTo>
                  <a:pt x="112995" y="282804"/>
                  <a:pt x="82077" y="285976"/>
                  <a:pt x="51149" y="289471"/>
                </a:cubicBezTo>
                <a:cubicBezTo>
                  <a:pt x="29051" y="292043"/>
                  <a:pt x="17526" y="285756"/>
                  <a:pt x="15907" y="263468"/>
                </a:cubicBezTo>
                <a:cubicBezTo>
                  <a:pt x="11335" y="202984"/>
                  <a:pt x="-1810" y="143262"/>
                  <a:pt x="476" y="82493"/>
                </a:cubicBezTo>
                <a:cubicBezTo>
                  <a:pt x="953" y="69253"/>
                  <a:pt x="0" y="55918"/>
                  <a:pt x="0" y="42583"/>
                </a:cubicBezTo>
                <a:cubicBezTo>
                  <a:pt x="0" y="20580"/>
                  <a:pt x="10858" y="8484"/>
                  <a:pt x="33433" y="7626"/>
                </a:cubicBezTo>
                <a:cubicBezTo>
                  <a:pt x="60770" y="6483"/>
                  <a:pt x="88202" y="6198"/>
                  <a:pt x="115633" y="6198"/>
                </a:cubicBezTo>
                <a:cubicBezTo>
                  <a:pt x="166021" y="6198"/>
                  <a:pt x="216313" y="7626"/>
                  <a:pt x="266700" y="6960"/>
                </a:cubicBezTo>
                <a:cubicBezTo>
                  <a:pt x="294037" y="6960"/>
                  <a:pt x="321278" y="3340"/>
                  <a:pt x="348615" y="768"/>
                </a:cubicBezTo>
                <a:cubicBezTo>
                  <a:pt x="380238" y="-2184"/>
                  <a:pt x="387763" y="2292"/>
                  <a:pt x="395669" y="33439"/>
                </a:cubicBezTo>
                <a:cubicBezTo>
                  <a:pt x="398250" y="45057"/>
                  <a:pt x="399783" y="56884"/>
                  <a:pt x="400241" y="68777"/>
                </a:cubicBezTo>
                <a:cubicBezTo>
                  <a:pt x="404050" y="127832"/>
                  <a:pt x="407575" y="186954"/>
                  <a:pt x="410813" y="246132"/>
                </a:cubicBezTo>
                <a:cubicBezTo>
                  <a:pt x="411956" y="267849"/>
                  <a:pt x="408432" y="273088"/>
                  <a:pt x="386715" y="274707"/>
                </a:cubicBezTo>
                <a:cubicBezTo>
                  <a:pt x="351377" y="277374"/>
                  <a:pt x="315849" y="278041"/>
                  <a:pt x="280321" y="279565"/>
                </a:cubicBezTo>
                <a:close/>
                <a:moveTo>
                  <a:pt x="40386" y="264706"/>
                </a:moveTo>
                <a:cubicBezTo>
                  <a:pt x="155353" y="248990"/>
                  <a:pt x="267176" y="248609"/>
                  <a:pt x="379381" y="247561"/>
                </a:cubicBezTo>
                <a:cubicBezTo>
                  <a:pt x="379781" y="244113"/>
                  <a:pt x="379781" y="240627"/>
                  <a:pt x="379381" y="237179"/>
                </a:cubicBezTo>
                <a:cubicBezTo>
                  <a:pt x="372542" y="207594"/>
                  <a:pt x="369656" y="177229"/>
                  <a:pt x="370808" y="146882"/>
                </a:cubicBezTo>
                <a:cubicBezTo>
                  <a:pt x="372056" y="108353"/>
                  <a:pt x="368856" y="69808"/>
                  <a:pt x="361283" y="32010"/>
                </a:cubicBezTo>
                <a:lnTo>
                  <a:pt x="27908" y="38868"/>
                </a:lnTo>
                <a:cubicBezTo>
                  <a:pt x="23813" y="115735"/>
                  <a:pt x="31528" y="189459"/>
                  <a:pt x="40386" y="264706"/>
                </a:cubicBezTo>
                <a:close/>
              </a:path>
            </a:pathLst>
          </a:custGeom>
          <a:pattFill prst="lgGrid">
            <a:fgClr>
              <a:schemeClr val="bg1"/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Picture 213">
            <a:extLst>
              <a:ext uri="{FF2B5EF4-FFF2-40B4-BE49-F238E27FC236}">
                <a16:creationId xmlns:a16="http://schemas.microsoft.com/office/drawing/2014/main" xmlns="" id="{F9552063-B7A0-4B14-9852-3ADE88B58AA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65" y="2588663"/>
            <a:ext cx="3149483" cy="2249634"/>
          </a:xfrm>
          <a:prstGeom prst="rect">
            <a:avLst/>
          </a:prstGeom>
        </p:spPr>
      </p:pic>
      <p:sp>
        <p:nvSpPr>
          <p:cNvPr id="28" name="Google Shape;130;p24">
            <a:extLst>
              <a:ext uri="{FF2B5EF4-FFF2-40B4-BE49-F238E27FC236}">
                <a16:creationId xmlns:a16="http://schemas.microsoft.com/office/drawing/2014/main" xmlns="" id="{F7551D0A-3BAA-4A72-ABCC-5CA0011153FA}"/>
              </a:ext>
            </a:extLst>
          </p:cNvPr>
          <p:cNvSpPr txBox="1">
            <a:spLocks/>
          </p:cNvSpPr>
          <p:nvPr/>
        </p:nvSpPr>
        <p:spPr>
          <a:xfrm>
            <a:off x="1162857" y="2845865"/>
            <a:ext cx="4400199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</a:t>
            </a:r>
          </a:p>
          <a:p>
            <a:pPr>
              <a:buSzPts val="7000"/>
            </a:pPr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  listening</a:t>
            </a:r>
          </a:p>
        </p:txBody>
      </p:sp>
      <p:sp>
        <p:nvSpPr>
          <p:cNvPr id="29" name="Google Shape;130;p24">
            <a:extLst>
              <a:ext uri="{FF2B5EF4-FFF2-40B4-BE49-F238E27FC236}">
                <a16:creationId xmlns:a16="http://schemas.microsoft.com/office/drawing/2014/main" xmlns="" id="{4BA4B682-399D-4F5D-B961-ED03DB62919A}"/>
              </a:ext>
            </a:extLst>
          </p:cNvPr>
          <p:cNvSpPr txBox="1">
            <a:spLocks/>
          </p:cNvSpPr>
          <p:nvPr/>
        </p:nvSpPr>
        <p:spPr>
          <a:xfrm>
            <a:off x="4807044" y="4802238"/>
            <a:ext cx="6549038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</a:t>
            </a:r>
          </a:p>
          <a:p>
            <a:pPr>
              <a:buSzPts val="7000"/>
            </a:pPr>
            <a:r>
              <a:rPr lang="en-US" sz="4400" dirty="0">
                <a:solidFill>
                  <a:srgbClr val="FFCC99"/>
                </a:solidFill>
              </a:rPr>
              <a:t>Oral  speaking</a:t>
            </a:r>
          </a:p>
        </p:txBody>
      </p:sp>
      <p:pic>
        <p:nvPicPr>
          <p:cNvPr id="30" name="Google Shape;257;p33">
            <a:extLst>
              <a:ext uri="{FF2B5EF4-FFF2-40B4-BE49-F238E27FC236}">
                <a16:creationId xmlns:a16="http://schemas.microsoft.com/office/drawing/2014/main" xmlns="" id="{F2113380-D068-4D27-9960-EA25CCD66CD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043" y="2188647"/>
            <a:ext cx="4798199" cy="32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B8D83F40-1474-41CD-9DF8-0F8690930E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6449" t="26820" r="45730" b="33970"/>
          <a:stretch/>
        </p:blipFill>
        <p:spPr>
          <a:xfrm>
            <a:off x="4573601" y="519541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2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B00612BB-D436-4C3B-ABA2-CFDB9702759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36449" t="26820" r="45730" b="33970"/>
          <a:stretch/>
        </p:blipFill>
        <p:spPr>
          <a:xfrm>
            <a:off x="4559552" y="1427400"/>
            <a:ext cx="818857" cy="784946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2146518" y="1101565"/>
            <a:ext cx="7568487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  -  your  -  like  - hat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1881808" y="3578457"/>
            <a:ext cx="9077739" cy="95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6000" dirty="0">
                <a:solidFill>
                  <a:schemeClr val="bg1"/>
                </a:solidFill>
              </a:rPr>
              <a:t>I  like  your  hat</a:t>
            </a:r>
          </a:p>
        </p:txBody>
      </p:sp>
      <p:sp>
        <p:nvSpPr>
          <p:cNvPr id="2" name="Google Shape;130;p24">
            <a:extLst>
              <a:ext uri="{FF2B5EF4-FFF2-40B4-BE49-F238E27FC236}">
                <a16:creationId xmlns:a16="http://schemas.microsoft.com/office/drawing/2014/main" xmlns="" id="{5F035A2D-F255-F8E8-A791-0B461A4CEF01}"/>
              </a:ext>
            </a:extLst>
          </p:cNvPr>
          <p:cNvSpPr txBox="1">
            <a:spLocks/>
          </p:cNvSpPr>
          <p:nvPr/>
        </p:nvSpPr>
        <p:spPr>
          <a:xfrm>
            <a:off x="755040" y="4023106"/>
            <a:ext cx="10694838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………………………………………………………………………….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929365" y="1943785"/>
            <a:ext cx="781206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b="1" dirty="0">
                <a:solidFill>
                  <a:schemeClr val="bg1">
                    <a:lumMod val="95000"/>
                  </a:schemeClr>
                </a:solidFill>
              </a:rPr>
              <a:t>Reading short sentences</a:t>
            </a:r>
            <a:endParaRPr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132878" y="787219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10146583" y="881753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10179100" y="5080695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035597" y="456250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xmlns="" id="{C370C1E6-7308-4820-A02E-3C10F691FA11}"/>
              </a:ext>
            </a:extLst>
          </p:cNvPr>
          <p:cNvGrpSpPr/>
          <p:nvPr/>
        </p:nvGrpSpPr>
        <p:grpSpPr>
          <a:xfrm>
            <a:off x="2239308" y="1575845"/>
            <a:ext cx="8081914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xmlns="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xmlns="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xmlns="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xmlns="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1BA5C15C-CBBA-4883-BFFE-1821CF314986}"/>
              </a:ext>
            </a:extLst>
          </p:cNvPr>
          <p:cNvSpPr txBox="1">
            <a:spLocks/>
          </p:cNvSpPr>
          <p:nvPr/>
        </p:nvSpPr>
        <p:spPr>
          <a:xfrm>
            <a:off x="2157333" y="4161468"/>
            <a:ext cx="59922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  marks</a:t>
            </a:r>
          </a:p>
        </p:txBody>
      </p:sp>
      <p:pic>
        <p:nvPicPr>
          <p:cNvPr id="2050" name="Picture 2" descr="Reading book - Free people icons">
            <a:extLst>
              <a:ext uri="{FF2B5EF4-FFF2-40B4-BE49-F238E27FC236}">
                <a16:creationId xmlns:a16="http://schemas.microsoft.com/office/drawing/2014/main" xmlns="" id="{A14127DA-9EC1-C496-78C6-EC93CAB95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44" y="3269368"/>
            <a:ext cx="1732487" cy="17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2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07C5F38-3324-60E5-AFD2-A0C0AF406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35"/>
          <a:stretch/>
        </p:blipFill>
        <p:spPr>
          <a:xfrm>
            <a:off x="513377" y="2777706"/>
            <a:ext cx="11245995" cy="2881223"/>
          </a:xfrm>
          <a:prstGeom prst="rect">
            <a:avLst/>
          </a:prstGeom>
        </p:spPr>
      </p:pic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xmlns="" id="{878C540F-CFD2-C77D-9035-B9E85403F85C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الجملة الصحيحة المناسبة للصورة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473CA068-44AA-093B-F622-2851B4BA55FF}"/>
              </a:ext>
            </a:extLst>
          </p:cNvPr>
          <p:cNvGrpSpPr/>
          <p:nvPr/>
        </p:nvGrpSpPr>
        <p:grpSpPr>
          <a:xfrm>
            <a:off x="1174231" y="4425282"/>
            <a:ext cx="9040680" cy="865440"/>
            <a:chOff x="1174231" y="4425282"/>
            <a:chExt cx="9040680" cy="86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xmlns="" id="{BD648A0F-6C62-0F1B-5558-96B30366115E}"/>
                    </a:ext>
                  </a:extLst>
                </p14:cNvPr>
                <p14:cNvContentPartPr/>
                <p14:nvPr/>
              </p14:nvContentPartPr>
              <p14:xfrm>
                <a:off x="1174951" y="4425282"/>
                <a:ext cx="1923120" cy="26892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BD648A0F-6C62-0F1B-5558-96B30366115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1951" y="4362282"/>
                  <a:ext cx="204876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xmlns="" id="{12F8CDDE-F85A-AF48-1E8D-7804C4283C70}"/>
                    </a:ext>
                  </a:extLst>
                </p14:cNvPr>
                <p14:cNvContentPartPr/>
                <p14:nvPr/>
              </p14:nvContentPartPr>
              <p14:xfrm>
                <a:off x="1174231" y="4910922"/>
                <a:ext cx="2900880" cy="24912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12F8CDDE-F85A-AF48-1E8D-7804C4283C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1591" y="4847922"/>
                  <a:ext cx="30265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xmlns="" id="{A26725CB-7251-D9A6-E0ED-F8EDC66A8A8E}"/>
                    </a:ext>
                  </a:extLst>
                </p14:cNvPr>
                <p14:cNvContentPartPr/>
                <p14:nvPr/>
              </p14:nvContentPartPr>
              <p14:xfrm>
                <a:off x="6836671" y="4561722"/>
                <a:ext cx="2873160" cy="22896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A26725CB-7251-D9A6-E0ED-F8EDC66A8A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73671" y="4499082"/>
                  <a:ext cx="2998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xmlns="" id="{9B2388A2-300A-6705-6D8F-B949CF1566C9}"/>
                    </a:ext>
                  </a:extLst>
                </p14:cNvPr>
                <p14:cNvContentPartPr/>
                <p14:nvPr/>
              </p14:nvContentPartPr>
              <p14:xfrm>
                <a:off x="6738391" y="4438602"/>
                <a:ext cx="3476520" cy="852120"/>
              </p14:xfrm>
            </p:contentPart>
          </mc:Choice>
          <mc:Fallback xmlns=""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9B2388A2-300A-6705-6D8F-B949CF1566C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75391" y="4375602"/>
                  <a:ext cx="3602160" cy="9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xmlns="" id="{8CC1FE07-7E77-609C-D01F-ECFB7C181FBC}"/>
                  </a:ext>
                </a:extLst>
              </p14:cNvPr>
              <p14:cNvContentPartPr/>
              <p14:nvPr/>
            </p14:nvContentPartPr>
            <p14:xfrm>
              <a:off x="10283311" y="3693042"/>
              <a:ext cx="1058040" cy="156960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8CC1FE07-7E77-609C-D01F-ECFB7C181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20671" y="3630042"/>
                <a:ext cx="1183680" cy="16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xmlns="" id="{14D2A6DC-C079-E92C-863D-B19468F7B7E0}"/>
                  </a:ext>
                </a:extLst>
              </p14:cNvPr>
              <p14:cNvContentPartPr/>
              <p14:nvPr/>
            </p14:nvContentPartPr>
            <p14:xfrm>
              <a:off x="4776751" y="3938562"/>
              <a:ext cx="953280" cy="127008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14D2A6DC-C079-E92C-863D-B19468F7B7E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14111" y="3875922"/>
                <a:ext cx="1078920" cy="13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07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07C5F38-3324-60E5-AFD2-A0C0AF406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474843" y="2996241"/>
            <a:ext cx="11242314" cy="2996242"/>
          </a:xfrm>
          <a:prstGeom prst="rect">
            <a:avLst/>
          </a:prstGeom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xmlns="" id="{19864B01-EE04-0723-2E24-D8FBB654B4BC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اذا كانت الجملة صحيحة حسب الصورة </a:t>
            </a:r>
            <a:r>
              <a:rPr lang="en-US" sz="32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F </a:t>
            </a:r>
            <a:r>
              <a:rPr lang="ar-SA" sz="3200" b="1" dirty="0">
                <a:solidFill>
                  <a:schemeClr val="tx1"/>
                </a:solidFill>
              </a:rPr>
              <a:t>اذا كانت خاطئة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26E7B544-D740-1C86-2D96-E99D700C2177}"/>
                  </a:ext>
                </a:extLst>
              </p14:cNvPr>
              <p14:cNvContentPartPr/>
              <p14:nvPr/>
            </p14:nvContentPartPr>
            <p14:xfrm>
              <a:off x="10268191" y="3988602"/>
              <a:ext cx="1106640" cy="16250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26E7B544-D740-1C86-2D96-E99D700C21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5191" y="3925602"/>
                <a:ext cx="1232280" cy="17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DD342F2B-D2F6-519D-86FC-99421CF58034}"/>
                  </a:ext>
                </a:extLst>
              </p14:cNvPr>
              <p14:cNvContentPartPr/>
              <p14:nvPr/>
            </p14:nvContentPartPr>
            <p14:xfrm>
              <a:off x="6636151" y="3846762"/>
              <a:ext cx="3237840" cy="2721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DD342F2B-D2F6-519D-86FC-99421CF580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3511" y="3783762"/>
                <a:ext cx="33634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5F2276D8-8575-37C6-49BA-F257B17CF014}"/>
              </a:ext>
            </a:extLst>
          </p:cNvPr>
          <p:cNvGrpSpPr/>
          <p:nvPr/>
        </p:nvGrpSpPr>
        <p:grpSpPr>
          <a:xfrm>
            <a:off x="1323631" y="3708162"/>
            <a:ext cx="4435560" cy="1946160"/>
            <a:chOff x="1323631" y="3708162"/>
            <a:chExt cx="4435560" cy="19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حبر 2">
                  <a:extLst>
                    <a:ext uri="{FF2B5EF4-FFF2-40B4-BE49-F238E27FC236}">
                      <a16:creationId xmlns:a16="http://schemas.microsoft.com/office/drawing/2014/main" xmlns="" id="{D237FD01-217D-C06F-6E21-68E633992862}"/>
                    </a:ext>
                  </a:extLst>
                </p14:cNvPr>
                <p14:cNvContentPartPr/>
                <p14:nvPr/>
              </p14:nvContentPartPr>
              <p14:xfrm>
                <a:off x="4550671" y="4035402"/>
                <a:ext cx="1208520" cy="1618920"/>
              </p14:xfrm>
            </p:contentPart>
          </mc:Choice>
          <mc:Fallback xmlns="">
            <p:pic>
              <p:nvPicPr>
                <p:cNvPr id="3" name="حبر 2">
                  <a:extLst>
                    <a:ext uri="{FF2B5EF4-FFF2-40B4-BE49-F238E27FC236}">
                      <a16:creationId xmlns:a16="http://schemas.microsoft.com/office/drawing/2014/main" id="{D237FD01-217D-C06F-6E21-68E6339928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88031" y="3972762"/>
                  <a:ext cx="1334160" cy="17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حبر 3">
                  <a:extLst>
                    <a:ext uri="{FF2B5EF4-FFF2-40B4-BE49-F238E27FC236}">
                      <a16:creationId xmlns:a16="http://schemas.microsoft.com/office/drawing/2014/main" xmlns="" id="{096FDDBE-2497-2C0B-9665-0D2BA13DD9F5}"/>
                    </a:ext>
                  </a:extLst>
                </p14:cNvPr>
                <p14:cNvContentPartPr/>
                <p14:nvPr/>
              </p14:nvContentPartPr>
              <p14:xfrm>
                <a:off x="4420351" y="4163202"/>
                <a:ext cx="1223280" cy="1436400"/>
              </p14:xfrm>
            </p:contentPart>
          </mc:Choice>
          <mc:Fallback xmlns="">
            <p:pic>
              <p:nvPicPr>
                <p:cNvPr id="4" name="حبر 3">
                  <a:extLst>
                    <a:ext uri="{FF2B5EF4-FFF2-40B4-BE49-F238E27FC236}">
                      <a16:creationId xmlns:a16="http://schemas.microsoft.com/office/drawing/2014/main" id="{096FDDBE-2497-2C0B-9665-0D2BA13DD9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57351" y="4100562"/>
                  <a:ext cx="1348920" cy="15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xmlns="" id="{D9A19F06-4F13-10F0-6774-F8D9BD8AC766}"/>
                    </a:ext>
                  </a:extLst>
                </p14:cNvPr>
                <p14:cNvContentPartPr/>
                <p14:nvPr/>
              </p14:nvContentPartPr>
              <p14:xfrm>
                <a:off x="1323631" y="3708162"/>
                <a:ext cx="2500920" cy="44532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D9A19F06-4F13-10F0-6774-F8D9BD8AC7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60631" y="3645522"/>
                  <a:ext cx="2626560" cy="57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06938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7938051" y="1185201"/>
            <a:ext cx="3759553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3273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He is eating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42588">
            <a:off x="1148484" y="2188910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445150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He is doing karate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066B169E-38C9-4A94-BAE1-0D92B5B7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23" y="1989588"/>
            <a:ext cx="2873356" cy="31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xmlns="" id="{64BCD8CC-F8EC-673B-151D-4C40E1B2BB5C}"/>
                  </a:ext>
                </a:extLst>
              </p14:cNvPr>
              <p14:cNvContentPartPr/>
              <p14:nvPr/>
            </p14:nvContentPartPr>
            <p14:xfrm>
              <a:off x="1919028" y="2695320"/>
              <a:ext cx="845280" cy="7336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64BCD8CC-F8EC-673B-151D-4C40E1B2BB5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1028" y="2677320"/>
                <a:ext cx="880920" cy="7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8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717692" y="2871925"/>
            <a:ext cx="464712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I’m wearing a skirt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42588">
            <a:off x="1087653" y="3426823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5690579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I’m wearing sunglasses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xmlns="" id="{64BCD8CC-F8EC-673B-151D-4C40E1B2BB5C}"/>
                  </a:ext>
                </a:extLst>
              </p14:cNvPr>
              <p14:cNvContentPartPr/>
              <p14:nvPr/>
            </p14:nvContentPartPr>
            <p14:xfrm>
              <a:off x="1964958" y="3951564"/>
              <a:ext cx="845280" cy="7336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64BCD8CC-F8EC-673B-151D-4C40E1B2BB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6966" y="3933573"/>
                <a:ext cx="880905" cy="769303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29322BF2-B18E-56C0-8968-1ED666FE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061" y="1822603"/>
            <a:ext cx="2481332" cy="358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717692" y="2871925"/>
            <a:ext cx="150208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42588">
            <a:off x="2686054" y="2170079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8948" y="4008673"/>
            <a:ext cx="133724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xmlns="" id="{64BCD8CC-F8EC-673B-151D-4C40E1B2BB5C}"/>
                  </a:ext>
                </a:extLst>
              </p14:cNvPr>
              <p14:cNvContentPartPr/>
              <p14:nvPr/>
            </p14:nvContentPartPr>
            <p14:xfrm>
              <a:off x="1953824" y="2895781"/>
              <a:ext cx="845280" cy="7336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64BCD8CC-F8EC-673B-151D-4C40E1B2BB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5832" y="2877790"/>
                <a:ext cx="880905" cy="769303"/>
              </a:xfrm>
              <a:prstGeom prst="rect">
                <a:avLst/>
              </a:prstGeom>
            </p:spPr>
          </p:pic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3D8B1B5-1A85-7977-E08A-96F6B908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78" y="1868530"/>
            <a:ext cx="2618540" cy="33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211;p30">
            <a:extLst>
              <a:ext uri="{FF2B5EF4-FFF2-40B4-BE49-F238E27FC236}">
                <a16:creationId xmlns:a16="http://schemas.microsoft.com/office/drawing/2014/main" xmlns="" id="{E7396294-7F93-FBB1-217A-A491463BBCBA}"/>
              </a:ext>
            </a:extLst>
          </p:cNvPr>
          <p:cNvGrpSpPr/>
          <p:nvPr/>
        </p:nvGrpSpPr>
        <p:grpSpPr>
          <a:xfrm>
            <a:off x="2188844" y="475949"/>
            <a:ext cx="5524187" cy="1508994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B6037D8F-ACB0-0EE3-FE86-78DF447626C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13;p30">
              <a:extLst>
                <a:ext uri="{FF2B5EF4-FFF2-40B4-BE49-F238E27FC236}">
                  <a16:creationId xmlns:a16="http://schemas.microsoft.com/office/drawing/2014/main" xmlns="" id="{307B8E99-CFE7-ACDA-ED08-CC58E15C92B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14;p30">
              <a:extLst>
                <a:ext uri="{FF2B5EF4-FFF2-40B4-BE49-F238E27FC236}">
                  <a16:creationId xmlns:a16="http://schemas.microsoft.com/office/drawing/2014/main" xmlns="" id="{4FF5571A-0A7D-2F86-081C-253BD8EE7C2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15;p30">
              <a:extLst>
                <a:ext uri="{FF2B5EF4-FFF2-40B4-BE49-F238E27FC236}">
                  <a16:creationId xmlns:a16="http://schemas.microsoft.com/office/drawing/2014/main" xmlns="" id="{F853CCEF-756A-BDD0-ACF0-CC0AE006BC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175;p28">
            <a:extLst>
              <a:ext uri="{FF2B5EF4-FFF2-40B4-BE49-F238E27FC236}">
                <a16:creationId xmlns:a16="http://schemas.microsoft.com/office/drawing/2014/main" xmlns="" id="{155F85D5-FFA3-FD85-D28E-EF54C25F4C4A}"/>
              </a:ext>
            </a:extLst>
          </p:cNvPr>
          <p:cNvSpPr txBox="1">
            <a:spLocks/>
          </p:cNvSpPr>
          <p:nvPr/>
        </p:nvSpPr>
        <p:spPr>
          <a:xfrm>
            <a:off x="2246572" y="797964"/>
            <a:ext cx="520655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He is sleepy</a:t>
            </a:r>
          </a:p>
        </p:txBody>
      </p:sp>
    </p:spTree>
    <p:extLst>
      <p:ext uri="{BB962C8B-B14F-4D97-AF65-F5344CB8AC3E}">
        <p14:creationId xmlns:p14="http://schemas.microsoft.com/office/powerpoint/2010/main" val="36015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717692" y="2871925"/>
            <a:ext cx="150208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42588">
            <a:off x="2520846" y="3511741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8948" y="4008673"/>
            <a:ext cx="133724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xmlns="" id="{64BCD8CC-F8EC-673B-151D-4C40E1B2BB5C}"/>
                  </a:ext>
                </a:extLst>
              </p14:cNvPr>
              <p14:cNvContentPartPr/>
              <p14:nvPr/>
            </p14:nvContentPartPr>
            <p14:xfrm>
              <a:off x="1930156" y="3915578"/>
              <a:ext cx="845280" cy="73368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64BCD8CC-F8EC-673B-151D-4C40E1B2BB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2164" y="3897587"/>
                <a:ext cx="880905" cy="769303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oogle Shape;211;p30">
            <a:extLst>
              <a:ext uri="{FF2B5EF4-FFF2-40B4-BE49-F238E27FC236}">
                <a16:creationId xmlns:a16="http://schemas.microsoft.com/office/drawing/2014/main" xmlns="" id="{E7396294-7F93-FBB1-217A-A491463BBCBA}"/>
              </a:ext>
            </a:extLst>
          </p:cNvPr>
          <p:cNvGrpSpPr/>
          <p:nvPr/>
        </p:nvGrpSpPr>
        <p:grpSpPr>
          <a:xfrm>
            <a:off x="2188844" y="475949"/>
            <a:ext cx="5524187" cy="1508994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B6037D8F-ACB0-0EE3-FE86-78DF447626C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213;p30">
              <a:extLst>
                <a:ext uri="{FF2B5EF4-FFF2-40B4-BE49-F238E27FC236}">
                  <a16:creationId xmlns:a16="http://schemas.microsoft.com/office/drawing/2014/main" xmlns="" id="{307B8E99-CFE7-ACDA-ED08-CC58E15C92B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214;p30">
              <a:extLst>
                <a:ext uri="{FF2B5EF4-FFF2-40B4-BE49-F238E27FC236}">
                  <a16:creationId xmlns:a16="http://schemas.microsoft.com/office/drawing/2014/main" xmlns="" id="{4FF5571A-0A7D-2F86-081C-253BD8EE7C2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215;p30">
              <a:extLst>
                <a:ext uri="{FF2B5EF4-FFF2-40B4-BE49-F238E27FC236}">
                  <a16:creationId xmlns:a16="http://schemas.microsoft.com/office/drawing/2014/main" xmlns="" id="{F853CCEF-756A-BDD0-ACF0-CC0AE006BC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175;p28">
            <a:extLst>
              <a:ext uri="{FF2B5EF4-FFF2-40B4-BE49-F238E27FC236}">
                <a16:creationId xmlns:a16="http://schemas.microsoft.com/office/drawing/2014/main" xmlns="" id="{155F85D5-FFA3-FD85-D28E-EF54C25F4C4A}"/>
              </a:ext>
            </a:extLst>
          </p:cNvPr>
          <p:cNvSpPr txBox="1">
            <a:spLocks/>
          </p:cNvSpPr>
          <p:nvPr/>
        </p:nvSpPr>
        <p:spPr>
          <a:xfrm>
            <a:off x="2246572" y="797964"/>
            <a:ext cx="520655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I’m watching TV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341DB10-EED7-61A2-AB0D-2E102927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57" y="2170720"/>
            <a:ext cx="2596584" cy="289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6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929365" y="1943785"/>
            <a:ext cx="7812069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8800" b="1" dirty="0">
                <a:solidFill>
                  <a:schemeClr val="bg1">
                    <a:lumMod val="95000"/>
                  </a:schemeClr>
                </a:solidFill>
              </a:rPr>
              <a:t>Grammar</a:t>
            </a:r>
            <a:endParaRPr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132878" y="787219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10146583" y="881753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10179100" y="5080695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035597" y="456250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xmlns="" id="{C370C1E6-7308-4820-A02E-3C10F691FA11}"/>
              </a:ext>
            </a:extLst>
          </p:cNvPr>
          <p:cNvGrpSpPr/>
          <p:nvPr/>
        </p:nvGrpSpPr>
        <p:grpSpPr>
          <a:xfrm>
            <a:off x="2239308" y="1575845"/>
            <a:ext cx="8081914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xmlns="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xmlns="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xmlns="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xmlns="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1BA5C15C-CBBA-4883-BFFE-1821CF314986}"/>
              </a:ext>
            </a:extLst>
          </p:cNvPr>
          <p:cNvSpPr txBox="1">
            <a:spLocks/>
          </p:cNvSpPr>
          <p:nvPr/>
        </p:nvSpPr>
        <p:spPr>
          <a:xfrm>
            <a:off x="2071133" y="3403423"/>
            <a:ext cx="59922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 marks</a:t>
            </a:r>
          </a:p>
        </p:txBody>
      </p:sp>
    </p:spTree>
    <p:extLst>
      <p:ext uri="{BB962C8B-B14F-4D97-AF65-F5344CB8AC3E}">
        <p14:creationId xmlns:p14="http://schemas.microsoft.com/office/powerpoint/2010/main" val="21939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She  …………. playing computer games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am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are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1053332" y="4267374"/>
            <a:ext cx="2138188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9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24">
            <a:extLst>
              <a:ext uri="{FF2B5EF4-FFF2-40B4-BE49-F238E27FC236}">
                <a16:creationId xmlns:a16="http://schemas.microsoft.com/office/drawing/2014/main" xmlns="" id="{F405B4D5-BCD4-404B-A4B7-8F342DC0FFD4}"/>
              </a:ext>
            </a:extLst>
          </p:cNvPr>
          <p:cNvSpPr txBox="1">
            <a:spLocks/>
          </p:cNvSpPr>
          <p:nvPr/>
        </p:nvSpPr>
        <p:spPr>
          <a:xfrm>
            <a:off x="2267984" y="289888"/>
            <a:ext cx="7150665" cy="144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dirty="0">
                <a:solidFill>
                  <a:srgbClr val="FFCC99"/>
                </a:solidFill>
              </a:rPr>
              <a:t>30  Written test </a:t>
            </a:r>
          </a:p>
        </p:txBody>
      </p:sp>
      <p:pic>
        <p:nvPicPr>
          <p:cNvPr id="5" name="Google Shape;257;p33">
            <a:extLst>
              <a:ext uri="{FF2B5EF4-FFF2-40B4-BE49-F238E27FC236}">
                <a16:creationId xmlns:a16="http://schemas.microsoft.com/office/drawing/2014/main" xmlns="" id="{9B794C6F-1B07-4C79-930B-66CC317838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5515" y="1329264"/>
            <a:ext cx="6456583" cy="527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84DC62E1-AF35-4CF3-A2B7-B42B89B50E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1238466" y="1840174"/>
            <a:ext cx="818856" cy="58650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4A402FD1-499E-4D1D-8D27-1D3C5C1A4BFE}"/>
              </a:ext>
            </a:extLst>
          </p:cNvPr>
          <p:cNvSpPr txBox="1">
            <a:spLocks/>
          </p:cNvSpPr>
          <p:nvPr/>
        </p:nvSpPr>
        <p:spPr>
          <a:xfrm>
            <a:off x="1708292" y="4838096"/>
            <a:ext cx="531400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  Vocabulary</a:t>
            </a: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xmlns="" id="{CAA3FFD7-93DE-48BE-A634-51A84C6F9642}"/>
              </a:ext>
            </a:extLst>
          </p:cNvPr>
          <p:cNvSpPr txBox="1">
            <a:spLocks/>
          </p:cNvSpPr>
          <p:nvPr/>
        </p:nvSpPr>
        <p:spPr>
          <a:xfrm>
            <a:off x="1948040" y="1737527"/>
            <a:ext cx="6340554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 general questions</a:t>
            </a:r>
          </a:p>
        </p:txBody>
      </p:sp>
      <p:pic>
        <p:nvPicPr>
          <p:cNvPr id="2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73A891DB-5BD8-0EFA-6DC0-251DC6021A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1210038" y="2633055"/>
            <a:ext cx="818856" cy="58650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8D7AD90F-5612-6F1C-5DF3-4CFAC53C19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1210038" y="3428163"/>
            <a:ext cx="818856" cy="58650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7109E509-83E1-1750-E22D-54A28FFE71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1196029" y="4243851"/>
            <a:ext cx="818856" cy="58650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8A629E95-648F-CA9B-638A-27A7EC43A7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1196029" y="5031513"/>
            <a:ext cx="818856" cy="58650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8" name="Google Shape;183;p28" descr="A black and white outline of a city&#10;&#10;Description automatically generated with medium confidence">
            <a:extLst>
              <a:ext uri="{FF2B5EF4-FFF2-40B4-BE49-F238E27FC236}">
                <a16:creationId xmlns:a16="http://schemas.microsoft.com/office/drawing/2014/main" xmlns="" id="{D33EFAC9-BCF6-D5FA-EABE-E95059F2DC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449" t="26820" r="45730" b="33970"/>
          <a:stretch/>
        </p:blipFill>
        <p:spPr>
          <a:xfrm>
            <a:off x="1196029" y="5812241"/>
            <a:ext cx="818856" cy="586509"/>
          </a:xfrm>
          <a:custGeom>
            <a:avLst/>
            <a:gdLst/>
            <a:ahLst/>
            <a:cxnLst/>
            <a:rect l="l" t="t" r="r" b="b"/>
            <a:pathLst>
              <a:path w="1320553" h="1265866" extrusionOk="0">
                <a:moveTo>
                  <a:pt x="583958" y="0"/>
                </a:moveTo>
                <a:cubicBezTo>
                  <a:pt x="624904" y="0"/>
                  <a:pt x="663694" y="13792"/>
                  <a:pt x="695589" y="40084"/>
                </a:cubicBezTo>
                <a:lnTo>
                  <a:pt x="1255035" y="495227"/>
                </a:lnTo>
                <a:cubicBezTo>
                  <a:pt x="1296842" y="529276"/>
                  <a:pt x="1320979" y="579273"/>
                  <a:pt x="1320548" y="633149"/>
                </a:cubicBezTo>
                <a:cubicBezTo>
                  <a:pt x="1320548" y="687024"/>
                  <a:pt x="1296842" y="737021"/>
                  <a:pt x="1255035" y="771071"/>
                </a:cubicBezTo>
                <a:lnTo>
                  <a:pt x="695157" y="1225782"/>
                </a:lnTo>
                <a:cubicBezTo>
                  <a:pt x="662832" y="1252074"/>
                  <a:pt x="624472" y="1265866"/>
                  <a:pt x="583527" y="1265866"/>
                </a:cubicBezTo>
                <a:cubicBezTo>
                  <a:pt x="485258" y="1265866"/>
                  <a:pt x="405090" y="1186130"/>
                  <a:pt x="405090" y="1088292"/>
                </a:cubicBezTo>
                <a:cubicBezTo>
                  <a:pt x="330957" y="1124065"/>
                  <a:pt x="219327" y="1130961"/>
                  <a:pt x="219327" y="1130961"/>
                </a:cubicBezTo>
                <a:lnTo>
                  <a:pt x="219310" y="1129432"/>
                </a:lnTo>
                <a:lnTo>
                  <a:pt x="197832" y="1129432"/>
                </a:lnTo>
                <a:cubicBezTo>
                  <a:pt x="88788" y="1129432"/>
                  <a:pt x="0" y="1041333"/>
                  <a:pt x="0" y="933134"/>
                </a:cubicBezTo>
                <a:lnTo>
                  <a:pt x="0" y="446449"/>
                </a:lnTo>
                <a:cubicBezTo>
                  <a:pt x="0" y="338250"/>
                  <a:pt x="88788" y="250151"/>
                  <a:pt x="197832" y="250151"/>
                </a:cubicBezTo>
                <a:lnTo>
                  <a:pt x="209902" y="250151"/>
                </a:lnTo>
                <a:lnTo>
                  <a:pt x="209844" y="244812"/>
                </a:lnTo>
                <a:cubicBezTo>
                  <a:pt x="284839" y="243950"/>
                  <a:pt x="405521" y="202142"/>
                  <a:pt x="405521" y="202142"/>
                </a:cubicBezTo>
                <a:lnTo>
                  <a:pt x="405521" y="178006"/>
                </a:lnTo>
                <a:cubicBezTo>
                  <a:pt x="405521" y="79737"/>
                  <a:pt x="485688" y="0"/>
                  <a:pt x="58395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Google Shape;130;p24">
            <a:extLst>
              <a:ext uri="{FF2B5EF4-FFF2-40B4-BE49-F238E27FC236}">
                <a16:creationId xmlns:a16="http://schemas.microsoft.com/office/drawing/2014/main" xmlns="" id="{05202312-E70B-9E21-3C53-8C96556153B6}"/>
              </a:ext>
            </a:extLst>
          </p:cNvPr>
          <p:cNvSpPr txBox="1">
            <a:spLocks/>
          </p:cNvSpPr>
          <p:nvPr/>
        </p:nvSpPr>
        <p:spPr>
          <a:xfrm>
            <a:off x="1708293" y="5602811"/>
            <a:ext cx="3960988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 spelling </a:t>
            </a:r>
          </a:p>
        </p:txBody>
      </p:sp>
      <p:sp>
        <p:nvSpPr>
          <p:cNvPr id="20" name="Google Shape;130;p24">
            <a:extLst>
              <a:ext uri="{FF2B5EF4-FFF2-40B4-BE49-F238E27FC236}">
                <a16:creationId xmlns:a16="http://schemas.microsoft.com/office/drawing/2014/main" xmlns="" id="{B5B56143-01A2-5FF2-20B0-95B53128B199}"/>
              </a:ext>
            </a:extLst>
          </p:cNvPr>
          <p:cNvSpPr txBox="1">
            <a:spLocks/>
          </p:cNvSpPr>
          <p:nvPr/>
        </p:nvSpPr>
        <p:spPr>
          <a:xfrm>
            <a:off x="1948040" y="2426683"/>
            <a:ext cx="6340554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controlled writing</a:t>
            </a:r>
          </a:p>
        </p:txBody>
      </p:sp>
      <p:sp>
        <p:nvSpPr>
          <p:cNvPr id="21" name="Google Shape;130;p24">
            <a:extLst>
              <a:ext uri="{FF2B5EF4-FFF2-40B4-BE49-F238E27FC236}">
                <a16:creationId xmlns:a16="http://schemas.microsoft.com/office/drawing/2014/main" xmlns="" id="{A36412D9-356A-2DE8-7161-F2C69224E823}"/>
              </a:ext>
            </a:extLst>
          </p:cNvPr>
          <p:cNvSpPr txBox="1">
            <a:spLocks/>
          </p:cNvSpPr>
          <p:nvPr/>
        </p:nvSpPr>
        <p:spPr>
          <a:xfrm>
            <a:off x="1948040" y="3281605"/>
            <a:ext cx="8004172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 reading short sentences</a:t>
            </a:r>
          </a:p>
        </p:txBody>
      </p:sp>
      <p:sp>
        <p:nvSpPr>
          <p:cNvPr id="22" name="Google Shape;130;p24">
            <a:extLst>
              <a:ext uri="{FF2B5EF4-FFF2-40B4-BE49-F238E27FC236}">
                <a16:creationId xmlns:a16="http://schemas.microsoft.com/office/drawing/2014/main" xmlns="" id="{6DBF0CFF-B30D-EDE8-76DD-D7CA619A47A7}"/>
              </a:ext>
            </a:extLst>
          </p:cNvPr>
          <p:cNvSpPr txBox="1">
            <a:spLocks/>
          </p:cNvSpPr>
          <p:nvPr/>
        </p:nvSpPr>
        <p:spPr>
          <a:xfrm>
            <a:off x="1948040" y="4059851"/>
            <a:ext cx="3960988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 grammar</a:t>
            </a:r>
          </a:p>
        </p:txBody>
      </p:sp>
    </p:spTree>
    <p:extLst>
      <p:ext uri="{BB962C8B-B14F-4D97-AF65-F5344CB8AC3E}">
        <p14:creationId xmlns:p14="http://schemas.microsoft.com/office/powerpoint/2010/main" val="30312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……………………. are  welcome.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She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8046389" y="4207636"/>
            <a:ext cx="2138188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What are  you ……………………. ?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does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doing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7773378" y="4319107"/>
            <a:ext cx="2138188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8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……………………. hat is this ?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Who’s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Whose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What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4397693" y="4019084"/>
            <a:ext cx="2462355" cy="239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3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This is ……………. jacket.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my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mine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me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964257" y="4232035"/>
            <a:ext cx="2462355" cy="239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3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6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…………………… wearing blue ?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Whose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What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Who’s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966953">
            <a:off x="7619180" y="4033493"/>
            <a:ext cx="2462355" cy="239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9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30;p24">
            <a:extLst>
              <a:ext uri="{FF2B5EF4-FFF2-40B4-BE49-F238E27FC236}">
                <a16:creationId xmlns:a16="http://schemas.microsoft.com/office/drawing/2014/main" xmlns="" id="{B53798E1-708A-48E4-A643-E69F9378D95B}"/>
              </a:ext>
            </a:extLst>
          </p:cNvPr>
          <p:cNvSpPr txBox="1">
            <a:spLocks/>
          </p:cNvSpPr>
          <p:nvPr/>
        </p:nvSpPr>
        <p:spPr>
          <a:xfrm>
            <a:off x="2570922" y="711475"/>
            <a:ext cx="6496537" cy="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He  </a:t>
            </a:r>
            <a:r>
              <a:rPr lang="en-US" sz="4400" u="sng" dirty="0"/>
              <a:t>am</a:t>
            </a:r>
            <a:r>
              <a:rPr lang="en-US" sz="4400" dirty="0"/>
              <a:t>  playing</a:t>
            </a:r>
          </a:p>
          <a:p>
            <a:pPr algn="ctr">
              <a:buSzPts val="7000"/>
            </a:pPr>
            <a:r>
              <a:rPr lang="en-US" sz="4400" dirty="0"/>
              <a:t>………………………….……………</a:t>
            </a:r>
          </a:p>
        </p:txBody>
      </p:sp>
      <p:sp>
        <p:nvSpPr>
          <p:cNvPr id="16" name="Google Shape;130;p24">
            <a:extLst>
              <a:ext uri="{FF2B5EF4-FFF2-40B4-BE49-F238E27FC236}">
                <a16:creationId xmlns:a16="http://schemas.microsoft.com/office/drawing/2014/main" xmlns="" id="{24086391-0D2E-4359-9DCE-AC243553AE2F}"/>
              </a:ext>
            </a:extLst>
          </p:cNvPr>
          <p:cNvSpPr txBox="1">
            <a:spLocks/>
          </p:cNvSpPr>
          <p:nvPr/>
        </p:nvSpPr>
        <p:spPr>
          <a:xfrm>
            <a:off x="-766943" y="3774361"/>
            <a:ext cx="9133492" cy="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400" dirty="0"/>
              <a:t>I  </a:t>
            </a:r>
            <a:r>
              <a:rPr lang="en-US" sz="4400" u="sng" dirty="0"/>
              <a:t>is</a:t>
            </a:r>
            <a:r>
              <a:rPr lang="en-US" sz="4400" dirty="0"/>
              <a:t>  wearing black</a:t>
            </a:r>
          </a:p>
          <a:p>
            <a:pPr algn="ctr">
              <a:buSzPts val="7000"/>
            </a:pPr>
            <a:r>
              <a:rPr lang="en-US" sz="4400" dirty="0"/>
              <a:t>…………………………………………….. </a:t>
            </a:r>
          </a:p>
        </p:txBody>
      </p:sp>
      <p:sp>
        <p:nvSpPr>
          <p:cNvPr id="22" name="Google Shape;130;p24">
            <a:extLst>
              <a:ext uri="{FF2B5EF4-FFF2-40B4-BE49-F238E27FC236}">
                <a16:creationId xmlns:a16="http://schemas.microsoft.com/office/drawing/2014/main" xmlns="" id="{6B1DBA3D-3EA9-487B-97CA-8EC9ED3F16F4}"/>
              </a:ext>
            </a:extLst>
          </p:cNvPr>
          <p:cNvSpPr txBox="1">
            <a:spLocks/>
          </p:cNvSpPr>
          <p:nvPr/>
        </p:nvSpPr>
        <p:spPr>
          <a:xfrm>
            <a:off x="501011" y="5150429"/>
            <a:ext cx="8703581" cy="88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endParaRPr lang="en-US" sz="4400" dirty="0"/>
          </a:p>
        </p:txBody>
      </p:sp>
      <p:grpSp>
        <p:nvGrpSpPr>
          <p:cNvPr id="23" name="Google Shape;622;p38">
            <a:extLst>
              <a:ext uri="{FF2B5EF4-FFF2-40B4-BE49-F238E27FC236}">
                <a16:creationId xmlns:a16="http://schemas.microsoft.com/office/drawing/2014/main" xmlns="" id="{5917EA44-7325-4F99-B0A8-A38DCA427FC0}"/>
              </a:ext>
            </a:extLst>
          </p:cNvPr>
          <p:cNvGrpSpPr/>
          <p:nvPr/>
        </p:nvGrpSpPr>
        <p:grpSpPr>
          <a:xfrm>
            <a:off x="10258874" y="497150"/>
            <a:ext cx="1319584" cy="1373303"/>
            <a:chOff x="940240" y="2739886"/>
            <a:chExt cx="3556265" cy="3006469"/>
          </a:xfrm>
        </p:grpSpPr>
        <p:pic>
          <p:nvPicPr>
            <p:cNvPr id="24" name="Google Shape;623;p38">
              <a:extLst>
                <a:ext uri="{FF2B5EF4-FFF2-40B4-BE49-F238E27FC236}">
                  <a16:creationId xmlns:a16="http://schemas.microsoft.com/office/drawing/2014/main" xmlns="" id="{C5F72CB2-7D17-486F-B863-19FDEEEAB91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624;p38">
              <a:extLst>
                <a:ext uri="{FF2B5EF4-FFF2-40B4-BE49-F238E27FC236}">
                  <a16:creationId xmlns:a16="http://schemas.microsoft.com/office/drawing/2014/main" xmlns="" id="{9AA1EC51-BCFB-4F84-9189-0E29744C678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625;p38">
              <a:extLst>
                <a:ext uri="{FF2B5EF4-FFF2-40B4-BE49-F238E27FC236}">
                  <a16:creationId xmlns:a16="http://schemas.microsoft.com/office/drawing/2014/main" xmlns="" id="{0C8C931D-71E0-427F-B93E-0DB06E080A1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26;p38">
              <a:extLst>
                <a:ext uri="{FF2B5EF4-FFF2-40B4-BE49-F238E27FC236}">
                  <a16:creationId xmlns:a16="http://schemas.microsoft.com/office/drawing/2014/main" xmlns="" id="{3A2C373A-7050-48F3-90DE-4133A2E701D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" name="Google Shape;622;p38">
            <a:extLst>
              <a:ext uri="{FF2B5EF4-FFF2-40B4-BE49-F238E27FC236}">
                <a16:creationId xmlns:a16="http://schemas.microsoft.com/office/drawing/2014/main" xmlns="" id="{43C88196-E6E9-4093-AAB1-8D61B2826882}"/>
              </a:ext>
            </a:extLst>
          </p:cNvPr>
          <p:cNvGrpSpPr/>
          <p:nvPr/>
        </p:nvGrpSpPr>
        <p:grpSpPr>
          <a:xfrm>
            <a:off x="8646411" y="3413385"/>
            <a:ext cx="1319584" cy="1373303"/>
            <a:chOff x="940240" y="2739886"/>
            <a:chExt cx="3556265" cy="3006469"/>
          </a:xfrm>
        </p:grpSpPr>
        <p:pic>
          <p:nvPicPr>
            <p:cNvPr id="37" name="Google Shape;623;p38">
              <a:extLst>
                <a:ext uri="{FF2B5EF4-FFF2-40B4-BE49-F238E27FC236}">
                  <a16:creationId xmlns:a16="http://schemas.microsoft.com/office/drawing/2014/main" xmlns="" id="{278C35F0-F99D-447E-9F78-8523953442D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624;p38">
              <a:extLst>
                <a:ext uri="{FF2B5EF4-FFF2-40B4-BE49-F238E27FC236}">
                  <a16:creationId xmlns:a16="http://schemas.microsoft.com/office/drawing/2014/main" xmlns="" id="{7D79BFEC-0A8B-403D-A681-5C96E6FECD5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625;p38">
              <a:extLst>
                <a:ext uri="{FF2B5EF4-FFF2-40B4-BE49-F238E27FC236}">
                  <a16:creationId xmlns:a16="http://schemas.microsoft.com/office/drawing/2014/main" xmlns="" id="{E8F649C9-9097-4332-9483-7EF5599CA3A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626;p38">
              <a:extLst>
                <a:ext uri="{FF2B5EF4-FFF2-40B4-BE49-F238E27FC236}">
                  <a16:creationId xmlns:a16="http://schemas.microsoft.com/office/drawing/2014/main" xmlns="" id="{C8A6223A-82A1-4726-A24B-2D582BC86DF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FBB97D5-C865-4E2D-9837-46EFF3E7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8952374" y="858732"/>
            <a:ext cx="1050608" cy="9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75384F58-6E7B-45DF-8EEB-087951F2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b="-7677"/>
          <a:stretch>
            <a:fillRect/>
          </a:stretch>
        </p:blipFill>
        <p:spPr bwMode="auto">
          <a:xfrm>
            <a:off x="10496287" y="862882"/>
            <a:ext cx="998785" cy="10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xmlns="" id="{D9D0C5C5-5A87-4E0B-8AB1-38FED9FE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2" b="3346"/>
          <a:stretch>
            <a:fillRect/>
          </a:stretch>
        </p:blipFill>
        <p:spPr bwMode="auto">
          <a:xfrm>
            <a:off x="7703380" y="3754946"/>
            <a:ext cx="1050608" cy="92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>
            <a:extLst>
              <a:ext uri="{FF2B5EF4-FFF2-40B4-BE49-F238E27FC236}">
                <a16:creationId xmlns:a16="http://schemas.microsoft.com/office/drawing/2014/main" xmlns="" id="{CC0CA328-9B67-4D20-A0A8-874E786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6" b="-7677"/>
          <a:stretch>
            <a:fillRect/>
          </a:stretch>
        </p:blipFill>
        <p:spPr bwMode="auto">
          <a:xfrm>
            <a:off x="8893736" y="3736940"/>
            <a:ext cx="998785" cy="10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oogle Shape;211;p30">
            <a:extLst>
              <a:ext uri="{FF2B5EF4-FFF2-40B4-BE49-F238E27FC236}">
                <a16:creationId xmlns:a16="http://schemas.microsoft.com/office/drawing/2014/main" xmlns="" id="{70207283-7A1F-FD4D-0EC6-79C01A185942}"/>
              </a:ext>
            </a:extLst>
          </p:cNvPr>
          <p:cNvGrpSpPr/>
          <p:nvPr/>
        </p:nvGrpSpPr>
        <p:grpSpPr>
          <a:xfrm>
            <a:off x="2875721" y="186821"/>
            <a:ext cx="9155885" cy="2908336"/>
            <a:chOff x="1017886" y="2820180"/>
            <a:chExt cx="3386040" cy="2900237"/>
          </a:xfrm>
        </p:grpSpPr>
        <p:pic>
          <p:nvPicPr>
            <p:cNvPr id="3" name="Google Shape;212;p30">
              <a:extLst>
                <a:ext uri="{FF2B5EF4-FFF2-40B4-BE49-F238E27FC236}">
                  <a16:creationId xmlns:a16="http://schemas.microsoft.com/office/drawing/2014/main" xmlns="" id="{9CE86622-A5E9-86CA-14EB-E135691F88D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213;p30">
              <a:extLst>
                <a:ext uri="{FF2B5EF4-FFF2-40B4-BE49-F238E27FC236}">
                  <a16:creationId xmlns:a16="http://schemas.microsoft.com/office/drawing/2014/main" xmlns="" id="{DDCFECD4-A834-021E-D30F-7FA4FFCE238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14;p30">
              <a:extLst>
                <a:ext uri="{FF2B5EF4-FFF2-40B4-BE49-F238E27FC236}">
                  <a16:creationId xmlns:a16="http://schemas.microsoft.com/office/drawing/2014/main" xmlns="" id="{0B931E53-911E-B286-5B29-D30BE74949E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215;p30">
              <a:extLst>
                <a:ext uri="{FF2B5EF4-FFF2-40B4-BE49-F238E27FC236}">
                  <a16:creationId xmlns:a16="http://schemas.microsoft.com/office/drawing/2014/main" xmlns="" id="{CC0289A8-D3F3-5879-C059-0A96A6AA8D9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oogle Shape;211;p30">
            <a:extLst>
              <a:ext uri="{FF2B5EF4-FFF2-40B4-BE49-F238E27FC236}">
                <a16:creationId xmlns:a16="http://schemas.microsoft.com/office/drawing/2014/main" xmlns="" id="{3351C60D-0713-DB67-828A-E413F371BBEB}"/>
              </a:ext>
            </a:extLst>
          </p:cNvPr>
          <p:cNvGrpSpPr/>
          <p:nvPr/>
        </p:nvGrpSpPr>
        <p:grpSpPr>
          <a:xfrm>
            <a:off x="584461" y="3135321"/>
            <a:ext cx="10082172" cy="2908336"/>
            <a:chOff x="1017886" y="2820180"/>
            <a:chExt cx="3386040" cy="2900237"/>
          </a:xfrm>
        </p:grpSpPr>
        <p:pic>
          <p:nvPicPr>
            <p:cNvPr id="8" name="Google Shape;212;p30">
              <a:extLst>
                <a:ext uri="{FF2B5EF4-FFF2-40B4-BE49-F238E27FC236}">
                  <a16:creationId xmlns:a16="http://schemas.microsoft.com/office/drawing/2014/main" xmlns="" id="{5A7B5D9D-80A0-21E5-C0BC-682376C7859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3;p30">
              <a:extLst>
                <a:ext uri="{FF2B5EF4-FFF2-40B4-BE49-F238E27FC236}">
                  <a16:creationId xmlns:a16="http://schemas.microsoft.com/office/drawing/2014/main" xmlns="" id="{E9DF8A4B-7DD7-817D-3530-C977ED2E3F1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214;p30">
              <a:extLst>
                <a:ext uri="{FF2B5EF4-FFF2-40B4-BE49-F238E27FC236}">
                  <a16:creationId xmlns:a16="http://schemas.microsoft.com/office/drawing/2014/main" xmlns="" id="{FBF17FF4-68CE-DAC7-EF18-FD8BA5071F3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5;p30">
              <a:extLst>
                <a:ext uri="{FF2B5EF4-FFF2-40B4-BE49-F238E27FC236}">
                  <a16:creationId xmlns:a16="http://schemas.microsoft.com/office/drawing/2014/main" xmlns="" id="{7168E630-20A8-30AD-6C37-336F23DF67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0;p24">
            <a:extLst>
              <a:ext uri="{FF2B5EF4-FFF2-40B4-BE49-F238E27FC236}">
                <a16:creationId xmlns:a16="http://schemas.microsoft.com/office/drawing/2014/main" xmlns="" id="{A6521036-B42A-C26D-74C6-EA44C0969A83}"/>
              </a:ext>
            </a:extLst>
          </p:cNvPr>
          <p:cNvSpPr txBox="1">
            <a:spLocks/>
          </p:cNvSpPr>
          <p:nvPr/>
        </p:nvSpPr>
        <p:spPr>
          <a:xfrm>
            <a:off x="4156728" y="1169431"/>
            <a:ext cx="1897632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</a:t>
            </a:r>
          </a:p>
        </p:txBody>
      </p:sp>
      <p:sp>
        <p:nvSpPr>
          <p:cNvPr id="14" name="Google Shape;130;p24">
            <a:extLst>
              <a:ext uri="{FF2B5EF4-FFF2-40B4-BE49-F238E27FC236}">
                <a16:creationId xmlns:a16="http://schemas.microsoft.com/office/drawing/2014/main" xmlns="" id="{B854240C-8287-F307-7092-3C2A3C25AAA4}"/>
              </a:ext>
            </a:extLst>
          </p:cNvPr>
          <p:cNvSpPr txBox="1">
            <a:spLocks/>
          </p:cNvSpPr>
          <p:nvPr/>
        </p:nvSpPr>
        <p:spPr>
          <a:xfrm>
            <a:off x="1069763" y="4228103"/>
            <a:ext cx="1897632" cy="955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279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A5F9A86-02F3-8D0D-9652-FA86BD1CF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410"/>
          <a:stretch/>
        </p:blipFill>
        <p:spPr>
          <a:xfrm>
            <a:off x="1087969" y="2046556"/>
            <a:ext cx="9586016" cy="3669881"/>
          </a:xfrm>
          <a:prstGeom prst="rect">
            <a:avLst/>
          </a:prstGeom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xmlns="" id="{6F6F1521-462C-D03F-8AF6-A05808039D35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الكلمة الصحيحة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ضعي دائرة عليها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6568ECA2-4764-F47F-EF5F-240003F5B3B8}"/>
              </a:ext>
            </a:extLst>
          </p:cNvPr>
          <p:cNvGrpSpPr/>
          <p:nvPr/>
        </p:nvGrpSpPr>
        <p:grpSpPr>
          <a:xfrm>
            <a:off x="2287711" y="3175362"/>
            <a:ext cx="6035760" cy="429840"/>
            <a:chOff x="2287711" y="3175362"/>
            <a:chExt cx="603576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حبر 5">
                  <a:extLst>
                    <a:ext uri="{FF2B5EF4-FFF2-40B4-BE49-F238E27FC236}">
                      <a16:creationId xmlns:a16="http://schemas.microsoft.com/office/drawing/2014/main" xmlns="" id="{B2B58A46-126A-5A65-48E8-FC39303BF731}"/>
                    </a:ext>
                  </a:extLst>
                </p14:cNvPr>
                <p14:cNvContentPartPr/>
                <p14:nvPr/>
              </p14:nvContentPartPr>
              <p14:xfrm>
                <a:off x="2402551" y="3272202"/>
                <a:ext cx="1086480" cy="204840"/>
              </p14:xfrm>
            </p:contentPart>
          </mc:Choice>
          <mc:Fallback xmlns="">
            <p:pic>
              <p:nvPicPr>
                <p:cNvPr id="6" name="حبر 5">
                  <a:extLst>
                    <a:ext uri="{FF2B5EF4-FFF2-40B4-BE49-F238E27FC236}">
                      <a16:creationId xmlns:a16="http://schemas.microsoft.com/office/drawing/2014/main" id="{B2B58A46-126A-5A65-48E8-FC39303BF7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39551" y="3209202"/>
                  <a:ext cx="12121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xmlns="" id="{1FE11018-6C15-BBD3-959F-72531F78B396}"/>
                    </a:ext>
                  </a:extLst>
                </p14:cNvPr>
                <p14:cNvContentPartPr/>
                <p14:nvPr/>
              </p14:nvContentPartPr>
              <p14:xfrm>
                <a:off x="3950551" y="3356442"/>
                <a:ext cx="539640" cy="13464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1FE11018-6C15-BBD3-959F-72531F78B3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7551" y="3293442"/>
                  <a:ext cx="6652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xmlns="" id="{1A111DFC-62FC-A4F0-03EB-BF80C352ED49}"/>
                    </a:ext>
                  </a:extLst>
                </p14:cNvPr>
                <p14:cNvContentPartPr/>
                <p14:nvPr/>
              </p14:nvContentPartPr>
              <p14:xfrm>
                <a:off x="5152951" y="3196242"/>
                <a:ext cx="737280" cy="24948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1A111DFC-62FC-A4F0-03EB-BF80C352ED4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89951" y="3133602"/>
                  <a:ext cx="8629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xmlns="" id="{FFA6CA00-AA5A-3DD9-BF6B-546CB11F3BA1}"/>
                    </a:ext>
                  </a:extLst>
                </p14:cNvPr>
                <p14:cNvContentPartPr/>
                <p14:nvPr/>
              </p14:nvContentPartPr>
              <p14:xfrm>
                <a:off x="6315391" y="3337002"/>
                <a:ext cx="450000" cy="15300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FFA6CA00-AA5A-3DD9-BF6B-546CB11F3B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52391" y="3274002"/>
                  <a:ext cx="575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xmlns="" id="{CCC37062-0BBA-F742-EEA2-99532D5FBFF5}"/>
                    </a:ext>
                  </a:extLst>
                </p14:cNvPr>
                <p14:cNvContentPartPr/>
                <p14:nvPr/>
              </p14:nvContentPartPr>
              <p14:xfrm>
                <a:off x="7253191" y="3228282"/>
                <a:ext cx="946080" cy="27756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CCC37062-0BBA-F742-EEA2-99532D5FBFF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0551" y="3165282"/>
                  <a:ext cx="10717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حبر 11">
                  <a:extLst>
                    <a:ext uri="{FF2B5EF4-FFF2-40B4-BE49-F238E27FC236}">
                      <a16:creationId xmlns:a16="http://schemas.microsoft.com/office/drawing/2014/main" xmlns="" id="{6C3930BA-F057-C3C2-E101-C50AB986896D}"/>
                    </a:ext>
                  </a:extLst>
                </p14:cNvPr>
                <p14:cNvContentPartPr/>
                <p14:nvPr/>
              </p14:nvContentPartPr>
              <p14:xfrm>
                <a:off x="4234231" y="3492882"/>
                <a:ext cx="271440" cy="112320"/>
              </p14:xfrm>
            </p:contentPart>
          </mc:Choice>
          <mc:Fallback xmlns="">
            <p:pic>
              <p:nvPicPr>
                <p:cNvPr id="12" name="حبر 11">
                  <a:extLst>
                    <a:ext uri="{FF2B5EF4-FFF2-40B4-BE49-F238E27FC236}">
                      <a16:creationId xmlns:a16="http://schemas.microsoft.com/office/drawing/2014/main" id="{6C3930BA-F057-C3C2-E101-C50AB98689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71231" y="3429882"/>
                  <a:ext cx="3970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حبر 12">
                  <a:extLst>
                    <a:ext uri="{FF2B5EF4-FFF2-40B4-BE49-F238E27FC236}">
                      <a16:creationId xmlns:a16="http://schemas.microsoft.com/office/drawing/2014/main" xmlns="" id="{5FBF9FA8-F7E3-AB2A-07FC-F19A216A48A3}"/>
                    </a:ext>
                  </a:extLst>
                </p14:cNvPr>
                <p14:cNvContentPartPr/>
                <p14:nvPr/>
              </p14:nvContentPartPr>
              <p14:xfrm>
                <a:off x="5092831" y="3198762"/>
                <a:ext cx="172800" cy="378000"/>
              </p14:xfrm>
            </p:contentPart>
          </mc:Choice>
          <mc:Fallback xmlns="">
            <p:pic>
              <p:nvPicPr>
                <p:cNvPr id="13" name="حبر 12">
                  <a:extLst>
                    <a:ext uri="{FF2B5EF4-FFF2-40B4-BE49-F238E27FC236}">
                      <a16:creationId xmlns:a16="http://schemas.microsoft.com/office/drawing/2014/main" id="{5FBF9FA8-F7E3-AB2A-07FC-F19A216A48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29831" y="3136122"/>
                  <a:ext cx="2984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حبر 13">
                  <a:extLst>
                    <a:ext uri="{FF2B5EF4-FFF2-40B4-BE49-F238E27FC236}">
                      <a16:creationId xmlns:a16="http://schemas.microsoft.com/office/drawing/2014/main" xmlns="" id="{40032786-72E6-D904-350F-0F7A79E38AF3}"/>
                    </a:ext>
                  </a:extLst>
                </p14:cNvPr>
                <p14:cNvContentPartPr/>
                <p14:nvPr/>
              </p14:nvContentPartPr>
              <p14:xfrm>
                <a:off x="6284071" y="3247722"/>
                <a:ext cx="155160" cy="276120"/>
              </p14:xfrm>
            </p:contentPart>
          </mc:Choice>
          <mc:Fallback xmlns="">
            <p:pic>
              <p:nvPicPr>
                <p:cNvPr id="14" name="حبر 13">
                  <a:extLst>
                    <a:ext uri="{FF2B5EF4-FFF2-40B4-BE49-F238E27FC236}">
                      <a16:creationId xmlns:a16="http://schemas.microsoft.com/office/drawing/2014/main" id="{40032786-72E6-D904-350F-0F7A79E38A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21431" y="3185082"/>
                  <a:ext cx="2808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حبر 14">
                  <a:extLst>
                    <a:ext uri="{FF2B5EF4-FFF2-40B4-BE49-F238E27FC236}">
                      <a16:creationId xmlns:a16="http://schemas.microsoft.com/office/drawing/2014/main" xmlns="" id="{BD241C4B-5770-391C-83C1-C0FBA00DC113}"/>
                    </a:ext>
                  </a:extLst>
                </p14:cNvPr>
                <p14:cNvContentPartPr/>
                <p14:nvPr/>
              </p14:nvContentPartPr>
              <p14:xfrm>
                <a:off x="7230151" y="3479562"/>
                <a:ext cx="1093320" cy="89640"/>
              </p14:xfrm>
            </p:contentPart>
          </mc:Choice>
          <mc:Fallback xmlns="">
            <p:pic>
              <p:nvPicPr>
                <p:cNvPr id="15" name="حبر 14">
                  <a:extLst>
                    <a:ext uri="{FF2B5EF4-FFF2-40B4-BE49-F238E27FC236}">
                      <a16:creationId xmlns:a16="http://schemas.microsoft.com/office/drawing/2014/main" id="{BD241C4B-5770-391C-83C1-C0FBA00DC1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67511" y="3416562"/>
                  <a:ext cx="1218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حبر 15">
                  <a:extLst>
                    <a:ext uri="{FF2B5EF4-FFF2-40B4-BE49-F238E27FC236}">
                      <a16:creationId xmlns:a16="http://schemas.microsoft.com/office/drawing/2014/main" xmlns="" id="{0F8A9EF1-258A-4980-84A4-69E82DA97E8A}"/>
                    </a:ext>
                  </a:extLst>
                </p14:cNvPr>
                <p14:cNvContentPartPr/>
                <p14:nvPr/>
              </p14:nvContentPartPr>
              <p14:xfrm>
                <a:off x="2287711" y="3175362"/>
                <a:ext cx="891000" cy="322560"/>
              </p14:xfrm>
            </p:contentPart>
          </mc:Choice>
          <mc:Fallback xmlns="">
            <p:pic>
              <p:nvPicPr>
                <p:cNvPr id="16" name="حبر 15">
                  <a:extLst>
                    <a:ext uri="{FF2B5EF4-FFF2-40B4-BE49-F238E27FC236}">
                      <a16:creationId xmlns:a16="http://schemas.microsoft.com/office/drawing/2014/main" id="{0F8A9EF1-258A-4980-84A4-69E82DA97E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25071" y="3112722"/>
                  <a:ext cx="101664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xmlns="" id="{55B984A0-752E-A8EF-1F5E-7D702A1BF74F}"/>
                  </a:ext>
                </a:extLst>
              </p14:cNvPr>
              <p14:cNvContentPartPr/>
              <p14:nvPr/>
            </p14:nvContentPartPr>
            <p14:xfrm>
              <a:off x="2405071" y="4428522"/>
              <a:ext cx="6098040" cy="33228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55B984A0-752E-A8EF-1F5E-7D702A1BF7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42431" y="4365882"/>
                <a:ext cx="622368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حبر 18">
                <a:extLst>
                  <a:ext uri="{FF2B5EF4-FFF2-40B4-BE49-F238E27FC236}">
                    <a16:creationId xmlns:a16="http://schemas.microsoft.com/office/drawing/2014/main" xmlns="" id="{FBE89C7E-5690-3918-D3D8-4597B4984985}"/>
                  </a:ext>
                </a:extLst>
              </p14:cNvPr>
              <p14:cNvContentPartPr/>
              <p14:nvPr/>
            </p14:nvContentPartPr>
            <p14:xfrm>
              <a:off x="2374111" y="3815442"/>
              <a:ext cx="6914520" cy="448200"/>
            </p14:xfrm>
          </p:contentPart>
        </mc:Choice>
        <mc:Fallback xmlns="">
          <p:pic>
            <p:nvPicPr>
              <p:cNvPr id="19" name="حبر 18">
                <a:extLst>
                  <a:ext uri="{FF2B5EF4-FFF2-40B4-BE49-F238E27FC236}">
                    <a16:creationId xmlns:a16="http://schemas.microsoft.com/office/drawing/2014/main" id="{FBE89C7E-5690-3918-D3D8-4597B498498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311111" y="3752442"/>
                <a:ext cx="7040160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996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A5F9A86-02F3-8D0D-9652-FA86BD1CF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56" r="13832" b="25458"/>
          <a:stretch/>
        </p:blipFill>
        <p:spPr>
          <a:xfrm>
            <a:off x="1703314" y="2607515"/>
            <a:ext cx="8965874" cy="2804272"/>
          </a:xfrm>
          <a:prstGeom prst="rect">
            <a:avLst/>
          </a:prstGeom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xmlns="" id="{D76D29B3-9A5D-2255-7D20-99E042C7BE6B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أحد الكلمتين بين الاقواس واكتبيها في الفراغ المناسب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xmlns="" id="{77A5C3E2-02CB-5348-9388-4FFD9E8E2745}"/>
                  </a:ext>
                </a:extLst>
              </p14:cNvPr>
              <p14:cNvContentPartPr/>
              <p14:nvPr/>
            </p14:nvContentPartPr>
            <p14:xfrm>
              <a:off x="5562991" y="3730842"/>
              <a:ext cx="3515760" cy="32328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7A5C3E2-02CB-5348-9388-4FFD9E8E27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0351" y="3668202"/>
                <a:ext cx="36414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xmlns="" id="{2F921E37-9AF3-740A-346A-83AD67F904A6}"/>
                  </a:ext>
                </a:extLst>
              </p14:cNvPr>
              <p14:cNvContentPartPr/>
              <p14:nvPr/>
            </p14:nvContentPartPr>
            <p14:xfrm>
              <a:off x="5443831" y="4645602"/>
              <a:ext cx="2061720" cy="34992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2F921E37-9AF3-740A-346A-83AD67F904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0831" y="4582962"/>
                <a:ext cx="2187360" cy="47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2642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A5F9A86-02F3-8D0D-9652-FA86BD1CF5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05"/>
          <a:stretch/>
        </p:blipFill>
        <p:spPr>
          <a:xfrm>
            <a:off x="739522" y="2944112"/>
            <a:ext cx="10712955" cy="2502310"/>
          </a:xfrm>
          <a:prstGeom prst="rect">
            <a:avLst/>
          </a:prstGeom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xmlns="" id="{6868D685-93C9-81EE-2160-44A7BF01A8AB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صححي الخطأ (الكلمة التي تحتها خط فقط )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200CB9D7-E0CB-91CD-71B3-BA6F57D96239}"/>
              </a:ext>
            </a:extLst>
          </p:cNvPr>
          <p:cNvGrpSpPr/>
          <p:nvPr/>
        </p:nvGrpSpPr>
        <p:grpSpPr>
          <a:xfrm>
            <a:off x="2178631" y="4128642"/>
            <a:ext cx="3530520" cy="300240"/>
            <a:chOff x="2178631" y="4128642"/>
            <a:chExt cx="353052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حبر 3">
                  <a:extLst>
                    <a:ext uri="{FF2B5EF4-FFF2-40B4-BE49-F238E27FC236}">
                      <a16:creationId xmlns:a16="http://schemas.microsoft.com/office/drawing/2014/main" xmlns="" id="{8233C646-EC92-2C34-FB97-C3DD28EA474E}"/>
                    </a:ext>
                  </a:extLst>
                </p14:cNvPr>
                <p14:cNvContentPartPr/>
                <p14:nvPr/>
              </p14:nvContentPartPr>
              <p14:xfrm>
                <a:off x="2412271" y="4201002"/>
                <a:ext cx="3296880" cy="227880"/>
              </p14:xfrm>
            </p:contentPart>
          </mc:Choice>
          <mc:Fallback xmlns="">
            <p:pic>
              <p:nvPicPr>
                <p:cNvPr id="4" name="حبر 3">
                  <a:extLst>
                    <a:ext uri="{FF2B5EF4-FFF2-40B4-BE49-F238E27FC236}">
                      <a16:creationId xmlns:a16="http://schemas.microsoft.com/office/drawing/2014/main" id="{8233C646-EC92-2C34-FB97-C3DD28EA474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49271" y="4138002"/>
                  <a:ext cx="34225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حبر 4">
                  <a:extLst>
                    <a:ext uri="{FF2B5EF4-FFF2-40B4-BE49-F238E27FC236}">
                      <a16:creationId xmlns:a16="http://schemas.microsoft.com/office/drawing/2014/main" xmlns="" id="{123AE5EF-55D1-65B2-656B-37971010440A}"/>
                    </a:ext>
                  </a:extLst>
                </p14:cNvPr>
                <p14:cNvContentPartPr/>
                <p14:nvPr/>
              </p14:nvContentPartPr>
              <p14:xfrm>
                <a:off x="2178631" y="4128642"/>
                <a:ext cx="1951560" cy="215640"/>
              </p14:xfrm>
            </p:contentPart>
          </mc:Choice>
          <mc:Fallback xmlns="">
            <p:pic>
              <p:nvPicPr>
                <p:cNvPr id="5" name="حبر 4">
                  <a:extLst>
                    <a:ext uri="{FF2B5EF4-FFF2-40B4-BE49-F238E27FC236}">
                      <a16:creationId xmlns:a16="http://schemas.microsoft.com/office/drawing/2014/main" id="{123AE5EF-55D1-65B2-656B-3797101044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631" y="4066002"/>
                  <a:ext cx="2077200" cy="34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5855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794483" y="1943785"/>
            <a:ext cx="7946951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8800" b="1" dirty="0">
                <a:solidFill>
                  <a:schemeClr val="bg1">
                    <a:lumMod val="95000"/>
                  </a:schemeClr>
                </a:solidFill>
              </a:rPr>
              <a:t>Vocabulary</a:t>
            </a:r>
            <a:endParaRPr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132878" y="787219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10146583" y="881753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10179100" y="5080695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035597" y="456250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xmlns="" id="{C370C1E6-7308-4820-A02E-3C10F691FA11}"/>
              </a:ext>
            </a:extLst>
          </p:cNvPr>
          <p:cNvGrpSpPr/>
          <p:nvPr/>
        </p:nvGrpSpPr>
        <p:grpSpPr>
          <a:xfrm>
            <a:off x="2239308" y="1575845"/>
            <a:ext cx="8081914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xmlns="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xmlns="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xmlns="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xmlns="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1BA5C15C-CBBA-4883-BFFE-1821CF314986}"/>
              </a:ext>
            </a:extLst>
          </p:cNvPr>
          <p:cNvSpPr txBox="1">
            <a:spLocks/>
          </p:cNvSpPr>
          <p:nvPr/>
        </p:nvSpPr>
        <p:spPr>
          <a:xfrm>
            <a:off x="2071133" y="3403423"/>
            <a:ext cx="59922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  marks</a:t>
            </a:r>
          </a:p>
        </p:txBody>
      </p:sp>
    </p:spTree>
    <p:extLst>
      <p:ext uri="{BB962C8B-B14F-4D97-AF65-F5344CB8AC3E}">
        <p14:creationId xmlns:p14="http://schemas.microsoft.com/office/powerpoint/2010/main" val="127417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638272" y="1803357"/>
            <a:ext cx="8341295" cy="237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b="1" dirty="0">
                <a:solidFill>
                  <a:schemeClr val="bg1">
                    <a:lumMod val="95000"/>
                  </a:schemeClr>
                </a:solidFill>
              </a:rPr>
              <a:t>General questions</a:t>
            </a:r>
            <a:endParaRPr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132878" y="787219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10146583" y="881753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10179100" y="5080695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035597" y="456250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xmlns="" id="{C370C1E6-7308-4820-A02E-3C10F691FA11}"/>
              </a:ext>
            </a:extLst>
          </p:cNvPr>
          <p:cNvGrpSpPr/>
          <p:nvPr/>
        </p:nvGrpSpPr>
        <p:grpSpPr>
          <a:xfrm>
            <a:off x="2239308" y="1575845"/>
            <a:ext cx="8081914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xmlns="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xmlns="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xmlns="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xmlns="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Picture 220">
            <a:extLst>
              <a:ext uri="{FF2B5EF4-FFF2-40B4-BE49-F238E27FC236}">
                <a16:creationId xmlns:a16="http://schemas.microsoft.com/office/drawing/2014/main" xmlns="" id="{372730F3-51FF-4A96-BD86-EA601EE7DBB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38" y="3075806"/>
            <a:ext cx="1655579" cy="1874861"/>
          </a:xfrm>
          <a:prstGeom prst="rect">
            <a:avLst/>
          </a:prstGeom>
        </p:spPr>
      </p:pic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1BA5C15C-CBBA-4883-BFFE-1821CF314986}"/>
              </a:ext>
            </a:extLst>
          </p:cNvPr>
          <p:cNvSpPr txBox="1">
            <a:spLocks/>
          </p:cNvSpPr>
          <p:nvPr/>
        </p:nvSpPr>
        <p:spPr>
          <a:xfrm>
            <a:off x="2673809" y="4229389"/>
            <a:ext cx="59922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6  marks</a:t>
            </a:r>
          </a:p>
        </p:txBody>
      </p:sp>
    </p:spTree>
    <p:extLst>
      <p:ext uri="{BB962C8B-B14F-4D97-AF65-F5344CB8AC3E}">
        <p14:creationId xmlns:p14="http://schemas.microsoft.com/office/powerpoint/2010/main" val="18522606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2918">
            <a:off x="2079347" y="1774784"/>
            <a:ext cx="4073194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2587342" y="2502639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phone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E8F7E705-7E09-6AD0-8338-03AAE6C5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67" y="2084760"/>
            <a:ext cx="3924745" cy="311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75;p28">
            <a:extLst>
              <a:ext uri="{FF2B5EF4-FFF2-40B4-BE49-F238E27FC236}">
                <a16:creationId xmlns:a16="http://schemas.microsoft.com/office/drawing/2014/main" xmlns="" id="{2ABF60DD-5503-A771-DCA5-CC6A45F935D8}"/>
              </a:ext>
            </a:extLst>
          </p:cNvPr>
          <p:cNvSpPr txBox="1">
            <a:spLocks/>
          </p:cNvSpPr>
          <p:nvPr/>
        </p:nvSpPr>
        <p:spPr>
          <a:xfrm>
            <a:off x="2593822" y="3545970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EF6071C4-0DA7-BE7C-01A3-9DD0FEAD769E}"/>
              </a:ext>
            </a:extLst>
          </p:cNvPr>
          <p:cNvSpPr txBox="1">
            <a:spLocks/>
          </p:cNvSpPr>
          <p:nvPr/>
        </p:nvSpPr>
        <p:spPr>
          <a:xfrm>
            <a:off x="2600302" y="4589301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207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2918">
            <a:off x="2113310" y="4247887"/>
            <a:ext cx="4073194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2587342" y="2502639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phone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xmlns="" id="{C8252929-07DA-87FC-A830-6389D97C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59" y="2577695"/>
            <a:ext cx="2771130" cy="20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75;p28">
            <a:extLst>
              <a:ext uri="{FF2B5EF4-FFF2-40B4-BE49-F238E27FC236}">
                <a16:creationId xmlns:a16="http://schemas.microsoft.com/office/drawing/2014/main" xmlns="" id="{2ABF60DD-5503-A771-DCA5-CC6A45F935D8}"/>
              </a:ext>
            </a:extLst>
          </p:cNvPr>
          <p:cNvSpPr txBox="1">
            <a:spLocks/>
          </p:cNvSpPr>
          <p:nvPr/>
        </p:nvSpPr>
        <p:spPr>
          <a:xfrm>
            <a:off x="2593822" y="3545970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EF6071C4-0DA7-BE7C-01A3-9DD0FEAD769E}"/>
              </a:ext>
            </a:extLst>
          </p:cNvPr>
          <p:cNvSpPr txBox="1">
            <a:spLocks/>
          </p:cNvSpPr>
          <p:nvPr/>
        </p:nvSpPr>
        <p:spPr>
          <a:xfrm>
            <a:off x="2600302" y="4589301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24333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2918">
            <a:off x="2113309" y="3004484"/>
            <a:ext cx="4073194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2587342" y="2502639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phone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xmlns="" id="{510CF8B5-1A19-91EC-D6E5-48B0CB19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47" y="2273447"/>
            <a:ext cx="2812267" cy="24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75;p28">
            <a:extLst>
              <a:ext uri="{FF2B5EF4-FFF2-40B4-BE49-F238E27FC236}">
                <a16:creationId xmlns:a16="http://schemas.microsoft.com/office/drawing/2014/main" xmlns="" id="{2ABF60DD-5503-A771-DCA5-CC6A45F935D8}"/>
              </a:ext>
            </a:extLst>
          </p:cNvPr>
          <p:cNvSpPr txBox="1">
            <a:spLocks/>
          </p:cNvSpPr>
          <p:nvPr/>
        </p:nvSpPr>
        <p:spPr>
          <a:xfrm>
            <a:off x="2593822" y="3545970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EF6071C4-0DA7-BE7C-01A3-9DD0FEAD769E}"/>
              </a:ext>
            </a:extLst>
          </p:cNvPr>
          <p:cNvSpPr txBox="1">
            <a:spLocks/>
          </p:cNvSpPr>
          <p:nvPr/>
        </p:nvSpPr>
        <p:spPr>
          <a:xfrm>
            <a:off x="2600302" y="4589301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17365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2918">
            <a:off x="1936202" y="1817853"/>
            <a:ext cx="4073194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2587342" y="2502639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T-shirt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BBC0F185-241B-B0D6-6420-EE1D0E47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97" y="2316923"/>
            <a:ext cx="2626635" cy="26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75;p28">
            <a:extLst>
              <a:ext uri="{FF2B5EF4-FFF2-40B4-BE49-F238E27FC236}">
                <a16:creationId xmlns:a16="http://schemas.microsoft.com/office/drawing/2014/main" xmlns="" id="{2ABF60DD-5503-A771-DCA5-CC6A45F935D8}"/>
              </a:ext>
            </a:extLst>
          </p:cNvPr>
          <p:cNvSpPr txBox="1">
            <a:spLocks/>
          </p:cNvSpPr>
          <p:nvPr/>
        </p:nvSpPr>
        <p:spPr>
          <a:xfrm>
            <a:off x="2593822" y="3545970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yellow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EF6071C4-0DA7-BE7C-01A3-9DD0FEAD769E}"/>
              </a:ext>
            </a:extLst>
          </p:cNvPr>
          <p:cNvSpPr txBox="1">
            <a:spLocks/>
          </p:cNvSpPr>
          <p:nvPr/>
        </p:nvSpPr>
        <p:spPr>
          <a:xfrm>
            <a:off x="2600302" y="4589301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glasses</a:t>
            </a:r>
          </a:p>
        </p:txBody>
      </p:sp>
    </p:spTree>
    <p:extLst>
      <p:ext uri="{BB962C8B-B14F-4D97-AF65-F5344CB8AC3E}">
        <p14:creationId xmlns:p14="http://schemas.microsoft.com/office/powerpoint/2010/main" val="24141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5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2918">
            <a:off x="2049969" y="3004481"/>
            <a:ext cx="4073194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2587342" y="2502639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T-shirt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947C963-21AB-950C-84A6-2F3AC48BF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65" y="2975113"/>
            <a:ext cx="3074653" cy="142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75;p28">
            <a:extLst>
              <a:ext uri="{FF2B5EF4-FFF2-40B4-BE49-F238E27FC236}">
                <a16:creationId xmlns:a16="http://schemas.microsoft.com/office/drawing/2014/main" xmlns="" id="{2ABF60DD-5503-A771-DCA5-CC6A45F935D8}"/>
              </a:ext>
            </a:extLst>
          </p:cNvPr>
          <p:cNvSpPr txBox="1">
            <a:spLocks/>
          </p:cNvSpPr>
          <p:nvPr/>
        </p:nvSpPr>
        <p:spPr>
          <a:xfrm>
            <a:off x="2593822" y="3545970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yellow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EF6071C4-0DA7-BE7C-01A3-9DD0FEAD769E}"/>
              </a:ext>
            </a:extLst>
          </p:cNvPr>
          <p:cNvSpPr txBox="1">
            <a:spLocks/>
          </p:cNvSpPr>
          <p:nvPr/>
        </p:nvSpPr>
        <p:spPr>
          <a:xfrm>
            <a:off x="2600302" y="4589301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glasses</a:t>
            </a:r>
          </a:p>
        </p:txBody>
      </p:sp>
    </p:spTree>
    <p:extLst>
      <p:ext uri="{BB962C8B-B14F-4D97-AF65-F5344CB8AC3E}">
        <p14:creationId xmlns:p14="http://schemas.microsoft.com/office/powerpoint/2010/main" val="10172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65779" y="439854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6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8302487" y="1185201"/>
            <a:ext cx="3395117" cy="4487597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32918">
            <a:off x="2110240" y="4276235"/>
            <a:ext cx="4073194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2587342" y="2502639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T-shirt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xmlns="" id="{044E0FB6-2D51-A92F-1241-D3BD5436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30" y="2158025"/>
            <a:ext cx="2697232" cy="22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Google Shape;175;p28">
            <a:extLst>
              <a:ext uri="{FF2B5EF4-FFF2-40B4-BE49-F238E27FC236}">
                <a16:creationId xmlns:a16="http://schemas.microsoft.com/office/drawing/2014/main" xmlns="" id="{2ABF60DD-5503-A771-DCA5-CC6A45F935D8}"/>
              </a:ext>
            </a:extLst>
          </p:cNvPr>
          <p:cNvSpPr txBox="1">
            <a:spLocks/>
          </p:cNvSpPr>
          <p:nvPr/>
        </p:nvSpPr>
        <p:spPr>
          <a:xfrm>
            <a:off x="2593822" y="3545970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yellow</a:t>
            </a:r>
          </a:p>
        </p:txBody>
      </p:sp>
      <p:sp>
        <p:nvSpPr>
          <p:cNvPr id="22" name="Google Shape;175;p28">
            <a:extLst>
              <a:ext uri="{FF2B5EF4-FFF2-40B4-BE49-F238E27FC236}">
                <a16:creationId xmlns:a16="http://schemas.microsoft.com/office/drawing/2014/main" xmlns="" id="{EF6071C4-0DA7-BE7C-01A3-9DD0FEAD769E}"/>
              </a:ext>
            </a:extLst>
          </p:cNvPr>
          <p:cNvSpPr txBox="1">
            <a:spLocks/>
          </p:cNvSpPr>
          <p:nvPr/>
        </p:nvSpPr>
        <p:spPr>
          <a:xfrm>
            <a:off x="2600302" y="4589301"/>
            <a:ext cx="2998450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glasses</a:t>
            </a:r>
          </a:p>
        </p:txBody>
      </p:sp>
    </p:spTree>
    <p:extLst>
      <p:ext uri="{BB962C8B-B14F-4D97-AF65-F5344CB8AC3E}">
        <p14:creationId xmlns:p14="http://schemas.microsoft.com/office/powerpoint/2010/main" val="4947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9EFA52E-08E4-3FD7-7437-1645D311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89"/>
          <a:stretch/>
        </p:blipFill>
        <p:spPr>
          <a:xfrm>
            <a:off x="556541" y="2294248"/>
            <a:ext cx="11211390" cy="3496952"/>
          </a:xfrm>
          <a:prstGeom prst="rect">
            <a:avLst/>
          </a:prstGeom>
        </p:spPr>
      </p:pic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xmlns="" id="{D1C7A062-0CB8-99B0-F41F-A0B8872C0BD0}"/>
              </a:ext>
            </a:extLst>
          </p:cNvPr>
          <p:cNvSpPr/>
          <p:nvPr/>
        </p:nvSpPr>
        <p:spPr>
          <a:xfrm>
            <a:off x="5559287" y="364436"/>
            <a:ext cx="6122504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اكتبي رقم الكلمة الصحيحة تحت الصورة المناسبة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72FE03F5-6A58-3093-777B-A43A0777F7CA}"/>
              </a:ext>
            </a:extLst>
          </p:cNvPr>
          <p:cNvGrpSpPr/>
          <p:nvPr/>
        </p:nvGrpSpPr>
        <p:grpSpPr>
          <a:xfrm>
            <a:off x="3048391" y="3022002"/>
            <a:ext cx="2505240" cy="218520"/>
            <a:chOff x="3048391" y="3022002"/>
            <a:chExt cx="250524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حبر 6">
                  <a:extLst>
                    <a:ext uri="{FF2B5EF4-FFF2-40B4-BE49-F238E27FC236}">
                      <a16:creationId xmlns:a16="http://schemas.microsoft.com/office/drawing/2014/main" xmlns="" id="{7040015A-78E6-9E17-353D-FEE0FB2114C9}"/>
                    </a:ext>
                  </a:extLst>
                </p14:cNvPr>
                <p14:cNvContentPartPr/>
                <p14:nvPr/>
              </p14:nvContentPartPr>
              <p14:xfrm>
                <a:off x="3048391" y="3037842"/>
                <a:ext cx="954000" cy="182880"/>
              </p14:xfrm>
            </p:contentPart>
          </mc:Choice>
          <mc:Fallback xmlns="">
            <p:pic>
              <p:nvPicPr>
                <p:cNvPr id="7" name="حبر 6">
                  <a:extLst>
                    <a:ext uri="{FF2B5EF4-FFF2-40B4-BE49-F238E27FC236}">
                      <a16:creationId xmlns:a16="http://schemas.microsoft.com/office/drawing/2014/main" id="{7040015A-78E6-9E17-353D-FEE0FB2114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85391" y="2975202"/>
                  <a:ext cx="10796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حبر 7">
                  <a:extLst>
                    <a:ext uri="{FF2B5EF4-FFF2-40B4-BE49-F238E27FC236}">
                      <a16:creationId xmlns:a16="http://schemas.microsoft.com/office/drawing/2014/main" xmlns="" id="{0BB74B63-6976-6055-8E3B-26C7841778DE}"/>
                    </a:ext>
                  </a:extLst>
                </p14:cNvPr>
                <p14:cNvContentPartPr/>
                <p14:nvPr/>
              </p14:nvContentPartPr>
              <p14:xfrm>
                <a:off x="4984471" y="3022002"/>
                <a:ext cx="569160" cy="218520"/>
              </p14:xfrm>
            </p:contentPart>
          </mc:Choice>
          <mc:Fallback xmlns="">
            <p:pic>
              <p:nvPicPr>
                <p:cNvPr id="8" name="حبر 7">
                  <a:extLst>
                    <a:ext uri="{FF2B5EF4-FFF2-40B4-BE49-F238E27FC236}">
                      <a16:creationId xmlns:a16="http://schemas.microsoft.com/office/drawing/2014/main" id="{0BB74B63-6976-6055-8E3B-26C7841778D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21831" y="2959002"/>
                  <a:ext cx="694800" cy="34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xmlns="" id="{6EBE6D4B-319D-F2E4-93F6-9B484CA030AD}"/>
              </a:ext>
            </a:extLst>
          </p:cNvPr>
          <p:cNvGrpSpPr/>
          <p:nvPr/>
        </p:nvGrpSpPr>
        <p:grpSpPr>
          <a:xfrm>
            <a:off x="6740551" y="3034242"/>
            <a:ext cx="2725200" cy="272880"/>
            <a:chOff x="6740551" y="3034242"/>
            <a:chExt cx="272520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حبر 8">
                  <a:extLst>
                    <a:ext uri="{FF2B5EF4-FFF2-40B4-BE49-F238E27FC236}">
                      <a16:creationId xmlns:a16="http://schemas.microsoft.com/office/drawing/2014/main" xmlns="" id="{8C127E1F-D644-3CA4-EF88-E821DB085D42}"/>
                    </a:ext>
                  </a:extLst>
                </p14:cNvPr>
                <p14:cNvContentPartPr/>
                <p14:nvPr/>
              </p14:nvContentPartPr>
              <p14:xfrm>
                <a:off x="6740551" y="3066642"/>
                <a:ext cx="890640" cy="234360"/>
              </p14:xfrm>
            </p:contentPart>
          </mc:Choice>
          <mc:Fallback xmlns="">
            <p:pic>
              <p:nvPicPr>
                <p:cNvPr id="9" name="حبر 8">
                  <a:extLst>
                    <a:ext uri="{FF2B5EF4-FFF2-40B4-BE49-F238E27FC236}">
                      <a16:creationId xmlns:a16="http://schemas.microsoft.com/office/drawing/2014/main" id="{8C127E1F-D644-3CA4-EF88-E821DB085D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77911" y="3003642"/>
                  <a:ext cx="10162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xmlns="" id="{4BF7F5D9-7213-4B49-31C8-B76DA2993396}"/>
                    </a:ext>
                  </a:extLst>
                </p14:cNvPr>
                <p14:cNvContentPartPr/>
                <p14:nvPr/>
              </p14:nvContentPartPr>
              <p14:xfrm>
                <a:off x="8741071" y="3034242"/>
                <a:ext cx="724680" cy="27288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4BF7F5D9-7213-4B49-31C8-B76DA29933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78071" y="2971602"/>
                  <a:ext cx="850320" cy="39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xmlns="" id="{B2A46C0C-5AAF-3397-6616-A1A03C75982C}"/>
                  </a:ext>
                </a:extLst>
              </p14:cNvPr>
              <p14:cNvContentPartPr/>
              <p14:nvPr/>
            </p14:nvContentPartPr>
            <p14:xfrm>
              <a:off x="10628191" y="3039282"/>
              <a:ext cx="761040" cy="21996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B2A46C0C-5AAF-3397-6616-A1A03C7598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65191" y="2976642"/>
                <a:ext cx="8866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xmlns="" id="{C3A59580-A900-4CDF-C85A-95C1BA09EB47}"/>
                  </a:ext>
                </a:extLst>
              </p14:cNvPr>
              <p14:cNvContentPartPr/>
              <p14:nvPr/>
            </p14:nvContentPartPr>
            <p14:xfrm>
              <a:off x="10154071" y="4086882"/>
              <a:ext cx="1247400" cy="97380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C3A59580-A900-4CDF-C85A-95C1BA09EB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91071" y="4024242"/>
                <a:ext cx="137304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xmlns="" id="{EE4CB56D-E329-F1D8-3197-C617D266A7E0}"/>
                  </a:ext>
                </a:extLst>
              </p14:cNvPr>
              <p14:cNvContentPartPr/>
              <p14:nvPr/>
            </p14:nvContentPartPr>
            <p14:xfrm>
              <a:off x="6385591" y="4071042"/>
              <a:ext cx="1347480" cy="67140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EE4CB56D-E329-F1D8-3197-C617D266A7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22591" y="4008402"/>
                <a:ext cx="147312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xmlns="" id="{31E92E8C-90EA-DC93-B017-B73702B3ADA9}"/>
                  </a:ext>
                </a:extLst>
              </p14:cNvPr>
              <p14:cNvContentPartPr/>
              <p14:nvPr/>
            </p14:nvContentPartPr>
            <p14:xfrm>
              <a:off x="4548871" y="3741282"/>
              <a:ext cx="1279440" cy="149256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31E92E8C-90EA-DC93-B017-B73702B3ADA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85871" y="3678642"/>
                <a:ext cx="1405080" cy="16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xmlns="" id="{71F28397-1A1B-8896-FF87-2DF5C4627D86}"/>
                  </a:ext>
                </a:extLst>
              </p14:cNvPr>
              <p14:cNvContentPartPr/>
              <p14:nvPr/>
            </p14:nvContentPartPr>
            <p14:xfrm>
              <a:off x="2745271" y="3838122"/>
              <a:ext cx="1192320" cy="112068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71F28397-1A1B-8896-FF87-2DF5C4627D8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82631" y="3775122"/>
                <a:ext cx="1317960" cy="12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xmlns="" id="{3C7EBAC8-3A87-2C94-FED7-12A7BFA62D1C}"/>
                  </a:ext>
                </a:extLst>
              </p14:cNvPr>
              <p14:cNvContentPartPr/>
              <p14:nvPr/>
            </p14:nvContentPartPr>
            <p14:xfrm>
              <a:off x="684271" y="3942882"/>
              <a:ext cx="1560600" cy="106668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3C7EBAC8-3A87-2C94-FED7-12A7BFA62D1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1631" y="3879882"/>
                <a:ext cx="1686240" cy="11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550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I  am  …………………  basketball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playing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doing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eating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2227">
            <a:off x="567528" y="4435762"/>
            <a:ext cx="3191766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 boy is wearing a ………….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skirt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blouse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jacket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2227">
            <a:off x="7301374" y="4319108"/>
            <a:ext cx="3191766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3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4022514" y="4570888"/>
            <a:ext cx="2920966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I  am ………….. , I need water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thirsty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sleepy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scared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2227">
            <a:off x="499949" y="4295452"/>
            <a:ext cx="3191766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F770B45-66BB-E610-7A45-432CF41D2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92"/>
          <a:stretch/>
        </p:blipFill>
        <p:spPr>
          <a:xfrm>
            <a:off x="773151" y="2322289"/>
            <a:ext cx="10901654" cy="2491584"/>
          </a:xfrm>
          <a:prstGeom prst="rect">
            <a:avLst/>
          </a:prstGeom>
        </p:spPr>
      </p:pic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xmlns="" id="{2A3F3094-0EFB-ED66-DD1C-9423B29890DF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الإجابة الصحيحة لكل سؤال – ضعي دائرة عليها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6CB5CC38-477E-39D5-DE72-143731FDFE76}"/>
                  </a:ext>
                </a:extLst>
              </p14:cNvPr>
              <p14:cNvContentPartPr/>
              <p14:nvPr/>
            </p14:nvContentPartPr>
            <p14:xfrm>
              <a:off x="6603391" y="3103362"/>
              <a:ext cx="2538720" cy="26064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6CB5CC38-477E-39D5-DE72-143731FDFE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5751" y="3085362"/>
                <a:ext cx="257436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A178D524-4EF8-86A6-AD1E-D4BC30719341}"/>
                  </a:ext>
                </a:extLst>
              </p14:cNvPr>
              <p14:cNvContentPartPr/>
              <p14:nvPr/>
            </p14:nvContentPartPr>
            <p14:xfrm>
              <a:off x="7043311" y="3587562"/>
              <a:ext cx="1250640" cy="23760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A178D524-4EF8-86A6-AD1E-D4BC307193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5311" y="3569922"/>
                <a:ext cx="12862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xmlns="" id="{20DD7A15-4859-C092-9013-04EFAE043755}"/>
                  </a:ext>
                </a:extLst>
              </p14:cNvPr>
              <p14:cNvContentPartPr/>
              <p14:nvPr/>
            </p14:nvContentPartPr>
            <p14:xfrm>
              <a:off x="7094791" y="3943602"/>
              <a:ext cx="2884320" cy="24444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20DD7A15-4859-C092-9013-04EFAE0437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7151" y="3925602"/>
                <a:ext cx="2919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xmlns="" id="{F1472880-80BF-7724-6C06-1A6904EDE4B0}"/>
                  </a:ext>
                </a:extLst>
              </p14:cNvPr>
              <p14:cNvContentPartPr/>
              <p14:nvPr/>
            </p14:nvContentPartPr>
            <p14:xfrm>
              <a:off x="7026031" y="4345362"/>
              <a:ext cx="1672200" cy="18756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F1472880-80BF-7724-6C06-1A6904EDE4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8391" y="4327362"/>
                <a:ext cx="1707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xmlns="" id="{3091E93A-BCD0-2312-8131-3641DCF8A724}"/>
                  </a:ext>
                </a:extLst>
              </p14:cNvPr>
              <p14:cNvContentPartPr/>
              <p14:nvPr/>
            </p14:nvContentPartPr>
            <p14:xfrm>
              <a:off x="1727551" y="3157002"/>
              <a:ext cx="1958400" cy="21096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3091E93A-BCD0-2312-8131-3641DCF8A7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09911" y="3139362"/>
                <a:ext cx="19940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حبر 24">
                <a:extLst>
                  <a:ext uri="{FF2B5EF4-FFF2-40B4-BE49-F238E27FC236}">
                    <a16:creationId xmlns:a16="http://schemas.microsoft.com/office/drawing/2014/main" xmlns="" id="{85F220AD-4B05-E2C2-D661-2D49CDB868FE}"/>
                  </a:ext>
                </a:extLst>
              </p14:cNvPr>
              <p14:cNvContentPartPr/>
              <p14:nvPr/>
            </p14:nvContentPartPr>
            <p14:xfrm>
              <a:off x="1729711" y="3640482"/>
              <a:ext cx="1413720" cy="199440"/>
            </p14:xfrm>
          </p:contentPart>
        </mc:Choice>
        <mc:Fallback xmlns="">
          <p:pic>
            <p:nvPicPr>
              <p:cNvPr id="25" name="حبر 24">
                <a:extLst>
                  <a:ext uri="{FF2B5EF4-FFF2-40B4-BE49-F238E27FC236}">
                    <a16:creationId xmlns:a16="http://schemas.microsoft.com/office/drawing/2014/main" id="{85F220AD-4B05-E2C2-D661-2D49CDB868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11711" y="3622482"/>
                <a:ext cx="1449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حبر 25">
                <a:extLst>
                  <a:ext uri="{FF2B5EF4-FFF2-40B4-BE49-F238E27FC236}">
                    <a16:creationId xmlns:a16="http://schemas.microsoft.com/office/drawing/2014/main" xmlns="" id="{30251E75-F6AA-87A5-250B-38996F0F6D38}"/>
                  </a:ext>
                </a:extLst>
              </p14:cNvPr>
              <p14:cNvContentPartPr/>
              <p14:nvPr/>
            </p14:nvContentPartPr>
            <p14:xfrm>
              <a:off x="1767511" y="3977082"/>
              <a:ext cx="2337480" cy="231480"/>
            </p14:xfrm>
          </p:contentPart>
        </mc:Choice>
        <mc:Fallback xmlns="">
          <p:pic>
            <p:nvPicPr>
              <p:cNvPr id="26" name="حبر 25">
                <a:extLst>
                  <a:ext uri="{FF2B5EF4-FFF2-40B4-BE49-F238E27FC236}">
                    <a16:creationId xmlns:a16="http://schemas.microsoft.com/office/drawing/2014/main" id="{30251E75-F6AA-87A5-250B-38996F0F6D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49511" y="3959082"/>
                <a:ext cx="23731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حبر 26">
                <a:extLst>
                  <a:ext uri="{FF2B5EF4-FFF2-40B4-BE49-F238E27FC236}">
                    <a16:creationId xmlns:a16="http://schemas.microsoft.com/office/drawing/2014/main" xmlns="" id="{5B64B7DB-803C-B0BF-999F-CD8DB46F4254}"/>
                  </a:ext>
                </a:extLst>
              </p14:cNvPr>
              <p14:cNvContentPartPr/>
              <p14:nvPr/>
            </p14:nvContentPartPr>
            <p14:xfrm>
              <a:off x="1738711" y="4325922"/>
              <a:ext cx="2547360" cy="187920"/>
            </p14:xfrm>
          </p:contentPart>
        </mc:Choice>
        <mc:Fallback xmlns="">
          <p:pic>
            <p:nvPicPr>
              <p:cNvPr id="27" name="حبر 26">
                <a:extLst>
                  <a:ext uri="{FF2B5EF4-FFF2-40B4-BE49-F238E27FC236}">
                    <a16:creationId xmlns:a16="http://schemas.microsoft.com/office/drawing/2014/main" id="{5B64B7DB-803C-B0BF-999F-CD8DB46F425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21071" y="4308282"/>
                <a:ext cx="258300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527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4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3896966" y="4570889"/>
            <a:ext cx="3173107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2920966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Deem  is  doing …………………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games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6721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homework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apple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2227">
            <a:off x="3759701" y="4339649"/>
            <a:ext cx="3756384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52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3896966" y="4570889"/>
            <a:ext cx="3173107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3235368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Sarah  is  watching …………………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coffee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6721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7404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homework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2227">
            <a:off x="3681779" y="4460719"/>
            <a:ext cx="3756384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0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 descr="A picture containing accessor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533881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5</a:t>
            </a:r>
            <a:endParaRPr sz="7200" dirty="0"/>
          </a:p>
        </p:txBody>
      </p:sp>
      <p:grpSp>
        <p:nvGrpSpPr>
          <p:cNvPr id="10" name="Google Shape;211;p30">
            <a:extLst>
              <a:ext uri="{FF2B5EF4-FFF2-40B4-BE49-F238E27FC236}">
                <a16:creationId xmlns:a16="http://schemas.microsoft.com/office/drawing/2014/main" xmlns="" id="{E8977B8C-12D2-4D58-9F31-3221F62F18CA}"/>
              </a:ext>
            </a:extLst>
          </p:cNvPr>
          <p:cNvGrpSpPr/>
          <p:nvPr/>
        </p:nvGrpSpPr>
        <p:grpSpPr>
          <a:xfrm>
            <a:off x="1054914" y="1814292"/>
            <a:ext cx="10082172" cy="2022418"/>
            <a:chOff x="1017886" y="2820180"/>
            <a:chExt cx="3386040" cy="2900237"/>
          </a:xfrm>
        </p:grpSpPr>
        <p:pic>
          <p:nvPicPr>
            <p:cNvPr id="11" name="Google Shape;212;p30">
              <a:extLst>
                <a:ext uri="{FF2B5EF4-FFF2-40B4-BE49-F238E27FC236}">
                  <a16:creationId xmlns:a16="http://schemas.microsoft.com/office/drawing/2014/main" xmlns="" id="{E229A773-357F-40A7-A6C3-835EF935B7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213;p30">
              <a:extLst>
                <a:ext uri="{FF2B5EF4-FFF2-40B4-BE49-F238E27FC236}">
                  <a16:creationId xmlns:a16="http://schemas.microsoft.com/office/drawing/2014/main" xmlns="" id="{EA8A1E5E-1CB2-4FDA-BAB7-6C374F1CD22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214;p30">
              <a:extLst>
                <a:ext uri="{FF2B5EF4-FFF2-40B4-BE49-F238E27FC236}">
                  <a16:creationId xmlns:a16="http://schemas.microsoft.com/office/drawing/2014/main" xmlns="" id="{6BFDEEC8-CD3B-4E4C-A04B-F63F3273BB9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15;p30">
              <a:extLst>
                <a:ext uri="{FF2B5EF4-FFF2-40B4-BE49-F238E27FC236}">
                  <a16:creationId xmlns:a16="http://schemas.microsoft.com/office/drawing/2014/main" xmlns="" id="{EEA654A7-05D5-40DF-A63E-DB38837DC6B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oogle Shape;622;p38">
            <a:extLst>
              <a:ext uri="{FF2B5EF4-FFF2-40B4-BE49-F238E27FC236}">
                <a16:creationId xmlns:a16="http://schemas.microsoft.com/office/drawing/2014/main" xmlns="" id="{ED5AB42D-8DF4-4CA0-9262-F315BCE63114}"/>
              </a:ext>
            </a:extLst>
          </p:cNvPr>
          <p:cNvGrpSpPr/>
          <p:nvPr/>
        </p:nvGrpSpPr>
        <p:grpSpPr>
          <a:xfrm>
            <a:off x="688975" y="4570889"/>
            <a:ext cx="2920966" cy="1373303"/>
            <a:chOff x="940240" y="2739886"/>
            <a:chExt cx="3556265" cy="3006469"/>
          </a:xfrm>
        </p:grpSpPr>
        <p:pic>
          <p:nvPicPr>
            <p:cNvPr id="16" name="Google Shape;623;p38">
              <a:extLst>
                <a:ext uri="{FF2B5EF4-FFF2-40B4-BE49-F238E27FC236}">
                  <a16:creationId xmlns:a16="http://schemas.microsoft.com/office/drawing/2014/main" xmlns="" id="{267BB029-77C1-4D5C-B717-D517FF098028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624;p38">
              <a:extLst>
                <a:ext uri="{FF2B5EF4-FFF2-40B4-BE49-F238E27FC236}">
                  <a16:creationId xmlns:a16="http://schemas.microsoft.com/office/drawing/2014/main" xmlns="" id="{EC2EB4CC-F493-4852-BE15-E315B4242AB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625;p38">
              <a:extLst>
                <a:ext uri="{FF2B5EF4-FFF2-40B4-BE49-F238E27FC236}">
                  <a16:creationId xmlns:a16="http://schemas.microsoft.com/office/drawing/2014/main" xmlns="" id="{11DBD996-5A00-4664-873F-CEB5F455436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626;p38">
              <a:extLst>
                <a:ext uri="{FF2B5EF4-FFF2-40B4-BE49-F238E27FC236}">
                  <a16:creationId xmlns:a16="http://schemas.microsoft.com/office/drawing/2014/main" xmlns="" id="{75BE3903-D797-48E1-B25B-994D9386FE5B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oogle Shape;627;p38">
            <a:extLst>
              <a:ext uri="{FF2B5EF4-FFF2-40B4-BE49-F238E27FC236}">
                <a16:creationId xmlns:a16="http://schemas.microsoft.com/office/drawing/2014/main" xmlns="" id="{8686CFB8-78A1-424B-900D-D13683577EAD}"/>
              </a:ext>
            </a:extLst>
          </p:cNvPr>
          <p:cNvGrpSpPr/>
          <p:nvPr/>
        </p:nvGrpSpPr>
        <p:grpSpPr>
          <a:xfrm>
            <a:off x="3896966" y="4570889"/>
            <a:ext cx="3173107" cy="1373303"/>
            <a:chOff x="940240" y="2739886"/>
            <a:chExt cx="3556265" cy="3006469"/>
          </a:xfrm>
        </p:grpSpPr>
        <p:pic>
          <p:nvPicPr>
            <p:cNvPr id="21" name="Google Shape;628;p38">
              <a:extLst>
                <a:ext uri="{FF2B5EF4-FFF2-40B4-BE49-F238E27FC236}">
                  <a16:creationId xmlns:a16="http://schemas.microsoft.com/office/drawing/2014/main" xmlns="" id="{8269E19F-1D22-4914-9BD6-8FE8FDE3E7D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629;p38">
              <a:extLst>
                <a:ext uri="{FF2B5EF4-FFF2-40B4-BE49-F238E27FC236}">
                  <a16:creationId xmlns:a16="http://schemas.microsoft.com/office/drawing/2014/main" xmlns="" id="{526C614A-687D-4B93-8C99-8AA8D7111DF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630;p38">
              <a:extLst>
                <a:ext uri="{FF2B5EF4-FFF2-40B4-BE49-F238E27FC236}">
                  <a16:creationId xmlns:a16="http://schemas.microsoft.com/office/drawing/2014/main" xmlns="" id="{5198A957-CA90-4662-9242-DF66BD184AC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631;p38">
              <a:extLst>
                <a:ext uri="{FF2B5EF4-FFF2-40B4-BE49-F238E27FC236}">
                  <a16:creationId xmlns:a16="http://schemas.microsoft.com/office/drawing/2014/main" xmlns="" id="{640B539E-766E-49EA-BB39-32665160F79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632;p38">
            <a:extLst>
              <a:ext uri="{FF2B5EF4-FFF2-40B4-BE49-F238E27FC236}">
                <a16:creationId xmlns:a16="http://schemas.microsoft.com/office/drawing/2014/main" xmlns="" id="{AF1E116D-B668-4E0E-913F-9F5082E7A18D}"/>
              </a:ext>
            </a:extLst>
          </p:cNvPr>
          <p:cNvGrpSpPr/>
          <p:nvPr/>
        </p:nvGrpSpPr>
        <p:grpSpPr>
          <a:xfrm>
            <a:off x="7313362" y="4505284"/>
            <a:ext cx="3235368" cy="1373303"/>
            <a:chOff x="940240" y="2739886"/>
            <a:chExt cx="3556265" cy="3006469"/>
          </a:xfrm>
        </p:grpSpPr>
        <p:pic>
          <p:nvPicPr>
            <p:cNvPr id="26" name="Google Shape;633;p38">
              <a:extLst>
                <a:ext uri="{FF2B5EF4-FFF2-40B4-BE49-F238E27FC236}">
                  <a16:creationId xmlns:a16="http://schemas.microsoft.com/office/drawing/2014/main" xmlns="" id="{8E649671-1D14-4CCA-8A7F-2D1FEC7C86A9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199925" y="5294000"/>
              <a:ext cx="3204001" cy="452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34;p38">
              <a:extLst>
                <a:ext uri="{FF2B5EF4-FFF2-40B4-BE49-F238E27FC236}">
                  <a16:creationId xmlns:a16="http://schemas.microsoft.com/office/drawing/2014/main" xmlns="" id="{37D3EEE5-150A-4609-8973-F8D846FD0F7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10800000" flipH="1">
              <a:off x="1064808" y="2820181"/>
              <a:ext cx="3324515" cy="5375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635;p38">
              <a:extLst>
                <a:ext uri="{FF2B5EF4-FFF2-40B4-BE49-F238E27FC236}">
                  <a16:creationId xmlns:a16="http://schemas.microsoft.com/office/drawing/2014/main" xmlns="" id="{A8351426-46E3-42B3-A250-79DCB5FABC3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724685" flipH="1">
              <a:off x="-170280" y="4014490"/>
              <a:ext cx="2830034" cy="343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636;p38">
              <a:extLst>
                <a:ext uri="{FF2B5EF4-FFF2-40B4-BE49-F238E27FC236}">
                  <a16:creationId xmlns:a16="http://schemas.microsoft.com/office/drawing/2014/main" xmlns="" id="{01FA57B6-1DF9-452E-A565-56B87EF2945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 rot="5400000" flipH="1">
              <a:off x="2940860" y="4014276"/>
              <a:ext cx="2830035" cy="281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130;p24">
            <a:extLst>
              <a:ext uri="{FF2B5EF4-FFF2-40B4-BE49-F238E27FC236}">
                <a16:creationId xmlns:a16="http://schemas.microsoft.com/office/drawing/2014/main" xmlns="" id="{BBB605BB-728C-4B35-9BB9-A3F836C97C01}"/>
              </a:ext>
            </a:extLst>
          </p:cNvPr>
          <p:cNvSpPr txBox="1">
            <a:spLocks/>
          </p:cNvSpPr>
          <p:nvPr/>
        </p:nvSpPr>
        <p:spPr>
          <a:xfrm>
            <a:off x="1034836" y="2121972"/>
            <a:ext cx="9859717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The  apple  is …………………</a:t>
            </a:r>
            <a:endParaRPr lang="en-US" sz="4000" dirty="0"/>
          </a:p>
          <a:p>
            <a:pPr algn="ctr">
              <a:buSzPts val="7000"/>
            </a:pPr>
            <a:endParaRPr lang="en-US" sz="4800" dirty="0"/>
          </a:p>
        </p:txBody>
      </p:sp>
      <p:sp>
        <p:nvSpPr>
          <p:cNvPr id="31" name="Google Shape;175;p28">
            <a:extLst>
              <a:ext uri="{FF2B5EF4-FFF2-40B4-BE49-F238E27FC236}">
                <a16:creationId xmlns:a16="http://schemas.microsoft.com/office/drawing/2014/main" xmlns="" id="{05EF3DBB-682B-4D91-83C1-2554444E8FE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95856" y="4860595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black</a:t>
            </a:r>
          </a:p>
        </p:txBody>
      </p:sp>
      <p:sp>
        <p:nvSpPr>
          <p:cNvPr id="32" name="Google Shape;175;p28">
            <a:extLst>
              <a:ext uri="{FF2B5EF4-FFF2-40B4-BE49-F238E27FC236}">
                <a16:creationId xmlns:a16="http://schemas.microsoft.com/office/drawing/2014/main" xmlns="" id="{48AA10E6-3718-4D22-BEAD-90E31124E81C}"/>
              </a:ext>
            </a:extLst>
          </p:cNvPr>
          <p:cNvSpPr txBox="1">
            <a:spLocks/>
          </p:cNvSpPr>
          <p:nvPr/>
        </p:nvSpPr>
        <p:spPr>
          <a:xfrm>
            <a:off x="4355314" y="4853104"/>
            <a:ext cx="26721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blue</a:t>
            </a:r>
          </a:p>
        </p:txBody>
      </p:sp>
      <p:sp>
        <p:nvSpPr>
          <p:cNvPr id="44" name="Google Shape;175;p28">
            <a:extLst>
              <a:ext uri="{FF2B5EF4-FFF2-40B4-BE49-F238E27FC236}">
                <a16:creationId xmlns:a16="http://schemas.microsoft.com/office/drawing/2014/main" xmlns="" id="{31BF43CF-D8A9-4602-B4C5-B4E2EF26767C}"/>
              </a:ext>
            </a:extLst>
          </p:cNvPr>
          <p:cNvSpPr txBox="1">
            <a:spLocks/>
          </p:cNvSpPr>
          <p:nvPr/>
        </p:nvSpPr>
        <p:spPr>
          <a:xfrm>
            <a:off x="739449" y="3836177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Google Shape;175;p28">
            <a:extLst>
              <a:ext uri="{FF2B5EF4-FFF2-40B4-BE49-F238E27FC236}">
                <a16:creationId xmlns:a16="http://schemas.microsoft.com/office/drawing/2014/main" xmlns="" id="{A53CD576-7BE5-465C-AD70-909D706BDC0B}"/>
              </a:ext>
            </a:extLst>
          </p:cNvPr>
          <p:cNvSpPr txBox="1">
            <a:spLocks/>
          </p:cNvSpPr>
          <p:nvPr/>
        </p:nvSpPr>
        <p:spPr>
          <a:xfrm>
            <a:off x="4331089" y="3769256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6" name="Google Shape;175;p28">
            <a:extLst>
              <a:ext uri="{FF2B5EF4-FFF2-40B4-BE49-F238E27FC236}">
                <a16:creationId xmlns:a16="http://schemas.microsoft.com/office/drawing/2014/main" xmlns="" id="{E50A3A0C-3485-4860-A2FB-21F8D049035F}"/>
              </a:ext>
            </a:extLst>
          </p:cNvPr>
          <p:cNvSpPr txBox="1">
            <a:spLocks/>
          </p:cNvSpPr>
          <p:nvPr/>
        </p:nvSpPr>
        <p:spPr>
          <a:xfrm>
            <a:off x="7664891" y="3743214"/>
            <a:ext cx="253635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4" name="Google Shape;175;p28">
            <a:extLst>
              <a:ext uri="{FF2B5EF4-FFF2-40B4-BE49-F238E27FC236}">
                <a16:creationId xmlns:a16="http://schemas.microsoft.com/office/drawing/2014/main" xmlns="" id="{5ED5674C-AB57-40C1-8AA5-D6D0F2195C0E}"/>
              </a:ext>
            </a:extLst>
          </p:cNvPr>
          <p:cNvSpPr txBox="1">
            <a:spLocks/>
          </p:cNvSpPr>
          <p:nvPr/>
        </p:nvSpPr>
        <p:spPr>
          <a:xfrm>
            <a:off x="7582472" y="4840853"/>
            <a:ext cx="2740458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>
                <a:solidFill>
                  <a:schemeClr val="bg1"/>
                </a:solidFill>
              </a:rPr>
              <a:t>red</a:t>
            </a:r>
          </a:p>
        </p:txBody>
      </p:sp>
      <p:pic>
        <p:nvPicPr>
          <p:cNvPr id="33" name="Google Shape;274;p34">
            <a:extLst>
              <a:ext uri="{FF2B5EF4-FFF2-40B4-BE49-F238E27FC236}">
                <a16:creationId xmlns:a16="http://schemas.microsoft.com/office/drawing/2014/main" xmlns="" id="{C20D3190-B2A3-4CEF-8713-3E5DD471C3D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492227">
            <a:off x="7258032" y="4299366"/>
            <a:ext cx="3756384" cy="198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6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9EFA52E-08E4-3FD7-7437-1645D311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5269"/>
          <a:stretch/>
        </p:blipFill>
        <p:spPr>
          <a:xfrm>
            <a:off x="935875" y="2246245"/>
            <a:ext cx="10320250" cy="3891544"/>
          </a:xfrm>
          <a:prstGeom prst="rect">
            <a:avLst/>
          </a:prstGeom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xmlns="" id="{6DA94145-E6C1-B06F-630D-E98A43B2593F}"/>
              </a:ext>
            </a:extLst>
          </p:cNvPr>
          <p:cNvSpPr/>
          <p:nvPr/>
        </p:nvSpPr>
        <p:spPr>
          <a:xfrm>
            <a:off x="5022574" y="364436"/>
            <a:ext cx="6659217" cy="2034207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الكلمة الصحيحة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ضعي دائرة عليها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B9B999B6-064F-409B-47EB-A4B26FB0CB21}"/>
              </a:ext>
            </a:extLst>
          </p:cNvPr>
          <p:cNvGrpSpPr/>
          <p:nvPr/>
        </p:nvGrpSpPr>
        <p:grpSpPr>
          <a:xfrm>
            <a:off x="2419111" y="3263922"/>
            <a:ext cx="8263440" cy="2790720"/>
            <a:chOff x="2419111" y="3263922"/>
            <a:chExt cx="8263440" cy="27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حبر 2">
                  <a:extLst>
                    <a:ext uri="{FF2B5EF4-FFF2-40B4-BE49-F238E27FC236}">
                      <a16:creationId xmlns:a16="http://schemas.microsoft.com/office/drawing/2014/main" xmlns="" id="{E25D5560-BAE2-6099-A3F8-60F6CC6FD182}"/>
                    </a:ext>
                  </a:extLst>
                </p14:cNvPr>
                <p14:cNvContentPartPr/>
                <p14:nvPr/>
              </p14:nvContentPartPr>
              <p14:xfrm>
                <a:off x="2419111" y="3263922"/>
                <a:ext cx="8263440" cy="2790720"/>
              </p14:xfrm>
            </p:contentPart>
          </mc:Choice>
          <mc:Fallback xmlns="">
            <p:pic>
              <p:nvPicPr>
                <p:cNvPr id="3" name="حبر 2">
                  <a:extLst>
                    <a:ext uri="{FF2B5EF4-FFF2-40B4-BE49-F238E27FC236}">
                      <a16:creationId xmlns:a16="http://schemas.microsoft.com/office/drawing/2014/main" id="{E25D5560-BAE2-6099-A3F8-60F6CC6FD18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56111" y="3200922"/>
                  <a:ext cx="8389080" cy="29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حبر 3">
                  <a:extLst>
                    <a:ext uri="{FF2B5EF4-FFF2-40B4-BE49-F238E27FC236}">
                      <a16:creationId xmlns:a16="http://schemas.microsoft.com/office/drawing/2014/main" xmlns="" id="{A3E55E2C-8E78-1F5B-E42C-E8AEDE887298}"/>
                    </a:ext>
                  </a:extLst>
                </p14:cNvPr>
                <p14:cNvContentPartPr/>
                <p14:nvPr/>
              </p14:nvContentPartPr>
              <p14:xfrm>
                <a:off x="3555631" y="4070322"/>
                <a:ext cx="6609960" cy="1166400"/>
              </p14:xfrm>
            </p:contentPart>
          </mc:Choice>
          <mc:Fallback xmlns="">
            <p:pic>
              <p:nvPicPr>
                <p:cNvPr id="4" name="حبر 3">
                  <a:extLst>
                    <a:ext uri="{FF2B5EF4-FFF2-40B4-BE49-F238E27FC236}">
                      <a16:creationId xmlns:a16="http://schemas.microsoft.com/office/drawing/2014/main" id="{A3E55E2C-8E78-1F5B-E42C-E8AEDE8872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92631" y="4007682"/>
                  <a:ext cx="6735600" cy="129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4167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2794483" y="1943785"/>
            <a:ext cx="7946951" cy="302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8800" b="1" dirty="0">
                <a:solidFill>
                  <a:schemeClr val="bg1">
                    <a:lumMod val="95000"/>
                  </a:schemeClr>
                </a:solidFill>
              </a:rPr>
              <a:t>spelling</a:t>
            </a:r>
            <a:endParaRPr sz="8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Google Shape;132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A17A022-C117-47D4-8098-F913386B6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8678" t="45968" r="60320" b="25889"/>
          <a:stretch/>
        </p:blipFill>
        <p:spPr>
          <a:xfrm rot="465910">
            <a:off x="1132878" y="787219"/>
            <a:ext cx="1123354" cy="815520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8" name="Google Shape;133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0F47D08C-CE54-4DC8-BBBB-51B3CEA065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8678" t="45968" r="60320" b="25889"/>
          <a:stretch/>
        </p:blipFill>
        <p:spPr>
          <a:xfrm rot="6375612">
            <a:off x="10146583" y="881753"/>
            <a:ext cx="1124296" cy="81620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Google Shape;134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5E2159C-A886-4E6F-971C-E9BC8AAD20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8678" t="45968" r="60320" b="25889"/>
          <a:stretch/>
        </p:blipFill>
        <p:spPr>
          <a:xfrm rot="-10064114">
            <a:off x="10179100" y="5080695"/>
            <a:ext cx="1124668" cy="816474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Google Shape;135;p24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7BD9B6B3-BAE6-4650-B1C0-9BBA8DF0E4F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8678" t="45968" r="60320" b="25889"/>
          <a:stretch/>
        </p:blipFill>
        <p:spPr>
          <a:xfrm rot="-3509744">
            <a:off x="1035597" y="4562503"/>
            <a:ext cx="1124162" cy="816107"/>
          </a:xfrm>
          <a:custGeom>
            <a:avLst/>
            <a:gdLst/>
            <a:ahLst/>
            <a:cxnLst/>
            <a:rect l="l" t="t" r="r" b="b"/>
            <a:pathLst>
              <a:path w="1124296" h="816204" extrusionOk="0">
                <a:moveTo>
                  <a:pt x="623587" y="793775"/>
                </a:moveTo>
                <a:cubicBezTo>
                  <a:pt x="625711" y="793188"/>
                  <a:pt x="624606" y="793588"/>
                  <a:pt x="622953" y="794023"/>
                </a:cubicBezTo>
                <a:lnTo>
                  <a:pt x="622653" y="794057"/>
                </a:lnTo>
                <a:close/>
                <a:moveTo>
                  <a:pt x="96379" y="25278"/>
                </a:moveTo>
                <a:lnTo>
                  <a:pt x="102845" y="29493"/>
                </a:lnTo>
                <a:cubicBezTo>
                  <a:pt x="115280" y="37613"/>
                  <a:pt x="131184" y="48024"/>
                  <a:pt x="150538" y="60755"/>
                </a:cubicBezTo>
                <a:cubicBezTo>
                  <a:pt x="161187" y="66714"/>
                  <a:pt x="223532" y="101487"/>
                  <a:pt x="231295" y="106339"/>
                </a:cubicBezTo>
                <a:cubicBezTo>
                  <a:pt x="234480" y="108329"/>
                  <a:pt x="236403" y="111417"/>
                  <a:pt x="239261" y="113762"/>
                </a:cubicBezTo>
                <a:cubicBezTo>
                  <a:pt x="244758" y="118273"/>
                  <a:pt x="250614" y="122488"/>
                  <a:pt x="256291" y="126851"/>
                </a:cubicBezTo>
                <a:cubicBezTo>
                  <a:pt x="306283" y="158911"/>
                  <a:pt x="355899" y="191551"/>
                  <a:pt x="406268" y="223031"/>
                </a:cubicBezTo>
                <a:lnTo>
                  <a:pt x="487025" y="268615"/>
                </a:lnTo>
                <a:cubicBezTo>
                  <a:pt x="518614" y="287543"/>
                  <a:pt x="550098" y="306665"/>
                  <a:pt x="581791" y="325399"/>
                </a:cubicBezTo>
                <a:lnTo>
                  <a:pt x="631234" y="353856"/>
                </a:lnTo>
                <a:lnTo>
                  <a:pt x="692764" y="389867"/>
                </a:lnTo>
                <a:cubicBezTo>
                  <a:pt x="700455" y="395488"/>
                  <a:pt x="708312" y="400949"/>
                  <a:pt x="715837" y="406732"/>
                </a:cubicBezTo>
                <a:cubicBezTo>
                  <a:pt x="719685" y="409690"/>
                  <a:pt x="722908" y="413152"/>
                  <a:pt x="726824" y="416044"/>
                </a:cubicBezTo>
                <a:cubicBezTo>
                  <a:pt x="737316" y="423792"/>
                  <a:pt x="748249" y="431065"/>
                  <a:pt x="758962" y="438575"/>
                </a:cubicBezTo>
                <a:cubicBezTo>
                  <a:pt x="762350" y="439878"/>
                  <a:pt x="765736" y="441269"/>
                  <a:pt x="769125" y="442482"/>
                </a:cubicBezTo>
                <a:cubicBezTo>
                  <a:pt x="774896" y="444548"/>
                  <a:pt x="780870" y="447484"/>
                  <a:pt x="786430" y="448408"/>
                </a:cubicBezTo>
                <a:cubicBezTo>
                  <a:pt x="800642" y="450771"/>
                  <a:pt x="808417" y="432303"/>
                  <a:pt x="810878" y="429460"/>
                </a:cubicBezTo>
                <a:cubicBezTo>
                  <a:pt x="816470" y="405314"/>
                  <a:pt x="809124" y="434796"/>
                  <a:pt x="820219" y="401070"/>
                </a:cubicBezTo>
                <a:cubicBezTo>
                  <a:pt x="821342" y="397657"/>
                  <a:pt x="821519" y="393776"/>
                  <a:pt x="822691" y="390390"/>
                </a:cubicBezTo>
                <a:cubicBezTo>
                  <a:pt x="825003" y="383716"/>
                  <a:pt x="828003" y="377411"/>
                  <a:pt x="830659" y="370921"/>
                </a:cubicBezTo>
                <a:cubicBezTo>
                  <a:pt x="832347" y="363627"/>
                  <a:pt x="834240" y="354613"/>
                  <a:pt x="836703" y="347805"/>
                </a:cubicBezTo>
                <a:cubicBezTo>
                  <a:pt x="840162" y="338239"/>
                  <a:pt x="851054" y="313546"/>
                  <a:pt x="854833" y="305349"/>
                </a:cubicBezTo>
                <a:cubicBezTo>
                  <a:pt x="868866" y="274910"/>
                  <a:pt x="855435" y="279150"/>
                  <a:pt x="877634" y="275591"/>
                </a:cubicBezTo>
                <a:cubicBezTo>
                  <a:pt x="877057" y="290643"/>
                  <a:pt x="876625" y="273573"/>
                  <a:pt x="882028" y="295452"/>
                </a:cubicBezTo>
                <a:cubicBezTo>
                  <a:pt x="883398" y="300996"/>
                  <a:pt x="883676" y="306261"/>
                  <a:pt x="884500" y="311666"/>
                </a:cubicBezTo>
                <a:cubicBezTo>
                  <a:pt x="895459" y="332450"/>
                  <a:pt x="890755" y="321519"/>
                  <a:pt x="897683" y="344355"/>
                </a:cubicBezTo>
                <a:cubicBezTo>
                  <a:pt x="910908" y="362036"/>
                  <a:pt x="899567" y="345080"/>
                  <a:pt x="907298" y="362588"/>
                </a:cubicBezTo>
                <a:cubicBezTo>
                  <a:pt x="909432" y="367422"/>
                  <a:pt x="912795" y="372334"/>
                  <a:pt x="914988" y="377174"/>
                </a:cubicBezTo>
                <a:cubicBezTo>
                  <a:pt x="916926" y="381452"/>
                  <a:pt x="917771" y="385599"/>
                  <a:pt x="919657" y="389872"/>
                </a:cubicBezTo>
                <a:cubicBezTo>
                  <a:pt x="931919" y="417641"/>
                  <a:pt x="918865" y="379191"/>
                  <a:pt x="930918" y="418914"/>
                </a:cubicBezTo>
                <a:cubicBezTo>
                  <a:pt x="937866" y="429054"/>
                  <a:pt x="941115" y="432805"/>
                  <a:pt x="945476" y="442682"/>
                </a:cubicBezTo>
                <a:cubicBezTo>
                  <a:pt x="958866" y="473006"/>
                  <a:pt x="941601" y="439174"/>
                  <a:pt x="955914" y="466320"/>
                </a:cubicBezTo>
                <a:cubicBezTo>
                  <a:pt x="960446" y="474914"/>
                  <a:pt x="967633" y="483424"/>
                  <a:pt x="973493" y="491976"/>
                </a:cubicBezTo>
                <a:cubicBezTo>
                  <a:pt x="979294" y="500442"/>
                  <a:pt x="982465" y="508993"/>
                  <a:pt x="986952" y="517502"/>
                </a:cubicBezTo>
                <a:cubicBezTo>
                  <a:pt x="991484" y="526097"/>
                  <a:pt x="999055" y="534575"/>
                  <a:pt x="1004531" y="543158"/>
                </a:cubicBezTo>
                <a:cubicBezTo>
                  <a:pt x="1006854" y="546799"/>
                  <a:pt x="1008066" y="550452"/>
                  <a:pt x="1010299" y="554098"/>
                </a:cubicBezTo>
                <a:cubicBezTo>
                  <a:pt x="1012931" y="558394"/>
                  <a:pt x="1016392" y="562632"/>
                  <a:pt x="1019088" y="566926"/>
                </a:cubicBezTo>
                <a:cubicBezTo>
                  <a:pt x="1024820" y="576055"/>
                  <a:pt x="1029119" y="585274"/>
                  <a:pt x="1035569" y="594340"/>
                </a:cubicBezTo>
                <a:cubicBezTo>
                  <a:pt x="1039638" y="600061"/>
                  <a:pt x="1045688" y="605345"/>
                  <a:pt x="1050401" y="610945"/>
                </a:cubicBezTo>
                <a:cubicBezTo>
                  <a:pt x="1055515" y="617023"/>
                  <a:pt x="1061989" y="627234"/>
                  <a:pt x="1066058" y="632955"/>
                </a:cubicBezTo>
                <a:cubicBezTo>
                  <a:pt x="1068246" y="636030"/>
                  <a:pt x="1070636" y="639077"/>
                  <a:pt x="1072924" y="642137"/>
                </a:cubicBezTo>
                <a:cubicBezTo>
                  <a:pt x="1091520" y="659466"/>
                  <a:pt x="1068449" y="637153"/>
                  <a:pt x="1094624" y="667924"/>
                </a:cubicBezTo>
                <a:cubicBezTo>
                  <a:pt x="1098441" y="672411"/>
                  <a:pt x="1103379" y="676502"/>
                  <a:pt x="1107534" y="680882"/>
                </a:cubicBezTo>
                <a:cubicBezTo>
                  <a:pt x="1107560" y="680909"/>
                  <a:pt x="1124678" y="699458"/>
                  <a:pt x="1124290" y="701134"/>
                </a:cubicBezTo>
                <a:cubicBezTo>
                  <a:pt x="1123707" y="703651"/>
                  <a:pt x="1118135" y="702231"/>
                  <a:pt x="1114950" y="702631"/>
                </a:cubicBezTo>
                <a:cubicBezTo>
                  <a:pt x="1110533" y="703186"/>
                  <a:pt x="1105977" y="703542"/>
                  <a:pt x="1101490" y="703998"/>
                </a:cubicBezTo>
                <a:cubicBezTo>
                  <a:pt x="1090417" y="701885"/>
                  <a:pt x="1088310" y="700926"/>
                  <a:pt x="1077867" y="701458"/>
                </a:cubicBezTo>
                <a:cubicBezTo>
                  <a:pt x="1074528" y="701628"/>
                  <a:pt x="1071893" y="702828"/>
                  <a:pt x="1068528" y="702956"/>
                </a:cubicBezTo>
                <a:cubicBezTo>
                  <a:pt x="1063247" y="703156"/>
                  <a:pt x="1057357" y="702284"/>
                  <a:pt x="1052046" y="702434"/>
                </a:cubicBezTo>
                <a:cubicBezTo>
                  <a:pt x="1047352" y="702567"/>
                  <a:pt x="1043254" y="703625"/>
                  <a:pt x="1038586" y="703801"/>
                </a:cubicBezTo>
                <a:cubicBezTo>
                  <a:pt x="1034626" y="703951"/>
                  <a:pt x="1030185" y="703261"/>
                  <a:pt x="1026225" y="703410"/>
                </a:cubicBezTo>
                <a:cubicBezTo>
                  <a:pt x="1021557" y="703587"/>
                  <a:pt x="1017433" y="704601"/>
                  <a:pt x="1012765" y="704777"/>
                </a:cubicBezTo>
                <a:cubicBezTo>
                  <a:pt x="1008805" y="704927"/>
                  <a:pt x="1004128" y="703881"/>
                  <a:pt x="1000404" y="704386"/>
                </a:cubicBezTo>
                <a:cubicBezTo>
                  <a:pt x="993329" y="705347"/>
                  <a:pt x="987749" y="708245"/>
                  <a:pt x="980626" y="709140"/>
                </a:cubicBezTo>
                <a:cubicBezTo>
                  <a:pt x="972481" y="710163"/>
                  <a:pt x="963078" y="709275"/>
                  <a:pt x="954806" y="710116"/>
                </a:cubicBezTo>
                <a:cubicBezTo>
                  <a:pt x="942231" y="711393"/>
                  <a:pt x="938439" y="714027"/>
                  <a:pt x="928710" y="718255"/>
                </a:cubicBezTo>
                <a:cubicBezTo>
                  <a:pt x="925139" y="719806"/>
                  <a:pt x="919737" y="719166"/>
                  <a:pt x="915250" y="719622"/>
                </a:cubicBezTo>
                <a:cubicBezTo>
                  <a:pt x="906277" y="720533"/>
                  <a:pt x="896964" y="720972"/>
                  <a:pt x="888330" y="722356"/>
                </a:cubicBezTo>
                <a:cubicBezTo>
                  <a:pt x="884469" y="722975"/>
                  <a:pt x="881905" y="725204"/>
                  <a:pt x="877892" y="725612"/>
                </a:cubicBezTo>
                <a:cubicBezTo>
                  <a:pt x="872816" y="726127"/>
                  <a:pt x="866487" y="724575"/>
                  <a:pt x="861411" y="725091"/>
                </a:cubicBezTo>
                <a:cubicBezTo>
                  <a:pt x="857398" y="725498"/>
                  <a:pt x="854452" y="727261"/>
                  <a:pt x="850972" y="728346"/>
                </a:cubicBezTo>
                <a:cubicBezTo>
                  <a:pt x="841898" y="731175"/>
                  <a:pt x="831152" y="732021"/>
                  <a:pt x="821855" y="734597"/>
                </a:cubicBezTo>
                <a:cubicBezTo>
                  <a:pt x="817562" y="735786"/>
                  <a:pt x="814507" y="738303"/>
                  <a:pt x="810317" y="739610"/>
                </a:cubicBezTo>
                <a:cubicBezTo>
                  <a:pt x="805781" y="741025"/>
                  <a:pt x="800612" y="741694"/>
                  <a:pt x="795759" y="742735"/>
                </a:cubicBezTo>
                <a:cubicBezTo>
                  <a:pt x="786454" y="744733"/>
                  <a:pt x="778531" y="748354"/>
                  <a:pt x="769663" y="750874"/>
                </a:cubicBezTo>
                <a:cubicBezTo>
                  <a:pt x="761497" y="753195"/>
                  <a:pt x="753148" y="755309"/>
                  <a:pt x="744666" y="757255"/>
                </a:cubicBezTo>
                <a:cubicBezTo>
                  <a:pt x="726499" y="761424"/>
                  <a:pt x="744817" y="755681"/>
                  <a:pt x="721867" y="760120"/>
                </a:cubicBezTo>
                <a:cubicBezTo>
                  <a:pt x="680580" y="768106"/>
                  <a:pt x="734480" y="758977"/>
                  <a:pt x="705110" y="766761"/>
                </a:cubicBezTo>
                <a:cubicBezTo>
                  <a:pt x="697527" y="768771"/>
                  <a:pt x="689178" y="769843"/>
                  <a:pt x="681212" y="771384"/>
                </a:cubicBezTo>
                <a:cubicBezTo>
                  <a:pt x="670196" y="773515"/>
                  <a:pt x="647692" y="782846"/>
                  <a:pt x="638360" y="786164"/>
                </a:cubicBezTo>
                <a:cubicBezTo>
                  <a:pt x="634985" y="787364"/>
                  <a:pt x="631037" y="787955"/>
                  <a:pt x="627922" y="789420"/>
                </a:cubicBezTo>
                <a:cubicBezTo>
                  <a:pt x="621038" y="792659"/>
                  <a:pt x="618970" y="794026"/>
                  <a:pt x="619036" y="794476"/>
                </a:cubicBezTo>
                <a:lnTo>
                  <a:pt x="622653" y="794057"/>
                </a:lnTo>
                <a:lnTo>
                  <a:pt x="604847" y="799447"/>
                </a:lnTo>
                <a:cubicBezTo>
                  <a:pt x="599927" y="800982"/>
                  <a:pt x="596800" y="804329"/>
                  <a:pt x="592211" y="806219"/>
                </a:cubicBezTo>
                <a:cubicBezTo>
                  <a:pt x="587345" y="808224"/>
                  <a:pt x="581586" y="809271"/>
                  <a:pt x="576554" y="811103"/>
                </a:cubicBezTo>
                <a:cubicBezTo>
                  <a:pt x="572514" y="812573"/>
                  <a:pt x="569774" y="815519"/>
                  <a:pt x="565017" y="816117"/>
                </a:cubicBezTo>
                <a:cubicBezTo>
                  <a:pt x="558171" y="816977"/>
                  <a:pt x="547637" y="811279"/>
                  <a:pt x="540569" y="808172"/>
                </a:cubicBezTo>
                <a:cubicBezTo>
                  <a:pt x="551251" y="775707"/>
                  <a:pt x="540495" y="805759"/>
                  <a:pt x="568590" y="749893"/>
                </a:cubicBezTo>
                <a:cubicBezTo>
                  <a:pt x="572650" y="741820"/>
                  <a:pt x="576099" y="733397"/>
                  <a:pt x="579853" y="725149"/>
                </a:cubicBezTo>
                <a:cubicBezTo>
                  <a:pt x="584496" y="714949"/>
                  <a:pt x="587842" y="704032"/>
                  <a:pt x="591391" y="693242"/>
                </a:cubicBezTo>
                <a:cubicBezTo>
                  <a:pt x="592514" y="689830"/>
                  <a:pt x="592946" y="686077"/>
                  <a:pt x="593864" y="682563"/>
                </a:cubicBezTo>
                <a:cubicBezTo>
                  <a:pt x="594961" y="678371"/>
                  <a:pt x="596246" y="674272"/>
                  <a:pt x="597435" y="670126"/>
                </a:cubicBezTo>
                <a:cubicBezTo>
                  <a:pt x="602734" y="651674"/>
                  <a:pt x="613023" y="635869"/>
                  <a:pt x="621061" y="618880"/>
                </a:cubicBezTo>
                <a:cubicBezTo>
                  <a:pt x="626118" y="608194"/>
                  <a:pt x="642326" y="601562"/>
                  <a:pt x="636719" y="587103"/>
                </a:cubicBezTo>
                <a:cubicBezTo>
                  <a:pt x="632427" y="576033"/>
                  <a:pt x="611265" y="569565"/>
                  <a:pt x="598539" y="560795"/>
                </a:cubicBezTo>
                <a:cubicBezTo>
                  <a:pt x="590115" y="556346"/>
                  <a:pt x="581664" y="551968"/>
                  <a:pt x="573268" y="547446"/>
                </a:cubicBezTo>
                <a:cubicBezTo>
                  <a:pt x="562801" y="541809"/>
                  <a:pt x="552494" y="535749"/>
                  <a:pt x="541954" y="530320"/>
                </a:cubicBezTo>
                <a:cubicBezTo>
                  <a:pt x="537629" y="528092"/>
                  <a:pt x="533137" y="526595"/>
                  <a:pt x="528769" y="524524"/>
                </a:cubicBezTo>
                <a:cubicBezTo>
                  <a:pt x="522324" y="521468"/>
                  <a:pt x="515949" y="518142"/>
                  <a:pt x="509541" y="514951"/>
                </a:cubicBezTo>
                <a:cubicBezTo>
                  <a:pt x="485101" y="502783"/>
                  <a:pt x="461189" y="488959"/>
                  <a:pt x="436749" y="476791"/>
                </a:cubicBezTo>
                <a:cubicBezTo>
                  <a:pt x="424547" y="470716"/>
                  <a:pt x="419208" y="468521"/>
                  <a:pt x="407358" y="463312"/>
                </a:cubicBezTo>
                <a:cubicBezTo>
                  <a:pt x="396920" y="457603"/>
                  <a:pt x="386527" y="451780"/>
                  <a:pt x="376044" y="446185"/>
                </a:cubicBezTo>
                <a:cubicBezTo>
                  <a:pt x="368668" y="442249"/>
                  <a:pt x="361148" y="438717"/>
                  <a:pt x="353794" y="434724"/>
                </a:cubicBezTo>
                <a:cubicBezTo>
                  <a:pt x="341271" y="427924"/>
                  <a:pt x="328978" y="420575"/>
                  <a:pt x="316438" y="413821"/>
                </a:cubicBezTo>
                <a:cubicBezTo>
                  <a:pt x="303382" y="406789"/>
                  <a:pt x="293976" y="402931"/>
                  <a:pt x="281003" y="396564"/>
                </a:cubicBezTo>
                <a:cubicBezTo>
                  <a:pt x="268162" y="390262"/>
                  <a:pt x="255325" y="383935"/>
                  <a:pt x="242547" y="377419"/>
                </a:cubicBezTo>
                <a:cubicBezTo>
                  <a:pt x="184792" y="347969"/>
                  <a:pt x="256795" y="382976"/>
                  <a:pt x="172777" y="341148"/>
                </a:cubicBezTo>
                <a:cubicBezTo>
                  <a:pt x="164724" y="337139"/>
                  <a:pt x="157488" y="334543"/>
                  <a:pt x="149429" y="331445"/>
                </a:cubicBezTo>
                <a:cubicBezTo>
                  <a:pt x="142654" y="328840"/>
                  <a:pt x="135872" y="326345"/>
                  <a:pt x="129102" y="323630"/>
                </a:cubicBezTo>
                <a:cubicBezTo>
                  <a:pt x="79125" y="303585"/>
                  <a:pt x="123652" y="320808"/>
                  <a:pt x="95591" y="310020"/>
                </a:cubicBezTo>
                <a:lnTo>
                  <a:pt x="75264" y="302205"/>
                </a:lnTo>
                <a:cubicBezTo>
                  <a:pt x="66430" y="298809"/>
                  <a:pt x="57728" y="294010"/>
                  <a:pt x="48894" y="290614"/>
                </a:cubicBezTo>
                <a:cubicBezTo>
                  <a:pt x="44103" y="288772"/>
                  <a:pt x="39403" y="288292"/>
                  <a:pt x="34610" y="286577"/>
                </a:cubicBezTo>
                <a:cubicBezTo>
                  <a:pt x="25817" y="283429"/>
                  <a:pt x="19889" y="279312"/>
                  <a:pt x="11262" y="276874"/>
                </a:cubicBezTo>
                <a:cubicBezTo>
                  <a:pt x="7423" y="275788"/>
                  <a:pt x="3754" y="275441"/>
                  <a:pt x="0" y="274725"/>
                </a:cubicBezTo>
                <a:cubicBezTo>
                  <a:pt x="1744" y="229341"/>
                  <a:pt x="-1228" y="276689"/>
                  <a:pt x="58237" y="181544"/>
                </a:cubicBezTo>
                <a:cubicBezTo>
                  <a:pt x="63378" y="173318"/>
                  <a:pt x="66479" y="163876"/>
                  <a:pt x="70600" y="155042"/>
                </a:cubicBezTo>
                <a:cubicBezTo>
                  <a:pt x="76609" y="136776"/>
                  <a:pt x="73886" y="145666"/>
                  <a:pt x="78842" y="128410"/>
                </a:cubicBezTo>
                <a:cubicBezTo>
                  <a:pt x="79649" y="125600"/>
                  <a:pt x="79757" y="122463"/>
                  <a:pt x="80215" y="119489"/>
                </a:cubicBezTo>
                <a:cubicBezTo>
                  <a:pt x="80903" y="115021"/>
                  <a:pt x="84334" y="92740"/>
                  <a:pt x="84337" y="92726"/>
                </a:cubicBezTo>
                <a:cubicBezTo>
                  <a:pt x="85002" y="89093"/>
                  <a:pt x="86100" y="85660"/>
                  <a:pt x="86809" y="82047"/>
                </a:cubicBezTo>
                <a:cubicBezTo>
                  <a:pt x="87382" y="79125"/>
                  <a:pt x="87609" y="76048"/>
                  <a:pt x="88183" y="73126"/>
                </a:cubicBezTo>
                <a:cubicBezTo>
                  <a:pt x="88892" y="69513"/>
                  <a:pt x="90050" y="66107"/>
                  <a:pt x="90655" y="62447"/>
                </a:cubicBezTo>
                <a:close/>
                <a:moveTo>
                  <a:pt x="100272" y="0"/>
                </a:moveTo>
                <a:lnTo>
                  <a:pt x="96379" y="25278"/>
                </a:lnTo>
                <a:lnTo>
                  <a:pt x="75971" y="11975"/>
                </a:lnTo>
                <a:cubicBezTo>
                  <a:pt x="65021" y="4838"/>
                  <a:pt x="68031" y="6744"/>
                  <a:pt x="85163" y="17451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" name="Google Shape;136;p24">
            <a:extLst>
              <a:ext uri="{FF2B5EF4-FFF2-40B4-BE49-F238E27FC236}">
                <a16:creationId xmlns:a16="http://schemas.microsoft.com/office/drawing/2014/main" xmlns="" id="{C370C1E6-7308-4820-A02E-3C10F691FA11}"/>
              </a:ext>
            </a:extLst>
          </p:cNvPr>
          <p:cNvGrpSpPr/>
          <p:nvPr/>
        </p:nvGrpSpPr>
        <p:grpSpPr>
          <a:xfrm>
            <a:off x="2239308" y="1575845"/>
            <a:ext cx="8081914" cy="3722019"/>
            <a:chOff x="1017885" y="2820184"/>
            <a:chExt cx="3386040" cy="2926172"/>
          </a:xfrm>
        </p:grpSpPr>
        <p:pic>
          <p:nvPicPr>
            <p:cNvPr id="12" name="Google Shape;137;p24">
              <a:extLst>
                <a:ext uri="{FF2B5EF4-FFF2-40B4-BE49-F238E27FC236}">
                  <a16:creationId xmlns:a16="http://schemas.microsoft.com/office/drawing/2014/main" xmlns="" id="{80B1AFE1-9190-4BAA-B4C1-2C6EFD557F2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199926" y="5538246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8;p24">
              <a:extLst>
                <a:ext uri="{FF2B5EF4-FFF2-40B4-BE49-F238E27FC236}">
                  <a16:creationId xmlns:a16="http://schemas.microsoft.com/office/drawing/2014/main" xmlns="" id="{D0438708-C872-411C-A58C-9D734A9A9C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0800000" flipH="1">
              <a:off x="1064808" y="2820184"/>
              <a:ext cx="3204000" cy="208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39;p24">
              <a:extLst>
                <a:ext uri="{FF2B5EF4-FFF2-40B4-BE49-F238E27FC236}">
                  <a16:creationId xmlns:a16="http://schemas.microsoft.com/office/drawing/2014/main" xmlns="" id="{8470BAEE-749B-4433-9BEF-5CB777928A4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-305220" y="4165076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40;p24">
              <a:extLst>
                <a:ext uri="{FF2B5EF4-FFF2-40B4-BE49-F238E27FC236}">
                  <a16:creationId xmlns:a16="http://schemas.microsoft.com/office/drawing/2014/main" xmlns="" id="{A7F94085-56C9-438C-BD6C-2310FEA0217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5400000" flipH="1">
              <a:off x="2816624" y="4190215"/>
              <a:ext cx="2830034" cy="1838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1BA5C15C-CBBA-4883-BFFE-1821CF314986}"/>
              </a:ext>
            </a:extLst>
          </p:cNvPr>
          <p:cNvSpPr txBox="1">
            <a:spLocks/>
          </p:cNvSpPr>
          <p:nvPr/>
        </p:nvSpPr>
        <p:spPr>
          <a:xfrm>
            <a:off x="2071133" y="3403423"/>
            <a:ext cx="5992275" cy="90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  marks</a:t>
            </a:r>
          </a:p>
        </p:txBody>
      </p:sp>
    </p:spTree>
    <p:extLst>
      <p:ext uri="{BB962C8B-B14F-4D97-AF65-F5344CB8AC3E}">
        <p14:creationId xmlns:p14="http://schemas.microsoft.com/office/powerpoint/2010/main" val="2037813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9A01B028-B4F3-566D-5019-38E5DE162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54" b="45576"/>
          <a:stretch/>
        </p:blipFill>
        <p:spPr>
          <a:xfrm>
            <a:off x="636532" y="2339009"/>
            <a:ext cx="10918936" cy="3246781"/>
          </a:xfrm>
          <a:prstGeom prst="rect">
            <a:avLst/>
          </a:prstGeom>
        </p:spPr>
      </p:pic>
      <p:sp>
        <p:nvSpPr>
          <p:cNvPr id="7" name="فقاعة التفكير: على شكل سحابة 6">
            <a:extLst>
              <a:ext uri="{FF2B5EF4-FFF2-40B4-BE49-F238E27FC236}">
                <a16:creationId xmlns:a16="http://schemas.microsoft.com/office/drawing/2014/main" xmlns="" id="{469902A8-2942-FC7D-7E19-04AD49EDAF1F}"/>
              </a:ext>
            </a:extLst>
          </p:cNvPr>
          <p:cNvSpPr/>
          <p:nvPr/>
        </p:nvSpPr>
        <p:spPr>
          <a:xfrm>
            <a:off x="5022574" y="364436"/>
            <a:ext cx="6659217" cy="2160104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اختاري الحرف الصحيح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ضعي دائرة عليه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xmlns="" id="{8856F0E2-4DD2-75A3-034F-C46135CB4FB6}"/>
                  </a:ext>
                </a:extLst>
              </p14:cNvPr>
              <p14:cNvContentPartPr/>
              <p14:nvPr/>
            </p14:nvContentPartPr>
            <p14:xfrm>
              <a:off x="1340911" y="4399362"/>
              <a:ext cx="4489920" cy="100224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8856F0E2-4DD2-75A3-034F-C46135CB4F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8271" y="4336362"/>
                <a:ext cx="461556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xmlns="" id="{FEFC1027-2B95-BF49-6585-D165F47001E1}"/>
                  </a:ext>
                </a:extLst>
              </p14:cNvPr>
              <p14:cNvContentPartPr/>
              <p14:nvPr/>
            </p14:nvContentPartPr>
            <p14:xfrm>
              <a:off x="6617431" y="3213882"/>
              <a:ext cx="4749120" cy="94500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FEFC1027-2B95-BF49-6585-D165F47001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54431" y="3150882"/>
                <a:ext cx="4874760" cy="10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xmlns="" id="{446E1628-BCAD-343A-0B66-6CE5756BA079}"/>
                  </a:ext>
                </a:extLst>
              </p14:cNvPr>
              <p14:cNvContentPartPr/>
              <p14:nvPr/>
            </p14:nvContentPartPr>
            <p14:xfrm>
              <a:off x="6597271" y="4417002"/>
              <a:ext cx="4823280" cy="104544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446E1628-BCAD-343A-0B66-6CE5756BA0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4271" y="4354002"/>
                <a:ext cx="4948920" cy="11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460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9A01B028-B4F3-566D-5019-38E5DE162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903" r="4651"/>
          <a:stretch/>
        </p:blipFill>
        <p:spPr>
          <a:xfrm>
            <a:off x="684597" y="3001617"/>
            <a:ext cx="10997744" cy="3048000"/>
          </a:xfrm>
          <a:prstGeom prst="rect">
            <a:avLst/>
          </a:prstGeom>
        </p:spPr>
      </p:pic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xmlns="" id="{D244AD72-7BFF-A1EB-A1F5-16522E465E68}"/>
              </a:ext>
            </a:extLst>
          </p:cNvPr>
          <p:cNvSpPr/>
          <p:nvPr/>
        </p:nvSpPr>
        <p:spPr>
          <a:xfrm>
            <a:off x="5002696" y="364436"/>
            <a:ext cx="6957391" cy="2551042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اكتبي الحرف الصحيح في الفراغ – تأكدي من اختيار جميع الحروف</a:t>
            </a:r>
            <a:endParaRPr 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xmlns="" id="{6757CE76-CDEF-7140-DB46-BAD11B135A75}"/>
                  </a:ext>
                </a:extLst>
              </p14:cNvPr>
              <p14:cNvContentPartPr/>
              <p14:nvPr/>
            </p14:nvContentPartPr>
            <p14:xfrm>
              <a:off x="4530151" y="3904362"/>
              <a:ext cx="6662160" cy="199260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6757CE76-CDEF-7140-DB46-BAD11B135A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7511" y="3841722"/>
                <a:ext cx="6787800" cy="211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6611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24">
            <a:extLst>
              <a:ext uri="{FF2B5EF4-FFF2-40B4-BE49-F238E27FC236}">
                <a16:creationId xmlns:a16="http://schemas.microsoft.com/office/drawing/2014/main" xmlns="" id="{9BD9782F-9D7F-4F25-99B4-8C9B6168A6B1}"/>
              </a:ext>
            </a:extLst>
          </p:cNvPr>
          <p:cNvSpPr txBox="1">
            <a:spLocks/>
          </p:cNvSpPr>
          <p:nvPr/>
        </p:nvSpPr>
        <p:spPr>
          <a:xfrm>
            <a:off x="289269" y="371781"/>
            <a:ext cx="10760187" cy="93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u="sng" dirty="0"/>
              <a:t>Choose the correct letter:</a:t>
            </a:r>
            <a:endParaRPr lang="en-US" sz="5400" u="sng" dirty="0"/>
          </a:p>
        </p:txBody>
      </p:sp>
      <p:sp>
        <p:nvSpPr>
          <p:cNvPr id="8" name="Google Shape;130;p24">
            <a:extLst>
              <a:ext uri="{FF2B5EF4-FFF2-40B4-BE49-F238E27FC236}">
                <a16:creationId xmlns:a16="http://schemas.microsoft.com/office/drawing/2014/main" xmlns="" id="{11E6BC7B-9619-4E13-8B2A-1B9E9736C415}"/>
              </a:ext>
            </a:extLst>
          </p:cNvPr>
          <p:cNvSpPr txBox="1">
            <a:spLocks/>
          </p:cNvSpPr>
          <p:nvPr/>
        </p:nvSpPr>
        <p:spPr>
          <a:xfrm>
            <a:off x="394232" y="3835457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Fir…….t</a:t>
            </a:r>
          </a:p>
        </p:txBody>
      </p:sp>
      <p:sp>
        <p:nvSpPr>
          <p:cNvPr id="9" name="Google Shape;130;p24">
            <a:extLst>
              <a:ext uri="{FF2B5EF4-FFF2-40B4-BE49-F238E27FC236}">
                <a16:creationId xmlns:a16="http://schemas.microsoft.com/office/drawing/2014/main" xmlns="" id="{B1AF5B3A-7246-4294-B8E1-8A22087CF570}"/>
              </a:ext>
            </a:extLst>
          </p:cNvPr>
          <p:cNvSpPr txBox="1">
            <a:spLocks/>
          </p:cNvSpPr>
          <p:nvPr/>
        </p:nvSpPr>
        <p:spPr>
          <a:xfrm>
            <a:off x="394232" y="5144089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g……ass</a:t>
            </a:r>
          </a:p>
        </p:txBody>
      </p:sp>
      <p:sp>
        <p:nvSpPr>
          <p:cNvPr id="10" name="Google Shape;130;p24">
            <a:extLst>
              <a:ext uri="{FF2B5EF4-FFF2-40B4-BE49-F238E27FC236}">
                <a16:creationId xmlns:a16="http://schemas.microsoft.com/office/drawing/2014/main" xmlns="" id="{72631E88-0061-42BC-A32E-98693E39C73B}"/>
              </a:ext>
            </a:extLst>
          </p:cNvPr>
          <p:cNvSpPr txBox="1">
            <a:spLocks/>
          </p:cNvSpPr>
          <p:nvPr/>
        </p:nvSpPr>
        <p:spPr>
          <a:xfrm>
            <a:off x="394232" y="1412572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Shoe…….</a:t>
            </a:r>
          </a:p>
        </p:txBody>
      </p: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2C753813-937E-43C7-85B6-30EFC517FA74}"/>
              </a:ext>
            </a:extLst>
          </p:cNvPr>
          <p:cNvSpPr txBox="1">
            <a:spLocks/>
          </p:cNvSpPr>
          <p:nvPr/>
        </p:nvSpPr>
        <p:spPr>
          <a:xfrm>
            <a:off x="394232" y="2624014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Co……..d</a:t>
            </a:r>
          </a:p>
        </p:txBody>
      </p:sp>
      <p:graphicFrame>
        <p:nvGraphicFramePr>
          <p:cNvPr id="12" name="جدول 12">
            <a:extLst>
              <a:ext uri="{FF2B5EF4-FFF2-40B4-BE49-F238E27FC236}">
                <a16:creationId xmlns:a16="http://schemas.microsoft.com/office/drawing/2014/main" xmlns="" id="{2EF42BCD-FCAB-4360-8E79-0598199E1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14190"/>
              </p:ext>
            </p:extLst>
          </p:nvPr>
        </p:nvGraphicFramePr>
        <p:xfrm>
          <a:off x="3798136" y="1355078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n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p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k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xmlns="" id="{4FC4385E-7DD2-4BD0-B588-4E332D5F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00353"/>
              </p:ext>
            </p:extLst>
          </p:nvPr>
        </p:nvGraphicFramePr>
        <p:xfrm>
          <a:off x="3798136" y="2565343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m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d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l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xmlns="" id="{6D328C69-64F5-493E-826D-50C71AAD0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061936"/>
              </p:ext>
            </p:extLst>
          </p:nvPr>
        </p:nvGraphicFramePr>
        <p:xfrm>
          <a:off x="3798136" y="3775608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b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r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graphicFrame>
        <p:nvGraphicFramePr>
          <p:cNvPr id="15" name="جدول 14">
            <a:extLst>
              <a:ext uri="{FF2B5EF4-FFF2-40B4-BE49-F238E27FC236}">
                <a16:creationId xmlns:a16="http://schemas.microsoft.com/office/drawing/2014/main" xmlns="" id="{379F00B3-4228-4828-8B55-5689E366B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49223"/>
              </p:ext>
            </p:extLst>
          </p:nvPr>
        </p:nvGraphicFramePr>
        <p:xfrm>
          <a:off x="3798136" y="5089382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z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t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r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sp>
        <p:nvSpPr>
          <p:cNvPr id="16" name="Google Shape;130;p24">
            <a:extLst>
              <a:ext uri="{FF2B5EF4-FFF2-40B4-BE49-F238E27FC236}">
                <a16:creationId xmlns:a16="http://schemas.microsoft.com/office/drawing/2014/main" xmlns="" id="{4A5FD1DE-E918-4286-AE39-26E70785AE11}"/>
              </a:ext>
            </a:extLst>
          </p:cNvPr>
          <p:cNvSpPr txBox="1">
            <a:spLocks/>
          </p:cNvSpPr>
          <p:nvPr/>
        </p:nvSpPr>
        <p:spPr>
          <a:xfrm>
            <a:off x="6427264" y="3890164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Jea</a:t>
            </a: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……s</a:t>
            </a:r>
          </a:p>
        </p:txBody>
      </p:sp>
      <p:sp>
        <p:nvSpPr>
          <p:cNvPr id="17" name="Google Shape;130;p24">
            <a:extLst>
              <a:ext uri="{FF2B5EF4-FFF2-40B4-BE49-F238E27FC236}">
                <a16:creationId xmlns:a16="http://schemas.microsoft.com/office/drawing/2014/main" xmlns="" id="{00FF4E6C-6725-4503-BFCF-8035EC6F2BF5}"/>
              </a:ext>
            </a:extLst>
          </p:cNvPr>
          <p:cNvSpPr txBox="1">
            <a:spLocks/>
          </p:cNvSpPr>
          <p:nvPr/>
        </p:nvSpPr>
        <p:spPr>
          <a:xfrm>
            <a:off x="6427264" y="5198796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s……acks</a:t>
            </a:r>
          </a:p>
        </p:txBody>
      </p:sp>
      <p:sp>
        <p:nvSpPr>
          <p:cNvPr id="18" name="Google Shape;130;p24">
            <a:extLst>
              <a:ext uri="{FF2B5EF4-FFF2-40B4-BE49-F238E27FC236}">
                <a16:creationId xmlns:a16="http://schemas.microsoft.com/office/drawing/2014/main" xmlns="" id="{AF2017D3-82F4-4E0D-B4F2-B52BFD180487}"/>
              </a:ext>
            </a:extLst>
          </p:cNvPr>
          <p:cNvSpPr txBox="1">
            <a:spLocks/>
          </p:cNvSpPr>
          <p:nvPr/>
        </p:nvSpPr>
        <p:spPr>
          <a:xfrm>
            <a:off x="6427264" y="1467279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foot……all </a:t>
            </a:r>
          </a:p>
        </p:txBody>
      </p:sp>
      <p:sp>
        <p:nvSpPr>
          <p:cNvPr id="19" name="Google Shape;130;p24">
            <a:extLst>
              <a:ext uri="{FF2B5EF4-FFF2-40B4-BE49-F238E27FC236}">
                <a16:creationId xmlns:a16="http://schemas.microsoft.com/office/drawing/2014/main" xmlns="" id="{ACF91382-74D5-4677-B806-F71F37B637D4}"/>
              </a:ext>
            </a:extLst>
          </p:cNvPr>
          <p:cNvSpPr txBox="1">
            <a:spLocks/>
          </p:cNvSpPr>
          <p:nvPr/>
        </p:nvSpPr>
        <p:spPr>
          <a:xfrm>
            <a:off x="6427264" y="2678721"/>
            <a:ext cx="4046613" cy="8049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0"/>
              <a:buFont typeface="Chelsea Market"/>
              <a:buNone/>
              <a:defRPr sz="9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>
              <a:buSzPts val="7000"/>
            </a:pPr>
            <a:r>
              <a:rPr 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s…..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irt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0" name="جدول 12">
            <a:extLst>
              <a:ext uri="{FF2B5EF4-FFF2-40B4-BE49-F238E27FC236}">
                <a16:creationId xmlns:a16="http://schemas.microsoft.com/office/drawing/2014/main" xmlns="" id="{EED350DB-241B-4973-A784-3BF914C69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452903"/>
              </p:ext>
            </p:extLst>
          </p:nvPr>
        </p:nvGraphicFramePr>
        <p:xfrm>
          <a:off x="9831168" y="1409785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m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b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k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graphicFrame>
        <p:nvGraphicFramePr>
          <p:cNvPr id="21" name="جدول 20">
            <a:extLst>
              <a:ext uri="{FF2B5EF4-FFF2-40B4-BE49-F238E27FC236}">
                <a16:creationId xmlns:a16="http://schemas.microsoft.com/office/drawing/2014/main" xmlns="" id="{FF0006FE-FB70-4FCF-B7F7-81EE3AA9C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98167"/>
              </p:ext>
            </p:extLst>
          </p:nvPr>
        </p:nvGraphicFramePr>
        <p:xfrm>
          <a:off x="9831168" y="2620050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v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d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k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graphicFrame>
        <p:nvGraphicFramePr>
          <p:cNvPr id="22" name="جدول 21">
            <a:extLst>
              <a:ext uri="{FF2B5EF4-FFF2-40B4-BE49-F238E27FC236}">
                <a16:creationId xmlns:a16="http://schemas.microsoft.com/office/drawing/2014/main" xmlns="" id="{63032C56-85A6-4FCB-9F1C-D81E19029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65229"/>
              </p:ext>
            </p:extLst>
          </p:nvPr>
        </p:nvGraphicFramePr>
        <p:xfrm>
          <a:off x="9831168" y="3830315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n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c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p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g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graphicFrame>
        <p:nvGraphicFramePr>
          <p:cNvPr id="23" name="جدول 22">
            <a:extLst>
              <a:ext uri="{FF2B5EF4-FFF2-40B4-BE49-F238E27FC236}">
                <a16:creationId xmlns:a16="http://schemas.microsoft.com/office/drawing/2014/main" xmlns="" id="{39277E81-9FEA-4581-9467-CC500A3BA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088797"/>
              </p:ext>
            </p:extLst>
          </p:nvPr>
        </p:nvGraphicFramePr>
        <p:xfrm>
          <a:off x="9831168" y="5144089"/>
          <a:ext cx="1592748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6374">
                  <a:extLst>
                    <a:ext uri="{9D8B030D-6E8A-4147-A177-3AD203B41FA5}">
                      <a16:colId xmlns:a16="http://schemas.microsoft.com/office/drawing/2014/main" xmlns="" val="1939142358"/>
                    </a:ext>
                  </a:extLst>
                </a:gridCol>
                <a:gridCol w="796374">
                  <a:extLst>
                    <a:ext uri="{9D8B030D-6E8A-4147-A177-3AD203B41FA5}">
                      <a16:colId xmlns:a16="http://schemas.microsoft.com/office/drawing/2014/main" xmlns="" val="3984514254"/>
                    </a:ext>
                  </a:extLst>
                </a:gridCol>
              </a:tblGrid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n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s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96524167"/>
                  </a:ext>
                </a:extLst>
              </a:tr>
              <a:tr h="40249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r</a:t>
                      </a:r>
                      <a:endParaRPr lang="ar-S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d</a:t>
                      </a:r>
                      <a:endParaRPr lang="ar-SA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10894442"/>
                  </a:ext>
                </a:extLst>
              </a:tr>
            </a:tbl>
          </a:graphicData>
        </a:graphic>
      </p:graphicFrame>
      <p:sp>
        <p:nvSpPr>
          <p:cNvPr id="2" name="شكل بيضاوي 1">
            <a:extLst>
              <a:ext uri="{FF2B5EF4-FFF2-40B4-BE49-F238E27FC236}">
                <a16:creationId xmlns:a16="http://schemas.microsoft.com/office/drawing/2014/main" xmlns="" id="{A5CDBC20-5967-4A3D-8511-AD9271C409C4}"/>
              </a:ext>
            </a:extLst>
          </p:cNvPr>
          <p:cNvSpPr/>
          <p:nvPr/>
        </p:nvSpPr>
        <p:spPr>
          <a:xfrm>
            <a:off x="4668836" y="1336832"/>
            <a:ext cx="580397" cy="535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xmlns="" id="{F5DE8B5A-EF12-48FF-A439-EC18B50900B9}"/>
              </a:ext>
            </a:extLst>
          </p:cNvPr>
          <p:cNvSpPr/>
          <p:nvPr/>
        </p:nvSpPr>
        <p:spPr>
          <a:xfrm>
            <a:off x="4689996" y="3022543"/>
            <a:ext cx="580397" cy="512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xmlns="" id="{3694A31F-7F08-4E7C-81FE-40EDA11D319C}"/>
              </a:ext>
            </a:extLst>
          </p:cNvPr>
          <p:cNvSpPr/>
          <p:nvPr/>
        </p:nvSpPr>
        <p:spPr>
          <a:xfrm>
            <a:off x="3916924" y="4202693"/>
            <a:ext cx="580397" cy="512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xmlns="" id="{07180FFD-520D-4020-852D-AA388434A4A1}"/>
              </a:ext>
            </a:extLst>
          </p:cNvPr>
          <p:cNvSpPr/>
          <p:nvPr/>
        </p:nvSpPr>
        <p:spPr>
          <a:xfrm>
            <a:off x="4689996" y="5601289"/>
            <a:ext cx="580397" cy="5224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xmlns="" id="{7F99B79C-59FF-415A-BB33-13452B3E3331}"/>
              </a:ext>
            </a:extLst>
          </p:cNvPr>
          <p:cNvSpPr/>
          <p:nvPr/>
        </p:nvSpPr>
        <p:spPr>
          <a:xfrm>
            <a:off x="9960043" y="1880650"/>
            <a:ext cx="580397" cy="512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xmlns="" id="{0C3FBA2F-96CE-47BD-9B51-2C1F369B594C}"/>
              </a:ext>
            </a:extLst>
          </p:cNvPr>
          <p:cNvSpPr/>
          <p:nvPr/>
        </p:nvSpPr>
        <p:spPr>
          <a:xfrm>
            <a:off x="10759257" y="3073298"/>
            <a:ext cx="580397" cy="512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xmlns="" id="{A47EB5C6-2300-4F3F-B763-59667C7E3434}"/>
              </a:ext>
            </a:extLst>
          </p:cNvPr>
          <p:cNvSpPr/>
          <p:nvPr/>
        </p:nvSpPr>
        <p:spPr>
          <a:xfrm>
            <a:off x="9956710" y="3830315"/>
            <a:ext cx="580397" cy="512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xmlns="" id="{F3C1E1D1-DB17-4198-8C0C-0D3EAF5163C9}"/>
              </a:ext>
            </a:extLst>
          </p:cNvPr>
          <p:cNvSpPr/>
          <p:nvPr/>
        </p:nvSpPr>
        <p:spPr>
          <a:xfrm>
            <a:off x="9893480" y="5151172"/>
            <a:ext cx="580397" cy="512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60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44"/>
          <p:cNvSpPr txBox="1">
            <a:spLocks noGrp="1"/>
          </p:cNvSpPr>
          <p:nvPr>
            <p:ph type="title"/>
          </p:nvPr>
        </p:nvSpPr>
        <p:spPr>
          <a:xfrm>
            <a:off x="3280949" y="1537625"/>
            <a:ext cx="6678059" cy="135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7200" dirty="0">
                <a:solidFill>
                  <a:schemeClr val="accent2"/>
                </a:solidFill>
              </a:rPr>
              <a:t>Prepared By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697" name="Google Shape;697;p44"/>
          <p:cNvSpPr txBox="1">
            <a:spLocks noGrp="1"/>
          </p:cNvSpPr>
          <p:nvPr>
            <p:ph type="body" idx="1"/>
          </p:nvPr>
        </p:nvSpPr>
        <p:spPr>
          <a:xfrm>
            <a:off x="3450600" y="3092887"/>
            <a:ext cx="52908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400" dirty="0"/>
              <a:t>Dalal Al-</a:t>
            </a:r>
            <a:r>
              <a:rPr lang="en-US" sz="4400" dirty="0" err="1"/>
              <a:t>Juaid</a:t>
            </a:r>
            <a:endParaRPr lang="en-US" sz="44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4000" dirty="0"/>
              <a:t>t.me/</a:t>
            </a:r>
            <a:r>
              <a:rPr lang="en-US" sz="4000" dirty="0" err="1"/>
              <a:t>dalalforenglish</a:t>
            </a:r>
            <a:endParaRPr lang="en-US" sz="4000" dirty="0"/>
          </a:p>
        </p:txBody>
      </p:sp>
      <p:sp>
        <p:nvSpPr>
          <p:cNvPr id="4" name="Google Shape;723;p45">
            <a:extLst>
              <a:ext uri="{FF2B5EF4-FFF2-40B4-BE49-F238E27FC236}">
                <a16:creationId xmlns:a16="http://schemas.microsoft.com/office/drawing/2014/main" xmlns="" id="{F00C8A1B-4533-45DC-A920-A7A0E858CC2F}"/>
              </a:ext>
            </a:extLst>
          </p:cNvPr>
          <p:cNvSpPr/>
          <p:nvPr/>
        </p:nvSpPr>
        <p:spPr>
          <a:xfrm>
            <a:off x="3450600" y="4216073"/>
            <a:ext cx="352677" cy="335654"/>
          </a:xfrm>
          <a:custGeom>
            <a:avLst/>
            <a:gdLst/>
            <a:ahLst/>
            <a:cxnLst/>
            <a:rect l="l" t="t" r="r" b="b"/>
            <a:pathLst>
              <a:path w="10671" h="9849" extrusionOk="0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026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4F2D0E3-BCF4-EFD1-02B6-BBE50630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85" r="4515"/>
          <a:stretch/>
        </p:blipFill>
        <p:spPr>
          <a:xfrm>
            <a:off x="633070" y="2168106"/>
            <a:ext cx="11039267" cy="3960431"/>
          </a:xfrm>
          <a:prstGeom prst="rect">
            <a:avLst/>
          </a:prstGeom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xmlns="" id="{B2AABF0C-628E-6E85-AC41-776BDB0323AD}"/>
              </a:ext>
            </a:extLst>
          </p:cNvPr>
          <p:cNvSpPr/>
          <p:nvPr/>
        </p:nvSpPr>
        <p:spPr>
          <a:xfrm>
            <a:off x="5022574" y="364436"/>
            <a:ext cx="6659217" cy="1803670"/>
          </a:xfrm>
          <a:prstGeom prst="cloudCallou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ضعي رقم السؤال المناسب أمام الإجابة الصحيحة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xmlns="" id="{DDF9D9A9-F271-203B-D2DB-894E4CF19BA5}"/>
                  </a:ext>
                </a:extLst>
              </p14:cNvPr>
              <p14:cNvContentPartPr/>
              <p14:nvPr/>
            </p14:nvContentPartPr>
            <p14:xfrm>
              <a:off x="3196711" y="3697362"/>
              <a:ext cx="1565280" cy="19548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DDF9D9A9-F271-203B-D2DB-894E4CF19B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9071" y="3679722"/>
                <a:ext cx="16009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xmlns="" id="{5548DBBE-5C60-F84E-8B6D-F31DAB4D848B}"/>
                  </a:ext>
                </a:extLst>
              </p14:cNvPr>
              <p14:cNvContentPartPr/>
              <p14:nvPr/>
            </p14:nvContentPartPr>
            <p14:xfrm>
              <a:off x="2865151" y="4196682"/>
              <a:ext cx="1183320" cy="2300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5548DBBE-5C60-F84E-8B6D-F31DAB4D84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7151" y="4179042"/>
                <a:ext cx="12189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xmlns="" id="{C7A2AB27-DE6D-86BE-40C8-A791FF9EE707}"/>
                  </a:ext>
                </a:extLst>
              </p14:cNvPr>
              <p14:cNvContentPartPr/>
              <p14:nvPr/>
            </p14:nvContentPartPr>
            <p14:xfrm>
              <a:off x="2760391" y="4671882"/>
              <a:ext cx="2348280" cy="2091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C7A2AB27-DE6D-86BE-40C8-A791FF9EE7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42751" y="4653882"/>
                <a:ext cx="23839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xmlns="" id="{FA0D499D-AAB8-7AEE-8377-A1EA4B8633B2}"/>
                  </a:ext>
                </a:extLst>
              </p14:cNvPr>
              <p14:cNvContentPartPr/>
              <p14:nvPr/>
            </p14:nvContentPartPr>
            <p14:xfrm>
              <a:off x="2990071" y="5148522"/>
              <a:ext cx="2335320" cy="229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FA0D499D-AAB8-7AEE-8377-A1EA4B8633B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2071" y="5130882"/>
                <a:ext cx="2370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حبر 9">
                <a:extLst>
                  <a:ext uri="{FF2B5EF4-FFF2-40B4-BE49-F238E27FC236}">
                    <a16:creationId xmlns:a16="http://schemas.microsoft.com/office/drawing/2014/main" xmlns="" id="{366594A5-58E9-F2EB-D740-9FFB61A3E64D}"/>
                  </a:ext>
                </a:extLst>
              </p14:cNvPr>
              <p14:cNvContentPartPr/>
              <p14:nvPr/>
            </p14:nvContentPartPr>
            <p14:xfrm>
              <a:off x="7534711" y="3724722"/>
              <a:ext cx="1282680" cy="313920"/>
            </p14:xfrm>
          </p:contentPart>
        </mc:Choice>
        <mc:Fallback xmlns="">
          <p:pic>
            <p:nvPicPr>
              <p:cNvPr id="10" name="حبر 9">
                <a:extLst>
                  <a:ext uri="{FF2B5EF4-FFF2-40B4-BE49-F238E27FC236}">
                    <a16:creationId xmlns:a16="http://schemas.microsoft.com/office/drawing/2014/main" id="{366594A5-58E9-F2EB-D740-9FFB61A3E6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7071" y="3706722"/>
                <a:ext cx="131832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xmlns="" id="{85708B2C-46BB-C460-49A5-3350243EC5C1}"/>
                  </a:ext>
                </a:extLst>
              </p14:cNvPr>
              <p14:cNvContentPartPr/>
              <p14:nvPr/>
            </p14:nvContentPartPr>
            <p14:xfrm>
              <a:off x="7482871" y="4588002"/>
              <a:ext cx="2963880" cy="299160"/>
            </p14:xfrm>
          </p:contentPart>
        </mc:Choice>
        <mc:Fallback xmlns=""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85708B2C-46BB-C460-49A5-3350243EC5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4871" y="4570002"/>
                <a:ext cx="29995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xmlns="" id="{69B2C821-BEB5-33B2-4FC2-EA28996ABCA7}"/>
                  </a:ext>
                </a:extLst>
              </p14:cNvPr>
              <p14:cNvContentPartPr/>
              <p14:nvPr/>
            </p14:nvContentPartPr>
            <p14:xfrm>
              <a:off x="7527511" y="5175522"/>
              <a:ext cx="1676520" cy="2491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69B2C821-BEB5-33B2-4FC2-EA28996ABC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09511" y="5157522"/>
                <a:ext cx="17121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xmlns="" id="{0395FE4F-D265-C58F-8BA6-F23C61431BE3}"/>
                  </a:ext>
                </a:extLst>
              </p14:cNvPr>
              <p14:cNvContentPartPr/>
              <p14:nvPr/>
            </p14:nvContentPartPr>
            <p14:xfrm>
              <a:off x="7438951" y="5617602"/>
              <a:ext cx="2437560" cy="20340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0395FE4F-D265-C58F-8BA6-F23C61431B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0951" y="5599602"/>
                <a:ext cx="24732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حبر 13">
                <a:extLst>
                  <a:ext uri="{FF2B5EF4-FFF2-40B4-BE49-F238E27FC236}">
                    <a16:creationId xmlns:a16="http://schemas.microsoft.com/office/drawing/2014/main" xmlns="" id="{3BB2C9AA-50CC-1023-1A46-6CE112F3F492}"/>
                  </a:ext>
                </a:extLst>
              </p14:cNvPr>
              <p14:cNvContentPartPr/>
              <p14:nvPr/>
            </p14:nvContentPartPr>
            <p14:xfrm>
              <a:off x="2267551" y="5119722"/>
              <a:ext cx="3466080" cy="194400"/>
            </p14:xfrm>
          </p:contentPart>
        </mc:Choice>
        <mc:Fallback xmlns="">
          <p:pic>
            <p:nvPicPr>
              <p:cNvPr id="14" name="حبر 13">
                <a:extLst>
                  <a:ext uri="{FF2B5EF4-FFF2-40B4-BE49-F238E27FC236}">
                    <a16:creationId xmlns:a16="http://schemas.microsoft.com/office/drawing/2014/main" id="{3BB2C9AA-50CC-1023-1A46-6CE112F3F49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04911" y="5056722"/>
                <a:ext cx="359172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xmlns="" id="{416C89F2-D838-C1AC-5B62-FADB0231C218}"/>
                  </a:ext>
                </a:extLst>
              </p14:cNvPr>
              <p14:cNvContentPartPr/>
              <p14:nvPr/>
            </p14:nvContentPartPr>
            <p14:xfrm>
              <a:off x="2214631" y="4663242"/>
              <a:ext cx="3196080" cy="19908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416C89F2-D838-C1AC-5B62-FADB0231C21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1631" y="4600602"/>
                <a:ext cx="33217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xmlns="" id="{B817806D-54D3-5381-9689-E50917DDB914}"/>
                  </a:ext>
                </a:extLst>
              </p14:cNvPr>
              <p14:cNvContentPartPr/>
              <p14:nvPr/>
            </p14:nvContentPartPr>
            <p14:xfrm>
              <a:off x="2215351" y="4235202"/>
              <a:ext cx="2118960" cy="13356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B817806D-54D3-5381-9689-E50917DDB9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52711" y="4172202"/>
                <a:ext cx="2244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xmlns="" id="{E057A434-9C09-7D9B-6CD3-3FBA2F7F610B}"/>
                  </a:ext>
                </a:extLst>
              </p14:cNvPr>
              <p14:cNvContentPartPr/>
              <p14:nvPr/>
            </p14:nvContentPartPr>
            <p14:xfrm>
              <a:off x="7512031" y="4679802"/>
              <a:ext cx="3133440" cy="21852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E057A434-9C09-7D9B-6CD3-3FBA2F7F610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9031" y="4617162"/>
                <a:ext cx="325908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حبر 17">
                <a:extLst>
                  <a:ext uri="{FF2B5EF4-FFF2-40B4-BE49-F238E27FC236}">
                    <a16:creationId xmlns:a16="http://schemas.microsoft.com/office/drawing/2014/main" xmlns="" id="{67442C69-2ACC-F1C5-5CD3-CAD9EC6FF34D}"/>
                  </a:ext>
                </a:extLst>
              </p14:cNvPr>
              <p14:cNvContentPartPr/>
              <p14:nvPr/>
            </p14:nvContentPartPr>
            <p14:xfrm>
              <a:off x="7507351" y="5116122"/>
              <a:ext cx="2091240" cy="157680"/>
            </p14:xfrm>
          </p:contentPart>
        </mc:Choice>
        <mc:Fallback xmlns="">
          <p:pic>
            <p:nvPicPr>
              <p:cNvPr id="18" name="حبر 17">
                <a:extLst>
                  <a:ext uri="{FF2B5EF4-FFF2-40B4-BE49-F238E27FC236}">
                    <a16:creationId xmlns:a16="http://schemas.microsoft.com/office/drawing/2014/main" id="{67442C69-2ACC-F1C5-5CD3-CAD9EC6FF34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44351" y="5053482"/>
                <a:ext cx="221688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مجموعة 21">
            <a:extLst>
              <a:ext uri="{FF2B5EF4-FFF2-40B4-BE49-F238E27FC236}">
                <a16:creationId xmlns:a16="http://schemas.microsoft.com/office/drawing/2014/main" xmlns="" id="{8A443418-B1E7-C382-AFC4-6F954D827082}"/>
              </a:ext>
            </a:extLst>
          </p:cNvPr>
          <p:cNvGrpSpPr/>
          <p:nvPr/>
        </p:nvGrpSpPr>
        <p:grpSpPr>
          <a:xfrm>
            <a:off x="7822711" y="5593122"/>
            <a:ext cx="2164680" cy="207720"/>
            <a:chOff x="7822711" y="5593122"/>
            <a:chExt cx="216468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xmlns="" id="{AF19B0CC-DDFD-662D-6D59-8D358B1077FF}"/>
                    </a:ext>
                  </a:extLst>
                </p14:cNvPr>
                <p14:cNvContentPartPr/>
                <p14:nvPr/>
              </p14:nvContentPartPr>
              <p14:xfrm>
                <a:off x="7822711" y="5593122"/>
                <a:ext cx="2164680" cy="20772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AF19B0CC-DDFD-662D-6D59-8D358B1077F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59711" y="5530122"/>
                  <a:ext cx="22903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xmlns="" id="{C249519C-D484-8F66-A293-0B1EF79BF749}"/>
                    </a:ext>
                  </a:extLst>
                </p14:cNvPr>
                <p14:cNvContentPartPr/>
                <p14:nvPr/>
              </p14:nvContentPartPr>
              <p14:xfrm>
                <a:off x="7912711" y="5684562"/>
                <a:ext cx="1790280" cy="8748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C249519C-D484-8F66-A293-0B1EF79BF7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49711" y="5621922"/>
                  <a:ext cx="191592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xmlns="" id="{8BF64415-0FEA-A735-EA79-58C6C2A930E8}"/>
                  </a:ext>
                </a:extLst>
              </p14:cNvPr>
              <p14:cNvContentPartPr/>
              <p14:nvPr/>
            </p14:nvContentPartPr>
            <p14:xfrm>
              <a:off x="7504471" y="3719682"/>
              <a:ext cx="1437840" cy="1515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8BF64415-0FEA-A735-EA79-58C6C2A930E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41471" y="3657042"/>
                <a:ext cx="156348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87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1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1663452" y="1114252"/>
            <a:ext cx="8051553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what’s the matter ?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0117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thirsty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66953">
            <a:off x="1179567" y="2154162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68827700-413A-0CDC-4B62-C005DDCB4DBC}"/>
              </a:ext>
            </a:extLst>
          </p:cNvPr>
          <p:cNvSpPr txBox="1">
            <a:spLocks/>
          </p:cNvSpPr>
          <p:nvPr/>
        </p:nvSpPr>
        <p:spPr>
          <a:xfrm>
            <a:off x="1780246" y="5031203"/>
            <a:ext cx="806519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340238" y="3874527"/>
            <a:ext cx="525325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My name is </a:t>
            </a:r>
            <a:r>
              <a:rPr lang="en-US" sz="4000" dirty="0" err="1">
                <a:solidFill>
                  <a:schemeClr val="bg1"/>
                </a:solidFill>
              </a:rPr>
              <a:t>Maha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2320359" y="4947539"/>
            <a:ext cx="525325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She is wearing pink</a:t>
            </a:r>
          </a:p>
        </p:txBody>
      </p:sp>
    </p:spTree>
    <p:extLst>
      <p:ext uri="{BB962C8B-B14F-4D97-AF65-F5344CB8AC3E}">
        <p14:creationId xmlns:p14="http://schemas.microsoft.com/office/powerpoint/2010/main" val="26641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2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1663452" y="1114252"/>
            <a:ext cx="8051553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What are you doing?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0117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fine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66953">
            <a:off x="1110271" y="3300310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68827700-413A-0CDC-4B62-C005DDCB4DBC}"/>
              </a:ext>
            </a:extLst>
          </p:cNvPr>
          <p:cNvSpPr txBox="1">
            <a:spLocks/>
          </p:cNvSpPr>
          <p:nvPr/>
        </p:nvSpPr>
        <p:spPr>
          <a:xfrm>
            <a:off x="1780246" y="5031203"/>
            <a:ext cx="806519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525325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doing homework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2386621" y="5046923"/>
            <a:ext cx="4113571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hungry</a:t>
            </a:r>
          </a:p>
        </p:txBody>
      </p:sp>
    </p:spTree>
    <p:extLst>
      <p:ext uri="{BB962C8B-B14F-4D97-AF65-F5344CB8AC3E}">
        <p14:creationId xmlns:p14="http://schemas.microsoft.com/office/powerpoint/2010/main" val="40552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8;p27" descr="A picture containing accessory&#10;&#10;Description automatically generated">
            <a:extLst>
              <a:ext uri="{FF2B5EF4-FFF2-40B4-BE49-F238E27FC236}">
                <a16:creationId xmlns:a16="http://schemas.microsoft.com/office/drawing/2014/main" xmlns="" id="{5426557C-F270-604E-B96B-DEF4A3675E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7066119">
            <a:off x="477685" y="411877"/>
            <a:ext cx="1397312" cy="1414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5;p27">
            <a:extLst>
              <a:ext uri="{FF2B5EF4-FFF2-40B4-BE49-F238E27FC236}">
                <a16:creationId xmlns:a16="http://schemas.microsoft.com/office/drawing/2014/main" xmlns="" id="{23CEFFC0-D27E-E3E7-884C-6EE65E1BD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662416" y="66022"/>
            <a:ext cx="36537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sz="7200" dirty="0"/>
              <a:t>3</a:t>
            </a:r>
            <a:endParaRPr sz="7200" dirty="0"/>
          </a:p>
        </p:txBody>
      </p:sp>
      <p:grpSp>
        <p:nvGrpSpPr>
          <p:cNvPr id="6" name="Google Shape;211;p30">
            <a:extLst>
              <a:ext uri="{FF2B5EF4-FFF2-40B4-BE49-F238E27FC236}">
                <a16:creationId xmlns:a16="http://schemas.microsoft.com/office/drawing/2014/main" xmlns="" id="{871ACA7B-8CA0-CF26-33B9-5D04C317509F}"/>
              </a:ext>
            </a:extLst>
          </p:cNvPr>
          <p:cNvGrpSpPr/>
          <p:nvPr/>
        </p:nvGrpSpPr>
        <p:grpSpPr>
          <a:xfrm>
            <a:off x="2484783" y="774225"/>
            <a:ext cx="7744529" cy="1534893"/>
            <a:chOff x="1017886" y="2820180"/>
            <a:chExt cx="3386040" cy="2900237"/>
          </a:xfrm>
        </p:grpSpPr>
        <p:pic>
          <p:nvPicPr>
            <p:cNvPr id="7" name="Google Shape;212;p30">
              <a:extLst>
                <a:ext uri="{FF2B5EF4-FFF2-40B4-BE49-F238E27FC236}">
                  <a16:creationId xmlns:a16="http://schemas.microsoft.com/office/drawing/2014/main" xmlns="" id="{8C7F5FDB-17F8-A56A-64B0-BAD69F98760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83899" y="5200560"/>
              <a:ext cx="3320027" cy="519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13;p30">
              <a:extLst>
                <a:ext uri="{FF2B5EF4-FFF2-40B4-BE49-F238E27FC236}">
                  <a16:creationId xmlns:a16="http://schemas.microsoft.com/office/drawing/2014/main" xmlns="" id="{21A6B06E-977C-72C2-3295-215CD4A63B7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1064808" y="2820180"/>
              <a:ext cx="3204000" cy="581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4;p30">
              <a:extLst>
                <a:ext uri="{FF2B5EF4-FFF2-40B4-BE49-F238E27FC236}">
                  <a16:creationId xmlns:a16="http://schemas.microsoft.com/office/drawing/2014/main" xmlns="" id="{62D7651E-DE98-9105-5D73-604C55F93D4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-370439" y="4230296"/>
              <a:ext cx="2830034" cy="533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215;p30">
              <a:extLst>
                <a:ext uri="{FF2B5EF4-FFF2-40B4-BE49-F238E27FC236}">
                  <a16:creationId xmlns:a16="http://schemas.microsoft.com/office/drawing/2014/main" xmlns="" id="{1524788E-97A6-D934-6C43-FDEB218F04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5400000" flipH="1">
              <a:off x="2872948" y="4246539"/>
              <a:ext cx="2830034" cy="7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30;p24">
            <a:extLst>
              <a:ext uri="{FF2B5EF4-FFF2-40B4-BE49-F238E27FC236}">
                <a16:creationId xmlns:a16="http://schemas.microsoft.com/office/drawing/2014/main" xmlns="" id="{9ED46DBA-7BA5-C497-C0EA-DDA9647839B3}"/>
              </a:ext>
            </a:extLst>
          </p:cNvPr>
          <p:cNvSpPr txBox="1">
            <a:spLocks/>
          </p:cNvSpPr>
          <p:nvPr/>
        </p:nvSpPr>
        <p:spPr>
          <a:xfrm>
            <a:off x="1663452" y="1114252"/>
            <a:ext cx="8051553" cy="986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Chelsea Market"/>
              <a:buNone/>
              <a:defRPr sz="6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0"/>
              <a:buFont typeface="Chelsea Market"/>
              <a:buNone/>
              <a:defRPr sz="15000" b="0" i="0" u="none" strike="noStrike" cap="none">
                <a:solidFill>
                  <a:schemeClr val="accent6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>
              <a:buSzPts val="7000"/>
            </a:pPr>
            <a:r>
              <a:rPr lang="en-US" sz="4800" dirty="0"/>
              <a:t> </a:t>
            </a:r>
            <a:r>
              <a:rPr lang="en-US" sz="4000" dirty="0"/>
              <a:t>How are you ?</a:t>
            </a:r>
          </a:p>
        </p:txBody>
      </p:sp>
      <p:sp>
        <p:nvSpPr>
          <p:cNvPr id="12" name="Google Shape;175;p28">
            <a:extLst>
              <a:ext uri="{FF2B5EF4-FFF2-40B4-BE49-F238E27FC236}">
                <a16:creationId xmlns:a16="http://schemas.microsoft.com/office/drawing/2014/main" xmlns="" id="{097DB4C4-F995-7EBF-A2EE-4D4351830415}"/>
              </a:ext>
            </a:extLst>
          </p:cNvPr>
          <p:cNvSpPr txBox="1">
            <a:spLocks/>
          </p:cNvSpPr>
          <p:nvPr/>
        </p:nvSpPr>
        <p:spPr>
          <a:xfrm>
            <a:off x="2360117" y="2801515"/>
            <a:ext cx="3808770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sleepy</a:t>
            </a:r>
          </a:p>
        </p:txBody>
      </p:sp>
      <p:sp>
        <p:nvSpPr>
          <p:cNvPr id="13" name="Google Shape;175;p28">
            <a:extLst>
              <a:ext uri="{FF2B5EF4-FFF2-40B4-BE49-F238E27FC236}">
                <a16:creationId xmlns:a16="http://schemas.microsoft.com/office/drawing/2014/main" xmlns="" id="{7F20386E-3EC2-48EA-21FB-3F34FDA24226}"/>
              </a:ext>
            </a:extLst>
          </p:cNvPr>
          <p:cNvSpPr txBox="1">
            <a:spLocks/>
          </p:cNvSpPr>
          <p:nvPr/>
        </p:nvSpPr>
        <p:spPr>
          <a:xfrm>
            <a:off x="1785585" y="2871925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pic>
        <p:nvPicPr>
          <p:cNvPr id="14" name="Google Shape;274;p34">
            <a:extLst>
              <a:ext uri="{FF2B5EF4-FFF2-40B4-BE49-F238E27FC236}">
                <a16:creationId xmlns:a16="http://schemas.microsoft.com/office/drawing/2014/main" xmlns="" id="{B3F24F55-490A-472D-0D48-2DD8984ED7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966953">
            <a:off x="1136775" y="4430914"/>
            <a:ext cx="1895779" cy="1988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75;p28">
            <a:extLst>
              <a:ext uri="{FF2B5EF4-FFF2-40B4-BE49-F238E27FC236}">
                <a16:creationId xmlns:a16="http://schemas.microsoft.com/office/drawing/2014/main" xmlns="" id="{2445C834-C602-917E-7847-FDFAC41FF4DE}"/>
              </a:ext>
            </a:extLst>
          </p:cNvPr>
          <p:cNvSpPr txBox="1">
            <a:spLocks/>
          </p:cNvSpPr>
          <p:nvPr/>
        </p:nvSpPr>
        <p:spPr>
          <a:xfrm>
            <a:off x="1785585" y="3951564"/>
            <a:ext cx="806518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Google Shape;175;p28">
            <a:extLst>
              <a:ext uri="{FF2B5EF4-FFF2-40B4-BE49-F238E27FC236}">
                <a16:creationId xmlns:a16="http://schemas.microsoft.com/office/drawing/2014/main" xmlns="" id="{68827700-413A-0CDC-4B62-C005DDCB4DBC}"/>
              </a:ext>
            </a:extLst>
          </p:cNvPr>
          <p:cNvSpPr txBox="1">
            <a:spLocks/>
          </p:cNvSpPr>
          <p:nvPr/>
        </p:nvSpPr>
        <p:spPr>
          <a:xfrm>
            <a:off x="1780246" y="5031203"/>
            <a:ext cx="806519" cy="905764"/>
          </a:xfrm>
          <a:prstGeom prst="rect">
            <a:avLst/>
          </a:prstGeom>
          <a:noFill/>
          <a:ln w="19050">
            <a:solidFill>
              <a:srgbClr val="FFCC99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●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6"/>
              </a:buClr>
              <a:buSzPts val="1900"/>
              <a:buFont typeface="Coming Soon"/>
              <a:buChar char="○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6"/>
              </a:buClr>
              <a:buSzPts val="1900"/>
              <a:buFont typeface="Coming Soon"/>
              <a:buChar char="■"/>
              <a:defRPr sz="2000" b="1" i="0" u="none" strike="noStrike" cap="none">
                <a:solidFill>
                  <a:schemeClr val="accent6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 algn="ctr">
              <a:buFont typeface="Coming Soon"/>
              <a:buNone/>
            </a:pPr>
            <a:r>
              <a:rPr lang="en-US" sz="40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" name="Google Shape;175;p28">
            <a:extLst>
              <a:ext uri="{FF2B5EF4-FFF2-40B4-BE49-F238E27FC236}">
                <a16:creationId xmlns:a16="http://schemas.microsoft.com/office/drawing/2014/main" xmlns="" id="{D9A9D955-B91B-417C-01AD-F9BB9EBC1486}"/>
              </a:ext>
            </a:extLst>
          </p:cNvPr>
          <p:cNvSpPr txBox="1">
            <a:spLocks/>
          </p:cNvSpPr>
          <p:nvPr/>
        </p:nvSpPr>
        <p:spPr>
          <a:xfrm>
            <a:off x="2764308" y="3874527"/>
            <a:ext cx="5253257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doing homework</a:t>
            </a:r>
          </a:p>
        </p:txBody>
      </p:sp>
      <p:sp>
        <p:nvSpPr>
          <p:cNvPr id="18" name="Google Shape;175;p28">
            <a:extLst>
              <a:ext uri="{FF2B5EF4-FFF2-40B4-BE49-F238E27FC236}">
                <a16:creationId xmlns:a16="http://schemas.microsoft.com/office/drawing/2014/main" xmlns="" id="{4FAF1655-5022-381A-9AB8-AF69FF83C6FD}"/>
              </a:ext>
            </a:extLst>
          </p:cNvPr>
          <p:cNvSpPr txBox="1">
            <a:spLocks/>
          </p:cNvSpPr>
          <p:nvPr/>
        </p:nvSpPr>
        <p:spPr>
          <a:xfrm>
            <a:off x="2386621" y="5046923"/>
            <a:ext cx="5683953" cy="90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buSzPts val="1900"/>
            </a:pPr>
            <a:r>
              <a:rPr lang="en-US" sz="4000" dirty="0">
                <a:solidFill>
                  <a:schemeClr val="bg1"/>
                </a:solidFill>
              </a:rPr>
              <a:t>I am great. Thanks</a:t>
            </a:r>
          </a:p>
        </p:txBody>
      </p:sp>
    </p:spTree>
    <p:extLst>
      <p:ext uri="{BB962C8B-B14F-4D97-AF65-F5344CB8AC3E}">
        <p14:creationId xmlns:p14="http://schemas.microsoft.com/office/powerpoint/2010/main" val="145291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3245222"/>
</p:tagLst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3B3B3B"/>
      </a:dk2>
      <a:lt2>
        <a:srgbClr val="D8D8D8"/>
      </a:lt2>
      <a:accent1>
        <a:srgbClr val="E39AD2"/>
      </a:accent1>
      <a:accent2>
        <a:srgbClr val="FFC6AB"/>
      </a:accent2>
      <a:accent3>
        <a:srgbClr val="B1FFB5"/>
      </a:accent3>
      <a:accent4>
        <a:srgbClr val="8DDAE3"/>
      </a:accent4>
      <a:accent5>
        <a:srgbClr val="978CFA"/>
      </a:accent5>
      <a:accent6>
        <a:srgbClr val="F3F3F3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Custom</PresentationFormat>
  <Paragraphs>316</Paragraphs>
  <Slides>58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Coming Soon</vt:lpstr>
      <vt:lpstr>Calibri</vt:lpstr>
      <vt:lpstr>Abril Fatface</vt:lpstr>
      <vt:lpstr>Barlow Condensed</vt:lpstr>
      <vt:lpstr>Aldrich</vt:lpstr>
      <vt:lpstr>Chelsea Market</vt:lpstr>
      <vt:lpstr>SlidesMania</vt:lpstr>
      <vt:lpstr>Revision  </vt:lpstr>
      <vt:lpstr>Marks :</vt:lpstr>
      <vt:lpstr>PowerPoint Presentation</vt:lpstr>
      <vt:lpstr>General questions</vt:lpstr>
      <vt:lpstr>PowerPoint Presentation</vt:lpstr>
      <vt:lpstr>PowerPoint Presentation</vt:lpstr>
      <vt:lpstr>1</vt:lpstr>
      <vt:lpstr>2</vt:lpstr>
      <vt:lpstr>3</vt:lpstr>
      <vt:lpstr>4</vt:lpstr>
      <vt:lpstr>5</vt:lpstr>
      <vt:lpstr>6</vt:lpstr>
      <vt:lpstr>Controlled writing</vt:lpstr>
      <vt:lpstr>PowerPoint Presentation</vt:lpstr>
      <vt:lpstr>PowerPoint Presentation</vt:lpstr>
      <vt:lpstr>PowerPoint Presentation</vt:lpstr>
      <vt:lpstr>1</vt:lpstr>
      <vt:lpstr>2</vt:lpstr>
      <vt:lpstr>3</vt:lpstr>
      <vt:lpstr>4</vt:lpstr>
      <vt:lpstr>Reading short sentences</vt:lpstr>
      <vt:lpstr>PowerPoint Presentation</vt:lpstr>
      <vt:lpstr>PowerPoint Presentation</vt:lpstr>
      <vt:lpstr>1</vt:lpstr>
      <vt:lpstr>2</vt:lpstr>
      <vt:lpstr>3</vt:lpstr>
      <vt:lpstr>4</vt:lpstr>
      <vt:lpstr>Grammar</vt:lpstr>
      <vt:lpstr>1</vt:lpstr>
      <vt:lpstr>2</vt:lpstr>
      <vt:lpstr>3</vt:lpstr>
      <vt:lpstr>4</vt:lpstr>
      <vt:lpstr>5</vt:lpstr>
      <vt:lpstr>6</vt:lpstr>
      <vt:lpstr>PowerPoint Presentation</vt:lpstr>
      <vt:lpstr>PowerPoint Presentation</vt:lpstr>
      <vt:lpstr>PowerPoint Presentation</vt:lpstr>
      <vt:lpstr>PowerPoint Presentation</vt:lpstr>
      <vt:lpstr>Vocabulary</vt:lpstr>
      <vt:lpstr>1</vt:lpstr>
      <vt:lpstr>2</vt:lpstr>
      <vt:lpstr>3</vt:lpstr>
      <vt:lpstr>4</vt:lpstr>
      <vt:lpstr>5</vt:lpstr>
      <vt:lpstr>6</vt:lpstr>
      <vt:lpstr>PowerPoint Presentation</vt:lpstr>
      <vt:lpstr>1</vt:lpstr>
      <vt:lpstr>2</vt:lpstr>
      <vt:lpstr>3</vt:lpstr>
      <vt:lpstr>4</vt:lpstr>
      <vt:lpstr>5</vt:lpstr>
      <vt:lpstr>5</vt:lpstr>
      <vt:lpstr>PowerPoint Presentation</vt:lpstr>
      <vt:lpstr>spelling</vt:lpstr>
      <vt:lpstr>PowerPoint Presentation</vt:lpstr>
      <vt:lpstr>PowerPoint Presentation</vt:lpstr>
      <vt:lpstr>PowerPoint Presentation</vt:lpstr>
      <vt:lpstr>Prepared 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you!</dc:title>
  <dc:creator>hp</dc:creator>
  <cp:lastModifiedBy>pc</cp:lastModifiedBy>
  <cp:revision>65</cp:revision>
  <dcterms:modified xsi:type="dcterms:W3CDTF">2023-03-05T16:34:43Z</dcterms:modified>
</cp:coreProperties>
</file>