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 algn="r" defTabSz="2438338">
              <a:defRPr spc="-232" sz="1160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 rtl="0">
              <a:defRPr/>
            </a:pPr>
            <a:r>
              <a:t>العنوان الفرعي للعرض التقديمي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15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.jpe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27.png"/><Relationship Id="rId8" Type="http://schemas.openxmlformats.org/officeDocument/2006/relationships/image" Target="../media/image22.png"/><Relationship Id="rId9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.jpeg"/><Relationship Id="rId4" Type="http://schemas.openxmlformats.org/officeDocument/2006/relationships/image" Target="../media/image30.png"/><Relationship Id="rId5" Type="http://schemas.openxmlformats.org/officeDocument/2006/relationships/image" Target="../media/image19.png"/><Relationship Id="rId6" Type="http://schemas.openxmlformats.org/officeDocument/2006/relationships/image" Target="../media/image31.png"/><Relationship Id="rId7" Type="http://schemas.openxmlformats.org/officeDocument/2006/relationships/hyperlink" Target="https://v-clock.com/timer/#countdown=00:01:00&amp;date=2022-02-25T15:07:59&amp;onzero=1&amp;sound=xylophone&amp;loop=1" TargetMode="External"/><Relationship Id="rId8" Type="http://schemas.openxmlformats.org/officeDocument/2006/relationships/image" Target="../media/image32.png"/><Relationship Id="rId9" Type="http://schemas.openxmlformats.org/officeDocument/2006/relationships/image" Target="../media/image2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.jpeg"/><Relationship Id="rId4" Type="http://schemas.openxmlformats.org/officeDocument/2006/relationships/image" Target="../media/image19.png"/><Relationship Id="rId5" Type="http://schemas.openxmlformats.org/officeDocument/2006/relationships/image" Target="../media/image35.png"/><Relationship Id="rId6" Type="http://schemas.openxmlformats.org/officeDocument/2006/relationships/image" Target="../media/image22.png"/><Relationship Id="rId7" Type="http://schemas.openxmlformats.org/officeDocument/2006/relationships/image" Target="../media/image36.png"/><Relationship Id="rId8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.jpe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3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.jpeg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3" Type="http://schemas.openxmlformats.org/officeDocument/2006/relationships/image" Target="../media/image1.jpeg"/><Relationship Id="rId4" Type="http://schemas.openxmlformats.org/officeDocument/2006/relationships/image" Target="../media/image49.png"/><Relationship Id="rId5" Type="http://schemas.openxmlformats.org/officeDocument/2006/relationships/image" Target="../media/image22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.jpeg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.jpeg"/><Relationship Id="rId10" Type="http://schemas.openxmlformats.org/officeDocument/2006/relationships/image" Target="../media/image13.png"/><Relationship Id="rId11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hyperlink" Target="https://youtu.be/KmJz8xnz6Vs" TargetMode="External"/><Relationship Id="rId7" Type="http://schemas.openxmlformats.org/officeDocument/2006/relationships/image" Target="../media/image17.png"/><Relationship Id="rId8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.jpeg"/><Relationship Id="rId4" Type="http://schemas.openxmlformats.org/officeDocument/2006/relationships/image" Target="../media/image18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Relationship Id="rId8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5.png"/><Relationship Id="rId7" Type="http://schemas.openxmlformats.org/officeDocument/2006/relationships/image" Target="../media/image22.png"/><Relationship Id="rId8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.jpeg"/><Relationship Id="rId4" Type="http://schemas.openxmlformats.org/officeDocument/2006/relationships/image" Target="../media/image26.png"/><Relationship Id="rId5" Type="http://schemas.openxmlformats.org/officeDocument/2006/relationships/image" Target="../media/image22.png"/><Relationship Id="rId6" Type="http://schemas.openxmlformats.org/officeDocument/2006/relationships/image" Target="../media/image27.png"/><Relationship Id="rId7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986536"/>
          </a:xfrm>
          <a:prstGeom prst="rect">
            <a:avLst/>
          </a:prstGeom>
        </p:spPr>
      </p:pic>
      <p:pic>
        <p:nvPicPr>
          <p:cNvPr id="163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أ/ فاطمة جبران"/>
          <p:cNvSpPr txBox="1"/>
          <p:nvPr/>
        </p:nvSpPr>
        <p:spPr>
          <a:xfrm>
            <a:off x="582101" y="1178733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3871" y="6238012"/>
            <a:ext cx="16630688" cy="6886145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الفصل  ٩ - ١ وحدات الطول المترية"/>
          <p:cNvSpPr txBox="1"/>
          <p:nvPr/>
        </p:nvSpPr>
        <p:spPr>
          <a:xfrm>
            <a:off x="7845802" y="2986812"/>
            <a:ext cx="9329612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 ٩ - ١ وحدات الطول المترية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719660"/>
          </a:xfrm>
          <a:prstGeom prst="rect">
            <a:avLst/>
          </a:prstGeom>
        </p:spPr>
      </p:pic>
      <p:pic>
        <p:nvPicPr>
          <p:cNvPr id="266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أ/ فاطمة جبران"/>
          <p:cNvSpPr txBox="1"/>
          <p:nvPr/>
        </p:nvSpPr>
        <p:spPr>
          <a:xfrm>
            <a:off x="0" y="1228898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8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79403" y="1859082"/>
            <a:ext cx="14823138" cy="10382138"/>
          </a:xfrm>
          <a:prstGeom prst="rect">
            <a:avLst/>
          </a:prstGeom>
        </p:spPr>
      </p:pic>
      <p:pic>
        <p:nvPicPr>
          <p:cNvPr id="269" name="بيضاوي بيضاوي" descr="بيضاوي بيضاوي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058699" y="9987256"/>
            <a:ext cx="3315458" cy="796855"/>
          </a:xfrm>
          <a:prstGeom prst="rect">
            <a:avLst/>
          </a:prstGeom>
        </p:spPr>
      </p:pic>
      <p:pic>
        <p:nvPicPr>
          <p:cNvPr id="271" name="بيضاوي بيضاوي" descr="بيضاوي بيضاوي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71246" y="9449537"/>
            <a:ext cx="4107698" cy="730068"/>
          </a:xfrm>
          <a:prstGeom prst="rect">
            <a:avLst/>
          </a:prstGeom>
        </p:spPr>
      </p:pic>
      <p:grpSp>
        <p:nvGrpSpPr>
          <p:cNvPr id="277" name="تجميع"/>
          <p:cNvGrpSpPr/>
          <p:nvPr/>
        </p:nvGrpSpPr>
        <p:grpSpPr>
          <a:xfrm>
            <a:off x="1768796" y="6994221"/>
            <a:ext cx="3171293" cy="5269336"/>
            <a:chOff x="0" y="0"/>
            <a:chExt cx="3171291" cy="5269334"/>
          </a:xfrm>
        </p:grpSpPr>
        <p:pic>
          <p:nvPicPr>
            <p:cNvPr id="273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80" name="تجميع"/>
          <p:cNvGrpSpPr/>
          <p:nvPr/>
        </p:nvGrpSpPr>
        <p:grpSpPr>
          <a:xfrm>
            <a:off x="608318" y="767765"/>
            <a:ext cx="4428138" cy="4142356"/>
            <a:chOff x="26216" y="27522"/>
            <a:chExt cx="4428137" cy="4142354"/>
          </a:xfrm>
        </p:grpSpPr>
        <p:pic>
          <p:nvPicPr>
            <p:cNvPr id="278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9150087">
              <a:off x="26138" y="1274684"/>
              <a:ext cx="4428294" cy="1648032"/>
            </a:xfrm>
            <a:prstGeom prst="rect">
              <a:avLst/>
            </a:prstGeom>
            <a:effectLst/>
          </p:spPr>
        </p:pic>
        <p:sp>
          <p:nvSpPr>
            <p:cNvPr id="279" name="صفحة الكتاب ١٦"/>
            <p:cNvSpPr txBox="1"/>
            <p:nvPr/>
          </p:nvSpPr>
          <p:spPr>
            <a:xfrm rot="18621863">
              <a:off x="411864" y="1764479"/>
              <a:ext cx="3629446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١٦</a:t>
              </a:r>
            </a:p>
          </p:txBody>
        </p:sp>
      </p:grpSp>
      <p:pic>
        <p:nvPicPr>
          <p:cNvPr id="28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792073" y="8006776"/>
            <a:ext cx="2777147" cy="4345657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٣سم"/>
          <p:cNvSpPr txBox="1"/>
          <p:nvPr/>
        </p:nvSpPr>
        <p:spPr>
          <a:xfrm>
            <a:off x="17764973" y="6244339"/>
            <a:ext cx="2609184" cy="74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0056D6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٣سم</a:t>
            </a:r>
          </a:p>
        </p:txBody>
      </p:sp>
      <p:sp>
        <p:nvSpPr>
          <p:cNvPr id="283" name="٥سم"/>
          <p:cNvSpPr txBox="1"/>
          <p:nvPr/>
        </p:nvSpPr>
        <p:spPr>
          <a:xfrm>
            <a:off x="7575714" y="6483058"/>
            <a:ext cx="2609184" cy="74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0056D6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٥سم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719660"/>
          </a:xfrm>
          <a:prstGeom prst="rect">
            <a:avLst/>
          </a:prstGeom>
        </p:spPr>
      </p:pic>
      <p:pic>
        <p:nvPicPr>
          <p:cNvPr id="287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أ/ فاطمة جبران"/>
          <p:cNvSpPr txBox="1"/>
          <p:nvPr/>
        </p:nvSpPr>
        <p:spPr>
          <a:xfrm>
            <a:off x="0" y="1228898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9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33212" y="821926"/>
            <a:ext cx="7919144" cy="1705363"/>
          </a:xfrm>
          <a:prstGeom prst="rect">
            <a:avLst/>
          </a:prstGeom>
        </p:spPr>
      </p:pic>
      <p:pic>
        <p:nvPicPr>
          <p:cNvPr id="290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613336" y="877052"/>
            <a:ext cx="2063075" cy="3300473"/>
          </a:xfrm>
          <a:prstGeom prst="rect">
            <a:avLst/>
          </a:prstGeom>
        </p:spPr>
      </p:pic>
      <p:pic>
        <p:nvPicPr>
          <p:cNvPr id="291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15177" y="4829067"/>
            <a:ext cx="16583331" cy="7712489"/>
          </a:xfrm>
          <a:prstGeom prst="rect">
            <a:avLst/>
          </a:prstGeom>
        </p:spPr>
      </p:pic>
      <p:pic>
        <p:nvPicPr>
          <p:cNvPr id="292" name="صورة" descr="صورة">
            <a:hlinkClick r:id="rId7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05184" y="4829067"/>
            <a:ext cx="1696898" cy="1671498"/>
          </a:xfrm>
          <a:prstGeom prst="rect">
            <a:avLst/>
          </a:prstGeom>
        </p:spPr>
      </p:pic>
      <p:grpSp>
        <p:nvGrpSpPr>
          <p:cNvPr id="295" name="تجميع"/>
          <p:cNvGrpSpPr/>
          <p:nvPr/>
        </p:nvGrpSpPr>
        <p:grpSpPr>
          <a:xfrm>
            <a:off x="375510" y="220608"/>
            <a:ext cx="4428138" cy="4142355"/>
            <a:chOff x="26216" y="27522"/>
            <a:chExt cx="4428137" cy="4142354"/>
          </a:xfrm>
        </p:grpSpPr>
        <p:pic>
          <p:nvPicPr>
            <p:cNvPr id="293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19150087">
              <a:off x="26138" y="1274684"/>
              <a:ext cx="4428294" cy="1648032"/>
            </a:xfrm>
            <a:prstGeom prst="rect">
              <a:avLst/>
            </a:prstGeom>
            <a:effectLst/>
          </p:spPr>
        </p:pic>
        <p:sp>
          <p:nvSpPr>
            <p:cNvPr id="294" name="صفحة الكتاب ١٧"/>
            <p:cNvSpPr txBox="1"/>
            <p:nvPr/>
          </p:nvSpPr>
          <p:spPr>
            <a:xfrm rot="18621863">
              <a:off x="411864" y="1764479"/>
              <a:ext cx="3629446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١٧</a:t>
              </a:r>
            </a:p>
          </p:txBody>
        </p:sp>
      </p:grpSp>
      <p:grpSp>
        <p:nvGrpSpPr>
          <p:cNvPr id="300" name="تجميع"/>
          <p:cNvGrpSpPr/>
          <p:nvPr/>
        </p:nvGrpSpPr>
        <p:grpSpPr>
          <a:xfrm>
            <a:off x="1386532" y="6980484"/>
            <a:ext cx="3068108" cy="5097060"/>
            <a:chOff x="0" y="0"/>
            <a:chExt cx="3068106" cy="5097059"/>
          </a:xfrm>
        </p:grpSpPr>
        <p:pic>
          <p:nvPicPr>
            <p:cNvPr id="296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 rot="21591910">
              <a:off x="309674" y="1407882"/>
              <a:ext cx="2152885" cy="3686650"/>
            </a:xfrm>
            <a:prstGeom prst="rect">
              <a:avLst/>
            </a:prstGeom>
            <a:effectLst/>
          </p:spPr>
        </p:pic>
        <p:sp>
          <p:nvSpPr>
            <p:cNvPr id="297" name="🌟"/>
            <p:cNvSpPr txBox="1"/>
            <p:nvPr/>
          </p:nvSpPr>
          <p:spPr>
            <a:xfrm>
              <a:off x="685254" y="758622"/>
              <a:ext cx="1681992" cy="14033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8" name="🌟"/>
            <p:cNvSpPr txBox="1"/>
            <p:nvPr/>
          </p:nvSpPr>
          <p:spPr>
            <a:xfrm>
              <a:off x="0" y="1460293"/>
              <a:ext cx="1681991" cy="14033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9" name="🌟"/>
            <p:cNvSpPr txBox="1"/>
            <p:nvPr/>
          </p:nvSpPr>
          <p:spPr>
            <a:xfrm>
              <a:off x="1386116" y="0"/>
              <a:ext cx="1681991" cy="14033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01" name="استراتيجيةالدقيقة… استراتيجيةالدقيقةالواحدة" descr="استراتيجيةالدقيقة… استراتيجيةالدقيقةالواحدة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441639" y="2514588"/>
            <a:ext cx="6289992" cy="2572268"/>
          </a:xfrm>
          <a:prstGeom prst="rect">
            <a:avLst/>
          </a:prstGeom>
        </p:spPr>
      </p:pic>
      <p:pic>
        <p:nvPicPr>
          <p:cNvPr id="302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1656048" y="8685311"/>
            <a:ext cx="2394044" cy="3746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719660"/>
          </a:xfrm>
          <a:prstGeom prst="rect">
            <a:avLst/>
          </a:prstGeom>
        </p:spPr>
      </p:pic>
      <p:pic>
        <p:nvPicPr>
          <p:cNvPr id="306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أ/ فاطمة جبران"/>
          <p:cNvSpPr txBox="1"/>
          <p:nvPr/>
        </p:nvSpPr>
        <p:spPr>
          <a:xfrm>
            <a:off x="0" y="1228898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8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613336" y="990077"/>
            <a:ext cx="2063075" cy="3300474"/>
          </a:xfrm>
          <a:prstGeom prst="rect">
            <a:avLst/>
          </a:prstGeom>
        </p:spPr>
      </p:pic>
      <p:pic>
        <p:nvPicPr>
          <p:cNvPr id="309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89578" y="4290550"/>
            <a:ext cx="19848469" cy="3984197"/>
          </a:xfrm>
          <a:prstGeom prst="rect">
            <a:avLst/>
          </a:prstGeom>
        </p:spPr>
      </p:pic>
      <p:grpSp>
        <p:nvGrpSpPr>
          <p:cNvPr id="312" name="تجميع"/>
          <p:cNvGrpSpPr/>
          <p:nvPr/>
        </p:nvGrpSpPr>
        <p:grpSpPr>
          <a:xfrm>
            <a:off x="375510" y="767765"/>
            <a:ext cx="4428138" cy="4142356"/>
            <a:chOff x="26216" y="27522"/>
            <a:chExt cx="4428137" cy="4142354"/>
          </a:xfrm>
        </p:grpSpPr>
        <p:pic>
          <p:nvPicPr>
            <p:cNvPr id="310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9150087">
              <a:off x="26138" y="1274684"/>
              <a:ext cx="4428294" cy="1648032"/>
            </a:xfrm>
            <a:prstGeom prst="rect">
              <a:avLst/>
            </a:prstGeom>
            <a:effectLst/>
          </p:spPr>
        </p:pic>
        <p:sp>
          <p:nvSpPr>
            <p:cNvPr id="311" name="صفحة الكتاب ١٧"/>
            <p:cNvSpPr txBox="1"/>
            <p:nvPr/>
          </p:nvSpPr>
          <p:spPr>
            <a:xfrm rot="18621863">
              <a:off x="411864" y="1764479"/>
              <a:ext cx="3629446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١٧</a:t>
              </a:r>
            </a:p>
          </p:txBody>
        </p:sp>
      </p:grpSp>
      <p:grpSp>
        <p:nvGrpSpPr>
          <p:cNvPr id="317" name="تجميع"/>
          <p:cNvGrpSpPr/>
          <p:nvPr/>
        </p:nvGrpSpPr>
        <p:grpSpPr>
          <a:xfrm>
            <a:off x="1451736" y="8274746"/>
            <a:ext cx="2560232" cy="4249114"/>
            <a:chOff x="0" y="0"/>
            <a:chExt cx="2560230" cy="4249112"/>
          </a:xfrm>
        </p:grpSpPr>
        <p:pic>
          <p:nvPicPr>
            <p:cNvPr id="313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260514" y="1179034"/>
              <a:ext cx="1792305" cy="3067975"/>
            </a:xfrm>
            <a:prstGeom prst="rect">
              <a:avLst/>
            </a:prstGeom>
            <a:effectLst/>
          </p:spPr>
        </p:pic>
        <p:sp>
          <p:nvSpPr>
            <p:cNvPr id="314" name="🌟"/>
            <p:cNvSpPr txBox="1"/>
            <p:nvPr/>
          </p:nvSpPr>
          <p:spPr>
            <a:xfrm>
              <a:off x="571821" y="633044"/>
              <a:ext cx="1403565" cy="1171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5" name="🌟"/>
            <p:cNvSpPr txBox="1"/>
            <p:nvPr/>
          </p:nvSpPr>
          <p:spPr>
            <a:xfrm>
              <a:off x="0" y="1218565"/>
              <a:ext cx="1403564" cy="117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6" name="🌟"/>
            <p:cNvSpPr txBox="1"/>
            <p:nvPr/>
          </p:nvSpPr>
          <p:spPr>
            <a:xfrm>
              <a:off x="1156666" y="0"/>
              <a:ext cx="1403565" cy="117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1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852917" y="7328195"/>
            <a:ext cx="3170257" cy="4960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719660"/>
          </a:xfrm>
          <a:prstGeom prst="rect">
            <a:avLst/>
          </a:prstGeom>
        </p:spPr>
      </p:pic>
      <p:pic>
        <p:nvPicPr>
          <p:cNvPr id="322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أ/ فاطمة جبران"/>
          <p:cNvSpPr txBox="1"/>
          <p:nvPr/>
        </p:nvSpPr>
        <p:spPr>
          <a:xfrm>
            <a:off x="0" y="1228898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324" name="."/>
          <p:cNvSpPr txBox="1"/>
          <p:nvPr/>
        </p:nvSpPr>
        <p:spPr>
          <a:xfrm>
            <a:off x="16106028" y="677955"/>
            <a:ext cx="322324" cy="983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825500" rtl="0">
              <a:lnSpc>
                <a:spcPct val="100000"/>
              </a:lnSpc>
              <a:buClr>
                <a:srgbClr val="9A7865"/>
              </a:buClr>
              <a:defRPr sz="5600">
                <a:solidFill>
                  <a:srgbClr val="625B48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.</a:t>
            </a:r>
          </a:p>
        </p:txBody>
      </p:sp>
      <p:sp>
        <p:nvSpPr>
          <p:cNvPr id="325" name="خريطة مفاهيم…"/>
          <p:cNvSpPr/>
          <p:nvPr/>
        </p:nvSpPr>
        <p:spPr>
          <a:xfrm>
            <a:off x="7701980" y="1175827"/>
            <a:ext cx="9942284" cy="3091554"/>
          </a:xfrm>
          <a:prstGeom prst="ellipse">
            <a:avLst/>
          </a:prstGeom>
          <a:solidFill>
            <a:srgbClr val="FFC5AB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 rtl="0">
              <a:lnSpc>
                <a:spcPct val="100000"/>
              </a:lnSpc>
              <a:buClr>
                <a:srgbClr val="9A7865"/>
              </a:buClr>
              <a:defRPr sz="5000">
                <a:solidFill>
                  <a:srgbClr val="625B48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7000">
                <a:solidFill>
                  <a:srgbClr val="2C0977"/>
                </a:solidFill>
                <a:latin typeface="Farah Regular"/>
                <a:ea typeface="Farah Regular"/>
                <a:cs typeface="Farah Regular"/>
                <a:sym typeface="Farah Regular"/>
              </a:rPr>
              <a:t>خريطة مفاهيم</a:t>
            </a:r>
            <a:endParaRPr sz="7000">
              <a:solidFill>
                <a:srgbClr val="2C0977"/>
              </a:solidFill>
              <a:latin typeface="Farah Regular"/>
              <a:ea typeface="Farah Regular"/>
              <a:cs typeface="Farah Regular"/>
              <a:sym typeface="Farah Regular"/>
            </a:endParaRPr>
          </a:p>
          <a:p>
            <a:pPr defTabSz="825500" rtl="0">
              <a:lnSpc>
                <a:spcPct val="100000"/>
              </a:lnSpc>
              <a:buClr>
                <a:srgbClr val="9A7865"/>
              </a:buClr>
              <a:defRPr sz="5000">
                <a:solidFill>
                  <a:srgbClr val="625B48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7000">
                <a:solidFill>
                  <a:srgbClr val="2C0977"/>
                </a:solidFill>
                <a:latin typeface="Farah Regular"/>
                <a:ea typeface="Farah Regular"/>
                <a:cs typeface="Farah Regular"/>
                <a:sym typeface="Farah Regular"/>
              </a:rPr>
              <a:t>وحدات الطول المترية</a:t>
            </a:r>
          </a:p>
        </p:txBody>
      </p:sp>
      <p:sp>
        <p:nvSpPr>
          <p:cNvPr id="326" name="بيضاوي"/>
          <p:cNvSpPr/>
          <p:nvPr/>
        </p:nvSpPr>
        <p:spPr>
          <a:xfrm>
            <a:off x="18662169" y="4444399"/>
            <a:ext cx="4191601" cy="5261539"/>
          </a:xfrm>
          <a:prstGeom prst="ellipse">
            <a:avLst/>
          </a:prstGeom>
          <a:solidFill>
            <a:srgbClr val="CBF0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lnSpc>
                <a:spcPct val="100000"/>
              </a:lnSpc>
              <a:buClr>
                <a:srgbClr val="9A7865"/>
              </a:buClr>
              <a:defRPr sz="5000">
                <a:solidFill>
                  <a:srgbClr val="625B48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27" name="بيضاوي"/>
          <p:cNvSpPr/>
          <p:nvPr/>
        </p:nvSpPr>
        <p:spPr>
          <a:xfrm>
            <a:off x="13559732" y="7685941"/>
            <a:ext cx="4078183" cy="5314258"/>
          </a:xfrm>
          <a:prstGeom prst="ellipse">
            <a:avLst/>
          </a:prstGeom>
          <a:solidFill>
            <a:srgbClr val="CBF0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lnSpc>
                <a:spcPct val="100000"/>
              </a:lnSpc>
              <a:buClr>
                <a:srgbClr val="9A7865"/>
              </a:buClr>
              <a:defRPr sz="5000">
                <a:solidFill>
                  <a:srgbClr val="625B48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28" name="بيضاوي"/>
          <p:cNvSpPr/>
          <p:nvPr/>
        </p:nvSpPr>
        <p:spPr>
          <a:xfrm>
            <a:off x="1188149" y="4791254"/>
            <a:ext cx="4421041" cy="6274266"/>
          </a:xfrm>
          <a:prstGeom prst="ellipse">
            <a:avLst/>
          </a:prstGeom>
          <a:solidFill>
            <a:srgbClr val="CBF0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lnSpc>
                <a:spcPct val="100000"/>
              </a:lnSpc>
              <a:buClr>
                <a:srgbClr val="9A7865"/>
              </a:buClr>
              <a:defRPr sz="5000">
                <a:solidFill>
                  <a:srgbClr val="625B48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29" name="بيضاوي"/>
          <p:cNvSpPr/>
          <p:nvPr/>
        </p:nvSpPr>
        <p:spPr>
          <a:xfrm>
            <a:off x="7025222" y="7666074"/>
            <a:ext cx="4103030" cy="5139144"/>
          </a:xfrm>
          <a:prstGeom prst="ellipse">
            <a:avLst/>
          </a:prstGeom>
          <a:solidFill>
            <a:srgbClr val="CBF0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lnSpc>
                <a:spcPct val="100000"/>
              </a:lnSpc>
              <a:buClr>
                <a:srgbClr val="9A7865"/>
              </a:buClr>
              <a:defRPr sz="5000">
                <a:solidFill>
                  <a:srgbClr val="625B48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334" name="الرسم"/>
          <p:cNvGrpSpPr/>
          <p:nvPr/>
        </p:nvGrpSpPr>
        <p:grpSpPr>
          <a:xfrm>
            <a:off x="6310089" y="3747445"/>
            <a:ext cx="4814977" cy="3982947"/>
            <a:chOff x="-57150" y="-57149"/>
            <a:chExt cx="4814975" cy="3982946"/>
          </a:xfrm>
        </p:grpSpPr>
        <p:pic>
          <p:nvPicPr>
            <p:cNvPr id="330" name="خط الشكل" descr="خط الشك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7151" y="-57150"/>
              <a:ext cx="2124858" cy="1555154"/>
            </a:xfrm>
            <a:prstGeom prst="rect">
              <a:avLst/>
            </a:prstGeom>
            <a:effectLst/>
          </p:spPr>
        </p:pic>
        <p:pic>
          <p:nvPicPr>
            <p:cNvPr id="332" name="خط الشكل" descr="خط الشك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67884" y="615379"/>
              <a:ext cx="1689942" cy="3310418"/>
            </a:xfrm>
            <a:prstGeom prst="rect">
              <a:avLst/>
            </a:prstGeom>
            <a:effectLst/>
          </p:spPr>
        </p:pic>
      </p:grpSp>
      <p:grpSp>
        <p:nvGrpSpPr>
          <p:cNvPr id="339" name="الرسم"/>
          <p:cNvGrpSpPr/>
          <p:nvPr/>
        </p:nvGrpSpPr>
        <p:grpSpPr>
          <a:xfrm>
            <a:off x="14738498" y="3741716"/>
            <a:ext cx="4203555" cy="3802604"/>
            <a:chOff x="-57150" y="-57149"/>
            <a:chExt cx="4203553" cy="3802602"/>
          </a:xfrm>
        </p:grpSpPr>
        <p:pic>
          <p:nvPicPr>
            <p:cNvPr id="335" name="خط الشكل" descr="خط الشكل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71805" y="-57150"/>
              <a:ext cx="1974599" cy="1587044"/>
            </a:xfrm>
            <a:prstGeom prst="rect">
              <a:avLst/>
            </a:prstGeom>
            <a:effectLst/>
          </p:spPr>
        </p:pic>
        <p:pic>
          <p:nvPicPr>
            <p:cNvPr id="337" name="خط الشكل" descr="خط الشكل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57150" y="697969"/>
              <a:ext cx="825260" cy="3047484"/>
            </a:xfrm>
            <a:prstGeom prst="rect">
              <a:avLst/>
            </a:prstGeom>
            <a:effectLst/>
          </p:spPr>
        </p:pic>
      </p:grpSp>
      <p:sp>
        <p:nvSpPr>
          <p:cNvPr id="340" name="المليمتر…"/>
          <p:cNvSpPr txBox="1"/>
          <p:nvPr/>
        </p:nvSpPr>
        <p:spPr>
          <a:xfrm>
            <a:off x="19031129" y="4693151"/>
            <a:ext cx="3453680" cy="298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825500" rtl="0">
              <a:lnSpc>
                <a:spcPct val="100000"/>
              </a:lnSpc>
              <a:buClr>
                <a:srgbClr val="9A7865"/>
              </a:buClr>
              <a:defRPr sz="5600">
                <a:solidFill>
                  <a:srgbClr val="0042A9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t>المليمتر</a:t>
            </a:r>
          </a:p>
          <a:p>
            <a:pPr defTabSz="825500" rtl="0">
              <a:lnSpc>
                <a:spcPct val="100000"/>
              </a:lnSpc>
              <a:buClr>
                <a:srgbClr val="9A7865"/>
              </a:buClr>
              <a:defRPr sz="5600">
                <a:solidFill>
                  <a:srgbClr val="625B48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t>(</a:t>
            </a:r>
            <a:r>
              <a:rPr>
                <a:solidFill>
                  <a:srgbClr val="B51A00"/>
                </a:solidFill>
              </a:rPr>
              <a:t>ملم</a:t>
            </a:r>
            <a:r>
              <a:t>)</a:t>
            </a:r>
          </a:p>
        </p:txBody>
      </p:sp>
      <p:sp>
        <p:nvSpPr>
          <p:cNvPr id="341" name="السنتيمتر…"/>
          <p:cNvSpPr txBox="1"/>
          <p:nvPr/>
        </p:nvSpPr>
        <p:spPr>
          <a:xfrm>
            <a:off x="13871982" y="8228593"/>
            <a:ext cx="3453680" cy="298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825500" rtl="0">
              <a:lnSpc>
                <a:spcPct val="100000"/>
              </a:lnSpc>
              <a:buClr>
                <a:srgbClr val="9A7865"/>
              </a:buClr>
              <a:defRPr sz="5600">
                <a:solidFill>
                  <a:srgbClr val="0042A9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t>السنتيمتر</a:t>
            </a:r>
          </a:p>
          <a:p>
            <a:pPr defTabSz="825500" rtl="0">
              <a:lnSpc>
                <a:spcPct val="100000"/>
              </a:lnSpc>
              <a:buClr>
                <a:srgbClr val="9A7865"/>
              </a:buClr>
              <a:defRPr sz="5600">
                <a:solidFill>
                  <a:srgbClr val="625B48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t>(</a:t>
            </a:r>
            <a:r>
              <a:rPr>
                <a:solidFill>
                  <a:srgbClr val="B51A00"/>
                </a:solidFill>
              </a:rPr>
              <a:t>سم</a:t>
            </a:r>
            <a:r>
              <a:t>)</a:t>
            </a:r>
          </a:p>
        </p:txBody>
      </p:sp>
      <p:sp>
        <p:nvSpPr>
          <p:cNvPr id="342" name="الكيلو متر…"/>
          <p:cNvSpPr txBox="1"/>
          <p:nvPr/>
        </p:nvSpPr>
        <p:spPr>
          <a:xfrm>
            <a:off x="1910296" y="5655909"/>
            <a:ext cx="3453680" cy="298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825500" rtl="0">
              <a:lnSpc>
                <a:spcPct val="100000"/>
              </a:lnSpc>
              <a:buClr>
                <a:srgbClr val="9A7865"/>
              </a:buClr>
              <a:defRPr sz="5600">
                <a:solidFill>
                  <a:srgbClr val="0042A9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t>الكيلو متر</a:t>
            </a:r>
          </a:p>
          <a:p>
            <a:pPr defTabSz="825500" rtl="0">
              <a:lnSpc>
                <a:spcPct val="100000"/>
              </a:lnSpc>
              <a:buClr>
                <a:srgbClr val="9A7865"/>
              </a:buClr>
              <a:defRPr sz="5600">
                <a:solidFill>
                  <a:srgbClr val="625B48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t>(</a:t>
            </a:r>
            <a:r>
              <a:rPr>
                <a:solidFill>
                  <a:srgbClr val="B51A00"/>
                </a:solidFill>
              </a:rPr>
              <a:t>كلم</a:t>
            </a:r>
            <a:r>
              <a:t>)</a:t>
            </a:r>
          </a:p>
        </p:txBody>
      </p:sp>
      <p:sp>
        <p:nvSpPr>
          <p:cNvPr id="343" name="المتر…"/>
          <p:cNvSpPr txBox="1"/>
          <p:nvPr/>
        </p:nvSpPr>
        <p:spPr>
          <a:xfrm>
            <a:off x="7476897" y="7757693"/>
            <a:ext cx="3199680" cy="298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825500" rtl="0">
              <a:lnSpc>
                <a:spcPct val="100000"/>
              </a:lnSpc>
              <a:buClr>
                <a:srgbClr val="9A7865"/>
              </a:buClr>
              <a:defRPr sz="5600">
                <a:solidFill>
                  <a:srgbClr val="0042A9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t>المتر</a:t>
            </a:r>
          </a:p>
          <a:p>
            <a:pPr defTabSz="825500" rtl="0">
              <a:lnSpc>
                <a:spcPct val="100000"/>
              </a:lnSpc>
              <a:buClr>
                <a:srgbClr val="9A7865"/>
              </a:buClr>
              <a:defRPr sz="5600">
                <a:solidFill>
                  <a:srgbClr val="625B48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t>(</a:t>
            </a:r>
            <a:r>
              <a:rPr>
                <a:solidFill>
                  <a:srgbClr val="B51A00"/>
                </a:solidFill>
              </a:rPr>
              <a:t>م</a:t>
            </a:r>
            <a:r>
              <a:t>)</a:t>
            </a:r>
          </a:p>
        </p:txBody>
      </p:sp>
      <p:pic>
        <p:nvPicPr>
          <p:cNvPr id="344" name="تقويم ختامي تقويم ختامي" descr="تقويم ختامي تقويم ختامي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409010" y="468304"/>
            <a:ext cx="6653781" cy="2188259"/>
          </a:xfrm>
          <a:prstGeom prst="rect">
            <a:avLst/>
          </a:prstGeom>
        </p:spPr>
      </p:pic>
      <p:pic>
        <p:nvPicPr>
          <p:cNvPr id="345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439868" y="9338521"/>
            <a:ext cx="2223552" cy="3479397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سمك ٦ ورقات"/>
          <p:cNvSpPr txBox="1"/>
          <p:nvPr/>
        </p:nvSpPr>
        <p:spPr>
          <a:xfrm>
            <a:off x="19097964" y="6724367"/>
            <a:ext cx="4565456" cy="1960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825500" rtl="0">
              <a:lnSpc>
                <a:spcPct val="100000"/>
              </a:lnSpc>
              <a:buClr>
                <a:srgbClr val="9A7865"/>
              </a:buClr>
              <a:defRPr sz="5600">
                <a:solidFill>
                  <a:srgbClr val="625B48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B92D5D"/>
                </a:solidFill>
              </a:rPr>
              <a:t>سمك ٦ ورقات</a:t>
            </a:r>
            <a:r>
              <a:t> </a:t>
            </a:r>
          </a:p>
        </p:txBody>
      </p:sp>
      <p:sp>
        <p:nvSpPr>
          <p:cNvPr id="347" name="عرض الزر تقريبا"/>
          <p:cNvSpPr txBox="1"/>
          <p:nvPr/>
        </p:nvSpPr>
        <p:spPr>
          <a:xfrm>
            <a:off x="13181725" y="10228210"/>
            <a:ext cx="4834196" cy="1573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825500" rtl="0">
              <a:lnSpc>
                <a:spcPct val="100000"/>
              </a:lnSpc>
              <a:buClr>
                <a:srgbClr val="9A7865"/>
              </a:buClr>
              <a:defRPr sz="4500">
                <a:solidFill>
                  <a:srgbClr val="625B48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B92D5D"/>
                </a:solidFill>
              </a:rPr>
              <a:t>عرض الزر تقريبا</a:t>
            </a:r>
            <a:r>
              <a:t> </a:t>
            </a:r>
          </a:p>
        </p:txBody>
      </p:sp>
      <p:sp>
        <p:nvSpPr>
          <p:cNvPr id="348" name="ارتفاع كرسي تقريبًا"/>
          <p:cNvSpPr txBox="1"/>
          <p:nvPr/>
        </p:nvSpPr>
        <p:spPr>
          <a:xfrm>
            <a:off x="6367239" y="9718637"/>
            <a:ext cx="5081629" cy="1500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lnSpc>
                <a:spcPct val="100000"/>
              </a:lnSpc>
              <a:buClr>
                <a:srgbClr val="9A7865"/>
              </a:buClr>
              <a:defRPr sz="4300">
                <a:solidFill>
                  <a:srgbClr val="B92D5D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>
                <a:solidFill>
                  <a:srgbClr val="625B48"/>
                </a:solidFill>
              </a:defRPr>
            </a:pPr>
            <a:r>
              <a:rPr>
                <a:solidFill>
                  <a:srgbClr val="B92D5D"/>
                </a:solidFill>
              </a:rPr>
              <a:t>ارتفاع كرسي تقريبًا </a:t>
            </a:r>
          </a:p>
        </p:txBody>
      </p:sp>
      <p:sp>
        <p:nvSpPr>
          <p:cNvPr id="349" name="المسافة…"/>
          <p:cNvSpPr txBox="1"/>
          <p:nvPr/>
        </p:nvSpPr>
        <p:spPr>
          <a:xfrm>
            <a:off x="333909" y="7487169"/>
            <a:ext cx="6816327" cy="2202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825500" rtl="0">
              <a:lnSpc>
                <a:spcPct val="100000"/>
              </a:lnSpc>
              <a:buClr>
                <a:srgbClr val="9A7865"/>
              </a:buClr>
              <a:defRPr sz="4100">
                <a:solidFill>
                  <a:srgbClr val="625B48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B92D5D"/>
                </a:solidFill>
              </a:rPr>
              <a:t>المسافة </a:t>
            </a:r>
            <a:endParaRPr>
              <a:solidFill>
                <a:srgbClr val="B92D5D"/>
              </a:solidFill>
            </a:endParaRPr>
          </a:p>
          <a:p>
            <a:pPr defTabSz="825500" rtl="0">
              <a:lnSpc>
                <a:spcPct val="100000"/>
              </a:lnSpc>
              <a:buClr>
                <a:srgbClr val="9A7865"/>
              </a:buClr>
              <a:defRPr sz="4100">
                <a:solidFill>
                  <a:srgbClr val="625B48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B92D5D"/>
                </a:solidFill>
              </a:rPr>
              <a:t>من الخرج إلى الرياض</a:t>
            </a:r>
          </a:p>
        </p:txBody>
      </p:sp>
      <p:pic>
        <p:nvPicPr>
          <p:cNvPr id="350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0394068" y="7866479"/>
            <a:ext cx="1098973" cy="1278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4795648" y="11207150"/>
            <a:ext cx="1331492" cy="1081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298149" y="10737782"/>
            <a:ext cx="909642" cy="1640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صورة" descr="صورة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924232" y="8872063"/>
            <a:ext cx="1425808" cy="1693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719660"/>
          </a:xfrm>
          <a:prstGeom prst="rect">
            <a:avLst/>
          </a:prstGeom>
        </p:spPr>
      </p:pic>
      <p:pic>
        <p:nvPicPr>
          <p:cNvPr id="357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أ/ فاطمة جبران"/>
          <p:cNvSpPr txBox="1"/>
          <p:nvPr/>
        </p:nvSpPr>
        <p:spPr>
          <a:xfrm>
            <a:off x="0" y="1228898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62" name="تجميع"/>
          <p:cNvGrpSpPr/>
          <p:nvPr/>
        </p:nvGrpSpPr>
        <p:grpSpPr>
          <a:xfrm>
            <a:off x="8413181" y="2114193"/>
            <a:ext cx="10106779" cy="3248045"/>
            <a:chOff x="0" y="-177800"/>
            <a:chExt cx="10106778" cy="3248044"/>
          </a:xfrm>
        </p:grpSpPr>
        <p:pic>
          <p:nvPicPr>
            <p:cNvPr id="359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61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63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2101" y="5284608"/>
            <a:ext cx="7586534" cy="6650071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؟"/>
          <p:cNvSpPr txBox="1"/>
          <p:nvPr/>
        </p:nvSpPr>
        <p:spPr>
          <a:xfrm>
            <a:off x="5028807" y="6230269"/>
            <a:ext cx="1663549" cy="1936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0"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284" y="70977"/>
            <a:ext cx="23716183" cy="13333476"/>
          </a:xfrm>
          <a:prstGeom prst="rect">
            <a:avLst/>
          </a:prstGeom>
        </p:spPr>
      </p:pic>
      <p:pic>
        <p:nvPicPr>
          <p:cNvPr id="368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أ/ فاطمة جبران"/>
          <p:cNvSpPr txBox="1"/>
          <p:nvPr/>
        </p:nvSpPr>
        <p:spPr>
          <a:xfrm>
            <a:off x="0" y="1228898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70" name="استراتيجية تقييم الذات استراتيجية تقييم الذات " descr="استراتيجية تقييم الذات استراتيجية تقييم الذات 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36063" y="524080"/>
            <a:ext cx="7611105" cy="1632468"/>
          </a:xfrm>
          <a:prstGeom prst="rect">
            <a:avLst/>
          </a:prstGeom>
        </p:spPr>
      </p:pic>
      <p:pic>
        <p:nvPicPr>
          <p:cNvPr id="371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150087">
            <a:off x="5700397" y="5606791"/>
            <a:ext cx="4428294" cy="1648032"/>
          </a:xfrm>
          <a:prstGeom prst="rect">
            <a:avLst/>
          </a:prstGeom>
        </p:spPr>
      </p:pic>
      <p:sp>
        <p:nvSpPr>
          <p:cNvPr id="372" name="صعب 😒"/>
          <p:cNvSpPr txBox="1"/>
          <p:nvPr/>
        </p:nvSpPr>
        <p:spPr>
          <a:xfrm rot="18621863">
            <a:off x="6099821" y="6027891"/>
            <a:ext cx="362944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lnSpc>
                <a:spcPct val="100000"/>
              </a:lnSpc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صعب 😒</a:t>
            </a:r>
          </a:p>
        </p:txBody>
      </p:sp>
      <p:pic>
        <p:nvPicPr>
          <p:cNvPr id="373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150087">
            <a:off x="14502248" y="4873477"/>
            <a:ext cx="5536104" cy="2070599"/>
          </a:xfrm>
          <a:prstGeom prst="rect">
            <a:avLst/>
          </a:prstGeom>
        </p:spPr>
      </p:pic>
      <p:grpSp>
        <p:nvGrpSpPr>
          <p:cNvPr id="389" name="تجميع"/>
          <p:cNvGrpSpPr/>
          <p:nvPr/>
        </p:nvGrpSpPr>
        <p:grpSpPr>
          <a:xfrm>
            <a:off x="3410323" y="2007190"/>
            <a:ext cx="20128391" cy="10281797"/>
            <a:chOff x="26216" y="0"/>
            <a:chExt cx="20128389" cy="10281795"/>
          </a:xfrm>
        </p:grpSpPr>
        <p:sp>
          <p:nvSpPr>
            <p:cNvPr id="374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300"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78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75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76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77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79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80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84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81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82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83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88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85" name="صورة" descr="صورة"/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86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87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90" name="صورة" descr="صورة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19150087">
            <a:off x="12687430" y="5229085"/>
            <a:ext cx="3623109" cy="1340900"/>
          </a:xfrm>
          <a:prstGeom prst="rect">
            <a:avLst/>
          </a:prstGeom>
        </p:spPr>
      </p:pic>
      <p:sp>
        <p:nvSpPr>
          <p:cNvPr id="391" name="صعب 😒"/>
          <p:cNvSpPr txBox="1"/>
          <p:nvPr/>
        </p:nvSpPr>
        <p:spPr>
          <a:xfrm rot="18621863">
            <a:off x="12684261" y="5409468"/>
            <a:ext cx="362944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lnSpc>
                <a:spcPct val="100000"/>
              </a:lnSpc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صعب 😒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986536"/>
          </a:xfrm>
          <a:prstGeom prst="rect">
            <a:avLst/>
          </a:prstGeom>
        </p:spPr>
      </p:pic>
      <p:pic>
        <p:nvPicPr>
          <p:cNvPr id="395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أ/ فاطمة جبران"/>
          <p:cNvSpPr txBox="1"/>
          <p:nvPr/>
        </p:nvSpPr>
        <p:spPr>
          <a:xfrm>
            <a:off x="582101" y="1178733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97" name="صورة" descr="صورة"/>
          <p:cNvPicPr>
            <a:picLocks noChangeAspect="1"/>
          </p:cNvPicPr>
          <p:nvPr/>
        </p:nvPicPr>
        <p:blipFill>
          <a:blip r:embed="rId4">
            <a:alphaModFix amt="23509"/>
            <a:extLst/>
          </a:blip>
          <a:stretch>
            <a:fillRect/>
          </a:stretch>
        </p:blipFill>
        <p:spPr>
          <a:xfrm>
            <a:off x="5163995" y="6758335"/>
            <a:ext cx="16244822" cy="6726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2101" y="3608008"/>
            <a:ext cx="3244716" cy="5077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المتميزات في الدرس المتميزات في الدرس" descr="المتميزات في الدرس المتميزات في الدرس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13653" y="884526"/>
            <a:ext cx="12945505" cy="1851376"/>
          </a:xfrm>
          <a:prstGeom prst="rect">
            <a:avLst/>
          </a:prstGeom>
        </p:spPr>
      </p:pic>
      <p:grpSp>
        <p:nvGrpSpPr>
          <p:cNvPr id="402" name="تجميع"/>
          <p:cNvGrpSpPr/>
          <p:nvPr/>
        </p:nvGrpSpPr>
        <p:grpSpPr>
          <a:xfrm>
            <a:off x="19596473" y="1925880"/>
            <a:ext cx="3719240" cy="4220781"/>
            <a:chOff x="0" y="0"/>
            <a:chExt cx="3719239" cy="4220779"/>
          </a:xfrm>
        </p:grpSpPr>
        <p:sp>
          <p:nvSpPr>
            <p:cNvPr id="400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1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5" name="تجميع"/>
          <p:cNvGrpSpPr/>
          <p:nvPr/>
        </p:nvGrpSpPr>
        <p:grpSpPr>
          <a:xfrm>
            <a:off x="15877233" y="2537555"/>
            <a:ext cx="3719241" cy="4220781"/>
            <a:chOff x="0" y="0"/>
            <a:chExt cx="3719239" cy="4220779"/>
          </a:xfrm>
        </p:grpSpPr>
        <p:sp>
          <p:nvSpPr>
            <p:cNvPr id="403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4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8" name="تجميع"/>
          <p:cNvGrpSpPr/>
          <p:nvPr/>
        </p:nvGrpSpPr>
        <p:grpSpPr>
          <a:xfrm>
            <a:off x="11877949" y="2770658"/>
            <a:ext cx="3719240" cy="4220781"/>
            <a:chOff x="0" y="0"/>
            <a:chExt cx="3719239" cy="4220779"/>
          </a:xfrm>
        </p:grpSpPr>
        <p:sp>
          <p:nvSpPr>
            <p:cNvPr id="406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7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11" name="تجميع"/>
          <p:cNvGrpSpPr/>
          <p:nvPr/>
        </p:nvGrpSpPr>
        <p:grpSpPr>
          <a:xfrm>
            <a:off x="7878665" y="2770658"/>
            <a:ext cx="3719240" cy="4220781"/>
            <a:chOff x="0" y="0"/>
            <a:chExt cx="3719239" cy="4220779"/>
          </a:xfrm>
        </p:grpSpPr>
        <p:sp>
          <p:nvSpPr>
            <p:cNvPr id="409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0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14" name="تجميع"/>
          <p:cNvGrpSpPr/>
          <p:nvPr/>
        </p:nvGrpSpPr>
        <p:grpSpPr>
          <a:xfrm>
            <a:off x="3826816" y="1925880"/>
            <a:ext cx="3719241" cy="4220781"/>
            <a:chOff x="0" y="0"/>
            <a:chExt cx="3719239" cy="4220779"/>
          </a:xfrm>
        </p:grpSpPr>
        <p:sp>
          <p:nvSpPr>
            <p:cNvPr id="412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3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719660"/>
          </a:xfrm>
          <a:prstGeom prst="rect">
            <a:avLst/>
          </a:prstGeom>
        </p:spPr>
      </p:pic>
      <p:pic>
        <p:nvPicPr>
          <p:cNvPr id="418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أ/ فاطمة جبران"/>
          <p:cNvSpPr txBox="1"/>
          <p:nvPr/>
        </p:nvSpPr>
        <p:spPr>
          <a:xfrm>
            <a:off x="0" y="1228898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23" name="تجميع"/>
          <p:cNvGrpSpPr/>
          <p:nvPr/>
        </p:nvGrpSpPr>
        <p:grpSpPr>
          <a:xfrm>
            <a:off x="8413181" y="2114193"/>
            <a:ext cx="10106779" cy="3248045"/>
            <a:chOff x="0" y="-177800"/>
            <a:chExt cx="10106778" cy="3248044"/>
          </a:xfrm>
        </p:grpSpPr>
        <p:pic>
          <p:nvPicPr>
            <p:cNvPr id="420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22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 </a:t>
              </a:r>
            </a:p>
          </p:txBody>
        </p:sp>
      </p:grpSp>
      <p:pic>
        <p:nvPicPr>
          <p:cNvPr id="42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2101" y="5284608"/>
            <a:ext cx="7586534" cy="6650071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؟"/>
          <p:cNvSpPr txBox="1"/>
          <p:nvPr/>
        </p:nvSpPr>
        <p:spPr>
          <a:xfrm>
            <a:off x="5028807" y="6230269"/>
            <a:ext cx="1663549" cy="1936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0"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986536"/>
          </a:xfrm>
          <a:prstGeom prst="rect">
            <a:avLst/>
          </a:prstGeom>
        </p:spPr>
      </p:pic>
      <p:pic>
        <p:nvPicPr>
          <p:cNvPr id="170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أ/ فاطمة جبران"/>
          <p:cNvSpPr txBox="1"/>
          <p:nvPr/>
        </p:nvSpPr>
        <p:spPr>
          <a:xfrm>
            <a:off x="582101" y="1178733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2" name="صورة" descr="صورة"/>
          <p:cNvPicPr>
            <a:picLocks noChangeAspect="1"/>
          </p:cNvPicPr>
          <p:nvPr/>
        </p:nvPicPr>
        <p:blipFill>
          <a:blip r:embed="rId4">
            <a:alphaModFix amt="23509"/>
            <a:extLst/>
          </a:blip>
          <a:stretch>
            <a:fillRect/>
          </a:stretch>
        </p:blipFill>
        <p:spPr>
          <a:xfrm>
            <a:off x="5163995" y="6758335"/>
            <a:ext cx="16244822" cy="672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2101" y="3608008"/>
            <a:ext cx="3244716" cy="5077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13654" y="884526"/>
            <a:ext cx="12945504" cy="1851376"/>
          </a:xfrm>
          <a:prstGeom prst="rect">
            <a:avLst/>
          </a:prstGeom>
        </p:spPr>
      </p:pic>
      <p:pic>
        <p:nvPicPr>
          <p:cNvPr id="17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913123" y="2886681"/>
            <a:ext cx="9188529" cy="10404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تجميع"/>
          <p:cNvGrpSpPr/>
          <p:nvPr/>
        </p:nvGrpSpPr>
        <p:grpSpPr>
          <a:xfrm>
            <a:off x="2345336" y="2631259"/>
            <a:ext cx="18364337" cy="10418838"/>
            <a:chOff x="12700" y="-182047"/>
            <a:chExt cx="18364336" cy="10418836"/>
          </a:xfrm>
        </p:grpSpPr>
        <p:pic>
          <p:nvPicPr>
            <p:cNvPr id="177" name="صورة" descr="صورة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496796" y="25400"/>
              <a:ext cx="5854840" cy="10092612"/>
            </a:xfrm>
            <a:prstGeom prst="rect">
              <a:avLst/>
            </a:prstGeom>
            <a:effectLst/>
          </p:spPr>
        </p:pic>
        <p:pic>
          <p:nvPicPr>
            <p:cNvPr id="178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215734" y="90733"/>
              <a:ext cx="5779091" cy="9961944"/>
            </a:xfrm>
            <a:prstGeom prst="rect">
              <a:avLst/>
            </a:prstGeom>
            <a:effectLst/>
          </p:spPr>
        </p:pic>
        <p:pic>
          <p:nvPicPr>
            <p:cNvPr id="179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" y="25400"/>
              <a:ext cx="5923697" cy="10211390"/>
            </a:xfrm>
            <a:prstGeom prst="rect">
              <a:avLst/>
            </a:prstGeom>
            <a:effectLst/>
          </p:spPr>
        </p:pic>
        <p:pic>
          <p:nvPicPr>
            <p:cNvPr id="180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457597" y="-182048"/>
              <a:ext cx="5919440" cy="1918965"/>
            </a:xfrm>
            <a:prstGeom prst="rect">
              <a:avLst/>
            </a:prstGeom>
            <a:effectLst/>
          </p:spPr>
        </p:pic>
        <p:pic>
          <p:nvPicPr>
            <p:cNvPr id="181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064384" y="11461"/>
              <a:ext cx="6486535" cy="1725456"/>
            </a:xfrm>
            <a:prstGeom prst="rect">
              <a:avLst/>
            </a:prstGeom>
            <a:effectLst/>
          </p:spPr>
        </p:pic>
        <p:pic>
          <p:nvPicPr>
            <p:cNvPr id="182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0346" y="-182048"/>
              <a:ext cx="5919440" cy="1918965"/>
            </a:xfrm>
            <a:prstGeom prst="rect">
              <a:avLst/>
            </a:prstGeom>
            <a:effectLst/>
          </p:spPr>
        </p:pic>
      </p:grpSp>
      <p:pic>
        <p:nvPicPr>
          <p:cNvPr id="18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33149" y="265330"/>
            <a:ext cx="23650851" cy="13185340"/>
          </a:xfrm>
          <a:prstGeom prst="rect">
            <a:avLst/>
          </a:prstGeom>
        </p:spPr>
      </p:pic>
      <p:pic>
        <p:nvPicPr>
          <p:cNvPr id="186" name="IMG_1546.jpeg" descr="IMG_1546.jpeg"/>
          <p:cNvPicPr>
            <a:picLocks noChangeAspect="1"/>
          </p:cNvPicPr>
          <p:nvPr/>
        </p:nvPicPr>
        <p:blipFill>
          <a:blip r:embed="rId9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أ/ فاطمة جبران"/>
          <p:cNvSpPr txBox="1"/>
          <p:nvPr/>
        </p:nvSpPr>
        <p:spPr>
          <a:xfrm>
            <a:off x="-1" y="12573844"/>
            <a:ext cx="3991286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8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241962" y="252630"/>
            <a:ext cx="7788164" cy="1851376"/>
          </a:xfrm>
          <a:prstGeom prst="rect">
            <a:avLst/>
          </a:prstGeom>
        </p:spPr>
      </p:pic>
      <p:pic>
        <p:nvPicPr>
          <p:cNvPr id="189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1052874" y="8935857"/>
            <a:ext cx="2645488" cy="4139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719660"/>
          </a:xfrm>
          <a:prstGeom prst="rect">
            <a:avLst/>
          </a:prstGeom>
        </p:spPr>
      </p:pic>
      <p:pic>
        <p:nvPicPr>
          <p:cNvPr id="193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أ/ فاطمة جبران"/>
          <p:cNvSpPr txBox="1"/>
          <p:nvPr/>
        </p:nvSpPr>
        <p:spPr>
          <a:xfrm>
            <a:off x="0" y="1228898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5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55132" y="1007120"/>
            <a:ext cx="14175218" cy="2248348"/>
          </a:xfrm>
          <a:prstGeom prst="rect">
            <a:avLst/>
          </a:prstGeom>
        </p:spPr>
      </p:pic>
      <p:pic>
        <p:nvPicPr>
          <p:cNvPr id="196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916674" y="3744554"/>
            <a:ext cx="4546466" cy="7285448"/>
          </a:xfrm>
          <a:prstGeom prst="rect">
            <a:avLst/>
          </a:prstGeom>
        </p:spPr>
      </p:pic>
      <p:pic>
        <p:nvPicPr>
          <p:cNvPr id="197" name="IMG_1451.jpeg" descr="IMG_1451.jpeg">
            <a:hlinkClick r:id="rId6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8900000">
            <a:off x="1980361" y="5390883"/>
            <a:ext cx="5920118" cy="3050588"/>
          </a:xfrm>
          <a:prstGeom prst="rect">
            <a:avLst/>
          </a:prstGeom>
        </p:spPr>
      </p:pic>
      <p:pic>
        <p:nvPicPr>
          <p:cNvPr id="19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748292" y="7713333"/>
            <a:ext cx="3244716" cy="5077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719660"/>
          </a:xfrm>
          <a:prstGeom prst="rect">
            <a:avLst/>
          </a:prstGeom>
        </p:spPr>
      </p:pic>
      <p:pic>
        <p:nvPicPr>
          <p:cNvPr id="202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أ/ فاطمة جبران"/>
          <p:cNvSpPr txBox="1"/>
          <p:nvPr/>
        </p:nvSpPr>
        <p:spPr>
          <a:xfrm>
            <a:off x="0" y="1228898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4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34871" y="1014663"/>
            <a:ext cx="8272528" cy="1292674"/>
          </a:xfrm>
          <a:prstGeom prst="rect">
            <a:avLst/>
          </a:prstGeom>
        </p:spPr>
      </p:pic>
      <p:pic>
        <p:nvPicPr>
          <p:cNvPr id="205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611201" y="3061042"/>
            <a:ext cx="2063075" cy="3300473"/>
          </a:xfrm>
          <a:prstGeom prst="rect">
            <a:avLst/>
          </a:prstGeom>
        </p:spPr>
      </p:pic>
      <p:pic>
        <p:nvPicPr>
          <p:cNvPr id="206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547743" y="3061042"/>
            <a:ext cx="6082505" cy="3652930"/>
          </a:xfrm>
          <a:prstGeom prst="rect">
            <a:avLst/>
          </a:prstGeom>
        </p:spPr>
      </p:pic>
      <p:pic>
        <p:nvPicPr>
          <p:cNvPr id="207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49219" y="7953396"/>
            <a:ext cx="16726643" cy="2741208"/>
          </a:xfrm>
          <a:prstGeom prst="rect">
            <a:avLst/>
          </a:prstGeom>
        </p:spPr>
      </p:pic>
      <p:grpSp>
        <p:nvGrpSpPr>
          <p:cNvPr id="210" name="تجميع"/>
          <p:cNvGrpSpPr/>
          <p:nvPr/>
        </p:nvGrpSpPr>
        <p:grpSpPr>
          <a:xfrm>
            <a:off x="1201665" y="1042185"/>
            <a:ext cx="4428138" cy="4142356"/>
            <a:chOff x="26216" y="27522"/>
            <a:chExt cx="4428137" cy="4142354"/>
          </a:xfrm>
        </p:grpSpPr>
        <p:pic>
          <p:nvPicPr>
            <p:cNvPr id="208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9150087">
              <a:off x="26138" y="1274684"/>
              <a:ext cx="4428294" cy="1648032"/>
            </a:xfrm>
            <a:prstGeom prst="rect">
              <a:avLst/>
            </a:prstGeom>
            <a:effectLst/>
          </p:spPr>
        </p:pic>
        <p:sp>
          <p:nvSpPr>
            <p:cNvPr id="209" name="صفحة الكتاب ١٥"/>
            <p:cNvSpPr txBox="1"/>
            <p:nvPr/>
          </p:nvSpPr>
          <p:spPr>
            <a:xfrm rot="18621863">
              <a:off x="411864" y="1764479"/>
              <a:ext cx="3629446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١٥</a:t>
              </a:r>
            </a:p>
          </p:txBody>
        </p:sp>
      </p:grpSp>
      <p:pic>
        <p:nvPicPr>
          <p:cNvPr id="21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52960" y="6499178"/>
            <a:ext cx="2877503" cy="4502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719660"/>
          </a:xfrm>
          <a:prstGeom prst="rect">
            <a:avLst/>
          </a:prstGeom>
        </p:spPr>
      </p:pic>
      <p:pic>
        <p:nvPicPr>
          <p:cNvPr id="215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أ/ فاطمة جبران"/>
          <p:cNvSpPr txBox="1"/>
          <p:nvPr/>
        </p:nvSpPr>
        <p:spPr>
          <a:xfrm>
            <a:off x="0" y="1228898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7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34871" y="1014663"/>
            <a:ext cx="8272528" cy="1292674"/>
          </a:xfrm>
          <a:prstGeom prst="rect">
            <a:avLst/>
          </a:prstGeom>
        </p:spPr>
      </p:pic>
      <p:pic>
        <p:nvPicPr>
          <p:cNvPr id="218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344325" y="2527288"/>
            <a:ext cx="2063074" cy="3300473"/>
          </a:xfrm>
          <a:prstGeom prst="rect">
            <a:avLst/>
          </a:prstGeom>
        </p:spPr>
      </p:pic>
      <p:pic>
        <p:nvPicPr>
          <p:cNvPr id="219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07260" y="2721288"/>
            <a:ext cx="13422893" cy="9718990"/>
          </a:xfrm>
          <a:prstGeom prst="rect">
            <a:avLst/>
          </a:prstGeom>
        </p:spPr>
      </p:pic>
      <p:grpSp>
        <p:nvGrpSpPr>
          <p:cNvPr id="222" name="تجميع"/>
          <p:cNvGrpSpPr/>
          <p:nvPr/>
        </p:nvGrpSpPr>
        <p:grpSpPr>
          <a:xfrm>
            <a:off x="608318" y="1042185"/>
            <a:ext cx="4428138" cy="4142356"/>
            <a:chOff x="26216" y="27522"/>
            <a:chExt cx="4428137" cy="4142354"/>
          </a:xfrm>
        </p:grpSpPr>
        <p:pic>
          <p:nvPicPr>
            <p:cNvPr id="220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6138" y="1274684"/>
              <a:ext cx="4428294" cy="1648032"/>
            </a:xfrm>
            <a:prstGeom prst="rect">
              <a:avLst/>
            </a:prstGeom>
            <a:effectLst/>
          </p:spPr>
        </p:pic>
        <p:sp>
          <p:nvSpPr>
            <p:cNvPr id="221" name="صفحة الكتاب ١٥"/>
            <p:cNvSpPr txBox="1"/>
            <p:nvPr/>
          </p:nvSpPr>
          <p:spPr>
            <a:xfrm rot="18621863">
              <a:off x="411864" y="1764479"/>
              <a:ext cx="3629446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١٥</a:t>
              </a:r>
            </a:p>
          </p:txBody>
        </p:sp>
      </p:grpSp>
      <p:pic>
        <p:nvPicPr>
          <p:cNvPr id="22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82101" y="6148780"/>
            <a:ext cx="3170257" cy="4960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719660"/>
          </a:xfrm>
          <a:prstGeom prst="rect">
            <a:avLst/>
          </a:prstGeom>
        </p:spPr>
      </p:pic>
      <p:pic>
        <p:nvPicPr>
          <p:cNvPr id="227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أ/ فاطمة جبران"/>
          <p:cNvSpPr txBox="1"/>
          <p:nvPr/>
        </p:nvSpPr>
        <p:spPr>
          <a:xfrm>
            <a:off x="0" y="1228898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9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34871" y="1014663"/>
            <a:ext cx="8272528" cy="1292674"/>
          </a:xfrm>
          <a:prstGeom prst="rect">
            <a:avLst/>
          </a:prstGeom>
        </p:spPr>
      </p:pic>
      <p:pic>
        <p:nvPicPr>
          <p:cNvPr id="230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54969" y="2776033"/>
            <a:ext cx="17127377" cy="9624284"/>
          </a:xfrm>
          <a:prstGeom prst="rect">
            <a:avLst/>
          </a:prstGeom>
        </p:spPr>
      </p:pic>
      <p:pic>
        <p:nvPicPr>
          <p:cNvPr id="231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344325" y="2527288"/>
            <a:ext cx="2063074" cy="3300473"/>
          </a:xfrm>
          <a:prstGeom prst="rect">
            <a:avLst/>
          </a:prstGeom>
        </p:spPr>
      </p:pic>
      <p:grpSp>
        <p:nvGrpSpPr>
          <p:cNvPr id="234" name="تجميع"/>
          <p:cNvGrpSpPr/>
          <p:nvPr/>
        </p:nvGrpSpPr>
        <p:grpSpPr>
          <a:xfrm>
            <a:off x="375510" y="220608"/>
            <a:ext cx="4428138" cy="4142355"/>
            <a:chOff x="26216" y="27522"/>
            <a:chExt cx="4428137" cy="4142354"/>
          </a:xfrm>
        </p:grpSpPr>
        <p:pic>
          <p:nvPicPr>
            <p:cNvPr id="23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6138" y="1274684"/>
              <a:ext cx="4428294" cy="1648032"/>
            </a:xfrm>
            <a:prstGeom prst="rect">
              <a:avLst/>
            </a:prstGeom>
            <a:effectLst/>
          </p:spPr>
        </p:pic>
        <p:sp>
          <p:nvSpPr>
            <p:cNvPr id="233" name="صفحة الكتاب ١٥"/>
            <p:cNvSpPr txBox="1"/>
            <p:nvPr/>
          </p:nvSpPr>
          <p:spPr>
            <a:xfrm rot="18621863">
              <a:off x="411864" y="1764479"/>
              <a:ext cx="3629446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١٥</a:t>
              </a:r>
            </a:p>
          </p:txBody>
        </p:sp>
      </p:grpSp>
      <p:pic>
        <p:nvPicPr>
          <p:cNvPr id="23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82101" y="6148780"/>
            <a:ext cx="3170257" cy="4960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719660"/>
          </a:xfrm>
          <a:prstGeom prst="rect">
            <a:avLst/>
          </a:prstGeom>
        </p:spPr>
      </p:pic>
      <p:pic>
        <p:nvPicPr>
          <p:cNvPr id="239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أ/ فاطمة جبران"/>
          <p:cNvSpPr txBox="1"/>
          <p:nvPr/>
        </p:nvSpPr>
        <p:spPr>
          <a:xfrm>
            <a:off x="0" y="1228898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1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34871" y="1014663"/>
            <a:ext cx="8272528" cy="1292674"/>
          </a:xfrm>
          <a:prstGeom prst="rect">
            <a:avLst/>
          </a:prstGeom>
        </p:spPr>
      </p:pic>
      <p:pic>
        <p:nvPicPr>
          <p:cNvPr id="242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344325" y="2527288"/>
            <a:ext cx="2063074" cy="3300473"/>
          </a:xfrm>
          <a:prstGeom prst="rect">
            <a:avLst/>
          </a:prstGeom>
        </p:spPr>
      </p:pic>
      <p:pic>
        <p:nvPicPr>
          <p:cNvPr id="243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07442" y="2884231"/>
            <a:ext cx="13820686" cy="9451417"/>
          </a:xfrm>
          <a:prstGeom prst="rect">
            <a:avLst/>
          </a:prstGeom>
        </p:spPr>
      </p:pic>
      <p:grpSp>
        <p:nvGrpSpPr>
          <p:cNvPr id="246" name="تجميع"/>
          <p:cNvGrpSpPr/>
          <p:nvPr/>
        </p:nvGrpSpPr>
        <p:grpSpPr>
          <a:xfrm>
            <a:off x="375510" y="220608"/>
            <a:ext cx="4428138" cy="4142355"/>
            <a:chOff x="26216" y="27522"/>
            <a:chExt cx="4428137" cy="4142354"/>
          </a:xfrm>
        </p:grpSpPr>
        <p:pic>
          <p:nvPicPr>
            <p:cNvPr id="24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6138" y="1274684"/>
              <a:ext cx="4428294" cy="1648032"/>
            </a:xfrm>
            <a:prstGeom prst="rect">
              <a:avLst/>
            </a:prstGeom>
            <a:effectLst/>
          </p:spPr>
        </p:pic>
        <p:sp>
          <p:nvSpPr>
            <p:cNvPr id="245" name="صفحة الكتاب ١٦"/>
            <p:cNvSpPr txBox="1"/>
            <p:nvPr/>
          </p:nvSpPr>
          <p:spPr>
            <a:xfrm rot="18621863">
              <a:off x="411864" y="1764479"/>
              <a:ext cx="3629446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١٦</a:t>
              </a:r>
            </a:p>
          </p:txBody>
        </p:sp>
      </p:grpSp>
      <p:pic>
        <p:nvPicPr>
          <p:cNvPr id="24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82101" y="6148780"/>
            <a:ext cx="3170257" cy="4960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719660"/>
          </a:xfrm>
          <a:prstGeom prst="rect">
            <a:avLst/>
          </a:prstGeom>
        </p:spPr>
      </p:pic>
      <p:pic>
        <p:nvPicPr>
          <p:cNvPr id="251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أ/ فاطمة جبران"/>
          <p:cNvSpPr txBox="1"/>
          <p:nvPr/>
        </p:nvSpPr>
        <p:spPr>
          <a:xfrm>
            <a:off x="0" y="1228898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3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79403" y="1859082"/>
            <a:ext cx="14823138" cy="10382138"/>
          </a:xfrm>
          <a:prstGeom prst="rect">
            <a:avLst/>
          </a:prstGeom>
        </p:spPr>
      </p:pic>
      <p:grpSp>
        <p:nvGrpSpPr>
          <p:cNvPr id="256" name="تجميع"/>
          <p:cNvGrpSpPr/>
          <p:nvPr/>
        </p:nvGrpSpPr>
        <p:grpSpPr>
          <a:xfrm>
            <a:off x="375510" y="220608"/>
            <a:ext cx="4428138" cy="4142355"/>
            <a:chOff x="26216" y="27522"/>
            <a:chExt cx="4428137" cy="4142354"/>
          </a:xfrm>
        </p:grpSpPr>
        <p:pic>
          <p:nvPicPr>
            <p:cNvPr id="254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9150087">
              <a:off x="26138" y="1274684"/>
              <a:ext cx="4428294" cy="1648032"/>
            </a:xfrm>
            <a:prstGeom prst="rect">
              <a:avLst/>
            </a:prstGeom>
            <a:effectLst/>
          </p:spPr>
        </p:pic>
        <p:sp>
          <p:nvSpPr>
            <p:cNvPr id="255" name="صفحة الكتاب ١٦"/>
            <p:cNvSpPr txBox="1"/>
            <p:nvPr/>
          </p:nvSpPr>
          <p:spPr>
            <a:xfrm rot="18621863">
              <a:off x="411864" y="1764479"/>
              <a:ext cx="3629446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١٦</a:t>
              </a:r>
            </a:p>
          </p:txBody>
        </p:sp>
      </p:grpSp>
      <p:grpSp>
        <p:nvGrpSpPr>
          <p:cNvPr id="261" name="تجميع"/>
          <p:cNvGrpSpPr/>
          <p:nvPr/>
        </p:nvGrpSpPr>
        <p:grpSpPr>
          <a:xfrm>
            <a:off x="1979453" y="6485868"/>
            <a:ext cx="3171292" cy="5269335"/>
            <a:chOff x="0" y="0"/>
            <a:chExt cx="3171291" cy="5269334"/>
          </a:xfrm>
        </p:grpSpPr>
        <p:pic>
          <p:nvPicPr>
            <p:cNvPr id="25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5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6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551920" y="8685311"/>
            <a:ext cx="2498172" cy="3909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