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hyperlink" Target="https://v-clock.com/timer/#countdown=00:01:00&amp;date=2022-02-25T15:07:59&amp;onzero=1&amp;sound=xylophone&amp;loop=1" TargetMode="External"/><Relationship Id="rId7" Type="http://schemas.openxmlformats.org/officeDocument/2006/relationships/image" Target="../media/image28.png"/><Relationship Id="rId8" Type="http://schemas.openxmlformats.org/officeDocument/2006/relationships/image" Target="../media/image17.png"/><Relationship Id="rId9" Type="http://schemas.openxmlformats.org/officeDocument/2006/relationships/image" Target="../media/image2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17.png"/><Relationship Id="rId9" Type="http://schemas.openxmlformats.org/officeDocument/2006/relationships/image" Target="../media/image3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2.png"/><Relationship Id="rId4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3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youtu.be/S5A-1PZpgtA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Relationship Id="rId7" Type="http://schemas.openxmlformats.org/officeDocument/2006/relationships/image" Target="../media/image17.png"/><Relationship Id="rId8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986536"/>
          </a:xfrm>
          <a:prstGeom prst="rect">
            <a:avLst/>
          </a:prstGeom>
        </p:spPr>
      </p:pic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582101" y="1178733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871" y="6238012"/>
            <a:ext cx="16630688" cy="688614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الفصل  ٩ - ٤ وحدات السعة في النظام المتري"/>
          <p:cNvSpPr txBox="1"/>
          <p:nvPr/>
        </p:nvSpPr>
        <p:spPr>
          <a:xfrm>
            <a:off x="7845802" y="2986812"/>
            <a:ext cx="9329612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 ٩ - ٤ وحدات السعة في النظام المتري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6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6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30191" y="10016742"/>
            <a:ext cx="2853354" cy="1917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أ/ فاطمة جبران"/>
          <p:cNvSpPr txBox="1"/>
          <p:nvPr/>
        </p:nvSpPr>
        <p:spPr>
          <a:xfrm>
            <a:off x="-254915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26288" y="6169376"/>
            <a:ext cx="17674659" cy="1377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58567" y="1228778"/>
            <a:ext cx="10124978" cy="1763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صورة" descr="صورة">
            <a:hlinkClick r:id="rId6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82594" y="2537068"/>
            <a:ext cx="3153149" cy="3127748"/>
          </a:xfrm>
          <a:prstGeom prst="rect">
            <a:avLst/>
          </a:prstGeom>
        </p:spPr>
      </p:pic>
      <p:grpSp>
        <p:nvGrpSpPr>
          <p:cNvPr id="270" name="صفحة الكتاب ٣٠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69" name="صفحة الكتاب ٣٠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٣٠</a:t>
              </a:r>
            </a:p>
          </p:txBody>
        </p:sp>
        <p:pic>
          <p:nvPicPr>
            <p:cNvPr id="268" name="صفحة الكتاب ٣٠ صفحة الكتاب ٣٠" descr="صفحة الكتاب ٣٠ صفحة الكتاب ٣٠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grpSp>
        <p:nvGrpSpPr>
          <p:cNvPr id="275" name="تجميع"/>
          <p:cNvGrpSpPr/>
          <p:nvPr/>
        </p:nvGrpSpPr>
        <p:grpSpPr>
          <a:xfrm>
            <a:off x="892224" y="6492571"/>
            <a:ext cx="2999015" cy="4981702"/>
            <a:chOff x="0" y="0"/>
            <a:chExt cx="2999013" cy="4981701"/>
          </a:xfrm>
        </p:grpSpPr>
        <p:pic>
          <p:nvPicPr>
            <p:cNvPr id="271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21591910">
              <a:off x="302986" y="1376749"/>
              <a:ext cx="2103830" cy="3602483"/>
            </a:xfrm>
            <a:prstGeom prst="rect">
              <a:avLst/>
            </a:prstGeom>
            <a:effectLst/>
          </p:spPr>
        </p:pic>
        <p:sp>
          <p:nvSpPr>
            <p:cNvPr id="272" name="🌟"/>
            <p:cNvSpPr txBox="1"/>
            <p:nvPr/>
          </p:nvSpPr>
          <p:spPr>
            <a:xfrm>
              <a:off x="669823" y="741538"/>
              <a:ext cx="1644113" cy="1371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3" name="🌟"/>
            <p:cNvSpPr txBox="1"/>
            <p:nvPr/>
          </p:nvSpPr>
          <p:spPr>
            <a:xfrm>
              <a:off x="0" y="1427407"/>
              <a:ext cx="1644113" cy="1371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4" name="🌟"/>
            <p:cNvSpPr txBox="1"/>
            <p:nvPr/>
          </p:nvSpPr>
          <p:spPr>
            <a:xfrm>
              <a:off x="1354901" y="0"/>
              <a:ext cx="1644113" cy="1371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7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37516" y="10428375"/>
            <a:ext cx="2887544" cy="1940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2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687393" y="1611162"/>
            <a:ext cx="8668403" cy="158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83673" y="4160745"/>
            <a:ext cx="14308997" cy="1504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40481" y="6565763"/>
            <a:ext cx="15452189" cy="2119549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خط"/>
          <p:cNvSpPr/>
          <p:nvPr/>
        </p:nvSpPr>
        <p:spPr>
          <a:xfrm>
            <a:off x="7564961" y="6115289"/>
            <a:ext cx="10799801" cy="1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6" name="خط"/>
          <p:cNvSpPr/>
          <p:nvPr/>
        </p:nvSpPr>
        <p:spPr>
          <a:xfrm>
            <a:off x="7564961" y="10196914"/>
            <a:ext cx="11582822" cy="1"/>
          </a:xfrm>
          <a:prstGeom prst="lin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8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0" name="صفحة الكتاب ٣٠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89" name="صفحة الكتاب ٣٠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٣٠</a:t>
              </a:r>
            </a:p>
          </p:txBody>
        </p:sp>
        <p:pic>
          <p:nvPicPr>
            <p:cNvPr id="288" name="صفحة الكتاب ٣٠ صفحة الكتاب ٣٠" descr="صفحة الكتاب ٣٠ صفحة الكتاب ٣٠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grpSp>
        <p:nvGrpSpPr>
          <p:cNvPr id="295" name="تجميع"/>
          <p:cNvGrpSpPr/>
          <p:nvPr/>
        </p:nvGrpSpPr>
        <p:grpSpPr>
          <a:xfrm>
            <a:off x="1252012" y="6492571"/>
            <a:ext cx="2811504" cy="4668636"/>
            <a:chOff x="0" y="0"/>
            <a:chExt cx="2811503" cy="4668635"/>
          </a:xfrm>
        </p:grpSpPr>
        <p:pic>
          <p:nvPicPr>
            <p:cNvPr id="291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21591910">
              <a:off x="284836" y="1292257"/>
              <a:ext cx="1970702" cy="3374065"/>
            </a:xfrm>
            <a:prstGeom prst="rect">
              <a:avLst/>
            </a:prstGeom>
            <a:effectLst/>
          </p:spPr>
        </p:pic>
        <p:sp>
          <p:nvSpPr>
            <p:cNvPr id="292" name="🌟"/>
            <p:cNvSpPr txBox="1"/>
            <p:nvPr/>
          </p:nvSpPr>
          <p:spPr>
            <a:xfrm>
              <a:off x="627943" y="695174"/>
              <a:ext cx="1541317" cy="12859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3" name="🌟"/>
            <p:cNvSpPr txBox="1"/>
            <p:nvPr/>
          </p:nvSpPr>
          <p:spPr>
            <a:xfrm>
              <a:off x="0" y="1338160"/>
              <a:ext cx="1541316" cy="1285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4" name="🌟"/>
            <p:cNvSpPr txBox="1"/>
            <p:nvPr/>
          </p:nvSpPr>
          <p:spPr>
            <a:xfrm>
              <a:off x="1270187" y="0"/>
              <a:ext cx="1541317" cy="1285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9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9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5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302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04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08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0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457672"/>
            <a:ext cx="4209138" cy="2828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312" name="قيم نفسك بالنسبة لفهمك للدرس"/>
          <p:cNvSpPr txBox="1"/>
          <p:nvPr/>
        </p:nvSpPr>
        <p:spPr>
          <a:xfrm>
            <a:off x="6038009" y="3577575"/>
            <a:ext cx="12804715" cy="1030846"/>
          </a:xfrm>
          <a:prstGeom prst="rect">
            <a:avLst/>
          </a:prstGeom>
          <a:solidFill>
            <a:srgbClr val="EFCA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lnSpc>
                <a:spcPct val="100000"/>
              </a:lnSpc>
              <a:buClr>
                <a:srgbClr val="9A7865"/>
              </a:buClr>
              <a:defRPr sz="53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316" name="تجميع"/>
          <p:cNvGrpSpPr/>
          <p:nvPr/>
        </p:nvGrpSpPr>
        <p:grpSpPr>
          <a:xfrm>
            <a:off x="16142146" y="6189431"/>
            <a:ext cx="6660687" cy="6099556"/>
            <a:chOff x="26216" y="27522"/>
            <a:chExt cx="6660686" cy="6099555"/>
          </a:xfrm>
        </p:grpSpPr>
        <p:pic>
          <p:nvPicPr>
            <p:cNvPr id="313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314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31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pic>
        <p:nvPicPr>
          <p:cNvPr id="317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3557713" y="5699533"/>
            <a:ext cx="5116433" cy="1843448"/>
          </a:xfrm>
          <a:prstGeom prst="rect">
            <a:avLst/>
          </a:prstGeom>
        </p:spPr>
      </p:pic>
      <p:grpSp>
        <p:nvGrpSpPr>
          <p:cNvPr id="321" name="تجميع"/>
          <p:cNvGrpSpPr/>
          <p:nvPr/>
        </p:nvGrpSpPr>
        <p:grpSpPr>
          <a:xfrm>
            <a:off x="7223027" y="4175286"/>
            <a:ext cx="6660686" cy="6099556"/>
            <a:chOff x="26216" y="27522"/>
            <a:chExt cx="6660686" cy="6099555"/>
          </a:xfrm>
        </p:grpSpPr>
        <p:pic>
          <p:nvPicPr>
            <p:cNvPr id="31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319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32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grpSp>
        <p:nvGrpSpPr>
          <p:cNvPr id="325" name="تجميع"/>
          <p:cNvGrpSpPr/>
          <p:nvPr/>
        </p:nvGrpSpPr>
        <p:grpSpPr>
          <a:xfrm>
            <a:off x="2674442" y="2007191"/>
            <a:ext cx="5890576" cy="5642919"/>
            <a:chOff x="26216" y="0"/>
            <a:chExt cx="5890574" cy="5642918"/>
          </a:xfrm>
        </p:grpSpPr>
        <p:pic>
          <p:nvPicPr>
            <p:cNvPr id="32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8791" y="1829792"/>
              <a:ext cx="5307332" cy="1983335"/>
            </a:xfrm>
            <a:prstGeom prst="rect">
              <a:avLst/>
            </a:prstGeom>
            <a:effectLst/>
          </p:spPr>
        </p:pic>
        <p:sp>
          <p:nvSpPr>
            <p:cNvPr id="323" name="ممتع 🤩"/>
            <p:cNvSpPr txBox="1"/>
            <p:nvPr/>
          </p:nvSpPr>
          <p:spPr>
            <a:xfrm rot="18621863">
              <a:off x="965040" y="1021344"/>
              <a:ext cx="4345799" cy="36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24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2401536" y="357047"/>
              <a:ext cx="1765301" cy="1790701"/>
            </a:xfrm>
            <a:prstGeom prst="rect">
              <a:avLst/>
            </a:prstGeom>
            <a:effectLst/>
          </p:spPr>
        </p:pic>
      </p:grpSp>
      <p:pic>
        <p:nvPicPr>
          <p:cNvPr id="326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3665586" y="5775465"/>
            <a:ext cx="5116432" cy="1843448"/>
          </a:xfrm>
          <a:prstGeom prst="rect">
            <a:avLst/>
          </a:prstGeom>
        </p:spPr>
      </p:pic>
      <p:pic>
        <p:nvPicPr>
          <p:cNvPr id="327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688485" y="937777"/>
            <a:ext cx="9709677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3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31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49" name="تجميع"/>
          <p:cNvGrpSpPr/>
          <p:nvPr/>
        </p:nvGrpSpPr>
        <p:grpSpPr>
          <a:xfrm>
            <a:off x="3384773" y="1052831"/>
            <a:ext cx="19488898" cy="6106913"/>
            <a:chOff x="0" y="-342899"/>
            <a:chExt cx="19488897" cy="6106911"/>
          </a:xfrm>
        </p:grpSpPr>
        <p:pic>
          <p:nvPicPr>
            <p:cNvPr id="333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86837" y="-342901"/>
              <a:ext cx="12945505" cy="1851377"/>
            </a:xfrm>
            <a:prstGeom prst="rect">
              <a:avLst/>
            </a:prstGeom>
            <a:effectLst/>
          </p:spPr>
        </p:pic>
        <p:grpSp>
          <p:nvGrpSpPr>
            <p:cNvPr id="336" name="تجميع"/>
            <p:cNvGrpSpPr/>
            <p:nvPr/>
          </p:nvGrpSpPr>
          <p:grpSpPr>
            <a:xfrm>
              <a:off x="15769657" y="698453"/>
              <a:ext cx="3719241" cy="4220781"/>
              <a:chOff x="0" y="0"/>
              <a:chExt cx="3719239" cy="4220779"/>
            </a:xfrm>
          </p:grpSpPr>
          <p:sp>
            <p:nvSpPr>
              <p:cNvPr id="334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35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39" name="تجميع"/>
            <p:cNvGrpSpPr/>
            <p:nvPr/>
          </p:nvGrpSpPr>
          <p:grpSpPr>
            <a:xfrm>
              <a:off x="12050418" y="1310128"/>
              <a:ext cx="3719240" cy="4220781"/>
              <a:chOff x="0" y="0"/>
              <a:chExt cx="3719239" cy="4220779"/>
            </a:xfrm>
          </p:grpSpPr>
          <p:sp>
            <p:nvSpPr>
              <p:cNvPr id="337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38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42" name="تجميع"/>
            <p:cNvGrpSpPr/>
            <p:nvPr/>
          </p:nvGrpSpPr>
          <p:grpSpPr>
            <a:xfrm>
              <a:off x="8051133" y="1543231"/>
              <a:ext cx="3719241" cy="4220781"/>
              <a:chOff x="0" y="0"/>
              <a:chExt cx="3719239" cy="4220779"/>
            </a:xfrm>
          </p:grpSpPr>
          <p:sp>
            <p:nvSpPr>
              <p:cNvPr id="340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41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45" name="تجميع"/>
            <p:cNvGrpSpPr/>
            <p:nvPr/>
          </p:nvGrpSpPr>
          <p:grpSpPr>
            <a:xfrm>
              <a:off x="4051848" y="1543231"/>
              <a:ext cx="3719241" cy="4220781"/>
              <a:chOff x="0" y="0"/>
              <a:chExt cx="3719239" cy="4220779"/>
            </a:xfrm>
          </p:grpSpPr>
          <p:sp>
            <p:nvSpPr>
              <p:cNvPr id="343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44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48" name="تجميع"/>
            <p:cNvGrpSpPr/>
            <p:nvPr/>
          </p:nvGrpSpPr>
          <p:grpSpPr>
            <a:xfrm>
              <a:off x="0" y="698453"/>
              <a:ext cx="3719240" cy="4220781"/>
              <a:chOff x="0" y="0"/>
              <a:chExt cx="3719239" cy="4220779"/>
            </a:xfrm>
          </p:grpSpPr>
          <p:sp>
            <p:nvSpPr>
              <p:cNvPr id="346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47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  <p:pic>
        <p:nvPicPr>
          <p:cNvPr id="350" name="صورة" descr="صورة"/>
          <p:cNvPicPr>
            <a:picLocks noChangeAspect="1"/>
          </p:cNvPicPr>
          <p:nvPr/>
        </p:nvPicPr>
        <p:blipFill>
          <a:blip r:embed="rId4">
            <a:alphaModFix amt="23509"/>
            <a:extLst/>
          </a:blip>
          <a:stretch>
            <a:fillRect/>
          </a:stretch>
        </p:blipFill>
        <p:spPr>
          <a:xfrm>
            <a:off x="4851429" y="6671004"/>
            <a:ext cx="15459936" cy="6401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5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5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60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357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59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9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3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4089" y="451742"/>
            <a:ext cx="12945505" cy="1851377"/>
          </a:xfrm>
          <a:prstGeom prst="rect">
            <a:avLst/>
          </a:prstGeom>
        </p:spPr>
      </p:pic>
      <p:pic>
        <p:nvPicPr>
          <p:cNvPr id="16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44212" y="2776453"/>
            <a:ext cx="15976563" cy="8065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7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7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4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5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6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8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2863" y="7988478"/>
            <a:ext cx="6948272" cy="4668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IMG_1451.jpeg" descr="IMG_1451.jpe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276536">
            <a:off x="4339128" y="4027139"/>
            <a:ext cx="6279017" cy="3275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931133" y="1249076"/>
            <a:ext cx="7974253" cy="1723338"/>
          </a:xfrm>
          <a:prstGeom prst="rect">
            <a:avLst/>
          </a:prstGeom>
        </p:spPr>
      </p:pic>
      <p:pic>
        <p:nvPicPr>
          <p:cNvPr id="18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138395" y="2423162"/>
            <a:ext cx="2948171" cy="4148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4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44654" y="1208294"/>
            <a:ext cx="9762512" cy="1985794"/>
          </a:xfrm>
          <a:prstGeom prst="rect">
            <a:avLst/>
          </a:prstGeom>
        </p:spPr>
      </p:pic>
      <p:pic>
        <p:nvPicPr>
          <p:cNvPr id="195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138395" y="3303160"/>
            <a:ext cx="2948171" cy="4148781"/>
          </a:xfrm>
          <a:prstGeom prst="rect">
            <a:avLst/>
          </a:prstGeom>
        </p:spPr>
      </p:pic>
      <p:pic>
        <p:nvPicPr>
          <p:cNvPr id="19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75734" y="3716671"/>
            <a:ext cx="7010882" cy="80706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صفحة الكتاب ٢٨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198" name="صفحة الكتاب ٢٨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٢٨</a:t>
              </a:r>
            </a:p>
          </p:txBody>
        </p:sp>
        <p:pic>
          <p:nvPicPr>
            <p:cNvPr id="197" name="صفحة الكتاب ٢٨ صفحة الكتاب ٢٨" descr="صفحة الكتاب ٢٨ صفحة الكتاب ٢٨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0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6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44654" y="1208294"/>
            <a:ext cx="9762512" cy="1985794"/>
          </a:xfrm>
          <a:prstGeom prst="rect">
            <a:avLst/>
          </a:prstGeom>
        </p:spPr>
      </p:pic>
      <p:pic>
        <p:nvPicPr>
          <p:cNvPr id="207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138395" y="3303160"/>
            <a:ext cx="2948171" cy="4148781"/>
          </a:xfrm>
          <a:prstGeom prst="rect">
            <a:avLst/>
          </a:prstGeom>
        </p:spPr>
      </p:pic>
      <p:pic>
        <p:nvPicPr>
          <p:cNvPr id="20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40986" y="3931074"/>
            <a:ext cx="15197410" cy="70417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صفحة الكتاب ٢٨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10" name="صفحة الكتاب ٢٨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٢٨</a:t>
              </a:r>
            </a:p>
          </p:txBody>
        </p:sp>
        <p:pic>
          <p:nvPicPr>
            <p:cNvPr id="209" name="صفحة الكتاب ٢٨ صفحة الكتاب ٢٨" descr="صفحة الكتاب ٢٨ صفحة الكتاب ٢٨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4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5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9241960"/>
            <a:ext cx="3041825" cy="204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8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44654" y="1208294"/>
            <a:ext cx="9762512" cy="1985794"/>
          </a:xfrm>
          <a:prstGeom prst="rect">
            <a:avLst/>
          </a:prstGeom>
        </p:spPr>
      </p:pic>
      <p:pic>
        <p:nvPicPr>
          <p:cNvPr id="219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138395" y="3303160"/>
            <a:ext cx="2948171" cy="4148781"/>
          </a:xfrm>
          <a:prstGeom prst="rect">
            <a:avLst/>
          </a:prstGeom>
        </p:spPr>
      </p:pic>
      <p:grpSp>
        <p:nvGrpSpPr>
          <p:cNvPr id="222" name="صفحة الكتاب ٢٩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21" name="صفحة الكتاب ٢٩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٢٩</a:t>
              </a:r>
            </a:p>
          </p:txBody>
        </p:sp>
        <p:pic>
          <p:nvPicPr>
            <p:cNvPr id="220" name="صفحة الكتاب ٢٩ صفحة الكتاب ٢٩" descr="صفحة الكتاب ٢٩ صفحة الكتاب ٢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pic>
        <p:nvPicPr>
          <p:cNvPr id="22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442733" y="3069188"/>
            <a:ext cx="9010006" cy="9432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7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7207" y="10913535"/>
            <a:ext cx="2047184" cy="137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أ/ فاطمة جبران"/>
          <p:cNvSpPr txBox="1"/>
          <p:nvPr/>
        </p:nvSpPr>
        <p:spPr>
          <a:xfrm>
            <a:off x="110737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0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86786" y="1733934"/>
            <a:ext cx="13301922" cy="17953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صفحة الكتاب ٢٩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32" name="صفحة الكتاب ٢٩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٢٩</a:t>
              </a:r>
            </a:p>
          </p:txBody>
        </p:sp>
        <p:pic>
          <p:nvPicPr>
            <p:cNvPr id="231" name="صفحة الكتاب ٢٩ صفحة الكتاب ٢٩" descr="صفحة الكتاب ٢٩ صفحة الكتاب ٢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pic>
        <p:nvPicPr>
          <p:cNvPr id="23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04206" y="3776378"/>
            <a:ext cx="18060186" cy="54655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تجميع"/>
          <p:cNvGrpSpPr/>
          <p:nvPr/>
        </p:nvGrpSpPr>
        <p:grpSpPr>
          <a:xfrm>
            <a:off x="892224" y="6492571"/>
            <a:ext cx="2870830" cy="4767686"/>
            <a:chOff x="0" y="0"/>
            <a:chExt cx="2870828" cy="4767684"/>
          </a:xfrm>
        </p:grpSpPr>
        <p:pic>
          <p:nvPicPr>
            <p:cNvPr id="23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290578" y="1318989"/>
              <a:ext cx="2012822" cy="3446333"/>
            </a:xfrm>
            <a:prstGeom prst="rect">
              <a:avLst/>
            </a:prstGeom>
            <a:effectLst/>
          </p:spPr>
        </p:pic>
        <p:sp>
          <p:nvSpPr>
            <p:cNvPr id="236" name="🌟"/>
            <p:cNvSpPr txBox="1"/>
            <p:nvPr/>
          </p:nvSpPr>
          <p:spPr>
            <a:xfrm>
              <a:off x="641193" y="709843"/>
              <a:ext cx="1573840" cy="1313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37" name="🌟"/>
            <p:cNvSpPr txBox="1"/>
            <p:nvPr/>
          </p:nvSpPr>
          <p:spPr>
            <a:xfrm>
              <a:off x="0" y="1366397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38" name="🌟"/>
            <p:cNvSpPr txBox="1"/>
            <p:nvPr/>
          </p:nvSpPr>
          <p:spPr>
            <a:xfrm>
              <a:off x="1296989" y="0"/>
              <a:ext cx="1573840" cy="1313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58944" y="10905242"/>
            <a:ext cx="2059528" cy="1383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أ/ فاطمة جبران"/>
          <p:cNvSpPr txBox="1"/>
          <p:nvPr/>
        </p:nvSpPr>
        <p:spPr>
          <a:xfrm>
            <a:off x="770804" y="11285686"/>
            <a:ext cx="302188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6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34432" y="3986374"/>
            <a:ext cx="18554276" cy="1658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86786" y="1733934"/>
            <a:ext cx="13301922" cy="1795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26093" y="8159434"/>
            <a:ext cx="15462615" cy="1774399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خط"/>
          <p:cNvSpPr/>
          <p:nvPr/>
        </p:nvSpPr>
        <p:spPr>
          <a:xfrm>
            <a:off x="6577793" y="6902389"/>
            <a:ext cx="14797276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0" name="خط"/>
          <p:cNvSpPr/>
          <p:nvPr/>
        </p:nvSpPr>
        <p:spPr>
          <a:xfrm>
            <a:off x="7845943" y="10603285"/>
            <a:ext cx="13169332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53" name="صفحة الكتاب ٢٩"/>
          <p:cNvGrpSpPr/>
          <p:nvPr/>
        </p:nvGrpSpPr>
        <p:grpSpPr>
          <a:xfrm rot="18900000">
            <a:off x="2171913" y="2735535"/>
            <a:ext cx="4582563" cy="1587501"/>
            <a:chOff x="0" y="0"/>
            <a:chExt cx="4582562" cy="1587500"/>
          </a:xfrm>
        </p:grpSpPr>
        <p:sp>
          <p:nvSpPr>
            <p:cNvPr id="252" name="صفحة الكتاب ٢٩"/>
            <p:cNvSpPr txBox="1"/>
            <p:nvPr/>
          </p:nvSpPr>
          <p:spPr>
            <a:xfrm>
              <a:off x="215900" y="139699"/>
              <a:ext cx="4150763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٢٩</a:t>
              </a:r>
            </a:p>
          </p:txBody>
        </p:sp>
        <p:pic>
          <p:nvPicPr>
            <p:cNvPr id="251" name="صفحة الكتاب ٢٩ صفحة الكتاب ٢٩" descr="صفحة الكتاب ٢٩ صفحة الكتاب ٢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4582563" cy="1587501"/>
            </a:xfrm>
            <a:prstGeom prst="rect">
              <a:avLst/>
            </a:prstGeom>
            <a:effectLst/>
          </p:spPr>
        </p:pic>
      </p:grpSp>
      <p:grpSp>
        <p:nvGrpSpPr>
          <p:cNvPr id="258" name="تجميع"/>
          <p:cNvGrpSpPr/>
          <p:nvPr/>
        </p:nvGrpSpPr>
        <p:grpSpPr>
          <a:xfrm>
            <a:off x="1291903" y="6102432"/>
            <a:ext cx="3171292" cy="5269336"/>
            <a:chOff x="0" y="0"/>
            <a:chExt cx="3171291" cy="5269334"/>
          </a:xfrm>
        </p:grpSpPr>
        <p:pic>
          <p:nvPicPr>
            <p:cNvPr id="254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5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