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youtu.be/ds-WM46RuaI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٧ تقدير الحجم وقياسه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٧ تقدير الحجم وقياسه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6786" y="1733934"/>
            <a:ext cx="13301922" cy="179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صفحة الكتاب ٤٢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265" name="صفحة الكتاب ٤٢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٤٢</a:t>
              </a:r>
            </a:p>
          </p:txBody>
        </p:sp>
        <p:pic>
          <p:nvPicPr>
            <p:cNvPr id="264" name="صفحة الكتاب ٤٢ صفحة الكتاب ٤٢" descr="صفحة الكتاب ٤٢ صفحة الكتاب ٤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271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26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68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58991" y="4784255"/>
            <a:ext cx="9752641" cy="3901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95255" y="4784255"/>
            <a:ext cx="6983063" cy="2758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2" name="صفحة الكتاب ٤٢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281" name="صفحة الكتاب ٤٢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٤٢</a:t>
              </a:r>
            </a:p>
          </p:txBody>
        </p:sp>
        <p:pic>
          <p:nvPicPr>
            <p:cNvPr id="280" name="صفحة الكتاب ٤٢ صفحة الكتاب ٤٢" descr="صفحة الكتاب ٤٢ صفحة الكتاب ٤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287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8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4558" y="1027402"/>
            <a:ext cx="9959832" cy="2036397"/>
          </a:xfrm>
          <a:prstGeom prst="rect">
            <a:avLst/>
          </a:prstGeom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44640" y="3194087"/>
            <a:ext cx="15992152" cy="412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791035" y="6858000"/>
            <a:ext cx="1226173" cy="107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9" name="صفحة الكتاب ٤٢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298" name="صفحة الكتاب ٤٢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٤٢</a:t>
              </a:r>
            </a:p>
          </p:txBody>
        </p:sp>
        <p:pic>
          <p:nvPicPr>
            <p:cNvPr id="297" name="صفحة الكتاب ٤٢ صفحة الكتاب ٤٢" descr="صفحة الكتاب ٤٢ صفحة الكتاب ٤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04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30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301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2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3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4558" y="1027402"/>
            <a:ext cx="9959832" cy="2036397"/>
          </a:xfrm>
          <a:prstGeom prst="rect">
            <a:avLst/>
          </a:prstGeom>
        </p:spPr>
      </p:pic>
      <p:pic>
        <p:nvPicPr>
          <p:cNvPr id="30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91035" y="6858000"/>
            <a:ext cx="1226173" cy="107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86126" y="3194087"/>
            <a:ext cx="11954673" cy="507809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خط"/>
          <p:cNvSpPr/>
          <p:nvPr/>
        </p:nvSpPr>
        <p:spPr>
          <a:xfrm>
            <a:off x="6990382" y="9248767"/>
            <a:ext cx="1450705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9" name="خط"/>
          <p:cNvSpPr/>
          <p:nvPr/>
        </p:nvSpPr>
        <p:spPr>
          <a:xfrm>
            <a:off x="6990384" y="10593575"/>
            <a:ext cx="14507054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8" name="صفحة الكتاب ٤٢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317" name="صفحة الكتاب ٤٢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٤٢</a:t>
              </a:r>
            </a:p>
          </p:txBody>
        </p:sp>
        <p:pic>
          <p:nvPicPr>
            <p:cNvPr id="316" name="صفحة الكتاب ٤٢ صفحة الكتاب ٤٢" descr="صفحة الكتاب ٤٢ صفحة الكتاب ٤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23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320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92000" y="1347839"/>
            <a:ext cx="11048917" cy="2133589"/>
          </a:xfrm>
          <a:prstGeom prst="rect">
            <a:avLst/>
          </a:prstGeom>
        </p:spPr>
      </p:pic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63628" y="4036556"/>
            <a:ext cx="17062671" cy="3511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57615" y="9347167"/>
            <a:ext cx="9848800" cy="108599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خط"/>
          <p:cNvSpPr/>
          <p:nvPr/>
        </p:nvSpPr>
        <p:spPr>
          <a:xfrm>
            <a:off x="10607360" y="10878661"/>
            <a:ext cx="7109099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8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3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37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41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45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49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4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47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4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50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54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5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52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5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58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5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56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5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59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60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6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6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2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66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69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6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6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72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7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7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75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7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7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78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7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7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81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79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80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83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8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39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9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33948" y="3531510"/>
            <a:ext cx="18635431" cy="488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4339128" y="4027139"/>
            <a:ext cx="6279017" cy="327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44758" y="1696983"/>
            <a:ext cx="9904569" cy="2243201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6" name="صفحة الكتاب ٤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5" name="صفحة الكتاب ٤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٤٠</a:t>
              </a:r>
            </a:p>
          </p:txBody>
        </p:sp>
        <p:pic>
          <p:nvPicPr>
            <p:cNvPr id="194" name="صفحة الكتاب ٤٠ صفحة الكتاب ٤٠" descr="صفحة الكتاب ٤٠ صفحة الكتاب ٤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7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5354" y="1347839"/>
            <a:ext cx="11651212" cy="2543760"/>
          </a:xfrm>
          <a:prstGeom prst="rect">
            <a:avLst/>
          </a:prstGeom>
        </p:spPr>
      </p:pic>
      <p:pic>
        <p:nvPicPr>
          <p:cNvPr id="198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63581" y="4595781"/>
            <a:ext cx="16347049" cy="6073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04028" y="3891598"/>
            <a:ext cx="3084897" cy="143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9" name="صفحة الكتاب ٤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8" name="صفحة الكتاب ٤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٤٠</a:t>
              </a:r>
            </a:p>
          </p:txBody>
        </p:sp>
        <p:pic>
          <p:nvPicPr>
            <p:cNvPr id="207" name="صفحة الكتاب ٤٠ صفحة الكتاب ٤٠" descr="صفحة الكتاب ٤٠ صفحة الكتاب ٤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0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5354" y="1347839"/>
            <a:ext cx="11651212" cy="2543760"/>
          </a:xfrm>
          <a:prstGeom prst="rect">
            <a:avLst/>
          </a:prstGeom>
        </p:spPr>
      </p:pic>
      <p:pic>
        <p:nvPicPr>
          <p:cNvPr id="21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4028" y="3891598"/>
            <a:ext cx="3084897" cy="143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12687" y="4195620"/>
            <a:ext cx="8148180" cy="7839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00763" y="7058135"/>
            <a:ext cx="8016818" cy="3254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3" name="صفحة الكتاب ٤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2" name="صفحة الكتاب ٤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٤١</a:t>
              </a:r>
            </a:p>
          </p:txBody>
        </p:sp>
        <p:pic>
          <p:nvPicPr>
            <p:cNvPr id="221" name="صفحة الكتاب ٤١ صفحة الكتاب ٤١" descr="صفحة الكتاب ٤١ صفحة الكتاب ٤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5354" y="1347839"/>
            <a:ext cx="11651212" cy="2543760"/>
          </a:xfrm>
          <a:prstGeom prst="rect">
            <a:avLst/>
          </a:prstGeom>
        </p:spPr>
      </p:pic>
      <p:pic>
        <p:nvPicPr>
          <p:cNvPr id="22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4028" y="3891598"/>
            <a:ext cx="3084897" cy="1434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صورة"/>
          <p:cNvGrpSpPr/>
          <p:nvPr/>
        </p:nvGrpSpPr>
        <p:grpSpPr>
          <a:xfrm>
            <a:off x="4908789" y="5391103"/>
            <a:ext cx="15847155" cy="4530442"/>
            <a:chOff x="0" y="0"/>
            <a:chExt cx="15847153" cy="4530440"/>
          </a:xfrm>
        </p:grpSpPr>
        <p:pic>
          <p:nvPicPr>
            <p:cNvPr id="22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5415354" cy="3971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5847154" cy="45304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8" name="صفحة الكتاب ٤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7" name="صفحة الكتاب ٤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٤١</a:t>
              </a:r>
            </a:p>
          </p:txBody>
        </p:sp>
        <p:pic>
          <p:nvPicPr>
            <p:cNvPr id="236" name="صفحة الكتاب ٤١ صفحة الكتاب ٤١" descr="صفحة الكتاب ٤١ صفحة الكتاب ٤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9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5354" y="1347839"/>
            <a:ext cx="11651212" cy="2543760"/>
          </a:xfrm>
          <a:prstGeom prst="rect">
            <a:avLst/>
          </a:prstGeom>
        </p:spPr>
      </p:pic>
      <p:pic>
        <p:nvPicPr>
          <p:cNvPr id="24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4028" y="3891598"/>
            <a:ext cx="3084897" cy="143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88925" y="3956288"/>
            <a:ext cx="11864099" cy="8795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660866" y="8047491"/>
            <a:ext cx="1925957" cy="192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2" name="صفحة الكتاب ٤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1" name="صفحة الكتاب ٤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٤١</a:t>
              </a:r>
            </a:p>
          </p:txBody>
        </p:sp>
        <p:pic>
          <p:nvPicPr>
            <p:cNvPr id="250" name="صفحة الكتاب ٤١ صفحة الكتاب ٤١" descr="صفحة الكتاب ٤١ صفحة الكتاب ٤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3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5354" y="1347839"/>
            <a:ext cx="11651212" cy="2543760"/>
          </a:xfrm>
          <a:prstGeom prst="rect">
            <a:avLst/>
          </a:prstGeom>
        </p:spPr>
      </p:pic>
      <p:pic>
        <p:nvPicPr>
          <p:cNvPr id="25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60866" y="3529285"/>
            <a:ext cx="2425701" cy="3352801"/>
          </a:xfrm>
          <a:prstGeom prst="rect">
            <a:avLst/>
          </a:prstGeom>
        </p:spPr>
      </p:pic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4028" y="3891598"/>
            <a:ext cx="3084897" cy="143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25205" y="4035522"/>
            <a:ext cx="11330198" cy="8253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