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بحر تحت السماء عند غروب الشمس ٢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بحر تحت السماء عند غروب الشمس ١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الشاطئ والبحر عند غروب الشمس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الشاطئ والبحر عند غروب الشمس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شاطئ والبحر عند غروب الشمس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بحر تحت السماء عند غروب الشمس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بحر تحت السماء عند غروب الشمس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42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9" Type="http://schemas.openxmlformats.org/officeDocument/2006/relationships/image" Target="../media/image48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49.png"/><Relationship Id="rId4" Type="http://schemas.openxmlformats.org/officeDocument/2006/relationships/image" Target="../media/image2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4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hyperlink" Target="https://youtu.be/FZ2sHT9uIqo" TargetMode="External"/><Relationship Id="rId5" Type="http://schemas.openxmlformats.org/officeDocument/2006/relationships/image" Target="../media/image2.jpeg"/><Relationship Id="rId6" Type="http://schemas.openxmlformats.org/officeDocument/2006/relationships/image" Target="../media/image13.png"/><Relationship Id="rId7" Type="http://schemas.openxmlformats.org/officeDocument/2006/relationships/image" Target="../media/image1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1" Type="http://schemas.openxmlformats.org/officeDocument/2006/relationships/image" Target="../media/image21.png"/><Relationship Id="rId12" Type="http://schemas.openxmlformats.org/officeDocument/2006/relationships/image" Target="../media/image2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3.png"/><Relationship Id="rId11" Type="http://schemas.openxmlformats.org/officeDocument/2006/relationships/image" Target="../media/image2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5.png"/><Relationship Id="rId11" Type="http://schemas.openxmlformats.org/officeDocument/2006/relationships/image" Target="../media/image2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909" y="498170"/>
            <a:ext cx="23716182" cy="12986536"/>
          </a:xfrm>
          <a:prstGeom prst="rect">
            <a:avLst/>
          </a:prstGeom>
        </p:spPr>
      </p:pic>
      <p:pic>
        <p:nvPicPr>
          <p:cNvPr id="153" name="IMG_1546.jpeg" descr="IMG_1546.jpeg"/>
          <p:cNvPicPr>
            <a:picLocks noChangeAspect="1"/>
          </p:cNvPicPr>
          <p:nvPr/>
        </p:nvPicPr>
        <p:blipFill>
          <a:blip r:embed="rId3">
            <a:alphaModFix amt="54243"/>
            <a:extLst/>
          </a:blip>
          <a:stretch>
            <a:fillRect/>
          </a:stretch>
        </p:blipFill>
        <p:spPr>
          <a:xfrm>
            <a:off x="582101" y="740243"/>
            <a:ext cx="1186696" cy="1069972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أ/ فاطمة جبران"/>
          <p:cNvSpPr txBox="1"/>
          <p:nvPr/>
        </p:nvSpPr>
        <p:spPr>
          <a:xfrm>
            <a:off x="582101" y="11787336"/>
            <a:ext cx="3958908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55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03871" y="6238012"/>
            <a:ext cx="16630688" cy="6886145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الفصل  ٩ - ٨ الزمن المنقضي"/>
          <p:cNvSpPr txBox="1"/>
          <p:nvPr/>
        </p:nvSpPr>
        <p:spPr>
          <a:xfrm>
            <a:off x="7845802" y="2986812"/>
            <a:ext cx="9329612" cy="32512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2400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 sz="24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 sz="12400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الفصل  ٩ - ٨ الزمن المنقضي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71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72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017207" y="10913535"/>
            <a:ext cx="2047184" cy="13754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أ/ فاطمة جبران"/>
          <p:cNvSpPr txBox="1"/>
          <p:nvPr/>
        </p:nvSpPr>
        <p:spPr>
          <a:xfrm>
            <a:off x="110737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75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88413" y="1213069"/>
            <a:ext cx="13301923" cy="179535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8" name="صفحة الكتاب ٤٤"/>
          <p:cNvGrpSpPr/>
          <p:nvPr/>
        </p:nvGrpSpPr>
        <p:grpSpPr>
          <a:xfrm rot="18900000">
            <a:off x="1383292" y="3062193"/>
            <a:ext cx="5506490" cy="1587501"/>
            <a:chOff x="0" y="0"/>
            <a:chExt cx="5506488" cy="1587500"/>
          </a:xfrm>
        </p:grpSpPr>
        <p:sp>
          <p:nvSpPr>
            <p:cNvPr id="277" name="صفحة الكتاب ٤٤"/>
            <p:cNvSpPr txBox="1"/>
            <p:nvPr/>
          </p:nvSpPr>
          <p:spPr>
            <a:xfrm>
              <a:off x="215899" y="139699"/>
              <a:ext cx="5074690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٤٤</a:t>
              </a:r>
            </a:p>
          </p:txBody>
        </p:sp>
        <p:pic>
          <p:nvPicPr>
            <p:cNvPr id="276" name="صفحة الكتاب ٤٤ صفحة الكتاب ٤٤" descr="صفحة الكتاب ٤٤ صفحة الكتاب ٤٤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5506489" cy="1587501"/>
            </a:xfrm>
            <a:prstGeom prst="rect">
              <a:avLst/>
            </a:prstGeom>
            <a:effectLst/>
          </p:spPr>
        </p:pic>
      </p:grpSp>
      <p:grpSp>
        <p:nvGrpSpPr>
          <p:cNvPr id="283" name="تجميع"/>
          <p:cNvGrpSpPr/>
          <p:nvPr/>
        </p:nvGrpSpPr>
        <p:grpSpPr>
          <a:xfrm>
            <a:off x="892224" y="6492571"/>
            <a:ext cx="2870830" cy="4767686"/>
            <a:chOff x="0" y="0"/>
            <a:chExt cx="2870828" cy="4767684"/>
          </a:xfrm>
        </p:grpSpPr>
        <p:pic>
          <p:nvPicPr>
            <p:cNvPr id="279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21591910">
              <a:off x="290578" y="1318989"/>
              <a:ext cx="2012822" cy="3446333"/>
            </a:xfrm>
            <a:prstGeom prst="rect">
              <a:avLst/>
            </a:prstGeom>
            <a:effectLst/>
          </p:spPr>
        </p:pic>
        <p:sp>
          <p:nvSpPr>
            <p:cNvPr id="280" name="🌟"/>
            <p:cNvSpPr txBox="1"/>
            <p:nvPr/>
          </p:nvSpPr>
          <p:spPr>
            <a:xfrm>
              <a:off x="641193" y="709843"/>
              <a:ext cx="1573840" cy="1313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81" name="🌟"/>
            <p:cNvSpPr txBox="1"/>
            <p:nvPr/>
          </p:nvSpPr>
          <p:spPr>
            <a:xfrm>
              <a:off x="0" y="1366397"/>
              <a:ext cx="1573840" cy="1313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82" name="🌟"/>
            <p:cNvSpPr txBox="1"/>
            <p:nvPr/>
          </p:nvSpPr>
          <p:spPr>
            <a:xfrm>
              <a:off x="1296989" y="0"/>
              <a:ext cx="1573840" cy="1313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284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488413" y="3194087"/>
            <a:ext cx="13109477" cy="7038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142394" y="5397515"/>
            <a:ext cx="18455496" cy="32877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88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89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017207" y="10913535"/>
            <a:ext cx="2047184" cy="13754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أ/ فاطمة جبران"/>
          <p:cNvSpPr txBox="1"/>
          <p:nvPr/>
        </p:nvSpPr>
        <p:spPr>
          <a:xfrm>
            <a:off x="110737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92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88413" y="1213069"/>
            <a:ext cx="13301923" cy="179535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5" name="صفحة الكتاب ٤٤"/>
          <p:cNvGrpSpPr/>
          <p:nvPr/>
        </p:nvGrpSpPr>
        <p:grpSpPr>
          <a:xfrm rot="18900000">
            <a:off x="1383292" y="3062193"/>
            <a:ext cx="5506490" cy="1587501"/>
            <a:chOff x="0" y="0"/>
            <a:chExt cx="5506488" cy="1587500"/>
          </a:xfrm>
        </p:grpSpPr>
        <p:sp>
          <p:nvSpPr>
            <p:cNvPr id="294" name="صفحة الكتاب ٤٤"/>
            <p:cNvSpPr txBox="1"/>
            <p:nvPr/>
          </p:nvSpPr>
          <p:spPr>
            <a:xfrm>
              <a:off x="215899" y="139699"/>
              <a:ext cx="5074690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٤٤</a:t>
              </a:r>
            </a:p>
          </p:txBody>
        </p:sp>
        <p:pic>
          <p:nvPicPr>
            <p:cNvPr id="293" name="صفحة الكتاب ٤٤ صفحة الكتاب ٤٤" descr="صفحة الكتاب ٤٤ صفحة الكتاب ٤٤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5506489" cy="1587501"/>
            </a:xfrm>
            <a:prstGeom prst="rect">
              <a:avLst/>
            </a:prstGeom>
            <a:effectLst/>
          </p:spPr>
        </p:pic>
      </p:grpSp>
      <p:grpSp>
        <p:nvGrpSpPr>
          <p:cNvPr id="300" name="تجميع"/>
          <p:cNvGrpSpPr/>
          <p:nvPr/>
        </p:nvGrpSpPr>
        <p:grpSpPr>
          <a:xfrm>
            <a:off x="892224" y="6492571"/>
            <a:ext cx="2870830" cy="4767686"/>
            <a:chOff x="0" y="0"/>
            <a:chExt cx="2870828" cy="4767684"/>
          </a:xfrm>
        </p:grpSpPr>
        <p:pic>
          <p:nvPicPr>
            <p:cNvPr id="296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21591910">
              <a:off x="290578" y="1318989"/>
              <a:ext cx="2012822" cy="3446333"/>
            </a:xfrm>
            <a:prstGeom prst="rect">
              <a:avLst/>
            </a:prstGeom>
            <a:effectLst/>
          </p:spPr>
        </p:pic>
        <p:sp>
          <p:nvSpPr>
            <p:cNvPr id="297" name="🌟"/>
            <p:cNvSpPr txBox="1"/>
            <p:nvPr/>
          </p:nvSpPr>
          <p:spPr>
            <a:xfrm>
              <a:off x="641193" y="709843"/>
              <a:ext cx="1573840" cy="1313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98" name="🌟"/>
            <p:cNvSpPr txBox="1"/>
            <p:nvPr/>
          </p:nvSpPr>
          <p:spPr>
            <a:xfrm>
              <a:off x="0" y="1366397"/>
              <a:ext cx="1573840" cy="1313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99" name="🌟"/>
            <p:cNvSpPr txBox="1"/>
            <p:nvPr/>
          </p:nvSpPr>
          <p:spPr>
            <a:xfrm>
              <a:off x="1296989" y="0"/>
              <a:ext cx="1573840" cy="1313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01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886984" y="3194087"/>
            <a:ext cx="15177407" cy="2924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040804" y="6118900"/>
            <a:ext cx="3892901" cy="36045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305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306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017207" y="10913535"/>
            <a:ext cx="2047184" cy="137545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أ/ فاطمة جبران"/>
          <p:cNvSpPr txBox="1"/>
          <p:nvPr/>
        </p:nvSpPr>
        <p:spPr>
          <a:xfrm>
            <a:off x="110737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09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88413" y="1213069"/>
            <a:ext cx="13301923" cy="179535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2" name="صفحة الكتاب ٤٥"/>
          <p:cNvGrpSpPr/>
          <p:nvPr/>
        </p:nvGrpSpPr>
        <p:grpSpPr>
          <a:xfrm rot="18900000">
            <a:off x="1383292" y="3062193"/>
            <a:ext cx="5506490" cy="1587501"/>
            <a:chOff x="0" y="0"/>
            <a:chExt cx="5506488" cy="1587500"/>
          </a:xfrm>
        </p:grpSpPr>
        <p:sp>
          <p:nvSpPr>
            <p:cNvPr id="311" name="صفحة الكتاب ٤٥"/>
            <p:cNvSpPr txBox="1"/>
            <p:nvPr/>
          </p:nvSpPr>
          <p:spPr>
            <a:xfrm>
              <a:off x="215899" y="139699"/>
              <a:ext cx="5074690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٤٥</a:t>
              </a:r>
            </a:p>
          </p:txBody>
        </p:sp>
        <p:pic>
          <p:nvPicPr>
            <p:cNvPr id="310" name="صفحة الكتاب ٤٥ صفحة الكتاب ٤٥" descr="صفحة الكتاب ٤٥ صفحة الكتاب ٤٥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5506489" cy="1587501"/>
            </a:xfrm>
            <a:prstGeom prst="rect">
              <a:avLst/>
            </a:prstGeom>
            <a:effectLst/>
          </p:spPr>
        </p:pic>
      </p:grpSp>
      <p:grpSp>
        <p:nvGrpSpPr>
          <p:cNvPr id="317" name="تجميع"/>
          <p:cNvGrpSpPr/>
          <p:nvPr/>
        </p:nvGrpSpPr>
        <p:grpSpPr>
          <a:xfrm>
            <a:off x="892224" y="6492571"/>
            <a:ext cx="2870830" cy="4767686"/>
            <a:chOff x="0" y="0"/>
            <a:chExt cx="2870828" cy="4767684"/>
          </a:xfrm>
        </p:grpSpPr>
        <p:pic>
          <p:nvPicPr>
            <p:cNvPr id="313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21591910">
              <a:off x="290578" y="1318989"/>
              <a:ext cx="2012822" cy="3446333"/>
            </a:xfrm>
            <a:prstGeom prst="rect">
              <a:avLst/>
            </a:prstGeom>
            <a:effectLst/>
          </p:spPr>
        </p:pic>
        <p:sp>
          <p:nvSpPr>
            <p:cNvPr id="314" name="🌟"/>
            <p:cNvSpPr txBox="1"/>
            <p:nvPr/>
          </p:nvSpPr>
          <p:spPr>
            <a:xfrm>
              <a:off x="641193" y="709843"/>
              <a:ext cx="1573840" cy="1313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15" name="🌟"/>
            <p:cNvSpPr txBox="1"/>
            <p:nvPr/>
          </p:nvSpPr>
          <p:spPr>
            <a:xfrm>
              <a:off x="0" y="1366397"/>
              <a:ext cx="1573840" cy="1313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16" name="🌟"/>
            <p:cNvSpPr txBox="1"/>
            <p:nvPr/>
          </p:nvSpPr>
          <p:spPr>
            <a:xfrm>
              <a:off x="1296989" y="0"/>
              <a:ext cx="1573840" cy="1313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18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424902" y="3377526"/>
            <a:ext cx="15365434" cy="29865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136537" y="5875359"/>
            <a:ext cx="5619906" cy="28099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322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323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017207" y="10913535"/>
            <a:ext cx="2047184" cy="137545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4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325" name="أ/ فاطمة جبران"/>
          <p:cNvSpPr txBox="1"/>
          <p:nvPr/>
        </p:nvSpPr>
        <p:spPr>
          <a:xfrm>
            <a:off x="110737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28" name="صفحة الكتاب ٤٥"/>
          <p:cNvGrpSpPr/>
          <p:nvPr/>
        </p:nvGrpSpPr>
        <p:grpSpPr>
          <a:xfrm rot="18900000">
            <a:off x="1383292" y="3062193"/>
            <a:ext cx="5506490" cy="1587501"/>
            <a:chOff x="0" y="0"/>
            <a:chExt cx="5506488" cy="1587500"/>
          </a:xfrm>
        </p:grpSpPr>
        <p:sp>
          <p:nvSpPr>
            <p:cNvPr id="327" name="صفحة الكتاب ٤٥"/>
            <p:cNvSpPr txBox="1"/>
            <p:nvPr/>
          </p:nvSpPr>
          <p:spPr>
            <a:xfrm>
              <a:off x="215899" y="139699"/>
              <a:ext cx="5074690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٤٥</a:t>
              </a:r>
            </a:p>
          </p:txBody>
        </p:sp>
        <p:pic>
          <p:nvPicPr>
            <p:cNvPr id="326" name="صفحة الكتاب ٤٥ صفحة الكتاب ٤٥" descr="صفحة الكتاب ٤٥ صفحة الكتاب ٤٥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5506489" cy="1587501"/>
            </a:xfrm>
            <a:prstGeom prst="rect">
              <a:avLst/>
            </a:prstGeom>
            <a:effectLst/>
          </p:spPr>
        </p:pic>
      </p:grpSp>
      <p:grpSp>
        <p:nvGrpSpPr>
          <p:cNvPr id="333" name="تجميع"/>
          <p:cNvGrpSpPr/>
          <p:nvPr/>
        </p:nvGrpSpPr>
        <p:grpSpPr>
          <a:xfrm>
            <a:off x="892224" y="6492571"/>
            <a:ext cx="2870830" cy="4767686"/>
            <a:chOff x="0" y="0"/>
            <a:chExt cx="2870828" cy="4767684"/>
          </a:xfrm>
        </p:grpSpPr>
        <p:pic>
          <p:nvPicPr>
            <p:cNvPr id="329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21591910">
              <a:off x="290578" y="1318989"/>
              <a:ext cx="2012822" cy="3446333"/>
            </a:xfrm>
            <a:prstGeom prst="rect">
              <a:avLst/>
            </a:prstGeom>
            <a:effectLst/>
          </p:spPr>
        </p:pic>
        <p:sp>
          <p:nvSpPr>
            <p:cNvPr id="330" name="🌟"/>
            <p:cNvSpPr txBox="1"/>
            <p:nvPr/>
          </p:nvSpPr>
          <p:spPr>
            <a:xfrm>
              <a:off x="641193" y="709843"/>
              <a:ext cx="1573840" cy="1313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31" name="🌟"/>
            <p:cNvSpPr txBox="1"/>
            <p:nvPr/>
          </p:nvSpPr>
          <p:spPr>
            <a:xfrm>
              <a:off x="0" y="1366397"/>
              <a:ext cx="1573840" cy="1313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32" name="🌟"/>
            <p:cNvSpPr txBox="1"/>
            <p:nvPr/>
          </p:nvSpPr>
          <p:spPr>
            <a:xfrm>
              <a:off x="1296989" y="0"/>
              <a:ext cx="1573840" cy="1313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34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3104558" y="1027402"/>
            <a:ext cx="9959832" cy="2036397"/>
          </a:xfrm>
          <a:prstGeom prst="rect">
            <a:avLst/>
          </a:prstGeom>
        </p:spPr>
      </p:pic>
      <p:pic>
        <p:nvPicPr>
          <p:cNvPr id="335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9791035" y="6858000"/>
            <a:ext cx="1226173" cy="1072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782359" y="3465679"/>
            <a:ext cx="17033344" cy="6210074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خط"/>
          <p:cNvSpPr/>
          <p:nvPr/>
        </p:nvSpPr>
        <p:spPr>
          <a:xfrm>
            <a:off x="12475498" y="10886594"/>
            <a:ext cx="7109099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38" name="خط"/>
          <p:cNvSpPr/>
          <p:nvPr/>
        </p:nvSpPr>
        <p:spPr>
          <a:xfrm>
            <a:off x="12475498" y="6961726"/>
            <a:ext cx="7109099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341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342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017207" y="10913535"/>
            <a:ext cx="2047184" cy="1375452"/>
          </a:xfrm>
          <a:prstGeom prst="rect">
            <a:avLst/>
          </a:prstGeom>
          <a:ln w="12700">
            <a:miter lim="400000"/>
          </a:ln>
        </p:spPr>
      </p:pic>
      <p:pic>
        <p:nvPicPr>
          <p:cNvPr id="343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344" name="أ/ فاطمة جبران"/>
          <p:cNvSpPr txBox="1"/>
          <p:nvPr/>
        </p:nvSpPr>
        <p:spPr>
          <a:xfrm>
            <a:off x="110737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47" name="صفحة الكتاب ٤٦"/>
          <p:cNvGrpSpPr/>
          <p:nvPr/>
        </p:nvGrpSpPr>
        <p:grpSpPr>
          <a:xfrm rot="18900000">
            <a:off x="1383292" y="3062193"/>
            <a:ext cx="5506490" cy="1587501"/>
            <a:chOff x="0" y="0"/>
            <a:chExt cx="5506488" cy="1587500"/>
          </a:xfrm>
        </p:grpSpPr>
        <p:sp>
          <p:nvSpPr>
            <p:cNvPr id="346" name="صفحة الكتاب ٤٦"/>
            <p:cNvSpPr txBox="1"/>
            <p:nvPr/>
          </p:nvSpPr>
          <p:spPr>
            <a:xfrm>
              <a:off x="215899" y="139699"/>
              <a:ext cx="5074690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٤٦</a:t>
              </a:r>
            </a:p>
          </p:txBody>
        </p:sp>
        <p:pic>
          <p:nvPicPr>
            <p:cNvPr id="345" name="صفحة الكتاب ٤٦ صفحة الكتاب ٤٦" descr="صفحة الكتاب ٤٦ صفحة الكتاب ٤٦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5506489" cy="1587501"/>
            </a:xfrm>
            <a:prstGeom prst="rect">
              <a:avLst/>
            </a:prstGeom>
            <a:effectLst/>
          </p:spPr>
        </p:pic>
      </p:grpSp>
      <p:grpSp>
        <p:nvGrpSpPr>
          <p:cNvPr id="352" name="تجميع"/>
          <p:cNvGrpSpPr/>
          <p:nvPr/>
        </p:nvGrpSpPr>
        <p:grpSpPr>
          <a:xfrm>
            <a:off x="892224" y="6492571"/>
            <a:ext cx="2870830" cy="4767686"/>
            <a:chOff x="0" y="0"/>
            <a:chExt cx="2870828" cy="4767684"/>
          </a:xfrm>
        </p:grpSpPr>
        <p:pic>
          <p:nvPicPr>
            <p:cNvPr id="348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21591910">
              <a:off x="290578" y="1318989"/>
              <a:ext cx="2012822" cy="3446333"/>
            </a:xfrm>
            <a:prstGeom prst="rect">
              <a:avLst/>
            </a:prstGeom>
            <a:effectLst/>
          </p:spPr>
        </p:pic>
        <p:sp>
          <p:nvSpPr>
            <p:cNvPr id="349" name="🌟"/>
            <p:cNvSpPr txBox="1"/>
            <p:nvPr/>
          </p:nvSpPr>
          <p:spPr>
            <a:xfrm>
              <a:off x="641193" y="709843"/>
              <a:ext cx="1573840" cy="1313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50" name="🌟"/>
            <p:cNvSpPr txBox="1"/>
            <p:nvPr/>
          </p:nvSpPr>
          <p:spPr>
            <a:xfrm>
              <a:off x="0" y="1366397"/>
              <a:ext cx="1573840" cy="1313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51" name="🌟"/>
            <p:cNvSpPr txBox="1"/>
            <p:nvPr/>
          </p:nvSpPr>
          <p:spPr>
            <a:xfrm>
              <a:off x="1296989" y="0"/>
              <a:ext cx="1573840" cy="1313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53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192000" y="1347839"/>
            <a:ext cx="11048917" cy="2133589"/>
          </a:xfrm>
          <a:prstGeom prst="rect">
            <a:avLst/>
          </a:prstGeom>
        </p:spPr>
      </p:pic>
      <p:pic>
        <p:nvPicPr>
          <p:cNvPr id="354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873752" y="1611162"/>
            <a:ext cx="2623027" cy="233203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018416" y="4128539"/>
            <a:ext cx="13567955" cy="57840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358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359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57068" y="8685311"/>
            <a:ext cx="3787373" cy="2544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360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361" name="أ/ فاطمة جبران"/>
          <p:cNvSpPr txBox="1"/>
          <p:nvPr/>
        </p:nvSpPr>
        <p:spPr>
          <a:xfrm>
            <a:off x="0" y="11609368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65" name="تجميع"/>
          <p:cNvGrpSpPr/>
          <p:nvPr/>
        </p:nvGrpSpPr>
        <p:grpSpPr>
          <a:xfrm>
            <a:off x="9213811" y="3074949"/>
            <a:ext cx="10106779" cy="3248046"/>
            <a:chOff x="0" y="-177800"/>
            <a:chExt cx="10106778" cy="3248044"/>
          </a:xfrm>
        </p:grpSpPr>
        <p:pic>
          <p:nvPicPr>
            <p:cNvPr id="362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364" name="ماذاتعلمت ؟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1200">
                  <a:gradFill flip="none" rotWithShape="1">
                    <a:gsLst>
                      <a:gs pos="0">
                        <a:schemeClr val="accent5">
                          <a:hueOff val="188793"/>
                          <a:satOff val="22839"/>
                          <a:lumOff val="24937"/>
                        </a:schemeClr>
                      </a:gs>
                      <a:gs pos="100000">
                        <a:schemeClr val="accent5">
                          <a:hueOff val="-95189"/>
                          <a:satOff val="19439"/>
                          <a:lumOff val="-16157"/>
                        </a:schemeClr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chemeClr val="accent5">
                          <a:hueOff val="188793"/>
                          <a:satOff val="22839"/>
                          <a:lumOff val="24937"/>
                        </a:schemeClr>
                      </a:gs>
                      <a:gs pos="100000">
                        <a:schemeClr val="accent5">
                          <a:hueOff val="-95189"/>
                          <a:satOff val="19439"/>
                          <a:lumOff val="-16157"/>
                        </a:schemeClr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ماذاتعلمت ؟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368" name="مستطيل"/>
          <p:cNvSpPr/>
          <p:nvPr/>
        </p:nvSpPr>
        <p:spPr>
          <a:xfrm>
            <a:off x="951093" y="847590"/>
            <a:ext cx="22402620" cy="11597697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369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940" y="8457672"/>
            <a:ext cx="4209138" cy="2828015"/>
          </a:xfrm>
          <a:prstGeom prst="rect">
            <a:avLst/>
          </a:prstGeom>
          <a:ln w="12700">
            <a:miter lim="400000"/>
          </a:ln>
        </p:spPr>
      </p:pic>
      <p:pic>
        <p:nvPicPr>
          <p:cNvPr id="370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371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sp>
        <p:nvSpPr>
          <p:cNvPr id="372" name="قيم نفسك بالنسبة لفهمك للدرس"/>
          <p:cNvSpPr txBox="1"/>
          <p:nvPr/>
        </p:nvSpPr>
        <p:spPr>
          <a:xfrm>
            <a:off x="6038009" y="3577575"/>
            <a:ext cx="12804715" cy="1030846"/>
          </a:xfrm>
          <a:prstGeom prst="rect">
            <a:avLst/>
          </a:prstGeom>
          <a:solidFill>
            <a:srgbClr val="EFCA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825500">
              <a:lnSpc>
                <a:spcPct val="100000"/>
              </a:lnSpc>
              <a:buClr>
                <a:srgbClr val="9A7865"/>
              </a:buClr>
              <a:defRPr sz="5300"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pPr rtl="0">
              <a:defRPr/>
            </a:pPr>
            <a:r>
              <a:t>قيم نفسك بالنسبة لفهمك للدرس </a:t>
            </a:r>
          </a:p>
        </p:txBody>
      </p:sp>
      <p:grpSp>
        <p:nvGrpSpPr>
          <p:cNvPr id="376" name="تجميع"/>
          <p:cNvGrpSpPr/>
          <p:nvPr/>
        </p:nvGrpSpPr>
        <p:grpSpPr>
          <a:xfrm>
            <a:off x="16142146" y="6189431"/>
            <a:ext cx="6660687" cy="6099556"/>
            <a:chOff x="26216" y="27522"/>
            <a:chExt cx="6660686" cy="6099555"/>
          </a:xfrm>
        </p:grpSpPr>
        <p:pic>
          <p:nvPicPr>
            <p:cNvPr id="373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9150087">
              <a:off x="26771" y="1333480"/>
              <a:ext cx="4637903" cy="1727986"/>
            </a:xfrm>
            <a:prstGeom prst="rect">
              <a:avLst/>
            </a:prstGeom>
            <a:effectLst/>
          </p:spPr>
        </p:pic>
        <p:sp>
          <p:nvSpPr>
            <p:cNvPr id="374" name="سهل 😍"/>
            <p:cNvSpPr txBox="1"/>
            <p:nvPr/>
          </p:nvSpPr>
          <p:spPr>
            <a:xfrm rot="18621863">
              <a:off x="1791921" y="864244"/>
              <a:ext cx="3800262" cy="46309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سهل 😍</a:t>
              </a:r>
            </a:p>
          </p:txBody>
        </p:sp>
        <p:pic>
          <p:nvPicPr>
            <p:cNvPr id="375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18621863">
              <a:off x="1773324" y="872844"/>
              <a:ext cx="3164213" cy="3206677"/>
            </a:xfrm>
            <a:prstGeom prst="rect">
              <a:avLst/>
            </a:prstGeom>
            <a:effectLst/>
          </p:spPr>
        </p:pic>
      </p:grpSp>
      <p:pic>
        <p:nvPicPr>
          <p:cNvPr id="377" name="صعب 😥 صعب 😥" descr="صعب 😥 صعب 😥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8621863">
            <a:off x="13557713" y="5699533"/>
            <a:ext cx="5116433" cy="1843448"/>
          </a:xfrm>
          <a:prstGeom prst="rect">
            <a:avLst/>
          </a:prstGeom>
        </p:spPr>
      </p:pic>
      <p:grpSp>
        <p:nvGrpSpPr>
          <p:cNvPr id="381" name="تجميع"/>
          <p:cNvGrpSpPr/>
          <p:nvPr/>
        </p:nvGrpSpPr>
        <p:grpSpPr>
          <a:xfrm>
            <a:off x="7223027" y="4175286"/>
            <a:ext cx="6660686" cy="6099556"/>
            <a:chOff x="26216" y="27522"/>
            <a:chExt cx="6660686" cy="6099555"/>
          </a:xfrm>
        </p:grpSpPr>
        <p:pic>
          <p:nvPicPr>
            <p:cNvPr id="378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9150087">
              <a:off x="26771" y="1333480"/>
              <a:ext cx="4637903" cy="1727986"/>
            </a:xfrm>
            <a:prstGeom prst="rect">
              <a:avLst/>
            </a:prstGeom>
            <a:effectLst/>
          </p:spPr>
        </p:pic>
        <p:sp>
          <p:nvSpPr>
            <p:cNvPr id="379" name="سهل 😍"/>
            <p:cNvSpPr txBox="1"/>
            <p:nvPr/>
          </p:nvSpPr>
          <p:spPr>
            <a:xfrm rot="18621863">
              <a:off x="1791921" y="864244"/>
              <a:ext cx="3800262" cy="46309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سهل 😍</a:t>
              </a:r>
            </a:p>
          </p:txBody>
        </p:sp>
        <p:pic>
          <p:nvPicPr>
            <p:cNvPr id="380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18621863">
              <a:off x="1773324" y="872844"/>
              <a:ext cx="3164213" cy="3206677"/>
            </a:xfrm>
            <a:prstGeom prst="rect">
              <a:avLst/>
            </a:prstGeom>
            <a:effectLst/>
          </p:spPr>
        </p:pic>
      </p:grpSp>
      <p:grpSp>
        <p:nvGrpSpPr>
          <p:cNvPr id="385" name="تجميع"/>
          <p:cNvGrpSpPr/>
          <p:nvPr/>
        </p:nvGrpSpPr>
        <p:grpSpPr>
          <a:xfrm>
            <a:off x="2674442" y="2007191"/>
            <a:ext cx="5890576" cy="5642919"/>
            <a:chOff x="26216" y="0"/>
            <a:chExt cx="5890574" cy="5642918"/>
          </a:xfrm>
        </p:grpSpPr>
        <p:pic>
          <p:nvPicPr>
            <p:cNvPr id="382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19150087">
              <a:off x="28791" y="1829792"/>
              <a:ext cx="5307332" cy="1983335"/>
            </a:xfrm>
            <a:prstGeom prst="rect">
              <a:avLst/>
            </a:prstGeom>
            <a:effectLst/>
          </p:spPr>
        </p:pic>
        <p:sp>
          <p:nvSpPr>
            <p:cNvPr id="383" name="ممتع 🤩"/>
            <p:cNvSpPr txBox="1"/>
            <p:nvPr/>
          </p:nvSpPr>
          <p:spPr>
            <a:xfrm rot="18621863">
              <a:off x="965040" y="1021344"/>
              <a:ext cx="4345799" cy="36002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ممتع 🤩</a:t>
              </a:r>
            </a:p>
          </p:txBody>
        </p:sp>
        <p:pic>
          <p:nvPicPr>
            <p:cNvPr id="384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 rot="18621863">
              <a:off x="2401536" y="357047"/>
              <a:ext cx="1765301" cy="1790701"/>
            </a:xfrm>
            <a:prstGeom prst="rect">
              <a:avLst/>
            </a:prstGeom>
            <a:effectLst/>
          </p:spPr>
        </p:pic>
      </p:grpSp>
      <p:pic>
        <p:nvPicPr>
          <p:cNvPr id="386" name="صعب 😥 صعب 😥" descr="صعب 😥 صعب 😥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8621863">
            <a:off x="3665586" y="5775465"/>
            <a:ext cx="5116432" cy="1843448"/>
          </a:xfrm>
          <a:prstGeom prst="rect">
            <a:avLst/>
          </a:prstGeom>
        </p:spPr>
      </p:pic>
      <p:pic>
        <p:nvPicPr>
          <p:cNvPr id="387" name="استراتيجية تقييم الذات استراتيجية تقييم الذات" descr="استراتيجية تقييم الذات استراتيجية تقييم الذات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3688485" y="937777"/>
            <a:ext cx="9709677" cy="18513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390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391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392" name="أ/ فاطمة جبران"/>
          <p:cNvSpPr txBox="1"/>
          <p:nvPr/>
        </p:nvSpPr>
        <p:spPr>
          <a:xfrm>
            <a:off x="0" y="11609368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409" name="تجميع"/>
          <p:cNvGrpSpPr/>
          <p:nvPr/>
        </p:nvGrpSpPr>
        <p:grpSpPr>
          <a:xfrm>
            <a:off x="3384773" y="1052831"/>
            <a:ext cx="19488898" cy="6106913"/>
            <a:chOff x="0" y="-342899"/>
            <a:chExt cx="19488897" cy="6106911"/>
          </a:xfrm>
        </p:grpSpPr>
        <p:pic>
          <p:nvPicPr>
            <p:cNvPr id="393" name="المتميزات في الدرس المتميزات في الدرس" descr="المتميزات في الدرس المتميزات في الدرس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986837" y="-342901"/>
              <a:ext cx="12945505" cy="1851377"/>
            </a:xfrm>
            <a:prstGeom prst="rect">
              <a:avLst/>
            </a:prstGeom>
            <a:effectLst/>
          </p:spPr>
        </p:pic>
        <p:grpSp>
          <p:nvGrpSpPr>
            <p:cNvPr id="396" name="تجميع"/>
            <p:cNvGrpSpPr/>
            <p:nvPr/>
          </p:nvGrpSpPr>
          <p:grpSpPr>
            <a:xfrm>
              <a:off x="15769657" y="698453"/>
              <a:ext cx="3719241" cy="4220781"/>
              <a:chOff x="0" y="0"/>
              <a:chExt cx="3719239" cy="4220779"/>
            </a:xfrm>
          </p:grpSpPr>
          <p:sp>
            <p:nvSpPr>
              <p:cNvPr id="394" name="مستطيل"/>
              <p:cNvSpPr/>
              <p:nvPr/>
            </p:nvSpPr>
            <p:spPr>
              <a:xfrm>
                <a:off x="1639260" y="1639985"/>
                <a:ext cx="1933822" cy="2580795"/>
              </a:xfrm>
              <a:prstGeom prst="rect">
                <a:avLst/>
              </a:prstGeom>
              <a:solidFill>
                <a:srgbClr val="FFE2D6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395" name="فراشة"/>
              <p:cNvSpPr/>
              <p:nvPr/>
            </p:nvSpPr>
            <p:spPr>
              <a:xfrm rot="18900000">
                <a:off x="267494" y="821845"/>
                <a:ext cx="3184252" cy="2075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68" h="19380" fill="norm" stroke="1" extrusionOk="0">
                    <a:moveTo>
                      <a:pt x="1603" y="0"/>
                    </a:moveTo>
                    <a:cubicBezTo>
                      <a:pt x="-1515" y="0"/>
                      <a:pt x="832" y="4355"/>
                      <a:pt x="1078" y="6599"/>
                    </a:cubicBezTo>
                    <a:cubicBezTo>
                      <a:pt x="1301" y="8605"/>
                      <a:pt x="1028" y="11622"/>
                      <a:pt x="4740" y="11131"/>
                    </a:cubicBezTo>
                    <a:cubicBezTo>
                      <a:pt x="3468" y="11919"/>
                      <a:pt x="1612" y="13323"/>
                      <a:pt x="3403" y="17900"/>
                    </a:cubicBezTo>
                    <a:cubicBezTo>
                      <a:pt x="4850" y="21600"/>
                      <a:pt x="7542" y="17564"/>
                      <a:pt x="8684" y="14503"/>
                    </a:cubicBezTo>
                    <a:cubicBezTo>
                      <a:pt x="8800" y="14815"/>
                      <a:pt x="8889" y="15240"/>
                      <a:pt x="8907" y="15819"/>
                    </a:cubicBezTo>
                    <a:cubicBezTo>
                      <a:pt x="8958" y="17565"/>
                      <a:pt x="8796" y="19193"/>
                      <a:pt x="9278" y="19193"/>
                    </a:cubicBezTo>
                    <a:cubicBezTo>
                      <a:pt x="9761" y="19193"/>
                      <a:pt x="9603" y="17573"/>
                      <a:pt x="9650" y="15819"/>
                    </a:cubicBezTo>
                    <a:cubicBezTo>
                      <a:pt x="9668" y="15240"/>
                      <a:pt x="9755" y="14815"/>
                      <a:pt x="9871" y="14503"/>
                    </a:cubicBezTo>
                    <a:cubicBezTo>
                      <a:pt x="11013" y="17564"/>
                      <a:pt x="13709" y="21600"/>
                      <a:pt x="15152" y="17900"/>
                    </a:cubicBezTo>
                    <a:cubicBezTo>
                      <a:pt x="16944" y="13315"/>
                      <a:pt x="15087" y="11919"/>
                      <a:pt x="13816" y="11131"/>
                    </a:cubicBezTo>
                    <a:cubicBezTo>
                      <a:pt x="17528" y="11622"/>
                      <a:pt x="17259" y="8605"/>
                      <a:pt x="17477" y="6599"/>
                    </a:cubicBezTo>
                    <a:cubicBezTo>
                      <a:pt x="17737" y="4355"/>
                      <a:pt x="20085" y="0"/>
                      <a:pt x="16962" y="0"/>
                    </a:cubicBezTo>
                    <a:cubicBezTo>
                      <a:pt x="12976" y="0"/>
                      <a:pt x="10860" y="5282"/>
                      <a:pt x="10029" y="8039"/>
                    </a:cubicBezTo>
                    <a:cubicBezTo>
                      <a:pt x="9932" y="7496"/>
                      <a:pt x="9778" y="7066"/>
                      <a:pt x="9597" y="6836"/>
                    </a:cubicBezTo>
                    <a:cubicBezTo>
                      <a:pt x="9713" y="6799"/>
                      <a:pt x="9783" y="6694"/>
                      <a:pt x="9783" y="6397"/>
                    </a:cubicBezTo>
                    <a:cubicBezTo>
                      <a:pt x="9783" y="6137"/>
                      <a:pt x="9728" y="5899"/>
                      <a:pt x="9635" y="5728"/>
                    </a:cubicBezTo>
                    <a:cubicBezTo>
                      <a:pt x="9779" y="3997"/>
                      <a:pt x="10275" y="3225"/>
                      <a:pt x="10424" y="2965"/>
                    </a:cubicBezTo>
                    <a:cubicBezTo>
                      <a:pt x="10531" y="2779"/>
                      <a:pt x="10661" y="2897"/>
                      <a:pt x="10902" y="2310"/>
                    </a:cubicBezTo>
                    <a:cubicBezTo>
                      <a:pt x="11037" y="1991"/>
                      <a:pt x="10957" y="1701"/>
                      <a:pt x="10637" y="1939"/>
                    </a:cubicBezTo>
                    <a:cubicBezTo>
                      <a:pt x="10289" y="2191"/>
                      <a:pt x="10326" y="2512"/>
                      <a:pt x="10243" y="2668"/>
                    </a:cubicBezTo>
                    <a:cubicBezTo>
                      <a:pt x="9714" y="3790"/>
                      <a:pt x="9537" y="5001"/>
                      <a:pt x="9477" y="5535"/>
                    </a:cubicBezTo>
                    <a:cubicBezTo>
                      <a:pt x="9417" y="5483"/>
                      <a:pt x="9352" y="5461"/>
                      <a:pt x="9283" y="5461"/>
                    </a:cubicBezTo>
                    <a:cubicBezTo>
                      <a:pt x="9213" y="5461"/>
                      <a:pt x="9147" y="5491"/>
                      <a:pt x="9087" y="5535"/>
                    </a:cubicBezTo>
                    <a:cubicBezTo>
                      <a:pt x="9031" y="5001"/>
                      <a:pt x="8850" y="3790"/>
                      <a:pt x="8321" y="2668"/>
                    </a:cubicBezTo>
                    <a:cubicBezTo>
                      <a:pt x="8242" y="2519"/>
                      <a:pt x="8280" y="2199"/>
                      <a:pt x="7927" y="1939"/>
                    </a:cubicBezTo>
                    <a:cubicBezTo>
                      <a:pt x="7602" y="1701"/>
                      <a:pt x="7528" y="1991"/>
                      <a:pt x="7663" y="2310"/>
                    </a:cubicBezTo>
                    <a:cubicBezTo>
                      <a:pt x="7909" y="2905"/>
                      <a:pt x="8035" y="2779"/>
                      <a:pt x="8141" y="2965"/>
                    </a:cubicBezTo>
                    <a:cubicBezTo>
                      <a:pt x="8290" y="3225"/>
                      <a:pt x="8782" y="3997"/>
                      <a:pt x="8930" y="5728"/>
                    </a:cubicBezTo>
                    <a:cubicBezTo>
                      <a:pt x="8838" y="5899"/>
                      <a:pt x="8781" y="6137"/>
                      <a:pt x="8781" y="6397"/>
                    </a:cubicBezTo>
                    <a:cubicBezTo>
                      <a:pt x="8781" y="6694"/>
                      <a:pt x="8855" y="6799"/>
                      <a:pt x="8967" y="6836"/>
                    </a:cubicBezTo>
                    <a:cubicBezTo>
                      <a:pt x="8786" y="7066"/>
                      <a:pt x="8633" y="7496"/>
                      <a:pt x="8536" y="8039"/>
                    </a:cubicBezTo>
                    <a:cubicBezTo>
                      <a:pt x="7705" y="5282"/>
                      <a:pt x="5589" y="0"/>
                      <a:pt x="1603" y="0"/>
                    </a:cubicBezTo>
                    <a:close/>
                  </a:path>
                </a:pathLst>
              </a:custGeom>
              <a:solidFill>
                <a:srgbClr val="EE71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</p:grpSp>
        <p:grpSp>
          <p:nvGrpSpPr>
            <p:cNvPr id="399" name="تجميع"/>
            <p:cNvGrpSpPr/>
            <p:nvPr/>
          </p:nvGrpSpPr>
          <p:grpSpPr>
            <a:xfrm>
              <a:off x="12050418" y="1310128"/>
              <a:ext cx="3719240" cy="4220781"/>
              <a:chOff x="0" y="0"/>
              <a:chExt cx="3719239" cy="4220779"/>
            </a:xfrm>
          </p:grpSpPr>
          <p:sp>
            <p:nvSpPr>
              <p:cNvPr id="397" name="مستطيل"/>
              <p:cNvSpPr/>
              <p:nvPr/>
            </p:nvSpPr>
            <p:spPr>
              <a:xfrm>
                <a:off x="1639260" y="1639985"/>
                <a:ext cx="1933822" cy="2580795"/>
              </a:xfrm>
              <a:prstGeom prst="rect">
                <a:avLst/>
              </a:prstGeom>
              <a:solidFill>
                <a:srgbClr val="FFE2D6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398" name="فراشة"/>
              <p:cNvSpPr/>
              <p:nvPr/>
            </p:nvSpPr>
            <p:spPr>
              <a:xfrm rot="18900000">
                <a:off x="267494" y="821845"/>
                <a:ext cx="3184252" cy="2075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68" h="19380" fill="norm" stroke="1" extrusionOk="0">
                    <a:moveTo>
                      <a:pt x="1603" y="0"/>
                    </a:moveTo>
                    <a:cubicBezTo>
                      <a:pt x="-1515" y="0"/>
                      <a:pt x="832" y="4355"/>
                      <a:pt x="1078" y="6599"/>
                    </a:cubicBezTo>
                    <a:cubicBezTo>
                      <a:pt x="1301" y="8605"/>
                      <a:pt x="1028" y="11622"/>
                      <a:pt x="4740" y="11131"/>
                    </a:cubicBezTo>
                    <a:cubicBezTo>
                      <a:pt x="3468" y="11919"/>
                      <a:pt x="1612" y="13323"/>
                      <a:pt x="3403" y="17900"/>
                    </a:cubicBezTo>
                    <a:cubicBezTo>
                      <a:pt x="4850" y="21600"/>
                      <a:pt x="7542" y="17564"/>
                      <a:pt x="8684" y="14503"/>
                    </a:cubicBezTo>
                    <a:cubicBezTo>
                      <a:pt x="8800" y="14815"/>
                      <a:pt x="8889" y="15240"/>
                      <a:pt x="8907" y="15819"/>
                    </a:cubicBezTo>
                    <a:cubicBezTo>
                      <a:pt x="8958" y="17565"/>
                      <a:pt x="8796" y="19193"/>
                      <a:pt x="9278" y="19193"/>
                    </a:cubicBezTo>
                    <a:cubicBezTo>
                      <a:pt x="9761" y="19193"/>
                      <a:pt x="9603" y="17573"/>
                      <a:pt x="9650" y="15819"/>
                    </a:cubicBezTo>
                    <a:cubicBezTo>
                      <a:pt x="9668" y="15240"/>
                      <a:pt x="9755" y="14815"/>
                      <a:pt x="9871" y="14503"/>
                    </a:cubicBezTo>
                    <a:cubicBezTo>
                      <a:pt x="11013" y="17564"/>
                      <a:pt x="13709" y="21600"/>
                      <a:pt x="15152" y="17900"/>
                    </a:cubicBezTo>
                    <a:cubicBezTo>
                      <a:pt x="16944" y="13315"/>
                      <a:pt x="15087" y="11919"/>
                      <a:pt x="13816" y="11131"/>
                    </a:cubicBezTo>
                    <a:cubicBezTo>
                      <a:pt x="17528" y="11622"/>
                      <a:pt x="17259" y="8605"/>
                      <a:pt x="17477" y="6599"/>
                    </a:cubicBezTo>
                    <a:cubicBezTo>
                      <a:pt x="17737" y="4355"/>
                      <a:pt x="20085" y="0"/>
                      <a:pt x="16962" y="0"/>
                    </a:cubicBezTo>
                    <a:cubicBezTo>
                      <a:pt x="12976" y="0"/>
                      <a:pt x="10860" y="5282"/>
                      <a:pt x="10029" y="8039"/>
                    </a:cubicBezTo>
                    <a:cubicBezTo>
                      <a:pt x="9932" y="7496"/>
                      <a:pt x="9778" y="7066"/>
                      <a:pt x="9597" y="6836"/>
                    </a:cubicBezTo>
                    <a:cubicBezTo>
                      <a:pt x="9713" y="6799"/>
                      <a:pt x="9783" y="6694"/>
                      <a:pt x="9783" y="6397"/>
                    </a:cubicBezTo>
                    <a:cubicBezTo>
                      <a:pt x="9783" y="6137"/>
                      <a:pt x="9728" y="5899"/>
                      <a:pt x="9635" y="5728"/>
                    </a:cubicBezTo>
                    <a:cubicBezTo>
                      <a:pt x="9779" y="3997"/>
                      <a:pt x="10275" y="3225"/>
                      <a:pt x="10424" y="2965"/>
                    </a:cubicBezTo>
                    <a:cubicBezTo>
                      <a:pt x="10531" y="2779"/>
                      <a:pt x="10661" y="2897"/>
                      <a:pt x="10902" y="2310"/>
                    </a:cubicBezTo>
                    <a:cubicBezTo>
                      <a:pt x="11037" y="1991"/>
                      <a:pt x="10957" y="1701"/>
                      <a:pt x="10637" y="1939"/>
                    </a:cubicBezTo>
                    <a:cubicBezTo>
                      <a:pt x="10289" y="2191"/>
                      <a:pt x="10326" y="2512"/>
                      <a:pt x="10243" y="2668"/>
                    </a:cubicBezTo>
                    <a:cubicBezTo>
                      <a:pt x="9714" y="3790"/>
                      <a:pt x="9537" y="5001"/>
                      <a:pt x="9477" y="5535"/>
                    </a:cubicBezTo>
                    <a:cubicBezTo>
                      <a:pt x="9417" y="5483"/>
                      <a:pt x="9352" y="5461"/>
                      <a:pt x="9283" y="5461"/>
                    </a:cubicBezTo>
                    <a:cubicBezTo>
                      <a:pt x="9213" y="5461"/>
                      <a:pt x="9147" y="5491"/>
                      <a:pt x="9087" y="5535"/>
                    </a:cubicBezTo>
                    <a:cubicBezTo>
                      <a:pt x="9031" y="5001"/>
                      <a:pt x="8850" y="3790"/>
                      <a:pt x="8321" y="2668"/>
                    </a:cubicBezTo>
                    <a:cubicBezTo>
                      <a:pt x="8242" y="2519"/>
                      <a:pt x="8280" y="2199"/>
                      <a:pt x="7927" y="1939"/>
                    </a:cubicBezTo>
                    <a:cubicBezTo>
                      <a:pt x="7602" y="1701"/>
                      <a:pt x="7528" y="1991"/>
                      <a:pt x="7663" y="2310"/>
                    </a:cubicBezTo>
                    <a:cubicBezTo>
                      <a:pt x="7909" y="2905"/>
                      <a:pt x="8035" y="2779"/>
                      <a:pt x="8141" y="2965"/>
                    </a:cubicBezTo>
                    <a:cubicBezTo>
                      <a:pt x="8290" y="3225"/>
                      <a:pt x="8782" y="3997"/>
                      <a:pt x="8930" y="5728"/>
                    </a:cubicBezTo>
                    <a:cubicBezTo>
                      <a:pt x="8838" y="5899"/>
                      <a:pt x="8781" y="6137"/>
                      <a:pt x="8781" y="6397"/>
                    </a:cubicBezTo>
                    <a:cubicBezTo>
                      <a:pt x="8781" y="6694"/>
                      <a:pt x="8855" y="6799"/>
                      <a:pt x="8967" y="6836"/>
                    </a:cubicBezTo>
                    <a:cubicBezTo>
                      <a:pt x="8786" y="7066"/>
                      <a:pt x="8633" y="7496"/>
                      <a:pt x="8536" y="8039"/>
                    </a:cubicBezTo>
                    <a:cubicBezTo>
                      <a:pt x="7705" y="5282"/>
                      <a:pt x="5589" y="0"/>
                      <a:pt x="1603" y="0"/>
                    </a:cubicBezTo>
                    <a:close/>
                  </a:path>
                </a:pathLst>
              </a:custGeom>
              <a:solidFill>
                <a:srgbClr val="EE71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</p:grpSp>
        <p:grpSp>
          <p:nvGrpSpPr>
            <p:cNvPr id="402" name="تجميع"/>
            <p:cNvGrpSpPr/>
            <p:nvPr/>
          </p:nvGrpSpPr>
          <p:grpSpPr>
            <a:xfrm>
              <a:off x="8051133" y="1543231"/>
              <a:ext cx="3719241" cy="4220781"/>
              <a:chOff x="0" y="0"/>
              <a:chExt cx="3719239" cy="4220779"/>
            </a:xfrm>
          </p:grpSpPr>
          <p:sp>
            <p:nvSpPr>
              <p:cNvPr id="400" name="مستطيل"/>
              <p:cNvSpPr/>
              <p:nvPr/>
            </p:nvSpPr>
            <p:spPr>
              <a:xfrm>
                <a:off x="1639260" y="1639985"/>
                <a:ext cx="1933822" cy="2580795"/>
              </a:xfrm>
              <a:prstGeom prst="rect">
                <a:avLst/>
              </a:prstGeom>
              <a:solidFill>
                <a:srgbClr val="FFE2D6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401" name="فراشة"/>
              <p:cNvSpPr/>
              <p:nvPr/>
            </p:nvSpPr>
            <p:spPr>
              <a:xfrm rot="18900000">
                <a:off x="267494" y="821845"/>
                <a:ext cx="3184252" cy="2075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68" h="19380" fill="norm" stroke="1" extrusionOk="0">
                    <a:moveTo>
                      <a:pt x="1603" y="0"/>
                    </a:moveTo>
                    <a:cubicBezTo>
                      <a:pt x="-1515" y="0"/>
                      <a:pt x="832" y="4355"/>
                      <a:pt x="1078" y="6599"/>
                    </a:cubicBezTo>
                    <a:cubicBezTo>
                      <a:pt x="1301" y="8605"/>
                      <a:pt x="1028" y="11622"/>
                      <a:pt x="4740" y="11131"/>
                    </a:cubicBezTo>
                    <a:cubicBezTo>
                      <a:pt x="3468" y="11919"/>
                      <a:pt x="1612" y="13323"/>
                      <a:pt x="3403" y="17900"/>
                    </a:cubicBezTo>
                    <a:cubicBezTo>
                      <a:pt x="4850" y="21600"/>
                      <a:pt x="7542" y="17564"/>
                      <a:pt x="8684" y="14503"/>
                    </a:cubicBezTo>
                    <a:cubicBezTo>
                      <a:pt x="8800" y="14815"/>
                      <a:pt x="8889" y="15240"/>
                      <a:pt x="8907" y="15819"/>
                    </a:cubicBezTo>
                    <a:cubicBezTo>
                      <a:pt x="8958" y="17565"/>
                      <a:pt x="8796" y="19193"/>
                      <a:pt x="9278" y="19193"/>
                    </a:cubicBezTo>
                    <a:cubicBezTo>
                      <a:pt x="9761" y="19193"/>
                      <a:pt x="9603" y="17573"/>
                      <a:pt x="9650" y="15819"/>
                    </a:cubicBezTo>
                    <a:cubicBezTo>
                      <a:pt x="9668" y="15240"/>
                      <a:pt x="9755" y="14815"/>
                      <a:pt x="9871" y="14503"/>
                    </a:cubicBezTo>
                    <a:cubicBezTo>
                      <a:pt x="11013" y="17564"/>
                      <a:pt x="13709" y="21600"/>
                      <a:pt x="15152" y="17900"/>
                    </a:cubicBezTo>
                    <a:cubicBezTo>
                      <a:pt x="16944" y="13315"/>
                      <a:pt x="15087" y="11919"/>
                      <a:pt x="13816" y="11131"/>
                    </a:cubicBezTo>
                    <a:cubicBezTo>
                      <a:pt x="17528" y="11622"/>
                      <a:pt x="17259" y="8605"/>
                      <a:pt x="17477" y="6599"/>
                    </a:cubicBezTo>
                    <a:cubicBezTo>
                      <a:pt x="17737" y="4355"/>
                      <a:pt x="20085" y="0"/>
                      <a:pt x="16962" y="0"/>
                    </a:cubicBezTo>
                    <a:cubicBezTo>
                      <a:pt x="12976" y="0"/>
                      <a:pt x="10860" y="5282"/>
                      <a:pt x="10029" y="8039"/>
                    </a:cubicBezTo>
                    <a:cubicBezTo>
                      <a:pt x="9932" y="7496"/>
                      <a:pt x="9778" y="7066"/>
                      <a:pt x="9597" y="6836"/>
                    </a:cubicBezTo>
                    <a:cubicBezTo>
                      <a:pt x="9713" y="6799"/>
                      <a:pt x="9783" y="6694"/>
                      <a:pt x="9783" y="6397"/>
                    </a:cubicBezTo>
                    <a:cubicBezTo>
                      <a:pt x="9783" y="6137"/>
                      <a:pt x="9728" y="5899"/>
                      <a:pt x="9635" y="5728"/>
                    </a:cubicBezTo>
                    <a:cubicBezTo>
                      <a:pt x="9779" y="3997"/>
                      <a:pt x="10275" y="3225"/>
                      <a:pt x="10424" y="2965"/>
                    </a:cubicBezTo>
                    <a:cubicBezTo>
                      <a:pt x="10531" y="2779"/>
                      <a:pt x="10661" y="2897"/>
                      <a:pt x="10902" y="2310"/>
                    </a:cubicBezTo>
                    <a:cubicBezTo>
                      <a:pt x="11037" y="1991"/>
                      <a:pt x="10957" y="1701"/>
                      <a:pt x="10637" y="1939"/>
                    </a:cubicBezTo>
                    <a:cubicBezTo>
                      <a:pt x="10289" y="2191"/>
                      <a:pt x="10326" y="2512"/>
                      <a:pt x="10243" y="2668"/>
                    </a:cubicBezTo>
                    <a:cubicBezTo>
                      <a:pt x="9714" y="3790"/>
                      <a:pt x="9537" y="5001"/>
                      <a:pt x="9477" y="5535"/>
                    </a:cubicBezTo>
                    <a:cubicBezTo>
                      <a:pt x="9417" y="5483"/>
                      <a:pt x="9352" y="5461"/>
                      <a:pt x="9283" y="5461"/>
                    </a:cubicBezTo>
                    <a:cubicBezTo>
                      <a:pt x="9213" y="5461"/>
                      <a:pt x="9147" y="5491"/>
                      <a:pt x="9087" y="5535"/>
                    </a:cubicBezTo>
                    <a:cubicBezTo>
                      <a:pt x="9031" y="5001"/>
                      <a:pt x="8850" y="3790"/>
                      <a:pt x="8321" y="2668"/>
                    </a:cubicBezTo>
                    <a:cubicBezTo>
                      <a:pt x="8242" y="2519"/>
                      <a:pt x="8280" y="2199"/>
                      <a:pt x="7927" y="1939"/>
                    </a:cubicBezTo>
                    <a:cubicBezTo>
                      <a:pt x="7602" y="1701"/>
                      <a:pt x="7528" y="1991"/>
                      <a:pt x="7663" y="2310"/>
                    </a:cubicBezTo>
                    <a:cubicBezTo>
                      <a:pt x="7909" y="2905"/>
                      <a:pt x="8035" y="2779"/>
                      <a:pt x="8141" y="2965"/>
                    </a:cubicBezTo>
                    <a:cubicBezTo>
                      <a:pt x="8290" y="3225"/>
                      <a:pt x="8782" y="3997"/>
                      <a:pt x="8930" y="5728"/>
                    </a:cubicBezTo>
                    <a:cubicBezTo>
                      <a:pt x="8838" y="5899"/>
                      <a:pt x="8781" y="6137"/>
                      <a:pt x="8781" y="6397"/>
                    </a:cubicBezTo>
                    <a:cubicBezTo>
                      <a:pt x="8781" y="6694"/>
                      <a:pt x="8855" y="6799"/>
                      <a:pt x="8967" y="6836"/>
                    </a:cubicBezTo>
                    <a:cubicBezTo>
                      <a:pt x="8786" y="7066"/>
                      <a:pt x="8633" y="7496"/>
                      <a:pt x="8536" y="8039"/>
                    </a:cubicBezTo>
                    <a:cubicBezTo>
                      <a:pt x="7705" y="5282"/>
                      <a:pt x="5589" y="0"/>
                      <a:pt x="1603" y="0"/>
                    </a:cubicBezTo>
                    <a:close/>
                  </a:path>
                </a:pathLst>
              </a:custGeom>
              <a:solidFill>
                <a:srgbClr val="EE71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</p:grpSp>
        <p:grpSp>
          <p:nvGrpSpPr>
            <p:cNvPr id="405" name="تجميع"/>
            <p:cNvGrpSpPr/>
            <p:nvPr/>
          </p:nvGrpSpPr>
          <p:grpSpPr>
            <a:xfrm>
              <a:off x="4051848" y="1543231"/>
              <a:ext cx="3719241" cy="4220781"/>
              <a:chOff x="0" y="0"/>
              <a:chExt cx="3719239" cy="4220779"/>
            </a:xfrm>
          </p:grpSpPr>
          <p:sp>
            <p:nvSpPr>
              <p:cNvPr id="403" name="مستطيل"/>
              <p:cNvSpPr/>
              <p:nvPr/>
            </p:nvSpPr>
            <p:spPr>
              <a:xfrm>
                <a:off x="1639260" y="1639985"/>
                <a:ext cx="1933822" cy="2580795"/>
              </a:xfrm>
              <a:prstGeom prst="rect">
                <a:avLst/>
              </a:prstGeom>
              <a:solidFill>
                <a:srgbClr val="FFE2D6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404" name="فراشة"/>
              <p:cNvSpPr/>
              <p:nvPr/>
            </p:nvSpPr>
            <p:spPr>
              <a:xfrm rot="18900000">
                <a:off x="267494" y="821845"/>
                <a:ext cx="3184252" cy="2075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68" h="19380" fill="norm" stroke="1" extrusionOk="0">
                    <a:moveTo>
                      <a:pt x="1603" y="0"/>
                    </a:moveTo>
                    <a:cubicBezTo>
                      <a:pt x="-1515" y="0"/>
                      <a:pt x="832" y="4355"/>
                      <a:pt x="1078" y="6599"/>
                    </a:cubicBezTo>
                    <a:cubicBezTo>
                      <a:pt x="1301" y="8605"/>
                      <a:pt x="1028" y="11622"/>
                      <a:pt x="4740" y="11131"/>
                    </a:cubicBezTo>
                    <a:cubicBezTo>
                      <a:pt x="3468" y="11919"/>
                      <a:pt x="1612" y="13323"/>
                      <a:pt x="3403" y="17900"/>
                    </a:cubicBezTo>
                    <a:cubicBezTo>
                      <a:pt x="4850" y="21600"/>
                      <a:pt x="7542" y="17564"/>
                      <a:pt x="8684" y="14503"/>
                    </a:cubicBezTo>
                    <a:cubicBezTo>
                      <a:pt x="8800" y="14815"/>
                      <a:pt x="8889" y="15240"/>
                      <a:pt x="8907" y="15819"/>
                    </a:cubicBezTo>
                    <a:cubicBezTo>
                      <a:pt x="8958" y="17565"/>
                      <a:pt x="8796" y="19193"/>
                      <a:pt x="9278" y="19193"/>
                    </a:cubicBezTo>
                    <a:cubicBezTo>
                      <a:pt x="9761" y="19193"/>
                      <a:pt x="9603" y="17573"/>
                      <a:pt x="9650" y="15819"/>
                    </a:cubicBezTo>
                    <a:cubicBezTo>
                      <a:pt x="9668" y="15240"/>
                      <a:pt x="9755" y="14815"/>
                      <a:pt x="9871" y="14503"/>
                    </a:cubicBezTo>
                    <a:cubicBezTo>
                      <a:pt x="11013" y="17564"/>
                      <a:pt x="13709" y="21600"/>
                      <a:pt x="15152" y="17900"/>
                    </a:cubicBezTo>
                    <a:cubicBezTo>
                      <a:pt x="16944" y="13315"/>
                      <a:pt x="15087" y="11919"/>
                      <a:pt x="13816" y="11131"/>
                    </a:cubicBezTo>
                    <a:cubicBezTo>
                      <a:pt x="17528" y="11622"/>
                      <a:pt x="17259" y="8605"/>
                      <a:pt x="17477" y="6599"/>
                    </a:cubicBezTo>
                    <a:cubicBezTo>
                      <a:pt x="17737" y="4355"/>
                      <a:pt x="20085" y="0"/>
                      <a:pt x="16962" y="0"/>
                    </a:cubicBezTo>
                    <a:cubicBezTo>
                      <a:pt x="12976" y="0"/>
                      <a:pt x="10860" y="5282"/>
                      <a:pt x="10029" y="8039"/>
                    </a:cubicBezTo>
                    <a:cubicBezTo>
                      <a:pt x="9932" y="7496"/>
                      <a:pt x="9778" y="7066"/>
                      <a:pt x="9597" y="6836"/>
                    </a:cubicBezTo>
                    <a:cubicBezTo>
                      <a:pt x="9713" y="6799"/>
                      <a:pt x="9783" y="6694"/>
                      <a:pt x="9783" y="6397"/>
                    </a:cubicBezTo>
                    <a:cubicBezTo>
                      <a:pt x="9783" y="6137"/>
                      <a:pt x="9728" y="5899"/>
                      <a:pt x="9635" y="5728"/>
                    </a:cubicBezTo>
                    <a:cubicBezTo>
                      <a:pt x="9779" y="3997"/>
                      <a:pt x="10275" y="3225"/>
                      <a:pt x="10424" y="2965"/>
                    </a:cubicBezTo>
                    <a:cubicBezTo>
                      <a:pt x="10531" y="2779"/>
                      <a:pt x="10661" y="2897"/>
                      <a:pt x="10902" y="2310"/>
                    </a:cubicBezTo>
                    <a:cubicBezTo>
                      <a:pt x="11037" y="1991"/>
                      <a:pt x="10957" y="1701"/>
                      <a:pt x="10637" y="1939"/>
                    </a:cubicBezTo>
                    <a:cubicBezTo>
                      <a:pt x="10289" y="2191"/>
                      <a:pt x="10326" y="2512"/>
                      <a:pt x="10243" y="2668"/>
                    </a:cubicBezTo>
                    <a:cubicBezTo>
                      <a:pt x="9714" y="3790"/>
                      <a:pt x="9537" y="5001"/>
                      <a:pt x="9477" y="5535"/>
                    </a:cubicBezTo>
                    <a:cubicBezTo>
                      <a:pt x="9417" y="5483"/>
                      <a:pt x="9352" y="5461"/>
                      <a:pt x="9283" y="5461"/>
                    </a:cubicBezTo>
                    <a:cubicBezTo>
                      <a:pt x="9213" y="5461"/>
                      <a:pt x="9147" y="5491"/>
                      <a:pt x="9087" y="5535"/>
                    </a:cubicBezTo>
                    <a:cubicBezTo>
                      <a:pt x="9031" y="5001"/>
                      <a:pt x="8850" y="3790"/>
                      <a:pt x="8321" y="2668"/>
                    </a:cubicBezTo>
                    <a:cubicBezTo>
                      <a:pt x="8242" y="2519"/>
                      <a:pt x="8280" y="2199"/>
                      <a:pt x="7927" y="1939"/>
                    </a:cubicBezTo>
                    <a:cubicBezTo>
                      <a:pt x="7602" y="1701"/>
                      <a:pt x="7528" y="1991"/>
                      <a:pt x="7663" y="2310"/>
                    </a:cubicBezTo>
                    <a:cubicBezTo>
                      <a:pt x="7909" y="2905"/>
                      <a:pt x="8035" y="2779"/>
                      <a:pt x="8141" y="2965"/>
                    </a:cubicBezTo>
                    <a:cubicBezTo>
                      <a:pt x="8290" y="3225"/>
                      <a:pt x="8782" y="3997"/>
                      <a:pt x="8930" y="5728"/>
                    </a:cubicBezTo>
                    <a:cubicBezTo>
                      <a:pt x="8838" y="5899"/>
                      <a:pt x="8781" y="6137"/>
                      <a:pt x="8781" y="6397"/>
                    </a:cubicBezTo>
                    <a:cubicBezTo>
                      <a:pt x="8781" y="6694"/>
                      <a:pt x="8855" y="6799"/>
                      <a:pt x="8967" y="6836"/>
                    </a:cubicBezTo>
                    <a:cubicBezTo>
                      <a:pt x="8786" y="7066"/>
                      <a:pt x="8633" y="7496"/>
                      <a:pt x="8536" y="8039"/>
                    </a:cubicBezTo>
                    <a:cubicBezTo>
                      <a:pt x="7705" y="5282"/>
                      <a:pt x="5589" y="0"/>
                      <a:pt x="1603" y="0"/>
                    </a:cubicBezTo>
                    <a:close/>
                  </a:path>
                </a:pathLst>
              </a:custGeom>
              <a:solidFill>
                <a:srgbClr val="EE71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</p:grpSp>
        <p:grpSp>
          <p:nvGrpSpPr>
            <p:cNvPr id="408" name="تجميع"/>
            <p:cNvGrpSpPr/>
            <p:nvPr/>
          </p:nvGrpSpPr>
          <p:grpSpPr>
            <a:xfrm>
              <a:off x="0" y="698453"/>
              <a:ext cx="3719240" cy="4220781"/>
              <a:chOff x="0" y="0"/>
              <a:chExt cx="3719239" cy="4220779"/>
            </a:xfrm>
          </p:grpSpPr>
          <p:sp>
            <p:nvSpPr>
              <p:cNvPr id="406" name="مستطيل"/>
              <p:cNvSpPr/>
              <p:nvPr/>
            </p:nvSpPr>
            <p:spPr>
              <a:xfrm>
                <a:off x="1639260" y="1639985"/>
                <a:ext cx="1933822" cy="2580795"/>
              </a:xfrm>
              <a:prstGeom prst="rect">
                <a:avLst/>
              </a:prstGeom>
              <a:solidFill>
                <a:srgbClr val="FFE2D6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407" name="فراشة"/>
              <p:cNvSpPr/>
              <p:nvPr/>
            </p:nvSpPr>
            <p:spPr>
              <a:xfrm rot="18900000">
                <a:off x="267494" y="821845"/>
                <a:ext cx="3184252" cy="2075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68" h="19380" fill="norm" stroke="1" extrusionOk="0">
                    <a:moveTo>
                      <a:pt x="1603" y="0"/>
                    </a:moveTo>
                    <a:cubicBezTo>
                      <a:pt x="-1515" y="0"/>
                      <a:pt x="832" y="4355"/>
                      <a:pt x="1078" y="6599"/>
                    </a:cubicBezTo>
                    <a:cubicBezTo>
                      <a:pt x="1301" y="8605"/>
                      <a:pt x="1028" y="11622"/>
                      <a:pt x="4740" y="11131"/>
                    </a:cubicBezTo>
                    <a:cubicBezTo>
                      <a:pt x="3468" y="11919"/>
                      <a:pt x="1612" y="13323"/>
                      <a:pt x="3403" y="17900"/>
                    </a:cubicBezTo>
                    <a:cubicBezTo>
                      <a:pt x="4850" y="21600"/>
                      <a:pt x="7542" y="17564"/>
                      <a:pt x="8684" y="14503"/>
                    </a:cubicBezTo>
                    <a:cubicBezTo>
                      <a:pt x="8800" y="14815"/>
                      <a:pt x="8889" y="15240"/>
                      <a:pt x="8907" y="15819"/>
                    </a:cubicBezTo>
                    <a:cubicBezTo>
                      <a:pt x="8958" y="17565"/>
                      <a:pt x="8796" y="19193"/>
                      <a:pt x="9278" y="19193"/>
                    </a:cubicBezTo>
                    <a:cubicBezTo>
                      <a:pt x="9761" y="19193"/>
                      <a:pt x="9603" y="17573"/>
                      <a:pt x="9650" y="15819"/>
                    </a:cubicBezTo>
                    <a:cubicBezTo>
                      <a:pt x="9668" y="15240"/>
                      <a:pt x="9755" y="14815"/>
                      <a:pt x="9871" y="14503"/>
                    </a:cubicBezTo>
                    <a:cubicBezTo>
                      <a:pt x="11013" y="17564"/>
                      <a:pt x="13709" y="21600"/>
                      <a:pt x="15152" y="17900"/>
                    </a:cubicBezTo>
                    <a:cubicBezTo>
                      <a:pt x="16944" y="13315"/>
                      <a:pt x="15087" y="11919"/>
                      <a:pt x="13816" y="11131"/>
                    </a:cubicBezTo>
                    <a:cubicBezTo>
                      <a:pt x="17528" y="11622"/>
                      <a:pt x="17259" y="8605"/>
                      <a:pt x="17477" y="6599"/>
                    </a:cubicBezTo>
                    <a:cubicBezTo>
                      <a:pt x="17737" y="4355"/>
                      <a:pt x="20085" y="0"/>
                      <a:pt x="16962" y="0"/>
                    </a:cubicBezTo>
                    <a:cubicBezTo>
                      <a:pt x="12976" y="0"/>
                      <a:pt x="10860" y="5282"/>
                      <a:pt x="10029" y="8039"/>
                    </a:cubicBezTo>
                    <a:cubicBezTo>
                      <a:pt x="9932" y="7496"/>
                      <a:pt x="9778" y="7066"/>
                      <a:pt x="9597" y="6836"/>
                    </a:cubicBezTo>
                    <a:cubicBezTo>
                      <a:pt x="9713" y="6799"/>
                      <a:pt x="9783" y="6694"/>
                      <a:pt x="9783" y="6397"/>
                    </a:cubicBezTo>
                    <a:cubicBezTo>
                      <a:pt x="9783" y="6137"/>
                      <a:pt x="9728" y="5899"/>
                      <a:pt x="9635" y="5728"/>
                    </a:cubicBezTo>
                    <a:cubicBezTo>
                      <a:pt x="9779" y="3997"/>
                      <a:pt x="10275" y="3225"/>
                      <a:pt x="10424" y="2965"/>
                    </a:cubicBezTo>
                    <a:cubicBezTo>
                      <a:pt x="10531" y="2779"/>
                      <a:pt x="10661" y="2897"/>
                      <a:pt x="10902" y="2310"/>
                    </a:cubicBezTo>
                    <a:cubicBezTo>
                      <a:pt x="11037" y="1991"/>
                      <a:pt x="10957" y="1701"/>
                      <a:pt x="10637" y="1939"/>
                    </a:cubicBezTo>
                    <a:cubicBezTo>
                      <a:pt x="10289" y="2191"/>
                      <a:pt x="10326" y="2512"/>
                      <a:pt x="10243" y="2668"/>
                    </a:cubicBezTo>
                    <a:cubicBezTo>
                      <a:pt x="9714" y="3790"/>
                      <a:pt x="9537" y="5001"/>
                      <a:pt x="9477" y="5535"/>
                    </a:cubicBezTo>
                    <a:cubicBezTo>
                      <a:pt x="9417" y="5483"/>
                      <a:pt x="9352" y="5461"/>
                      <a:pt x="9283" y="5461"/>
                    </a:cubicBezTo>
                    <a:cubicBezTo>
                      <a:pt x="9213" y="5461"/>
                      <a:pt x="9147" y="5491"/>
                      <a:pt x="9087" y="5535"/>
                    </a:cubicBezTo>
                    <a:cubicBezTo>
                      <a:pt x="9031" y="5001"/>
                      <a:pt x="8850" y="3790"/>
                      <a:pt x="8321" y="2668"/>
                    </a:cubicBezTo>
                    <a:cubicBezTo>
                      <a:pt x="8242" y="2519"/>
                      <a:pt x="8280" y="2199"/>
                      <a:pt x="7927" y="1939"/>
                    </a:cubicBezTo>
                    <a:cubicBezTo>
                      <a:pt x="7602" y="1701"/>
                      <a:pt x="7528" y="1991"/>
                      <a:pt x="7663" y="2310"/>
                    </a:cubicBezTo>
                    <a:cubicBezTo>
                      <a:pt x="7909" y="2905"/>
                      <a:pt x="8035" y="2779"/>
                      <a:pt x="8141" y="2965"/>
                    </a:cubicBezTo>
                    <a:cubicBezTo>
                      <a:pt x="8290" y="3225"/>
                      <a:pt x="8782" y="3997"/>
                      <a:pt x="8930" y="5728"/>
                    </a:cubicBezTo>
                    <a:cubicBezTo>
                      <a:pt x="8838" y="5899"/>
                      <a:pt x="8781" y="6137"/>
                      <a:pt x="8781" y="6397"/>
                    </a:cubicBezTo>
                    <a:cubicBezTo>
                      <a:pt x="8781" y="6694"/>
                      <a:pt x="8855" y="6799"/>
                      <a:pt x="8967" y="6836"/>
                    </a:cubicBezTo>
                    <a:cubicBezTo>
                      <a:pt x="8786" y="7066"/>
                      <a:pt x="8633" y="7496"/>
                      <a:pt x="8536" y="8039"/>
                    </a:cubicBezTo>
                    <a:cubicBezTo>
                      <a:pt x="7705" y="5282"/>
                      <a:pt x="5589" y="0"/>
                      <a:pt x="1603" y="0"/>
                    </a:cubicBezTo>
                    <a:close/>
                  </a:path>
                </a:pathLst>
              </a:custGeom>
              <a:solidFill>
                <a:srgbClr val="EE71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</p:grpSp>
      </p:grpSp>
      <p:pic>
        <p:nvPicPr>
          <p:cNvPr id="410" name="صورة" descr="صورة"/>
          <p:cNvPicPr>
            <a:picLocks noChangeAspect="1"/>
          </p:cNvPicPr>
          <p:nvPr/>
        </p:nvPicPr>
        <p:blipFill>
          <a:blip r:embed="rId4">
            <a:alphaModFix amt="23509"/>
            <a:extLst/>
          </a:blip>
          <a:stretch>
            <a:fillRect/>
          </a:stretch>
        </p:blipFill>
        <p:spPr>
          <a:xfrm>
            <a:off x="4851429" y="6671004"/>
            <a:ext cx="15459936" cy="64013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413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414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57068" y="8685311"/>
            <a:ext cx="3787373" cy="2544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415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416" name="أ/ فاطمة جبران"/>
          <p:cNvSpPr txBox="1"/>
          <p:nvPr/>
        </p:nvSpPr>
        <p:spPr>
          <a:xfrm>
            <a:off x="0" y="11609368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420" name="تجميع"/>
          <p:cNvGrpSpPr/>
          <p:nvPr/>
        </p:nvGrpSpPr>
        <p:grpSpPr>
          <a:xfrm>
            <a:off x="8146304" y="2861448"/>
            <a:ext cx="10106779" cy="3248045"/>
            <a:chOff x="0" y="-177800"/>
            <a:chExt cx="10106778" cy="3248044"/>
          </a:xfrm>
        </p:grpSpPr>
        <p:pic>
          <p:nvPicPr>
            <p:cNvPr id="417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419" name="الواجب المنزلي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1200">
                  <a:gradFill flip="none" rotWithShape="1">
                    <a:gsLst>
                      <a:gs pos="0">
                        <a:schemeClr val="accent5">
                          <a:hueOff val="188793"/>
                          <a:satOff val="22839"/>
                          <a:lumOff val="24937"/>
                        </a:schemeClr>
                      </a:gs>
                      <a:gs pos="100000">
                        <a:schemeClr val="accent5">
                          <a:hueOff val="-95189"/>
                          <a:satOff val="19439"/>
                          <a:lumOff val="-16157"/>
                        </a:schemeClr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chemeClr val="accent5">
                          <a:hueOff val="188793"/>
                          <a:satOff val="22839"/>
                          <a:lumOff val="24937"/>
                        </a:schemeClr>
                      </a:gs>
                      <a:gs pos="100000">
                        <a:schemeClr val="accent5">
                          <a:hueOff val="-95189"/>
                          <a:satOff val="19439"/>
                          <a:lumOff val="-16157"/>
                        </a:schemeClr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الواجب المنزلي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59" name="مستطيل"/>
          <p:cNvSpPr/>
          <p:nvPr/>
        </p:nvSpPr>
        <p:spPr>
          <a:xfrm>
            <a:off x="951093" y="659540"/>
            <a:ext cx="22402620" cy="11597697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60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4871" y="8421385"/>
            <a:ext cx="3665688" cy="246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أ/ فاطمة جبران"/>
          <p:cNvSpPr txBox="1"/>
          <p:nvPr/>
        </p:nvSpPr>
        <p:spPr>
          <a:xfrm>
            <a:off x="-42273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63" name="تعزيز مهارات التفكير تعزيز مهارات التفكير" descr="تعزيز مهارات التفكير تعزيز مهارات التفكير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54089" y="451742"/>
            <a:ext cx="12945505" cy="1851377"/>
          </a:xfrm>
          <a:prstGeom prst="rect">
            <a:avLst/>
          </a:prstGeom>
        </p:spPr>
      </p:pic>
      <p:pic>
        <p:nvPicPr>
          <p:cNvPr id="164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722592" y="2057700"/>
            <a:ext cx="16059506" cy="72142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r" isContent="0" isInverted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67" name="مستطيل"/>
          <p:cNvSpPr/>
          <p:nvPr/>
        </p:nvSpPr>
        <p:spPr>
          <a:xfrm>
            <a:off x="951093" y="659540"/>
            <a:ext cx="22402620" cy="11597697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68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4871" y="8421385"/>
            <a:ext cx="3665688" cy="246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أ/ فاطمة جبران"/>
          <p:cNvSpPr txBox="1"/>
          <p:nvPr/>
        </p:nvSpPr>
        <p:spPr>
          <a:xfrm>
            <a:off x="-42273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177" name="تجميع"/>
          <p:cNvGrpSpPr/>
          <p:nvPr/>
        </p:nvGrpSpPr>
        <p:grpSpPr>
          <a:xfrm>
            <a:off x="5213190" y="3098876"/>
            <a:ext cx="15716905" cy="8940117"/>
            <a:chOff x="12700" y="-205593"/>
            <a:chExt cx="15716903" cy="8940115"/>
          </a:xfrm>
        </p:grpSpPr>
        <p:pic>
          <p:nvPicPr>
            <p:cNvPr id="171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669265" y="25400"/>
              <a:ext cx="4994038" cy="8607731"/>
            </a:xfrm>
            <a:prstGeom prst="rect">
              <a:avLst/>
            </a:prstGeom>
            <a:effectLst/>
          </p:spPr>
        </p:pic>
        <p:pic>
          <p:nvPicPr>
            <p:cNvPr id="172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307679" y="81169"/>
              <a:ext cx="4929378" cy="8496192"/>
            </a:xfrm>
            <a:prstGeom prst="rect">
              <a:avLst/>
            </a:prstGeom>
            <a:effectLst/>
          </p:spPr>
        </p:pic>
        <p:pic>
          <p:nvPicPr>
            <p:cNvPr id="173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" y="25400"/>
              <a:ext cx="5052816" cy="8709122"/>
            </a:xfrm>
            <a:prstGeom prst="rect">
              <a:avLst/>
            </a:prstGeom>
            <a:effectLst/>
          </p:spPr>
        </p:pic>
        <p:pic>
          <p:nvPicPr>
            <p:cNvPr id="174" name="ماذا تعرف ؟ ماذا تعرف ؟" descr="ماذا تعرف ؟ ماذا تعرف ؟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591184" y="-205595"/>
              <a:ext cx="5138420" cy="1734725"/>
            </a:xfrm>
            <a:prstGeom prst="rect">
              <a:avLst/>
            </a:prstGeom>
            <a:effectLst/>
          </p:spPr>
        </p:pic>
        <p:pic>
          <p:nvPicPr>
            <p:cNvPr id="175" name="ماذا تريد ان تعرف ماذا تريد ان تعرف" descr="ماذا تريد ان تعرف ماذا تريد ان تعرف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133866" y="-40413"/>
              <a:ext cx="5622500" cy="1569543"/>
            </a:xfrm>
            <a:prstGeom prst="rect">
              <a:avLst/>
            </a:prstGeom>
            <a:effectLst/>
          </p:spPr>
        </p:pic>
        <p:pic>
          <p:nvPicPr>
            <p:cNvPr id="176" name="ماذا تعلمت ماذا تعلمت" descr="ماذا تعلمت ماذا تعلمت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2649" y="-205595"/>
              <a:ext cx="5138420" cy="1734725"/>
            </a:xfrm>
            <a:prstGeom prst="rect">
              <a:avLst/>
            </a:prstGeom>
            <a:effectLst/>
          </p:spPr>
        </p:pic>
      </p:grpSp>
      <p:pic>
        <p:nvPicPr>
          <p:cNvPr id="178" name="جدول التعلم جدول التعلم" descr="جدول التعلم جدول التعلم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5280220" y="937777"/>
            <a:ext cx="7788165" cy="18513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81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82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82863" y="7988478"/>
            <a:ext cx="6948272" cy="46683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85" name="IMG_1451.jpeg" descr="IMG_1451.jpeg">
            <a:hlinkClick r:id="rId4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276536">
            <a:off x="4339128" y="4027139"/>
            <a:ext cx="6279017" cy="32753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512940" y="1647072"/>
            <a:ext cx="10310655" cy="2435866"/>
          </a:xfrm>
          <a:prstGeom prst="rect">
            <a:avLst/>
          </a:prstGeom>
        </p:spPr>
      </p:pic>
      <p:pic>
        <p:nvPicPr>
          <p:cNvPr id="187" name="صورة" descr="صورة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0680046" y="4082937"/>
            <a:ext cx="2463801" cy="29464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90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91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940" y="9241960"/>
            <a:ext cx="3041825" cy="2043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أ/ فاطمة جبران"/>
          <p:cNvSpPr txBox="1"/>
          <p:nvPr/>
        </p:nvSpPr>
        <p:spPr>
          <a:xfrm>
            <a:off x="110737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196" name="صفحة الكتاب ٤٣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195" name="صفحة الكتاب ٤٣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٤٣</a:t>
              </a:r>
            </a:p>
          </p:txBody>
        </p:sp>
        <p:pic>
          <p:nvPicPr>
            <p:cNvPr id="194" name="صفحة الكتاب ٤٣ صفحة الكتاب ٤٣" descr="صفحة الكتاب ٤٣ صفحة الكتاب ٤٣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197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20106244">
            <a:off x="4838865" y="3861224"/>
            <a:ext cx="4490427" cy="20885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512940" y="1647072"/>
            <a:ext cx="10310655" cy="2435866"/>
          </a:xfrm>
          <a:prstGeom prst="rect">
            <a:avLst/>
          </a:prstGeom>
        </p:spPr>
      </p:pic>
      <p:pic>
        <p:nvPicPr>
          <p:cNvPr id="199" name="صورة" descr="صورة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0680046" y="4082937"/>
            <a:ext cx="2463801" cy="2946401"/>
          </a:xfrm>
          <a:prstGeom prst="rect">
            <a:avLst/>
          </a:prstGeom>
        </p:spPr>
      </p:pic>
      <p:pic>
        <p:nvPicPr>
          <p:cNvPr id="200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169611" y="4609015"/>
            <a:ext cx="14510436" cy="60896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3107283" y="9565644"/>
            <a:ext cx="6827140" cy="14289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888180" y="4034563"/>
            <a:ext cx="1772015" cy="16302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05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06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940" y="9241960"/>
            <a:ext cx="3041825" cy="2043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أ/ فاطمة جبران"/>
          <p:cNvSpPr txBox="1"/>
          <p:nvPr/>
        </p:nvSpPr>
        <p:spPr>
          <a:xfrm>
            <a:off x="110737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11" name="صفحة الكتاب ٤٣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10" name="صفحة الكتاب ٤٣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٤٣</a:t>
              </a:r>
            </a:p>
          </p:txBody>
        </p:sp>
        <p:pic>
          <p:nvPicPr>
            <p:cNvPr id="209" name="صفحة الكتاب ٤٣ صفحة الكتاب ٤٣" descr="صفحة الكتاب ٤٣ صفحة الكتاب ٤٣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12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20106244">
            <a:off x="4838865" y="3861224"/>
            <a:ext cx="4490427" cy="20885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512940" y="1647072"/>
            <a:ext cx="10310655" cy="2435866"/>
          </a:xfrm>
          <a:prstGeom prst="rect">
            <a:avLst/>
          </a:prstGeom>
        </p:spPr>
      </p:pic>
      <p:pic>
        <p:nvPicPr>
          <p:cNvPr id="214" name="صورة" descr="صورة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0680046" y="4082937"/>
            <a:ext cx="2463801" cy="2946401"/>
          </a:xfrm>
          <a:prstGeom prst="rect">
            <a:avLst/>
          </a:prstGeom>
        </p:spPr>
      </p:pic>
      <p:pic>
        <p:nvPicPr>
          <p:cNvPr id="215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3107283" y="9565644"/>
            <a:ext cx="6827140" cy="14289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888180" y="4034563"/>
            <a:ext cx="1772015" cy="16302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8047590" y="5664815"/>
            <a:ext cx="12776945" cy="529271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0" name="صورة"/>
          <p:cNvGrpSpPr/>
          <p:nvPr/>
        </p:nvGrpSpPr>
        <p:grpSpPr>
          <a:xfrm rot="19211279">
            <a:off x="2421060" y="4577620"/>
            <a:ext cx="10424150" cy="2651593"/>
            <a:chOff x="0" y="0"/>
            <a:chExt cx="10424148" cy="2651592"/>
          </a:xfrm>
        </p:grpSpPr>
        <p:pic>
          <p:nvPicPr>
            <p:cNvPr id="219" name="صورة" descr="صورة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15899" y="139700"/>
              <a:ext cx="9992350" cy="209279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8" name="صورة" descr="صورة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0" y="0"/>
              <a:ext cx="10424149" cy="265159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23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24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940" y="9241960"/>
            <a:ext cx="3041825" cy="2043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أ/ فاطمة جبران"/>
          <p:cNvSpPr txBox="1"/>
          <p:nvPr/>
        </p:nvSpPr>
        <p:spPr>
          <a:xfrm>
            <a:off x="110737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29" name="صفحة الكتاب ٤٣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28" name="صفحة الكتاب ٤٣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٤٣</a:t>
              </a:r>
            </a:p>
          </p:txBody>
        </p:sp>
        <p:pic>
          <p:nvPicPr>
            <p:cNvPr id="227" name="صفحة الكتاب ٤٣ صفحة الكتاب ٤٣" descr="صفحة الكتاب ٤٣ صفحة الكتاب ٤٣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30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20106244">
            <a:off x="4838865" y="3861224"/>
            <a:ext cx="4490427" cy="20885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512940" y="1647072"/>
            <a:ext cx="10310655" cy="2435866"/>
          </a:xfrm>
          <a:prstGeom prst="rect">
            <a:avLst/>
          </a:prstGeom>
        </p:spPr>
      </p:pic>
      <p:pic>
        <p:nvPicPr>
          <p:cNvPr id="232" name="صورة" descr="صورة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0680046" y="4082937"/>
            <a:ext cx="2463801" cy="2946401"/>
          </a:xfrm>
          <a:prstGeom prst="rect">
            <a:avLst/>
          </a:prstGeom>
        </p:spPr>
      </p:pic>
      <p:pic>
        <p:nvPicPr>
          <p:cNvPr id="233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3107283" y="9565644"/>
            <a:ext cx="6827140" cy="14289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888180" y="4034563"/>
            <a:ext cx="1772015" cy="16302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1743774" y="3865304"/>
            <a:ext cx="8936273" cy="79220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صورة" descr="صورة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 rot="19211279">
            <a:off x="2547514" y="4749709"/>
            <a:ext cx="9992350" cy="20927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39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40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940" y="9241960"/>
            <a:ext cx="3041825" cy="2043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أ/ فاطمة جبران"/>
          <p:cNvSpPr txBox="1"/>
          <p:nvPr/>
        </p:nvSpPr>
        <p:spPr>
          <a:xfrm>
            <a:off x="110737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45" name="صفحة الكتاب ٤٤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44" name="صفحة الكتاب ٤٤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٤٤</a:t>
              </a:r>
            </a:p>
          </p:txBody>
        </p:sp>
        <p:pic>
          <p:nvPicPr>
            <p:cNvPr id="243" name="صفحة الكتاب ٤٤ صفحة الكتاب ٤٤" descr="صفحة الكتاب ٤٤ صفحة الكتاب ٤٤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46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20106244">
            <a:off x="4838865" y="3861224"/>
            <a:ext cx="4490427" cy="20885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512940" y="1647072"/>
            <a:ext cx="10310655" cy="2435866"/>
          </a:xfrm>
          <a:prstGeom prst="rect">
            <a:avLst/>
          </a:prstGeom>
        </p:spPr>
      </p:pic>
      <p:pic>
        <p:nvPicPr>
          <p:cNvPr id="248" name="صورة" descr="صورة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0680046" y="4082937"/>
            <a:ext cx="2463801" cy="2946401"/>
          </a:xfrm>
          <a:prstGeom prst="rect">
            <a:avLst/>
          </a:prstGeom>
        </p:spPr>
      </p:pic>
      <p:pic>
        <p:nvPicPr>
          <p:cNvPr id="249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3107283" y="9565644"/>
            <a:ext cx="6827140" cy="14289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888180" y="4034563"/>
            <a:ext cx="1772015" cy="16302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8640701" y="3897405"/>
            <a:ext cx="11058838" cy="7889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صورة" descr="صورة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9129206" y="7159048"/>
            <a:ext cx="3555471" cy="26927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55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56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940" y="9241960"/>
            <a:ext cx="3041825" cy="2043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أ/ فاطمة جبران"/>
          <p:cNvSpPr txBox="1"/>
          <p:nvPr/>
        </p:nvSpPr>
        <p:spPr>
          <a:xfrm>
            <a:off x="110737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61" name="صفحة الكتاب ٤٤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60" name="صفحة الكتاب ٤٤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٤٤</a:t>
              </a:r>
            </a:p>
          </p:txBody>
        </p:sp>
        <p:pic>
          <p:nvPicPr>
            <p:cNvPr id="259" name="صفحة الكتاب ٤٤ صفحة الكتاب ٤٤" descr="صفحة الكتاب ٤٤ صفحة الكتاب ٤٤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62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20106244">
            <a:off x="4838865" y="3861224"/>
            <a:ext cx="4490427" cy="20885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512940" y="1647072"/>
            <a:ext cx="10310655" cy="2435866"/>
          </a:xfrm>
          <a:prstGeom prst="rect">
            <a:avLst/>
          </a:prstGeom>
        </p:spPr>
      </p:pic>
      <p:pic>
        <p:nvPicPr>
          <p:cNvPr id="264" name="صورة" descr="صورة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0680046" y="4082937"/>
            <a:ext cx="2463801" cy="2946401"/>
          </a:xfrm>
          <a:prstGeom prst="rect">
            <a:avLst/>
          </a:prstGeom>
        </p:spPr>
      </p:pic>
      <p:pic>
        <p:nvPicPr>
          <p:cNvPr id="265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3107283" y="9565644"/>
            <a:ext cx="6827140" cy="14289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888180" y="4034563"/>
            <a:ext cx="1772015" cy="16302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9129206" y="7159048"/>
            <a:ext cx="3555471" cy="269274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صورة" descr="صورة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404029" y="4445531"/>
            <a:ext cx="13345885" cy="74705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