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02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النسبة والمعدل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09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03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8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06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04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5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10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83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81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4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2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7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65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54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5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6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7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8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9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0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1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2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3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66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13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0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26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31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0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49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82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نص العنوان"/>
          <p:cNvSpPr txBox="1"/>
          <p:nvPr>
            <p:ph type="title"/>
          </p:nvPr>
        </p:nvSpPr>
        <p:spPr>
          <a:xfrm>
            <a:off x="1688335" y="4189733"/>
            <a:ext cx="13213601" cy="4752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8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12800" marR="0" indent="-660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812800" marR="0" indent="-203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812800" marR="0" indent="254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812800" marR="0" indent="711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812800" marR="0" indent="1168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812800" marR="0" indent="16256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812800" marR="0" indent="208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812800" marR="0" indent="2540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812800" marR="0" indent="2997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31.xml"/><Relationship Id="rId9" Type="http://schemas.openxmlformats.org/officeDocument/2006/relationships/slide" Target="slide32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6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5.png"/><Relationship Id="rId29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6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6.png"/><Relationship Id="rId29" Type="http://schemas.openxmlformats.org/officeDocument/2006/relationships/image" Target="../media/image1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6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31.xml"/><Relationship Id="rId9" Type="http://schemas.openxmlformats.org/officeDocument/2006/relationships/slide" Target="slide32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6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31.xml"/><Relationship Id="rId9" Type="http://schemas.openxmlformats.org/officeDocument/2006/relationships/slide" Target="slide32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8.xml"/><Relationship Id="rId7" Type="http://schemas.openxmlformats.org/officeDocument/2006/relationships/slide" Target="slide26.xml"/><Relationship Id="rId8" Type="http://schemas.openxmlformats.org/officeDocument/2006/relationships/slide" Target="slide31.xml"/><Relationship Id="rId9" Type="http://schemas.openxmlformats.org/officeDocument/2006/relationships/slide" Target="slide32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9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6.xml"/><Relationship Id="rId26" Type="http://schemas.openxmlformats.org/officeDocument/2006/relationships/slide" Target="slide26.xml"/><Relationship Id="rId27" Type="http://schemas.openxmlformats.org/officeDocument/2006/relationships/slide" Target="slide31.xml"/><Relationship Id="rId28" Type="http://schemas.openxmlformats.org/officeDocument/2006/relationships/slide" Target="slide3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0.xml"/><Relationship Id="rId7" Type="http://schemas.openxmlformats.org/officeDocument/2006/relationships/slide" Target="slide26.xml"/><Relationship Id="rId8" Type="http://schemas.openxmlformats.org/officeDocument/2006/relationships/slide" Target="slide31.xml"/><Relationship Id="rId9" Type="http://schemas.openxmlformats.org/officeDocument/2006/relationships/slide" Target="slide32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1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2.xml"/><Relationship Id="rId7" Type="http://schemas.openxmlformats.org/officeDocument/2006/relationships/slide" Target="slide26.xml"/><Relationship Id="rId8" Type="http://schemas.openxmlformats.org/officeDocument/2006/relationships/slide" Target="slide31.xml"/><Relationship Id="rId9" Type="http://schemas.openxmlformats.org/officeDocument/2006/relationships/slide" Target="slide32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3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4.xml"/><Relationship Id="rId7" Type="http://schemas.openxmlformats.org/officeDocument/2006/relationships/slide" Target="slide26.xml"/><Relationship Id="rId8" Type="http://schemas.openxmlformats.org/officeDocument/2006/relationships/slide" Target="slide31.xml"/><Relationship Id="rId9" Type="http://schemas.openxmlformats.org/officeDocument/2006/relationships/slide" Target="slide32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5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31.xml"/><Relationship Id="rId9" Type="http://schemas.openxmlformats.org/officeDocument/2006/relationships/slide" Target="slide32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6.xml"/><Relationship Id="rId6" Type="http://schemas.openxmlformats.org/officeDocument/2006/relationships/slide" Target="slide27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8.xml"/><Relationship Id="rId8" Type="http://schemas.openxmlformats.org/officeDocument/2006/relationships/slide" Target="slide31.xml"/><Relationship Id="rId9" Type="http://schemas.openxmlformats.org/officeDocument/2006/relationships/slide" Target="slide32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6.xml"/><Relationship Id="rId6" Type="http://schemas.openxmlformats.org/officeDocument/2006/relationships/slide" Target="slide29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6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31.xml"/><Relationship Id="rId9" Type="http://schemas.openxmlformats.org/officeDocument/2006/relationships/slide" Target="slide32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tm2939149gr" TargetMode="External"/><Relationship Id="rId3" Type="http://schemas.openxmlformats.org/officeDocument/2006/relationships/image" Target="../media/image22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slide" Target="slide3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16.xml"/><Relationship Id="rId10" Type="http://schemas.openxmlformats.org/officeDocument/2006/relationships/slide" Target="slide26.xml"/><Relationship Id="rId11" Type="http://schemas.openxmlformats.org/officeDocument/2006/relationships/slide" Target="slide31.xml"/><Relationship Id="rId12" Type="http://schemas.openxmlformats.org/officeDocument/2006/relationships/slide" Target="slide32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6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6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16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6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31.xml"/><Relationship Id="rId9" Type="http://schemas.openxmlformats.org/officeDocument/2006/relationships/slide" Target="slide32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0.png"/><Relationship Id="rId30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6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6.xml"/><Relationship Id="rId6" Type="http://schemas.openxmlformats.org/officeDocument/2006/relationships/slide" Target="slide26.xml"/><Relationship Id="rId7" Type="http://schemas.openxmlformats.org/officeDocument/2006/relationships/slide" Target="slide31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OJakH8KupM?playlist=dOJakH8Kup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الفصل السابع: النسبة والتناسب"/>
          <p:cNvSpPr txBox="1"/>
          <p:nvPr/>
        </p:nvSpPr>
        <p:spPr>
          <a:xfrm>
            <a:off x="2287139" y="4516060"/>
            <a:ext cx="15189521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الفصل السابع: النسبة والتناسب</a:t>
            </a:r>
          </a:p>
        </p:txBody>
      </p:sp>
      <p:grpSp>
        <p:nvGrpSpPr>
          <p:cNvPr id="226" name="تجميع"/>
          <p:cNvGrpSpPr/>
          <p:nvPr/>
        </p:nvGrpSpPr>
        <p:grpSpPr>
          <a:xfrm>
            <a:off x="18232884" y="98529"/>
            <a:ext cx="6086520" cy="2017165"/>
            <a:chOff x="0" y="0"/>
            <a:chExt cx="6086519" cy="2017164"/>
          </a:xfrm>
        </p:grpSpPr>
        <p:sp>
          <p:nvSpPr>
            <p:cNvPr id="221" name="الفصل"/>
            <p:cNvSpPr txBox="1"/>
            <p:nvPr/>
          </p:nvSpPr>
          <p:spPr>
            <a:xfrm>
              <a:off x="3400830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24" name="تجميع"/>
            <p:cNvGrpSpPr/>
            <p:nvPr/>
          </p:nvGrpSpPr>
          <p:grpSpPr>
            <a:xfrm>
              <a:off x="4191456" y="572015"/>
              <a:ext cx="981041" cy="1445150"/>
              <a:chOff x="0" y="0"/>
              <a:chExt cx="981040" cy="1445148"/>
            </a:xfrm>
          </p:grpSpPr>
          <p:sp>
            <p:nvSpPr>
              <p:cNvPr id="222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23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225" name="النسبة والتناسب"/>
            <p:cNvSpPr txBox="1"/>
            <p:nvPr/>
          </p:nvSpPr>
          <p:spPr>
            <a:xfrm>
              <a:off x="0" y="725855"/>
              <a:ext cx="4191457" cy="113747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النسبة والتناسب</a:t>
              </a:r>
            </a:p>
          </p:txBody>
        </p:sp>
      </p:grpSp>
      <p:sp>
        <p:nvSpPr>
          <p:cNvPr id="227" name="Google Shape;296;p23"/>
          <p:cNvSpPr txBox="1"/>
          <p:nvPr/>
        </p:nvSpPr>
        <p:spPr>
          <a:xfrm rot="21221180">
            <a:off x="17281424" y="8592150"/>
            <a:ext cx="2540204" cy="14662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r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 ١٠</a:t>
            </a:r>
          </a:p>
        </p:txBody>
      </p:sp>
      <p:sp>
        <p:nvSpPr>
          <p:cNvPr id="228" name="٧-١ النسبة والتناسب"/>
          <p:cNvSpPr txBox="1"/>
          <p:nvPr/>
        </p:nvSpPr>
        <p:spPr>
          <a:xfrm>
            <a:off x="3681664" y="5920139"/>
            <a:ext cx="13193908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٧-١</a:t>
            </a:r>
            <a:r>
              <a:t> </a:t>
            </a:r>
            <a:r>
              <a:rPr>
                <a:solidFill>
                  <a:srgbClr val="4D372F"/>
                </a:solidFill>
              </a:rPr>
              <a:t>النسبة والتناسب</a:t>
            </a:r>
          </a:p>
        </p:txBody>
      </p:sp>
      <p:grpSp>
        <p:nvGrpSpPr>
          <p:cNvPr id="285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29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2"/>
      <p:bldP build="whole" bldLvl="1" animBg="1" rev="0" advAuto="0" spid="2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34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35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135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5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355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35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35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3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35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7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7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7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9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9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9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2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2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aphicFrame>
        <p:nvGraphicFramePr>
          <p:cNvPr id="143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45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4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3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3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3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3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4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37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8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9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4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4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47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4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4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50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452" name="IMG_8753.png" descr="IMG_8753.png"/>
          <p:cNvPicPr>
            <a:picLocks noChangeAspect="1"/>
          </p:cNvPicPr>
          <p:nvPr/>
        </p:nvPicPr>
        <p:blipFill>
          <a:blip r:embed="rId29">
            <a:extLst/>
          </a:blip>
          <a:srcRect l="37711" t="38725" r="10633" b="7071"/>
          <a:stretch>
            <a:fillRect/>
          </a:stretch>
        </p:blipFill>
        <p:spPr>
          <a:xfrm>
            <a:off x="11197182" y="1717389"/>
            <a:ext cx="11329316" cy="4843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3" name="IMG_8753.png" descr="IMG_8753.png"/>
          <p:cNvPicPr>
            <a:picLocks noChangeAspect="1"/>
          </p:cNvPicPr>
          <p:nvPr/>
        </p:nvPicPr>
        <p:blipFill>
          <a:blip r:embed="rId29">
            <a:extLst/>
          </a:blip>
          <a:srcRect l="10938" t="42492" r="64240" b="6129"/>
          <a:stretch>
            <a:fillRect/>
          </a:stretch>
        </p:blipFill>
        <p:spPr>
          <a:xfrm>
            <a:off x="3980923" y="2303598"/>
            <a:ext cx="4682877" cy="3949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7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45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53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45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7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7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8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9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9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9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2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2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aphicFrame>
        <p:nvGraphicFramePr>
          <p:cNvPr id="153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55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55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53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53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3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3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5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539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1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42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3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4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5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6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49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54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4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52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554" name="IMG_8766.png" descr="IMG_8766.png"/>
          <p:cNvPicPr>
            <a:picLocks noChangeAspect="1"/>
          </p:cNvPicPr>
          <p:nvPr/>
        </p:nvPicPr>
        <p:blipFill>
          <a:blip r:embed="rId28">
            <a:extLst/>
          </a:blip>
          <a:srcRect l="30335" t="52406" r="3560" b="1776"/>
          <a:stretch>
            <a:fillRect/>
          </a:stretch>
        </p:blipFill>
        <p:spPr>
          <a:xfrm>
            <a:off x="4658657" y="6646782"/>
            <a:ext cx="15701345" cy="5034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5" name="IMG_8753.png" descr="IMG_8753.png"/>
          <p:cNvPicPr>
            <a:picLocks noChangeAspect="1"/>
          </p:cNvPicPr>
          <p:nvPr/>
        </p:nvPicPr>
        <p:blipFill>
          <a:blip r:embed="rId29">
            <a:extLst/>
          </a:blip>
          <a:srcRect l="37711" t="38725" r="10633" b="7071"/>
          <a:stretch>
            <a:fillRect/>
          </a:stretch>
        </p:blipFill>
        <p:spPr>
          <a:xfrm>
            <a:off x="11420104" y="2048825"/>
            <a:ext cx="10135947" cy="4333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6" name="IMG_8753.png" descr="IMG_8753.png"/>
          <p:cNvPicPr>
            <a:picLocks noChangeAspect="1"/>
          </p:cNvPicPr>
          <p:nvPr/>
        </p:nvPicPr>
        <p:blipFill>
          <a:blip r:embed="rId29">
            <a:extLst/>
          </a:blip>
          <a:srcRect l="10938" t="42492" r="64240" b="6129"/>
          <a:stretch>
            <a:fillRect/>
          </a:stretch>
        </p:blipFill>
        <p:spPr>
          <a:xfrm>
            <a:off x="4658657" y="2154117"/>
            <a:ext cx="4201878" cy="3543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تجميع"/>
          <p:cNvGrpSpPr/>
          <p:nvPr/>
        </p:nvGrpSpPr>
        <p:grpSpPr>
          <a:xfrm>
            <a:off x="21088131" y="8529928"/>
            <a:ext cx="2715976" cy="4203003"/>
            <a:chOff x="0" y="0"/>
            <a:chExt cx="2715975" cy="4203001"/>
          </a:xfrm>
        </p:grpSpPr>
        <p:sp>
          <p:nvSpPr>
            <p:cNvPr id="1558" name="Google Shape;2324;p42"/>
            <p:cNvSpPr/>
            <p:nvPr/>
          </p:nvSpPr>
          <p:spPr>
            <a:xfrm>
              <a:off x="170811" y="3153662"/>
              <a:ext cx="2536533" cy="104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2325;p42"/>
            <p:cNvSpPr/>
            <p:nvPr/>
          </p:nvSpPr>
          <p:spPr>
            <a:xfrm>
              <a:off x="251501" y="3270449"/>
              <a:ext cx="2272410" cy="815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2326;p42"/>
            <p:cNvSpPr/>
            <p:nvPr/>
          </p:nvSpPr>
          <p:spPr>
            <a:xfrm>
              <a:off x="340445" y="3830925"/>
              <a:ext cx="1828270" cy="5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2327;p42"/>
            <p:cNvSpPr/>
            <p:nvPr/>
          </p:nvSpPr>
          <p:spPr>
            <a:xfrm>
              <a:off x="297665" y="3579401"/>
              <a:ext cx="938043" cy="7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2328;p42"/>
            <p:cNvSpPr/>
            <p:nvPr/>
          </p:nvSpPr>
          <p:spPr>
            <a:xfrm>
              <a:off x="304439" y="3426537"/>
              <a:ext cx="1500385" cy="44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2329;p42"/>
            <p:cNvSpPr/>
            <p:nvPr/>
          </p:nvSpPr>
          <p:spPr>
            <a:xfrm>
              <a:off x="87113" y="2214566"/>
              <a:ext cx="2360667" cy="93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2330;p42"/>
            <p:cNvSpPr/>
            <p:nvPr/>
          </p:nvSpPr>
          <p:spPr>
            <a:xfrm>
              <a:off x="243929" y="2329422"/>
              <a:ext cx="2046957" cy="70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2331;p42"/>
            <p:cNvSpPr/>
            <p:nvPr/>
          </p:nvSpPr>
          <p:spPr>
            <a:xfrm>
              <a:off x="989388" y="2893026"/>
              <a:ext cx="1244404" cy="3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571" name="Google Shape;2332;p42"/>
            <p:cNvGrpSpPr/>
            <p:nvPr/>
          </p:nvGrpSpPr>
          <p:grpSpPr>
            <a:xfrm>
              <a:off x="1222568" y="1049495"/>
              <a:ext cx="1493408" cy="1305634"/>
              <a:chOff x="0" y="0"/>
              <a:chExt cx="1493406" cy="1305632"/>
            </a:xfrm>
          </p:grpSpPr>
          <p:sp>
            <p:nvSpPr>
              <p:cNvPr id="1566" name="Google Shape;2333;p42"/>
              <p:cNvSpPr/>
              <p:nvPr/>
            </p:nvSpPr>
            <p:spPr>
              <a:xfrm rot="1205914">
                <a:off x="144135" y="61445"/>
                <a:ext cx="522697" cy="931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70" name="Google Shape;2334;p42"/>
              <p:cNvGrpSpPr/>
              <p:nvPr/>
            </p:nvGrpSpPr>
            <p:grpSpPr>
              <a:xfrm>
                <a:off x="332464" y="208855"/>
                <a:ext cx="1160943" cy="1096778"/>
                <a:chOff x="0" y="0"/>
                <a:chExt cx="1160942" cy="1096777"/>
              </a:xfrm>
            </p:grpSpPr>
            <p:sp>
              <p:nvSpPr>
                <p:cNvPr id="1567" name="Google Shape;2335;p42"/>
                <p:cNvSpPr/>
                <p:nvPr/>
              </p:nvSpPr>
              <p:spPr>
                <a:xfrm rot="2348573">
                  <a:off x="68111" y="258335"/>
                  <a:ext cx="1024721" cy="5801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2336;p42"/>
                <p:cNvSpPr/>
                <p:nvPr/>
              </p:nvSpPr>
              <p:spPr>
                <a:xfrm rot="2348573">
                  <a:off x="145216" y="41456"/>
                  <a:ext cx="337589" cy="58010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337;p42"/>
                <p:cNvSpPr/>
                <p:nvPr/>
              </p:nvSpPr>
              <p:spPr>
                <a:xfrm rot="2348573">
                  <a:off x="678690" y="475409"/>
                  <a:ext cx="336967" cy="580109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72" name="Google Shape;2338;p42"/>
            <p:cNvSpPr/>
            <p:nvPr/>
          </p:nvSpPr>
          <p:spPr>
            <a:xfrm>
              <a:off x="727154" y="2693501"/>
              <a:ext cx="1480185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2339;p42"/>
            <p:cNvSpPr/>
            <p:nvPr/>
          </p:nvSpPr>
          <p:spPr>
            <a:xfrm>
              <a:off x="1046736" y="2426331"/>
              <a:ext cx="1174133" cy="4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2340;p42"/>
            <p:cNvSpPr/>
            <p:nvPr/>
          </p:nvSpPr>
          <p:spPr>
            <a:xfrm>
              <a:off x="-1" y="1252096"/>
              <a:ext cx="655307" cy="63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2341;p42"/>
            <p:cNvSpPr/>
            <p:nvPr/>
          </p:nvSpPr>
          <p:spPr>
            <a:xfrm>
              <a:off x="85189" y="1336856"/>
              <a:ext cx="549871" cy="46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2342;p42"/>
            <p:cNvSpPr/>
            <p:nvPr/>
          </p:nvSpPr>
          <p:spPr>
            <a:xfrm>
              <a:off x="471237" y="948942"/>
              <a:ext cx="1161735" cy="124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2343;p42"/>
            <p:cNvSpPr/>
            <p:nvPr/>
          </p:nvSpPr>
          <p:spPr>
            <a:xfrm>
              <a:off x="782867" y="1527179"/>
              <a:ext cx="221612" cy="22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2344;p42"/>
            <p:cNvSpPr/>
            <p:nvPr/>
          </p:nvSpPr>
          <p:spPr>
            <a:xfrm>
              <a:off x="846046" y="1586631"/>
              <a:ext cx="77532" cy="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2345;p42"/>
            <p:cNvSpPr/>
            <p:nvPr/>
          </p:nvSpPr>
          <p:spPr>
            <a:xfrm>
              <a:off x="858641" y="1633452"/>
              <a:ext cx="53035" cy="3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2346;p42"/>
            <p:cNvSpPr/>
            <p:nvPr/>
          </p:nvSpPr>
          <p:spPr>
            <a:xfrm>
              <a:off x="1058595" y="1557088"/>
              <a:ext cx="59085" cy="5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2347;p42"/>
            <p:cNvSpPr/>
            <p:nvPr/>
          </p:nvSpPr>
          <p:spPr>
            <a:xfrm>
              <a:off x="671878" y="1598411"/>
              <a:ext cx="58992" cy="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2348;p42"/>
            <p:cNvSpPr/>
            <p:nvPr/>
          </p:nvSpPr>
          <p:spPr>
            <a:xfrm>
              <a:off x="1069180" y="1037476"/>
              <a:ext cx="484241" cy="54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2349;p42"/>
            <p:cNvSpPr/>
            <p:nvPr/>
          </p:nvSpPr>
          <p:spPr>
            <a:xfrm>
              <a:off x="595786" y="377423"/>
              <a:ext cx="287112" cy="70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2350;p42"/>
            <p:cNvSpPr/>
            <p:nvPr/>
          </p:nvSpPr>
          <p:spPr>
            <a:xfrm>
              <a:off x="730588" y="0"/>
              <a:ext cx="390591" cy="33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2351;p42"/>
            <p:cNvSpPr/>
            <p:nvPr/>
          </p:nvSpPr>
          <p:spPr>
            <a:xfrm>
              <a:off x="971431" y="2156495"/>
              <a:ext cx="679686" cy="85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2352;p42"/>
            <p:cNvSpPr/>
            <p:nvPr/>
          </p:nvSpPr>
          <p:spPr>
            <a:xfrm>
              <a:off x="712219" y="1920525"/>
              <a:ext cx="67184" cy="121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2353;p42"/>
            <p:cNvSpPr/>
            <p:nvPr/>
          </p:nvSpPr>
          <p:spPr>
            <a:xfrm>
              <a:off x="791878" y="1936906"/>
              <a:ext cx="74529" cy="11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2354;p42"/>
            <p:cNvSpPr/>
            <p:nvPr/>
          </p:nvSpPr>
          <p:spPr>
            <a:xfrm>
              <a:off x="226629" y="1382044"/>
              <a:ext cx="204051" cy="3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2355;p42"/>
            <p:cNvSpPr/>
            <p:nvPr/>
          </p:nvSpPr>
          <p:spPr>
            <a:xfrm>
              <a:off x="486211" y="1450147"/>
              <a:ext cx="71197" cy="6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2356;p42"/>
            <p:cNvSpPr/>
            <p:nvPr/>
          </p:nvSpPr>
          <p:spPr>
            <a:xfrm>
              <a:off x="1395827" y="1392903"/>
              <a:ext cx="99707" cy="9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2357;p42"/>
            <p:cNvSpPr/>
            <p:nvPr/>
          </p:nvSpPr>
          <p:spPr>
            <a:xfrm>
              <a:off x="1484792" y="1226601"/>
              <a:ext cx="30973" cy="10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159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59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59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5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6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/>
              </a:pPr>
              <a:r>
                <a:rPr sz="6600"/>
                <a:t>مفردات</a:t>
              </a:r>
            </a:p>
          </p:txBody>
        </p:sp>
      </p:grpSp>
      <p:grpSp>
        <p:nvGrpSpPr>
          <p:cNvPr id="161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61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0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59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9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9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1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01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2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3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04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5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6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7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8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11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0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1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14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616" name="IMG_8754.png" descr="IMG_8754.png"/>
          <p:cNvPicPr>
            <a:picLocks noChangeAspect="1"/>
          </p:cNvPicPr>
          <p:nvPr/>
        </p:nvPicPr>
        <p:blipFill>
          <a:blip r:embed="rId28">
            <a:extLst/>
          </a:blip>
          <a:srcRect l="70714" t="41138" r="0" b="12005"/>
          <a:stretch>
            <a:fillRect/>
          </a:stretch>
        </p:blipFill>
        <p:spPr>
          <a:xfrm>
            <a:off x="18153143" y="4075704"/>
            <a:ext cx="4569806" cy="3643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7" name="IMG_8755.png" descr="IMG_8755.png"/>
          <p:cNvPicPr>
            <a:picLocks noChangeAspect="1"/>
          </p:cNvPicPr>
          <p:nvPr/>
        </p:nvPicPr>
        <p:blipFill>
          <a:blip r:embed="rId29">
            <a:extLst/>
          </a:blip>
          <a:srcRect l="2429" t="11848" r="28739" b="59713"/>
          <a:stretch>
            <a:fillRect/>
          </a:stretch>
        </p:blipFill>
        <p:spPr>
          <a:xfrm>
            <a:off x="5589122" y="9220136"/>
            <a:ext cx="12364188" cy="32899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0" name="تجميع"/>
          <p:cNvGrpSpPr/>
          <p:nvPr/>
        </p:nvGrpSpPr>
        <p:grpSpPr>
          <a:xfrm>
            <a:off x="5684259" y="2061239"/>
            <a:ext cx="12468885" cy="3638322"/>
            <a:chOff x="0" y="0"/>
            <a:chExt cx="12468884" cy="3638321"/>
          </a:xfrm>
        </p:grpSpPr>
        <p:pic>
          <p:nvPicPr>
            <p:cNvPr id="1618" name="IMG_8754.png" descr="IMG_8754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12483" t="2435" r="29806" b="62628"/>
            <a:stretch>
              <a:fillRect/>
            </a:stretch>
          </p:blipFill>
          <p:spPr>
            <a:xfrm>
              <a:off x="931296" y="0"/>
              <a:ext cx="11537589" cy="3480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9" name="IMG_8754.png" descr="IMG_8754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15016" t="37240" r="36251" b="55306"/>
            <a:stretch>
              <a:fillRect/>
            </a:stretch>
          </p:blipFill>
          <p:spPr>
            <a:xfrm>
              <a:off x="0" y="2722206"/>
              <a:ext cx="12020589" cy="9161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21" name="IMG_8754.png" descr="IMG_8754.png"/>
          <p:cNvPicPr>
            <a:picLocks noChangeAspect="1"/>
          </p:cNvPicPr>
          <p:nvPr/>
        </p:nvPicPr>
        <p:blipFill>
          <a:blip r:embed="rId28">
            <a:extLst/>
          </a:blip>
          <a:srcRect l="1820" t="45797" r="30143" b="24083"/>
          <a:stretch>
            <a:fillRect/>
          </a:stretch>
        </p:blipFill>
        <p:spPr>
          <a:xfrm>
            <a:off x="3837071" y="6043410"/>
            <a:ext cx="15191364" cy="3351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7" name="تجميع"/>
          <p:cNvGrpSpPr/>
          <p:nvPr/>
        </p:nvGrpSpPr>
        <p:grpSpPr>
          <a:xfrm>
            <a:off x="21555895" y="9008183"/>
            <a:ext cx="2512327" cy="3887854"/>
            <a:chOff x="0" y="0"/>
            <a:chExt cx="2512326" cy="3887852"/>
          </a:xfrm>
        </p:grpSpPr>
        <p:sp>
          <p:nvSpPr>
            <p:cNvPr id="1623" name="Google Shape;2324;p42"/>
            <p:cNvSpPr/>
            <p:nvPr/>
          </p:nvSpPr>
          <p:spPr>
            <a:xfrm>
              <a:off x="158004" y="2917194"/>
              <a:ext cx="2346339" cy="970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2325;p42"/>
            <p:cNvSpPr/>
            <p:nvPr/>
          </p:nvSpPr>
          <p:spPr>
            <a:xfrm>
              <a:off x="232643" y="3025225"/>
              <a:ext cx="2102020" cy="754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2326;p42"/>
            <p:cNvSpPr/>
            <p:nvPr/>
          </p:nvSpPr>
          <p:spPr>
            <a:xfrm>
              <a:off x="314918" y="3543675"/>
              <a:ext cx="1691182" cy="48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2327;p42"/>
            <p:cNvSpPr/>
            <p:nvPr/>
          </p:nvSpPr>
          <p:spPr>
            <a:xfrm>
              <a:off x="275346" y="3311011"/>
              <a:ext cx="867706" cy="66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2328;p42"/>
            <p:cNvSpPr/>
            <p:nvPr/>
          </p:nvSpPr>
          <p:spPr>
            <a:xfrm>
              <a:off x="281612" y="3169608"/>
              <a:ext cx="1387883" cy="40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2329;p42"/>
            <p:cNvSpPr/>
            <p:nvPr/>
          </p:nvSpPr>
          <p:spPr>
            <a:xfrm>
              <a:off x="80581" y="2048513"/>
              <a:ext cx="2183660" cy="86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2330;p42"/>
            <p:cNvSpPr/>
            <p:nvPr/>
          </p:nvSpPr>
          <p:spPr>
            <a:xfrm>
              <a:off x="225638" y="2154758"/>
              <a:ext cx="1893473" cy="656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2331;p42"/>
            <p:cNvSpPr/>
            <p:nvPr/>
          </p:nvSpPr>
          <p:spPr>
            <a:xfrm>
              <a:off x="915202" y="2676101"/>
              <a:ext cx="1151096" cy="3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636" name="Google Shape;2332;p42"/>
            <p:cNvGrpSpPr/>
            <p:nvPr/>
          </p:nvGrpSpPr>
          <p:grpSpPr>
            <a:xfrm>
              <a:off x="1130897" y="970802"/>
              <a:ext cx="1381430" cy="1207735"/>
              <a:chOff x="0" y="0"/>
              <a:chExt cx="1381428" cy="1207733"/>
            </a:xfrm>
          </p:grpSpPr>
          <p:sp>
            <p:nvSpPr>
              <p:cNvPr id="1631" name="Google Shape;2333;p42"/>
              <p:cNvSpPr/>
              <p:nvPr/>
            </p:nvSpPr>
            <p:spPr>
              <a:xfrm rot="1205914">
                <a:off x="133328" y="56837"/>
                <a:ext cx="483503" cy="861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35" name="Google Shape;2334;p42"/>
              <p:cNvGrpSpPr/>
              <p:nvPr/>
            </p:nvGrpSpPr>
            <p:grpSpPr>
              <a:xfrm>
                <a:off x="307535" y="193194"/>
                <a:ext cx="1073894" cy="1014540"/>
                <a:chOff x="0" y="0"/>
                <a:chExt cx="1073892" cy="1014538"/>
              </a:xfrm>
            </p:grpSpPr>
            <p:sp>
              <p:nvSpPr>
                <p:cNvPr id="1632" name="Google Shape;2335;p42"/>
                <p:cNvSpPr/>
                <p:nvPr/>
              </p:nvSpPr>
              <p:spPr>
                <a:xfrm rot="2348573">
                  <a:off x="63004" y="238964"/>
                  <a:ext cx="947885" cy="53661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3" name="Google Shape;2336;p42"/>
                <p:cNvSpPr/>
                <p:nvPr/>
              </p:nvSpPr>
              <p:spPr>
                <a:xfrm rot="2348573">
                  <a:off x="134327" y="38348"/>
                  <a:ext cx="312276" cy="53661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4" name="Google Shape;2337;p42"/>
                <p:cNvSpPr/>
                <p:nvPr/>
              </p:nvSpPr>
              <p:spPr>
                <a:xfrm rot="2348573">
                  <a:off x="627801" y="439762"/>
                  <a:ext cx="311700" cy="536611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37" name="Google Shape;2338;p42"/>
            <p:cNvSpPr/>
            <p:nvPr/>
          </p:nvSpPr>
          <p:spPr>
            <a:xfrm>
              <a:off x="672631" y="2491537"/>
              <a:ext cx="1369198" cy="5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2339;p42"/>
            <p:cNvSpPr/>
            <p:nvPr/>
          </p:nvSpPr>
          <p:spPr>
            <a:xfrm>
              <a:off x="968249" y="2244400"/>
              <a:ext cx="1086095" cy="4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2340;p42"/>
            <p:cNvSpPr/>
            <p:nvPr/>
          </p:nvSpPr>
          <p:spPr>
            <a:xfrm>
              <a:off x="-1" y="1158211"/>
              <a:ext cx="606171" cy="58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2341;p42"/>
            <p:cNvSpPr/>
            <p:nvPr/>
          </p:nvSpPr>
          <p:spPr>
            <a:xfrm>
              <a:off x="78802" y="1236616"/>
              <a:ext cx="508640" cy="43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2342;p42"/>
            <p:cNvSpPr/>
            <p:nvPr/>
          </p:nvSpPr>
          <p:spPr>
            <a:xfrm>
              <a:off x="435903" y="877788"/>
              <a:ext cx="1074625" cy="1154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2343;p42"/>
            <p:cNvSpPr/>
            <p:nvPr/>
          </p:nvSpPr>
          <p:spPr>
            <a:xfrm>
              <a:off x="724166" y="1412668"/>
              <a:ext cx="204995" cy="204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2344;p42"/>
            <p:cNvSpPr/>
            <p:nvPr/>
          </p:nvSpPr>
          <p:spPr>
            <a:xfrm>
              <a:off x="782607" y="1467663"/>
              <a:ext cx="71719" cy="4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2345;p42"/>
            <p:cNvSpPr/>
            <p:nvPr/>
          </p:nvSpPr>
          <p:spPr>
            <a:xfrm>
              <a:off x="794258" y="1510972"/>
              <a:ext cx="49059" cy="2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2346;p42"/>
            <p:cNvSpPr/>
            <p:nvPr/>
          </p:nvSpPr>
          <p:spPr>
            <a:xfrm>
              <a:off x="979220" y="1440335"/>
              <a:ext cx="54654" cy="54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2347;p42"/>
            <p:cNvSpPr/>
            <p:nvPr/>
          </p:nvSpPr>
          <p:spPr>
            <a:xfrm>
              <a:off x="621499" y="1478559"/>
              <a:ext cx="54569" cy="5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2348;p42"/>
            <p:cNvSpPr/>
            <p:nvPr/>
          </p:nvSpPr>
          <p:spPr>
            <a:xfrm>
              <a:off x="989011" y="959684"/>
              <a:ext cx="447931" cy="503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2349;p42"/>
            <p:cNvSpPr/>
            <p:nvPr/>
          </p:nvSpPr>
          <p:spPr>
            <a:xfrm>
              <a:off x="551113" y="349123"/>
              <a:ext cx="265583" cy="654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2350;p42"/>
            <p:cNvSpPr/>
            <p:nvPr/>
          </p:nvSpPr>
          <p:spPr>
            <a:xfrm>
              <a:off x="675807" y="0"/>
              <a:ext cx="361304" cy="306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2351;p42"/>
            <p:cNvSpPr/>
            <p:nvPr/>
          </p:nvSpPr>
          <p:spPr>
            <a:xfrm>
              <a:off x="898591" y="1994796"/>
              <a:ext cx="628722" cy="787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2352;p42"/>
            <p:cNvSpPr/>
            <p:nvPr/>
          </p:nvSpPr>
          <p:spPr>
            <a:xfrm>
              <a:off x="658816" y="1776520"/>
              <a:ext cx="62146" cy="112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2353;p42"/>
            <p:cNvSpPr/>
            <p:nvPr/>
          </p:nvSpPr>
          <p:spPr>
            <a:xfrm>
              <a:off x="732502" y="1791673"/>
              <a:ext cx="68940" cy="106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2354;p42"/>
            <p:cNvSpPr/>
            <p:nvPr/>
          </p:nvSpPr>
          <p:spPr>
            <a:xfrm>
              <a:off x="209636" y="1278415"/>
              <a:ext cx="188750" cy="28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2355;p42"/>
            <p:cNvSpPr/>
            <p:nvPr/>
          </p:nvSpPr>
          <p:spPr>
            <a:xfrm>
              <a:off x="449754" y="1341412"/>
              <a:ext cx="65859" cy="5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2356;p42"/>
            <p:cNvSpPr/>
            <p:nvPr/>
          </p:nvSpPr>
          <p:spPr>
            <a:xfrm>
              <a:off x="1291165" y="1288461"/>
              <a:ext cx="92231" cy="87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2357;p42"/>
            <p:cNvSpPr/>
            <p:nvPr/>
          </p:nvSpPr>
          <p:spPr>
            <a:xfrm>
              <a:off x="1373459" y="1134628"/>
              <a:ext cx="28651" cy="97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60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65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66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66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662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63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8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68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6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6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6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6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8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69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0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1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72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3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4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5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6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79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7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7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82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684" name="IMG_8755.png" descr="IMG_8755.png"/>
          <p:cNvPicPr>
            <a:picLocks noChangeAspect="1"/>
          </p:cNvPicPr>
          <p:nvPr/>
        </p:nvPicPr>
        <p:blipFill>
          <a:blip r:embed="rId28">
            <a:extLst/>
          </a:blip>
          <a:srcRect l="35152" t="41558" r="49291" b="53417"/>
          <a:stretch>
            <a:fillRect/>
          </a:stretch>
        </p:blipFill>
        <p:spPr>
          <a:xfrm>
            <a:off x="16761710" y="1784946"/>
            <a:ext cx="5921588" cy="1231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5" name="IMG_8761.png" descr="IMG_8761.png"/>
          <p:cNvPicPr>
            <a:picLocks noChangeAspect="1"/>
          </p:cNvPicPr>
          <p:nvPr/>
        </p:nvPicPr>
        <p:blipFill>
          <a:blip r:embed="rId29">
            <a:extLst/>
          </a:blip>
          <a:srcRect l="0" t="47644" r="3213" b="4333"/>
          <a:stretch>
            <a:fillRect/>
          </a:stretch>
        </p:blipFill>
        <p:spPr>
          <a:xfrm>
            <a:off x="2195402" y="3440135"/>
            <a:ext cx="20488000" cy="654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6" name="IMG_8745.jpeg" descr="IMG_8745.jpeg"/>
          <p:cNvPicPr>
            <a:picLocks noChangeAspect="1"/>
          </p:cNvPicPr>
          <p:nvPr/>
        </p:nvPicPr>
        <p:blipFill>
          <a:blip r:embed="rId30">
            <a:extLst/>
          </a:blip>
          <a:srcRect l="72976" t="37606" r="2972" b="25049"/>
          <a:stretch>
            <a:fillRect/>
          </a:stretch>
        </p:blipFill>
        <p:spPr>
          <a:xfrm>
            <a:off x="17530289" y="3983002"/>
            <a:ext cx="3493873" cy="3493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68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9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69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169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9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696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69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69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7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9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1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1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1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3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3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3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6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6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aphicFrame>
        <p:nvGraphicFramePr>
          <p:cNvPr id="177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79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79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77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77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7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7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8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778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9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80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8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8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8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8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8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88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8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8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91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793" name="IMG_8755.png" descr="IMG_8755.png"/>
          <p:cNvPicPr>
            <a:picLocks noChangeAspect="1"/>
          </p:cNvPicPr>
          <p:nvPr/>
        </p:nvPicPr>
        <p:blipFill>
          <a:blip r:embed="rId29">
            <a:extLst/>
          </a:blip>
          <a:srcRect l="10580" t="83792" r="35525" b="3183"/>
          <a:stretch>
            <a:fillRect/>
          </a:stretch>
        </p:blipFill>
        <p:spPr>
          <a:xfrm>
            <a:off x="5367028" y="2154118"/>
            <a:ext cx="16705622" cy="2600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7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9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87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9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1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1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3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3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3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6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6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aphicFrame>
        <p:nvGraphicFramePr>
          <p:cNvPr id="187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89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89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87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87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7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7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9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879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0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1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82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3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4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5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6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89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8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8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92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894" name="IMG_8767.png" descr="IMG_8767.png"/>
          <p:cNvPicPr>
            <a:picLocks noChangeAspect="1"/>
          </p:cNvPicPr>
          <p:nvPr/>
        </p:nvPicPr>
        <p:blipFill>
          <a:blip r:embed="rId28">
            <a:extLst/>
          </a:blip>
          <a:srcRect l="694" t="0" r="4946" b="2229"/>
          <a:stretch>
            <a:fillRect/>
          </a:stretch>
        </p:blipFill>
        <p:spPr>
          <a:xfrm>
            <a:off x="2637657" y="3190084"/>
            <a:ext cx="20014968" cy="7047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189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9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901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89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0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7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0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2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2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2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3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4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4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6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6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8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197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198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00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99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98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98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8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8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9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986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7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8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8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3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96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9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9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99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001" name="IMG_8756.png" descr="IMG_8756.png"/>
          <p:cNvPicPr>
            <a:picLocks noChangeAspect="1"/>
          </p:cNvPicPr>
          <p:nvPr/>
        </p:nvPicPr>
        <p:blipFill>
          <a:blip r:embed="rId29">
            <a:extLst/>
          </a:blip>
          <a:srcRect l="5681" t="2146" r="19884" b="58015"/>
          <a:stretch>
            <a:fillRect/>
          </a:stretch>
        </p:blipFill>
        <p:spPr>
          <a:xfrm>
            <a:off x="6901951" y="2154117"/>
            <a:ext cx="14016322" cy="5239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0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2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2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2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3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4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4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6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7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8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07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08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10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09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08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08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8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8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9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087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8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9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9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97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9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9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00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02" name="IMG_8756.png" descr="IMG_8756.png"/>
          <p:cNvPicPr>
            <a:picLocks noChangeAspect="1"/>
          </p:cNvPicPr>
          <p:nvPr/>
        </p:nvPicPr>
        <p:blipFill>
          <a:blip r:embed="rId28">
            <a:extLst/>
          </a:blip>
          <a:srcRect l="11059" t="2146" r="19884" b="91675"/>
          <a:stretch>
            <a:fillRect/>
          </a:stretch>
        </p:blipFill>
        <p:spPr>
          <a:xfrm>
            <a:off x="5040978" y="2136613"/>
            <a:ext cx="17856551" cy="1115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3" name="IMG_8756.png" descr="IMG_8756.png"/>
          <p:cNvPicPr>
            <a:picLocks noChangeAspect="1"/>
          </p:cNvPicPr>
          <p:nvPr/>
        </p:nvPicPr>
        <p:blipFill>
          <a:blip r:embed="rId28">
            <a:extLst/>
          </a:blip>
          <a:srcRect l="43902" t="9068" r="21821" b="57141"/>
          <a:stretch>
            <a:fillRect/>
          </a:stretch>
        </p:blipFill>
        <p:spPr>
          <a:xfrm>
            <a:off x="15369407" y="3252626"/>
            <a:ext cx="6186361" cy="4259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4" name="IMG_8756.png" descr="IMG_8756.png"/>
          <p:cNvPicPr>
            <a:picLocks noChangeAspect="1"/>
          </p:cNvPicPr>
          <p:nvPr/>
        </p:nvPicPr>
        <p:blipFill>
          <a:blip r:embed="rId28">
            <a:extLst/>
          </a:blip>
          <a:srcRect l="6924" t="10208" r="59677" b="57924"/>
          <a:stretch>
            <a:fillRect/>
          </a:stretch>
        </p:blipFill>
        <p:spPr>
          <a:xfrm>
            <a:off x="3230701" y="3671850"/>
            <a:ext cx="6067854" cy="40439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4" name="تجميع"/>
          <p:cNvGrpSpPr/>
          <p:nvPr/>
        </p:nvGrpSpPr>
        <p:grpSpPr>
          <a:xfrm>
            <a:off x="16860148" y="7885840"/>
            <a:ext cx="3205005" cy="1815180"/>
            <a:chOff x="0" y="0"/>
            <a:chExt cx="3205004" cy="1815179"/>
          </a:xfrm>
        </p:grpSpPr>
        <p:grpSp>
          <p:nvGrpSpPr>
            <p:cNvPr id="2109" name="تجميع"/>
            <p:cNvGrpSpPr/>
            <p:nvPr/>
          </p:nvGrpSpPr>
          <p:grpSpPr>
            <a:xfrm>
              <a:off x="0" y="0"/>
              <a:ext cx="2221068" cy="1792493"/>
              <a:chOff x="0" y="0"/>
              <a:chExt cx="2221067" cy="1792492"/>
            </a:xfrm>
          </p:grpSpPr>
          <p:sp>
            <p:nvSpPr>
              <p:cNvPr id="2105" name="٣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106" name="٤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2107" name="خط"/>
              <p:cNvSpPr/>
              <p:nvPr/>
            </p:nvSpPr>
            <p:spPr>
              <a:xfrm>
                <a:off x="2244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108" name="="/>
              <p:cNvSpPr txBox="1"/>
              <p:nvPr/>
            </p:nvSpPr>
            <p:spPr>
              <a:xfrm>
                <a:off x="9742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113" name="تجميع"/>
            <p:cNvGrpSpPr/>
            <p:nvPr/>
          </p:nvGrpSpPr>
          <p:grpSpPr>
            <a:xfrm>
              <a:off x="1841302" y="29283"/>
              <a:ext cx="1363703" cy="1785897"/>
              <a:chOff x="0" y="0"/>
              <a:chExt cx="1363702" cy="1785896"/>
            </a:xfrm>
          </p:grpSpPr>
          <p:sp>
            <p:nvSpPr>
              <p:cNvPr id="2110" name="٦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2111" name="٨"/>
              <p:cNvSpPr txBox="1"/>
              <p:nvPr/>
            </p:nvSpPr>
            <p:spPr>
              <a:xfrm>
                <a:off x="116889" y="7680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  <p:sp>
            <p:nvSpPr>
              <p:cNvPr id="2112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grpSp>
        <p:nvGrpSpPr>
          <p:cNvPr id="2124" name="تجميع"/>
          <p:cNvGrpSpPr/>
          <p:nvPr/>
        </p:nvGrpSpPr>
        <p:grpSpPr>
          <a:xfrm>
            <a:off x="4099810" y="7885840"/>
            <a:ext cx="3205005" cy="1815180"/>
            <a:chOff x="0" y="0"/>
            <a:chExt cx="3205004" cy="1815179"/>
          </a:xfrm>
        </p:grpSpPr>
        <p:grpSp>
          <p:nvGrpSpPr>
            <p:cNvPr id="2119" name="تجميع"/>
            <p:cNvGrpSpPr/>
            <p:nvPr/>
          </p:nvGrpSpPr>
          <p:grpSpPr>
            <a:xfrm>
              <a:off x="0" y="0"/>
              <a:ext cx="2221068" cy="1792493"/>
              <a:chOff x="0" y="0"/>
              <a:chExt cx="2221067" cy="1792492"/>
            </a:xfrm>
          </p:grpSpPr>
          <p:sp>
            <p:nvSpPr>
              <p:cNvPr id="2115" name="١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116" name="٣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117" name="خط"/>
              <p:cNvSpPr/>
              <p:nvPr/>
            </p:nvSpPr>
            <p:spPr>
              <a:xfrm>
                <a:off x="2244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118" name="="/>
              <p:cNvSpPr txBox="1"/>
              <p:nvPr/>
            </p:nvSpPr>
            <p:spPr>
              <a:xfrm>
                <a:off x="9742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123" name="تجميع"/>
            <p:cNvGrpSpPr/>
            <p:nvPr/>
          </p:nvGrpSpPr>
          <p:grpSpPr>
            <a:xfrm>
              <a:off x="1841302" y="29283"/>
              <a:ext cx="1363703" cy="1785897"/>
              <a:chOff x="0" y="0"/>
              <a:chExt cx="1363702" cy="1785896"/>
            </a:xfrm>
          </p:grpSpPr>
          <p:sp>
            <p:nvSpPr>
              <p:cNvPr id="2120" name="٣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121" name="٩"/>
              <p:cNvSpPr txBox="1"/>
              <p:nvPr/>
            </p:nvSpPr>
            <p:spPr>
              <a:xfrm>
                <a:off x="116889" y="7680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2122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12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12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131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12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13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0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3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6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9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9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1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20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21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23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22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21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21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1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1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2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216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7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8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1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3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26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2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2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29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231" name="IMG_8756.png" descr="IMG_8756.png"/>
          <p:cNvPicPr>
            <a:picLocks noChangeAspect="1"/>
          </p:cNvPicPr>
          <p:nvPr/>
        </p:nvPicPr>
        <p:blipFill>
          <a:blip r:embed="rId29">
            <a:extLst/>
          </a:blip>
          <a:srcRect l="7160" t="42819" r="21629" b="50311"/>
          <a:stretch>
            <a:fillRect/>
          </a:stretch>
        </p:blipFill>
        <p:spPr>
          <a:xfrm>
            <a:off x="2764687" y="2601718"/>
            <a:ext cx="20275168" cy="1366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3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5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5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5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6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9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0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1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30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31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33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32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31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31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1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1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2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317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8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9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27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2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2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30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332" name="IMG_8756.png" descr="IMG_8756.png"/>
          <p:cNvPicPr>
            <a:picLocks noChangeAspect="1"/>
          </p:cNvPicPr>
          <p:nvPr/>
        </p:nvPicPr>
        <p:blipFill>
          <a:blip r:embed="rId28">
            <a:extLst/>
          </a:blip>
          <a:srcRect l="7160" t="42819" r="21629" b="50311"/>
          <a:stretch>
            <a:fillRect/>
          </a:stretch>
        </p:blipFill>
        <p:spPr>
          <a:xfrm>
            <a:off x="2764687" y="2601718"/>
            <a:ext cx="20275168" cy="13661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7" name="تجميع"/>
          <p:cNvGrpSpPr/>
          <p:nvPr/>
        </p:nvGrpSpPr>
        <p:grpSpPr>
          <a:xfrm>
            <a:off x="9147552" y="5248796"/>
            <a:ext cx="8477693" cy="1961036"/>
            <a:chOff x="0" y="0"/>
            <a:chExt cx="8477691" cy="1961035"/>
          </a:xfrm>
        </p:grpSpPr>
        <p:grpSp>
          <p:nvGrpSpPr>
            <p:cNvPr id="2337" name="تجميع"/>
            <p:cNvGrpSpPr/>
            <p:nvPr/>
          </p:nvGrpSpPr>
          <p:grpSpPr>
            <a:xfrm>
              <a:off x="0" y="0"/>
              <a:ext cx="2221068" cy="1792493"/>
              <a:chOff x="0" y="0"/>
              <a:chExt cx="2221067" cy="1792492"/>
            </a:xfrm>
          </p:grpSpPr>
          <p:sp>
            <p:nvSpPr>
              <p:cNvPr id="2333" name="٣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334" name="٢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335" name="خط"/>
              <p:cNvSpPr/>
              <p:nvPr/>
            </p:nvSpPr>
            <p:spPr>
              <a:xfrm>
                <a:off x="2244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336" name="="/>
              <p:cNvSpPr txBox="1"/>
              <p:nvPr/>
            </p:nvSpPr>
            <p:spPr>
              <a:xfrm>
                <a:off x="9742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341" name="تجميع"/>
            <p:cNvGrpSpPr/>
            <p:nvPr/>
          </p:nvGrpSpPr>
          <p:grpSpPr>
            <a:xfrm>
              <a:off x="1841302" y="29283"/>
              <a:ext cx="1363703" cy="1785897"/>
              <a:chOff x="0" y="0"/>
              <a:chExt cx="1363702" cy="1785896"/>
            </a:xfrm>
          </p:grpSpPr>
          <p:sp>
            <p:nvSpPr>
              <p:cNvPr id="2338" name="١٢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  <p:sp>
            <p:nvSpPr>
              <p:cNvPr id="2339" name="٨"/>
              <p:cNvSpPr txBox="1"/>
              <p:nvPr/>
            </p:nvSpPr>
            <p:spPr>
              <a:xfrm>
                <a:off x="116889" y="7680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  <p:sp>
            <p:nvSpPr>
              <p:cNvPr id="2340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  <p:grpSp>
          <p:nvGrpSpPr>
            <p:cNvPr id="2346" name="تجميع"/>
            <p:cNvGrpSpPr/>
            <p:nvPr/>
          </p:nvGrpSpPr>
          <p:grpSpPr>
            <a:xfrm>
              <a:off x="2824591" y="22687"/>
              <a:ext cx="5653101" cy="1938349"/>
              <a:chOff x="0" y="0"/>
              <a:chExt cx="5653100" cy="1938347"/>
            </a:xfrm>
          </p:grpSpPr>
          <p:sp>
            <p:nvSpPr>
              <p:cNvPr id="2342" name="عدد الحمام"/>
              <p:cNvSpPr txBox="1"/>
              <p:nvPr/>
            </p:nvSpPr>
            <p:spPr>
              <a:xfrm>
                <a:off x="1053630" y="0"/>
                <a:ext cx="4599471" cy="9091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عدد الحمام</a:t>
                </a:r>
              </a:p>
            </p:txBody>
          </p:sp>
          <p:sp>
            <p:nvSpPr>
              <p:cNvPr id="2343" name="عدد الدجاج"/>
              <p:cNvSpPr txBox="1"/>
              <p:nvPr/>
            </p:nvSpPr>
            <p:spPr>
              <a:xfrm>
                <a:off x="1563995" y="848340"/>
                <a:ext cx="3278493" cy="109000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عدد الدجاج</a:t>
                </a:r>
              </a:p>
            </p:txBody>
          </p:sp>
          <p:sp>
            <p:nvSpPr>
              <p:cNvPr id="2344" name="خط"/>
              <p:cNvSpPr/>
              <p:nvPr/>
            </p:nvSpPr>
            <p:spPr>
              <a:xfrm>
                <a:off x="1246812" y="886440"/>
                <a:ext cx="391285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345" name="="/>
              <p:cNvSpPr txBox="1"/>
              <p:nvPr/>
            </p:nvSpPr>
            <p:spPr>
              <a:xfrm>
                <a:off x="0" y="217590"/>
                <a:ext cx="1246813" cy="109000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</p:grpSp>
      <p:sp>
        <p:nvSpPr>
          <p:cNvPr id="2348" name="لكل ٣ حمامات دجاجتان"/>
          <p:cNvSpPr txBox="1"/>
          <p:nvPr/>
        </p:nvSpPr>
        <p:spPr>
          <a:xfrm>
            <a:off x="9884367" y="7386073"/>
            <a:ext cx="6035795" cy="17872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لكل ٣ حمامات دجاجتان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9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1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3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4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7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1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4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308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06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19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15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09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10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1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2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3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4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16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17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18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20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20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2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35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35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355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35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5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3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5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7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7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7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2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2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3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3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43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45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45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43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43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3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3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5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440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1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2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4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50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4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4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53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55" name="IMG_8756.png" descr="IMG_8756.png"/>
          <p:cNvPicPr>
            <a:picLocks noChangeAspect="1"/>
          </p:cNvPicPr>
          <p:nvPr/>
        </p:nvPicPr>
        <p:blipFill>
          <a:blip r:embed="rId29">
            <a:extLst/>
          </a:blip>
          <a:srcRect l="6991" t="49395" r="21797" b="32491"/>
          <a:stretch>
            <a:fillRect/>
          </a:stretch>
        </p:blipFill>
        <p:spPr>
          <a:xfrm>
            <a:off x="2764687" y="2481501"/>
            <a:ext cx="20275169" cy="3602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5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7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7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7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2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2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3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53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53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55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55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54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53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3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3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5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541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2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3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44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5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6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7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8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51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54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5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54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556" name="IMG_8756.png" descr="IMG_8756.png"/>
          <p:cNvPicPr>
            <a:picLocks noChangeAspect="1"/>
          </p:cNvPicPr>
          <p:nvPr/>
        </p:nvPicPr>
        <p:blipFill>
          <a:blip r:embed="rId28">
            <a:extLst/>
          </a:blip>
          <a:srcRect l="6991" t="49395" r="21797" b="32491"/>
          <a:stretch>
            <a:fillRect/>
          </a:stretch>
        </p:blipFill>
        <p:spPr>
          <a:xfrm>
            <a:off x="3518353" y="1906103"/>
            <a:ext cx="18768015" cy="33344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7" name="تجميع"/>
          <p:cNvGrpSpPr/>
          <p:nvPr/>
        </p:nvGrpSpPr>
        <p:grpSpPr>
          <a:xfrm>
            <a:off x="5696876" y="5950410"/>
            <a:ext cx="4071930" cy="1815180"/>
            <a:chOff x="0" y="0"/>
            <a:chExt cx="4071929" cy="1815179"/>
          </a:xfrm>
        </p:grpSpPr>
        <p:grpSp>
          <p:nvGrpSpPr>
            <p:cNvPr id="2562" name="تجميع"/>
            <p:cNvGrpSpPr/>
            <p:nvPr/>
          </p:nvGrpSpPr>
          <p:grpSpPr>
            <a:xfrm>
              <a:off x="-1" y="0"/>
              <a:ext cx="4071931" cy="1792493"/>
              <a:chOff x="0" y="0"/>
              <a:chExt cx="4071929" cy="1792492"/>
            </a:xfrm>
          </p:grpSpPr>
          <p:sp>
            <p:nvSpPr>
              <p:cNvPr id="2557" name="١"/>
              <p:cNvSpPr txBox="1"/>
              <p:nvPr/>
            </p:nvSpPr>
            <p:spPr>
              <a:xfrm>
                <a:off x="1201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558" name="٥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2559" name="خط"/>
              <p:cNvSpPr/>
              <p:nvPr/>
            </p:nvSpPr>
            <p:spPr>
              <a:xfrm>
                <a:off x="3133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560" name="="/>
              <p:cNvSpPr txBox="1"/>
              <p:nvPr/>
            </p:nvSpPr>
            <p:spPr>
              <a:xfrm>
                <a:off x="10631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  <p:sp>
            <p:nvSpPr>
              <p:cNvPr id="2561" name="="/>
              <p:cNvSpPr txBox="1"/>
              <p:nvPr/>
            </p:nvSpPr>
            <p:spPr>
              <a:xfrm>
                <a:off x="2825116" y="224864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566" name="تجميع"/>
            <p:cNvGrpSpPr/>
            <p:nvPr/>
          </p:nvGrpSpPr>
          <p:grpSpPr>
            <a:xfrm>
              <a:off x="1930202" y="29283"/>
              <a:ext cx="1363703" cy="1785897"/>
              <a:chOff x="0" y="0"/>
              <a:chExt cx="1363702" cy="1785896"/>
            </a:xfrm>
          </p:grpSpPr>
          <p:sp>
            <p:nvSpPr>
              <p:cNvPr id="2563" name="٥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2564" name="٢٥"/>
              <p:cNvSpPr txBox="1"/>
              <p:nvPr/>
            </p:nvSpPr>
            <p:spPr>
              <a:xfrm>
                <a:off x="116889" y="7680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٢٥</a:t>
                </a:r>
              </a:p>
            </p:txBody>
          </p:sp>
          <p:sp>
            <p:nvSpPr>
              <p:cNvPr id="2565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sp>
        <p:nvSpPr>
          <p:cNvPr id="2568" name="أي من بين كل ٥ فواكه أكلها محمود هناك موزة واحدة"/>
          <p:cNvSpPr txBox="1"/>
          <p:nvPr/>
        </p:nvSpPr>
        <p:spPr>
          <a:xfrm>
            <a:off x="6081933" y="8078189"/>
            <a:ext cx="12303106" cy="17872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أي من بين كل ٥ فواكه أكلها محمود هناك موزة واحدة</a:t>
            </a:r>
          </a:p>
        </p:txBody>
      </p:sp>
      <p:sp>
        <p:nvSpPr>
          <p:cNvPr id="2569" name="نسبة عدد حبات الموز إلى العدد الكلي للفواكه"/>
          <p:cNvSpPr txBox="1"/>
          <p:nvPr/>
        </p:nvSpPr>
        <p:spPr>
          <a:xfrm>
            <a:off x="7804547" y="5978319"/>
            <a:ext cx="12303106" cy="17872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نسبة عدد حبات الموز إلى العدد الكلي للفواكه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57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57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576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57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57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5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7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1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1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1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4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4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5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5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65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67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67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66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65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5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5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7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661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2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3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6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71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66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7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74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76" name="IMG_8756.png" descr="IMG_8756.png"/>
          <p:cNvPicPr>
            <a:picLocks noChangeAspect="1"/>
          </p:cNvPicPr>
          <p:nvPr/>
        </p:nvPicPr>
        <p:blipFill>
          <a:blip r:embed="rId29">
            <a:extLst/>
          </a:blip>
          <a:srcRect l="18940" t="67409" r="20869" b="17439"/>
          <a:stretch>
            <a:fillRect/>
          </a:stretch>
        </p:blipFill>
        <p:spPr>
          <a:xfrm>
            <a:off x="4211750" y="2154118"/>
            <a:ext cx="18387752" cy="3232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7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9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9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0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4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4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5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5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75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77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77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76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75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5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6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7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762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3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4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6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9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72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77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7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75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777" name="IMG_8756.png" descr="IMG_8756.png"/>
          <p:cNvPicPr>
            <a:picLocks noChangeAspect="1"/>
          </p:cNvPicPr>
          <p:nvPr/>
        </p:nvPicPr>
        <p:blipFill>
          <a:blip r:embed="rId28">
            <a:extLst/>
          </a:blip>
          <a:srcRect l="52822" t="75521" r="21026" b="18115"/>
          <a:stretch>
            <a:fillRect/>
          </a:stretch>
        </p:blipFill>
        <p:spPr>
          <a:xfrm>
            <a:off x="11210054" y="2154118"/>
            <a:ext cx="7988920" cy="135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8" name="IMG_8756.png" descr="IMG_8756.png"/>
          <p:cNvPicPr>
            <a:picLocks noChangeAspect="1"/>
          </p:cNvPicPr>
          <p:nvPr/>
        </p:nvPicPr>
        <p:blipFill>
          <a:blip r:embed="rId28">
            <a:extLst/>
          </a:blip>
          <a:srcRect l="19530" t="75634" r="58804" b="18003"/>
          <a:stretch>
            <a:fillRect/>
          </a:stretch>
        </p:blipFill>
        <p:spPr>
          <a:xfrm>
            <a:off x="12580861" y="7209831"/>
            <a:ext cx="6618438" cy="1357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8" name="تجميع"/>
          <p:cNvGrpSpPr/>
          <p:nvPr/>
        </p:nvGrpSpPr>
        <p:grpSpPr>
          <a:xfrm>
            <a:off x="13891204" y="3754644"/>
            <a:ext cx="3293905" cy="1815180"/>
            <a:chOff x="0" y="0"/>
            <a:chExt cx="3293904" cy="1815179"/>
          </a:xfrm>
        </p:grpSpPr>
        <p:grpSp>
          <p:nvGrpSpPr>
            <p:cNvPr id="2783" name="تجميع"/>
            <p:cNvGrpSpPr/>
            <p:nvPr/>
          </p:nvGrpSpPr>
          <p:grpSpPr>
            <a:xfrm>
              <a:off x="0" y="0"/>
              <a:ext cx="2309968" cy="1792493"/>
              <a:chOff x="0" y="0"/>
              <a:chExt cx="2309967" cy="1792492"/>
            </a:xfrm>
          </p:grpSpPr>
          <p:sp>
            <p:nvSpPr>
              <p:cNvPr id="2779" name="٣"/>
              <p:cNvSpPr txBox="1"/>
              <p:nvPr/>
            </p:nvSpPr>
            <p:spPr>
              <a:xfrm>
                <a:off x="1201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780" name="١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781" name="خط"/>
              <p:cNvSpPr/>
              <p:nvPr/>
            </p:nvSpPr>
            <p:spPr>
              <a:xfrm>
                <a:off x="3133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782" name="="/>
              <p:cNvSpPr txBox="1"/>
              <p:nvPr/>
            </p:nvSpPr>
            <p:spPr>
              <a:xfrm>
                <a:off x="10631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787" name="تجميع"/>
            <p:cNvGrpSpPr/>
            <p:nvPr/>
          </p:nvGrpSpPr>
          <p:grpSpPr>
            <a:xfrm>
              <a:off x="1930202" y="29283"/>
              <a:ext cx="1363703" cy="1785897"/>
              <a:chOff x="0" y="0"/>
              <a:chExt cx="1363702" cy="1785896"/>
            </a:xfrm>
          </p:grpSpPr>
          <p:sp>
            <p:nvSpPr>
              <p:cNvPr id="2784" name="٩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2785" name="٣"/>
              <p:cNvSpPr txBox="1"/>
              <p:nvPr/>
            </p:nvSpPr>
            <p:spPr>
              <a:xfrm>
                <a:off x="116889" y="7680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786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sp>
        <p:nvSpPr>
          <p:cNvPr id="2789" name="أي ٣ ريالات لكل كعكة"/>
          <p:cNvSpPr txBox="1"/>
          <p:nvPr/>
        </p:nvSpPr>
        <p:spPr>
          <a:xfrm>
            <a:off x="7463724" y="3754644"/>
            <a:ext cx="6035796" cy="17872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أي ٣ ريالات لكل كعكة</a:t>
            </a:r>
          </a:p>
        </p:txBody>
      </p:sp>
      <p:grpSp>
        <p:nvGrpSpPr>
          <p:cNvPr id="2799" name="تجميع"/>
          <p:cNvGrpSpPr/>
          <p:nvPr/>
        </p:nvGrpSpPr>
        <p:grpSpPr>
          <a:xfrm>
            <a:off x="13714802" y="8824363"/>
            <a:ext cx="3726752" cy="1815181"/>
            <a:chOff x="0" y="0"/>
            <a:chExt cx="3726751" cy="1815179"/>
          </a:xfrm>
        </p:grpSpPr>
        <p:grpSp>
          <p:nvGrpSpPr>
            <p:cNvPr id="2794" name="تجميع"/>
            <p:cNvGrpSpPr/>
            <p:nvPr/>
          </p:nvGrpSpPr>
          <p:grpSpPr>
            <a:xfrm>
              <a:off x="0" y="0"/>
              <a:ext cx="2742815" cy="1792493"/>
              <a:chOff x="0" y="0"/>
              <a:chExt cx="2742814" cy="1792492"/>
            </a:xfrm>
          </p:grpSpPr>
          <p:sp>
            <p:nvSpPr>
              <p:cNvPr id="2790" name="١٢٫٥"/>
              <p:cNvSpPr txBox="1"/>
              <p:nvPr/>
            </p:nvSpPr>
            <p:spPr>
              <a:xfrm>
                <a:off x="0" y="0"/>
                <a:ext cx="1906594" cy="96926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١٢٫٥</a:t>
                </a:r>
              </a:p>
            </p:txBody>
          </p:sp>
          <p:sp>
            <p:nvSpPr>
              <p:cNvPr id="2791" name="١"/>
              <p:cNvSpPr txBox="1"/>
              <p:nvPr/>
            </p:nvSpPr>
            <p:spPr>
              <a:xfrm>
                <a:off x="267746" y="822702"/>
                <a:ext cx="1547358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792" name="خط"/>
              <p:cNvSpPr/>
              <p:nvPr/>
            </p:nvSpPr>
            <p:spPr>
              <a:xfrm>
                <a:off x="300559" y="886440"/>
                <a:ext cx="1412853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793" name="="/>
              <p:cNvSpPr txBox="1"/>
              <p:nvPr/>
            </p:nvSpPr>
            <p:spPr>
              <a:xfrm>
                <a:off x="1496002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798" name="تجميع"/>
            <p:cNvGrpSpPr/>
            <p:nvPr/>
          </p:nvGrpSpPr>
          <p:grpSpPr>
            <a:xfrm>
              <a:off x="2363049" y="29283"/>
              <a:ext cx="1363703" cy="1785897"/>
              <a:chOff x="0" y="0"/>
              <a:chExt cx="1363702" cy="1785896"/>
            </a:xfrm>
          </p:grpSpPr>
          <p:sp>
            <p:nvSpPr>
              <p:cNvPr id="2795" name="٢٥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٢٥</a:t>
                </a:r>
              </a:p>
            </p:txBody>
          </p:sp>
          <p:sp>
            <p:nvSpPr>
              <p:cNvPr id="2796" name="٢"/>
              <p:cNvSpPr txBox="1"/>
              <p:nvPr/>
            </p:nvSpPr>
            <p:spPr>
              <a:xfrm>
                <a:off x="116889" y="7680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797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sp>
        <p:nvSpPr>
          <p:cNvPr id="2800" name="أي ١٢٫٥ متر في كل ثانية"/>
          <p:cNvSpPr txBox="1"/>
          <p:nvPr/>
        </p:nvSpPr>
        <p:spPr>
          <a:xfrm>
            <a:off x="7147616" y="8567540"/>
            <a:ext cx="6035796" cy="17872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أي ١٢٫٥ متر في كل ثانية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80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80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807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80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80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8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0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2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2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4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4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4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7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7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8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88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8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90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90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89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8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8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9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0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892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3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4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9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02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05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907" name="IMG_8756.png" descr="IMG_8756.png"/>
          <p:cNvPicPr>
            <a:picLocks noChangeAspect="1"/>
          </p:cNvPicPr>
          <p:nvPr/>
        </p:nvPicPr>
        <p:blipFill>
          <a:blip r:embed="rId29">
            <a:extLst/>
          </a:blip>
          <a:srcRect l="10361" t="82575" r="22679" b="5709"/>
          <a:stretch>
            <a:fillRect/>
          </a:stretch>
        </p:blipFill>
        <p:spPr>
          <a:xfrm>
            <a:off x="2509863" y="2519605"/>
            <a:ext cx="20455497" cy="24996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0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2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4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4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4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7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7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8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8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98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00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0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99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98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9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9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0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93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4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5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96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7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8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9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0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03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00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0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06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008" name="IMG_8756.png" descr="IMG_8756.png"/>
          <p:cNvPicPr>
            <a:picLocks noChangeAspect="1"/>
          </p:cNvPicPr>
          <p:nvPr/>
        </p:nvPicPr>
        <p:blipFill>
          <a:blip r:embed="rId28">
            <a:extLst/>
          </a:blip>
          <a:srcRect l="10361" t="82575" r="22679" b="5709"/>
          <a:stretch>
            <a:fillRect/>
          </a:stretch>
        </p:blipFill>
        <p:spPr>
          <a:xfrm>
            <a:off x="2509863" y="2519605"/>
            <a:ext cx="20455497" cy="24996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8" name="تجميع"/>
          <p:cNvGrpSpPr/>
          <p:nvPr/>
        </p:nvGrpSpPr>
        <p:grpSpPr>
          <a:xfrm>
            <a:off x="13911051" y="5950410"/>
            <a:ext cx="3584339" cy="1815180"/>
            <a:chOff x="0" y="0"/>
            <a:chExt cx="3584338" cy="1815179"/>
          </a:xfrm>
        </p:grpSpPr>
        <p:grpSp>
          <p:nvGrpSpPr>
            <p:cNvPr id="3013" name="تجميع"/>
            <p:cNvGrpSpPr/>
            <p:nvPr/>
          </p:nvGrpSpPr>
          <p:grpSpPr>
            <a:xfrm>
              <a:off x="0" y="0"/>
              <a:ext cx="2309968" cy="1792493"/>
              <a:chOff x="0" y="0"/>
              <a:chExt cx="2309967" cy="1792492"/>
            </a:xfrm>
          </p:grpSpPr>
          <p:sp>
            <p:nvSpPr>
              <p:cNvPr id="3009" name="٨٢"/>
              <p:cNvSpPr txBox="1"/>
              <p:nvPr/>
            </p:nvSpPr>
            <p:spPr>
              <a:xfrm>
                <a:off x="1201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٨٢</a:t>
                </a:r>
              </a:p>
            </p:txBody>
          </p:sp>
          <p:sp>
            <p:nvSpPr>
              <p:cNvPr id="3010" name="١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3011" name="خط"/>
              <p:cNvSpPr/>
              <p:nvPr/>
            </p:nvSpPr>
            <p:spPr>
              <a:xfrm>
                <a:off x="3133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3012" name="="/>
              <p:cNvSpPr txBox="1"/>
              <p:nvPr/>
            </p:nvSpPr>
            <p:spPr>
              <a:xfrm>
                <a:off x="10631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3017" name="تجميع"/>
            <p:cNvGrpSpPr/>
            <p:nvPr/>
          </p:nvGrpSpPr>
          <p:grpSpPr>
            <a:xfrm>
              <a:off x="1930202" y="29283"/>
              <a:ext cx="1654137" cy="1785897"/>
              <a:chOff x="0" y="0"/>
              <a:chExt cx="1654136" cy="1785896"/>
            </a:xfrm>
          </p:grpSpPr>
          <p:sp>
            <p:nvSpPr>
              <p:cNvPr id="3014" name="٤١٠"/>
              <p:cNvSpPr txBox="1"/>
              <p:nvPr/>
            </p:nvSpPr>
            <p:spPr>
              <a:xfrm>
                <a:off x="0" y="0"/>
                <a:ext cx="1654137" cy="82500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٤١٠</a:t>
                </a:r>
              </a:p>
            </p:txBody>
          </p:sp>
          <p:sp>
            <p:nvSpPr>
              <p:cNvPr id="3015" name="٥"/>
              <p:cNvSpPr txBox="1"/>
              <p:nvPr/>
            </p:nvSpPr>
            <p:spPr>
              <a:xfrm>
                <a:off x="116889" y="7680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3016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sp>
        <p:nvSpPr>
          <p:cNvPr id="3019" name="أي ٨٢ دقة في كل دقيقة"/>
          <p:cNvSpPr txBox="1"/>
          <p:nvPr/>
        </p:nvSpPr>
        <p:spPr>
          <a:xfrm>
            <a:off x="7459528" y="5821340"/>
            <a:ext cx="6035796" cy="17872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أي ٨٢ دقة في كل دقيقة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02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02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026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02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02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0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02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4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4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4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6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6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6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9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9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105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10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4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10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12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12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11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10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0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0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2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111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2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3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11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21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11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2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24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126" name="IMG_8757.png" descr="IMG_8757.png"/>
          <p:cNvPicPr>
            <a:picLocks noChangeAspect="1"/>
          </p:cNvPicPr>
          <p:nvPr/>
        </p:nvPicPr>
        <p:blipFill>
          <a:blip r:embed="rId29">
            <a:extLst/>
          </a:blip>
          <a:srcRect l="5054" t="18147" r="5863" b="63855"/>
          <a:stretch>
            <a:fillRect/>
          </a:stretch>
        </p:blipFill>
        <p:spPr>
          <a:xfrm>
            <a:off x="3017330" y="2559842"/>
            <a:ext cx="20089984" cy="2411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12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4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4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5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6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6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6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9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9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206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20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5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20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22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22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21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20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0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21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22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212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3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4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21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9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22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22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22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225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227" name="IMG_8757.png" descr="IMG_8757.png"/>
          <p:cNvPicPr>
            <a:picLocks noChangeAspect="1"/>
          </p:cNvPicPr>
          <p:nvPr/>
        </p:nvPicPr>
        <p:blipFill>
          <a:blip r:embed="rId28">
            <a:extLst/>
          </a:blip>
          <a:srcRect l="5054" t="18147" r="5863" b="63855"/>
          <a:stretch>
            <a:fillRect/>
          </a:stretch>
        </p:blipFill>
        <p:spPr>
          <a:xfrm>
            <a:off x="3017330" y="2559842"/>
            <a:ext cx="20089984" cy="2411839"/>
          </a:xfrm>
          <a:prstGeom prst="rect">
            <a:avLst/>
          </a:prstGeom>
          <a:ln w="12700">
            <a:miter lim="400000"/>
          </a:ln>
        </p:spPr>
      </p:pic>
      <p:sp>
        <p:nvSpPr>
          <p:cNvPr id="3228" name="٢٥ كلم في ١٥ دقيقة…"/>
          <p:cNvSpPr txBox="1"/>
          <p:nvPr/>
        </p:nvSpPr>
        <p:spPr>
          <a:xfrm>
            <a:off x="11226698" y="7024270"/>
            <a:ext cx="5314868" cy="23140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75000"/>
              </a:lnSpc>
              <a:defRPr b="1" sz="5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٢٥ كلم في ١٥ دقيقة</a:t>
            </a:r>
          </a:p>
          <a:p>
            <a:pPr algn="ctr" rtl="0">
              <a:lnSpc>
                <a:spcPct val="175000"/>
              </a:lnSpc>
              <a:defRPr b="1" sz="5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١٠٠ كلم في ساعة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23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23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235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23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23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1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23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5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5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5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7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7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7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0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0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14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31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3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31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33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33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31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31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31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31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33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320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1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2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32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30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32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32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333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335" name="IMG_8757.png" descr="IMG_8757.png"/>
          <p:cNvPicPr>
            <a:picLocks noChangeAspect="1"/>
          </p:cNvPicPr>
          <p:nvPr/>
        </p:nvPicPr>
        <p:blipFill>
          <a:blip r:embed="rId29">
            <a:extLst/>
          </a:blip>
          <a:srcRect l="5718" t="35344" r="6118" b="1919"/>
          <a:stretch>
            <a:fillRect/>
          </a:stretch>
        </p:blipFill>
        <p:spPr>
          <a:xfrm>
            <a:off x="6965578" y="1717389"/>
            <a:ext cx="14590182" cy="6169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33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5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5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5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7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7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7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0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0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415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41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4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41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43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43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42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41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41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41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43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421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2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3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424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5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6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7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8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431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42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43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434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36" name="IMG_8757.png" descr="IMG_8757.png"/>
          <p:cNvPicPr>
            <a:picLocks noChangeAspect="1"/>
          </p:cNvPicPr>
          <p:nvPr/>
        </p:nvPicPr>
        <p:blipFill>
          <a:blip r:embed="rId28">
            <a:extLst/>
          </a:blip>
          <a:srcRect l="5718" t="37371" r="6118" b="45383"/>
          <a:stretch>
            <a:fillRect/>
          </a:stretch>
        </p:blipFill>
        <p:spPr>
          <a:xfrm>
            <a:off x="4260721" y="1827584"/>
            <a:ext cx="17667757" cy="2053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7" name="IMG_8757.png" descr="IMG_8757.png"/>
          <p:cNvPicPr>
            <a:picLocks noChangeAspect="1"/>
          </p:cNvPicPr>
          <p:nvPr/>
        </p:nvPicPr>
        <p:blipFill>
          <a:blip r:embed="rId28">
            <a:extLst/>
          </a:blip>
          <a:srcRect l="4958" t="54533" r="6758" b="1670"/>
          <a:stretch>
            <a:fillRect/>
          </a:stretch>
        </p:blipFill>
        <p:spPr>
          <a:xfrm>
            <a:off x="5058260" y="3881015"/>
            <a:ext cx="15204141" cy="4481977"/>
          </a:xfrm>
          <a:prstGeom prst="rect">
            <a:avLst/>
          </a:prstGeom>
          <a:ln w="12700">
            <a:miter lim="400000"/>
          </a:ln>
        </p:spPr>
      </p:pic>
      <p:sp>
        <p:nvSpPr>
          <p:cNvPr id="3438" name="طارق،…"/>
          <p:cNvSpPr txBox="1"/>
          <p:nvPr/>
        </p:nvSpPr>
        <p:spPr>
          <a:xfrm>
            <a:off x="5337989" y="8611144"/>
            <a:ext cx="14644823" cy="16327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طارق،</a:t>
            </a:r>
          </a:p>
          <a:p>
            <a:pPr algn="ctr" rtl="0">
              <a:lnSpc>
                <a:spcPct val="125000"/>
              </a:lnSpc>
              <a:defRPr b="1" sz="4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بينما عمر كتب المعدل لكل ٣ أسابيع، ومعدّل الوحدة يكتب لكل أسبوع واحد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2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4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582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26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8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60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60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58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58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8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8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59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588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9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0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91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98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59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9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01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03" name="IMG_8748.png" descr="IMG_8748.png"/>
          <p:cNvPicPr>
            <a:picLocks noChangeAspect="1"/>
          </p:cNvPicPr>
          <p:nvPr/>
        </p:nvPicPr>
        <p:blipFill>
          <a:blip r:embed="rId28">
            <a:extLst/>
          </a:blip>
          <a:srcRect l="0" t="18581" r="0" b="55831"/>
          <a:stretch>
            <a:fillRect/>
          </a:stretch>
        </p:blipFill>
        <p:spPr>
          <a:xfrm>
            <a:off x="7284110" y="2666888"/>
            <a:ext cx="10123976" cy="34115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6" name="تجميع"/>
          <p:cNvGrpSpPr/>
          <p:nvPr/>
        </p:nvGrpSpPr>
        <p:grpSpPr>
          <a:xfrm>
            <a:off x="18393065" y="7855514"/>
            <a:ext cx="5063414" cy="1369681"/>
            <a:chOff x="0" y="0"/>
            <a:chExt cx="5063412" cy="1369679"/>
          </a:xfrm>
        </p:grpSpPr>
        <p:sp>
          <p:nvSpPr>
            <p:cNvPr id="60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pic>
        <p:nvPicPr>
          <p:cNvPr id="607" name="IMG_8748.png" descr="IMG_8748.png"/>
          <p:cNvPicPr>
            <a:picLocks noChangeAspect="1"/>
          </p:cNvPicPr>
          <p:nvPr/>
        </p:nvPicPr>
        <p:blipFill>
          <a:blip r:embed="rId28">
            <a:extLst/>
          </a:blip>
          <a:srcRect l="39604" t="63207" r="1482" b="0"/>
          <a:stretch>
            <a:fillRect/>
          </a:stretch>
        </p:blipFill>
        <p:spPr>
          <a:xfrm>
            <a:off x="10005041" y="6889498"/>
            <a:ext cx="7024686" cy="57776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2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440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1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453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449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443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444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445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446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447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448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450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451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452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654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454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5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6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7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8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7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8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9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0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1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2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3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4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5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6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7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8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4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5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6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7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8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9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0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1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2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3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4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5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6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7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8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9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0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1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2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3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4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5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6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7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1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2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3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4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5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6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7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8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9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0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1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2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3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4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5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6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7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8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9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0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1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2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3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4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5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6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7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8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9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0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1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2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3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4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5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6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7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8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9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0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1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2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3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4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5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6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7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8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9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0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4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5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6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7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4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5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6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7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8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9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0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1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2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3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4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5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6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7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8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9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0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1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2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3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4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5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6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7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8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9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0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1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2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3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4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5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6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7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8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9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0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1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2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3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4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5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6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7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8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9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0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1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2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3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4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5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6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7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8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9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0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1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2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3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365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67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67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65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65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65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65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67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660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1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2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66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70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66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66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673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4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770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676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7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8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9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0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693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681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2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3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4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5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6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7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8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9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0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1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2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767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694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760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695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96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97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98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99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0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1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2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3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4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5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6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7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8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9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10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11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12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13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14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15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16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17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18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19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20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21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22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23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24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25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26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27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28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29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30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31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32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33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34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35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36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37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38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39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40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41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42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43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44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45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46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47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48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49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50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51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52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53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54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55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56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57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58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59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764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761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62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63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765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66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768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9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771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72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773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775" name="IMG_8759.jpeg" descr="IMG_8759.jpe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3529586" y="1998061"/>
            <a:ext cx="8720137" cy="10753200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3776" name="IMG_8760.jpeg" descr="IMG_8760.jpeg"/>
          <p:cNvPicPr>
            <a:picLocks noChangeAspect="1"/>
          </p:cNvPicPr>
          <p:nvPr/>
        </p:nvPicPr>
        <p:blipFill>
          <a:blip r:embed="rId5">
            <a:extLst/>
          </a:blip>
          <a:srcRect l="0" t="1621" r="0" b="0"/>
          <a:stretch>
            <a:fillRect/>
          </a:stretch>
        </p:blipFill>
        <p:spPr>
          <a:xfrm>
            <a:off x="3066369" y="1242618"/>
            <a:ext cx="1278641" cy="1257904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377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4005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4001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780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1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784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782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83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785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6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7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8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9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0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1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2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3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4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5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6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7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8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9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0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1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2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3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4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5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6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7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8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9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0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1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2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3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4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5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6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7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8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9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0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1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2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3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4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5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6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7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8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9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0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1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2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3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4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5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6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7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8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9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0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1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2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3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4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5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6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7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8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9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0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1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2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3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4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5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6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7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8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9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0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1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2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3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4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5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6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7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8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9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0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1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2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3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4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5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6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7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8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9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0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1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2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3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4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5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6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7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890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3888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89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893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3891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92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896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3894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95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97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900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3898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99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01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2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3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4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5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6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7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8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9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0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1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2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3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4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5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6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7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8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9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0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1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2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3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4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5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6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7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8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9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0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1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2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3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4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5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6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7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8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9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0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1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2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3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4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5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6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7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8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9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0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1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2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3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4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5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6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7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8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9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0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1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2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3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4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5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6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998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3967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68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69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0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1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2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3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4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5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6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7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8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9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80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81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82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83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84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85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86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87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88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89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90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91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92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93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94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95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96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97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99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0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04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4002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3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4116" name="تجميع"/>
          <p:cNvGrpSpPr/>
          <p:nvPr/>
        </p:nvGrpSpPr>
        <p:grpSpPr>
          <a:xfrm>
            <a:off x="3950724" y="1244997"/>
            <a:ext cx="9211369" cy="9363979"/>
            <a:chOff x="0" y="0"/>
            <a:chExt cx="9211367" cy="9363978"/>
          </a:xfrm>
        </p:grpSpPr>
        <p:grpSp>
          <p:nvGrpSpPr>
            <p:cNvPr id="4104" name="تجميع"/>
            <p:cNvGrpSpPr/>
            <p:nvPr/>
          </p:nvGrpSpPr>
          <p:grpSpPr>
            <a:xfrm>
              <a:off x="-1" y="0"/>
              <a:ext cx="9211369" cy="9363979"/>
              <a:chOff x="0" y="0"/>
              <a:chExt cx="9211367" cy="9363977"/>
            </a:xfrm>
          </p:grpSpPr>
          <p:grpSp>
            <p:nvGrpSpPr>
              <p:cNvPr id="4102" name="Google Shape;1136;p35"/>
              <p:cNvGrpSpPr/>
              <p:nvPr/>
            </p:nvGrpSpPr>
            <p:grpSpPr>
              <a:xfrm flipH="1">
                <a:off x="-1" y="509596"/>
                <a:ext cx="9211369" cy="8854383"/>
                <a:chOff x="0" y="0"/>
                <a:chExt cx="9211367" cy="8854382"/>
              </a:xfrm>
            </p:grpSpPr>
            <p:sp>
              <p:nvSpPr>
                <p:cNvPr id="4006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07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101" name="Google Shape;1139;p35"/>
                <p:cNvGrpSpPr/>
                <p:nvPr/>
              </p:nvGrpSpPr>
              <p:grpSpPr>
                <a:xfrm>
                  <a:off x="0" y="978513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4020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4008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019" name="Google Shape;1142;p35"/>
                    <p:cNvGrpSpPr/>
                    <p:nvPr/>
                  </p:nvGrpSpPr>
                  <p:grpSpPr>
                    <a:xfrm>
                      <a:off x="523918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4009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10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11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12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13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14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15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16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17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18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4100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4023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4021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22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4024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5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6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7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8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9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0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1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2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3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4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5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6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7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8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9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40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41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42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43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44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45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46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47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48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49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50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51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52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53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54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55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56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57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58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59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60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61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62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63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64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65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66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67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68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69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70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71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72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73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74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75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76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77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78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79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80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81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82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83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84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85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86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87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88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89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90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91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099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4092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4098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4093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094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095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096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097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4103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4115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4105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4106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4107" name="٩ ، ١٢ ، ١٣"/>
              <p:cNvSpPr txBox="1"/>
              <p:nvPr/>
            </p:nvSpPr>
            <p:spPr>
              <a:xfrm>
                <a:off x="0" y="1135428"/>
                <a:ext cx="3622610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٩ ، ١٢ ، ١٣</a:t>
                </a:r>
              </a:p>
            </p:txBody>
          </p:sp>
          <p:sp>
            <p:nvSpPr>
              <p:cNvPr id="4108" name="١٣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١٣</a:t>
                </a:r>
              </a:p>
            </p:txBody>
          </p:sp>
          <p:grpSp>
            <p:nvGrpSpPr>
              <p:cNvPr id="4111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4109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0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114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4112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3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411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7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0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نشاط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نشاط</a:t>
              </a:r>
            </a:p>
          </p:txBody>
        </p:sp>
      </p:grpSp>
      <p:grpSp>
        <p:nvGrpSpPr>
          <p:cNvPr id="78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63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61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63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67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7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80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80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79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78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8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9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0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792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3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4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9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9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2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8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05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07" name="IMG_8749.png" descr="IMG_8749.png"/>
          <p:cNvPicPr>
            <a:picLocks noChangeAspect="1"/>
          </p:cNvPicPr>
          <p:nvPr/>
        </p:nvPicPr>
        <p:blipFill>
          <a:blip r:embed="rId28">
            <a:extLst/>
          </a:blip>
          <a:srcRect l="2367" t="20070" r="4038" b="4475"/>
          <a:stretch>
            <a:fillRect/>
          </a:stretch>
        </p:blipFill>
        <p:spPr>
          <a:xfrm>
            <a:off x="3065488" y="2550667"/>
            <a:ext cx="18490369" cy="7653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0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98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83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1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7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83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87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9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0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0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99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98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8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9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0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992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3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4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9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9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2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05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07" name="IMG_8750.png" descr="IMG_8750.png"/>
          <p:cNvPicPr>
            <a:picLocks noChangeAspect="1"/>
          </p:cNvPicPr>
          <p:nvPr/>
        </p:nvPicPr>
        <p:blipFill>
          <a:blip r:embed="rId28">
            <a:extLst/>
          </a:blip>
          <a:srcRect l="1889" t="3124" r="3124" b="0"/>
          <a:stretch>
            <a:fillRect/>
          </a:stretch>
        </p:blipFill>
        <p:spPr>
          <a:xfrm>
            <a:off x="3452274" y="2872585"/>
            <a:ext cx="18284910" cy="6503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009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0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022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017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21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018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23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8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9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2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4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5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04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5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048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49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06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6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05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05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5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5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6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055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6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7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58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9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0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1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2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65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6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6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68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70" name="IMG_8751.png" descr="IMG_8751.png"/>
          <p:cNvPicPr>
            <a:picLocks noChangeAspect="1"/>
          </p:cNvPicPr>
          <p:nvPr/>
        </p:nvPicPr>
        <p:blipFill>
          <a:blip r:embed="rId28">
            <a:extLst/>
          </a:blip>
          <a:srcRect l="40870" t="2146" r="28322" b="92332"/>
          <a:stretch>
            <a:fillRect/>
          </a:stretch>
        </p:blipFill>
        <p:spPr>
          <a:xfrm>
            <a:off x="14299452" y="1922046"/>
            <a:ext cx="8283072" cy="103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1" name="IMG_8751.png" descr="IMG_8751.png"/>
          <p:cNvPicPr>
            <a:picLocks noChangeAspect="1"/>
          </p:cNvPicPr>
          <p:nvPr/>
        </p:nvPicPr>
        <p:blipFill>
          <a:blip r:embed="rId28">
            <a:extLst/>
          </a:blip>
          <a:srcRect l="0" t="8236" r="4113" b="32426"/>
          <a:stretch>
            <a:fillRect/>
          </a:stretch>
        </p:blipFill>
        <p:spPr>
          <a:xfrm>
            <a:off x="3336851" y="2850375"/>
            <a:ext cx="18663744" cy="8067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07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7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078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07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07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07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09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1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1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1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4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4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157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15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6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15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17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17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16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15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6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6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17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16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6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73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17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17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17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78" name="IMG_8751.png" descr="IMG_8751.png"/>
          <p:cNvPicPr>
            <a:picLocks noChangeAspect="1"/>
          </p:cNvPicPr>
          <p:nvPr/>
        </p:nvPicPr>
        <p:blipFill>
          <a:blip r:embed="rId29">
            <a:extLst/>
          </a:blip>
          <a:srcRect l="31998" t="78859" r="7542" b="4253"/>
          <a:stretch>
            <a:fillRect/>
          </a:stretch>
        </p:blipFill>
        <p:spPr>
          <a:xfrm>
            <a:off x="8790977" y="2154117"/>
            <a:ext cx="14489666" cy="2826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9" name="IMG_8765.png" descr="IMG_8765.png"/>
          <p:cNvPicPr>
            <a:picLocks noChangeAspect="1"/>
          </p:cNvPicPr>
          <p:nvPr/>
        </p:nvPicPr>
        <p:blipFill>
          <a:blip r:embed="rId30">
            <a:extLst/>
          </a:blip>
          <a:srcRect l="5884" t="48632" r="70916" b="3995"/>
          <a:stretch>
            <a:fillRect/>
          </a:stretch>
        </p:blipFill>
        <p:spPr>
          <a:xfrm>
            <a:off x="3932433" y="2334444"/>
            <a:ext cx="4520554" cy="3846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18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1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1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2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4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4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5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25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26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27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27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26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26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6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6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7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265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6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7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68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9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0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1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2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75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7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7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78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280" name="IMG_8765.png" descr="IMG_8765.png"/>
          <p:cNvPicPr>
            <a:picLocks noChangeAspect="1"/>
          </p:cNvPicPr>
          <p:nvPr/>
        </p:nvPicPr>
        <p:blipFill>
          <a:blip r:embed="rId28">
            <a:extLst/>
          </a:blip>
          <a:srcRect l="3760" t="7301" r="4614" b="4684"/>
          <a:stretch>
            <a:fillRect/>
          </a:stretch>
        </p:blipFill>
        <p:spPr>
          <a:xfrm>
            <a:off x="3045400" y="2791271"/>
            <a:ext cx="19188473" cy="7680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6" name="تجميع"/>
          <p:cNvGrpSpPr/>
          <p:nvPr/>
        </p:nvGrpSpPr>
        <p:grpSpPr>
          <a:xfrm>
            <a:off x="21555895" y="9008183"/>
            <a:ext cx="2512327" cy="3887854"/>
            <a:chOff x="0" y="0"/>
            <a:chExt cx="2512326" cy="3887852"/>
          </a:xfrm>
        </p:grpSpPr>
        <p:sp>
          <p:nvSpPr>
            <p:cNvPr id="1282" name="Google Shape;2324;p42"/>
            <p:cNvSpPr/>
            <p:nvPr/>
          </p:nvSpPr>
          <p:spPr>
            <a:xfrm>
              <a:off x="158004" y="2917194"/>
              <a:ext cx="2346339" cy="970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3" name="Google Shape;2325;p42"/>
            <p:cNvSpPr/>
            <p:nvPr/>
          </p:nvSpPr>
          <p:spPr>
            <a:xfrm>
              <a:off x="232643" y="3025225"/>
              <a:ext cx="2102020" cy="754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4" name="Google Shape;2326;p42"/>
            <p:cNvSpPr/>
            <p:nvPr/>
          </p:nvSpPr>
          <p:spPr>
            <a:xfrm>
              <a:off x="314918" y="3543675"/>
              <a:ext cx="1691182" cy="48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5" name="Google Shape;2327;p42"/>
            <p:cNvSpPr/>
            <p:nvPr/>
          </p:nvSpPr>
          <p:spPr>
            <a:xfrm>
              <a:off x="275346" y="3311011"/>
              <a:ext cx="867706" cy="66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6" name="Google Shape;2328;p42"/>
            <p:cNvSpPr/>
            <p:nvPr/>
          </p:nvSpPr>
          <p:spPr>
            <a:xfrm>
              <a:off x="281612" y="3169608"/>
              <a:ext cx="1387883" cy="40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7" name="Google Shape;2329;p42"/>
            <p:cNvSpPr/>
            <p:nvPr/>
          </p:nvSpPr>
          <p:spPr>
            <a:xfrm>
              <a:off x="80581" y="2048513"/>
              <a:ext cx="2183660" cy="86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8" name="Google Shape;2330;p42"/>
            <p:cNvSpPr/>
            <p:nvPr/>
          </p:nvSpPr>
          <p:spPr>
            <a:xfrm>
              <a:off x="225638" y="2154758"/>
              <a:ext cx="1893473" cy="656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9" name="Google Shape;2331;p42"/>
            <p:cNvSpPr/>
            <p:nvPr/>
          </p:nvSpPr>
          <p:spPr>
            <a:xfrm>
              <a:off x="915202" y="2676101"/>
              <a:ext cx="1151096" cy="3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295" name="Google Shape;2332;p42"/>
            <p:cNvGrpSpPr/>
            <p:nvPr/>
          </p:nvGrpSpPr>
          <p:grpSpPr>
            <a:xfrm>
              <a:off x="1130897" y="970802"/>
              <a:ext cx="1381430" cy="1207735"/>
              <a:chOff x="0" y="0"/>
              <a:chExt cx="1381428" cy="1207733"/>
            </a:xfrm>
          </p:grpSpPr>
          <p:sp>
            <p:nvSpPr>
              <p:cNvPr id="1290" name="Google Shape;2333;p42"/>
              <p:cNvSpPr/>
              <p:nvPr/>
            </p:nvSpPr>
            <p:spPr>
              <a:xfrm rot="1205914">
                <a:off x="133328" y="56837"/>
                <a:ext cx="483503" cy="861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94" name="Google Shape;2334;p42"/>
              <p:cNvGrpSpPr/>
              <p:nvPr/>
            </p:nvGrpSpPr>
            <p:grpSpPr>
              <a:xfrm>
                <a:off x="307535" y="193194"/>
                <a:ext cx="1073894" cy="1014540"/>
                <a:chOff x="0" y="0"/>
                <a:chExt cx="1073892" cy="1014538"/>
              </a:xfrm>
            </p:grpSpPr>
            <p:sp>
              <p:nvSpPr>
                <p:cNvPr id="1291" name="Google Shape;2335;p42"/>
                <p:cNvSpPr/>
                <p:nvPr/>
              </p:nvSpPr>
              <p:spPr>
                <a:xfrm rot="2348573">
                  <a:off x="63004" y="238964"/>
                  <a:ext cx="947885" cy="53661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336;p42"/>
                <p:cNvSpPr/>
                <p:nvPr/>
              </p:nvSpPr>
              <p:spPr>
                <a:xfrm rot="2348573">
                  <a:off x="134327" y="38348"/>
                  <a:ext cx="312276" cy="53661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337;p42"/>
                <p:cNvSpPr/>
                <p:nvPr/>
              </p:nvSpPr>
              <p:spPr>
                <a:xfrm rot="2348573">
                  <a:off x="627801" y="439762"/>
                  <a:ext cx="311700" cy="536611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96" name="Google Shape;2338;p42"/>
            <p:cNvSpPr/>
            <p:nvPr/>
          </p:nvSpPr>
          <p:spPr>
            <a:xfrm>
              <a:off x="672631" y="2491537"/>
              <a:ext cx="1369198" cy="5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2339;p42"/>
            <p:cNvSpPr/>
            <p:nvPr/>
          </p:nvSpPr>
          <p:spPr>
            <a:xfrm>
              <a:off x="968249" y="2244400"/>
              <a:ext cx="1086095" cy="4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2340;p42"/>
            <p:cNvSpPr/>
            <p:nvPr/>
          </p:nvSpPr>
          <p:spPr>
            <a:xfrm>
              <a:off x="-1" y="1158211"/>
              <a:ext cx="606171" cy="58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2341;p42"/>
            <p:cNvSpPr/>
            <p:nvPr/>
          </p:nvSpPr>
          <p:spPr>
            <a:xfrm>
              <a:off x="78802" y="1236616"/>
              <a:ext cx="508640" cy="43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2342;p42"/>
            <p:cNvSpPr/>
            <p:nvPr/>
          </p:nvSpPr>
          <p:spPr>
            <a:xfrm>
              <a:off x="435903" y="877788"/>
              <a:ext cx="1074625" cy="1154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2343;p42"/>
            <p:cNvSpPr/>
            <p:nvPr/>
          </p:nvSpPr>
          <p:spPr>
            <a:xfrm>
              <a:off x="724166" y="1412668"/>
              <a:ext cx="204995" cy="204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2344;p42"/>
            <p:cNvSpPr/>
            <p:nvPr/>
          </p:nvSpPr>
          <p:spPr>
            <a:xfrm>
              <a:off x="782607" y="1467663"/>
              <a:ext cx="71719" cy="4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2345;p42"/>
            <p:cNvSpPr/>
            <p:nvPr/>
          </p:nvSpPr>
          <p:spPr>
            <a:xfrm>
              <a:off x="794258" y="1510972"/>
              <a:ext cx="49059" cy="2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2346;p42"/>
            <p:cNvSpPr/>
            <p:nvPr/>
          </p:nvSpPr>
          <p:spPr>
            <a:xfrm>
              <a:off x="979220" y="1440335"/>
              <a:ext cx="54654" cy="54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2347;p42"/>
            <p:cNvSpPr/>
            <p:nvPr/>
          </p:nvSpPr>
          <p:spPr>
            <a:xfrm>
              <a:off x="621499" y="1478559"/>
              <a:ext cx="54569" cy="5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2348;p42"/>
            <p:cNvSpPr/>
            <p:nvPr/>
          </p:nvSpPr>
          <p:spPr>
            <a:xfrm>
              <a:off x="989011" y="959684"/>
              <a:ext cx="447931" cy="503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2349;p42"/>
            <p:cNvSpPr/>
            <p:nvPr/>
          </p:nvSpPr>
          <p:spPr>
            <a:xfrm>
              <a:off x="551113" y="349123"/>
              <a:ext cx="265583" cy="654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2350;p42"/>
            <p:cNvSpPr/>
            <p:nvPr/>
          </p:nvSpPr>
          <p:spPr>
            <a:xfrm>
              <a:off x="675807" y="0"/>
              <a:ext cx="361304" cy="306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2351;p42"/>
            <p:cNvSpPr/>
            <p:nvPr/>
          </p:nvSpPr>
          <p:spPr>
            <a:xfrm>
              <a:off x="898591" y="1994796"/>
              <a:ext cx="628722" cy="787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2352;p42"/>
            <p:cNvSpPr/>
            <p:nvPr/>
          </p:nvSpPr>
          <p:spPr>
            <a:xfrm>
              <a:off x="658816" y="1776520"/>
              <a:ext cx="62146" cy="112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2353;p42"/>
            <p:cNvSpPr/>
            <p:nvPr/>
          </p:nvSpPr>
          <p:spPr>
            <a:xfrm>
              <a:off x="732502" y="1791673"/>
              <a:ext cx="68940" cy="106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2354;p42"/>
            <p:cNvSpPr/>
            <p:nvPr/>
          </p:nvSpPr>
          <p:spPr>
            <a:xfrm>
              <a:off x="209636" y="1278415"/>
              <a:ext cx="188750" cy="28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2355;p42"/>
            <p:cNvSpPr/>
            <p:nvPr/>
          </p:nvSpPr>
          <p:spPr>
            <a:xfrm>
              <a:off x="449754" y="1341412"/>
              <a:ext cx="65859" cy="5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2356;p42"/>
            <p:cNvSpPr/>
            <p:nvPr/>
          </p:nvSpPr>
          <p:spPr>
            <a:xfrm>
              <a:off x="1291165" y="1288461"/>
              <a:ext cx="92231" cy="87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2357;p42"/>
            <p:cNvSpPr/>
            <p:nvPr/>
          </p:nvSpPr>
          <p:spPr>
            <a:xfrm>
              <a:off x="1373459" y="1134628"/>
              <a:ext cx="28651" cy="97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19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317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8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32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32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321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22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34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34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32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2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2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3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328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9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0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31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2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3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4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5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38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33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3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41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43" name="IMG_8752.png" descr="IMG_8752.png"/>
          <p:cNvPicPr>
            <a:picLocks noChangeAspect="1"/>
          </p:cNvPicPr>
          <p:nvPr/>
        </p:nvPicPr>
        <p:blipFill>
          <a:blip r:embed="rId28">
            <a:extLst/>
          </a:blip>
          <a:srcRect l="29824" t="10495" r="34558" b="83460"/>
          <a:stretch>
            <a:fillRect/>
          </a:stretch>
        </p:blipFill>
        <p:spPr>
          <a:xfrm>
            <a:off x="12902264" y="2049706"/>
            <a:ext cx="9665717" cy="1145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4" name="IMG_8752.png" descr="IMG_8752.png"/>
          <p:cNvPicPr>
            <a:picLocks noChangeAspect="1"/>
          </p:cNvPicPr>
          <p:nvPr/>
        </p:nvPicPr>
        <p:blipFill>
          <a:blip r:embed="rId28">
            <a:extLst/>
          </a:blip>
          <a:srcRect l="11030" t="17430" r="11030" b="41681"/>
          <a:stretch>
            <a:fillRect/>
          </a:stretch>
        </p:blipFill>
        <p:spPr>
          <a:xfrm>
            <a:off x="10969006" y="3195484"/>
            <a:ext cx="12338689" cy="4521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5" name="IMG_8752.png" descr="IMG_8752.png"/>
          <p:cNvPicPr>
            <a:picLocks noChangeAspect="1"/>
          </p:cNvPicPr>
          <p:nvPr/>
        </p:nvPicPr>
        <p:blipFill>
          <a:blip r:embed="rId28">
            <a:extLst/>
          </a:blip>
          <a:srcRect l="14340" t="57409" r="19474" b="1703"/>
          <a:stretch>
            <a:fillRect/>
          </a:stretch>
        </p:blipFill>
        <p:spPr>
          <a:xfrm>
            <a:off x="4045225" y="6882826"/>
            <a:ext cx="12267155" cy="5293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