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86" r:id="rId2"/>
    <p:sldId id="284" r:id="rId3"/>
    <p:sldId id="288" r:id="rId4"/>
    <p:sldId id="293" r:id="rId5"/>
    <p:sldId id="297" r:id="rId6"/>
    <p:sldId id="290" r:id="rId7"/>
    <p:sldId id="295" r:id="rId8"/>
    <p:sldId id="296" r:id="rId9"/>
    <p:sldId id="292" r:id="rId10"/>
    <p:sldId id="289" r:id="rId11"/>
    <p:sldId id="299" r:id="rId12"/>
    <p:sldId id="301" r:id="rId1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>
        <p:scale>
          <a:sx n="71" d="100"/>
          <a:sy n="71" d="100"/>
        </p:scale>
        <p:origin x="74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2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6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8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4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6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9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3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7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gif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2.svg"/><Relationship Id="rId18" Type="http://schemas.openxmlformats.org/officeDocument/2006/relationships/image" Target="../media/image92.svg"/><Relationship Id="rId3" Type="http://schemas.openxmlformats.org/officeDocument/2006/relationships/image" Target="../media/image84.svg"/><Relationship Id="rId21" Type="http://schemas.openxmlformats.org/officeDocument/2006/relationships/image" Target="../media/image20.png"/><Relationship Id="rId7" Type="http://schemas.openxmlformats.org/officeDocument/2006/relationships/image" Target="../media/image49.svg"/><Relationship Id="rId12" Type="http://schemas.openxmlformats.org/officeDocument/2006/relationships/image" Target="../media/image68.png"/><Relationship Id="rId17" Type="http://schemas.openxmlformats.org/officeDocument/2006/relationships/image" Target="../media/image91.png"/><Relationship Id="rId2" Type="http://schemas.openxmlformats.org/officeDocument/2006/relationships/image" Target="../media/image83.png"/><Relationship Id="rId16" Type="http://schemas.openxmlformats.org/officeDocument/2006/relationships/image" Target="../media/image62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90.svg"/><Relationship Id="rId5" Type="http://schemas.openxmlformats.org/officeDocument/2006/relationships/image" Target="../media/image86.svg"/><Relationship Id="rId15" Type="http://schemas.openxmlformats.org/officeDocument/2006/relationships/image" Target="../media/image80.svg"/><Relationship Id="rId10" Type="http://schemas.openxmlformats.org/officeDocument/2006/relationships/image" Target="../media/image89.png"/><Relationship Id="rId19" Type="http://schemas.openxmlformats.org/officeDocument/2006/relationships/image" Target="../media/image21.png"/><Relationship Id="rId4" Type="http://schemas.openxmlformats.org/officeDocument/2006/relationships/image" Target="../media/image85.png"/><Relationship Id="rId9" Type="http://schemas.openxmlformats.org/officeDocument/2006/relationships/image" Target="../media/image88.svg"/><Relationship Id="rId1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2.svg"/><Relationship Id="rId18" Type="http://schemas.openxmlformats.org/officeDocument/2006/relationships/image" Target="../media/image94.png"/><Relationship Id="rId3" Type="http://schemas.openxmlformats.org/officeDocument/2006/relationships/image" Target="../media/image84.svg"/><Relationship Id="rId21" Type="http://schemas.openxmlformats.org/officeDocument/2006/relationships/image" Target="../media/image95.png"/><Relationship Id="rId7" Type="http://schemas.openxmlformats.org/officeDocument/2006/relationships/image" Target="../media/image49.svg"/><Relationship Id="rId12" Type="http://schemas.openxmlformats.org/officeDocument/2006/relationships/image" Target="../media/image68.png"/><Relationship Id="rId17" Type="http://schemas.openxmlformats.org/officeDocument/2006/relationships/image" Target="../media/image62.png"/><Relationship Id="rId2" Type="http://schemas.openxmlformats.org/officeDocument/2006/relationships/image" Target="../media/image83.png"/><Relationship Id="rId16" Type="http://schemas.openxmlformats.org/officeDocument/2006/relationships/image" Target="../media/image930.pn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90.svg"/><Relationship Id="rId24" Type="http://schemas.microsoft.com/office/2007/relationships/hdphoto" Target="../media/hdphoto1.wdp"/><Relationship Id="rId5" Type="http://schemas.openxmlformats.org/officeDocument/2006/relationships/image" Target="../media/image86.svg"/><Relationship Id="rId15" Type="http://schemas.openxmlformats.org/officeDocument/2006/relationships/image" Target="../media/image80.svg"/><Relationship Id="rId23" Type="http://schemas.openxmlformats.org/officeDocument/2006/relationships/image" Target="../media/image21.png"/><Relationship Id="rId10" Type="http://schemas.openxmlformats.org/officeDocument/2006/relationships/image" Target="../media/image93.png"/><Relationship Id="rId19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88.svg"/><Relationship Id="rId14" Type="http://schemas.openxmlformats.org/officeDocument/2006/relationships/image" Target="../media/image79.png"/><Relationship Id="rId2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hyperlink" Target="https://t.me/fatimahalsubeie" TargetMode="External"/><Relationship Id="rId18" Type="http://schemas.microsoft.com/office/2007/relationships/hdphoto" Target="../media/hdphoto1.wdp"/><Relationship Id="rId3" Type="http://schemas.openxmlformats.org/officeDocument/2006/relationships/image" Target="../media/image97.svg"/><Relationship Id="rId7" Type="http://schemas.openxmlformats.org/officeDocument/2006/relationships/image" Target="../media/image99.svg"/><Relationship Id="rId12" Type="http://schemas.openxmlformats.org/officeDocument/2006/relationships/hyperlink" Target="https://refaheducation.com/ar" TargetMode="External"/><Relationship Id="rId17" Type="http://schemas.openxmlformats.org/officeDocument/2006/relationships/image" Target="../media/image21.png"/><Relationship Id="rId2" Type="http://schemas.openxmlformats.org/officeDocument/2006/relationships/image" Target="../media/image9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19.svg"/><Relationship Id="rId15" Type="http://schemas.openxmlformats.org/officeDocument/2006/relationships/image" Target="../media/image61.svg"/><Relationship Id="rId10" Type="http://schemas.openxmlformats.org/officeDocument/2006/relationships/image" Target="../media/image102.png"/><Relationship Id="rId4" Type="http://schemas.openxmlformats.org/officeDocument/2006/relationships/image" Target="../media/image18.png"/><Relationship Id="rId9" Type="http://schemas.openxmlformats.org/officeDocument/2006/relationships/image" Target="../media/image101.sv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20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19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39.svg"/><Relationship Id="rId21" Type="http://schemas.openxmlformats.org/officeDocument/2006/relationships/image" Target="../media/image18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microsoft.com/office/2007/relationships/hdphoto" Target="../media/hdphoto1.wdp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21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openxmlformats.org/officeDocument/2006/relationships/image" Target="../media/image20.pn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6.gif"/><Relationship Id="rId3" Type="http://schemas.openxmlformats.org/officeDocument/2006/relationships/image" Target="../media/image39.svg"/><Relationship Id="rId21" Type="http://schemas.openxmlformats.org/officeDocument/2006/relationships/image" Target="../media/image20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55.svg"/><Relationship Id="rId15" Type="http://schemas.openxmlformats.org/officeDocument/2006/relationships/image" Target="../media/image51.svg"/><Relationship Id="rId23" Type="http://schemas.microsoft.com/office/2007/relationships/hdphoto" Target="../media/hdphoto1.wdp"/><Relationship Id="rId10" Type="http://schemas.openxmlformats.org/officeDocument/2006/relationships/image" Target="../media/image46.png"/><Relationship Id="rId19" Type="http://schemas.openxmlformats.org/officeDocument/2006/relationships/image" Target="../media/image18.png"/><Relationship Id="rId4" Type="http://schemas.openxmlformats.org/officeDocument/2006/relationships/image" Target="../media/image54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svg"/><Relationship Id="rId18" Type="http://schemas.microsoft.com/office/2007/relationships/hdphoto" Target="../media/hdphoto1.wdp"/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openxmlformats.org/officeDocument/2006/relationships/image" Target="../media/image21.png"/><Relationship Id="rId2" Type="http://schemas.openxmlformats.org/officeDocument/2006/relationships/image" Target="../media/image5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3.svg"/><Relationship Id="rId15" Type="http://schemas.openxmlformats.org/officeDocument/2006/relationships/image" Target="../media/image63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svg"/><Relationship Id="rId18" Type="http://schemas.microsoft.com/office/2007/relationships/hdphoto" Target="../media/hdphoto1.wdp"/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openxmlformats.org/officeDocument/2006/relationships/image" Target="../media/image21.png"/><Relationship Id="rId2" Type="http://schemas.openxmlformats.org/officeDocument/2006/relationships/image" Target="../media/image5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3.svg"/><Relationship Id="rId15" Type="http://schemas.openxmlformats.org/officeDocument/2006/relationships/image" Target="../media/image64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svg"/><Relationship Id="rId18" Type="http://schemas.microsoft.com/office/2007/relationships/hdphoto" Target="../media/hdphoto1.wdp"/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17" Type="http://schemas.openxmlformats.org/officeDocument/2006/relationships/image" Target="../media/image21.png"/><Relationship Id="rId2" Type="http://schemas.openxmlformats.org/officeDocument/2006/relationships/image" Target="../media/image5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3.svg"/><Relationship Id="rId15" Type="http://schemas.openxmlformats.org/officeDocument/2006/relationships/image" Target="../media/image65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sv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15.png"/><Relationship Id="rId18" Type="http://schemas.openxmlformats.org/officeDocument/2006/relationships/image" Target="../media/image80.svg"/><Relationship Id="rId26" Type="http://schemas.microsoft.com/office/2007/relationships/hdphoto" Target="../media/hdphoto1.wdp"/><Relationship Id="rId3" Type="http://schemas.openxmlformats.org/officeDocument/2006/relationships/image" Target="../media/image67.svg"/><Relationship Id="rId21" Type="http://schemas.openxmlformats.org/officeDocument/2006/relationships/image" Target="../media/image82.svg"/><Relationship Id="rId7" Type="http://schemas.openxmlformats.org/officeDocument/2006/relationships/image" Target="../media/image71.svg"/><Relationship Id="rId12" Type="http://schemas.openxmlformats.org/officeDocument/2006/relationships/image" Target="../media/image76.svg"/><Relationship Id="rId17" Type="http://schemas.openxmlformats.org/officeDocument/2006/relationships/image" Target="../media/image79.png"/><Relationship Id="rId25" Type="http://schemas.openxmlformats.org/officeDocument/2006/relationships/image" Target="../media/image21.png"/><Relationship Id="rId2" Type="http://schemas.openxmlformats.org/officeDocument/2006/relationships/image" Target="../media/image66.png"/><Relationship Id="rId16" Type="http://schemas.openxmlformats.org/officeDocument/2006/relationships/image" Target="../media/image78.sv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20.png"/><Relationship Id="rId5" Type="http://schemas.openxmlformats.org/officeDocument/2006/relationships/image" Target="../media/image69.svg"/><Relationship Id="rId15" Type="http://schemas.openxmlformats.org/officeDocument/2006/relationships/image" Target="../media/image77.png"/><Relationship Id="rId23" Type="http://schemas.openxmlformats.org/officeDocument/2006/relationships/image" Target="../media/image19.svg"/><Relationship Id="rId10" Type="http://schemas.openxmlformats.org/officeDocument/2006/relationships/image" Target="../media/image74.svg"/><Relationship Id="rId19" Type="http://schemas.openxmlformats.org/officeDocument/2006/relationships/image" Target="../media/image62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16.sv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27274" y="927958"/>
            <a:ext cx="8660419" cy="53879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28477" y="1180781"/>
            <a:ext cx="8035377" cy="49966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24097" y="1633618"/>
            <a:ext cx="548341" cy="688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6905" y="1340770"/>
            <a:ext cx="992579" cy="1102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97580" flipH="1">
            <a:off x="2002309" y="816053"/>
            <a:ext cx="856601" cy="10494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46954">
            <a:off x="9682547" y="5613846"/>
            <a:ext cx="844830" cy="809501"/>
          </a:xfrm>
          <a:prstGeom prst="rect">
            <a:avLst/>
          </a:prstGeom>
        </p:spPr>
      </p:pic>
      <p:sp>
        <p:nvSpPr>
          <p:cNvPr id="13" name="Freeform 15">
            <a:extLst>
              <a:ext uri="{FF2B5EF4-FFF2-40B4-BE49-F238E27FC236}">
                <a16:creationId xmlns:a16="http://schemas.microsoft.com/office/drawing/2014/main" id="{4404DCC9-1CC1-8345-65EC-19A0DB8AA1EB}"/>
              </a:ext>
            </a:extLst>
          </p:cNvPr>
          <p:cNvSpPr/>
          <p:nvPr/>
        </p:nvSpPr>
        <p:spPr>
          <a:xfrm>
            <a:off x="1778739" y="2048446"/>
            <a:ext cx="7909793" cy="3514047"/>
          </a:xfrm>
          <a:prstGeom prst="flowChartAlternateProcess">
            <a:avLst/>
          </a:prstGeom>
          <a:noFill/>
        </p:spPr>
        <p:txBody>
          <a:bodyPr/>
          <a:lstStyle/>
          <a:p>
            <a:pPr algn="ctr"/>
            <a:r>
              <a:rPr lang="ar-S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عدنا من جديد</a:t>
            </a:r>
          </a:p>
          <a:p>
            <a:pPr algn="ctr"/>
            <a:endParaRPr lang="ar-SA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بداية فصل دراسي جديد</a:t>
            </a:r>
          </a:p>
          <a:p>
            <a:pPr algn="ctr"/>
            <a:r>
              <a:rPr lang="ar-SA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مليء بالجد والاجتهاد</a:t>
            </a:r>
          </a:p>
          <a:p>
            <a:pPr algn="ctr"/>
            <a:endParaRPr lang="ar-SA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5CDF6EF4-7B06-3EA2-4BB4-9E96926AEF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09751" y="2972798"/>
            <a:ext cx="630052" cy="61286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70CB5E99-15CB-F600-BA46-75A5CF87BA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46120" y="3009041"/>
            <a:ext cx="630052" cy="612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72939">
            <a:off x="2252823" y="5142007"/>
            <a:ext cx="1014214" cy="842720"/>
          </a:xfrm>
          <a:prstGeom prst="rect">
            <a:avLst/>
          </a:prstGeom>
        </p:spPr>
      </p:pic>
      <p:pic>
        <p:nvPicPr>
          <p:cNvPr id="19" name="Picture 2" descr="صور علم السعودية متحرك في الهواء تنزيل مجاني - صور متحركة Gif Images">
            <a:extLst>
              <a:ext uri="{FF2B5EF4-FFF2-40B4-BE49-F238E27FC236}">
                <a16:creationId xmlns:a16="http://schemas.microsoft.com/office/drawing/2014/main" id="{94BB362B-D6D3-DCC2-61F7-C03F125E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39" y="2972798"/>
            <a:ext cx="1113263" cy="7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صور علم السعودية متحرك في الهواء تنزيل مجاني - صور متحركة Gif Images">
            <a:extLst>
              <a:ext uri="{FF2B5EF4-FFF2-40B4-BE49-F238E27FC236}">
                <a16:creationId xmlns:a16="http://schemas.microsoft.com/office/drawing/2014/main" id="{E7E37B6F-C1F5-E8F1-34AC-6A3BF09E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893" y="2976723"/>
            <a:ext cx="1184532" cy="74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1BF49E34-F8BD-BB0E-8016-30E23E3555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4518251" flipH="1">
            <a:off x="10943268" y="23334"/>
            <a:ext cx="1318177" cy="1213822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8BB0D6BC-A04A-A76F-9922-E7D9CED7A3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3709047" flipH="1">
            <a:off x="-50424" y="5708948"/>
            <a:ext cx="1318177" cy="121382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98AAB2A-3D25-18E9-15C4-58AABE09837E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DD02F005-C491-F25B-F3A7-5425FB6B03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896" y="5689117"/>
            <a:ext cx="1475783" cy="116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8CD0C99-5710-DD6B-7270-2959F716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8" t="30157" r="3854"/>
          <a:stretch>
            <a:fillRect/>
          </a:stretch>
        </p:blipFill>
        <p:spPr>
          <a:xfrm>
            <a:off x="10164204" y="0"/>
            <a:ext cx="936227" cy="186974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18EFA9E-697A-396D-E50D-D22B85A8B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8" t="30157" r="3854"/>
          <a:stretch>
            <a:fillRect/>
          </a:stretch>
        </p:blipFill>
        <p:spPr>
          <a:xfrm>
            <a:off x="11168670" y="0"/>
            <a:ext cx="936227" cy="21836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3E14BA6-C32B-C7BB-7591-C6FA7FFA6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714" t="22934"/>
          <a:stretch>
            <a:fillRect/>
          </a:stretch>
        </p:blipFill>
        <p:spPr>
          <a:xfrm rot="-10800000" flipH="1">
            <a:off x="0" y="4842823"/>
            <a:ext cx="2756617" cy="201517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CFF4AAC-794E-B009-585F-6156A018F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603089">
            <a:off x="11278869" y="6057228"/>
            <a:ext cx="1248498" cy="65287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C5AE08C-37D4-6002-3990-6F9576765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8449">
            <a:off x="7504627" y="1453450"/>
            <a:ext cx="928707" cy="88987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1F03E5-12EE-384A-17EC-98220B7BC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509645">
            <a:off x="-447821" y="190065"/>
            <a:ext cx="3217639" cy="2003016"/>
          </a:xfrm>
          <a:prstGeom prst="rect">
            <a:avLst/>
          </a:prstGeom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id="{6C862665-0F3F-F758-E443-1862D32BD00A}"/>
              </a:ext>
            </a:extLst>
          </p:cNvPr>
          <p:cNvGrpSpPr/>
          <p:nvPr/>
        </p:nvGrpSpPr>
        <p:grpSpPr>
          <a:xfrm>
            <a:off x="2635461" y="182958"/>
            <a:ext cx="4183674" cy="3700261"/>
            <a:chOff x="0" y="0"/>
            <a:chExt cx="3622362" cy="2288224"/>
          </a:xfrm>
          <a:solidFill>
            <a:schemeClr val="accent3">
              <a:lumMod val="75000"/>
            </a:schemeClr>
          </a:solidFill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2BBF8A1-35C6-B798-595C-40CDA169257C}"/>
                </a:ext>
              </a:extLst>
            </p:cNvPr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68AFDD5D-0A08-EBCC-A6E1-E7B210CA3086}"/>
              </a:ext>
            </a:extLst>
          </p:cNvPr>
          <p:cNvGrpSpPr/>
          <p:nvPr/>
        </p:nvGrpSpPr>
        <p:grpSpPr>
          <a:xfrm>
            <a:off x="2739319" y="248564"/>
            <a:ext cx="3975958" cy="3499572"/>
            <a:chOff x="0" y="0"/>
            <a:chExt cx="3622362" cy="228822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75D1ABC-A2B0-1768-AFF7-D0027BEA275C}"/>
                </a:ext>
              </a:extLst>
            </p:cNvPr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FFFAF2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4" name="Picture 15">
            <a:extLst>
              <a:ext uri="{FF2B5EF4-FFF2-40B4-BE49-F238E27FC236}">
                <a16:creationId xmlns:a16="http://schemas.microsoft.com/office/drawing/2014/main" id="{56B602F5-8A91-B9FF-AA81-4EF57F364F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479695">
            <a:off x="2893264" y="1306278"/>
            <a:ext cx="745360" cy="913151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EC700514-5E41-C25B-2EF1-2B55A99738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2989156">
            <a:off x="5886851" y="1198060"/>
            <a:ext cx="632697" cy="52571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29267C5-7423-E0E8-5B8A-74FA9BDBB718}"/>
              </a:ext>
            </a:extLst>
          </p:cNvPr>
          <p:cNvSpPr/>
          <p:nvPr/>
        </p:nvSpPr>
        <p:spPr>
          <a:xfrm>
            <a:off x="2936835" y="517881"/>
            <a:ext cx="3603248" cy="303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سريعة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أوجد ناتج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× 6</a:t>
            </a: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 5 × 4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× 5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 4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210 × 4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840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3392F91F-5365-AE40-25A4-9ADC773ACCC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145312" y="4391286"/>
            <a:ext cx="3023358" cy="105796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3E7ABAC6-4489-8FA5-80C1-3E113DC0CF77}"/>
              </a:ext>
            </a:extLst>
          </p:cNvPr>
          <p:cNvSpPr/>
          <p:nvPr/>
        </p:nvSpPr>
        <p:spPr>
          <a:xfrm>
            <a:off x="8191492" y="4614711"/>
            <a:ext cx="1403928" cy="619458"/>
          </a:xfrm>
          <a:prstGeom prst="rect">
            <a:avLst/>
          </a:prstGeom>
          <a:solidFill>
            <a:srgbClr val="006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× 15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AE5AD1AB-25AB-A4FD-9CC3-ED4D4EDD2FB8}"/>
              </a:ext>
            </a:extLst>
          </p:cNvPr>
          <p:cNvSpPr/>
          <p:nvPr/>
        </p:nvSpPr>
        <p:spPr>
          <a:xfrm>
            <a:off x="10004611" y="4593515"/>
            <a:ext cx="791323" cy="667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BF29A4E9-5ABE-C6AE-0949-2DC68E52C29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668057" y="5543610"/>
            <a:ext cx="3180379" cy="1057967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D33A1470-AD77-41B4-C57C-41F2A6177F84}"/>
              </a:ext>
            </a:extLst>
          </p:cNvPr>
          <p:cNvSpPr/>
          <p:nvPr/>
        </p:nvSpPr>
        <p:spPr>
          <a:xfrm>
            <a:off x="5668057" y="5762863"/>
            <a:ext cx="1510181" cy="619458"/>
          </a:xfrm>
          <a:prstGeom prst="rect">
            <a:avLst/>
          </a:prstGeom>
          <a:solidFill>
            <a:srgbClr val="006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× 6 × 5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D41FB43-50AE-8A4E-B220-1636FF8E9ACF}"/>
              </a:ext>
            </a:extLst>
          </p:cNvPr>
          <p:cNvSpPr/>
          <p:nvPr/>
        </p:nvSpPr>
        <p:spPr>
          <a:xfrm>
            <a:off x="7660567" y="5732323"/>
            <a:ext cx="815134" cy="68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709768CF-408D-C957-6BB8-C7E1D48D5E9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025919" y="4485643"/>
            <a:ext cx="4013359" cy="1057967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AA46F1EC-F3C9-03DB-8493-1FDDBF32DDF3}"/>
              </a:ext>
            </a:extLst>
          </p:cNvPr>
          <p:cNvSpPr/>
          <p:nvPr/>
        </p:nvSpPr>
        <p:spPr>
          <a:xfrm>
            <a:off x="2025920" y="4723226"/>
            <a:ext cx="1938273" cy="619458"/>
          </a:xfrm>
          <a:prstGeom prst="rect">
            <a:avLst/>
          </a:prstGeom>
          <a:solidFill>
            <a:srgbClr val="006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× 5 × 4 × 3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F3D449D3-35CF-5B10-279B-6787817D2DBA}"/>
              </a:ext>
            </a:extLst>
          </p:cNvPr>
          <p:cNvSpPr/>
          <p:nvPr/>
        </p:nvSpPr>
        <p:spPr>
          <a:xfrm>
            <a:off x="4547952" y="4662145"/>
            <a:ext cx="815134" cy="68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49229176-D194-D027-BA23-9865A35849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800000">
            <a:off x="7574453" y="3098204"/>
            <a:ext cx="4425214" cy="711165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E2D4B109-8712-1995-181F-02D58680D1CE}"/>
              </a:ext>
            </a:extLst>
          </p:cNvPr>
          <p:cNvSpPr/>
          <p:nvPr/>
        </p:nvSpPr>
        <p:spPr>
          <a:xfrm>
            <a:off x="7646891" y="3031947"/>
            <a:ext cx="4297013" cy="86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أوجد ناتج الضرب في كل مما يأتي: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23FB5C9-DAD1-F30F-5C4E-BDADA92C19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391243F-C528-BA32-04B8-1081663CF8EE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9" y="2593337"/>
            <a:ext cx="1388991" cy="13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1" grpId="0" animBg="1"/>
      <p:bldP spid="22" grpId="0"/>
      <p:bldP spid="24" grpId="0" animBg="1"/>
      <p:bldP spid="2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8CD0C99-5710-DD6B-7270-2959F716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8" t="30157" r="3854"/>
          <a:stretch>
            <a:fillRect/>
          </a:stretch>
        </p:blipFill>
        <p:spPr>
          <a:xfrm>
            <a:off x="10164204" y="0"/>
            <a:ext cx="936227" cy="186974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18EFA9E-697A-396D-E50D-D22B85A8B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8" t="30157" r="3854"/>
          <a:stretch>
            <a:fillRect/>
          </a:stretch>
        </p:blipFill>
        <p:spPr>
          <a:xfrm>
            <a:off x="11168670" y="0"/>
            <a:ext cx="936227" cy="21836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3E14BA6-C32B-C7BB-7591-C6FA7FFA6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714" t="22934"/>
          <a:stretch>
            <a:fillRect/>
          </a:stretch>
        </p:blipFill>
        <p:spPr>
          <a:xfrm rot="-10800000" flipH="1">
            <a:off x="0" y="4899318"/>
            <a:ext cx="2756617" cy="1958679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CFF4AAC-794E-B009-585F-6156A018F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603089">
            <a:off x="11278869" y="6057228"/>
            <a:ext cx="1248498" cy="65287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C5AE08C-37D4-6002-3990-6F9576765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8449">
            <a:off x="8261711" y="2007479"/>
            <a:ext cx="928707" cy="88987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11F03E5-12EE-384A-17EC-98220B7BCF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509645">
            <a:off x="-447821" y="190065"/>
            <a:ext cx="3217639" cy="2003016"/>
          </a:xfrm>
          <a:prstGeom prst="rect">
            <a:avLst/>
          </a:prstGeom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id="{6C862665-0F3F-F758-E443-1862D32BD00A}"/>
              </a:ext>
            </a:extLst>
          </p:cNvPr>
          <p:cNvGrpSpPr/>
          <p:nvPr/>
        </p:nvGrpSpPr>
        <p:grpSpPr>
          <a:xfrm>
            <a:off x="2994220" y="289534"/>
            <a:ext cx="4793216" cy="3700261"/>
            <a:chOff x="0" y="0"/>
            <a:chExt cx="3622362" cy="2288224"/>
          </a:xfrm>
          <a:solidFill>
            <a:schemeClr val="accent3">
              <a:lumMod val="75000"/>
            </a:schemeClr>
          </a:solidFill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2BBF8A1-35C6-B798-595C-40CDA169257C}"/>
                </a:ext>
              </a:extLst>
            </p:cNvPr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68AFDD5D-0A08-EBCC-A6E1-E7B210CA3086}"/>
              </a:ext>
            </a:extLst>
          </p:cNvPr>
          <p:cNvGrpSpPr/>
          <p:nvPr/>
        </p:nvGrpSpPr>
        <p:grpSpPr>
          <a:xfrm>
            <a:off x="3185028" y="355140"/>
            <a:ext cx="4498550" cy="3499572"/>
            <a:chOff x="0" y="0"/>
            <a:chExt cx="3622362" cy="228822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75D1ABC-A2B0-1768-AFF7-D0027BEA275C}"/>
                </a:ext>
              </a:extLst>
            </p:cNvPr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FFFAF2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5">
            <a:extLst>
              <a:ext uri="{FF2B5EF4-FFF2-40B4-BE49-F238E27FC236}">
                <a16:creationId xmlns:a16="http://schemas.microsoft.com/office/drawing/2014/main" id="{56B602F5-8A91-B9FF-AA81-4EF57F364F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479695">
            <a:off x="3370582" y="523838"/>
            <a:ext cx="745360" cy="913151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EC700514-5E41-C25B-2EF1-2B55A99738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925416">
            <a:off x="6920984" y="935540"/>
            <a:ext cx="632697" cy="525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229267C5-7423-E0E8-5B8A-74FA9BDBB718}"/>
                  </a:ext>
                </a:extLst>
              </p:cNvPr>
              <p:cNvSpPr/>
              <p:nvPr/>
            </p:nvSpPr>
            <p:spPr>
              <a:xfrm>
                <a:off x="3185028" y="624457"/>
                <a:ext cx="4323356" cy="30328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مراجعة سريعة </a:t>
                </a: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أكتب</a:t>
                </a:r>
                <a:r>
                  <a:rPr kumimoji="0" lang="ar-SA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الكسر في أبسط صورة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ar-S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ku-Arab-IQ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٢١</m:t>
                        </m:r>
                      </m:num>
                      <m:den>
                        <m:r>
                          <a:rPr kumimoji="0" lang="ku-Arab-IQ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٢٨</m:t>
                        </m:r>
                      </m:den>
                    </m:f>
                  </m:oMath>
                </a14:m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ar-SA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ku-Arab-IQ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٣</m:t>
                        </m:r>
                      </m:num>
                      <m:den>
                        <m:r>
                          <a:rPr kumimoji="0" lang="ku-Arab-IQ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٤</m:t>
                        </m:r>
                      </m:den>
                    </m:f>
                  </m:oMath>
                </a14:m>
                <a:r>
                  <a:rPr kumimoji="0" lang="ar-S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6" name="مستطيل 15">
                <a:extLst>
                  <a:ext uri="{FF2B5EF4-FFF2-40B4-BE49-F238E27FC236}">
                    <a16:creationId xmlns:a16="http://schemas.microsoft.com/office/drawing/2014/main" id="{229267C5-7423-E0E8-5B8A-74FA9BDBB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028" y="624457"/>
                <a:ext cx="4323356" cy="3032830"/>
              </a:xfrm>
              <a:prstGeom prst="rect">
                <a:avLst/>
              </a:prstGeom>
              <a:blipFill>
                <a:blip r:embed="rId16"/>
                <a:stretch>
                  <a:fillRect l="-1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3392F91F-5365-AE40-25A4-9ADC773ACCC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43496" y="4139552"/>
            <a:ext cx="3023358" cy="1057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3E7ABAC6-4489-8FA5-80C1-3E113DC0CF77}"/>
                  </a:ext>
                </a:extLst>
              </p:cNvPr>
              <p:cNvSpPr/>
              <p:nvPr/>
            </p:nvSpPr>
            <p:spPr>
              <a:xfrm>
                <a:off x="2958398" y="4328243"/>
                <a:ext cx="1289026" cy="619458"/>
              </a:xfrm>
              <a:prstGeom prst="rect">
                <a:avLst/>
              </a:prstGeom>
              <a:solidFill>
                <a:srgbClr val="006C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ar-S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ku-Arab-IQ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٨</m:t>
                          </m:r>
                        </m:num>
                        <m:den>
                          <m:r>
                            <a:rPr kumimoji="0" lang="ku-Arab-IQ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١٢</m:t>
                          </m:r>
                        </m:den>
                      </m:f>
                    </m:oMath>
                  </m:oMathPara>
                </a14:m>
                <a:endPara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3E7ABAC6-4489-8FA5-80C1-3E113DC0C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398" y="4328243"/>
                <a:ext cx="1289026" cy="619458"/>
              </a:xfrm>
              <a:prstGeom prst="rect">
                <a:avLst/>
              </a:prstGeom>
              <a:blipFill>
                <a:blip r:embed="rId18"/>
                <a:stretch>
                  <a:fillRect t="-4902" b="-254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مستطيل 18">
            <a:extLst>
              <a:ext uri="{FF2B5EF4-FFF2-40B4-BE49-F238E27FC236}">
                <a16:creationId xmlns:a16="http://schemas.microsoft.com/office/drawing/2014/main" id="{AE5AD1AB-25AB-A4FD-9CC3-ED4D4EDD2FB8}"/>
              </a:ext>
            </a:extLst>
          </p:cNvPr>
          <p:cNvSpPr/>
          <p:nvPr/>
        </p:nvSpPr>
        <p:spPr>
          <a:xfrm>
            <a:off x="4678985" y="4328265"/>
            <a:ext cx="815134" cy="68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49229176-D194-D027-BA23-9865A35849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800000">
            <a:off x="6200273" y="4899320"/>
            <a:ext cx="5548382" cy="711165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E2D4B109-8712-1995-181F-02D58680D1CE}"/>
              </a:ext>
            </a:extLst>
          </p:cNvPr>
          <p:cNvSpPr/>
          <p:nvPr/>
        </p:nvSpPr>
        <p:spPr>
          <a:xfrm>
            <a:off x="5998492" y="4736624"/>
            <a:ext cx="5904626" cy="86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أكتب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كلاً من الكسور التالية في أبسط صورة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7ED9D51B-6326-4677-1EBA-F8E08A508A5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5875" y="5477369"/>
            <a:ext cx="3023358" cy="1057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7777CABE-E36B-E814-9571-1A0D2A731D9F}"/>
                  </a:ext>
                </a:extLst>
              </p:cNvPr>
              <p:cNvSpPr/>
              <p:nvPr/>
            </p:nvSpPr>
            <p:spPr>
              <a:xfrm>
                <a:off x="2980777" y="5666060"/>
                <a:ext cx="1289026" cy="619458"/>
              </a:xfrm>
              <a:prstGeom prst="rect">
                <a:avLst/>
              </a:prstGeom>
              <a:solidFill>
                <a:srgbClr val="006C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ar-SA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ku-Arab-IQ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٤</m:t>
                          </m:r>
                        </m:num>
                        <m:den>
                          <m:r>
                            <a:rPr kumimoji="0" lang="ku-Arab-IQ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٩</m:t>
                          </m:r>
                        </m:den>
                      </m:f>
                    </m:oMath>
                  </m:oMathPara>
                </a14:m>
                <a:endPara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7777CABE-E36B-E814-9571-1A0D2A731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777" y="5666060"/>
                <a:ext cx="1289026" cy="619458"/>
              </a:xfrm>
              <a:prstGeom prst="rect">
                <a:avLst/>
              </a:prstGeom>
              <a:blipFill>
                <a:blip r:embed="rId21"/>
                <a:stretch>
                  <a:fillRect t="-5882" b="-26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مستطيل 27">
            <a:extLst>
              <a:ext uri="{FF2B5EF4-FFF2-40B4-BE49-F238E27FC236}">
                <a16:creationId xmlns:a16="http://schemas.microsoft.com/office/drawing/2014/main" id="{3A995C4F-7216-91C1-1D99-D6899CFC5B43}"/>
              </a:ext>
            </a:extLst>
          </p:cNvPr>
          <p:cNvSpPr/>
          <p:nvPr/>
        </p:nvSpPr>
        <p:spPr>
          <a:xfrm>
            <a:off x="4701364" y="5666082"/>
            <a:ext cx="815134" cy="680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45924E01-B871-9141-BD07-1BC99EEA1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8449">
            <a:off x="9198724" y="2402425"/>
            <a:ext cx="1345627" cy="128935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AE8F212-DC8E-367F-F6B1-41DE6787296A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9" y="2593337"/>
            <a:ext cx="1388991" cy="138899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B3F5585-C1A6-0420-DCCA-97008B129F6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7" grpId="0"/>
      <p:bldP spid="9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786"/>
          <a:stretch>
            <a:fillRect/>
          </a:stretch>
        </p:blipFill>
        <p:spPr>
          <a:xfrm>
            <a:off x="3911144" y="2188174"/>
            <a:ext cx="914401" cy="7861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310" flipH="1">
            <a:off x="-325522" y="4700839"/>
            <a:ext cx="2543108" cy="2341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59" r="1447" b="3639"/>
          <a:stretch>
            <a:fillRect/>
          </a:stretch>
        </p:blipFill>
        <p:spPr>
          <a:xfrm>
            <a:off x="5236054" y="628074"/>
            <a:ext cx="4188379" cy="25030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32495" flipH="1" flipV="1">
            <a:off x="5878084" y="1100850"/>
            <a:ext cx="685696" cy="706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6253" flipH="1">
            <a:off x="5584886" y="1844443"/>
            <a:ext cx="930839" cy="77957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4DCD262-4C62-9C7C-1CA0-C785D8A59AD3}"/>
              </a:ext>
            </a:extLst>
          </p:cNvPr>
          <p:cNvSpPr txBox="1"/>
          <p:nvPr/>
        </p:nvSpPr>
        <p:spPr>
          <a:xfrm>
            <a:off x="6133646" y="1252493"/>
            <a:ext cx="2955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39ED9CF-2614-DD75-FB09-C7D387C30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518251" flipH="1">
            <a:off x="9996809" y="-187573"/>
            <a:ext cx="2543108" cy="2341779"/>
          </a:xfrm>
          <a:prstGeom prst="rect">
            <a:avLst/>
          </a:prstGeom>
        </p:spPr>
      </p:pic>
      <p:pic>
        <p:nvPicPr>
          <p:cNvPr id="7" name="Picture 6">
            <a:hlinkClick r:id="rId12"/>
            <a:extLst>
              <a:ext uri="{FF2B5EF4-FFF2-40B4-BE49-F238E27FC236}">
                <a16:creationId xmlns:a16="http://schemas.microsoft.com/office/drawing/2014/main" id="{BBCECD4F-C9AF-9AA6-41F1-52838E03A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59" r="1447" b="3639"/>
          <a:stretch>
            <a:fillRect/>
          </a:stretch>
        </p:blipFill>
        <p:spPr>
          <a:xfrm>
            <a:off x="6801618" y="3373583"/>
            <a:ext cx="4188379" cy="250305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57B5393-CF66-FD4E-76CA-09EE3D751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32495" flipH="1" flipV="1">
            <a:off x="7443648" y="3846359"/>
            <a:ext cx="685696" cy="70660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8841740C-DA7F-D041-5547-199EEC9C5C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6253" flipH="1">
            <a:off x="7150450" y="4589952"/>
            <a:ext cx="930839" cy="779577"/>
          </a:xfrm>
          <a:prstGeom prst="rect">
            <a:avLst/>
          </a:prstGeom>
        </p:spPr>
      </p:pic>
      <p:sp>
        <p:nvSpPr>
          <p:cNvPr id="13" name="مربع نص 12">
            <a:hlinkClick r:id="rId12"/>
            <a:extLst>
              <a:ext uri="{FF2B5EF4-FFF2-40B4-BE49-F238E27FC236}">
                <a16:creationId xmlns:a16="http://schemas.microsoft.com/office/drawing/2014/main" id="{0A7D6BA7-124A-D743-2A0E-FC4A70A38EF1}"/>
              </a:ext>
            </a:extLst>
          </p:cNvPr>
          <p:cNvSpPr txBox="1"/>
          <p:nvPr/>
        </p:nvSpPr>
        <p:spPr>
          <a:xfrm>
            <a:off x="7699210" y="3998002"/>
            <a:ext cx="2955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رفعة التعليمية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6">
            <a:hlinkClick r:id="rId13"/>
            <a:extLst>
              <a:ext uri="{FF2B5EF4-FFF2-40B4-BE49-F238E27FC236}">
                <a16:creationId xmlns:a16="http://schemas.microsoft.com/office/drawing/2014/main" id="{1215DC68-8CB3-10B5-1E00-13AAA0F55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59" r="1447" b="3639"/>
          <a:stretch>
            <a:fillRect/>
          </a:stretch>
        </p:blipFill>
        <p:spPr>
          <a:xfrm>
            <a:off x="611645" y="2868686"/>
            <a:ext cx="5186619" cy="2503054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33C4A26-A8C6-9645-78B8-9BBFC8B71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32495" flipH="1" flipV="1">
            <a:off x="680864" y="3401638"/>
            <a:ext cx="685696" cy="706600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D3B9BB-DD91-7467-A128-761AE44B0E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6253" flipH="1">
            <a:off x="1330082" y="4122800"/>
            <a:ext cx="930839" cy="779577"/>
          </a:xfrm>
          <a:prstGeom prst="rect">
            <a:avLst/>
          </a:prstGeom>
        </p:spPr>
      </p:pic>
      <p:sp>
        <p:nvSpPr>
          <p:cNvPr id="17" name="مربع نص 16">
            <a:hlinkClick r:id="rId13"/>
            <a:extLst>
              <a:ext uri="{FF2B5EF4-FFF2-40B4-BE49-F238E27FC236}">
                <a16:creationId xmlns:a16="http://schemas.microsoft.com/office/drawing/2014/main" id="{62F7ADB8-8C6A-1349-E22B-B4E076723A4D}"/>
              </a:ext>
            </a:extLst>
          </p:cNvPr>
          <p:cNvSpPr txBox="1"/>
          <p:nvPr/>
        </p:nvSpPr>
        <p:spPr>
          <a:xfrm>
            <a:off x="1704461" y="3603550"/>
            <a:ext cx="38401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السبيعي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635B707-7857-B4BB-CBDA-C447BC5CA3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86616" y="538332"/>
            <a:ext cx="2161498" cy="174541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0F3580F-1BA0-3648-A7E4-C9281CDED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2836D3D-8044-872E-7206-ECF47C6993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217" y="5689117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 uiExpand="1" build="p"/>
      <p:bldP spid="1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58137" y="2023828"/>
            <a:ext cx="7983305" cy="1056276"/>
            <a:chOff x="0" y="0"/>
            <a:chExt cx="10182292" cy="13472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82292" cy="1347225"/>
            </a:xfrm>
            <a:custGeom>
              <a:avLst/>
              <a:gdLst/>
              <a:ahLst/>
              <a:cxnLst/>
              <a:rect l="l" t="t" r="r" b="b"/>
              <a:pathLst>
                <a:path w="10182292" h="1347225">
                  <a:moveTo>
                    <a:pt x="10057832" y="1347225"/>
                  </a:moveTo>
                  <a:lnTo>
                    <a:pt x="124460" y="1347225"/>
                  </a:lnTo>
                  <a:cubicBezTo>
                    <a:pt x="55880" y="1347225"/>
                    <a:pt x="0" y="1291345"/>
                    <a:pt x="0" y="12227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057832" y="0"/>
                  </a:lnTo>
                  <a:cubicBezTo>
                    <a:pt x="10126412" y="0"/>
                    <a:pt x="10182292" y="55880"/>
                    <a:pt x="10182292" y="124460"/>
                  </a:cubicBezTo>
                  <a:lnTo>
                    <a:pt x="10182292" y="1222765"/>
                  </a:lnTo>
                  <a:cubicBezTo>
                    <a:pt x="10182292" y="1291345"/>
                    <a:pt x="10126412" y="1347225"/>
                    <a:pt x="10057832" y="134722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/>
            <a:lstStyle/>
            <a:p>
              <a:endParaRPr lang="ar-SA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158137" y="3238073"/>
            <a:ext cx="7983305" cy="1056276"/>
            <a:chOff x="0" y="0"/>
            <a:chExt cx="10182292" cy="1347225"/>
          </a:xfrm>
          <a:solidFill>
            <a:schemeClr val="accent3">
              <a:lumMod val="7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0182292" cy="1347225"/>
            </a:xfrm>
            <a:custGeom>
              <a:avLst/>
              <a:gdLst/>
              <a:ahLst/>
              <a:cxnLst/>
              <a:rect l="l" t="t" r="r" b="b"/>
              <a:pathLst>
                <a:path w="10182292" h="1347225">
                  <a:moveTo>
                    <a:pt x="10057832" y="1347225"/>
                  </a:moveTo>
                  <a:lnTo>
                    <a:pt x="124460" y="1347225"/>
                  </a:lnTo>
                  <a:cubicBezTo>
                    <a:pt x="55880" y="1347225"/>
                    <a:pt x="0" y="1291345"/>
                    <a:pt x="0" y="12227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057832" y="0"/>
                  </a:lnTo>
                  <a:cubicBezTo>
                    <a:pt x="10126412" y="0"/>
                    <a:pt x="10182292" y="55880"/>
                    <a:pt x="10182292" y="124460"/>
                  </a:cubicBezTo>
                  <a:lnTo>
                    <a:pt x="10182292" y="1222765"/>
                  </a:lnTo>
                  <a:cubicBezTo>
                    <a:pt x="10182292" y="1291345"/>
                    <a:pt x="10126412" y="1347225"/>
                    <a:pt x="10057832" y="1347225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2158137" y="4453099"/>
            <a:ext cx="7983305" cy="1056276"/>
            <a:chOff x="0" y="0"/>
            <a:chExt cx="10182292" cy="1347225"/>
          </a:xfrm>
          <a:solidFill>
            <a:schemeClr val="accent3">
              <a:lumMod val="7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0182292" cy="1347225"/>
            </a:xfrm>
            <a:custGeom>
              <a:avLst/>
              <a:gdLst/>
              <a:ahLst/>
              <a:cxnLst/>
              <a:rect l="l" t="t" r="r" b="b"/>
              <a:pathLst>
                <a:path w="10182292" h="1347225">
                  <a:moveTo>
                    <a:pt x="10057832" y="1347225"/>
                  </a:moveTo>
                  <a:lnTo>
                    <a:pt x="124460" y="1347225"/>
                  </a:lnTo>
                  <a:cubicBezTo>
                    <a:pt x="55880" y="1347225"/>
                    <a:pt x="0" y="1291345"/>
                    <a:pt x="0" y="12227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057832" y="0"/>
                  </a:lnTo>
                  <a:cubicBezTo>
                    <a:pt x="10126412" y="0"/>
                    <a:pt x="10182292" y="55880"/>
                    <a:pt x="10182292" y="124460"/>
                  </a:cubicBezTo>
                  <a:lnTo>
                    <a:pt x="10182292" y="1222765"/>
                  </a:lnTo>
                  <a:cubicBezTo>
                    <a:pt x="10182292" y="1291345"/>
                    <a:pt x="10126412" y="1347225"/>
                    <a:pt x="10057832" y="1347225"/>
                  </a:cubicBezTo>
                  <a:close/>
                </a:path>
              </a:pathLst>
            </a:custGeom>
            <a:grpFill/>
            <a:ln>
              <a:solidFill>
                <a:schemeClr val="accent3">
                  <a:lumMod val="75000"/>
                </a:schemeClr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2358510" y="2223816"/>
            <a:ext cx="4983183" cy="654332"/>
            <a:chOff x="0" y="0"/>
            <a:chExt cx="3440484" cy="11637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0484" cy="1163772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358510" y="3438061"/>
            <a:ext cx="4983183" cy="654332"/>
            <a:chOff x="0" y="0"/>
            <a:chExt cx="3440484" cy="11637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0484" cy="1163772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358510" y="4653087"/>
            <a:ext cx="4991850" cy="654332"/>
            <a:chOff x="0" y="0"/>
            <a:chExt cx="3440484" cy="11637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40484" cy="1163772"/>
            </a:xfrm>
            <a:prstGeom prst="flowChartProcess">
              <a:avLst/>
            </a:pr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542067" y="2223816"/>
            <a:ext cx="2484562" cy="654332"/>
            <a:chOff x="0" y="0"/>
            <a:chExt cx="9839172" cy="11637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39172" cy="1163772"/>
            </a:xfrm>
            <a:prstGeom prst="flowChartAlternateProcess">
              <a:avLst/>
            </a:prstGeom>
            <a:solidFill>
              <a:srgbClr val="FFFFFF"/>
            </a:solidFill>
          </p:spPr>
          <p:txBody>
            <a:bodyPr/>
            <a:lstStyle/>
            <a:p>
              <a:pPr algn="ctr"/>
              <a:r>
                <a:rPr lang="ar-SA" sz="3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الموضوع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42067" y="3438061"/>
            <a:ext cx="2484562" cy="654332"/>
            <a:chOff x="0" y="0"/>
            <a:chExt cx="9839172" cy="11637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839172" cy="1163772"/>
            </a:xfrm>
            <a:prstGeom prst="flowChartAlternateProcess">
              <a:avLst/>
            </a:pr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7542067" y="4653087"/>
            <a:ext cx="2484561" cy="654332"/>
            <a:chOff x="0" y="0"/>
            <a:chExt cx="9839172" cy="11637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839172" cy="1163772"/>
            </a:xfrm>
            <a:prstGeom prst="roundRect">
              <a:avLst/>
            </a:prstGeom>
            <a:solidFill>
              <a:srgbClr val="FFFFFF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56253" y="3209039"/>
            <a:ext cx="927121" cy="8888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3013" y="2327534"/>
            <a:ext cx="466123" cy="44689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2522" y="3574815"/>
            <a:ext cx="466123" cy="44689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04884" y="4774641"/>
            <a:ext cx="466123" cy="44689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36779" y="2327534"/>
            <a:ext cx="466123" cy="44689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43868" y="3542763"/>
            <a:ext cx="466123" cy="44689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43868" y="4756805"/>
            <a:ext cx="466123" cy="44689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09985" flipH="1">
            <a:off x="10373279" y="5082661"/>
            <a:ext cx="2202243" cy="20746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1353" y="4170081"/>
            <a:ext cx="949801" cy="102866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732586">
            <a:off x="11319266" y="4297348"/>
            <a:ext cx="990921" cy="78736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561859">
            <a:off x="-227992" y="-338958"/>
            <a:ext cx="1549322" cy="159723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86233" flipV="1">
            <a:off x="-579093" y="527455"/>
            <a:ext cx="1656001" cy="2209228"/>
          </a:xfrm>
          <a:prstGeom prst="rect">
            <a:avLst/>
          </a:prstGeom>
        </p:spPr>
      </p:pic>
      <p:pic>
        <p:nvPicPr>
          <p:cNvPr id="42" name="Picture 31">
            <a:extLst>
              <a:ext uri="{FF2B5EF4-FFF2-40B4-BE49-F238E27FC236}">
                <a16:creationId xmlns:a16="http://schemas.microsoft.com/office/drawing/2014/main" id="{9A66EF24-DF5B-61C6-4798-FF26FE21AB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74400" y="6120009"/>
            <a:ext cx="466123" cy="446896"/>
          </a:xfrm>
          <a:prstGeom prst="rect">
            <a:avLst/>
          </a:prstGeom>
        </p:spPr>
      </p:pic>
      <p:pic>
        <p:nvPicPr>
          <p:cNvPr id="43" name="Picture 31">
            <a:extLst>
              <a:ext uri="{FF2B5EF4-FFF2-40B4-BE49-F238E27FC236}">
                <a16:creationId xmlns:a16="http://schemas.microsoft.com/office/drawing/2014/main" id="{421ED93E-9945-7054-CCDB-4A20DA0609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452" y="964182"/>
            <a:ext cx="466123" cy="446896"/>
          </a:xfrm>
          <a:prstGeom prst="rect">
            <a:avLst/>
          </a:prstGeom>
        </p:spPr>
      </p:pic>
      <p:pic>
        <p:nvPicPr>
          <p:cNvPr id="44" name="Picture 31">
            <a:extLst>
              <a:ext uri="{FF2B5EF4-FFF2-40B4-BE49-F238E27FC236}">
                <a16:creationId xmlns:a16="http://schemas.microsoft.com/office/drawing/2014/main" id="{10DDAC86-9DB2-F1D4-AF41-8FC624E30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7533" y="561509"/>
            <a:ext cx="466123" cy="446896"/>
          </a:xfrm>
          <a:prstGeom prst="rect">
            <a:avLst/>
          </a:prstGeom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8D9DEE54-9AC4-FA51-FE69-42777EFA7B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1452" y="3027030"/>
            <a:ext cx="1705002" cy="1440149"/>
          </a:xfrm>
          <a:prstGeom prst="rect">
            <a:avLst/>
          </a:prstGeom>
        </p:spPr>
      </p:pic>
      <p:sp>
        <p:nvSpPr>
          <p:cNvPr id="47" name="Freeform 15">
            <a:extLst>
              <a:ext uri="{FF2B5EF4-FFF2-40B4-BE49-F238E27FC236}">
                <a16:creationId xmlns:a16="http://schemas.microsoft.com/office/drawing/2014/main" id="{EF268DA2-21BC-B525-7CB7-E26233AB3157}"/>
              </a:ext>
            </a:extLst>
          </p:cNvPr>
          <p:cNvSpPr/>
          <p:nvPr/>
        </p:nvSpPr>
        <p:spPr>
          <a:xfrm>
            <a:off x="7549301" y="3419939"/>
            <a:ext cx="2484562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التاريخ</a:t>
            </a:r>
          </a:p>
        </p:txBody>
      </p:sp>
      <p:sp>
        <p:nvSpPr>
          <p:cNvPr id="48" name="Freeform 15">
            <a:extLst>
              <a:ext uri="{FF2B5EF4-FFF2-40B4-BE49-F238E27FC236}">
                <a16:creationId xmlns:a16="http://schemas.microsoft.com/office/drawing/2014/main" id="{7444B89E-E8DF-1D72-AD70-DEEDDC729C66}"/>
              </a:ext>
            </a:extLst>
          </p:cNvPr>
          <p:cNvSpPr/>
          <p:nvPr/>
        </p:nvSpPr>
        <p:spPr>
          <a:xfrm>
            <a:off x="7513974" y="4653087"/>
            <a:ext cx="2484562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اليوم</a:t>
            </a:r>
          </a:p>
        </p:txBody>
      </p:sp>
      <p:sp>
        <p:nvSpPr>
          <p:cNvPr id="49" name="Freeform 15">
            <a:extLst>
              <a:ext uri="{FF2B5EF4-FFF2-40B4-BE49-F238E27FC236}">
                <a16:creationId xmlns:a16="http://schemas.microsoft.com/office/drawing/2014/main" id="{1A3227AF-4C4C-A6A8-30CA-8866FCB5FF2F}"/>
              </a:ext>
            </a:extLst>
          </p:cNvPr>
          <p:cNvSpPr/>
          <p:nvPr/>
        </p:nvSpPr>
        <p:spPr>
          <a:xfrm>
            <a:off x="3203368" y="2223816"/>
            <a:ext cx="3194620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التهيئة</a:t>
            </a:r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id="{1535C7D4-910B-0795-0F66-4F3C70EE6C59}"/>
              </a:ext>
            </a:extLst>
          </p:cNvPr>
          <p:cNvSpPr/>
          <p:nvPr/>
        </p:nvSpPr>
        <p:spPr>
          <a:xfrm>
            <a:off x="3256409" y="3438061"/>
            <a:ext cx="3194620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/ 8 / 1444 هـ</a:t>
            </a:r>
          </a:p>
        </p:txBody>
      </p:sp>
      <p:sp>
        <p:nvSpPr>
          <p:cNvPr id="51" name="Freeform 15">
            <a:extLst>
              <a:ext uri="{FF2B5EF4-FFF2-40B4-BE49-F238E27FC236}">
                <a16:creationId xmlns:a16="http://schemas.microsoft.com/office/drawing/2014/main" id="{0321FC51-FE47-F439-57A0-DECA56475807}"/>
              </a:ext>
            </a:extLst>
          </p:cNvPr>
          <p:cNvSpPr/>
          <p:nvPr/>
        </p:nvSpPr>
        <p:spPr>
          <a:xfrm>
            <a:off x="3306050" y="4656674"/>
            <a:ext cx="3194620" cy="654332"/>
          </a:xfrm>
          <a:prstGeom prst="flowChartAlternateProcess">
            <a:avLst/>
          </a:prstGeom>
          <a:solidFill>
            <a:srgbClr val="FFFFFF"/>
          </a:solidFill>
        </p:spPr>
        <p:txBody>
          <a:bodyPr/>
          <a:lstStyle/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الأحد</a:t>
            </a: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7EB94C47-83D2-4FDC-7196-BC23A3C9C26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459" y="35240"/>
            <a:ext cx="1052537" cy="105253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220952C-48C2-D6D7-22BF-A06654E4CC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45A820-6EA1-DAC7-6379-2E11F099B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104834">
            <a:off x="10663491" y="-2328644"/>
            <a:ext cx="3057018" cy="518100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9D2E71F-134C-8673-BB72-E38CB309C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3331936" y="646613"/>
            <a:ext cx="4838627" cy="71116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0238B43-2AB7-2B8A-09CD-DF3897C65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4418" y="5057423"/>
            <a:ext cx="2036517" cy="151813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0281429-9A80-B646-588C-71355DBED8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6031" y="3039162"/>
            <a:ext cx="1329345" cy="12930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843671">
            <a:off x="10402836" y="5929954"/>
            <a:ext cx="2918959" cy="65287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DF6FCA9-F5AC-14A5-45A6-6757BACBF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36788">
            <a:off x="-1311514" y="3985050"/>
            <a:ext cx="3057018" cy="518100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800000">
            <a:off x="7405765" y="311746"/>
            <a:ext cx="1014214" cy="84272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E22B095-A6BE-B1E4-CE1C-8171B53F1A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1159" r="1447" b="3639"/>
          <a:stretch>
            <a:fillRect/>
          </a:stretch>
        </p:blipFill>
        <p:spPr>
          <a:xfrm rot="21316176">
            <a:off x="1607863" y="1703077"/>
            <a:ext cx="8573562" cy="4827382"/>
          </a:xfrm>
          <a:prstGeom prst="rect">
            <a:avLst/>
          </a:prstGeom>
        </p:spPr>
      </p:pic>
      <p:pic>
        <p:nvPicPr>
          <p:cNvPr id="2050" name="Picture 2" descr="علم السعوديه متحرك">
            <a:extLst>
              <a:ext uri="{FF2B5EF4-FFF2-40B4-BE49-F238E27FC236}">
                <a16:creationId xmlns:a16="http://schemas.microsoft.com/office/drawing/2014/main" id="{CDFB92D5-9E41-BC98-2426-9D03B6CE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9" y="819765"/>
            <a:ext cx="2580112" cy="19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B2EA6C-C915-C93F-7454-F5E49AABFBD4}"/>
              </a:ext>
            </a:extLst>
          </p:cNvPr>
          <p:cNvSpPr/>
          <p:nvPr/>
        </p:nvSpPr>
        <p:spPr>
          <a:xfrm>
            <a:off x="3520084" y="497168"/>
            <a:ext cx="4297013" cy="86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يوم العلم السعودي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99F790F-EB9E-5B07-A38D-FAE182E73B38}"/>
              </a:ext>
            </a:extLst>
          </p:cNvPr>
          <p:cNvSpPr txBox="1"/>
          <p:nvPr/>
        </p:nvSpPr>
        <p:spPr>
          <a:xfrm>
            <a:off x="2368768" y="2704547"/>
            <a:ext cx="71286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يوم العلم هو مناسبة وطنية تحتفي بها </a:t>
            </a:r>
          </a:p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المملكة العربية السعودية بالعلم السعودي ، إذ جاء الأمر الملكي في عام  2023، </a:t>
            </a:r>
          </a:p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بأن يكون يوم 11 مارس </a:t>
            </a:r>
          </a:p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كل عام يوماً خاصاً بالعلم .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6662F754-EAF6-E934-A5B0-3BFAC97F9D6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910744" flipH="1">
            <a:off x="10157085" y="4304234"/>
            <a:ext cx="983857" cy="90596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1D37015-9E03-D8FA-CB48-E15CAB1A39B5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120352E-A669-95B4-6210-6E35B5DCD9F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7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852D4FE-D2C8-0A54-34E0-911C92A75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211281"/>
            <a:ext cx="11529175" cy="643543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97253">
            <a:off x="-734744" y="5842872"/>
            <a:ext cx="2918959" cy="652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45A820-6EA1-DAC7-6379-2E11F099B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104834">
            <a:off x="10663491" y="-2328644"/>
            <a:ext cx="3057018" cy="5181009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E22B095-A6BE-B1E4-CE1C-8171B53F1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59" r="1447" b="3639"/>
          <a:stretch>
            <a:fillRect/>
          </a:stretch>
        </p:blipFill>
        <p:spPr>
          <a:xfrm rot="21316176">
            <a:off x="1644929" y="2061565"/>
            <a:ext cx="8573562" cy="367675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0238B43-2AB7-2B8A-09CD-DF3897C65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44418" y="5057423"/>
            <a:ext cx="2036517" cy="1518131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0281429-9A80-B646-588C-71355DBED8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62769" y="3735809"/>
            <a:ext cx="911708" cy="886843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843671">
            <a:off x="10402836" y="5929954"/>
            <a:ext cx="2918959" cy="65287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DF6FCA9-F5AC-14A5-45A6-6757BACBF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36788">
            <a:off x="-1145260" y="3854116"/>
            <a:ext cx="3057018" cy="518100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800000">
            <a:off x="8481804" y="2846328"/>
            <a:ext cx="1014214" cy="842720"/>
          </a:xfrm>
          <a:prstGeom prst="rect">
            <a:avLst/>
          </a:prstGeom>
        </p:spPr>
      </p:pic>
      <p:pic>
        <p:nvPicPr>
          <p:cNvPr id="2050" name="Picture 2" descr="علم السعوديه متحرك">
            <a:extLst>
              <a:ext uri="{FF2B5EF4-FFF2-40B4-BE49-F238E27FC236}">
                <a16:creationId xmlns:a16="http://schemas.microsoft.com/office/drawing/2014/main" id="{CDFB92D5-9E41-BC98-2426-9D03B6CE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6" y="1305344"/>
            <a:ext cx="2765875" cy="193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99F790F-EB9E-5B07-A38D-FAE182E73B38}"/>
              </a:ext>
            </a:extLst>
          </p:cNvPr>
          <p:cNvSpPr txBox="1"/>
          <p:nvPr/>
        </p:nvSpPr>
        <p:spPr>
          <a:xfrm>
            <a:off x="2573480" y="2764919"/>
            <a:ext cx="71286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سنتعلم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الفصل الدراسي الثالث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528AF6B-F778-A187-2821-3E78E37240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309811" flipH="1">
            <a:off x="10099313" y="4246904"/>
            <a:ext cx="1039785" cy="95746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2746383-0A64-C598-4099-C8ECE3A411B4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C7D87BC-D6D1-5DC8-1C4E-55848D6225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" y="5657336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4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9D2E71F-134C-8673-BB72-E38CB309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557080" y="531964"/>
            <a:ext cx="3860887" cy="71116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48792">
            <a:off x="8601133" y="5322715"/>
            <a:ext cx="4222242" cy="652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>
            <a:off x="6653170" y="197098"/>
            <a:ext cx="1014214" cy="84272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B2EA6C-C915-C93F-7454-F5E49AABFBD4}"/>
              </a:ext>
            </a:extLst>
          </p:cNvPr>
          <p:cNvSpPr/>
          <p:nvPr/>
        </p:nvSpPr>
        <p:spPr>
          <a:xfrm>
            <a:off x="3557080" y="531964"/>
            <a:ext cx="3603197" cy="71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الاحتمال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39353F53-46A0-C519-5BE5-9353E9CD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475" y="5402854"/>
            <a:ext cx="1721540" cy="1390144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F3E0BDEE-281D-B104-E518-091C2E313C9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32660" y="2900016"/>
            <a:ext cx="2229031" cy="105796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3B728BBA-76E9-B8CC-F0B5-59DDF88784AE}"/>
              </a:ext>
            </a:extLst>
          </p:cNvPr>
          <p:cNvSpPr/>
          <p:nvPr/>
        </p:nvSpPr>
        <p:spPr>
          <a:xfrm>
            <a:off x="10869425" y="2947239"/>
            <a:ext cx="1057788" cy="96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الفصل 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السابع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5E05CE9C-2634-FAE2-7439-C0B31E199E7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302" t="27511" r="47576" b="38451"/>
          <a:stretch/>
        </p:blipFill>
        <p:spPr>
          <a:xfrm>
            <a:off x="1709588" y="1582620"/>
            <a:ext cx="7729976" cy="4515306"/>
          </a:xfrm>
          <a:custGeom>
            <a:avLst/>
            <a:gdLst>
              <a:gd name="connsiteX0" fmla="*/ 0 w 7729976"/>
              <a:gd name="connsiteY0" fmla="*/ 0 h 4515306"/>
              <a:gd name="connsiteX1" fmla="*/ 412265 w 7729976"/>
              <a:gd name="connsiteY1" fmla="*/ 0 h 4515306"/>
              <a:gd name="connsiteX2" fmla="*/ 1056430 w 7729976"/>
              <a:gd name="connsiteY2" fmla="*/ 0 h 4515306"/>
              <a:gd name="connsiteX3" fmla="*/ 1623295 w 7729976"/>
              <a:gd name="connsiteY3" fmla="*/ 0 h 4515306"/>
              <a:gd name="connsiteX4" fmla="*/ 2190160 w 7729976"/>
              <a:gd name="connsiteY4" fmla="*/ 0 h 4515306"/>
              <a:gd name="connsiteX5" fmla="*/ 2757025 w 7729976"/>
              <a:gd name="connsiteY5" fmla="*/ 0 h 4515306"/>
              <a:gd name="connsiteX6" fmla="*/ 3246590 w 7729976"/>
              <a:gd name="connsiteY6" fmla="*/ 0 h 4515306"/>
              <a:gd name="connsiteX7" fmla="*/ 4045354 w 7729976"/>
              <a:gd name="connsiteY7" fmla="*/ 0 h 4515306"/>
              <a:gd name="connsiteX8" fmla="*/ 4612219 w 7729976"/>
              <a:gd name="connsiteY8" fmla="*/ 0 h 4515306"/>
              <a:gd name="connsiteX9" fmla="*/ 5410983 w 7729976"/>
              <a:gd name="connsiteY9" fmla="*/ 0 h 4515306"/>
              <a:gd name="connsiteX10" fmla="*/ 5823249 w 7729976"/>
              <a:gd name="connsiteY10" fmla="*/ 0 h 4515306"/>
              <a:gd name="connsiteX11" fmla="*/ 6312814 w 7729976"/>
              <a:gd name="connsiteY11" fmla="*/ 0 h 4515306"/>
              <a:gd name="connsiteX12" fmla="*/ 7034278 w 7729976"/>
              <a:gd name="connsiteY12" fmla="*/ 0 h 4515306"/>
              <a:gd name="connsiteX13" fmla="*/ 7729976 w 7729976"/>
              <a:gd name="connsiteY13" fmla="*/ 0 h 4515306"/>
              <a:gd name="connsiteX14" fmla="*/ 7729976 w 7729976"/>
              <a:gd name="connsiteY14" fmla="*/ 509585 h 4515306"/>
              <a:gd name="connsiteX15" fmla="*/ 7729976 w 7729976"/>
              <a:gd name="connsiteY15" fmla="*/ 1019169 h 4515306"/>
              <a:gd name="connsiteX16" fmla="*/ 7729976 w 7729976"/>
              <a:gd name="connsiteY16" fmla="*/ 1709366 h 4515306"/>
              <a:gd name="connsiteX17" fmla="*/ 7729976 w 7729976"/>
              <a:gd name="connsiteY17" fmla="*/ 2264103 h 4515306"/>
              <a:gd name="connsiteX18" fmla="*/ 7729976 w 7729976"/>
              <a:gd name="connsiteY18" fmla="*/ 2999453 h 4515306"/>
              <a:gd name="connsiteX19" fmla="*/ 7729976 w 7729976"/>
              <a:gd name="connsiteY19" fmla="*/ 3689650 h 4515306"/>
              <a:gd name="connsiteX20" fmla="*/ 7729976 w 7729976"/>
              <a:gd name="connsiteY20" fmla="*/ 4515306 h 4515306"/>
              <a:gd name="connsiteX21" fmla="*/ 7163111 w 7729976"/>
              <a:gd name="connsiteY21" fmla="*/ 4515306 h 4515306"/>
              <a:gd name="connsiteX22" fmla="*/ 6441647 w 7729976"/>
              <a:gd name="connsiteY22" fmla="*/ 4515306 h 4515306"/>
              <a:gd name="connsiteX23" fmla="*/ 5720182 w 7729976"/>
              <a:gd name="connsiteY23" fmla="*/ 4515306 h 4515306"/>
              <a:gd name="connsiteX24" fmla="*/ 4998718 w 7729976"/>
              <a:gd name="connsiteY24" fmla="*/ 4515306 h 4515306"/>
              <a:gd name="connsiteX25" fmla="*/ 4431853 w 7729976"/>
              <a:gd name="connsiteY25" fmla="*/ 4515306 h 4515306"/>
              <a:gd name="connsiteX26" fmla="*/ 3942288 w 7729976"/>
              <a:gd name="connsiteY26" fmla="*/ 4515306 h 4515306"/>
              <a:gd name="connsiteX27" fmla="*/ 3220823 w 7729976"/>
              <a:gd name="connsiteY27" fmla="*/ 4515306 h 4515306"/>
              <a:gd name="connsiteX28" fmla="*/ 2499359 w 7729976"/>
              <a:gd name="connsiteY28" fmla="*/ 4515306 h 4515306"/>
              <a:gd name="connsiteX29" fmla="*/ 2009794 w 7729976"/>
              <a:gd name="connsiteY29" fmla="*/ 4515306 h 4515306"/>
              <a:gd name="connsiteX30" fmla="*/ 1288329 w 7729976"/>
              <a:gd name="connsiteY30" fmla="*/ 4515306 h 4515306"/>
              <a:gd name="connsiteX31" fmla="*/ 0 w 7729976"/>
              <a:gd name="connsiteY31" fmla="*/ 4515306 h 4515306"/>
              <a:gd name="connsiteX32" fmla="*/ 0 w 7729976"/>
              <a:gd name="connsiteY32" fmla="*/ 3960568 h 4515306"/>
              <a:gd name="connsiteX33" fmla="*/ 0 w 7729976"/>
              <a:gd name="connsiteY33" fmla="*/ 3315525 h 4515306"/>
              <a:gd name="connsiteX34" fmla="*/ 0 w 7729976"/>
              <a:gd name="connsiteY34" fmla="*/ 2715634 h 4515306"/>
              <a:gd name="connsiteX35" fmla="*/ 0 w 7729976"/>
              <a:gd name="connsiteY35" fmla="*/ 2160896 h 4515306"/>
              <a:gd name="connsiteX36" fmla="*/ 0 w 7729976"/>
              <a:gd name="connsiteY36" fmla="*/ 1651312 h 4515306"/>
              <a:gd name="connsiteX37" fmla="*/ 0 w 7729976"/>
              <a:gd name="connsiteY37" fmla="*/ 915962 h 4515306"/>
              <a:gd name="connsiteX38" fmla="*/ 0 w 7729976"/>
              <a:gd name="connsiteY38" fmla="*/ 0 h 451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729976" h="4515306" fill="none" extrusionOk="0">
                <a:moveTo>
                  <a:pt x="0" y="0"/>
                </a:moveTo>
                <a:cubicBezTo>
                  <a:pt x="137333" y="-2958"/>
                  <a:pt x="304811" y="20200"/>
                  <a:pt x="412265" y="0"/>
                </a:cubicBezTo>
                <a:cubicBezTo>
                  <a:pt x="519719" y="-20200"/>
                  <a:pt x="792671" y="145"/>
                  <a:pt x="1056430" y="0"/>
                </a:cubicBezTo>
                <a:cubicBezTo>
                  <a:pt x="1320189" y="-145"/>
                  <a:pt x="1386035" y="-6329"/>
                  <a:pt x="1623295" y="0"/>
                </a:cubicBezTo>
                <a:cubicBezTo>
                  <a:pt x="1860556" y="6329"/>
                  <a:pt x="2055445" y="-11468"/>
                  <a:pt x="2190160" y="0"/>
                </a:cubicBezTo>
                <a:cubicBezTo>
                  <a:pt x="2324876" y="11468"/>
                  <a:pt x="2572467" y="19583"/>
                  <a:pt x="2757025" y="0"/>
                </a:cubicBezTo>
                <a:cubicBezTo>
                  <a:pt x="2941584" y="-19583"/>
                  <a:pt x="3020280" y="12569"/>
                  <a:pt x="3246590" y="0"/>
                </a:cubicBezTo>
                <a:cubicBezTo>
                  <a:pt x="3472901" y="-12569"/>
                  <a:pt x="3854048" y="-20845"/>
                  <a:pt x="4045354" y="0"/>
                </a:cubicBezTo>
                <a:cubicBezTo>
                  <a:pt x="4236660" y="20845"/>
                  <a:pt x="4458937" y="-10005"/>
                  <a:pt x="4612219" y="0"/>
                </a:cubicBezTo>
                <a:cubicBezTo>
                  <a:pt x="4765501" y="10005"/>
                  <a:pt x="5122641" y="-3567"/>
                  <a:pt x="5410983" y="0"/>
                </a:cubicBezTo>
                <a:cubicBezTo>
                  <a:pt x="5699325" y="3567"/>
                  <a:pt x="5623152" y="5162"/>
                  <a:pt x="5823249" y="0"/>
                </a:cubicBezTo>
                <a:cubicBezTo>
                  <a:pt x="6023346" y="-5162"/>
                  <a:pt x="6111924" y="7340"/>
                  <a:pt x="6312814" y="0"/>
                </a:cubicBezTo>
                <a:cubicBezTo>
                  <a:pt x="6513705" y="-7340"/>
                  <a:pt x="6866991" y="-32159"/>
                  <a:pt x="7034278" y="0"/>
                </a:cubicBezTo>
                <a:cubicBezTo>
                  <a:pt x="7201565" y="32159"/>
                  <a:pt x="7454796" y="26338"/>
                  <a:pt x="7729976" y="0"/>
                </a:cubicBezTo>
                <a:cubicBezTo>
                  <a:pt x="7707865" y="197780"/>
                  <a:pt x="7718579" y="338930"/>
                  <a:pt x="7729976" y="509585"/>
                </a:cubicBezTo>
                <a:cubicBezTo>
                  <a:pt x="7741373" y="680241"/>
                  <a:pt x="7722413" y="865948"/>
                  <a:pt x="7729976" y="1019169"/>
                </a:cubicBezTo>
                <a:cubicBezTo>
                  <a:pt x="7737539" y="1172390"/>
                  <a:pt x="7714823" y="1400096"/>
                  <a:pt x="7729976" y="1709366"/>
                </a:cubicBezTo>
                <a:cubicBezTo>
                  <a:pt x="7745129" y="2018636"/>
                  <a:pt x="7711342" y="2133996"/>
                  <a:pt x="7729976" y="2264103"/>
                </a:cubicBezTo>
                <a:cubicBezTo>
                  <a:pt x="7748610" y="2394210"/>
                  <a:pt x="7727135" y="2713870"/>
                  <a:pt x="7729976" y="2999453"/>
                </a:cubicBezTo>
                <a:cubicBezTo>
                  <a:pt x="7732818" y="3285036"/>
                  <a:pt x="7705787" y="3407638"/>
                  <a:pt x="7729976" y="3689650"/>
                </a:cubicBezTo>
                <a:cubicBezTo>
                  <a:pt x="7754165" y="3971662"/>
                  <a:pt x="7718109" y="4107505"/>
                  <a:pt x="7729976" y="4515306"/>
                </a:cubicBezTo>
                <a:cubicBezTo>
                  <a:pt x="7453540" y="4487985"/>
                  <a:pt x="7336135" y="4534051"/>
                  <a:pt x="7163111" y="4515306"/>
                </a:cubicBezTo>
                <a:cubicBezTo>
                  <a:pt x="6990087" y="4496561"/>
                  <a:pt x="6789684" y="4511746"/>
                  <a:pt x="6441647" y="4515306"/>
                </a:cubicBezTo>
                <a:cubicBezTo>
                  <a:pt x="6093610" y="4518866"/>
                  <a:pt x="5997013" y="4541566"/>
                  <a:pt x="5720182" y="4515306"/>
                </a:cubicBezTo>
                <a:cubicBezTo>
                  <a:pt x="5443351" y="4489046"/>
                  <a:pt x="5244863" y="4520270"/>
                  <a:pt x="4998718" y="4515306"/>
                </a:cubicBezTo>
                <a:cubicBezTo>
                  <a:pt x="4752573" y="4510342"/>
                  <a:pt x="4697869" y="4494390"/>
                  <a:pt x="4431853" y="4515306"/>
                </a:cubicBezTo>
                <a:cubicBezTo>
                  <a:pt x="4165838" y="4536222"/>
                  <a:pt x="4052322" y="4508545"/>
                  <a:pt x="3942288" y="4515306"/>
                </a:cubicBezTo>
                <a:cubicBezTo>
                  <a:pt x="3832255" y="4522067"/>
                  <a:pt x="3366182" y="4486893"/>
                  <a:pt x="3220823" y="4515306"/>
                </a:cubicBezTo>
                <a:cubicBezTo>
                  <a:pt x="3075465" y="4543719"/>
                  <a:pt x="2735112" y="4545169"/>
                  <a:pt x="2499359" y="4515306"/>
                </a:cubicBezTo>
                <a:cubicBezTo>
                  <a:pt x="2263606" y="4485443"/>
                  <a:pt x="2150227" y="4536768"/>
                  <a:pt x="2009794" y="4515306"/>
                </a:cubicBezTo>
                <a:cubicBezTo>
                  <a:pt x="1869361" y="4493844"/>
                  <a:pt x="1492158" y="4546468"/>
                  <a:pt x="1288329" y="4515306"/>
                </a:cubicBezTo>
                <a:cubicBezTo>
                  <a:pt x="1084500" y="4484144"/>
                  <a:pt x="403807" y="4479429"/>
                  <a:pt x="0" y="4515306"/>
                </a:cubicBezTo>
                <a:cubicBezTo>
                  <a:pt x="-11572" y="4259219"/>
                  <a:pt x="5858" y="4115929"/>
                  <a:pt x="0" y="3960568"/>
                </a:cubicBezTo>
                <a:cubicBezTo>
                  <a:pt x="-5858" y="3805207"/>
                  <a:pt x="31098" y="3483719"/>
                  <a:pt x="0" y="3315525"/>
                </a:cubicBezTo>
                <a:cubicBezTo>
                  <a:pt x="-31098" y="3147331"/>
                  <a:pt x="23524" y="2908758"/>
                  <a:pt x="0" y="2715634"/>
                </a:cubicBezTo>
                <a:cubicBezTo>
                  <a:pt x="-23524" y="2522510"/>
                  <a:pt x="-1204" y="2274408"/>
                  <a:pt x="0" y="2160896"/>
                </a:cubicBezTo>
                <a:cubicBezTo>
                  <a:pt x="1204" y="2047384"/>
                  <a:pt x="4712" y="1881895"/>
                  <a:pt x="0" y="1651312"/>
                </a:cubicBezTo>
                <a:cubicBezTo>
                  <a:pt x="-4712" y="1420729"/>
                  <a:pt x="-13988" y="1139921"/>
                  <a:pt x="0" y="915962"/>
                </a:cubicBezTo>
                <a:cubicBezTo>
                  <a:pt x="13988" y="692003"/>
                  <a:pt x="-10621" y="359433"/>
                  <a:pt x="0" y="0"/>
                </a:cubicBezTo>
                <a:close/>
              </a:path>
              <a:path w="7729976" h="4515306" stroke="0" extrusionOk="0">
                <a:moveTo>
                  <a:pt x="0" y="0"/>
                </a:moveTo>
                <a:cubicBezTo>
                  <a:pt x="228725" y="-9394"/>
                  <a:pt x="319636" y="-25270"/>
                  <a:pt x="566865" y="0"/>
                </a:cubicBezTo>
                <a:cubicBezTo>
                  <a:pt x="814095" y="25270"/>
                  <a:pt x="995237" y="-5283"/>
                  <a:pt x="1365629" y="0"/>
                </a:cubicBezTo>
                <a:cubicBezTo>
                  <a:pt x="1736021" y="5283"/>
                  <a:pt x="1710342" y="3508"/>
                  <a:pt x="1932494" y="0"/>
                </a:cubicBezTo>
                <a:cubicBezTo>
                  <a:pt x="2154647" y="-3508"/>
                  <a:pt x="2348775" y="10388"/>
                  <a:pt x="2653958" y="0"/>
                </a:cubicBezTo>
                <a:cubicBezTo>
                  <a:pt x="2959141" y="-10388"/>
                  <a:pt x="3076500" y="12185"/>
                  <a:pt x="3298123" y="0"/>
                </a:cubicBezTo>
                <a:cubicBezTo>
                  <a:pt x="3519746" y="-12185"/>
                  <a:pt x="3670250" y="5147"/>
                  <a:pt x="4019588" y="0"/>
                </a:cubicBezTo>
                <a:cubicBezTo>
                  <a:pt x="4368927" y="-5147"/>
                  <a:pt x="4431034" y="17195"/>
                  <a:pt x="4586452" y="0"/>
                </a:cubicBezTo>
                <a:cubicBezTo>
                  <a:pt x="4741870" y="-17195"/>
                  <a:pt x="4879662" y="-27324"/>
                  <a:pt x="5153317" y="0"/>
                </a:cubicBezTo>
                <a:cubicBezTo>
                  <a:pt x="5426972" y="27324"/>
                  <a:pt x="5420814" y="-13086"/>
                  <a:pt x="5565583" y="0"/>
                </a:cubicBezTo>
                <a:cubicBezTo>
                  <a:pt x="5710352" y="13086"/>
                  <a:pt x="6032634" y="-921"/>
                  <a:pt x="6287047" y="0"/>
                </a:cubicBezTo>
                <a:cubicBezTo>
                  <a:pt x="6541460" y="921"/>
                  <a:pt x="6636249" y="1263"/>
                  <a:pt x="6931212" y="0"/>
                </a:cubicBezTo>
                <a:cubicBezTo>
                  <a:pt x="7226175" y="-1263"/>
                  <a:pt x="7404982" y="-3655"/>
                  <a:pt x="7729976" y="0"/>
                </a:cubicBezTo>
                <a:cubicBezTo>
                  <a:pt x="7714082" y="281506"/>
                  <a:pt x="7714139" y="421604"/>
                  <a:pt x="7729976" y="599891"/>
                </a:cubicBezTo>
                <a:cubicBezTo>
                  <a:pt x="7745813" y="778178"/>
                  <a:pt x="7744578" y="1077438"/>
                  <a:pt x="7729976" y="1244934"/>
                </a:cubicBezTo>
                <a:cubicBezTo>
                  <a:pt x="7715374" y="1412430"/>
                  <a:pt x="7702886" y="1710751"/>
                  <a:pt x="7729976" y="1980284"/>
                </a:cubicBezTo>
                <a:cubicBezTo>
                  <a:pt x="7757067" y="2249817"/>
                  <a:pt x="7723772" y="2322382"/>
                  <a:pt x="7729976" y="2580175"/>
                </a:cubicBezTo>
                <a:cubicBezTo>
                  <a:pt x="7736180" y="2837968"/>
                  <a:pt x="7744363" y="3010403"/>
                  <a:pt x="7729976" y="3180066"/>
                </a:cubicBezTo>
                <a:cubicBezTo>
                  <a:pt x="7715589" y="3349729"/>
                  <a:pt x="7722135" y="3457559"/>
                  <a:pt x="7729976" y="3689650"/>
                </a:cubicBezTo>
                <a:cubicBezTo>
                  <a:pt x="7737817" y="3921741"/>
                  <a:pt x="7759821" y="4277929"/>
                  <a:pt x="7729976" y="4515306"/>
                </a:cubicBezTo>
                <a:cubicBezTo>
                  <a:pt x="7612081" y="4508786"/>
                  <a:pt x="7409415" y="4514495"/>
                  <a:pt x="7317711" y="4515306"/>
                </a:cubicBezTo>
                <a:cubicBezTo>
                  <a:pt x="7226007" y="4516117"/>
                  <a:pt x="6953274" y="4503460"/>
                  <a:pt x="6828145" y="4515306"/>
                </a:cubicBezTo>
                <a:cubicBezTo>
                  <a:pt x="6703016" y="4527152"/>
                  <a:pt x="6475954" y="4520033"/>
                  <a:pt x="6338580" y="4515306"/>
                </a:cubicBezTo>
                <a:cubicBezTo>
                  <a:pt x="6201207" y="4510579"/>
                  <a:pt x="6077517" y="4523799"/>
                  <a:pt x="5849015" y="4515306"/>
                </a:cubicBezTo>
                <a:cubicBezTo>
                  <a:pt x="5620514" y="4506813"/>
                  <a:pt x="5426877" y="4517194"/>
                  <a:pt x="5050251" y="4515306"/>
                </a:cubicBezTo>
                <a:cubicBezTo>
                  <a:pt x="4673625" y="4513418"/>
                  <a:pt x="4736431" y="4526498"/>
                  <a:pt x="4483386" y="4515306"/>
                </a:cubicBezTo>
                <a:cubicBezTo>
                  <a:pt x="4230342" y="4504114"/>
                  <a:pt x="3865123" y="4487468"/>
                  <a:pt x="3684622" y="4515306"/>
                </a:cubicBezTo>
                <a:cubicBezTo>
                  <a:pt x="3504121" y="4543144"/>
                  <a:pt x="3283740" y="4537911"/>
                  <a:pt x="3040457" y="4515306"/>
                </a:cubicBezTo>
                <a:cubicBezTo>
                  <a:pt x="2797175" y="4492701"/>
                  <a:pt x="2716311" y="4518581"/>
                  <a:pt x="2628192" y="4515306"/>
                </a:cubicBezTo>
                <a:cubicBezTo>
                  <a:pt x="2540074" y="4512031"/>
                  <a:pt x="2338232" y="4531335"/>
                  <a:pt x="2215926" y="4515306"/>
                </a:cubicBezTo>
                <a:cubicBezTo>
                  <a:pt x="2093620" y="4499277"/>
                  <a:pt x="1870464" y="4511373"/>
                  <a:pt x="1726361" y="4515306"/>
                </a:cubicBezTo>
                <a:cubicBezTo>
                  <a:pt x="1582259" y="4519239"/>
                  <a:pt x="1168828" y="4494113"/>
                  <a:pt x="1004897" y="4515306"/>
                </a:cubicBezTo>
                <a:cubicBezTo>
                  <a:pt x="840966" y="4536499"/>
                  <a:pt x="414987" y="4536017"/>
                  <a:pt x="0" y="4515306"/>
                </a:cubicBezTo>
                <a:cubicBezTo>
                  <a:pt x="6401" y="4390966"/>
                  <a:pt x="-246" y="4041553"/>
                  <a:pt x="0" y="3915415"/>
                </a:cubicBezTo>
                <a:cubicBezTo>
                  <a:pt x="246" y="3789277"/>
                  <a:pt x="16961" y="3336104"/>
                  <a:pt x="0" y="3180066"/>
                </a:cubicBezTo>
                <a:cubicBezTo>
                  <a:pt x="-16961" y="3024028"/>
                  <a:pt x="-3587" y="2703620"/>
                  <a:pt x="0" y="2535022"/>
                </a:cubicBezTo>
                <a:cubicBezTo>
                  <a:pt x="3587" y="2366424"/>
                  <a:pt x="-8096" y="2124471"/>
                  <a:pt x="0" y="1980284"/>
                </a:cubicBezTo>
                <a:cubicBezTo>
                  <a:pt x="8096" y="1836097"/>
                  <a:pt x="-30987" y="1481147"/>
                  <a:pt x="0" y="1290087"/>
                </a:cubicBezTo>
                <a:cubicBezTo>
                  <a:pt x="30987" y="1099027"/>
                  <a:pt x="-8788" y="922207"/>
                  <a:pt x="0" y="780503"/>
                </a:cubicBezTo>
                <a:cubicBezTo>
                  <a:pt x="8788" y="638799"/>
                  <a:pt x="-26706" y="190047"/>
                  <a:pt x="0" y="0"/>
                </a:cubicBezTo>
                <a:close/>
              </a:path>
            </a:pathLst>
          </a:custGeom>
          <a:ln w="285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508653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B138D7C-A1FF-32E8-6F5B-566FA468C90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E5CD3CC-3548-2FD6-C63D-CE3A825A04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255" y="5689117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9D2E71F-134C-8673-BB72-E38CB309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537526" y="399868"/>
            <a:ext cx="4156450" cy="71116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48792">
            <a:off x="9037488" y="5151636"/>
            <a:ext cx="4051617" cy="652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>
            <a:off x="6929179" y="65002"/>
            <a:ext cx="1014214" cy="84272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B2EA6C-C915-C93F-7454-F5E49AABFBD4}"/>
              </a:ext>
            </a:extLst>
          </p:cNvPr>
          <p:cNvSpPr/>
          <p:nvPr/>
        </p:nvSpPr>
        <p:spPr>
          <a:xfrm>
            <a:off x="3657092" y="325144"/>
            <a:ext cx="3787923" cy="86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المضلعات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39353F53-46A0-C519-5BE5-9353E9CD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1295" y="5597089"/>
            <a:ext cx="1561499" cy="1260911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F3E0BDEE-281D-B104-E518-091C2E313C9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32660" y="2900016"/>
            <a:ext cx="2229031" cy="105796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3B728BBA-76E9-B8CC-F0B5-59DDF88784AE}"/>
              </a:ext>
            </a:extLst>
          </p:cNvPr>
          <p:cNvSpPr/>
          <p:nvPr/>
        </p:nvSpPr>
        <p:spPr>
          <a:xfrm>
            <a:off x="10869425" y="2947239"/>
            <a:ext cx="1057788" cy="96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الفصل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الثامن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8D807A6-F069-7927-24EF-B15F621B0BD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5882" t="34547" r="51526" b="18922"/>
          <a:stretch/>
        </p:blipFill>
        <p:spPr>
          <a:xfrm>
            <a:off x="1751107" y="1321707"/>
            <a:ext cx="7695146" cy="5471291"/>
          </a:xfrm>
          <a:custGeom>
            <a:avLst/>
            <a:gdLst>
              <a:gd name="connsiteX0" fmla="*/ 0 w 7695146"/>
              <a:gd name="connsiteY0" fmla="*/ 0 h 5471291"/>
              <a:gd name="connsiteX1" fmla="*/ 468704 w 7695146"/>
              <a:gd name="connsiteY1" fmla="*/ 0 h 5471291"/>
              <a:gd name="connsiteX2" fmla="*/ 1245215 w 7695146"/>
              <a:gd name="connsiteY2" fmla="*/ 0 h 5471291"/>
              <a:gd name="connsiteX3" fmla="*/ 1713919 w 7695146"/>
              <a:gd name="connsiteY3" fmla="*/ 0 h 5471291"/>
              <a:gd name="connsiteX4" fmla="*/ 2413478 w 7695146"/>
              <a:gd name="connsiteY4" fmla="*/ 0 h 5471291"/>
              <a:gd name="connsiteX5" fmla="*/ 3266939 w 7695146"/>
              <a:gd name="connsiteY5" fmla="*/ 0 h 5471291"/>
              <a:gd name="connsiteX6" fmla="*/ 3966498 w 7695146"/>
              <a:gd name="connsiteY6" fmla="*/ 0 h 5471291"/>
              <a:gd name="connsiteX7" fmla="*/ 4512154 w 7695146"/>
              <a:gd name="connsiteY7" fmla="*/ 0 h 5471291"/>
              <a:gd name="connsiteX8" fmla="*/ 5211713 w 7695146"/>
              <a:gd name="connsiteY8" fmla="*/ 0 h 5471291"/>
              <a:gd name="connsiteX9" fmla="*/ 5680417 w 7695146"/>
              <a:gd name="connsiteY9" fmla="*/ 0 h 5471291"/>
              <a:gd name="connsiteX10" fmla="*/ 6456927 w 7695146"/>
              <a:gd name="connsiteY10" fmla="*/ 0 h 5471291"/>
              <a:gd name="connsiteX11" fmla="*/ 7695146 w 7695146"/>
              <a:gd name="connsiteY11" fmla="*/ 0 h 5471291"/>
              <a:gd name="connsiteX12" fmla="*/ 7695146 w 7695146"/>
              <a:gd name="connsiteY12" fmla="*/ 629198 h 5471291"/>
              <a:gd name="connsiteX13" fmla="*/ 7695146 w 7695146"/>
              <a:gd name="connsiteY13" fmla="*/ 1313110 h 5471291"/>
              <a:gd name="connsiteX14" fmla="*/ 7695146 w 7695146"/>
              <a:gd name="connsiteY14" fmla="*/ 2051734 h 5471291"/>
              <a:gd name="connsiteX15" fmla="*/ 7695146 w 7695146"/>
              <a:gd name="connsiteY15" fmla="*/ 2571507 h 5471291"/>
              <a:gd name="connsiteX16" fmla="*/ 7695146 w 7695146"/>
              <a:gd name="connsiteY16" fmla="*/ 3200705 h 5471291"/>
              <a:gd name="connsiteX17" fmla="*/ 7695146 w 7695146"/>
              <a:gd name="connsiteY17" fmla="*/ 3775191 h 5471291"/>
              <a:gd name="connsiteX18" fmla="*/ 7695146 w 7695146"/>
              <a:gd name="connsiteY18" fmla="*/ 4349676 h 5471291"/>
              <a:gd name="connsiteX19" fmla="*/ 7695146 w 7695146"/>
              <a:gd name="connsiteY19" fmla="*/ 5471291 h 5471291"/>
              <a:gd name="connsiteX20" fmla="*/ 6841684 w 7695146"/>
              <a:gd name="connsiteY20" fmla="*/ 5471291 h 5471291"/>
              <a:gd name="connsiteX21" fmla="*/ 6142126 w 7695146"/>
              <a:gd name="connsiteY21" fmla="*/ 5471291 h 5471291"/>
              <a:gd name="connsiteX22" fmla="*/ 5673421 w 7695146"/>
              <a:gd name="connsiteY22" fmla="*/ 5471291 h 5471291"/>
              <a:gd name="connsiteX23" fmla="*/ 5204717 w 7695146"/>
              <a:gd name="connsiteY23" fmla="*/ 5471291 h 5471291"/>
              <a:gd name="connsiteX24" fmla="*/ 4659061 w 7695146"/>
              <a:gd name="connsiteY24" fmla="*/ 5471291 h 5471291"/>
              <a:gd name="connsiteX25" fmla="*/ 4113405 w 7695146"/>
              <a:gd name="connsiteY25" fmla="*/ 5471291 h 5471291"/>
              <a:gd name="connsiteX26" fmla="*/ 3336895 w 7695146"/>
              <a:gd name="connsiteY26" fmla="*/ 5471291 h 5471291"/>
              <a:gd name="connsiteX27" fmla="*/ 2791239 w 7695146"/>
              <a:gd name="connsiteY27" fmla="*/ 5471291 h 5471291"/>
              <a:gd name="connsiteX28" fmla="*/ 2168632 w 7695146"/>
              <a:gd name="connsiteY28" fmla="*/ 5471291 h 5471291"/>
              <a:gd name="connsiteX29" fmla="*/ 1699928 w 7695146"/>
              <a:gd name="connsiteY29" fmla="*/ 5471291 h 5471291"/>
              <a:gd name="connsiteX30" fmla="*/ 923418 w 7695146"/>
              <a:gd name="connsiteY30" fmla="*/ 5471291 h 5471291"/>
              <a:gd name="connsiteX31" fmla="*/ 0 w 7695146"/>
              <a:gd name="connsiteY31" fmla="*/ 5471291 h 5471291"/>
              <a:gd name="connsiteX32" fmla="*/ 0 w 7695146"/>
              <a:gd name="connsiteY32" fmla="*/ 4677954 h 5471291"/>
              <a:gd name="connsiteX33" fmla="*/ 0 w 7695146"/>
              <a:gd name="connsiteY33" fmla="*/ 3884617 h 5471291"/>
              <a:gd name="connsiteX34" fmla="*/ 0 w 7695146"/>
              <a:gd name="connsiteY34" fmla="*/ 3310131 h 5471291"/>
              <a:gd name="connsiteX35" fmla="*/ 0 w 7695146"/>
              <a:gd name="connsiteY35" fmla="*/ 2680933 h 5471291"/>
              <a:gd name="connsiteX36" fmla="*/ 0 w 7695146"/>
              <a:gd name="connsiteY36" fmla="*/ 2106447 h 5471291"/>
              <a:gd name="connsiteX37" fmla="*/ 0 w 7695146"/>
              <a:gd name="connsiteY37" fmla="*/ 1586674 h 5471291"/>
              <a:gd name="connsiteX38" fmla="*/ 0 w 7695146"/>
              <a:gd name="connsiteY38" fmla="*/ 1012189 h 5471291"/>
              <a:gd name="connsiteX39" fmla="*/ 0 w 7695146"/>
              <a:gd name="connsiteY39" fmla="*/ 0 h 547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95146" h="5471291" fill="none" extrusionOk="0">
                <a:moveTo>
                  <a:pt x="0" y="0"/>
                </a:moveTo>
                <a:cubicBezTo>
                  <a:pt x="124924" y="7851"/>
                  <a:pt x="260145" y="-11852"/>
                  <a:pt x="468704" y="0"/>
                </a:cubicBezTo>
                <a:cubicBezTo>
                  <a:pt x="677263" y="11852"/>
                  <a:pt x="1031482" y="29881"/>
                  <a:pt x="1245215" y="0"/>
                </a:cubicBezTo>
                <a:cubicBezTo>
                  <a:pt x="1458948" y="-29881"/>
                  <a:pt x="1604011" y="-378"/>
                  <a:pt x="1713919" y="0"/>
                </a:cubicBezTo>
                <a:cubicBezTo>
                  <a:pt x="1823827" y="378"/>
                  <a:pt x="2227357" y="28528"/>
                  <a:pt x="2413478" y="0"/>
                </a:cubicBezTo>
                <a:cubicBezTo>
                  <a:pt x="2599599" y="-28528"/>
                  <a:pt x="3055100" y="6520"/>
                  <a:pt x="3266939" y="0"/>
                </a:cubicBezTo>
                <a:cubicBezTo>
                  <a:pt x="3478778" y="-6520"/>
                  <a:pt x="3627332" y="29536"/>
                  <a:pt x="3966498" y="0"/>
                </a:cubicBezTo>
                <a:cubicBezTo>
                  <a:pt x="4305664" y="-29536"/>
                  <a:pt x="4399037" y="-19210"/>
                  <a:pt x="4512154" y="0"/>
                </a:cubicBezTo>
                <a:cubicBezTo>
                  <a:pt x="4625271" y="19210"/>
                  <a:pt x="4963461" y="-29609"/>
                  <a:pt x="5211713" y="0"/>
                </a:cubicBezTo>
                <a:cubicBezTo>
                  <a:pt x="5459965" y="29609"/>
                  <a:pt x="5448258" y="4037"/>
                  <a:pt x="5680417" y="0"/>
                </a:cubicBezTo>
                <a:cubicBezTo>
                  <a:pt x="5912576" y="-4037"/>
                  <a:pt x="6292285" y="-19728"/>
                  <a:pt x="6456927" y="0"/>
                </a:cubicBezTo>
                <a:cubicBezTo>
                  <a:pt x="6621569" y="19728"/>
                  <a:pt x="7239794" y="-9526"/>
                  <a:pt x="7695146" y="0"/>
                </a:cubicBezTo>
                <a:cubicBezTo>
                  <a:pt x="7672625" y="263719"/>
                  <a:pt x="7665608" y="467871"/>
                  <a:pt x="7695146" y="629198"/>
                </a:cubicBezTo>
                <a:cubicBezTo>
                  <a:pt x="7724684" y="790525"/>
                  <a:pt x="7663836" y="1105628"/>
                  <a:pt x="7695146" y="1313110"/>
                </a:cubicBezTo>
                <a:cubicBezTo>
                  <a:pt x="7726456" y="1520592"/>
                  <a:pt x="7669802" y="1771339"/>
                  <a:pt x="7695146" y="2051734"/>
                </a:cubicBezTo>
                <a:cubicBezTo>
                  <a:pt x="7720490" y="2332129"/>
                  <a:pt x="7711976" y="2322507"/>
                  <a:pt x="7695146" y="2571507"/>
                </a:cubicBezTo>
                <a:cubicBezTo>
                  <a:pt x="7678316" y="2820507"/>
                  <a:pt x="7683587" y="2947527"/>
                  <a:pt x="7695146" y="3200705"/>
                </a:cubicBezTo>
                <a:cubicBezTo>
                  <a:pt x="7706705" y="3453883"/>
                  <a:pt x="7709623" y="3624496"/>
                  <a:pt x="7695146" y="3775191"/>
                </a:cubicBezTo>
                <a:cubicBezTo>
                  <a:pt x="7680669" y="3925886"/>
                  <a:pt x="7672085" y="4195822"/>
                  <a:pt x="7695146" y="4349676"/>
                </a:cubicBezTo>
                <a:cubicBezTo>
                  <a:pt x="7718207" y="4503530"/>
                  <a:pt x="7678005" y="5042455"/>
                  <a:pt x="7695146" y="5471291"/>
                </a:cubicBezTo>
                <a:cubicBezTo>
                  <a:pt x="7432115" y="5511149"/>
                  <a:pt x="7241753" y="5455727"/>
                  <a:pt x="6841684" y="5471291"/>
                </a:cubicBezTo>
                <a:cubicBezTo>
                  <a:pt x="6441615" y="5486855"/>
                  <a:pt x="6387478" y="5461683"/>
                  <a:pt x="6142126" y="5471291"/>
                </a:cubicBezTo>
                <a:cubicBezTo>
                  <a:pt x="5896774" y="5480899"/>
                  <a:pt x="5784300" y="5469246"/>
                  <a:pt x="5673421" y="5471291"/>
                </a:cubicBezTo>
                <a:cubicBezTo>
                  <a:pt x="5562542" y="5473336"/>
                  <a:pt x="5369176" y="5494299"/>
                  <a:pt x="5204717" y="5471291"/>
                </a:cubicBezTo>
                <a:cubicBezTo>
                  <a:pt x="5040258" y="5448283"/>
                  <a:pt x="4911305" y="5447611"/>
                  <a:pt x="4659061" y="5471291"/>
                </a:cubicBezTo>
                <a:cubicBezTo>
                  <a:pt x="4406817" y="5494971"/>
                  <a:pt x="4297069" y="5466892"/>
                  <a:pt x="4113405" y="5471291"/>
                </a:cubicBezTo>
                <a:cubicBezTo>
                  <a:pt x="3929741" y="5475690"/>
                  <a:pt x="3649902" y="5447946"/>
                  <a:pt x="3336895" y="5471291"/>
                </a:cubicBezTo>
                <a:cubicBezTo>
                  <a:pt x="3023888" y="5494637"/>
                  <a:pt x="2983359" y="5455823"/>
                  <a:pt x="2791239" y="5471291"/>
                </a:cubicBezTo>
                <a:cubicBezTo>
                  <a:pt x="2599119" y="5486759"/>
                  <a:pt x="2385961" y="5473010"/>
                  <a:pt x="2168632" y="5471291"/>
                </a:cubicBezTo>
                <a:cubicBezTo>
                  <a:pt x="1951303" y="5469572"/>
                  <a:pt x="1809280" y="5484909"/>
                  <a:pt x="1699928" y="5471291"/>
                </a:cubicBezTo>
                <a:cubicBezTo>
                  <a:pt x="1590576" y="5457673"/>
                  <a:pt x="1266380" y="5474918"/>
                  <a:pt x="923418" y="5471291"/>
                </a:cubicBezTo>
                <a:cubicBezTo>
                  <a:pt x="580456" y="5467665"/>
                  <a:pt x="210054" y="5495931"/>
                  <a:pt x="0" y="5471291"/>
                </a:cubicBezTo>
                <a:cubicBezTo>
                  <a:pt x="-25551" y="5305410"/>
                  <a:pt x="-1110" y="5014784"/>
                  <a:pt x="0" y="4677954"/>
                </a:cubicBezTo>
                <a:cubicBezTo>
                  <a:pt x="1110" y="4341124"/>
                  <a:pt x="-19382" y="4230233"/>
                  <a:pt x="0" y="3884617"/>
                </a:cubicBezTo>
                <a:cubicBezTo>
                  <a:pt x="19382" y="3539001"/>
                  <a:pt x="15925" y="3471257"/>
                  <a:pt x="0" y="3310131"/>
                </a:cubicBezTo>
                <a:cubicBezTo>
                  <a:pt x="-15925" y="3149005"/>
                  <a:pt x="14774" y="2938117"/>
                  <a:pt x="0" y="2680933"/>
                </a:cubicBezTo>
                <a:cubicBezTo>
                  <a:pt x="-14774" y="2423749"/>
                  <a:pt x="-2427" y="2389729"/>
                  <a:pt x="0" y="2106447"/>
                </a:cubicBezTo>
                <a:cubicBezTo>
                  <a:pt x="2427" y="1823165"/>
                  <a:pt x="17791" y="1831495"/>
                  <a:pt x="0" y="1586674"/>
                </a:cubicBezTo>
                <a:cubicBezTo>
                  <a:pt x="-17791" y="1341853"/>
                  <a:pt x="-21372" y="1147121"/>
                  <a:pt x="0" y="1012189"/>
                </a:cubicBezTo>
                <a:cubicBezTo>
                  <a:pt x="21372" y="877258"/>
                  <a:pt x="1700" y="365075"/>
                  <a:pt x="0" y="0"/>
                </a:cubicBezTo>
                <a:close/>
              </a:path>
              <a:path w="7695146" h="5471291" stroke="0" extrusionOk="0">
                <a:moveTo>
                  <a:pt x="0" y="0"/>
                </a:moveTo>
                <a:cubicBezTo>
                  <a:pt x="240720" y="14483"/>
                  <a:pt x="290781" y="-19366"/>
                  <a:pt x="545656" y="0"/>
                </a:cubicBezTo>
                <a:cubicBezTo>
                  <a:pt x="800531" y="19366"/>
                  <a:pt x="911244" y="6690"/>
                  <a:pt x="1245215" y="0"/>
                </a:cubicBezTo>
                <a:cubicBezTo>
                  <a:pt x="1579186" y="-6690"/>
                  <a:pt x="1749793" y="-24773"/>
                  <a:pt x="2098676" y="0"/>
                </a:cubicBezTo>
                <a:cubicBezTo>
                  <a:pt x="2447559" y="24773"/>
                  <a:pt x="2533289" y="23806"/>
                  <a:pt x="2721283" y="0"/>
                </a:cubicBezTo>
                <a:cubicBezTo>
                  <a:pt x="2909277" y="-23806"/>
                  <a:pt x="3041460" y="4818"/>
                  <a:pt x="3189988" y="0"/>
                </a:cubicBezTo>
                <a:cubicBezTo>
                  <a:pt x="3338516" y="-4818"/>
                  <a:pt x="3669086" y="-30466"/>
                  <a:pt x="3812595" y="0"/>
                </a:cubicBezTo>
                <a:cubicBezTo>
                  <a:pt x="3956104" y="30466"/>
                  <a:pt x="4106440" y="-19592"/>
                  <a:pt x="4281299" y="0"/>
                </a:cubicBezTo>
                <a:cubicBezTo>
                  <a:pt x="4456158" y="19592"/>
                  <a:pt x="4665381" y="-5798"/>
                  <a:pt x="4903907" y="0"/>
                </a:cubicBezTo>
                <a:cubicBezTo>
                  <a:pt x="5142433" y="5798"/>
                  <a:pt x="5312521" y="-7011"/>
                  <a:pt x="5603465" y="0"/>
                </a:cubicBezTo>
                <a:cubicBezTo>
                  <a:pt x="5894409" y="7011"/>
                  <a:pt x="5976900" y="-12224"/>
                  <a:pt x="6303024" y="0"/>
                </a:cubicBezTo>
                <a:cubicBezTo>
                  <a:pt x="6629148" y="12224"/>
                  <a:pt x="6741948" y="-4511"/>
                  <a:pt x="6925631" y="0"/>
                </a:cubicBezTo>
                <a:cubicBezTo>
                  <a:pt x="7109314" y="4511"/>
                  <a:pt x="7526206" y="9256"/>
                  <a:pt x="7695146" y="0"/>
                </a:cubicBezTo>
                <a:cubicBezTo>
                  <a:pt x="7667273" y="132355"/>
                  <a:pt x="7678106" y="362803"/>
                  <a:pt x="7695146" y="629198"/>
                </a:cubicBezTo>
                <a:cubicBezTo>
                  <a:pt x="7712186" y="895593"/>
                  <a:pt x="7686982" y="999963"/>
                  <a:pt x="7695146" y="1313110"/>
                </a:cubicBezTo>
                <a:cubicBezTo>
                  <a:pt x="7703310" y="1626257"/>
                  <a:pt x="7703178" y="1695778"/>
                  <a:pt x="7695146" y="1942308"/>
                </a:cubicBezTo>
                <a:cubicBezTo>
                  <a:pt x="7687114" y="2188838"/>
                  <a:pt x="7682613" y="2350520"/>
                  <a:pt x="7695146" y="2571507"/>
                </a:cubicBezTo>
                <a:cubicBezTo>
                  <a:pt x="7707679" y="2792494"/>
                  <a:pt x="7732589" y="3079116"/>
                  <a:pt x="7695146" y="3364844"/>
                </a:cubicBezTo>
                <a:cubicBezTo>
                  <a:pt x="7657703" y="3650572"/>
                  <a:pt x="7727290" y="3819218"/>
                  <a:pt x="7695146" y="4158181"/>
                </a:cubicBezTo>
                <a:cubicBezTo>
                  <a:pt x="7663002" y="4497144"/>
                  <a:pt x="7654438" y="4989483"/>
                  <a:pt x="7695146" y="5471291"/>
                </a:cubicBezTo>
                <a:cubicBezTo>
                  <a:pt x="7273864" y="5507480"/>
                  <a:pt x="7170621" y="5471665"/>
                  <a:pt x="6841684" y="5471291"/>
                </a:cubicBezTo>
                <a:cubicBezTo>
                  <a:pt x="6512747" y="5470917"/>
                  <a:pt x="6405392" y="5481427"/>
                  <a:pt x="6296029" y="5471291"/>
                </a:cubicBezTo>
                <a:cubicBezTo>
                  <a:pt x="6186666" y="5461155"/>
                  <a:pt x="5739536" y="5450563"/>
                  <a:pt x="5519518" y="5471291"/>
                </a:cubicBezTo>
                <a:cubicBezTo>
                  <a:pt x="5299500" y="5492019"/>
                  <a:pt x="5110187" y="5477587"/>
                  <a:pt x="4743008" y="5471291"/>
                </a:cubicBezTo>
                <a:cubicBezTo>
                  <a:pt x="4375829" y="5464996"/>
                  <a:pt x="4295747" y="5456434"/>
                  <a:pt x="3966498" y="5471291"/>
                </a:cubicBezTo>
                <a:cubicBezTo>
                  <a:pt x="3637249" y="5486149"/>
                  <a:pt x="3576625" y="5450552"/>
                  <a:pt x="3266939" y="5471291"/>
                </a:cubicBezTo>
                <a:cubicBezTo>
                  <a:pt x="2957253" y="5492030"/>
                  <a:pt x="3003928" y="5450944"/>
                  <a:pt x="2798235" y="5471291"/>
                </a:cubicBezTo>
                <a:cubicBezTo>
                  <a:pt x="2592542" y="5491638"/>
                  <a:pt x="2484221" y="5496997"/>
                  <a:pt x="2252579" y="5471291"/>
                </a:cubicBezTo>
                <a:cubicBezTo>
                  <a:pt x="2020937" y="5445585"/>
                  <a:pt x="1836516" y="5481901"/>
                  <a:pt x="1706923" y="5471291"/>
                </a:cubicBezTo>
                <a:cubicBezTo>
                  <a:pt x="1577330" y="5460681"/>
                  <a:pt x="1236146" y="5491673"/>
                  <a:pt x="930413" y="5471291"/>
                </a:cubicBezTo>
                <a:cubicBezTo>
                  <a:pt x="624680" y="5450910"/>
                  <a:pt x="315842" y="5517020"/>
                  <a:pt x="0" y="5471291"/>
                </a:cubicBezTo>
                <a:cubicBezTo>
                  <a:pt x="-24418" y="5191067"/>
                  <a:pt x="8412" y="5111895"/>
                  <a:pt x="0" y="4896805"/>
                </a:cubicBezTo>
                <a:cubicBezTo>
                  <a:pt x="-8412" y="4681715"/>
                  <a:pt x="-5479" y="4497246"/>
                  <a:pt x="0" y="4212894"/>
                </a:cubicBezTo>
                <a:cubicBezTo>
                  <a:pt x="5479" y="3928542"/>
                  <a:pt x="22997" y="3634654"/>
                  <a:pt x="0" y="3474270"/>
                </a:cubicBezTo>
                <a:cubicBezTo>
                  <a:pt x="-22997" y="3313886"/>
                  <a:pt x="20501" y="3052771"/>
                  <a:pt x="0" y="2735646"/>
                </a:cubicBezTo>
                <a:cubicBezTo>
                  <a:pt x="-20501" y="2418521"/>
                  <a:pt x="15246" y="2409703"/>
                  <a:pt x="0" y="2106447"/>
                </a:cubicBezTo>
                <a:cubicBezTo>
                  <a:pt x="-15246" y="1803191"/>
                  <a:pt x="5957" y="1771323"/>
                  <a:pt x="0" y="1531961"/>
                </a:cubicBezTo>
                <a:cubicBezTo>
                  <a:pt x="-5957" y="1292599"/>
                  <a:pt x="-23111" y="1126812"/>
                  <a:pt x="0" y="1012189"/>
                </a:cubicBezTo>
                <a:cubicBezTo>
                  <a:pt x="23111" y="897566"/>
                  <a:pt x="-27313" y="416676"/>
                  <a:pt x="0" y="0"/>
                </a:cubicBezTo>
                <a:close/>
              </a:path>
            </a:pathLst>
          </a:custGeom>
          <a:ln w="285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6316457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45AE82D-5FB4-6173-7164-C1D3FD710F5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E185028-D95E-BC5D-A8CF-F4F4CF677F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467" y="5689117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9D2E71F-134C-8673-BB72-E38CB309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540000" y="461097"/>
            <a:ext cx="6290050" cy="71116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71DDA8F-0309-AC15-7CDC-99DD3789D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3296" y="653596"/>
            <a:ext cx="617639" cy="77557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9D8CC57-F31E-2C70-41E6-18DAC3DAC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48792">
            <a:off x="9034937" y="5191968"/>
            <a:ext cx="3789746" cy="65287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A61C3A-7E62-75A5-71D2-87892900D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5" t="12429" r="13075" b="104"/>
          <a:stretch>
            <a:fillRect/>
          </a:stretch>
        </p:blipFill>
        <p:spPr>
          <a:xfrm>
            <a:off x="10005508" y="-42946"/>
            <a:ext cx="2420779" cy="207735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98B3A1D-3E07-5965-D034-62341EFBB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>
            <a:off x="8065252" y="126230"/>
            <a:ext cx="1014214" cy="84272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DB2EA6C-C915-C93F-7454-F5E49AABFBD4}"/>
              </a:ext>
            </a:extLst>
          </p:cNvPr>
          <p:cNvSpPr/>
          <p:nvPr/>
        </p:nvSpPr>
        <p:spPr>
          <a:xfrm>
            <a:off x="2132474" y="461096"/>
            <a:ext cx="6854628" cy="86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الأشكال الثنائية الأبعاد وثلاثية الأبعاد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39353F53-46A0-C519-5BE5-9353E9CDC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254" y="5552266"/>
            <a:ext cx="1547125" cy="1249304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F3E0BDEE-281D-B104-E518-091C2E313C9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32660" y="2900016"/>
            <a:ext cx="2229031" cy="1057967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3B728BBA-76E9-B8CC-F0B5-59DDF88784AE}"/>
              </a:ext>
            </a:extLst>
          </p:cNvPr>
          <p:cNvSpPr/>
          <p:nvPr/>
        </p:nvSpPr>
        <p:spPr>
          <a:xfrm>
            <a:off x="10869425" y="2947239"/>
            <a:ext cx="1057788" cy="96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الفصل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التاسع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F0D0138-D9A2-2F11-F295-DC01BD98C70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412" t="28237" r="41201" b="17845"/>
          <a:stretch/>
        </p:blipFill>
        <p:spPr>
          <a:xfrm>
            <a:off x="1694660" y="1339597"/>
            <a:ext cx="7730255" cy="5392173"/>
          </a:xfrm>
          <a:custGeom>
            <a:avLst/>
            <a:gdLst>
              <a:gd name="connsiteX0" fmla="*/ 0 w 7730255"/>
              <a:gd name="connsiteY0" fmla="*/ 0 h 5392173"/>
              <a:gd name="connsiteX1" fmla="*/ 721490 w 7730255"/>
              <a:gd name="connsiteY1" fmla="*/ 0 h 5392173"/>
              <a:gd name="connsiteX2" fmla="*/ 1520283 w 7730255"/>
              <a:gd name="connsiteY2" fmla="*/ 0 h 5392173"/>
              <a:gd name="connsiteX3" fmla="*/ 2241774 w 7730255"/>
              <a:gd name="connsiteY3" fmla="*/ 0 h 5392173"/>
              <a:gd name="connsiteX4" fmla="*/ 2731357 w 7730255"/>
              <a:gd name="connsiteY4" fmla="*/ 0 h 5392173"/>
              <a:gd name="connsiteX5" fmla="*/ 3530150 w 7730255"/>
              <a:gd name="connsiteY5" fmla="*/ 0 h 5392173"/>
              <a:gd name="connsiteX6" fmla="*/ 4251640 w 7730255"/>
              <a:gd name="connsiteY6" fmla="*/ 0 h 5392173"/>
              <a:gd name="connsiteX7" fmla="*/ 4663921 w 7730255"/>
              <a:gd name="connsiteY7" fmla="*/ 0 h 5392173"/>
              <a:gd name="connsiteX8" fmla="*/ 5230806 w 7730255"/>
              <a:gd name="connsiteY8" fmla="*/ 0 h 5392173"/>
              <a:gd name="connsiteX9" fmla="*/ 5720389 w 7730255"/>
              <a:gd name="connsiteY9" fmla="*/ 0 h 5392173"/>
              <a:gd name="connsiteX10" fmla="*/ 6519182 w 7730255"/>
              <a:gd name="connsiteY10" fmla="*/ 0 h 5392173"/>
              <a:gd name="connsiteX11" fmla="*/ 7163370 w 7730255"/>
              <a:gd name="connsiteY11" fmla="*/ 0 h 5392173"/>
              <a:gd name="connsiteX12" fmla="*/ 7730255 w 7730255"/>
              <a:gd name="connsiteY12" fmla="*/ 0 h 5392173"/>
              <a:gd name="connsiteX13" fmla="*/ 7730255 w 7730255"/>
              <a:gd name="connsiteY13" fmla="*/ 620100 h 5392173"/>
              <a:gd name="connsiteX14" fmla="*/ 7730255 w 7730255"/>
              <a:gd name="connsiteY14" fmla="*/ 1186278 h 5392173"/>
              <a:gd name="connsiteX15" fmla="*/ 7730255 w 7730255"/>
              <a:gd name="connsiteY15" fmla="*/ 1860300 h 5392173"/>
              <a:gd name="connsiteX16" fmla="*/ 7730255 w 7730255"/>
              <a:gd name="connsiteY16" fmla="*/ 2534321 h 5392173"/>
              <a:gd name="connsiteX17" fmla="*/ 7730255 w 7730255"/>
              <a:gd name="connsiteY17" fmla="*/ 3154421 h 5392173"/>
              <a:gd name="connsiteX18" fmla="*/ 7730255 w 7730255"/>
              <a:gd name="connsiteY18" fmla="*/ 3666678 h 5392173"/>
              <a:gd name="connsiteX19" fmla="*/ 7730255 w 7730255"/>
              <a:gd name="connsiteY19" fmla="*/ 4286778 h 5392173"/>
              <a:gd name="connsiteX20" fmla="*/ 7730255 w 7730255"/>
              <a:gd name="connsiteY20" fmla="*/ 5392173 h 5392173"/>
              <a:gd name="connsiteX21" fmla="*/ 7008765 w 7730255"/>
              <a:gd name="connsiteY21" fmla="*/ 5392173 h 5392173"/>
              <a:gd name="connsiteX22" fmla="*/ 6441879 w 7730255"/>
              <a:gd name="connsiteY22" fmla="*/ 5392173 h 5392173"/>
              <a:gd name="connsiteX23" fmla="*/ 5952296 w 7730255"/>
              <a:gd name="connsiteY23" fmla="*/ 5392173 h 5392173"/>
              <a:gd name="connsiteX24" fmla="*/ 5230806 w 7730255"/>
              <a:gd name="connsiteY24" fmla="*/ 5392173 h 5392173"/>
              <a:gd name="connsiteX25" fmla="*/ 4586618 w 7730255"/>
              <a:gd name="connsiteY25" fmla="*/ 5392173 h 5392173"/>
              <a:gd name="connsiteX26" fmla="*/ 4174338 w 7730255"/>
              <a:gd name="connsiteY26" fmla="*/ 5392173 h 5392173"/>
              <a:gd name="connsiteX27" fmla="*/ 3530150 w 7730255"/>
              <a:gd name="connsiteY27" fmla="*/ 5392173 h 5392173"/>
              <a:gd name="connsiteX28" fmla="*/ 2963264 w 7730255"/>
              <a:gd name="connsiteY28" fmla="*/ 5392173 h 5392173"/>
              <a:gd name="connsiteX29" fmla="*/ 2241774 w 7730255"/>
              <a:gd name="connsiteY29" fmla="*/ 5392173 h 5392173"/>
              <a:gd name="connsiteX30" fmla="*/ 1597586 w 7730255"/>
              <a:gd name="connsiteY30" fmla="*/ 5392173 h 5392173"/>
              <a:gd name="connsiteX31" fmla="*/ 876096 w 7730255"/>
              <a:gd name="connsiteY31" fmla="*/ 5392173 h 5392173"/>
              <a:gd name="connsiteX32" fmla="*/ 0 w 7730255"/>
              <a:gd name="connsiteY32" fmla="*/ 5392173 h 5392173"/>
              <a:gd name="connsiteX33" fmla="*/ 0 w 7730255"/>
              <a:gd name="connsiteY33" fmla="*/ 4718151 h 5392173"/>
              <a:gd name="connsiteX34" fmla="*/ 0 w 7730255"/>
              <a:gd name="connsiteY34" fmla="*/ 4098051 h 5392173"/>
              <a:gd name="connsiteX35" fmla="*/ 0 w 7730255"/>
              <a:gd name="connsiteY35" fmla="*/ 3424030 h 5392173"/>
              <a:gd name="connsiteX36" fmla="*/ 0 w 7730255"/>
              <a:gd name="connsiteY36" fmla="*/ 2750008 h 5392173"/>
              <a:gd name="connsiteX37" fmla="*/ 0 w 7730255"/>
              <a:gd name="connsiteY37" fmla="*/ 2022065 h 5392173"/>
              <a:gd name="connsiteX38" fmla="*/ 0 w 7730255"/>
              <a:gd name="connsiteY38" fmla="*/ 1401965 h 5392173"/>
              <a:gd name="connsiteX39" fmla="*/ 0 w 7730255"/>
              <a:gd name="connsiteY39" fmla="*/ 620100 h 5392173"/>
              <a:gd name="connsiteX40" fmla="*/ 0 w 7730255"/>
              <a:gd name="connsiteY40" fmla="*/ 0 h 539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730255" h="5392173" fill="none" extrusionOk="0">
                <a:moveTo>
                  <a:pt x="0" y="0"/>
                </a:moveTo>
                <a:cubicBezTo>
                  <a:pt x="341687" y="33126"/>
                  <a:pt x="490867" y="-1680"/>
                  <a:pt x="721490" y="0"/>
                </a:cubicBezTo>
                <a:cubicBezTo>
                  <a:pt x="952113" y="1680"/>
                  <a:pt x="1150884" y="-21417"/>
                  <a:pt x="1520283" y="0"/>
                </a:cubicBezTo>
                <a:cubicBezTo>
                  <a:pt x="1889682" y="21417"/>
                  <a:pt x="2077826" y="1066"/>
                  <a:pt x="2241774" y="0"/>
                </a:cubicBezTo>
                <a:cubicBezTo>
                  <a:pt x="2405722" y="-1066"/>
                  <a:pt x="2511101" y="14937"/>
                  <a:pt x="2731357" y="0"/>
                </a:cubicBezTo>
                <a:cubicBezTo>
                  <a:pt x="2951613" y="-14937"/>
                  <a:pt x="3150706" y="-29053"/>
                  <a:pt x="3530150" y="0"/>
                </a:cubicBezTo>
                <a:cubicBezTo>
                  <a:pt x="3909594" y="29053"/>
                  <a:pt x="3914409" y="19047"/>
                  <a:pt x="4251640" y="0"/>
                </a:cubicBezTo>
                <a:cubicBezTo>
                  <a:pt x="4588871" y="-19047"/>
                  <a:pt x="4521195" y="16586"/>
                  <a:pt x="4663921" y="0"/>
                </a:cubicBezTo>
                <a:cubicBezTo>
                  <a:pt x="4806647" y="-16586"/>
                  <a:pt x="5017896" y="-10523"/>
                  <a:pt x="5230806" y="0"/>
                </a:cubicBezTo>
                <a:cubicBezTo>
                  <a:pt x="5443716" y="10523"/>
                  <a:pt x="5564577" y="-23629"/>
                  <a:pt x="5720389" y="0"/>
                </a:cubicBezTo>
                <a:cubicBezTo>
                  <a:pt x="5876201" y="23629"/>
                  <a:pt x="6221578" y="-10159"/>
                  <a:pt x="6519182" y="0"/>
                </a:cubicBezTo>
                <a:cubicBezTo>
                  <a:pt x="6816786" y="10159"/>
                  <a:pt x="6859128" y="-13734"/>
                  <a:pt x="7163370" y="0"/>
                </a:cubicBezTo>
                <a:cubicBezTo>
                  <a:pt x="7467612" y="13734"/>
                  <a:pt x="7473104" y="15381"/>
                  <a:pt x="7730255" y="0"/>
                </a:cubicBezTo>
                <a:cubicBezTo>
                  <a:pt x="7760237" y="233800"/>
                  <a:pt x="7719434" y="387870"/>
                  <a:pt x="7730255" y="620100"/>
                </a:cubicBezTo>
                <a:cubicBezTo>
                  <a:pt x="7741076" y="852330"/>
                  <a:pt x="7707988" y="910070"/>
                  <a:pt x="7730255" y="1186278"/>
                </a:cubicBezTo>
                <a:cubicBezTo>
                  <a:pt x="7752522" y="1462486"/>
                  <a:pt x="7747195" y="1586336"/>
                  <a:pt x="7730255" y="1860300"/>
                </a:cubicBezTo>
                <a:cubicBezTo>
                  <a:pt x="7713315" y="2134264"/>
                  <a:pt x="7737904" y="2356219"/>
                  <a:pt x="7730255" y="2534321"/>
                </a:cubicBezTo>
                <a:cubicBezTo>
                  <a:pt x="7722606" y="2712423"/>
                  <a:pt x="7707644" y="3011157"/>
                  <a:pt x="7730255" y="3154421"/>
                </a:cubicBezTo>
                <a:cubicBezTo>
                  <a:pt x="7752866" y="3297685"/>
                  <a:pt x="7744610" y="3502090"/>
                  <a:pt x="7730255" y="3666678"/>
                </a:cubicBezTo>
                <a:cubicBezTo>
                  <a:pt x="7715900" y="3831266"/>
                  <a:pt x="7731412" y="4042704"/>
                  <a:pt x="7730255" y="4286778"/>
                </a:cubicBezTo>
                <a:cubicBezTo>
                  <a:pt x="7729098" y="4530852"/>
                  <a:pt x="7766412" y="5052346"/>
                  <a:pt x="7730255" y="5392173"/>
                </a:cubicBezTo>
                <a:cubicBezTo>
                  <a:pt x="7370866" y="5402050"/>
                  <a:pt x="7225973" y="5426842"/>
                  <a:pt x="7008765" y="5392173"/>
                </a:cubicBezTo>
                <a:cubicBezTo>
                  <a:pt x="6791557" y="5357505"/>
                  <a:pt x="6701749" y="5372041"/>
                  <a:pt x="6441879" y="5392173"/>
                </a:cubicBezTo>
                <a:cubicBezTo>
                  <a:pt x="6182009" y="5412305"/>
                  <a:pt x="6115826" y="5375696"/>
                  <a:pt x="5952296" y="5392173"/>
                </a:cubicBezTo>
                <a:cubicBezTo>
                  <a:pt x="5788766" y="5408650"/>
                  <a:pt x="5465585" y="5380677"/>
                  <a:pt x="5230806" y="5392173"/>
                </a:cubicBezTo>
                <a:cubicBezTo>
                  <a:pt x="4996027" y="5403670"/>
                  <a:pt x="4827124" y="5402597"/>
                  <a:pt x="4586618" y="5392173"/>
                </a:cubicBezTo>
                <a:cubicBezTo>
                  <a:pt x="4346112" y="5381749"/>
                  <a:pt x="4334963" y="5384168"/>
                  <a:pt x="4174338" y="5392173"/>
                </a:cubicBezTo>
                <a:cubicBezTo>
                  <a:pt x="4013713" y="5400178"/>
                  <a:pt x="3809963" y="5408415"/>
                  <a:pt x="3530150" y="5392173"/>
                </a:cubicBezTo>
                <a:cubicBezTo>
                  <a:pt x="3250337" y="5375931"/>
                  <a:pt x="3170729" y="5416421"/>
                  <a:pt x="2963264" y="5392173"/>
                </a:cubicBezTo>
                <a:cubicBezTo>
                  <a:pt x="2755799" y="5367925"/>
                  <a:pt x="2476320" y="5370391"/>
                  <a:pt x="2241774" y="5392173"/>
                </a:cubicBezTo>
                <a:cubicBezTo>
                  <a:pt x="2007228" y="5413956"/>
                  <a:pt x="1734001" y="5375149"/>
                  <a:pt x="1597586" y="5392173"/>
                </a:cubicBezTo>
                <a:cubicBezTo>
                  <a:pt x="1461171" y="5409197"/>
                  <a:pt x="1083293" y="5387399"/>
                  <a:pt x="876096" y="5392173"/>
                </a:cubicBezTo>
                <a:cubicBezTo>
                  <a:pt x="668899" y="5396948"/>
                  <a:pt x="218957" y="5368496"/>
                  <a:pt x="0" y="5392173"/>
                </a:cubicBezTo>
                <a:cubicBezTo>
                  <a:pt x="12246" y="5075421"/>
                  <a:pt x="-25257" y="4919878"/>
                  <a:pt x="0" y="4718151"/>
                </a:cubicBezTo>
                <a:cubicBezTo>
                  <a:pt x="25257" y="4516424"/>
                  <a:pt x="-22183" y="4290341"/>
                  <a:pt x="0" y="4098051"/>
                </a:cubicBezTo>
                <a:cubicBezTo>
                  <a:pt x="22183" y="3905761"/>
                  <a:pt x="8510" y="3700951"/>
                  <a:pt x="0" y="3424030"/>
                </a:cubicBezTo>
                <a:cubicBezTo>
                  <a:pt x="-8510" y="3147109"/>
                  <a:pt x="7497" y="2888321"/>
                  <a:pt x="0" y="2750008"/>
                </a:cubicBezTo>
                <a:cubicBezTo>
                  <a:pt x="-7497" y="2611695"/>
                  <a:pt x="-21767" y="2236548"/>
                  <a:pt x="0" y="2022065"/>
                </a:cubicBezTo>
                <a:cubicBezTo>
                  <a:pt x="21767" y="1807582"/>
                  <a:pt x="-26295" y="1534659"/>
                  <a:pt x="0" y="1401965"/>
                </a:cubicBezTo>
                <a:cubicBezTo>
                  <a:pt x="26295" y="1269271"/>
                  <a:pt x="2646" y="971969"/>
                  <a:pt x="0" y="620100"/>
                </a:cubicBezTo>
                <a:cubicBezTo>
                  <a:pt x="-2646" y="268231"/>
                  <a:pt x="-26602" y="309615"/>
                  <a:pt x="0" y="0"/>
                </a:cubicBezTo>
                <a:close/>
              </a:path>
              <a:path w="7730255" h="5392173" stroke="0" extrusionOk="0">
                <a:moveTo>
                  <a:pt x="0" y="0"/>
                </a:moveTo>
                <a:cubicBezTo>
                  <a:pt x="95247" y="19360"/>
                  <a:pt x="248635" y="-17468"/>
                  <a:pt x="412280" y="0"/>
                </a:cubicBezTo>
                <a:cubicBezTo>
                  <a:pt x="575925" y="17468"/>
                  <a:pt x="839945" y="-10475"/>
                  <a:pt x="1056468" y="0"/>
                </a:cubicBezTo>
                <a:cubicBezTo>
                  <a:pt x="1272991" y="10475"/>
                  <a:pt x="1329255" y="936"/>
                  <a:pt x="1468748" y="0"/>
                </a:cubicBezTo>
                <a:cubicBezTo>
                  <a:pt x="1608241" y="-936"/>
                  <a:pt x="1830164" y="-19172"/>
                  <a:pt x="1958331" y="0"/>
                </a:cubicBezTo>
                <a:cubicBezTo>
                  <a:pt x="2086498" y="19172"/>
                  <a:pt x="2328966" y="-17386"/>
                  <a:pt x="2525217" y="0"/>
                </a:cubicBezTo>
                <a:cubicBezTo>
                  <a:pt x="2721468" y="17386"/>
                  <a:pt x="2915634" y="-1870"/>
                  <a:pt x="3169405" y="0"/>
                </a:cubicBezTo>
                <a:cubicBezTo>
                  <a:pt x="3423176" y="1870"/>
                  <a:pt x="3514307" y="-14290"/>
                  <a:pt x="3736290" y="0"/>
                </a:cubicBezTo>
                <a:cubicBezTo>
                  <a:pt x="3958273" y="14290"/>
                  <a:pt x="4165129" y="16689"/>
                  <a:pt x="4457780" y="0"/>
                </a:cubicBezTo>
                <a:cubicBezTo>
                  <a:pt x="4750431" y="-16689"/>
                  <a:pt x="4711515" y="-15444"/>
                  <a:pt x="4947363" y="0"/>
                </a:cubicBezTo>
                <a:cubicBezTo>
                  <a:pt x="5183211" y="15444"/>
                  <a:pt x="5333836" y="12197"/>
                  <a:pt x="5668854" y="0"/>
                </a:cubicBezTo>
                <a:cubicBezTo>
                  <a:pt x="6003872" y="-12197"/>
                  <a:pt x="6172529" y="-17150"/>
                  <a:pt x="6313042" y="0"/>
                </a:cubicBezTo>
                <a:cubicBezTo>
                  <a:pt x="6453555" y="17150"/>
                  <a:pt x="6819672" y="29227"/>
                  <a:pt x="7111835" y="0"/>
                </a:cubicBezTo>
                <a:cubicBezTo>
                  <a:pt x="7403998" y="-29227"/>
                  <a:pt x="7490783" y="28518"/>
                  <a:pt x="7730255" y="0"/>
                </a:cubicBezTo>
                <a:cubicBezTo>
                  <a:pt x="7735690" y="217876"/>
                  <a:pt x="7724717" y="284257"/>
                  <a:pt x="7730255" y="512256"/>
                </a:cubicBezTo>
                <a:cubicBezTo>
                  <a:pt x="7735793" y="740255"/>
                  <a:pt x="7731028" y="1012184"/>
                  <a:pt x="7730255" y="1186278"/>
                </a:cubicBezTo>
                <a:cubicBezTo>
                  <a:pt x="7729482" y="1360372"/>
                  <a:pt x="7724160" y="1518873"/>
                  <a:pt x="7730255" y="1752456"/>
                </a:cubicBezTo>
                <a:cubicBezTo>
                  <a:pt x="7736350" y="1986039"/>
                  <a:pt x="7706971" y="2156770"/>
                  <a:pt x="7730255" y="2318634"/>
                </a:cubicBezTo>
                <a:cubicBezTo>
                  <a:pt x="7753539" y="2480498"/>
                  <a:pt x="7753453" y="2699111"/>
                  <a:pt x="7730255" y="2830891"/>
                </a:cubicBezTo>
                <a:cubicBezTo>
                  <a:pt x="7707057" y="2962671"/>
                  <a:pt x="7722504" y="3273794"/>
                  <a:pt x="7730255" y="3397069"/>
                </a:cubicBezTo>
                <a:cubicBezTo>
                  <a:pt x="7738006" y="3520344"/>
                  <a:pt x="7729765" y="3762845"/>
                  <a:pt x="7730255" y="3963247"/>
                </a:cubicBezTo>
                <a:cubicBezTo>
                  <a:pt x="7730745" y="4163649"/>
                  <a:pt x="7725114" y="4324844"/>
                  <a:pt x="7730255" y="4637269"/>
                </a:cubicBezTo>
                <a:cubicBezTo>
                  <a:pt x="7735396" y="4949694"/>
                  <a:pt x="7709676" y="5171765"/>
                  <a:pt x="7730255" y="5392173"/>
                </a:cubicBezTo>
                <a:cubicBezTo>
                  <a:pt x="7506081" y="5401181"/>
                  <a:pt x="7328134" y="5364797"/>
                  <a:pt x="7086067" y="5392173"/>
                </a:cubicBezTo>
                <a:cubicBezTo>
                  <a:pt x="6844000" y="5419549"/>
                  <a:pt x="6649879" y="5369167"/>
                  <a:pt x="6519182" y="5392173"/>
                </a:cubicBezTo>
                <a:cubicBezTo>
                  <a:pt x="6388485" y="5415179"/>
                  <a:pt x="6234147" y="5379667"/>
                  <a:pt x="6106901" y="5392173"/>
                </a:cubicBezTo>
                <a:cubicBezTo>
                  <a:pt x="5979655" y="5404679"/>
                  <a:pt x="5544953" y="5410770"/>
                  <a:pt x="5385411" y="5392173"/>
                </a:cubicBezTo>
                <a:cubicBezTo>
                  <a:pt x="5225869" y="5373577"/>
                  <a:pt x="4956618" y="5366203"/>
                  <a:pt x="4741223" y="5392173"/>
                </a:cubicBezTo>
                <a:cubicBezTo>
                  <a:pt x="4525828" y="5418143"/>
                  <a:pt x="4515941" y="5405671"/>
                  <a:pt x="4328943" y="5392173"/>
                </a:cubicBezTo>
                <a:cubicBezTo>
                  <a:pt x="4141945" y="5378675"/>
                  <a:pt x="4121977" y="5375567"/>
                  <a:pt x="3916663" y="5392173"/>
                </a:cubicBezTo>
                <a:cubicBezTo>
                  <a:pt x="3711349" y="5408779"/>
                  <a:pt x="3465060" y="5403973"/>
                  <a:pt x="3349777" y="5392173"/>
                </a:cubicBezTo>
                <a:cubicBezTo>
                  <a:pt x="3234494" y="5380373"/>
                  <a:pt x="3129391" y="5382269"/>
                  <a:pt x="2937497" y="5392173"/>
                </a:cubicBezTo>
                <a:cubicBezTo>
                  <a:pt x="2745603" y="5402077"/>
                  <a:pt x="2451229" y="5418149"/>
                  <a:pt x="2293309" y="5392173"/>
                </a:cubicBezTo>
                <a:cubicBezTo>
                  <a:pt x="2135389" y="5366197"/>
                  <a:pt x="1998472" y="5409108"/>
                  <a:pt x="1803726" y="5392173"/>
                </a:cubicBezTo>
                <a:cubicBezTo>
                  <a:pt x="1608980" y="5375238"/>
                  <a:pt x="1438465" y="5401820"/>
                  <a:pt x="1236841" y="5392173"/>
                </a:cubicBezTo>
                <a:cubicBezTo>
                  <a:pt x="1035218" y="5382526"/>
                  <a:pt x="851776" y="5410003"/>
                  <a:pt x="669955" y="5392173"/>
                </a:cubicBezTo>
                <a:cubicBezTo>
                  <a:pt x="488134" y="5374343"/>
                  <a:pt x="264759" y="5361881"/>
                  <a:pt x="0" y="5392173"/>
                </a:cubicBezTo>
                <a:cubicBezTo>
                  <a:pt x="-15555" y="5116959"/>
                  <a:pt x="3436" y="5013820"/>
                  <a:pt x="0" y="4772073"/>
                </a:cubicBezTo>
                <a:cubicBezTo>
                  <a:pt x="-3436" y="4530326"/>
                  <a:pt x="-13690" y="4478279"/>
                  <a:pt x="0" y="4205895"/>
                </a:cubicBezTo>
                <a:cubicBezTo>
                  <a:pt x="13690" y="3933511"/>
                  <a:pt x="-16677" y="3806197"/>
                  <a:pt x="0" y="3477952"/>
                </a:cubicBezTo>
                <a:cubicBezTo>
                  <a:pt x="16677" y="3149707"/>
                  <a:pt x="8232" y="2992594"/>
                  <a:pt x="0" y="2803930"/>
                </a:cubicBezTo>
                <a:cubicBezTo>
                  <a:pt x="-8232" y="2615266"/>
                  <a:pt x="6562" y="2518226"/>
                  <a:pt x="0" y="2237752"/>
                </a:cubicBezTo>
                <a:cubicBezTo>
                  <a:pt x="-6562" y="1957278"/>
                  <a:pt x="18041" y="1847717"/>
                  <a:pt x="0" y="1617652"/>
                </a:cubicBezTo>
                <a:cubicBezTo>
                  <a:pt x="-18041" y="1387587"/>
                  <a:pt x="-21984" y="1140314"/>
                  <a:pt x="0" y="835787"/>
                </a:cubicBezTo>
                <a:cubicBezTo>
                  <a:pt x="21984" y="531261"/>
                  <a:pt x="-28462" y="343541"/>
                  <a:pt x="0" y="0"/>
                </a:cubicBezTo>
                <a:close/>
              </a:path>
            </a:pathLst>
          </a:custGeom>
          <a:ln w="285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668429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B483A3E-9A23-655F-0918-A67E98B44DE7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B16635F-99FF-CA72-1BF8-2174401B4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231" y="5689117"/>
            <a:ext cx="1475783" cy="11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7976" y="3169393"/>
            <a:ext cx="617639" cy="77557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2619" y="2151040"/>
            <a:ext cx="4183674" cy="2642801"/>
            <a:chOff x="0" y="0"/>
            <a:chExt cx="3622362" cy="2288224"/>
          </a:xfrm>
          <a:solidFill>
            <a:schemeClr val="accent3">
              <a:lumMod val="7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1186477" y="2216646"/>
            <a:ext cx="3975958" cy="2511588"/>
            <a:chOff x="0" y="0"/>
            <a:chExt cx="3622362" cy="2288224"/>
          </a:xfrm>
        </p:grpSpPr>
        <p:sp>
          <p:nvSpPr>
            <p:cNvPr id="7" name="Freeform 7"/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479695">
            <a:off x="1214004" y="2364932"/>
            <a:ext cx="745360" cy="9131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6821" b="22084"/>
          <a:stretch>
            <a:fillRect/>
          </a:stretch>
        </p:blipFill>
        <p:spPr>
          <a:xfrm>
            <a:off x="8546226" y="3777673"/>
            <a:ext cx="4177002" cy="308032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554910" y="2151040"/>
            <a:ext cx="4183674" cy="2642801"/>
            <a:chOff x="0" y="0"/>
            <a:chExt cx="3622362" cy="2288224"/>
          </a:xfrm>
          <a:solidFill>
            <a:schemeClr val="accent3">
              <a:lumMod val="75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658768" y="2216646"/>
            <a:ext cx="3975958" cy="2511588"/>
            <a:chOff x="0" y="0"/>
            <a:chExt cx="3622362" cy="2288224"/>
          </a:xfrm>
        </p:grpSpPr>
        <p:sp>
          <p:nvSpPr>
            <p:cNvPr id="14" name="Freeform 14"/>
            <p:cNvSpPr/>
            <p:nvPr/>
          </p:nvSpPr>
          <p:spPr>
            <a:xfrm>
              <a:off x="0" y="-4262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FFFAF2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479695">
            <a:off x="6705749" y="2313930"/>
            <a:ext cx="745360" cy="9131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689937">
            <a:off x="10057112" y="5940352"/>
            <a:ext cx="753167" cy="625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212032" y="497650"/>
            <a:ext cx="588336" cy="65370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1601743">
            <a:off x="11443805" y="-34400"/>
            <a:ext cx="893003" cy="7420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313047" y="5965679"/>
            <a:ext cx="797178" cy="89232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2547529">
            <a:off x="4200949" y="3514816"/>
            <a:ext cx="632697" cy="52571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2989156">
            <a:off x="9806300" y="3166142"/>
            <a:ext cx="632697" cy="525714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8B18E32A-D0A1-41D9-BE59-2991121357A6}"/>
              </a:ext>
            </a:extLst>
          </p:cNvPr>
          <p:cNvSpPr/>
          <p:nvPr/>
        </p:nvSpPr>
        <p:spPr>
          <a:xfrm>
            <a:off x="6856284" y="2485963"/>
            <a:ext cx="3420593" cy="1808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الفكرة العامة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أجد فضاء العينة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واحتمال وقوع حادثة .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6970155-F38D-2FD6-1AB1-E525F27DD88A}"/>
              </a:ext>
            </a:extLst>
          </p:cNvPr>
          <p:cNvSpPr/>
          <p:nvPr/>
        </p:nvSpPr>
        <p:spPr>
          <a:xfrm>
            <a:off x="1444470" y="2566791"/>
            <a:ext cx="3420593" cy="1808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المفردات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الاحتمال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فضاء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العينة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672C1D32-B93E-EF74-D739-03C00BB83971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998071" y="519538"/>
            <a:ext cx="2229031" cy="1057967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C18C363C-A883-8B77-EB48-8AF7702A8296}"/>
              </a:ext>
            </a:extLst>
          </p:cNvPr>
          <p:cNvSpPr/>
          <p:nvPr/>
        </p:nvSpPr>
        <p:spPr>
          <a:xfrm>
            <a:off x="9134836" y="566761"/>
            <a:ext cx="1057788" cy="963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الفصل 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السابع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EAA0C4F0-A6E1-5801-9AC6-77211E7F48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0800000">
            <a:off x="3996668" y="681450"/>
            <a:ext cx="3141268" cy="711165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CB58F75A-929B-6468-6F60-C4B1627A25A4}"/>
              </a:ext>
            </a:extLst>
          </p:cNvPr>
          <p:cNvSpPr/>
          <p:nvPr/>
        </p:nvSpPr>
        <p:spPr>
          <a:xfrm>
            <a:off x="3784779" y="675448"/>
            <a:ext cx="3603197" cy="711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الاحتمال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EB58F822-17B4-B07F-6161-5231558473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3206364" flipH="1">
            <a:off x="-137407" y="5439760"/>
            <a:ext cx="1658793" cy="1527472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57CAD0B-6A24-D2F2-9DD8-9B2DE3EB622C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" y="0"/>
            <a:ext cx="1052537" cy="105253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4ABEB86-1BA6-5D77-6D35-D3EC9BBF506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40" y="5689225"/>
            <a:ext cx="1475783" cy="116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Office PowerPoint</Application>
  <PresentationFormat>شاشة عريضة</PresentationFormat>
  <Paragraphs>67</Paragraphs>
  <Slides>12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 Math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5</cp:revision>
  <dcterms:created xsi:type="dcterms:W3CDTF">2023-03-06T19:18:04Z</dcterms:created>
  <dcterms:modified xsi:type="dcterms:W3CDTF">2023-03-06T23:05:55Z</dcterms:modified>
</cp:coreProperties>
</file>