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9" r:id="rId1"/>
  </p:sldMasterIdLst>
  <p:sldIdLst>
    <p:sldId id="256" r:id="rId2"/>
    <p:sldId id="261" r:id="rId3"/>
    <p:sldId id="257" r:id="rId4"/>
    <p:sldId id="258" r:id="rId5"/>
    <p:sldId id="259" r:id="rId6"/>
    <p:sldId id="262" r:id="rId7"/>
    <p:sldId id="260" r:id="rId8"/>
    <p:sldId id="264" r:id="rId9"/>
    <p:sldId id="265" r:id="rId10"/>
    <p:sldId id="266" r:id="rId11"/>
    <p:sldId id="267" r:id="rId12"/>
    <p:sldId id="268" r:id="rId13"/>
    <p:sldId id="269" r:id="rId14"/>
    <p:sldId id="263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>
        <p:scale>
          <a:sx n="72" d="100"/>
          <a:sy n="72" d="100"/>
        </p:scale>
        <p:origin x="-404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96A35EAA-ED80-4FF1-942C-82B1D483AF60}"/>
              </a:ext>
            </a:extLst>
          </p:cNvPr>
          <p:cNvSpPr/>
          <p:nvPr/>
        </p:nvSpPr>
        <p:spPr>
          <a:xfrm rot="21133683" flipH="1">
            <a:off x="977627" y="481134"/>
            <a:ext cx="9378187" cy="5238589"/>
          </a:xfrm>
          <a:custGeom>
            <a:avLst/>
            <a:gdLst>
              <a:gd name="connsiteX0" fmla="*/ 628580 w 1248448"/>
              <a:gd name="connsiteY0" fmla="*/ 873029 h 873038"/>
              <a:gd name="connsiteX1" fmla="*/ 820985 w 1248448"/>
              <a:gd name="connsiteY1" fmla="*/ 803115 h 873038"/>
              <a:gd name="connsiteX2" fmla="*/ 1179791 w 1248448"/>
              <a:gd name="connsiteY2" fmla="*/ 630332 h 873038"/>
              <a:gd name="connsiteX3" fmla="*/ 1178744 w 1248448"/>
              <a:gd name="connsiteY3" fmla="*/ 192753 h 873038"/>
              <a:gd name="connsiteX4" fmla="*/ 459416 w 1248448"/>
              <a:gd name="connsiteY4" fmla="*/ 32447 h 873038"/>
              <a:gd name="connsiteX5" fmla="*/ 7264 w 1248448"/>
              <a:gd name="connsiteY5" fmla="*/ 595184 h 873038"/>
              <a:gd name="connsiteX6" fmla="*/ 545617 w 1248448"/>
              <a:gd name="connsiteY6" fmla="*/ 737202 h 873038"/>
              <a:gd name="connsiteX7" fmla="*/ 628580 w 1248448"/>
              <a:gd name="connsiteY7" fmla="*/ 873029 h 873038"/>
              <a:gd name="connsiteX0" fmla="*/ 628618 w 1248446"/>
              <a:gd name="connsiteY0" fmla="*/ 873038 h 873038"/>
              <a:gd name="connsiteX1" fmla="*/ 821023 w 1248446"/>
              <a:gd name="connsiteY1" fmla="*/ 803124 h 873038"/>
              <a:gd name="connsiteX2" fmla="*/ 1179829 w 1248446"/>
              <a:gd name="connsiteY2" fmla="*/ 630341 h 873038"/>
              <a:gd name="connsiteX3" fmla="*/ 1178782 w 1248446"/>
              <a:gd name="connsiteY3" fmla="*/ 192762 h 873038"/>
              <a:gd name="connsiteX4" fmla="*/ 459454 w 1248446"/>
              <a:gd name="connsiteY4" fmla="*/ 32456 h 873038"/>
              <a:gd name="connsiteX5" fmla="*/ 7302 w 1248446"/>
              <a:gd name="connsiteY5" fmla="*/ 595193 h 873038"/>
              <a:gd name="connsiteX6" fmla="*/ 547734 w 1248446"/>
              <a:gd name="connsiteY6" fmla="*/ 751246 h 873038"/>
              <a:gd name="connsiteX7" fmla="*/ 628618 w 1248446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49939"/>
              <a:gd name="connsiteY0" fmla="*/ 873038 h 873038"/>
              <a:gd name="connsiteX1" fmla="*/ 828272 w 1249939"/>
              <a:gd name="connsiteY1" fmla="*/ 793767 h 873038"/>
              <a:gd name="connsiteX2" fmla="*/ 1187078 w 1249939"/>
              <a:gd name="connsiteY2" fmla="*/ 630341 h 873038"/>
              <a:gd name="connsiteX3" fmla="*/ 1186031 w 1249939"/>
              <a:gd name="connsiteY3" fmla="*/ 192762 h 873038"/>
              <a:gd name="connsiteX4" fmla="*/ 466703 w 1249939"/>
              <a:gd name="connsiteY4" fmla="*/ 32456 h 873038"/>
              <a:gd name="connsiteX5" fmla="*/ 14551 w 1249939"/>
              <a:gd name="connsiteY5" fmla="*/ 595193 h 873038"/>
              <a:gd name="connsiteX6" fmla="*/ 554983 w 1249939"/>
              <a:gd name="connsiteY6" fmla="*/ 751246 h 873038"/>
              <a:gd name="connsiteX7" fmla="*/ 635867 w 1249939"/>
              <a:gd name="connsiteY7" fmla="*/ 873038 h 873038"/>
              <a:gd name="connsiteX0" fmla="*/ 615218 w 1229290"/>
              <a:gd name="connsiteY0" fmla="*/ 861281 h 861281"/>
              <a:gd name="connsiteX1" fmla="*/ 807623 w 1229290"/>
              <a:gd name="connsiteY1" fmla="*/ 782010 h 861281"/>
              <a:gd name="connsiteX2" fmla="*/ 1166429 w 1229290"/>
              <a:gd name="connsiteY2" fmla="*/ 618584 h 861281"/>
              <a:gd name="connsiteX3" fmla="*/ 1165382 w 1229290"/>
              <a:gd name="connsiteY3" fmla="*/ 181005 h 861281"/>
              <a:gd name="connsiteX4" fmla="*/ 446054 w 1229290"/>
              <a:gd name="connsiteY4" fmla="*/ 20699 h 861281"/>
              <a:gd name="connsiteX5" fmla="*/ 5663 w 1229290"/>
              <a:gd name="connsiteY5" fmla="*/ 576828 h 861281"/>
              <a:gd name="connsiteX6" fmla="*/ 534334 w 1229290"/>
              <a:gd name="connsiteY6" fmla="*/ 739489 h 861281"/>
              <a:gd name="connsiteX7" fmla="*/ 615218 w 1229290"/>
              <a:gd name="connsiteY7" fmla="*/ 861281 h 861281"/>
              <a:gd name="connsiteX0" fmla="*/ 619617 w 1233689"/>
              <a:gd name="connsiteY0" fmla="*/ 861281 h 861281"/>
              <a:gd name="connsiteX1" fmla="*/ 812022 w 1233689"/>
              <a:gd name="connsiteY1" fmla="*/ 782010 h 861281"/>
              <a:gd name="connsiteX2" fmla="*/ 1170828 w 1233689"/>
              <a:gd name="connsiteY2" fmla="*/ 618584 h 861281"/>
              <a:gd name="connsiteX3" fmla="*/ 1169781 w 1233689"/>
              <a:gd name="connsiteY3" fmla="*/ 181005 h 861281"/>
              <a:gd name="connsiteX4" fmla="*/ 450453 w 1233689"/>
              <a:gd name="connsiteY4" fmla="*/ 20699 h 861281"/>
              <a:gd name="connsiteX5" fmla="*/ 10062 w 1233689"/>
              <a:gd name="connsiteY5" fmla="*/ 576828 h 861281"/>
              <a:gd name="connsiteX6" fmla="*/ 538733 w 1233689"/>
              <a:gd name="connsiteY6" fmla="*/ 739489 h 861281"/>
              <a:gd name="connsiteX7" fmla="*/ 619617 w 1233689"/>
              <a:gd name="connsiteY7" fmla="*/ 861281 h 861281"/>
              <a:gd name="connsiteX0" fmla="*/ 619579 w 1239236"/>
              <a:gd name="connsiteY0" fmla="*/ 863398 h 863398"/>
              <a:gd name="connsiteX1" fmla="*/ 811984 w 1239236"/>
              <a:gd name="connsiteY1" fmla="*/ 784127 h 863398"/>
              <a:gd name="connsiteX2" fmla="*/ 1170790 w 1239236"/>
              <a:gd name="connsiteY2" fmla="*/ 620701 h 863398"/>
              <a:gd name="connsiteX3" fmla="*/ 1169743 w 1239236"/>
              <a:gd name="connsiteY3" fmla="*/ 183122 h 863398"/>
              <a:gd name="connsiteX4" fmla="*/ 451887 w 1239236"/>
              <a:gd name="connsiteY4" fmla="*/ 17855 h 863398"/>
              <a:gd name="connsiteX5" fmla="*/ 10024 w 1239236"/>
              <a:gd name="connsiteY5" fmla="*/ 578945 h 863398"/>
              <a:gd name="connsiteX6" fmla="*/ 538695 w 1239236"/>
              <a:gd name="connsiteY6" fmla="*/ 741606 h 863398"/>
              <a:gd name="connsiteX7" fmla="*/ 619579 w 1239236"/>
              <a:gd name="connsiteY7" fmla="*/ 863398 h 863398"/>
              <a:gd name="connsiteX0" fmla="*/ 623569 w 1243226"/>
              <a:gd name="connsiteY0" fmla="*/ 870437 h 870437"/>
              <a:gd name="connsiteX1" fmla="*/ 815974 w 1243226"/>
              <a:gd name="connsiteY1" fmla="*/ 791166 h 870437"/>
              <a:gd name="connsiteX2" fmla="*/ 1174780 w 1243226"/>
              <a:gd name="connsiteY2" fmla="*/ 627740 h 870437"/>
              <a:gd name="connsiteX3" fmla="*/ 1173733 w 1243226"/>
              <a:gd name="connsiteY3" fmla="*/ 190161 h 870437"/>
              <a:gd name="connsiteX4" fmla="*/ 455877 w 1243226"/>
              <a:gd name="connsiteY4" fmla="*/ 24894 h 870437"/>
              <a:gd name="connsiteX5" fmla="*/ 14014 w 1243226"/>
              <a:gd name="connsiteY5" fmla="*/ 585984 h 870437"/>
              <a:gd name="connsiteX6" fmla="*/ 542685 w 1243226"/>
              <a:gd name="connsiteY6" fmla="*/ 748645 h 870437"/>
              <a:gd name="connsiteX7" fmla="*/ 623569 w 1243226"/>
              <a:gd name="connsiteY7" fmla="*/ 870437 h 870437"/>
              <a:gd name="connsiteX0" fmla="*/ 624861 w 1244518"/>
              <a:gd name="connsiteY0" fmla="*/ 869274 h 869274"/>
              <a:gd name="connsiteX1" fmla="*/ 817266 w 1244518"/>
              <a:gd name="connsiteY1" fmla="*/ 790003 h 869274"/>
              <a:gd name="connsiteX2" fmla="*/ 1176072 w 1244518"/>
              <a:gd name="connsiteY2" fmla="*/ 626577 h 869274"/>
              <a:gd name="connsiteX3" fmla="*/ 1175025 w 1244518"/>
              <a:gd name="connsiteY3" fmla="*/ 188998 h 869274"/>
              <a:gd name="connsiteX4" fmla="*/ 457169 w 1244518"/>
              <a:gd name="connsiteY4" fmla="*/ 23731 h 869274"/>
              <a:gd name="connsiteX5" fmla="*/ 15306 w 1244518"/>
              <a:gd name="connsiteY5" fmla="*/ 584821 h 869274"/>
              <a:gd name="connsiteX6" fmla="*/ 543977 w 1244518"/>
              <a:gd name="connsiteY6" fmla="*/ 747482 h 869274"/>
              <a:gd name="connsiteX7" fmla="*/ 624861 w 1244518"/>
              <a:gd name="connsiteY7" fmla="*/ 869274 h 869274"/>
              <a:gd name="connsiteX0" fmla="*/ 619558 w 1235941"/>
              <a:gd name="connsiteY0" fmla="*/ 867295 h 867295"/>
              <a:gd name="connsiteX1" fmla="*/ 811963 w 1235941"/>
              <a:gd name="connsiteY1" fmla="*/ 788024 h 867295"/>
              <a:gd name="connsiteX2" fmla="*/ 1170769 w 1235941"/>
              <a:gd name="connsiteY2" fmla="*/ 624598 h 867295"/>
              <a:gd name="connsiteX3" fmla="*/ 1164738 w 1235941"/>
              <a:gd name="connsiteY3" fmla="*/ 164190 h 867295"/>
              <a:gd name="connsiteX4" fmla="*/ 451866 w 1235941"/>
              <a:gd name="connsiteY4" fmla="*/ 21752 h 867295"/>
              <a:gd name="connsiteX5" fmla="*/ 10003 w 1235941"/>
              <a:gd name="connsiteY5" fmla="*/ 582842 h 867295"/>
              <a:gd name="connsiteX6" fmla="*/ 538674 w 1235941"/>
              <a:gd name="connsiteY6" fmla="*/ 745503 h 867295"/>
              <a:gd name="connsiteX7" fmla="*/ 619558 w 1235941"/>
              <a:gd name="connsiteY7" fmla="*/ 867295 h 867295"/>
              <a:gd name="connsiteX0" fmla="*/ 622435 w 1238818"/>
              <a:gd name="connsiteY0" fmla="*/ 868328 h 868328"/>
              <a:gd name="connsiteX1" fmla="*/ 814840 w 1238818"/>
              <a:gd name="connsiteY1" fmla="*/ 789057 h 868328"/>
              <a:gd name="connsiteX2" fmla="*/ 1173646 w 1238818"/>
              <a:gd name="connsiteY2" fmla="*/ 625631 h 868328"/>
              <a:gd name="connsiteX3" fmla="*/ 1167615 w 1238818"/>
              <a:gd name="connsiteY3" fmla="*/ 165223 h 868328"/>
              <a:gd name="connsiteX4" fmla="*/ 454743 w 1238818"/>
              <a:gd name="connsiteY4" fmla="*/ 22785 h 868328"/>
              <a:gd name="connsiteX5" fmla="*/ 12880 w 1238818"/>
              <a:gd name="connsiteY5" fmla="*/ 583875 h 868328"/>
              <a:gd name="connsiteX6" fmla="*/ 541551 w 1238818"/>
              <a:gd name="connsiteY6" fmla="*/ 746536 h 868328"/>
              <a:gd name="connsiteX7" fmla="*/ 622435 w 1238818"/>
              <a:gd name="connsiteY7" fmla="*/ 868328 h 868328"/>
              <a:gd name="connsiteX0" fmla="*/ 618931 w 1201319"/>
              <a:gd name="connsiteY0" fmla="*/ 879992 h 879992"/>
              <a:gd name="connsiteX1" fmla="*/ 811336 w 1201319"/>
              <a:gd name="connsiteY1" fmla="*/ 800721 h 879992"/>
              <a:gd name="connsiteX2" fmla="*/ 1170142 w 1201319"/>
              <a:gd name="connsiteY2" fmla="*/ 637295 h 879992"/>
              <a:gd name="connsiteX3" fmla="*/ 1164111 w 1201319"/>
              <a:gd name="connsiteY3" fmla="*/ 176887 h 879992"/>
              <a:gd name="connsiteX4" fmla="*/ 1005959 w 1201319"/>
              <a:gd name="connsiteY4" fmla="*/ 73552 h 879992"/>
              <a:gd name="connsiteX5" fmla="*/ 451239 w 1201319"/>
              <a:gd name="connsiteY5" fmla="*/ 34449 h 879992"/>
              <a:gd name="connsiteX6" fmla="*/ 9376 w 1201319"/>
              <a:gd name="connsiteY6" fmla="*/ 595539 h 879992"/>
              <a:gd name="connsiteX7" fmla="*/ 538047 w 1201319"/>
              <a:gd name="connsiteY7" fmla="*/ 758200 h 879992"/>
              <a:gd name="connsiteX8" fmla="*/ 618931 w 1201319"/>
              <a:gd name="connsiteY8" fmla="*/ 879992 h 879992"/>
              <a:gd name="connsiteX0" fmla="*/ 618931 w 1214866"/>
              <a:gd name="connsiteY0" fmla="*/ 879992 h 879992"/>
              <a:gd name="connsiteX1" fmla="*/ 811336 w 1214866"/>
              <a:gd name="connsiteY1" fmla="*/ 800721 h 879992"/>
              <a:gd name="connsiteX2" fmla="*/ 1170142 w 1214866"/>
              <a:gd name="connsiteY2" fmla="*/ 637295 h 879992"/>
              <a:gd name="connsiteX3" fmla="*/ 1164111 w 1214866"/>
              <a:gd name="connsiteY3" fmla="*/ 176887 h 879992"/>
              <a:gd name="connsiteX4" fmla="*/ 1005959 w 1214866"/>
              <a:gd name="connsiteY4" fmla="*/ 73552 h 879992"/>
              <a:gd name="connsiteX5" fmla="*/ 451239 w 1214866"/>
              <a:gd name="connsiteY5" fmla="*/ 34449 h 879992"/>
              <a:gd name="connsiteX6" fmla="*/ 9376 w 1214866"/>
              <a:gd name="connsiteY6" fmla="*/ 595539 h 879992"/>
              <a:gd name="connsiteX7" fmla="*/ 538047 w 1214866"/>
              <a:gd name="connsiteY7" fmla="*/ 758200 h 879992"/>
              <a:gd name="connsiteX8" fmla="*/ 618931 w 1214866"/>
              <a:gd name="connsiteY8" fmla="*/ 879992 h 879992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20039 w 1203184"/>
              <a:gd name="connsiteY0" fmla="*/ 874240 h 874240"/>
              <a:gd name="connsiteX1" fmla="*/ 812444 w 1203184"/>
              <a:gd name="connsiteY1" fmla="*/ 794969 h 874240"/>
              <a:gd name="connsiteX2" fmla="*/ 1171250 w 1203184"/>
              <a:gd name="connsiteY2" fmla="*/ 631543 h 874240"/>
              <a:gd name="connsiteX3" fmla="*/ 1165219 w 1203184"/>
              <a:gd name="connsiteY3" fmla="*/ 171135 h 874240"/>
              <a:gd name="connsiteX4" fmla="*/ 990916 w 1203184"/>
              <a:gd name="connsiteY4" fmla="*/ 39669 h 874240"/>
              <a:gd name="connsiteX5" fmla="*/ 406775 w 1203184"/>
              <a:gd name="connsiteY5" fmla="*/ 50168 h 874240"/>
              <a:gd name="connsiteX6" fmla="*/ 10484 w 1203184"/>
              <a:gd name="connsiteY6" fmla="*/ 589787 h 874240"/>
              <a:gd name="connsiteX7" fmla="*/ 539155 w 1203184"/>
              <a:gd name="connsiteY7" fmla="*/ 752448 h 874240"/>
              <a:gd name="connsiteX8" fmla="*/ 620039 w 1203184"/>
              <a:gd name="connsiteY8" fmla="*/ 874240 h 874240"/>
              <a:gd name="connsiteX0" fmla="*/ 620213 w 1203358"/>
              <a:gd name="connsiteY0" fmla="*/ 867642 h 867642"/>
              <a:gd name="connsiteX1" fmla="*/ 812618 w 1203358"/>
              <a:gd name="connsiteY1" fmla="*/ 788371 h 867642"/>
              <a:gd name="connsiteX2" fmla="*/ 1171424 w 1203358"/>
              <a:gd name="connsiteY2" fmla="*/ 624945 h 867642"/>
              <a:gd name="connsiteX3" fmla="*/ 1165393 w 1203358"/>
              <a:gd name="connsiteY3" fmla="*/ 164537 h 867642"/>
              <a:gd name="connsiteX4" fmla="*/ 991090 w 1203358"/>
              <a:gd name="connsiteY4" fmla="*/ 33071 h 867642"/>
              <a:gd name="connsiteX5" fmla="*/ 406949 w 1203358"/>
              <a:gd name="connsiteY5" fmla="*/ 43570 h 867642"/>
              <a:gd name="connsiteX6" fmla="*/ 10658 w 1203358"/>
              <a:gd name="connsiteY6" fmla="*/ 583189 h 867642"/>
              <a:gd name="connsiteX7" fmla="*/ 539329 w 1203358"/>
              <a:gd name="connsiteY7" fmla="*/ 745850 h 867642"/>
              <a:gd name="connsiteX8" fmla="*/ 620213 w 1203358"/>
              <a:gd name="connsiteY8" fmla="*/ 867642 h 867642"/>
              <a:gd name="connsiteX0" fmla="*/ 621220 w 1204365"/>
              <a:gd name="connsiteY0" fmla="*/ 864871 h 864871"/>
              <a:gd name="connsiteX1" fmla="*/ 813625 w 1204365"/>
              <a:gd name="connsiteY1" fmla="*/ 785600 h 864871"/>
              <a:gd name="connsiteX2" fmla="*/ 1172431 w 1204365"/>
              <a:gd name="connsiteY2" fmla="*/ 622174 h 864871"/>
              <a:gd name="connsiteX3" fmla="*/ 1166400 w 1204365"/>
              <a:gd name="connsiteY3" fmla="*/ 161766 h 864871"/>
              <a:gd name="connsiteX4" fmla="*/ 992097 w 1204365"/>
              <a:gd name="connsiteY4" fmla="*/ 30300 h 864871"/>
              <a:gd name="connsiteX5" fmla="*/ 407956 w 1204365"/>
              <a:gd name="connsiteY5" fmla="*/ 40799 h 864871"/>
              <a:gd name="connsiteX6" fmla="*/ 11665 w 1204365"/>
              <a:gd name="connsiteY6" fmla="*/ 580418 h 864871"/>
              <a:gd name="connsiteX7" fmla="*/ 540336 w 1204365"/>
              <a:gd name="connsiteY7" fmla="*/ 743079 h 864871"/>
              <a:gd name="connsiteX8" fmla="*/ 621220 w 1204365"/>
              <a:gd name="connsiteY8" fmla="*/ 864871 h 864871"/>
              <a:gd name="connsiteX0" fmla="*/ 619935 w 1204190"/>
              <a:gd name="connsiteY0" fmla="*/ 873669 h 873669"/>
              <a:gd name="connsiteX1" fmla="*/ 812340 w 1204190"/>
              <a:gd name="connsiteY1" fmla="*/ 794398 h 873669"/>
              <a:gd name="connsiteX2" fmla="*/ 1171146 w 1204190"/>
              <a:gd name="connsiteY2" fmla="*/ 630972 h 873669"/>
              <a:gd name="connsiteX3" fmla="*/ 1165115 w 1204190"/>
              <a:gd name="connsiteY3" fmla="*/ 170564 h 873669"/>
              <a:gd name="connsiteX4" fmla="*/ 967884 w 1204190"/>
              <a:gd name="connsiteY4" fmla="*/ 40405 h 873669"/>
              <a:gd name="connsiteX5" fmla="*/ 406671 w 1204190"/>
              <a:gd name="connsiteY5" fmla="*/ 49597 h 873669"/>
              <a:gd name="connsiteX6" fmla="*/ 10380 w 1204190"/>
              <a:gd name="connsiteY6" fmla="*/ 589216 h 873669"/>
              <a:gd name="connsiteX7" fmla="*/ 539051 w 1204190"/>
              <a:gd name="connsiteY7" fmla="*/ 751877 h 873669"/>
              <a:gd name="connsiteX8" fmla="*/ 619935 w 1204190"/>
              <a:gd name="connsiteY8" fmla="*/ 873669 h 873669"/>
              <a:gd name="connsiteX0" fmla="*/ 628446 w 1212701"/>
              <a:gd name="connsiteY0" fmla="*/ 842371 h 842371"/>
              <a:gd name="connsiteX1" fmla="*/ 820851 w 1212701"/>
              <a:gd name="connsiteY1" fmla="*/ 763100 h 842371"/>
              <a:gd name="connsiteX2" fmla="*/ 1179657 w 1212701"/>
              <a:gd name="connsiteY2" fmla="*/ 599674 h 842371"/>
              <a:gd name="connsiteX3" fmla="*/ 1173626 w 1212701"/>
              <a:gd name="connsiteY3" fmla="*/ 139266 h 842371"/>
              <a:gd name="connsiteX4" fmla="*/ 976395 w 1212701"/>
              <a:gd name="connsiteY4" fmla="*/ 9107 h 842371"/>
              <a:gd name="connsiteX5" fmla="*/ 246714 w 1212701"/>
              <a:gd name="connsiteY5" fmla="*/ 97247 h 842371"/>
              <a:gd name="connsiteX6" fmla="*/ 18891 w 1212701"/>
              <a:gd name="connsiteY6" fmla="*/ 557918 h 842371"/>
              <a:gd name="connsiteX7" fmla="*/ 547562 w 1212701"/>
              <a:gd name="connsiteY7" fmla="*/ 720579 h 842371"/>
              <a:gd name="connsiteX8" fmla="*/ 628446 w 1212701"/>
              <a:gd name="connsiteY8" fmla="*/ 842371 h 842371"/>
              <a:gd name="connsiteX0" fmla="*/ 628446 w 1211895"/>
              <a:gd name="connsiteY0" fmla="*/ 842371 h 842371"/>
              <a:gd name="connsiteX1" fmla="*/ 820851 w 1211895"/>
              <a:gd name="connsiteY1" fmla="*/ 763100 h 842371"/>
              <a:gd name="connsiteX2" fmla="*/ 1178477 w 1211895"/>
              <a:gd name="connsiteY2" fmla="*/ 606951 h 842371"/>
              <a:gd name="connsiteX3" fmla="*/ 1173626 w 1211895"/>
              <a:gd name="connsiteY3" fmla="*/ 139266 h 842371"/>
              <a:gd name="connsiteX4" fmla="*/ 976395 w 1211895"/>
              <a:gd name="connsiteY4" fmla="*/ 9107 h 842371"/>
              <a:gd name="connsiteX5" fmla="*/ 246714 w 1211895"/>
              <a:gd name="connsiteY5" fmla="*/ 97247 h 842371"/>
              <a:gd name="connsiteX6" fmla="*/ 18891 w 1211895"/>
              <a:gd name="connsiteY6" fmla="*/ 557918 h 842371"/>
              <a:gd name="connsiteX7" fmla="*/ 547562 w 1211895"/>
              <a:gd name="connsiteY7" fmla="*/ 720579 h 842371"/>
              <a:gd name="connsiteX8" fmla="*/ 628446 w 1211895"/>
              <a:gd name="connsiteY8" fmla="*/ 842371 h 842371"/>
              <a:gd name="connsiteX0" fmla="*/ 628446 w 1218918"/>
              <a:gd name="connsiteY0" fmla="*/ 842371 h 842371"/>
              <a:gd name="connsiteX1" fmla="*/ 820851 w 1218918"/>
              <a:gd name="connsiteY1" fmla="*/ 763100 h 842371"/>
              <a:gd name="connsiteX2" fmla="*/ 1178477 w 1218918"/>
              <a:gd name="connsiteY2" fmla="*/ 606951 h 842371"/>
              <a:gd name="connsiteX3" fmla="*/ 1173626 w 1218918"/>
              <a:gd name="connsiteY3" fmla="*/ 139266 h 842371"/>
              <a:gd name="connsiteX4" fmla="*/ 976395 w 1218918"/>
              <a:gd name="connsiteY4" fmla="*/ 9107 h 842371"/>
              <a:gd name="connsiteX5" fmla="*/ 246714 w 1218918"/>
              <a:gd name="connsiteY5" fmla="*/ 97247 h 842371"/>
              <a:gd name="connsiteX6" fmla="*/ 18891 w 1218918"/>
              <a:gd name="connsiteY6" fmla="*/ 557918 h 842371"/>
              <a:gd name="connsiteX7" fmla="*/ 547562 w 1218918"/>
              <a:gd name="connsiteY7" fmla="*/ 720579 h 842371"/>
              <a:gd name="connsiteX8" fmla="*/ 628446 w 1218918"/>
              <a:gd name="connsiteY8" fmla="*/ 842371 h 842371"/>
              <a:gd name="connsiteX0" fmla="*/ 628446 w 1223727"/>
              <a:gd name="connsiteY0" fmla="*/ 842371 h 842371"/>
              <a:gd name="connsiteX1" fmla="*/ 820851 w 1223727"/>
              <a:gd name="connsiteY1" fmla="*/ 763100 h 842371"/>
              <a:gd name="connsiteX2" fmla="*/ 1178477 w 1223727"/>
              <a:gd name="connsiteY2" fmla="*/ 606951 h 842371"/>
              <a:gd name="connsiteX3" fmla="*/ 1173626 w 1223727"/>
              <a:gd name="connsiteY3" fmla="*/ 139266 h 842371"/>
              <a:gd name="connsiteX4" fmla="*/ 976395 w 1223727"/>
              <a:gd name="connsiteY4" fmla="*/ 9107 h 842371"/>
              <a:gd name="connsiteX5" fmla="*/ 246714 w 1223727"/>
              <a:gd name="connsiteY5" fmla="*/ 97247 h 842371"/>
              <a:gd name="connsiteX6" fmla="*/ 18891 w 1223727"/>
              <a:gd name="connsiteY6" fmla="*/ 557918 h 842371"/>
              <a:gd name="connsiteX7" fmla="*/ 547562 w 1223727"/>
              <a:gd name="connsiteY7" fmla="*/ 720579 h 842371"/>
              <a:gd name="connsiteX8" fmla="*/ 628446 w 1223727"/>
              <a:gd name="connsiteY8" fmla="*/ 842371 h 842371"/>
              <a:gd name="connsiteX0" fmla="*/ 628446 w 1232687"/>
              <a:gd name="connsiteY0" fmla="*/ 842371 h 842371"/>
              <a:gd name="connsiteX1" fmla="*/ 820851 w 1232687"/>
              <a:gd name="connsiteY1" fmla="*/ 763100 h 842371"/>
              <a:gd name="connsiteX2" fmla="*/ 1178477 w 1232687"/>
              <a:gd name="connsiteY2" fmla="*/ 606951 h 842371"/>
              <a:gd name="connsiteX3" fmla="*/ 1188606 w 1232687"/>
              <a:gd name="connsiteY3" fmla="*/ 158133 h 842371"/>
              <a:gd name="connsiteX4" fmla="*/ 976395 w 1232687"/>
              <a:gd name="connsiteY4" fmla="*/ 9107 h 842371"/>
              <a:gd name="connsiteX5" fmla="*/ 246714 w 1232687"/>
              <a:gd name="connsiteY5" fmla="*/ 97247 h 842371"/>
              <a:gd name="connsiteX6" fmla="*/ 18891 w 1232687"/>
              <a:gd name="connsiteY6" fmla="*/ 557918 h 842371"/>
              <a:gd name="connsiteX7" fmla="*/ 547562 w 1232687"/>
              <a:gd name="connsiteY7" fmla="*/ 720579 h 842371"/>
              <a:gd name="connsiteX8" fmla="*/ 628446 w 1232687"/>
              <a:gd name="connsiteY8" fmla="*/ 842371 h 842371"/>
              <a:gd name="connsiteX0" fmla="*/ 628446 w 1238631"/>
              <a:gd name="connsiteY0" fmla="*/ 842371 h 842371"/>
              <a:gd name="connsiteX1" fmla="*/ 820851 w 1238631"/>
              <a:gd name="connsiteY1" fmla="*/ 763100 h 842371"/>
              <a:gd name="connsiteX2" fmla="*/ 1178477 w 1238631"/>
              <a:gd name="connsiteY2" fmla="*/ 606951 h 842371"/>
              <a:gd name="connsiteX3" fmla="*/ 1197715 w 1238631"/>
              <a:gd name="connsiteY3" fmla="*/ 163763 h 842371"/>
              <a:gd name="connsiteX4" fmla="*/ 976395 w 1238631"/>
              <a:gd name="connsiteY4" fmla="*/ 9107 h 842371"/>
              <a:gd name="connsiteX5" fmla="*/ 246714 w 1238631"/>
              <a:gd name="connsiteY5" fmla="*/ 97247 h 842371"/>
              <a:gd name="connsiteX6" fmla="*/ 18891 w 1238631"/>
              <a:gd name="connsiteY6" fmla="*/ 557918 h 842371"/>
              <a:gd name="connsiteX7" fmla="*/ 547562 w 1238631"/>
              <a:gd name="connsiteY7" fmla="*/ 720579 h 842371"/>
              <a:gd name="connsiteX8" fmla="*/ 628446 w 1238631"/>
              <a:gd name="connsiteY8" fmla="*/ 842371 h 842371"/>
              <a:gd name="connsiteX0" fmla="*/ 632386 w 1242571"/>
              <a:gd name="connsiteY0" fmla="*/ 846766 h 846766"/>
              <a:gd name="connsiteX1" fmla="*/ 824791 w 1242571"/>
              <a:gd name="connsiteY1" fmla="*/ 767495 h 846766"/>
              <a:gd name="connsiteX2" fmla="*/ 1182417 w 1242571"/>
              <a:gd name="connsiteY2" fmla="*/ 611346 h 846766"/>
              <a:gd name="connsiteX3" fmla="*/ 1201655 w 1242571"/>
              <a:gd name="connsiteY3" fmla="*/ 168158 h 846766"/>
              <a:gd name="connsiteX4" fmla="*/ 980335 w 1242571"/>
              <a:gd name="connsiteY4" fmla="*/ 13502 h 846766"/>
              <a:gd name="connsiteX5" fmla="*/ 250654 w 1242571"/>
              <a:gd name="connsiteY5" fmla="*/ 101642 h 846766"/>
              <a:gd name="connsiteX6" fmla="*/ 22831 w 1242571"/>
              <a:gd name="connsiteY6" fmla="*/ 562313 h 846766"/>
              <a:gd name="connsiteX7" fmla="*/ 551502 w 1242571"/>
              <a:gd name="connsiteY7" fmla="*/ 724974 h 846766"/>
              <a:gd name="connsiteX8" fmla="*/ 632386 w 1242571"/>
              <a:gd name="connsiteY8" fmla="*/ 846766 h 846766"/>
              <a:gd name="connsiteX0" fmla="*/ 633056 w 1243241"/>
              <a:gd name="connsiteY0" fmla="*/ 846832 h 846832"/>
              <a:gd name="connsiteX1" fmla="*/ 825461 w 1243241"/>
              <a:gd name="connsiteY1" fmla="*/ 767561 h 846832"/>
              <a:gd name="connsiteX2" fmla="*/ 1183087 w 1243241"/>
              <a:gd name="connsiteY2" fmla="*/ 611412 h 846832"/>
              <a:gd name="connsiteX3" fmla="*/ 1202325 w 1243241"/>
              <a:gd name="connsiteY3" fmla="*/ 168224 h 846832"/>
              <a:gd name="connsiteX4" fmla="*/ 981005 w 1243241"/>
              <a:gd name="connsiteY4" fmla="*/ 13568 h 846832"/>
              <a:gd name="connsiteX5" fmla="*/ 245994 w 1243241"/>
              <a:gd name="connsiteY5" fmla="*/ 86692 h 846832"/>
              <a:gd name="connsiteX6" fmla="*/ 23501 w 1243241"/>
              <a:gd name="connsiteY6" fmla="*/ 562379 h 846832"/>
              <a:gd name="connsiteX7" fmla="*/ 552172 w 1243241"/>
              <a:gd name="connsiteY7" fmla="*/ 725040 h 846832"/>
              <a:gd name="connsiteX8" fmla="*/ 633056 w 1243241"/>
              <a:gd name="connsiteY8" fmla="*/ 846832 h 846832"/>
              <a:gd name="connsiteX0" fmla="*/ 633056 w 1243241"/>
              <a:gd name="connsiteY0" fmla="*/ 848503 h 848503"/>
              <a:gd name="connsiteX1" fmla="*/ 825461 w 1243241"/>
              <a:gd name="connsiteY1" fmla="*/ 769232 h 848503"/>
              <a:gd name="connsiteX2" fmla="*/ 1183087 w 1243241"/>
              <a:gd name="connsiteY2" fmla="*/ 613083 h 848503"/>
              <a:gd name="connsiteX3" fmla="*/ 1202325 w 1243241"/>
              <a:gd name="connsiteY3" fmla="*/ 169895 h 848503"/>
              <a:gd name="connsiteX4" fmla="*/ 981005 w 1243241"/>
              <a:gd name="connsiteY4" fmla="*/ 15239 h 848503"/>
              <a:gd name="connsiteX5" fmla="*/ 245994 w 1243241"/>
              <a:gd name="connsiteY5" fmla="*/ 88363 h 848503"/>
              <a:gd name="connsiteX6" fmla="*/ 23501 w 1243241"/>
              <a:gd name="connsiteY6" fmla="*/ 564050 h 848503"/>
              <a:gd name="connsiteX7" fmla="*/ 552172 w 1243241"/>
              <a:gd name="connsiteY7" fmla="*/ 726711 h 848503"/>
              <a:gd name="connsiteX8" fmla="*/ 633056 w 1243241"/>
              <a:gd name="connsiteY8" fmla="*/ 848503 h 848503"/>
              <a:gd name="connsiteX0" fmla="*/ 633056 w 1243241"/>
              <a:gd name="connsiteY0" fmla="*/ 852489 h 852489"/>
              <a:gd name="connsiteX1" fmla="*/ 825461 w 1243241"/>
              <a:gd name="connsiteY1" fmla="*/ 773218 h 852489"/>
              <a:gd name="connsiteX2" fmla="*/ 1183087 w 1243241"/>
              <a:gd name="connsiteY2" fmla="*/ 617069 h 852489"/>
              <a:gd name="connsiteX3" fmla="*/ 1202325 w 1243241"/>
              <a:gd name="connsiteY3" fmla="*/ 173881 h 852489"/>
              <a:gd name="connsiteX4" fmla="*/ 981005 w 1243241"/>
              <a:gd name="connsiteY4" fmla="*/ 19225 h 852489"/>
              <a:gd name="connsiteX5" fmla="*/ 245994 w 1243241"/>
              <a:gd name="connsiteY5" fmla="*/ 92349 h 852489"/>
              <a:gd name="connsiteX6" fmla="*/ 23501 w 1243241"/>
              <a:gd name="connsiteY6" fmla="*/ 568036 h 852489"/>
              <a:gd name="connsiteX7" fmla="*/ 552172 w 1243241"/>
              <a:gd name="connsiteY7" fmla="*/ 730697 h 852489"/>
              <a:gd name="connsiteX8" fmla="*/ 633056 w 1243241"/>
              <a:gd name="connsiteY8" fmla="*/ 852489 h 852489"/>
              <a:gd name="connsiteX0" fmla="*/ 633056 w 1238870"/>
              <a:gd name="connsiteY0" fmla="*/ 852489 h 852489"/>
              <a:gd name="connsiteX1" fmla="*/ 825461 w 1238870"/>
              <a:gd name="connsiteY1" fmla="*/ 773218 h 852489"/>
              <a:gd name="connsiteX2" fmla="*/ 1183087 w 1238870"/>
              <a:gd name="connsiteY2" fmla="*/ 617069 h 852489"/>
              <a:gd name="connsiteX3" fmla="*/ 1202325 w 1238870"/>
              <a:gd name="connsiteY3" fmla="*/ 173881 h 852489"/>
              <a:gd name="connsiteX4" fmla="*/ 981005 w 1238870"/>
              <a:gd name="connsiteY4" fmla="*/ 19225 h 852489"/>
              <a:gd name="connsiteX5" fmla="*/ 245994 w 1238870"/>
              <a:gd name="connsiteY5" fmla="*/ 92349 h 852489"/>
              <a:gd name="connsiteX6" fmla="*/ 23501 w 1238870"/>
              <a:gd name="connsiteY6" fmla="*/ 568036 h 852489"/>
              <a:gd name="connsiteX7" fmla="*/ 552172 w 1238870"/>
              <a:gd name="connsiteY7" fmla="*/ 730697 h 852489"/>
              <a:gd name="connsiteX8" fmla="*/ 633056 w 1238870"/>
              <a:gd name="connsiteY8" fmla="*/ 852489 h 852489"/>
              <a:gd name="connsiteX0" fmla="*/ 633056 w 1237972"/>
              <a:gd name="connsiteY0" fmla="*/ 852489 h 852489"/>
              <a:gd name="connsiteX1" fmla="*/ 825461 w 1237972"/>
              <a:gd name="connsiteY1" fmla="*/ 773218 h 852489"/>
              <a:gd name="connsiteX2" fmla="*/ 1183087 w 1237972"/>
              <a:gd name="connsiteY2" fmla="*/ 617069 h 852489"/>
              <a:gd name="connsiteX3" fmla="*/ 1202325 w 1237972"/>
              <a:gd name="connsiteY3" fmla="*/ 173881 h 852489"/>
              <a:gd name="connsiteX4" fmla="*/ 981005 w 1237972"/>
              <a:gd name="connsiteY4" fmla="*/ 19225 h 852489"/>
              <a:gd name="connsiteX5" fmla="*/ 245994 w 1237972"/>
              <a:gd name="connsiteY5" fmla="*/ 92349 h 852489"/>
              <a:gd name="connsiteX6" fmla="*/ 23501 w 1237972"/>
              <a:gd name="connsiteY6" fmla="*/ 568036 h 852489"/>
              <a:gd name="connsiteX7" fmla="*/ 552172 w 1237972"/>
              <a:gd name="connsiteY7" fmla="*/ 730697 h 852489"/>
              <a:gd name="connsiteX8" fmla="*/ 633056 w 1237972"/>
              <a:gd name="connsiteY8" fmla="*/ 852489 h 852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7972" h="852489">
                <a:moveTo>
                  <a:pt x="633056" y="852489"/>
                </a:moveTo>
                <a:cubicBezTo>
                  <a:pt x="716495" y="841059"/>
                  <a:pt x="733789" y="812455"/>
                  <a:pt x="825461" y="773218"/>
                </a:cubicBezTo>
                <a:cubicBezTo>
                  <a:pt x="917133" y="733981"/>
                  <a:pt x="1120276" y="716959"/>
                  <a:pt x="1183087" y="617069"/>
                </a:cubicBezTo>
                <a:cubicBezTo>
                  <a:pt x="1245898" y="517180"/>
                  <a:pt x="1258148" y="283568"/>
                  <a:pt x="1202325" y="173881"/>
                </a:cubicBezTo>
                <a:cubicBezTo>
                  <a:pt x="1146502" y="64194"/>
                  <a:pt x="1083676" y="36572"/>
                  <a:pt x="981005" y="19225"/>
                </a:cubicBezTo>
                <a:cubicBezTo>
                  <a:pt x="823274" y="-7425"/>
                  <a:pt x="446352" y="-23746"/>
                  <a:pt x="245994" y="92349"/>
                </a:cubicBezTo>
                <a:cubicBezTo>
                  <a:pt x="45636" y="208444"/>
                  <a:pt x="-47145" y="246094"/>
                  <a:pt x="23501" y="568036"/>
                </a:cubicBezTo>
                <a:cubicBezTo>
                  <a:pt x="51046" y="756743"/>
                  <a:pt x="510357" y="722029"/>
                  <a:pt x="552172" y="730697"/>
                </a:cubicBezTo>
                <a:cubicBezTo>
                  <a:pt x="733623" y="767368"/>
                  <a:pt x="633056" y="852489"/>
                  <a:pt x="633056" y="852489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D415F49B-3CBC-46CF-AFB5-988852D0479E}"/>
              </a:ext>
            </a:extLst>
          </p:cNvPr>
          <p:cNvSpPr/>
          <p:nvPr/>
        </p:nvSpPr>
        <p:spPr>
          <a:xfrm rot="21133683" flipH="1">
            <a:off x="1010574" y="456230"/>
            <a:ext cx="9378187" cy="5238589"/>
          </a:xfrm>
          <a:custGeom>
            <a:avLst/>
            <a:gdLst>
              <a:gd name="connsiteX0" fmla="*/ 628580 w 1248448"/>
              <a:gd name="connsiteY0" fmla="*/ 873029 h 873038"/>
              <a:gd name="connsiteX1" fmla="*/ 820985 w 1248448"/>
              <a:gd name="connsiteY1" fmla="*/ 803115 h 873038"/>
              <a:gd name="connsiteX2" fmla="*/ 1179791 w 1248448"/>
              <a:gd name="connsiteY2" fmla="*/ 630332 h 873038"/>
              <a:gd name="connsiteX3" fmla="*/ 1178744 w 1248448"/>
              <a:gd name="connsiteY3" fmla="*/ 192753 h 873038"/>
              <a:gd name="connsiteX4" fmla="*/ 459416 w 1248448"/>
              <a:gd name="connsiteY4" fmla="*/ 32447 h 873038"/>
              <a:gd name="connsiteX5" fmla="*/ 7264 w 1248448"/>
              <a:gd name="connsiteY5" fmla="*/ 595184 h 873038"/>
              <a:gd name="connsiteX6" fmla="*/ 545617 w 1248448"/>
              <a:gd name="connsiteY6" fmla="*/ 737202 h 873038"/>
              <a:gd name="connsiteX7" fmla="*/ 628580 w 1248448"/>
              <a:gd name="connsiteY7" fmla="*/ 873029 h 873038"/>
              <a:gd name="connsiteX0" fmla="*/ 628618 w 1248446"/>
              <a:gd name="connsiteY0" fmla="*/ 873038 h 873038"/>
              <a:gd name="connsiteX1" fmla="*/ 821023 w 1248446"/>
              <a:gd name="connsiteY1" fmla="*/ 803124 h 873038"/>
              <a:gd name="connsiteX2" fmla="*/ 1179829 w 1248446"/>
              <a:gd name="connsiteY2" fmla="*/ 630341 h 873038"/>
              <a:gd name="connsiteX3" fmla="*/ 1178782 w 1248446"/>
              <a:gd name="connsiteY3" fmla="*/ 192762 h 873038"/>
              <a:gd name="connsiteX4" fmla="*/ 459454 w 1248446"/>
              <a:gd name="connsiteY4" fmla="*/ 32456 h 873038"/>
              <a:gd name="connsiteX5" fmla="*/ 7302 w 1248446"/>
              <a:gd name="connsiteY5" fmla="*/ 595193 h 873038"/>
              <a:gd name="connsiteX6" fmla="*/ 547734 w 1248446"/>
              <a:gd name="connsiteY6" fmla="*/ 751246 h 873038"/>
              <a:gd name="connsiteX7" fmla="*/ 628618 w 1248446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49939"/>
              <a:gd name="connsiteY0" fmla="*/ 873038 h 873038"/>
              <a:gd name="connsiteX1" fmla="*/ 828272 w 1249939"/>
              <a:gd name="connsiteY1" fmla="*/ 793767 h 873038"/>
              <a:gd name="connsiteX2" fmla="*/ 1187078 w 1249939"/>
              <a:gd name="connsiteY2" fmla="*/ 630341 h 873038"/>
              <a:gd name="connsiteX3" fmla="*/ 1186031 w 1249939"/>
              <a:gd name="connsiteY3" fmla="*/ 192762 h 873038"/>
              <a:gd name="connsiteX4" fmla="*/ 466703 w 1249939"/>
              <a:gd name="connsiteY4" fmla="*/ 32456 h 873038"/>
              <a:gd name="connsiteX5" fmla="*/ 14551 w 1249939"/>
              <a:gd name="connsiteY5" fmla="*/ 595193 h 873038"/>
              <a:gd name="connsiteX6" fmla="*/ 554983 w 1249939"/>
              <a:gd name="connsiteY6" fmla="*/ 751246 h 873038"/>
              <a:gd name="connsiteX7" fmla="*/ 635867 w 1249939"/>
              <a:gd name="connsiteY7" fmla="*/ 873038 h 873038"/>
              <a:gd name="connsiteX0" fmla="*/ 615218 w 1229290"/>
              <a:gd name="connsiteY0" fmla="*/ 861281 h 861281"/>
              <a:gd name="connsiteX1" fmla="*/ 807623 w 1229290"/>
              <a:gd name="connsiteY1" fmla="*/ 782010 h 861281"/>
              <a:gd name="connsiteX2" fmla="*/ 1166429 w 1229290"/>
              <a:gd name="connsiteY2" fmla="*/ 618584 h 861281"/>
              <a:gd name="connsiteX3" fmla="*/ 1165382 w 1229290"/>
              <a:gd name="connsiteY3" fmla="*/ 181005 h 861281"/>
              <a:gd name="connsiteX4" fmla="*/ 446054 w 1229290"/>
              <a:gd name="connsiteY4" fmla="*/ 20699 h 861281"/>
              <a:gd name="connsiteX5" fmla="*/ 5663 w 1229290"/>
              <a:gd name="connsiteY5" fmla="*/ 576828 h 861281"/>
              <a:gd name="connsiteX6" fmla="*/ 534334 w 1229290"/>
              <a:gd name="connsiteY6" fmla="*/ 739489 h 861281"/>
              <a:gd name="connsiteX7" fmla="*/ 615218 w 1229290"/>
              <a:gd name="connsiteY7" fmla="*/ 861281 h 861281"/>
              <a:gd name="connsiteX0" fmla="*/ 619617 w 1233689"/>
              <a:gd name="connsiteY0" fmla="*/ 861281 h 861281"/>
              <a:gd name="connsiteX1" fmla="*/ 812022 w 1233689"/>
              <a:gd name="connsiteY1" fmla="*/ 782010 h 861281"/>
              <a:gd name="connsiteX2" fmla="*/ 1170828 w 1233689"/>
              <a:gd name="connsiteY2" fmla="*/ 618584 h 861281"/>
              <a:gd name="connsiteX3" fmla="*/ 1169781 w 1233689"/>
              <a:gd name="connsiteY3" fmla="*/ 181005 h 861281"/>
              <a:gd name="connsiteX4" fmla="*/ 450453 w 1233689"/>
              <a:gd name="connsiteY4" fmla="*/ 20699 h 861281"/>
              <a:gd name="connsiteX5" fmla="*/ 10062 w 1233689"/>
              <a:gd name="connsiteY5" fmla="*/ 576828 h 861281"/>
              <a:gd name="connsiteX6" fmla="*/ 538733 w 1233689"/>
              <a:gd name="connsiteY6" fmla="*/ 739489 h 861281"/>
              <a:gd name="connsiteX7" fmla="*/ 619617 w 1233689"/>
              <a:gd name="connsiteY7" fmla="*/ 861281 h 861281"/>
              <a:gd name="connsiteX0" fmla="*/ 619579 w 1239236"/>
              <a:gd name="connsiteY0" fmla="*/ 863398 h 863398"/>
              <a:gd name="connsiteX1" fmla="*/ 811984 w 1239236"/>
              <a:gd name="connsiteY1" fmla="*/ 784127 h 863398"/>
              <a:gd name="connsiteX2" fmla="*/ 1170790 w 1239236"/>
              <a:gd name="connsiteY2" fmla="*/ 620701 h 863398"/>
              <a:gd name="connsiteX3" fmla="*/ 1169743 w 1239236"/>
              <a:gd name="connsiteY3" fmla="*/ 183122 h 863398"/>
              <a:gd name="connsiteX4" fmla="*/ 451887 w 1239236"/>
              <a:gd name="connsiteY4" fmla="*/ 17855 h 863398"/>
              <a:gd name="connsiteX5" fmla="*/ 10024 w 1239236"/>
              <a:gd name="connsiteY5" fmla="*/ 578945 h 863398"/>
              <a:gd name="connsiteX6" fmla="*/ 538695 w 1239236"/>
              <a:gd name="connsiteY6" fmla="*/ 741606 h 863398"/>
              <a:gd name="connsiteX7" fmla="*/ 619579 w 1239236"/>
              <a:gd name="connsiteY7" fmla="*/ 863398 h 863398"/>
              <a:gd name="connsiteX0" fmla="*/ 623569 w 1243226"/>
              <a:gd name="connsiteY0" fmla="*/ 870437 h 870437"/>
              <a:gd name="connsiteX1" fmla="*/ 815974 w 1243226"/>
              <a:gd name="connsiteY1" fmla="*/ 791166 h 870437"/>
              <a:gd name="connsiteX2" fmla="*/ 1174780 w 1243226"/>
              <a:gd name="connsiteY2" fmla="*/ 627740 h 870437"/>
              <a:gd name="connsiteX3" fmla="*/ 1173733 w 1243226"/>
              <a:gd name="connsiteY3" fmla="*/ 190161 h 870437"/>
              <a:gd name="connsiteX4" fmla="*/ 455877 w 1243226"/>
              <a:gd name="connsiteY4" fmla="*/ 24894 h 870437"/>
              <a:gd name="connsiteX5" fmla="*/ 14014 w 1243226"/>
              <a:gd name="connsiteY5" fmla="*/ 585984 h 870437"/>
              <a:gd name="connsiteX6" fmla="*/ 542685 w 1243226"/>
              <a:gd name="connsiteY6" fmla="*/ 748645 h 870437"/>
              <a:gd name="connsiteX7" fmla="*/ 623569 w 1243226"/>
              <a:gd name="connsiteY7" fmla="*/ 870437 h 870437"/>
              <a:gd name="connsiteX0" fmla="*/ 624861 w 1244518"/>
              <a:gd name="connsiteY0" fmla="*/ 869274 h 869274"/>
              <a:gd name="connsiteX1" fmla="*/ 817266 w 1244518"/>
              <a:gd name="connsiteY1" fmla="*/ 790003 h 869274"/>
              <a:gd name="connsiteX2" fmla="*/ 1176072 w 1244518"/>
              <a:gd name="connsiteY2" fmla="*/ 626577 h 869274"/>
              <a:gd name="connsiteX3" fmla="*/ 1175025 w 1244518"/>
              <a:gd name="connsiteY3" fmla="*/ 188998 h 869274"/>
              <a:gd name="connsiteX4" fmla="*/ 457169 w 1244518"/>
              <a:gd name="connsiteY4" fmla="*/ 23731 h 869274"/>
              <a:gd name="connsiteX5" fmla="*/ 15306 w 1244518"/>
              <a:gd name="connsiteY5" fmla="*/ 584821 h 869274"/>
              <a:gd name="connsiteX6" fmla="*/ 543977 w 1244518"/>
              <a:gd name="connsiteY6" fmla="*/ 747482 h 869274"/>
              <a:gd name="connsiteX7" fmla="*/ 624861 w 1244518"/>
              <a:gd name="connsiteY7" fmla="*/ 869274 h 869274"/>
              <a:gd name="connsiteX0" fmla="*/ 619558 w 1235941"/>
              <a:gd name="connsiteY0" fmla="*/ 867295 h 867295"/>
              <a:gd name="connsiteX1" fmla="*/ 811963 w 1235941"/>
              <a:gd name="connsiteY1" fmla="*/ 788024 h 867295"/>
              <a:gd name="connsiteX2" fmla="*/ 1170769 w 1235941"/>
              <a:gd name="connsiteY2" fmla="*/ 624598 h 867295"/>
              <a:gd name="connsiteX3" fmla="*/ 1164738 w 1235941"/>
              <a:gd name="connsiteY3" fmla="*/ 164190 h 867295"/>
              <a:gd name="connsiteX4" fmla="*/ 451866 w 1235941"/>
              <a:gd name="connsiteY4" fmla="*/ 21752 h 867295"/>
              <a:gd name="connsiteX5" fmla="*/ 10003 w 1235941"/>
              <a:gd name="connsiteY5" fmla="*/ 582842 h 867295"/>
              <a:gd name="connsiteX6" fmla="*/ 538674 w 1235941"/>
              <a:gd name="connsiteY6" fmla="*/ 745503 h 867295"/>
              <a:gd name="connsiteX7" fmla="*/ 619558 w 1235941"/>
              <a:gd name="connsiteY7" fmla="*/ 867295 h 867295"/>
              <a:gd name="connsiteX0" fmla="*/ 622435 w 1238818"/>
              <a:gd name="connsiteY0" fmla="*/ 868328 h 868328"/>
              <a:gd name="connsiteX1" fmla="*/ 814840 w 1238818"/>
              <a:gd name="connsiteY1" fmla="*/ 789057 h 868328"/>
              <a:gd name="connsiteX2" fmla="*/ 1173646 w 1238818"/>
              <a:gd name="connsiteY2" fmla="*/ 625631 h 868328"/>
              <a:gd name="connsiteX3" fmla="*/ 1167615 w 1238818"/>
              <a:gd name="connsiteY3" fmla="*/ 165223 h 868328"/>
              <a:gd name="connsiteX4" fmla="*/ 454743 w 1238818"/>
              <a:gd name="connsiteY4" fmla="*/ 22785 h 868328"/>
              <a:gd name="connsiteX5" fmla="*/ 12880 w 1238818"/>
              <a:gd name="connsiteY5" fmla="*/ 583875 h 868328"/>
              <a:gd name="connsiteX6" fmla="*/ 541551 w 1238818"/>
              <a:gd name="connsiteY6" fmla="*/ 746536 h 868328"/>
              <a:gd name="connsiteX7" fmla="*/ 622435 w 1238818"/>
              <a:gd name="connsiteY7" fmla="*/ 868328 h 868328"/>
              <a:gd name="connsiteX0" fmla="*/ 618931 w 1201319"/>
              <a:gd name="connsiteY0" fmla="*/ 879992 h 879992"/>
              <a:gd name="connsiteX1" fmla="*/ 811336 w 1201319"/>
              <a:gd name="connsiteY1" fmla="*/ 800721 h 879992"/>
              <a:gd name="connsiteX2" fmla="*/ 1170142 w 1201319"/>
              <a:gd name="connsiteY2" fmla="*/ 637295 h 879992"/>
              <a:gd name="connsiteX3" fmla="*/ 1164111 w 1201319"/>
              <a:gd name="connsiteY3" fmla="*/ 176887 h 879992"/>
              <a:gd name="connsiteX4" fmla="*/ 1005959 w 1201319"/>
              <a:gd name="connsiteY4" fmla="*/ 73552 h 879992"/>
              <a:gd name="connsiteX5" fmla="*/ 451239 w 1201319"/>
              <a:gd name="connsiteY5" fmla="*/ 34449 h 879992"/>
              <a:gd name="connsiteX6" fmla="*/ 9376 w 1201319"/>
              <a:gd name="connsiteY6" fmla="*/ 595539 h 879992"/>
              <a:gd name="connsiteX7" fmla="*/ 538047 w 1201319"/>
              <a:gd name="connsiteY7" fmla="*/ 758200 h 879992"/>
              <a:gd name="connsiteX8" fmla="*/ 618931 w 1201319"/>
              <a:gd name="connsiteY8" fmla="*/ 879992 h 879992"/>
              <a:gd name="connsiteX0" fmla="*/ 618931 w 1214866"/>
              <a:gd name="connsiteY0" fmla="*/ 879992 h 879992"/>
              <a:gd name="connsiteX1" fmla="*/ 811336 w 1214866"/>
              <a:gd name="connsiteY1" fmla="*/ 800721 h 879992"/>
              <a:gd name="connsiteX2" fmla="*/ 1170142 w 1214866"/>
              <a:gd name="connsiteY2" fmla="*/ 637295 h 879992"/>
              <a:gd name="connsiteX3" fmla="*/ 1164111 w 1214866"/>
              <a:gd name="connsiteY3" fmla="*/ 176887 h 879992"/>
              <a:gd name="connsiteX4" fmla="*/ 1005959 w 1214866"/>
              <a:gd name="connsiteY4" fmla="*/ 73552 h 879992"/>
              <a:gd name="connsiteX5" fmla="*/ 451239 w 1214866"/>
              <a:gd name="connsiteY5" fmla="*/ 34449 h 879992"/>
              <a:gd name="connsiteX6" fmla="*/ 9376 w 1214866"/>
              <a:gd name="connsiteY6" fmla="*/ 595539 h 879992"/>
              <a:gd name="connsiteX7" fmla="*/ 538047 w 1214866"/>
              <a:gd name="connsiteY7" fmla="*/ 758200 h 879992"/>
              <a:gd name="connsiteX8" fmla="*/ 618931 w 1214866"/>
              <a:gd name="connsiteY8" fmla="*/ 879992 h 879992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20039 w 1203184"/>
              <a:gd name="connsiteY0" fmla="*/ 874240 h 874240"/>
              <a:gd name="connsiteX1" fmla="*/ 812444 w 1203184"/>
              <a:gd name="connsiteY1" fmla="*/ 794969 h 874240"/>
              <a:gd name="connsiteX2" fmla="*/ 1171250 w 1203184"/>
              <a:gd name="connsiteY2" fmla="*/ 631543 h 874240"/>
              <a:gd name="connsiteX3" fmla="*/ 1165219 w 1203184"/>
              <a:gd name="connsiteY3" fmla="*/ 171135 h 874240"/>
              <a:gd name="connsiteX4" fmla="*/ 990916 w 1203184"/>
              <a:gd name="connsiteY4" fmla="*/ 39669 h 874240"/>
              <a:gd name="connsiteX5" fmla="*/ 406775 w 1203184"/>
              <a:gd name="connsiteY5" fmla="*/ 50168 h 874240"/>
              <a:gd name="connsiteX6" fmla="*/ 10484 w 1203184"/>
              <a:gd name="connsiteY6" fmla="*/ 589787 h 874240"/>
              <a:gd name="connsiteX7" fmla="*/ 539155 w 1203184"/>
              <a:gd name="connsiteY7" fmla="*/ 752448 h 874240"/>
              <a:gd name="connsiteX8" fmla="*/ 620039 w 1203184"/>
              <a:gd name="connsiteY8" fmla="*/ 874240 h 874240"/>
              <a:gd name="connsiteX0" fmla="*/ 620213 w 1203358"/>
              <a:gd name="connsiteY0" fmla="*/ 867642 h 867642"/>
              <a:gd name="connsiteX1" fmla="*/ 812618 w 1203358"/>
              <a:gd name="connsiteY1" fmla="*/ 788371 h 867642"/>
              <a:gd name="connsiteX2" fmla="*/ 1171424 w 1203358"/>
              <a:gd name="connsiteY2" fmla="*/ 624945 h 867642"/>
              <a:gd name="connsiteX3" fmla="*/ 1165393 w 1203358"/>
              <a:gd name="connsiteY3" fmla="*/ 164537 h 867642"/>
              <a:gd name="connsiteX4" fmla="*/ 991090 w 1203358"/>
              <a:gd name="connsiteY4" fmla="*/ 33071 h 867642"/>
              <a:gd name="connsiteX5" fmla="*/ 406949 w 1203358"/>
              <a:gd name="connsiteY5" fmla="*/ 43570 h 867642"/>
              <a:gd name="connsiteX6" fmla="*/ 10658 w 1203358"/>
              <a:gd name="connsiteY6" fmla="*/ 583189 h 867642"/>
              <a:gd name="connsiteX7" fmla="*/ 539329 w 1203358"/>
              <a:gd name="connsiteY7" fmla="*/ 745850 h 867642"/>
              <a:gd name="connsiteX8" fmla="*/ 620213 w 1203358"/>
              <a:gd name="connsiteY8" fmla="*/ 867642 h 867642"/>
              <a:gd name="connsiteX0" fmla="*/ 621220 w 1204365"/>
              <a:gd name="connsiteY0" fmla="*/ 864871 h 864871"/>
              <a:gd name="connsiteX1" fmla="*/ 813625 w 1204365"/>
              <a:gd name="connsiteY1" fmla="*/ 785600 h 864871"/>
              <a:gd name="connsiteX2" fmla="*/ 1172431 w 1204365"/>
              <a:gd name="connsiteY2" fmla="*/ 622174 h 864871"/>
              <a:gd name="connsiteX3" fmla="*/ 1166400 w 1204365"/>
              <a:gd name="connsiteY3" fmla="*/ 161766 h 864871"/>
              <a:gd name="connsiteX4" fmla="*/ 992097 w 1204365"/>
              <a:gd name="connsiteY4" fmla="*/ 30300 h 864871"/>
              <a:gd name="connsiteX5" fmla="*/ 407956 w 1204365"/>
              <a:gd name="connsiteY5" fmla="*/ 40799 h 864871"/>
              <a:gd name="connsiteX6" fmla="*/ 11665 w 1204365"/>
              <a:gd name="connsiteY6" fmla="*/ 580418 h 864871"/>
              <a:gd name="connsiteX7" fmla="*/ 540336 w 1204365"/>
              <a:gd name="connsiteY7" fmla="*/ 743079 h 864871"/>
              <a:gd name="connsiteX8" fmla="*/ 621220 w 1204365"/>
              <a:gd name="connsiteY8" fmla="*/ 864871 h 864871"/>
              <a:gd name="connsiteX0" fmla="*/ 619935 w 1204190"/>
              <a:gd name="connsiteY0" fmla="*/ 873669 h 873669"/>
              <a:gd name="connsiteX1" fmla="*/ 812340 w 1204190"/>
              <a:gd name="connsiteY1" fmla="*/ 794398 h 873669"/>
              <a:gd name="connsiteX2" fmla="*/ 1171146 w 1204190"/>
              <a:gd name="connsiteY2" fmla="*/ 630972 h 873669"/>
              <a:gd name="connsiteX3" fmla="*/ 1165115 w 1204190"/>
              <a:gd name="connsiteY3" fmla="*/ 170564 h 873669"/>
              <a:gd name="connsiteX4" fmla="*/ 967884 w 1204190"/>
              <a:gd name="connsiteY4" fmla="*/ 40405 h 873669"/>
              <a:gd name="connsiteX5" fmla="*/ 406671 w 1204190"/>
              <a:gd name="connsiteY5" fmla="*/ 49597 h 873669"/>
              <a:gd name="connsiteX6" fmla="*/ 10380 w 1204190"/>
              <a:gd name="connsiteY6" fmla="*/ 589216 h 873669"/>
              <a:gd name="connsiteX7" fmla="*/ 539051 w 1204190"/>
              <a:gd name="connsiteY7" fmla="*/ 751877 h 873669"/>
              <a:gd name="connsiteX8" fmla="*/ 619935 w 1204190"/>
              <a:gd name="connsiteY8" fmla="*/ 873669 h 873669"/>
              <a:gd name="connsiteX0" fmla="*/ 628446 w 1212701"/>
              <a:gd name="connsiteY0" fmla="*/ 842371 h 842371"/>
              <a:gd name="connsiteX1" fmla="*/ 820851 w 1212701"/>
              <a:gd name="connsiteY1" fmla="*/ 763100 h 842371"/>
              <a:gd name="connsiteX2" fmla="*/ 1179657 w 1212701"/>
              <a:gd name="connsiteY2" fmla="*/ 599674 h 842371"/>
              <a:gd name="connsiteX3" fmla="*/ 1173626 w 1212701"/>
              <a:gd name="connsiteY3" fmla="*/ 139266 h 842371"/>
              <a:gd name="connsiteX4" fmla="*/ 976395 w 1212701"/>
              <a:gd name="connsiteY4" fmla="*/ 9107 h 842371"/>
              <a:gd name="connsiteX5" fmla="*/ 246714 w 1212701"/>
              <a:gd name="connsiteY5" fmla="*/ 97247 h 842371"/>
              <a:gd name="connsiteX6" fmla="*/ 18891 w 1212701"/>
              <a:gd name="connsiteY6" fmla="*/ 557918 h 842371"/>
              <a:gd name="connsiteX7" fmla="*/ 547562 w 1212701"/>
              <a:gd name="connsiteY7" fmla="*/ 720579 h 842371"/>
              <a:gd name="connsiteX8" fmla="*/ 628446 w 1212701"/>
              <a:gd name="connsiteY8" fmla="*/ 842371 h 842371"/>
              <a:gd name="connsiteX0" fmla="*/ 628446 w 1211895"/>
              <a:gd name="connsiteY0" fmla="*/ 842371 h 842371"/>
              <a:gd name="connsiteX1" fmla="*/ 820851 w 1211895"/>
              <a:gd name="connsiteY1" fmla="*/ 763100 h 842371"/>
              <a:gd name="connsiteX2" fmla="*/ 1178477 w 1211895"/>
              <a:gd name="connsiteY2" fmla="*/ 606951 h 842371"/>
              <a:gd name="connsiteX3" fmla="*/ 1173626 w 1211895"/>
              <a:gd name="connsiteY3" fmla="*/ 139266 h 842371"/>
              <a:gd name="connsiteX4" fmla="*/ 976395 w 1211895"/>
              <a:gd name="connsiteY4" fmla="*/ 9107 h 842371"/>
              <a:gd name="connsiteX5" fmla="*/ 246714 w 1211895"/>
              <a:gd name="connsiteY5" fmla="*/ 97247 h 842371"/>
              <a:gd name="connsiteX6" fmla="*/ 18891 w 1211895"/>
              <a:gd name="connsiteY6" fmla="*/ 557918 h 842371"/>
              <a:gd name="connsiteX7" fmla="*/ 547562 w 1211895"/>
              <a:gd name="connsiteY7" fmla="*/ 720579 h 842371"/>
              <a:gd name="connsiteX8" fmla="*/ 628446 w 1211895"/>
              <a:gd name="connsiteY8" fmla="*/ 842371 h 842371"/>
              <a:gd name="connsiteX0" fmla="*/ 628446 w 1218918"/>
              <a:gd name="connsiteY0" fmla="*/ 842371 h 842371"/>
              <a:gd name="connsiteX1" fmla="*/ 820851 w 1218918"/>
              <a:gd name="connsiteY1" fmla="*/ 763100 h 842371"/>
              <a:gd name="connsiteX2" fmla="*/ 1178477 w 1218918"/>
              <a:gd name="connsiteY2" fmla="*/ 606951 h 842371"/>
              <a:gd name="connsiteX3" fmla="*/ 1173626 w 1218918"/>
              <a:gd name="connsiteY3" fmla="*/ 139266 h 842371"/>
              <a:gd name="connsiteX4" fmla="*/ 976395 w 1218918"/>
              <a:gd name="connsiteY4" fmla="*/ 9107 h 842371"/>
              <a:gd name="connsiteX5" fmla="*/ 246714 w 1218918"/>
              <a:gd name="connsiteY5" fmla="*/ 97247 h 842371"/>
              <a:gd name="connsiteX6" fmla="*/ 18891 w 1218918"/>
              <a:gd name="connsiteY6" fmla="*/ 557918 h 842371"/>
              <a:gd name="connsiteX7" fmla="*/ 547562 w 1218918"/>
              <a:gd name="connsiteY7" fmla="*/ 720579 h 842371"/>
              <a:gd name="connsiteX8" fmla="*/ 628446 w 1218918"/>
              <a:gd name="connsiteY8" fmla="*/ 842371 h 842371"/>
              <a:gd name="connsiteX0" fmla="*/ 628446 w 1223727"/>
              <a:gd name="connsiteY0" fmla="*/ 842371 h 842371"/>
              <a:gd name="connsiteX1" fmla="*/ 820851 w 1223727"/>
              <a:gd name="connsiteY1" fmla="*/ 763100 h 842371"/>
              <a:gd name="connsiteX2" fmla="*/ 1178477 w 1223727"/>
              <a:gd name="connsiteY2" fmla="*/ 606951 h 842371"/>
              <a:gd name="connsiteX3" fmla="*/ 1173626 w 1223727"/>
              <a:gd name="connsiteY3" fmla="*/ 139266 h 842371"/>
              <a:gd name="connsiteX4" fmla="*/ 976395 w 1223727"/>
              <a:gd name="connsiteY4" fmla="*/ 9107 h 842371"/>
              <a:gd name="connsiteX5" fmla="*/ 246714 w 1223727"/>
              <a:gd name="connsiteY5" fmla="*/ 97247 h 842371"/>
              <a:gd name="connsiteX6" fmla="*/ 18891 w 1223727"/>
              <a:gd name="connsiteY6" fmla="*/ 557918 h 842371"/>
              <a:gd name="connsiteX7" fmla="*/ 547562 w 1223727"/>
              <a:gd name="connsiteY7" fmla="*/ 720579 h 842371"/>
              <a:gd name="connsiteX8" fmla="*/ 628446 w 1223727"/>
              <a:gd name="connsiteY8" fmla="*/ 842371 h 842371"/>
              <a:gd name="connsiteX0" fmla="*/ 628446 w 1232687"/>
              <a:gd name="connsiteY0" fmla="*/ 842371 h 842371"/>
              <a:gd name="connsiteX1" fmla="*/ 820851 w 1232687"/>
              <a:gd name="connsiteY1" fmla="*/ 763100 h 842371"/>
              <a:gd name="connsiteX2" fmla="*/ 1178477 w 1232687"/>
              <a:gd name="connsiteY2" fmla="*/ 606951 h 842371"/>
              <a:gd name="connsiteX3" fmla="*/ 1188606 w 1232687"/>
              <a:gd name="connsiteY3" fmla="*/ 158133 h 842371"/>
              <a:gd name="connsiteX4" fmla="*/ 976395 w 1232687"/>
              <a:gd name="connsiteY4" fmla="*/ 9107 h 842371"/>
              <a:gd name="connsiteX5" fmla="*/ 246714 w 1232687"/>
              <a:gd name="connsiteY5" fmla="*/ 97247 h 842371"/>
              <a:gd name="connsiteX6" fmla="*/ 18891 w 1232687"/>
              <a:gd name="connsiteY6" fmla="*/ 557918 h 842371"/>
              <a:gd name="connsiteX7" fmla="*/ 547562 w 1232687"/>
              <a:gd name="connsiteY7" fmla="*/ 720579 h 842371"/>
              <a:gd name="connsiteX8" fmla="*/ 628446 w 1232687"/>
              <a:gd name="connsiteY8" fmla="*/ 842371 h 842371"/>
              <a:gd name="connsiteX0" fmla="*/ 628446 w 1238631"/>
              <a:gd name="connsiteY0" fmla="*/ 842371 h 842371"/>
              <a:gd name="connsiteX1" fmla="*/ 820851 w 1238631"/>
              <a:gd name="connsiteY1" fmla="*/ 763100 h 842371"/>
              <a:gd name="connsiteX2" fmla="*/ 1178477 w 1238631"/>
              <a:gd name="connsiteY2" fmla="*/ 606951 h 842371"/>
              <a:gd name="connsiteX3" fmla="*/ 1197715 w 1238631"/>
              <a:gd name="connsiteY3" fmla="*/ 163763 h 842371"/>
              <a:gd name="connsiteX4" fmla="*/ 976395 w 1238631"/>
              <a:gd name="connsiteY4" fmla="*/ 9107 h 842371"/>
              <a:gd name="connsiteX5" fmla="*/ 246714 w 1238631"/>
              <a:gd name="connsiteY5" fmla="*/ 97247 h 842371"/>
              <a:gd name="connsiteX6" fmla="*/ 18891 w 1238631"/>
              <a:gd name="connsiteY6" fmla="*/ 557918 h 842371"/>
              <a:gd name="connsiteX7" fmla="*/ 547562 w 1238631"/>
              <a:gd name="connsiteY7" fmla="*/ 720579 h 842371"/>
              <a:gd name="connsiteX8" fmla="*/ 628446 w 1238631"/>
              <a:gd name="connsiteY8" fmla="*/ 842371 h 842371"/>
              <a:gd name="connsiteX0" fmla="*/ 632386 w 1242571"/>
              <a:gd name="connsiteY0" fmla="*/ 846766 h 846766"/>
              <a:gd name="connsiteX1" fmla="*/ 824791 w 1242571"/>
              <a:gd name="connsiteY1" fmla="*/ 767495 h 846766"/>
              <a:gd name="connsiteX2" fmla="*/ 1182417 w 1242571"/>
              <a:gd name="connsiteY2" fmla="*/ 611346 h 846766"/>
              <a:gd name="connsiteX3" fmla="*/ 1201655 w 1242571"/>
              <a:gd name="connsiteY3" fmla="*/ 168158 h 846766"/>
              <a:gd name="connsiteX4" fmla="*/ 980335 w 1242571"/>
              <a:gd name="connsiteY4" fmla="*/ 13502 h 846766"/>
              <a:gd name="connsiteX5" fmla="*/ 250654 w 1242571"/>
              <a:gd name="connsiteY5" fmla="*/ 101642 h 846766"/>
              <a:gd name="connsiteX6" fmla="*/ 22831 w 1242571"/>
              <a:gd name="connsiteY6" fmla="*/ 562313 h 846766"/>
              <a:gd name="connsiteX7" fmla="*/ 551502 w 1242571"/>
              <a:gd name="connsiteY7" fmla="*/ 724974 h 846766"/>
              <a:gd name="connsiteX8" fmla="*/ 632386 w 1242571"/>
              <a:gd name="connsiteY8" fmla="*/ 846766 h 846766"/>
              <a:gd name="connsiteX0" fmla="*/ 633056 w 1243241"/>
              <a:gd name="connsiteY0" fmla="*/ 846832 h 846832"/>
              <a:gd name="connsiteX1" fmla="*/ 825461 w 1243241"/>
              <a:gd name="connsiteY1" fmla="*/ 767561 h 846832"/>
              <a:gd name="connsiteX2" fmla="*/ 1183087 w 1243241"/>
              <a:gd name="connsiteY2" fmla="*/ 611412 h 846832"/>
              <a:gd name="connsiteX3" fmla="*/ 1202325 w 1243241"/>
              <a:gd name="connsiteY3" fmla="*/ 168224 h 846832"/>
              <a:gd name="connsiteX4" fmla="*/ 981005 w 1243241"/>
              <a:gd name="connsiteY4" fmla="*/ 13568 h 846832"/>
              <a:gd name="connsiteX5" fmla="*/ 245994 w 1243241"/>
              <a:gd name="connsiteY5" fmla="*/ 86692 h 846832"/>
              <a:gd name="connsiteX6" fmla="*/ 23501 w 1243241"/>
              <a:gd name="connsiteY6" fmla="*/ 562379 h 846832"/>
              <a:gd name="connsiteX7" fmla="*/ 552172 w 1243241"/>
              <a:gd name="connsiteY7" fmla="*/ 725040 h 846832"/>
              <a:gd name="connsiteX8" fmla="*/ 633056 w 1243241"/>
              <a:gd name="connsiteY8" fmla="*/ 846832 h 846832"/>
              <a:gd name="connsiteX0" fmla="*/ 633056 w 1243241"/>
              <a:gd name="connsiteY0" fmla="*/ 848503 h 848503"/>
              <a:gd name="connsiteX1" fmla="*/ 825461 w 1243241"/>
              <a:gd name="connsiteY1" fmla="*/ 769232 h 848503"/>
              <a:gd name="connsiteX2" fmla="*/ 1183087 w 1243241"/>
              <a:gd name="connsiteY2" fmla="*/ 613083 h 848503"/>
              <a:gd name="connsiteX3" fmla="*/ 1202325 w 1243241"/>
              <a:gd name="connsiteY3" fmla="*/ 169895 h 848503"/>
              <a:gd name="connsiteX4" fmla="*/ 981005 w 1243241"/>
              <a:gd name="connsiteY4" fmla="*/ 15239 h 848503"/>
              <a:gd name="connsiteX5" fmla="*/ 245994 w 1243241"/>
              <a:gd name="connsiteY5" fmla="*/ 88363 h 848503"/>
              <a:gd name="connsiteX6" fmla="*/ 23501 w 1243241"/>
              <a:gd name="connsiteY6" fmla="*/ 564050 h 848503"/>
              <a:gd name="connsiteX7" fmla="*/ 552172 w 1243241"/>
              <a:gd name="connsiteY7" fmla="*/ 726711 h 848503"/>
              <a:gd name="connsiteX8" fmla="*/ 633056 w 1243241"/>
              <a:gd name="connsiteY8" fmla="*/ 848503 h 848503"/>
              <a:gd name="connsiteX0" fmla="*/ 633056 w 1243241"/>
              <a:gd name="connsiteY0" fmla="*/ 852489 h 852489"/>
              <a:gd name="connsiteX1" fmla="*/ 825461 w 1243241"/>
              <a:gd name="connsiteY1" fmla="*/ 773218 h 852489"/>
              <a:gd name="connsiteX2" fmla="*/ 1183087 w 1243241"/>
              <a:gd name="connsiteY2" fmla="*/ 617069 h 852489"/>
              <a:gd name="connsiteX3" fmla="*/ 1202325 w 1243241"/>
              <a:gd name="connsiteY3" fmla="*/ 173881 h 852489"/>
              <a:gd name="connsiteX4" fmla="*/ 981005 w 1243241"/>
              <a:gd name="connsiteY4" fmla="*/ 19225 h 852489"/>
              <a:gd name="connsiteX5" fmla="*/ 245994 w 1243241"/>
              <a:gd name="connsiteY5" fmla="*/ 92349 h 852489"/>
              <a:gd name="connsiteX6" fmla="*/ 23501 w 1243241"/>
              <a:gd name="connsiteY6" fmla="*/ 568036 h 852489"/>
              <a:gd name="connsiteX7" fmla="*/ 552172 w 1243241"/>
              <a:gd name="connsiteY7" fmla="*/ 730697 h 852489"/>
              <a:gd name="connsiteX8" fmla="*/ 633056 w 1243241"/>
              <a:gd name="connsiteY8" fmla="*/ 852489 h 852489"/>
              <a:gd name="connsiteX0" fmla="*/ 633056 w 1238870"/>
              <a:gd name="connsiteY0" fmla="*/ 852489 h 852489"/>
              <a:gd name="connsiteX1" fmla="*/ 825461 w 1238870"/>
              <a:gd name="connsiteY1" fmla="*/ 773218 h 852489"/>
              <a:gd name="connsiteX2" fmla="*/ 1183087 w 1238870"/>
              <a:gd name="connsiteY2" fmla="*/ 617069 h 852489"/>
              <a:gd name="connsiteX3" fmla="*/ 1202325 w 1238870"/>
              <a:gd name="connsiteY3" fmla="*/ 173881 h 852489"/>
              <a:gd name="connsiteX4" fmla="*/ 981005 w 1238870"/>
              <a:gd name="connsiteY4" fmla="*/ 19225 h 852489"/>
              <a:gd name="connsiteX5" fmla="*/ 245994 w 1238870"/>
              <a:gd name="connsiteY5" fmla="*/ 92349 h 852489"/>
              <a:gd name="connsiteX6" fmla="*/ 23501 w 1238870"/>
              <a:gd name="connsiteY6" fmla="*/ 568036 h 852489"/>
              <a:gd name="connsiteX7" fmla="*/ 552172 w 1238870"/>
              <a:gd name="connsiteY7" fmla="*/ 730697 h 852489"/>
              <a:gd name="connsiteX8" fmla="*/ 633056 w 1238870"/>
              <a:gd name="connsiteY8" fmla="*/ 852489 h 852489"/>
              <a:gd name="connsiteX0" fmla="*/ 633056 w 1237972"/>
              <a:gd name="connsiteY0" fmla="*/ 852489 h 852489"/>
              <a:gd name="connsiteX1" fmla="*/ 825461 w 1237972"/>
              <a:gd name="connsiteY1" fmla="*/ 773218 h 852489"/>
              <a:gd name="connsiteX2" fmla="*/ 1183087 w 1237972"/>
              <a:gd name="connsiteY2" fmla="*/ 617069 h 852489"/>
              <a:gd name="connsiteX3" fmla="*/ 1202325 w 1237972"/>
              <a:gd name="connsiteY3" fmla="*/ 173881 h 852489"/>
              <a:gd name="connsiteX4" fmla="*/ 981005 w 1237972"/>
              <a:gd name="connsiteY4" fmla="*/ 19225 h 852489"/>
              <a:gd name="connsiteX5" fmla="*/ 245994 w 1237972"/>
              <a:gd name="connsiteY5" fmla="*/ 92349 h 852489"/>
              <a:gd name="connsiteX6" fmla="*/ 23501 w 1237972"/>
              <a:gd name="connsiteY6" fmla="*/ 568036 h 852489"/>
              <a:gd name="connsiteX7" fmla="*/ 552172 w 1237972"/>
              <a:gd name="connsiteY7" fmla="*/ 730697 h 852489"/>
              <a:gd name="connsiteX8" fmla="*/ 633056 w 1237972"/>
              <a:gd name="connsiteY8" fmla="*/ 852489 h 852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7972" h="852489">
                <a:moveTo>
                  <a:pt x="633056" y="852489"/>
                </a:moveTo>
                <a:cubicBezTo>
                  <a:pt x="716495" y="841059"/>
                  <a:pt x="733789" y="812455"/>
                  <a:pt x="825461" y="773218"/>
                </a:cubicBezTo>
                <a:cubicBezTo>
                  <a:pt x="917133" y="733981"/>
                  <a:pt x="1120276" y="716959"/>
                  <a:pt x="1183087" y="617069"/>
                </a:cubicBezTo>
                <a:cubicBezTo>
                  <a:pt x="1245898" y="517180"/>
                  <a:pt x="1258148" y="283568"/>
                  <a:pt x="1202325" y="173881"/>
                </a:cubicBezTo>
                <a:cubicBezTo>
                  <a:pt x="1146502" y="64194"/>
                  <a:pt x="1083676" y="36572"/>
                  <a:pt x="981005" y="19225"/>
                </a:cubicBezTo>
                <a:cubicBezTo>
                  <a:pt x="823274" y="-7425"/>
                  <a:pt x="446352" y="-23746"/>
                  <a:pt x="245994" y="92349"/>
                </a:cubicBezTo>
                <a:cubicBezTo>
                  <a:pt x="45636" y="208444"/>
                  <a:pt x="-47145" y="246094"/>
                  <a:pt x="23501" y="568036"/>
                </a:cubicBezTo>
                <a:cubicBezTo>
                  <a:pt x="51046" y="756743"/>
                  <a:pt x="510357" y="722029"/>
                  <a:pt x="552172" y="730697"/>
                </a:cubicBezTo>
                <a:cubicBezTo>
                  <a:pt x="733623" y="767368"/>
                  <a:pt x="633056" y="852489"/>
                  <a:pt x="633056" y="852489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0FF0C0-FC1A-4C5B-9FE5-09BA33FF7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6392" y="1398181"/>
            <a:ext cx="7134446" cy="2870791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E989092-15F8-4341-8D94-9E799301C5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70835" y="5135527"/>
            <a:ext cx="4397164" cy="1057938"/>
          </a:xfrm>
        </p:spPr>
        <p:txBody>
          <a:bodyPr anchor="ctr">
            <a:normAutofit/>
          </a:bodyPr>
          <a:lstStyle>
            <a:lvl1pPr marL="0" indent="0" algn="l">
              <a:lnSpc>
                <a:spcPct val="100000"/>
              </a:lnSpc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F97328B-E858-4921-99C2-3B0BE1724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D381296-9B7B-4EF3-89B3-8B33E6070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EC2FE59-6CD1-4D0F-8A06-10CA2D383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91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6139E3-FB89-4585-A22D-15851E8DE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F94B498-70D2-4956-A576-83345B38DC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62A84CB-FF9E-43D6-8805-B4ABB520D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CA7EE14-0A60-428B-BC0E-A50951E0E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D2A9A22-BBF2-4B23-B17F-B32AC87D2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192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15CC51B-E0BE-4D50-A04A-571F8BCAE2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99550" y="692150"/>
            <a:ext cx="2254250" cy="530993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41F5607-7A89-4981-87F4-98BC7CE0A9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692150"/>
            <a:ext cx="8108950" cy="530993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820D5BE-275A-42D5-BCE1-357D53FC5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1525F9A-B406-4028-AC92-D12450519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7A70F0A-5147-4274-A0A1-BD2191794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7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CAC77D-9BA0-4A3B-B823-2059DC3C3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5B811DB-C16F-4CED-97C6-73ABD71F3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FE14D3C-7343-4DD7-B816-0D4D66BD6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E2409C8-4D7C-40EE-A12E-59CB555C7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D1222D5-7193-4F59-83B4-3C19E8B14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130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9BEFA1-A4AB-4CF4-B02E-57AAED571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1971" y="1709738"/>
            <a:ext cx="9165772" cy="2963271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0AB406C-F19A-4393-9AD1-A300A7E452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21971" y="4875028"/>
            <a:ext cx="9165772" cy="1052623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B7D7AE7-47F6-4023-8D44-8BA1DAB05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7AB32FC-A974-44FC-9804-F871EE51D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E59ADE9-F40E-4E3B-AB8D-68CB1F485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121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84D816-3E01-4EFD-AD9C-783D674DA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EF53D69-34A7-451D-A902-5F6CD13343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0722" y="2095500"/>
            <a:ext cx="4999077" cy="39732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6E1E0E2-7D34-48E0-8795-546D2F00E2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1056" y="2095500"/>
            <a:ext cx="5072743" cy="39732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E005476-6B6D-4BA3-919B-5335D6429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5DB6D41-07E2-4F6D-BB39-217957FE7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3E0CA9C-BFED-484F-B765-EA8CE4B4B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32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474AD2-5208-4201-90A7-F96187619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02129"/>
            <a:ext cx="10326688" cy="11256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3A3FF53-BE24-42E9-BA12-BC5863CBFF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8700" y="1827804"/>
            <a:ext cx="4968875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7A84776-6678-4D27-9BE9-5D83FC9E88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8700" y="2642191"/>
            <a:ext cx="4968875" cy="340241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8BCA2E2-5B30-43B4-8FCD-23015451F2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81054" y="1827804"/>
            <a:ext cx="5087034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DA7B7A1-E670-4E7E-AEBA-340893DE8E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81054" y="2642191"/>
            <a:ext cx="5087034" cy="340241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244D3AE-982A-4CC3-8456-4D4B0E35D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56FE3087-09F9-4436-8236-8693EA498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C8413CB-0E24-4F96-AF8C-EE269ACCE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639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55CAD1C-D319-4A48-8DF9-50699231C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E3D0181-83E0-4AB1-B372-24D6C075B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750352C-6317-4DD0-84C4-AE7DDAC5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xmlns="" id="{48F340C5-9EBB-43D9-91F5-F767DBD59B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 rot="492880">
            <a:off x="2401240" y="1130240"/>
            <a:ext cx="8982171" cy="5009917"/>
          </a:xfrm>
          <a:custGeom>
            <a:avLst/>
            <a:gdLst>
              <a:gd name="connsiteX0" fmla="*/ 284628 w 960507"/>
              <a:gd name="connsiteY0" fmla="*/ 725426 h 725435"/>
              <a:gd name="connsiteX1" fmla="*/ 429979 w 960507"/>
              <a:gd name="connsiteY1" fmla="*/ 636749 h 725435"/>
              <a:gd name="connsiteX2" fmla="*/ 805646 w 960507"/>
              <a:gd name="connsiteY2" fmla="*/ 523401 h 725435"/>
              <a:gd name="connsiteX3" fmla="*/ 954521 w 960507"/>
              <a:gd name="connsiteY3" fmla="*/ 257273 h 725435"/>
              <a:gd name="connsiteX4" fmla="*/ 674486 w 960507"/>
              <a:gd name="connsiteY4" fmla="*/ 5622 h 725435"/>
              <a:gd name="connsiteX5" fmla="*/ 15261 w 960507"/>
              <a:gd name="connsiteY5" fmla="*/ 246605 h 725435"/>
              <a:gd name="connsiteX6" fmla="*/ 217286 w 960507"/>
              <a:gd name="connsiteY6" fmla="*/ 650655 h 725435"/>
              <a:gd name="connsiteX7" fmla="*/ 284628 w 960507"/>
              <a:gd name="connsiteY7" fmla="*/ 725426 h 725435"/>
              <a:gd name="connsiteX0" fmla="*/ 284667 w 961601"/>
              <a:gd name="connsiteY0" fmla="*/ 725435 h 725435"/>
              <a:gd name="connsiteX1" fmla="*/ 430018 w 961601"/>
              <a:gd name="connsiteY1" fmla="*/ 636758 h 725435"/>
              <a:gd name="connsiteX2" fmla="*/ 820834 w 961601"/>
              <a:gd name="connsiteY2" fmla="*/ 548364 h 725435"/>
              <a:gd name="connsiteX3" fmla="*/ 954560 w 961601"/>
              <a:gd name="connsiteY3" fmla="*/ 257282 h 725435"/>
              <a:gd name="connsiteX4" fmla="*/ 674525 w 961601"/>
              <a:gd name="connsiteY4" fmla="*/ 5631 h 725435"/>
              <a:gd name="connsiteX5" fmla="*/ 15300 w 961601"/>
              <a:gd name="connsiteY5" fmla="*/ 246614 h 725435"/>
              <a:gd name="connsiteX6" fmla="*/ 217325 w 961601"/>
              <a:gd name="connsiteY6" fmla="*/ 650664 h 725435"/>
              <a:gd name="connsiteX7" fmla="*/ 284667 w 961601"/>
              <a:gd name="connsiteY7" fmla="*/ 725435 h 725435"/>
              <a:gd name="connsiteX0" fmla="*/ 284667 w 961601"/>
              <a:gd name="connsiteY0" fmla="*/ 725962 h 725962"/>
              <a:gd name="connsiteX1" fmla="*/ 430018 w 961601"/>
              <a:gd name="connsiteY1" fmla="*/ 637285 h 725962"/>
              <a:gd name="connsiteX2" fmla="*/ 820834 w 961601"/>
              <a:gd name="connsiteY2" fmla="*/ 548891 h 725962"/>
              <a:gd name="connsiteX3" fmla="*/ 954560 w 961601"/>
              <a:gd name="connsiteY3" fmla="*/ 257809 h 725962"/>
              <a:gd name="connsiteX4" fmla="*/ 674525 w 961601"/>
              <a:gd name="connsiteY4" fmla="*/ 6158 h 725962"/>
              <a:gd name="connsiteX5" fmla="*/ 15300 w 961601"/>
              <a:gd name="connsiteY5" fmla="*/ 247141 h 725962"/>
              <a:gd name="connsiteX6" fmla="*/ 217325 w 961601"/>
              <a:gd name="connsiteY6" fmla="*/ 651191 h 725962"/>
              <a:gd name="connsiteX7" fmla="*/ 284667 w 961601"/>
              <a:gd name="connsiteY7" fmla="*/ 725962 h 725962"/>
              <a:gd name="connsiteX0" fmla="*/ 410902 w 1087836"/>
              <a:gd name="connsiteY0" fmla="*/ 719810 h 719810"/>
              <a:gd name="connsiteX1" fmla="*/ 556253 w 1087836"/>
              <a:gd name="connsiteY1" fmla="*/ 631133 h 719810"/>
              <a:gd name="connsiteX2" fmla="*/ 947069 w 1087836"/>
              <a:gd name="connsiteY2" fmla="*/ 542739 h 719810"/>
              <a:gd name="connsiteX3" fmla="*/ 1080795 w 1087836"/>
              <a:gd name="connsiteY3" fmla="*/ 251657 h 719810"/>
              <a:gd name="connsiteX4" fmla="*/ 800760 w 1087836"/>
              <a:gd name="connsiteY4" fmla="*/ 6 h 719810"/>
              <a:gd name="connsiteX5" fmla="*/ 5261 w 1087836"/>
              <a:gd name="connsiteY5" fmla="*/ 248982 h 719810"/>
              <a:gd name="connsiteX6" fmla="*/ 343560 w 1087836"/>
              <a:gd name="connsiteY6" fmla="*/ 645039 h 719810"/>
              <a:gd name="connsiteX7" fmla="*/ 410902 w 1087836"/>
              <a:gd name="connsiteY7" fmla="*/ 719810 h 719810"/>
              <a:gd name="connsiteX0" fmla="*/ 412791 w 1089725"/>
              <a:gd name="connsiteY0" fmla="*/ 726835 h 726835"/>
              <a:gd name="connsiteX1" fmla="*/ 558142 w 1089725"/>
              <a:gd name="connsiteY1" fmla="*/ 638158 h 726835"/>
              <a:gd name="connsiteX2" fmla="*/ 948958 w 1089725"/>
              <a:gd name="connsiteY2" fmla="*/ 549764 h 726835"/>
              <a:gd name="connsiteX3" fmla="*/ 1082684 w 1089725"/>
              <a:gd name="connsiteY3" fmla="*/ 258682 h 726835"/>
              <a:gd name="connsiteX4" fmla="*/ 802649 w 1089725"/>
              <a:gd name="connsiteY4" fmla="*/ 7031 h 726835"/>
              <a:gd name="connsiteX5" fmla="*/ 171027 w 1089725"/>
              <a:gd name="connsiteY5" fmla="*/ 85967 h 726835"/>
              <a:gd name="connsiteX6" fmla="*/ 7150 w 1089725"/>
              <a:gd name="connsiteY6" fmla="*/ 256007 h 726835"/>
              <a:gd name="connsiteX7" fmla="*/ 345449 w 1089725"/>
              <a:gd name="connsiteY7" fmla="*/ 652064 h 726835"/>
              <a:gd name="connsiteX8" fmla="*/ 412791 w 1089725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7340 w 1084274"/>
              <a:gd name="connsiteY0" fmla="*/ 726835 h 726835"/>
              <a:gd name="connsiteX1" fmla="*/ 552691 w 1084274"/>
              <a:gd name="connsiteY1" fmla="*/ 638158 h 726835"/>
              <a:gd name="connsiteX2" fmla="*/ 943507 w 1084274"/>
              <a:gd name="connsiteY2" fmla="*/ 549764 h 726835"/>
              <a:gd name="connsiteX3" fmla="*/ 1077233 w 1084274"/>
              <a:gd name="connsiteY3" fmla="*/ 258682 h 726835"/>
              <a:gd name="connsiteX4" fmla="*/ 797198 w 1084274"/>
              <a:gd name="connsiteY4" fmla="*/ 7031 h 726835"/>
              <a:gd name="connsiteX5" fmla="*/ 165576 w 1084274"/>
              <a:gd name="connsiteY5" fmla="*/ 85967 h 726835"/>
              <a:gd name="connsiteX6" fmla="*/ 5798 w 1084274"/>
              <a:gd name="connsiteY6" fmla="*/ 285590 h 726835"/>
              <a:gd name="connsiteX7" fmla="*/ 339998 w 1084274"/>
              <a:gd name="connsiteY7" fmla="*/ 652064 h 726835"/>
              <a:gd name="connsiteX8" fmla="*/ 407340 w 1084274"/>
              <a:gd name="connsiteY8" fmla="*/ 726835 h 726835"/>
              <a:gd name="connsiteX0" fmla="*/ 405193 w 1082127"/>
              <a:gd name="connsiteY0" fmla="*/ 726835 h 726835"/>
              <a:gd name="connsiteX1" fmla="*/ 550544 w 1082127"/>
              <a:gd name="connsiteY1" fmla="*/ 638158 h 726835"/>
              <a:gd name="connsiteX2" fmla="*/ 941360 w 1082127"/>
              <a:gd name="connsiteY2" fmla="*/ 549764 h 726835"/>
              <a:gd name="connsiteX3" fmla="*/ 1075086 w 1082127"/>
              <a:gd name="connsiteY3" fmla="*/ 258682 h 726835"/>
              <a:gd name="connsiteX4" fmla="*/ 795051 w 1082127"/>
              <a:gd name="connsiteY4" fmla="*/ 7031 h 726835"/>
              <a:gd name="connsiteX5" fmla="*/ 163429 w 1082127"/>
              <a:gd name="connsiteY5" fmla="*/ 85967 h 726835"/>
              <a:gd name="connsiteX6" fmla="*/ 5959 w 1082127"/>
              <a:gd name="connsiteY6" fmla="*/ 336874 h 726835"/>
              <a:gd name="connsiteX7" fmla="*/ 337851 w 1082127"/>
              <a:gd name="connsiteY7" fmla="*/ 652064 h 726835"/>
              <a:gd name="connsiteX8" fmla="*/ 405193 w 1082127"/>
              <a:gd name="connsiteY8" fmla="*/ 726835 h 726835"/>
              <a:gd name="connsiteX0" fmla="*/ 405097 w 1082031"/>
              <a:gd name="connsiteY0" fmla="*/ 727553 h 727553"/>
              <a:gd name="connsiteX1" fmla="*/ 550448 w 1082031"/>
              <a:gd name="connsiteY1" fmla="*/ 638876 h 727553"/>
              <a:gd name="connsiteX2" fmla="*/ 941264 w 1082031"/>
              <a:gd name="connsiteY2" fmla="*/ 550482 h 727553"/>
              <a:gd name="connsiteX3" fmla="*/ 1074990 w 1082031"/>
              <a:gd name="connsiteY3" fmla="*/ 259400 h 727553"/>
              <a:gd name="connsiteX4" fmla="*/ 794955 w 1082031"/>
              <a:gd name="connsiteY4" fmla="*/ 7749 h 727553"/>
              <a:gd name="connsiteX5" fmla="*/ 164686 w 1082031"/>
              <a:gd name="connsiteY5" fmla="*/ 81610 h 727553"/>
              <a:gd name="connsiteX6" fmla="*/ 5863 w 1082031"/>
              <a:gd name="connsiteY6" fmla="*/ 337592 h 727553"/>
              <a:gd name="connsiteX7" fmla="*/ 337755 w 1082031"/>
              <a:gd name="connsiteY7" fmla="*/ 652782 h 727553"/>
              <a:gd name="connsiteX8" fmla="*/ 405097 w 1082031"/>
              <a:gd name="connsiteY8" fmla="*/ 727553 h 727553"/>
              <a:gd name="connsiteX0" fmla="*/ 427815 w 1104749"/>
              <a:gd name="connsiteY0" fmla="*/ 727553 h 727553"/>
              <a:gd name="connsiteX1" fmla="*/ 573166 w 1104749"/>
              <a:gd name="connsiteY1" fmla="*/ 638876 h 727553"/>
              <a:gd name="connsiteX2" fmla="*/ 963982 w 1104749"/>
              <a:gd name="connsiteY2" fmla="*/ 550482 h 727553"/>
              <a:gd name="connsiteX3" fmla="*/ 1097708 w 1104749"/>
              <a:gd name="connsiteY3" fmla="*/ 259400 h 727553"/>
              <a:gd name="connsiteX4" fmla="*/ 817673 w 1104749"/>
              <a:gd name="connsiteY4" fmla="*/ 7749 h 727553"/>
              <a:gd name="connsiteX5" fmla="*/ 187404 w 1104749"/>
              <a:gd name="connsiteY5" fmla="*/ 81610 h 727553"/>
              <a:gd name="connsiteX6" fmla="*/ 4537 w 1104749"/>
              <a:gd name="connsiteY6" fmla="*/ 344274 h 727553"/>
              <a:gd name="connsiteX7" fmla="*/ 360473 w 1104749"/>
              <a:gd name="connsiteY7" fmla="*/ 652782 h 727553"/>
              <a:gd name="connsiteX8" fmla="*/ 427815 w 1104749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37503 w 1114437"/>
              <a:gd name="connsiteY0" fmla="*/ 727553 h 727553"/>
              <a:gd name="connsiteX1" fmla="*/ 582854 w 1114437"/>
              <a:gd name="connsiteY1" fmla="*/ 638876 h 727553"/>
              <a:gd name="connsiteX2" fmla="*/ 973670 w 1114437"/>
              <a:gd name="connsiteY2" fmla="*/ 550482 h 727553"/>
              <a:gd name="connsiteX3" fmla="*/ 1107396 w 1114437"/>
              <a:gd name="connsiteY3" fmla="*/ 259400 h 727553"/>
              <a:gd name="connsiteX4" fmla="*/ 827361 w 1114437"/>
              <a:gd name="connsiteY4" fmla="*/ 7749 h 727553"/>
              <a:gd name="connsiteX5" fmla="*/ 197092 w 1114437"/>
              <a:gd name="connsiteY5" fmla="*/ 81610 h 727553"/>
              <a:gd name="connsiteX6" fmla="*/ 0 w 1114437"/>
              <a:gd name="connsiteY6" fmla="*/ 341962 h 727553"/>
              <a:gd name="connsiteX7" fmla="*/ 370161 w 1114437"/>
              <a:gd name="connsiteY7" fmla="*/ 652782 h 727553"/>
              <a:gd name="connsiteX8" fmla="*/ 437503 w 1114437"/>
              <a:gd name="connsiteY8" fmla="*/ 727553 h 727553"/>
              <a:gd name="connsiteX0" fmla="*/ 463684 w 1140618"/>
              <a:gd name="connsiteY0" fmla="*/ 727553 h 727553"/>
              <a:gd name="connsiteX1" fmla="*/ 609035 w 1140618"/>
              <a:gd name="connsiteY1" fmla="*/ 638876 h 727553"/>
              <a:gd name="connsiteX2" fmla="*/ 999851 w 1140618"/>
              <a:gd name="connsiteY2" fmla="*/ 550482 h 727553"/>
              <a:gd name="connsiteX3" fmla="*/ 1133577 w 1140618"/>
              <a:gd name="connsiteY3" fmla="*/ 259400 h 727553"/>
              <a:gd name="connsiteX4" fmla="*/ 853542 w 1140618"/>
              <a:gd name="connsiteY4" fmla="*/ 7749 h 727553"/>
              <a:gd name="connsiteX5" fmla="*/ 223273 w 1140618"/>
              <a:gd name="connsiteY5" fmla="*/ 81610 h 727553"/>
              <a:gd name="connsiteX6" fmla="*/ 0 w 1140618"/>
              <a:gd name="connsiteY6" fmla="*/ 343816 h 727553"/>
              <a:gd name="connsiteX7" fmla="*/ 396342 w 1140618"/>
              <a:gd name="connsiteY7" fmla="*/ 652782 h 727553"/>
              <a:gd name="connsiteX8" fmla="*/ 463684 w 1140618"/>
              <a:gd name="connsiteY8" fmla="*/ 727553 h 727553"/>
              <a:gd name="connsiteX0" fmla="*/ 463684 w 1140714"/>
              <a:gd name="connsiteY0" fmla="*/ 719277 h 719277"/>
              <a:gd name="connsiteX1" fmla="*/ 609035 w 1140714"/>
              <a:gd name="connsiteY1" fmla="*/ 630600 h 719277"/>
              <a:gd name="connsiteX2" fmla="*/ 999851 w 1140714"/>
              <a:gd name="connsiteY2" fmla="*/ 542206 h 719277"/>
              <a:gd name="connsiteX3" fmla="*/ 1133577 w 1140714"/>
              <a:gd name="connsiteY3" fmla="*/ 251124 h 719277"/>
              <a:gd name="connsiteX4" fmla="*/ 852002 w 1140714"/>
              <a:gd name="connsiteY4" fmla="*/ 8636 h 719277"/>
              <a:gd name="connsiteX5" fmla="*/ 223273 w 1140714"/>
              <a:gd name="connsiteY5" fmla="*/ 73334 h 719277"/>
              <a:gd name="connsiteX6" fmla="*/ 0 w 1140714"/>
              <a:gd name="connsiteY6" fmla="*/ 335540 h 719277"/>
              <a:gd name="connsiteX7" fmla="*/ 396342 w 1140714"/>
              <a:gd name="connsiteY7" fmla="*/ 644506 h 719277"/>
              <a:gd name="connsiteX8" fmla="*/ 463684 w 1140714"/>
              <a:gd name="connsiteY8" fmla="*/ 719277 h 719277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6732"/>
              <a:gd name="connsiteY0" fmla="*/ 721380 h 721380"/>
              <a:gd name="connsiteX1" fmla="*/ 610575 w 1136732"/>
              <a:gd name="connsiteY1" fmla="*/ 643699 h 721380"/>
              <a:gd name="connsiteX2" fmla="*/ 999851 w 1136732"/>
              <a:gd name="connsiteY2" fmla="*/ 544309 h 721380"/>
              <a:gd name="connsiteX3" fmla="*/ 1133577 w 1136732"/>
              <a:gd name="connsiteY3" fmla="*/ 253227 h 721380"/>
              <a:gd name="connsiteX4" fmla="*/ 852002 w 1136732"/>
              <a:gd name="connsiteY4" fmla="*/ 10739 h 721380"/>
              <a:gd name="connsiteX5" fmla="*/ 223273 w 1136732"/>
              <a:gd name="connsiteY5" fmla="*/ 64441 h 721380"/>
              <a:gd name="connsiteX6" fmla="*/ 0 w 1136732"/>
              <a:gd name="connsiteY6" fmla="*/ 337643 h 721380"/>
              <a:gd name="connsiteX7" fmla="*/ 396342 w 1136732"/>
              <a:gd name="connsiteY7" fmla="*/ 646609 h 721380"/>
              <a:gd name="connsiteX8" fmla="*/ 463684 w 1136732"/>
              <a:gd name="connsiteY8" fmla="*/ 721380 h 721380"/>
              <a:gd name="connsiteX0" fmla="*/ 463684 w 1121891"/>
              <a:gd name="connsiteY0" fmla="*/ 721255 h 721255"/>
              <a:gd name="connsiteX1" fmla="*/ 610575 w 1121891"/>
              <a:gd name="connsiteY1" fmla="*/ 643574 h 721255"/>
              <a:gd name="connsiteX2" fmla="*/ 999851 w 1121891"/>
              <a:gd name="connsiteY2" fmla="*/ 544184 h 721255"/>
              <a:gd name="connsiteX3" fmla="*/ 1118177 w 1121891"/>
              <a:gd name="connsiteY3" fmla="*/ 251269 h 721255"/>
              <a:gd name="connsiteX4" fmla="*/ 852002 w 1121891"/>
              <a:gd name="connsiteY4" fmla="*/ 10614 h 721255"/>
              <a:gd name="connsiteX5" fmla="*/ 223273 w 1121891"/>
              <a:gd name="connsiteY5" fmla="*/ 64316 h 721255"/>
              <a:gd name="connsiteX6" fmla="*/ 0 w 1121891"/>
              <a:gd name="connsiteY6" fmla="*/ 337518 h 721255"/>
              <a:gd name="connsiteX7" fmla="*/ 396342 w 1121891"/>
              <a:gd name="connsiteY7" fmla="*/ 646484 h 721255"/>
              <a:gd name="connsiteX8" fmla="*/ 463684 w 1121891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354"/>
              <a:gd name="connsiteY0" fmla="*/ 721255 h 721255"/>
              <a:gd name="connsiteX1" fmla="*/ 610575 w 1123354"/>
              <a:gd name="connsiteY1" fmla="*/ 643574 h 721255"/>
              <a:gd name="connsiteX2" fmla="*/ 999851 w 1123354"/>
              <a:gd name="connsiteY2" fmla="*/ 549682 h 721255"/>
              <a:gd name="connsiteX3" fmla="*/ 1118177 w 1123354"/>
              <a:gd name="connsiteY3" fmla="*/ 251269 h 721255"/>
              <a:gd name="connsiteX4" fmla="*/ 852002 w 1123354"/>
              <a:gd name="connsiteY4" fmla="*/ 10614 h 721255"/>
              <a:gd name="connsiteX5" fmla="*/ 223273 w 1123354"/>
              <a:gd name="connsiteY5" fmla="*/ 64316 h 721255"/>
              <a:gd name="connsiteX6" fmla="*/ 0 w 1123354"/>
              <a:gd name="connsiteY6" fmla="*/ 337518 h 721255"/>
              <a:gd name="connsiteX7" fmla="*/ 396342 w 1123354"/>
              <a:gd name="connsiteY7" fmla="*/ 646484 h 721255"/>
              <a:gd name="connsiteX8" fmla="*/ 463684 w 1123354"/>
              <a:gd name="connsiteY8" fmla="*/ 721255 h 721255"/>
              <a:gd name="connsiteX0" fmla="*/ 411324 w 1070994"/>
              <a:gd name="connsiteY0" fmla="*/ 721255 h 721255"/>
              <a:gd name="connsiteX1" fmla="*/ 558215 w 1070994"/>
              <a:gd name="connsiteY1" fmla="*/ 643574 h 721255"/>
              <a:gd name="connsiteX2" fmla="*/ 947491 w 1070994"/>
              <a:gd name="connsiteY2" fmla="*/ 549682 h 721255"/>
              <a:gd name="connsiteX3" fmla="*/ 1065817 w 1070994"/>
              <a:gd name="connsiteY3" fmla="*/ 251269 h 721255"/>
              <a:gd name="connsiteX4" fmla="*/ 799642 w 1070994"/>
              <a:gd name="connsiteY4" fmla="*/ 10614 h 721255"/>
              <a:gd name="connsiteX5" fmla="*/ 170913 w 1070994"/>
              <a:gd name="connsiteY5" fmla="*/ 64316 h 721255"/>
              <a:gd name="connsiteX6" fmla="*/ 0 w 1070994"/>
              <a:gd name="connsiteY6" fmla="*/ 339351 h 721255"/>
              <a:gd name="connsiteX7" fmla="*/ 343982 w 1070994"/>
              <a:gd name="connsiteY7" fmla="*/ 646484 h 721255"/>
              <a:gd name="connsiteX8" fmla="*/ 411324 w 107099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3864 h 723864"/>
              <a:gd name="connsiteX1" fmla="*/ 538195 w 1050974"/>
              <a:gd name="connsiteY1" fmla="*/ 646183 h 723864"/>
              <a:gd name="connsiteX2" fmla="*/ 927471 w 1050974"/>
              <a:gd name="connsiteY2" fmla="*/ 552291 h 723864"/>
              <a:gd name="connsiteX3" fmla="*/ 1045797 w 1050974"/>
              <a:gd name="connsiteY3" fmla="*/ 253878 h 723864"/>
              <a:gd name="connsiteX4" fmla="*/ 779622 w 1050974"/>
              <a:gd name="connsiteY4" fmla="*/ 13223 h 723864"/>
              <a:gd name="connsiteX5" fmla="*/ 201713 w 1050974"/>
              <a:gd name="connsiteY5" fmla="*/ 55929 h 723864"/>
              <a:gd name="connsiteX6" fmla="*/ 0 w 1050974"/>
              <a:gd name="connsiteY6" fmla="*/ 341960 h 723864"/>
              <a:gd name="connsiteX7" fmla="*/ 323962 w 1050974"/>
              <a:gd name="connsiteY7" fmla="*/ 649093 h 723864"/>
              <a:gd name="connsiteX8" fmla="*/ 391304 w 1050974"/>
              <a:gd name="connsiteY8" fmla="*/ 723864 h 723864"/>
              <a:gd name="connsiteX0" fmla="*/ 391304 w 1050974"/>
              <a:gd name="connsiteY0" fmla="*/ 722931 h 722931"/>
              <a:gd name="connsiteX1" fmla="*/ 538195 w 1050974"/>
              <a:gd name="connsiteY1" fmla="*/ 645250 h 722931"/>
              <a:gd name="connsiteX2" fmla="*/ 927471 w 1050974"/>
              <a:gd name="connsiteY2" fmla="*/ 551358 h 722931"/>
              <a:gd name="connsiteX3" fmla="*/ 1045797 w 1050974"/>
              <a:gd name="connsiteY3" fmla="*/ 252945 h 722931"/>
              <a:gd name="connsiteX4" fmla="*/ 779622 w 1050974"/>
              <a:gd name="connsiteY4" fmla="*/ 12290 h 722931"/>
              <a:gd name="connsiteX5" fmla="*/ 215573 w 1050974"/>
              <a:gd name="connsiteY5" fmla="*/ 58661 h 722931"/>
              <a:gd name="connsiteX6" fmla="*/ 0 w 1050974"/>
              <a:gd name="connsiteY6" fmla="*/ 341027 h 722931"/>
              <a:gd name="connsiteX7" fmla="*/ 323962 w 1050974"/>
              <a:gd name="connsiteY7" fmla="*/ 648160 h 722931"/>
              <a:gd name="connsiteX8" fmla="*/ 391304 w 1050974"/>
              <a:gd name="connsiteY8" fmla="*/ 722931 h 722931"/>
              <a:gd name="connsiteX0" fmla="*/ 382064 w 1041734"/>
              <a:gd name="connsiteY0" fmla="*/ 722931 h 722931"/>
              <a:gd name="connsiteX1" fmla="*/ 528955 w 1041734"/>
              <a:gd name="connsiteY1" fmla="*/ 645250 h 722931"/>
              <a:gd name="connsiteX2" fmla="*/ 918231 w 1041734"/>
              <a:gd name="connsiteY2" fmla="*/ 551358 h 722931"/>
              <a:gd name="connsiteX3" fmla="*/ 1036557 w 1041734"/>
              <a:gd name="connsiteY3" fmla="*/ 252945 h 722931"/>
              <a:gd name="connsiteX4" fmla="*/ 770382 w 1041734"/>
              <a:gd name="connsiteY4" fmla="*/ 12290 h 722931"/>
              <a:gd name="connsiteX5" fmla="*/ 206333 w 1041734"/>
              <a:gd name="connsiteY5" fmla="*/ 58661 h 722931"/>
              <a:gd name="connsiteX6" fmla="*/ 0 w 1041734"/>
              <a:gd name="connsiteY6" fmla="*/ 342860 h 722931"/>
              <a:gd name="connsiteX7" fmla="*/ 314722 w 1041734"/>
              <a:gd name="connsiteY7" fmla="*/ 648160 h 722931"/>
              <a:gd name="connsiteX8" fmla="*/ 382064 w 1041734"/>
              <a:gd name="connsiteY8" fmla="*/ 722931 h 722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1734" h="722931">
                <a:moveTo>
                  <a:pt x="382064" y="722931"/>
                </a:moveTo>
                <a:cubicBezTo>
                  <a:pt x="406019" y="660055"/>
                  <a:pt x="439594" y="666515"/>
                  <a:pt x="528955" y="645250"/>
                </a:cubicBezTo>
                <a:cubicBezTo>
                  <a:pt x="618316" y="623985"/>
                  <a:pt x="833631" y="616742"/>
                  <a:pt x="918231" y="551358"/>
                </a:cubicBezTo>
                <a:cubicBezTo>
                  <a:pt x="1002831" y="485974"/>
                  <a:pt x="1059658" y="370279"/>
                  <a:pt x="1036557" y="252945"/>
                </a:cubicBezTo>
                <a:cubicBezTo>
                  <a:pt x="1013456" y="135611"/>
                  <a:pt x="908753" y="44671"/>
                  <a:pt x="770382" y="12290"/>
                </a:cubicBezTo>
                <a:cubicBezTo>
                  <a:pt x="632011" y="-20091"/>
                  <a:pt x="338916" y="17165"/>
                  <a:pt x="206333" y="58661"/>
                </a:cubicBezTo>
                <a:cubicBezTo>
                  <a:pt x="73750" y="100157"/>
                  <a:pt x="1822" y="199023"/>
                  <a:pt x="0" y="342860"/>
                </a:cubicBezTo>
                <a:cubicBezTo>
                  <a:pt x="27105" y="498943"/>
                  <a:pt x="87932" y="573770"/>
                  <a:pt x="314722" y="648160"/>
                </a:cubicBezTo>
                <a:cubicBezTo>
                  <a:pt x="367872" y="666162"/>
                  <a:pt x="382064" y="722931"/>
                  <a:pt x="382064" y="722931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ECC812-F2A9-46D4-9B78-6659C68ED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2671" y="1932214"/>
            <a:ext cx="6966858" cy="309154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B7A37F60-69E7-41AC-BC9A-9DBC3B57726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 rot="492880">
            <a:off x="2455668" y="1103025"/>
            <a:ext cx="8982171" cy="5009917"/>
          </a:xfrm>
          <a:custGeom>
            <a:avLst/>
            <a:gdLst>
              <a:gd name="connsiteX0" fmla="*/ 284628 w 960507"/>
              <a:gd name="connsiteY0" fmla="*/ 725426 h 725435"/>
              <a:gd name="connsiteX1" fmla="*/ 429979 w 960507"/>
              <a:gd name="connsiteY1" fmla="*/ 636749 h 725435"/>
              <a:gd name="connsiteX2" fmla="*/ 805646 w 960507"/>
              <a:gd name="connsiteY2" fmla="*/ 523401 h 725435"/>
              <a:gd name="connsiteX3" fmla="*/ 954521 w 960507"/>
              <a:gd name="connsiteY3" fmla="*/ 257273 h 725435"/>
              <a:gd name="connsiteX4" fmla="*/ 674486 w 960507"/>
              <a:gd name="connsiteY4" fmla="*/ 5622 h 725435"/>
              <a:gd name="connsiteX5" fmla="*/ 15261 w 960507"/>
              <a:gd name="connsiteY5" fmla="*/ 246605 h 725435"/>
              <a:gd name="connsiteX6" fmla="*/ 217286 w 960507"/>
              <a:gd name="connsiteY6" fmla="*/ 650655 h 725435"/>
              <a:gd name="connsiteX7" fmla="*/ 284628 w 960507"/>
              <a:gd name="connsiteY7" fmla="*/ 725426 h 725435"/>
              <a:gd name="connsiteX0" fmla="*/ 284667 w 961601"/>
              <a:gd name="connsiteY0" fmla="*/ 725435 h 725435"/>
              <a:gd name="connsiteX1" fmla="*/ 430018 w 961601"/>
              <a:gd name="connsiteY1" fmla="*/ 636758 h 725435"/>
              <a:gd name="connsiteX2" fmla="*/ 820834 w 961601"/>
              <a:gd name="connsiteY2" fmla="*/ 548364 h 725435"/>
              <a:gd name="connsiteX3" fmla="*/ 954560 w 961601"/>
              <a:gd name="connsiteY3" fmla="*/ 257282 h 725435"/>
              <a:gd name="connsiteX4" fmla="*/ 674525 w 961601"/>
              <a:gd name="connsiteY4" fmla="*/ 5631 h 725435"/>
              <a:gd name="connsiteX5" fmla="*/ 15300 w 961601"/>
              <a:gd name="connsiteY5" fmla="*/ 246614 h 725435"/>
              <a:gd name="connsiteX6" fmla="*/ 217325 w 961601"/>
              <a:gd name="connsiteY6" fmla="*/ 650664 h 725435"/>
              <a:gd name="connsiteX7" fmla="*/ 284667 w 961601"/>
              <a:gd name="connsiteY7" fmla="*/ 725435 h 725435"/>
              <a:gd name="connsiteX0" fmla="*/ 284667 w 961601"/>
              <a:gd name="connsiteY0" fmla="*/ 725962 h 725962"/>
              <a:gd name="connsiteX1" fmla="*/ 430018 w 961601"/>
              <a:gd name="connsiteY1" fmla="*/ 637285 h 725962"/>
              <a:gd name="connsiteX2" fmla="*/ 820834 w 961601"/>
              <a:gd name="connsiteY2" fmla="*/ 548891 h 725962"/>
              <a:gd name="connsiteX3" fmla="*/ 954560 w 961601"/>
              <a:gd name="connsiteY3" fmla="*/ 257809 h 725962"/>
              <a:gd name="connsiteX4" fmla="*/ 674525 w 961601"/>
              <a:gd name="connsiteY4" fmla="*/ 6158 h 725962"/>
              <a:gd name="connsiteX5" fmla="*/ 15300 w 961601"/>
              <a:gd name="connsiteY5" fmla="*/ 247141 h 725962"/>
              <a:gd name="connsiteX6" fmla="*/ 217325 w 961601"/>
              <a:gd name="connsiteY6" fmla="*/ 651191 h 725962"/>
              <a:gd name="connsiteX7" fmla="*/ 284667 w 961601"/>
              <a:gd name="connsiteY7" fmla="*/ 725962 h 725962"/>
              <a:gd name="connsiteX0" fmla="*/ 410902 w 1087836"/>
              <a:gd name="connsiteY0" fmla="*/ 719810 h 719810"/>
              <a:gd name="connsiteX1" fmla="*/ 556253 w 1087836"/>
              <a:gd name="connsiteY1" fmla="*/ 631133 h 719810"/>
              <a:gd name="connsiteX2" fmla="*/ 947069 w 1087836"/>
              <a:gd name="connsiteY2" fmla="*/ 542739 h 719810"/>
              <a:gd name="connsiteX3" fmla="*/ 1080795 w 1087836"/>
              <a:gd name="connsiteY3" fmla="*/ 251657 h 719810"/>
              <a:gd name="connsiteX4" fmla="*/ 800760 w 1087836"/>
              <a:gd name="connsiteY4" fmla="*/ 6 h 719810"/>
              <a:gd name="connsiteX5" fmla="*/ 5261 w 1087836"/>
              <a:gd name="connsiteY5" fmla="*/ 248982 h 719810"/>
              <a:gd name="connsiteX6" fmla="*/ 343560 w 1087836"/>
              <a:gd name="connsiteY6" fmla="*/ 645039 h 719810"/>
              <a:gd name="connsiteX7" fmla="*/ 410902 w 1087836"/>
              <a:gd name="connsiteY7" fmla="*/ 719810 h 719810"/>
              <a:gd name="connsiteX0" fmla="*/ 412791 w 1089725"/>
              <a:gd name="connsiteY0" fmla="*/ 726835 h 726835"/>
              <a:gd name="connsiteX1" fmla="*/ 558142 w 1089725"/>
              <a:gd name="connsiteY1" fmla="*/ 638158 h 726835"/>
              <a:gd name="connsiteX2" fmla="*/ 948958 w 1089725"/>
              <a:gd name="connsiteY2" fmla="*/ 549764 h 726835"/>
              <a:gd name="connsiteX3" fmla="*/ 1082684 w 1089725"/>
              <a:gd name="connsiteY3" fmla="*/ 258682 h 726835"/>
              <a:gd name="connsiteX4" fmla="*/ 802649 w 1089725"/>
              <a:gd name="connsiteY4" fmla="*/ 7031 h 726835"/>
              <a:gd name="connsiteX5" fmla="*/ 171027 w 1089725"/>
              <a:gd name="connsiteY5" fmla="*/ 85967 h 726835"/>
              <a:gd name="connsiteX6" fmla="*/ 7150 w 1089725"/>
              <a:gd name="connsiteY6" fmla="*/ 256007 h 726835"/>
              <a:gd name="connsiteX7" fmla="*/ 345449 w 1089725"/>
              <a:gd name="connsiteY7" fmla="*/ 652064 h 726835"/>
              <a:gd name="connsiteX8" fmla="*/ 412791 w 1089725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7340 w 1084274"/>
              <a:gd name="connsiteY0" fmla="*/ 726835 h 726835"/>
              <a:gd name="connsiteX1" fmla="*/ 552691 w 1084274"/>
              <a:gd name="connsiteY1" fmla="*/ 638158 h 726835"/>
              <a:gd name="connsiteX2" fmla="*/ 943507 w 1084274"/>
              <a:gd name="connsiteY2" fmla="*/ 549764 h 726835"/>
              <a:gd name="connsiteX3" fmla="*/ 1077233 w 1084274"/>
              <a:gd name="connsiteY3" fmla="*/ 258682 h 726835"/>
              <a:gd name="connsiteX4" fmla="*/ 797198 w 1084274"/>
              <a:gd name="connsiteY4" fmla="*/ 7031 h 726835"/>
              <a:gd name="connsiteX5" fmla="*/ 165576 w 1084274"/>
              <a:gd name="connsiteY5" fmla="*/ 85967 h 726835"/>
              <a:gd name="connsiteX6" fmla="*/ 5798 w 1084274"/>
              <a:gd name="connsiteY6" fmla="*/ 285590 h 726835"/>
              <a:gd name="connsiteX7" fmla="*/ 339998 w 1084274"/>
              <a:gd name="connsiteY7" fmla="*/ 652064 h 726835"/>
              <a:gd name="connsiteX8" fmla="*/ 407340 w 1084274"/>
              <a:gd name="connsiteY8" fmla="*/ 726835 h 726835"/>
              <a:gd name="connsiteX0" fmla="*/ 405193 w 1082127"/>
              <a:gd name="connsiteY0" fmla="*/ 726835 h 726835"/>
              <a:gd name="connsiteX1" fmla="*/ 550544 w 1082127"/>
              <a:gd name="connsiteY1" fmla="*/ 638158 h 726835"/>
              <a:gd name="connsiteX2" fmla="*/ 941360 w 1082127"/>
              <a:gd name="connsiteY2" fmla="*/ 549764 h 726835"/>
              <a:gd name="connsiteX3" fmla="*/ 1075086 w 1082127"/>
              <a:gd name="connsiteY3" fmla="*/ 258682 h 726835"/>
              <a:gd name="connsiteX4" fmla="*/ 795051 w 1082127"/>
              <a:gd name="connsiteY4" fmla="*/ 7031 h 726835"/>
              <a:gd name="connsiteX5" fmla="*/ 163429 w 1082127"/>
              <a:gd name="connsiteY5" fmla="*/ 85967 h 726835"/>
              <a:gd name="connsiteX6" fmla="*/ 5959 w 1082127"/>
              <a:gd name="connsiteY6" fmla="*/ 336874 h 726835"/>
              <a:gd name="connsiteX7" fmla="*/ 337851 w 1082127"/>
              <a:gd name="connsiteY7" fmla="*/ 652064 h 726835"/>
              <a:gd name="connsiteX8" fmla="*/ 405193 w 1082127"/>
              <a:gd name="connsiteY8" fmla="*/ 726835 h 726835"/>
              <a:gd name="connsiteX0" fmla="*/ 405097 w 1082031"/>
              <a:gd name="connsiteY0" fmla="*/ 727553 h 727553"/>
              <a:gd name="connsiteX1" fmla="*/ 550448 w 1082031"/>
              <a:gd name="connsiteY1" fmla="*/ 638876 h 727553"/>
              <a:gd name="connsiteX2" fmla="*/ 941264 w 1082031"/>
              <a:gd name="connsiteY2" fmla="*/ 550482 h 727553"/>
              <a:gd name="connsiteX3" fmla="*/ 1074990 w 1082031"/>
              <a:gd name="connsiteY3" fmla="*/ 259400 h 727553"/>
              <a:gd name="connsiteX4" fmla="*/ 794955 w 1082031"/>
              <a:gd name="connsiteY4" fmla="*/ 7749 h 727553"/>
              <a:gd name="connsiteX5" fmla="*/ 164686 w 1082031"/>
              <a:gd name="connsiteY5" fmla="*/ 81610 h 727553"/>
              <a:gd name="connsiteX6" fmla="*/ 5863 w 1082031"/>
              <a:gd name="connsiteY6" fmla="*/ 337592 h 727553"/>
              <a:gd name="connsiteX7" fmla="*/ 337755 w 1082031"/>
              <a:gd name="connsiteY7" fmla="*/ 652782 h 727553"/>
              <a:gd name="connsiteX8" fmla="*/ 405097 w 1082031"/>
              <a:gd name="connsiteY8" fmla="*/ 727553 h 727553"/>
              <a:gd name="connsiteX0" fmla="*/ 427815 w 1104749"/>
              <a:gd name="connsiteY0" fmla="*/ 727553 h 727553"/>
              <a:gd name="connsiteX1" fmla="*/ 573166 w 1104749"/>
              <a:gd name="connsiteY1" fmla="*/ 638876 h 727553"/>
              <a:gd name="connsiteX2" fmla="*/ 963982 w 1104749"/>
              <a:gd name="connsiteY2" fmla="*/ 550482 h 727553"/>
              <a:gd name="connsiteX3" fmla="*/ 1097708 w 1104749"/>
              <a:gd name="connsiteY3" fmla="*/ 259400 h 727553"/>
              <a:gd name="connsiteX4" fmla="*/ 817673 w 1104749"/>
              <a:gd name="connsiteY4" fmla="*/ 7749 h 727553"/>
              <a:gd name="connsiteX5" fmla="*/ 187404 w 1104749"/>
              <a:gd name="connsiteY5" fmla="*/ 81610 h 727553"/>
              <a:gd name="connsiteX6" fmla="*/ 4537 w 1104749"/>
              <a:gd name="connsiteY6" fmla="*/ 344274 h 727553"/>
              <a:gd name="connsiteX7" fmla="*/ 360473 w 1104749"/>
              <a:gd name="connsiteY7" fmla="*/ 652782 h 727553"/>
              <a:gd name="connsiteX8" fmla="*/ 427815 w 1104749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37503 w 1114437"/>
              <a:gd name="connsiteY0" fmla="*/ 727553 h 727553"/>
              <a:gd name="connsiteX1" fmla="*/ 582854 w 1114437"/>
              <a:gd name="connsiteY1" fmla="*/ 638876 h 727553"/>
              <a:gd name="connsiteX2" fmla="*/ 973670 w 1114437"/>
              <a:gd name="connsiteY2" fmla="*/ 550482 h 727553"/>
              <a:gd name="connsiteX3" fmla="*/ 1107396 w 1114437"/>
              <a:gd name="connsiteY3" fmla="*/ 259400 h 727553"/>
              <a:gd name="connsiteX4" fmla="*/ 827361 w 1114437"/>
              <a:gd name="connsiteY4" fmla="*/ 7749 h 727553"/>
              <a:gd name="connsiteX5" fmla="*/ 197092 w 1114437"/>
              <a:gd name="connsiteY5" fmla="*/ 81610 h 727553"/>
              <a:gd name="connsiteX6" fmla="*/ 0 w 1114437"/>
              <a:gd name="connsiteY6" fmla="*/ 341962 h 727553"/>
              <a:gd name="connsiteX7" fmla="*/ 370161 w 1114437"/>
              <a:gd name="connsiteY7" fmla="*/ 652782 h 727553"/>
              <a:gd name="connsiteX8" fmla="*/ 437503 w 1114437"/>
              <a:gd name="connsiteY8" fmla="*/ 727553 h 727553"/>
              <a:gd name="connsiteX0" fmla="*/ 463684 w 1140618"/>
              <a:gd name="connsiteY0" fmla="*/ 727553 h 727553"/>
              <a:gd name="connsiteX1" fmla="*/ 609035 w 1140618"/>
              <a:gd name="connsiteY1" fmla="*/ 638876 h 727553"/>
              <a:gd name="connsiteX2" fmla="*/ 999851 w 1140618"/>
              <a:gd name="connsiteY2" fmla="*/ 550482 h 727553"/>
              <a:gd name="connsiteX3" fmla="*/ 1133577 w 1140618"/>
              <a:gd name="connsiteY3" fmla="*/ 259400 h 727553"/>
              <a:gd name="connsiteX4" fmla="*/ 853542 w 1140618"/>
              <a:gd name="connsiteY4" fmla="*/ 7749 h 727553"/>
              <a:gd name="connsiteX5" fmla="*/ 223273 w 1140618"/>
              <a:gd name="connsiteY5" fmla="*/ 81610 h 727553"/>
              <a:gd name="connsiteX6" fmla="*/ 0 w 1140618"/>
              <a:gd name="connsiteY6" fmla="*/ 343816 h 727553"/>
              <a:gd name="connsiteX7" fmla="*/ 396342 w 1140618"/>
              <a:gd name="connsiteY7" fmla="*/ 652782 h 727553"/>
              <a:gd name="connsiteX8" fmla="*/ 463684 w 1140618"/>
              <a:gd name="connsiteY8" fmla="*/ 727553 h 727553"/>
              <a:gd name="connsiteX0" fmla="*/ 463684 w 1140714"/>
              <a:gd name="connsiteY0" fmla="*/ 719277 h 719277"/>
              <a:gd name="connsiteX1" fmla="*/ 609035 w 1140714"/>
              <a:gd name="connsiteY1" fmla="*/ 630600 h 719277"/>
              <a:gd name="connsiteX2" fmla="*/ 999851 w 1140714"/>
              <a:gd name="connsiteY2" fmla="*/ 542206 h 719277"/>
              <a:gd name="connsiteX3" fmla="*/ 1133577 w 1140714"/>
              <a:gd name="connsiteY3" fmla="*/ 251124 h 719277"/>
              <a:gd name="connsiteX4" fmla="*/ 852002 w 1140714"/>
              <a:gd name="connsiteY4" fmla="*/ 8636 h 719277"/>
              <a:gd name="connsiteX5" fmla="*/ 223273 w 1140714"/>
              <a:gd name="connsiteY5" fmla="*/ 73334 h 719277"/>
              <a:gd name="connsiteX6" fmla="*/ 0 w 1140714"/>
              <a:gd name="connsiteY6" fmla="*/ 335540 h 719277"/>
              <a:gd name="connsiteX7" fmla="*/ 396342 w 1140714"/>
              <a:gd name="connsiteY7" fmla="*/ 644506 h 719277"/>
              <a:gd name="connsiteX8" fmla="*/ 463684 w 1140714"/>
              <a:gd name="connsiteY8" fmla="*/ 719277 h 719277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6732"/>
              <a:gd name="connsiteY0" fmla="*/ 721380 h 721380"/>
              <a:gd name="connsiteX1" fmla="*/ 610575 w 1136732"/>
              <a:gd name="connsiteY1" fmla="*/ 643699 h 721380"/>
              <a:gd name="connsiteX2" fmla="*/ 999851 w 1136732"/>
              <a:gd name="connsiteY2" fmla="*/ 544309 h 721380"/>
              <a:gd name="connsiteX3" fmla="*/ 1133577 w 1136732"/>
              <a:gd name="connsiteY3" fmla="*/ 253227 h 721380"/>
              <a:gd name="connsiteX4" fmla="*/ 852002 w 1136732"/>
              <a:gd name="connsiteY4" fmla="*/ 10739 h 721380"/>
              <a:gd name="connsiteX5" fmla="*/ 223273 w 1136732"/>
              <a:gd name="connsiteY5" fmla="*/ 64441 h 721380"/>
              <a:gd name="connsiteX6" fmla="*/ 0 w 1136732"/>
              <a:gd name="connsiteY6" fmla="*/ 337643 h 721380"/>
              <a:gd name="connsiteX7" fmla="*/ 396342 w 1136732"/>
              <a:gd name="connsiteY7" fmla="*/ 646609 h 721380"/>
              <a:gd name="connsiteX8" fmla="*/ 463684 w 1136732"/>
              <a:gd name="connsiteY8" fmla="*/ 721380 h 721380"/>
              <a:gd name="connsiteX0" fmla="*/ 463684 w 1121891"/>
              <a:gd name="connsiteY0" fmla="*/ 721255 h 721255"/>
              <a:gd name="connsiteX1" fmla="*/ 610575 w 1121891"/>
              <a:gd name="connsiteY1" fmla="*/ 643574 h 721255"/>
              <a:gd name="connsiteX2" fmla="*/ 999851 w 1121891"/>
              <a:gd name="connsiteY2" fmla="*/ 544184 h 721255"/>
              <a:gd name="connsiteX3" fmla="*/ 1118177 w 1121891"/>
              <a:gd name="connsiteY3" fmla="*/ 251269 h 721255"/>
              <a:gd name="connsiteX4" fmla="*/ 852002 w 1121891"/>
              <a:gd name="connsiteY4" fmla="*/ 10614 h 721255"/>
              <a:gd name="connsiteX5" fmla="*/ 223273 w 1121891"/>
              <a:gd name="connsiteY5" fmla="*/ 64316 h 721255"/>
              <a:gd name="connsiteX6" fmla="*/ 0 w 1121891"/>
              <a:gd name="connsiteY6" fmla="*/ 337518 h 721255"/>
              <a:gd name="connsiteX7" fmla="*/ 396342 w 1121891"/>
              <a:gd name="connsiteY7" fmla="*/ 646484 h 721255"/>
              <a:gd name="connsiteX8" fmla="*/ 463684 w 1121891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354"/>
              <a:gd name="connsiteY0" fmla="*/ 721255 h 721255"/>
              <a:gd name="connsiteX1" fmla="*/ 610575 w 1123354"/>
              <a:gd name="connsiteY1" fmla="*/ 643574 h 721255"/>
              <a:gd name="connsiteX2" fmla="*/ 999851 w 1123354"/>
              <a:gd name="connsiteY2" fmla="*/ 549682 h 721255"/>
              <a:gd name="connsiteX3" fmla="*/ 1118177 w 1123354"/>
              <a:gd name="connsiteY3" fmla="*/ 251269 h 721255"/>
              <a:gd name="connsiteX4" fmla="*/ 852002 w 1123354"/>
              <a:gd name="connsiteY4" fmla="*/ 10614 h 721255"/>
              <a:gd name="connsiteX5" fmla="*/ 223273 w 1123354"/>
              <a:gd name="connsiteY5" fmla="*/ 64316 h 721255"/>
              <a:gd name="connsiteX6" fmla="*/ 0 w 1123354"/>
              <a:gd name="connsiteY6" fmla="*/ 337518 h 721255"/>
              <a:gd name="connsiteX7" fmla="*/ 396342 w 1123354"/>
              <a:gd name="connsiteY7" fmla="*/ 646484 h 721255"/>
              <a:gd name="connsiteX8" fmla="*/ 463684 w 1123354"/>
              <a:gd name="connsiteY8" fmla="*/ 721255 h 721255"/>
              <a:gd name="connsiteX0" fmla="*/ 411324 w 1070994"/>
              <a:gd name="connsiteY0" fmla="*/ 721255 h 721255"/>
              <a:gd name="connsiteX1" fmla="*/ 558215 w 1070994"/>
              <a:gd name="connsiteY1" fmla="*/ 643574 h 721255"/>
              <a:gd name="connsiteX2" fmla="*/ 947491 w 1070994"/>
              <a:gd name="connsiteY2" fmla="*/ 549682 h 721255"/>
              <a:gd name="connsiteX3" fmla="*/ 1065817 w 1070994"/>
              <a:gd name="connsiteY3" fmla="*/ 251269 h 721255"/>
              <a:gd name="connsiteX4" fmla="*/ 799642 w 1070994"/>
              <a:gd name="connsiteY4" fmla="*/ 10614 h 721255"/>
              <a:gd name="connsiteX5" fmla="*/ 170913 w 1070994"/>
              <a:gd name="connsiteY5" fmla="*/ 64316 h 721255"/>
              <a:gd name="connsiteX6" fmla="*/ 0 w 1070994"/>
              <a:gd name="connsiteY6" fmla="*/ 339351 h 721255"/>
              <a:gd name="connsiteX7" fmla="*/ 343982 w 1070994"/>
              <a:gd name="connsiteY7" fmla="*/ 646484 h 721255"/>
              <a:gd name="connsiteX8" fmla="*/ 411324 w 107099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3864 h 723864"/>
              <a:gd name="connsiteX1" fmla="*/ 538195 w 1050974"/>
              <a:gd name="connsiteY1" fmla="*/ 646183 h 723864"/>
              <a:gd name="connsiteX2" fmla="*/ 927471 w 1050974"/>
              <a:gd name="connsiteY2" fmla="*/ 552291 h 723864"/>
              <a:gd name="connsiteX3" fmla="*/ 1045797 w 1050974"/>
              <a:gd name="connsiteY3" fmla="*/ 253878 h 723864"/>
              <a:gd name="connsiteX4" fmla="*/ 779622 w 1050974"/>
              <a:gd name="connsiteY4" fmla="*/ 13223 h 723864"/>
              <a:gd name="connsiteX5" fmla="*/ 201713 w 1050974"/>
              <a:gd name="connsiteY5" fmla="*/ 55929 h 723864"/>
              <a:gd name="connsiteX6" fmla="*/ 0 w 1050974"/>
              <a:gd name="connsiteY6" fmla="*/ 341960 h 723864"/>
              <a:gd name="connsiteX7" fmla="*/ 323962 w 1050974"/>
              <a:gd name="connsiteY7" fmla="*/ 649093 h 723864"/>
              <a:gd name="connsiteX8" fmla="*/ 391304 w 1050974"/>
              <a:gd name="connsiteY8" fmla="*/ 723864 h 723864"/>
              <a:gd name="connsiteX0" fmla="*/ 391304 w 1050974"/>
              <a:gd name="connsiteY0" fmla="*/ 722931 h 722931"/>
              <a:gd name="connsiteX1" fmla="*/ 538195 w 1050974"/>
              <a:gd name="connsiteY1" fmla="*/ 645250 h 722931"/>
              <a:gd name="connsiteX2" fmla="*/ 927471 w 1050974"/>
              <a:gd name="connsiteY2" fmla="*/ 551358 h 722931"/>
              <a:gd name="connsiteX3" fmla="*/ 1045797 w 1050974"/>
              <a:gd name="connsiteY3" fmla="*/ 252945 h 722931"/>
              <a:gd name="connsiteX4" fmla="*/ 779622 w 1050974"/>
              <a:gd name="connsiteY4" fmla="*/ 12290 h 722931"/>
              <a:gd name="connsiteX5" fmla="*/ 215573 w 1050974"/>
              <a:gd name="connsiteY5" fmla="*/ 58661 h 722931"/>
              <a:gd name="connsiteX6" fmla="*/ 0 w 1050974"/>
              <a:gd name="connsiteY6" fmla="*/ 341027 h 722931"/>
              <a:gd name="connsiteX7" fmla="*/ 323962 w 1050974"/>
              <a:gd name="connsiteY7" fmla="*/ 648160 h 722931"/>
              <a:gd name="connsiteX8" fmla="*/ 391304 w 1050974"/>
              <a:gd name="connsiteY8" fmla="*/ 722931 h 722931"/>
              <a:gd name="connsiteX0" fmla="*/ 382064 w 1041734"/>
              <a:gd name="connsiteY0" fmla="*/ 722931 h 722931"/>
              <a:gd name="connsiteX1" fmla="*/ 528955 w 1041734"/>
              <a:gd name="connsiteY1" fmla="*/ 645250 h 722931"/>
              <a:gd name="connsiteX2" fmla="*/ 918231 w 1041734"/>
              <a:gd name="connsiteY2" fmla="*/ 551358 h 722931"/>
              <a:gd name="connsiteX3" fmla="*/ 1036557 w 1041734"/>
              <a:gd name="connsiteY3" fmla="*/ 252945 h 722931"/>
              <a:gd name="connsiteX4" fmla="*/ 770382 w 1041734"/>
              <a:gd name="connsiteY4" fmla="*/ 12290 h 722931"/>
              <a:gd name="connsiteX5" fmla="*/ 206333 w 1041734"/>
              <a:gd name="connsiteY5" fmla="*/ 58661 h 722931"/>
              <a:gd name="connsiteX6" fmla="*/ 0 w 1041734"/>
              <a:gd name="connsiteY6" fmla="*/ 342860 h 722931"/>
              <a:gd name="connsiteX7" fmla="*/ 314722 w 1041734"/>
              <a:gd name="connsiteY7" fmla="*/ 648160 h 722931"/>
              <a:gd name="connsiteX8" fmla="*/ 382064 w 1041734"/>
              <a:gd name="connsiteY8" fmla="*/ 722931 h 722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1734" h="722931">
                <a:moveTo>
                  <a:pt x="382064" y="722931"/>
                </a:moveTo>
                <a:cubicBezTo>
                  <a:pt x="406019" y="660055"/>
                  <a:pt x="439594" y="666515"/>
                  <a:pt x="528955" y="645250"/>
                </a:cubicBezTo>
                <a:cubicBezTo>
                  <a:pt x="618316" y="623985"/>
                  <a:pt x="833631" y="616742"/>
                  <a:pt x="918231" y="551358"/>
                </a:cubicBezTo>
                <a:cubicBezTo>
                  <a:pt x="1002831" y="485974"/>
                  <a:pt x="1059658" y="370279"/>
                  <a:pt x="1036557" y="252945"/>
                </a:cubicBezTo>
                <a:cubicBezTo>
                  <a:pt x="1013456" y="135611"/>
                  <a:pt x="908753" y="44671"/>
                  <a:pt x="770382" y="12290"/>
                </a:cubicBezTo>
                <a:cubicBezTo>
                  <a:pt x="632011" y="-20091"/>
                  <a:pt x="338916" y="17165"/>
                  <a:pt x="206333" y="58661"/>
                </a:cubicBezTo>
                <a:cubicBezTo>
                  <a:pt x="73750" y="100157"/>
                  <a:pt x="1822" y="199023"/>
                  <a:pt x="0" y="342860"/>
                </a:cubicBezTo>
                <a:cubicBezTo>
                  <a:pt x="27105" y="498943"/>
                  <a:pt x="87932" y="573770"/>
                  <a:pt x="314722" y="648160"/>
                </a:cubicBezTo>
                <a:cubicBezTo>
                  <a:pt x="367872" y="666162"/>
                  <a:pt x="382064" y="722931"/>
                  <a:pt x="382064" y="722931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540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06D441F-9FBB-4F90-987A-39793DE0E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3C92B1E-8D5D-45CA-9A8B-53E3B7FEC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1489E71-49A9-4CE9-AD1D-780A876BC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102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B4053A-B2EE-4E20-9723-6BB0BBD50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53272"/>
            <a:ext cx="3932237" cy="173272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7B065AB-0DF3-4C86-AB5F-EB65021FD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5642" y="987425"/>
            <a:ext cx="5939745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2D99FAE-8825-466D-9F1E-3B7BAED2C0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68550"/>
            <a:ext cx="3932237" cy="350043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93A6375-677F-4A58-B98D-18F3DEF8E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6B40F2C-7AE7-481B-856A-B3E26AE8B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1E7C48C-9BD9-41CB-915E-A905B8869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478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1B6DE4-025D-4D93-A5D0-FB4589720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15915"/>
            <a:ext cx="3932237" cy="167008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9993EE21-471F-4B7B-B7AF-192243A127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146B769-8E40-42E6-8F62-C4347B0CE9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65744"/>
            <a:ext cx="3932237" cy="35032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7384DC6-1AA3-4779-8EDF-F4A877508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D47F83E-FAF9-43E1-95CC-6F4EDD76B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23D8C7B-B211-4BAF-9C05-09CF993B0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769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xmlns="" id="{FAAE2DA9-9BAF-4D46-BC97-20425C5321FD}"/>
              </a:ext>
            </a:extLst>
          </p:cNvPr>
          <p:cNvSpPr/>
          <p:nvPr/>
        </p:nvSpPr>
        <p:spPr>
          <a:xfrm>
            <a:off x="372926" y="367993"/>
            <a:ext cx="11499601" cy="6203902"/>
          </a:xfrm>
          <a:custGeom>
            <a:avLst/>
            <a:gdLst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321880 w 11499601"/>
              <a:gd name="connsiteY17" fmla="*/ 5943328 h 6250474"/>
              <a:gd name="connsiteX18" fmla="*/ 2161451 w 11499601"/>
              <a:gd name="connsiteY18" fmla="*/ 5941720 h 6250474"/>
              <a:gd name="connsiteX19" fmla="*/ 1884575 w 11499601"/>
              <a:gd name="connsiteY19" fmla="*/ 5937508 h 6250474"/>
              <a:gd name="connsiteX20" fmla="*/ 1731597 w 11499601"/>
              <a:gd name="connsiteY20" fmla="*/ 5934968 h 6250474"/>
              <a:gd name="connsiteX21" fmla="*/ 1588500 w 11499601"/>
              <a:gd name="connsiteY21" fmla="*/ 5940418 h 6250474"/>
              <a:gd name="connsiteX22" fmla="*/ 671167 w 11499601"/>
              <a:gd name="connsiteY22" fmla="*/ 5948382 h 6250474"/>
              <a:gd name="connsiteX23" fmla="*/ 94741 w 11499601"/>
              <a:gd name="connsiteY23" fmla="*/ 5957415 h 6250474"/>
              <a:gd name="connsiteX24" fmla="*/ 37859 w 11499601"/>
              <a:gd name="connsiteY24" fmla="*/ 5876060 h 6250474"/>
              <a:gd name="connsiteX25" fmla="*/ 28975 w 11499601"/>
              <a:gd name="connsiteY25" fmla="*/ 2606888 h 6250474"/>
              <a:gd name="connsiteX26" fmla="*/ 33539 w 11499601"/>
              <a:gd name="connsiteY26" fmla="*/ 59860 h 6250474"/>
              <a:gd name="connsiteX27" fmla="*/ 39830 w 11499601"/>
              <a:gd name="connsiteY27" fmla="*/ 42028 h 6250474"/>
              <a:gd name="connsiteX28" fmla="*/ 88659 w 11499601"/>
              <a:gd name="connsiteY28" fmla="*/ 37282 h 6250474"/>
              <a:gd name="connsiteX29" fmla="*/ 301554 w 11499601"/>
              <a:gd name="connsiteY29" fmla="*/ 37282 h 6250474"/>
              <a:gd name="connsiteX30" fmla="*/ 416464 w 11499601"/>
              <a:gd name="connsiteY30" fmla="*/ 30725 h 6250474"/>
              <a:gd name="connsiteX31" fmla="*/ 907723 w 11499601"/>
              <a:gd name="connsiteY31" fmla="*/ 24269 h 6250474"/>
              <a:gd name="connsiteX32" fmla="*/ 3989089 w 11499601"/>
              <a:gd name="connsiteY32" fmla="*/ 29653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161451 w 11499601"/>
              <a:gd name="connsiteY17" fmla="*/ 5941720 h 6250474"/>
              <a:gd name="connsiteX18" fmla="*/ 1884575 w 11499601"/>
              <a:gd name="connsiteY18" fmla="*/ 5937508 h 6250474"/>
              <a:gd name="connsiteX19" fmla="*/ 1731597 w 11499601"/>
              <a:gd name="connsiteY19" fmla="*/ 5934968 h 6250474"/>
              <a:gd name="connsiteX20" fmla="*/ 1588500 w 11499601"/>
              <a:gd name="connsiteY20" fmla="*/ 5940418 h 6250474"/>
              <a:gd name="connsiteX21" fmla="*/ 671167 w 11499601"/>
              <a:gd name="connsiteY21" fmla="*/ 5948382 h 6250474"/>
              <a:gd name="connsiteX22" fmla="*/ 94741 w 11499601"/>
              <a:gd name="connsiteY22" fmla="*/ 5957415 h 6250474"/>
              <a:gd name="connsiteX23" fmla="*/ 37859 w 11499601"/>
              <a:gd name="connsiteY23" fmla="*/ 5876060 h 6250474"/>
              <a:gd name="connsiteX24" fmla="*/ 28975 w 11499601"/>
              <a:gd name="connsiteY24" fmla="*/ 2606888 h 6250474"/>
              <a:gd name="connsiteX25" fmla="*/ 33539 w 11499601"/>
              <a:gd name="connsiteY25" fmla="*/ 59860 h 6250474"/>
              <a:gd name="connsiteX26" fmla="*/ 39830 w 11499601"/>
              <a:gd name="connsiteY26" fmla="*/ 42028 h 6250474"/>
              <a:gd name="connsiteX27" fmla="*/ 88659 w 11499601"/>
              <a:gd name="connsiteY27" fmla="*/ 37282 h 6250474"/>
              <a:gd name="connsiteX28" fmla="*/ 301554 w 11499601"/>
              <a:gd name="connsiteY28" fmla="*/ 37282 h 6250474"/>
              <a:gd name="connsiteX29" fmla="*/ 416464 w 11499601"/>
              <a:gd name="connsiteY29" fmla="*/ 30725 h 6250474"/>
              <a:gd name="connsiteX30" fmla="*/ 907723 w 11499601"/>
              <a:gd name="connsiteY30" fmla="*/ 24269 h 6250474"/>
              <a:gd name="connsiteX31" fmla="*/ 3989089 w 11499601"/>
              <a:gd name="connsiteY31" fmla="*/ 29653 h 6250474"/>
              <a:gd name="connsiteX32" fmla="*/ 9680053 w 11499601"/>
              <a:gd name="connsiteY32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1884575 w 11499601"/>
              <a:gd name="connsiteY17" fmla="*/ 5937508 h 6250474"/>
              <a:gd name="connsiteX18" fmla="*/ 1731597 w 11499601"/>
              <a:gd name="connsiteY18" fmla="*/ 5934968 h 6250474"/>
              <a:gd name="connsiteX19" fmla="*/ 1588500 w 11499601"/>
              <a:gd name="connsiteY19" fmla="*/ 5940418 h 6250474"/>
              <a:gd name="connsiteX20" fmla="*/ 671167 w 11499601"/>
              <a:gd name="connsiteY20" fmla="*/ 5948382 h 6250474"/>
              <a:gd name="connsiteX21" fmla="*/ 94741 w 11499601"/>
              <a:gd name="connsiteY21" fmla="*/ 5957415 h 6250474"/>
              <a:gd name="connsiteX22" fmla="*/ 37859 w 11499601"/>
              <a:gd name="connsiteY22" fmla="*/ 5876060 h 6250474"/>
              <a:gd name="connsiteX23" fmla="*/ 28975 w 11499601"/>
              <a:gd name="connsiteY23" fmla="*/ 2606888 h 6250474"/>
              <a:gd name="connsiteX24" fmla="*/ 33539 w 11499601"/>
              <a:gd name="connsiteY24" fmla="*/ 59860 h 6250474"/>
              <a:gd name="connsiteX25" fmla="*/ 39830 w 11499601"/>
              <a:gd name="connsiteY25" fmla="*/ 42028 h 6250474"/>
              <a:gd name="connsiteX26" fmla="*/ 88659 w 11499601"/>
              <a:gd name="connsiteY26" fmla="*/ 37282 h 6250474"/>
              <a:gd name="connsiteX27" fmla="*/ 301554 w 11499601"/>
              <a:gd name="connsiteY27" fmla="*/ 37282 h 6250474"/>
              <a:gd name="connsiteX28" fmla="*/ 416464 w 11499601"/>
              <a:gd name="connsiteY28" fmla="*/ 30725 h 6250474"/>
              <a:gd name="connsiteX29" fmla="*/ 907723 w 11499601"/>
              <a:gd name="connsiteY29" fmla="*/ 24269 h 6250474"/>
              <a:gd name="connsiteX30" fmla="*/ 3989089 w 11499601"/>
              <a:gd name="connsiteY30" fmla="*/ 29653 h 6250474"/>
              <a:gd name="connsiteX31" fmla="*/ 9680053 w 11499601"/>
              <a:gd name="connsiteY31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11590 w 11499601"/>
              <a:gd name="connsiteY9" fmla="*/ 5989374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01402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731597 w 11499601"/>
              <a:gd name="connsiteY16" fmla="*/ 5934968 h 6250474"/>
              <a:gd name="connsiteX17" fmla="*/ 1588500 w 11499601"/>
              <a:gd name="connsiteY17" fmla="*/ 5940418 h 6250474"/>
              <a:gd name="connsiteX18" fmla="*/ 671167 w 11499601"/>
              <a:gd name="connsiteY18" fmla="*/ 5948382 h 6250474"/>
              <a:gd name="connsiteX19" fmla="*/ 94741 w 11499601"/>
              <a:gd name="connsiteY19" fmla="*/ 5957415 h 6250474"/>
              <a:gd name="connsiteX20" fmla="*/ 37859 w 11499601"/>
              <a:gd name="connsiteY20" fmla="*/ 5876060 h 6250474"/>
              <a:gd name="connsiteX21" fmla="*/ 28975 w 11499601"/>
              <a:gd name="connsiteY21" fmla="*/ 2606888 h 6250474"/>
              <a:gd name="connsiteX22" fmla="*/ 33539 w 11499601"/>
              <a:gd name="connsiteY22" fmla="*/ 59860 h 6250474"/>
              <a:gd name="connsiteX23" fmla="*/ 39830 w 11499601"/>
              <a:gd name="connsiteY23" fmla="*/ 42028 h 6250474"/>
              <a:gd name="connsiteX24" fmla="*/ 88659 w 11499601"/>
              <a:gd name="connsiteY24" fmla="*/ 37282 h 6250474"/>
              <a:gd name="connsiteX25" fmla="*/ 301554 w 11499601"/>
              <a:gd name="connsiteY25" fmla="*/ 37282 h 6250474"/>
              <a:gd name="connsiteX26" fmla="*/ 416464 w 11499601"/>
              <a:gd name="connsiteY26" fmla="*/ 30725 h 6250474"/>
              <a:gd name="connsiteX27" fmla="*/ 907723 w 11499601"/>
              <a:gd name="connsiteY27" fmla="*/ 24269 h 6250474"/>
              <a:gd name="connsiteX28" fmla="*/ 3989089 w 11499601"/>
              <a:gd name="connsiteY28" fmla="*/ 29653 h 6250474"/>
              <a:gd name="connsiteX29" fmla="*/ 9680053 w 11499601"/>
              <a:gd name="connsiteY29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88500 w 11499601"/>
              <a:gd name="connsiteY16" fmla="*/ 5940418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16786 w 11499601"/>
              <a:gd name="connsiteY15" fmla="*/ 5901423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71167 w 11499601"/>
              <a:gd name="connsiteY16" fmla="*/ 5948382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499601" h="6250474">
                <a:moveTo>
                  <a:pt x="9680053" y="0"/>
                </a:moveTo>
                <a:lnTo>
                  <a:pt x="11263634" y="10894"/>
                </a:lnTo>
                <a:cubicBezTo>
                  <a:pt x="11382518" y="17609"/>
                  <a:pt x="11468807" y="-29564"/>
                  <a:pt x="11499601" y="84193"/>
                </a:cubicBezTo>
                <a:lnTo>
                  <a:pt x="11496115" y="333210"/>
                </a:lnTo>
                <a:cubicBezTo>
                  <a:pt x="11496285" y="489431"/>
                  <a:pt x="11496456" y="645651"/>
                  <a:pt x="11496626" y="801872"/>
                </a:cubicBezTo>
                <a:cubicBezTo>
                  <a:pt x="11485119" y="918570"/>
                  <a:pt x="11483798" y="1773917"/>
                  <a:pt x="11482477" y="1834579"/>
                </a:cubicBezTo>
                <a:cubicBezTo>
                  <a:pt x="11462397" y="2645173"/>
                  <a:pt x="11489491" y="2970847"/>
                  <a:pt x="11478714" y="3520214"/>
                </a:cubicBezTo>
                <a:cubicBezTo>
                  <a:pt x="11462615" y="5654060"/>
                  <a:pt x="11560172" y="6010354"/>
                  <a:pt x="11419375" y="5982433"/>
                </a:cubicBezTo>
                <a:cubicBezTo>
                  <a:pt x="9251879" y="6044921"/>
                  <a:pt x="7569480" y="6004728"/>
                  <a:pt x="5959453" y="5973386"/>
                </a:cubicBezTo>
                <a:lnTo>
                  <a:pt x="4858766" y="5999562"/>
                </a:lnTo>
                <a:lnTo>
                  <a:pt x="3239306" y="5972741"/>
                </a:lnTo>
                <a:lnTo>
                  <a:pt x="3217554" y="6005912"/>
                </a:lnTo>
                <a:cubicBezTo>
                  <a:pt x="3195952" y="6047442"/>
                  <a:pt x="3201415" y="6144511"/>
                  <a:pt x="3219866" y="6250474"/>
                </a:cubicBezTo>
                <a:cubicBezTo>
                  <a:pt x="3113618" y="6201492"/>
                  <a:pt x="2980145" y="6145854"/>
                  <a:pt x="2870715" y="6056161"/>
                </a:cubicBezTo>
                <a:lnTo>
                  <a:pt x="2785655" y="5972741"/>
                </a:lnTo>
                <a:lnTo>
                  <a:pt x="2301504" y="5967647"/>
                </a:lnTo>
                <a:lnTo>
                  <a:pt x="666073" y="5958571"/>
                </a:lnTo>
                <a:cubicBezTo>
                  <a:pt x="416338" y="5959078"/>
                  <a:pt x="199443" y="5971167"/>
                  <a:pt x="94741" y="5957415"/>
                </a:cubicBezTo>
                <a:cubicBezTo>
                  <a:pt x="-9961" y="5943663"/>
                  <a:pt x="43390" y="5957506"/>
                  <a:pt x="37859" y="5876060"/>
                </a:cubicBezTo>
                <a:cubicBezTo>
                  <a:pt x="13485" y="5737802"/>
                  <a:pt x="42281" y="4414258"/>
                  <a:pt x="28975" y="2606888"/>
                </a:cubicBezTo>
                <a:cubicBezTo>
                  <a:pt x="-19249" y="1512253"/>
                  <a:pt x="110" y="488851"/>
                  <a:pt x="33539" y="59860"/>
                </a:cubicBezTo>
                <a:cubicBezTo>
                  <a:pt x="34137" y="52184"/>
                  <a:pt x="36271" y="46366"/>
                  <a:pt x="39830" y="42028"/>
                </a:cubicBezTo>
                <a:lnTo>
                  <a:pt x="88659" y="37282"/>
                </a:lnTo>
                <a:lnTo>
                  <a:pt x="301554" y="37282"/>
                </a:lnTo>
                <a:lnTo>
                  <a:pt x="416464" y="30725"/>
                </a:lnTo>
                <a:lnTo>
                  <a:pt x="907723" y="24269"/>
                </a:lnTo>
                <a:lnTo>
                  <a:pt x="3989089" y="29653"/>
                </a:lnTo>
                <a:lnTo>
                  <a:pt x="968005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C489E99-8A12-4C4F-92F9-95B01D814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724" y="558209"/>
            <a:ext cx="10333075" cy="1414131"/>
          </a:xfrm>
          <a:prstGeom prst="rect">
            <a:avLst/>
          </a:prstGeom>
        </p:spPr>
        <p:txBody>
          <a:bodyPr lIns="109728" tIns="109728" rIns="109728" bIns="91440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011B211-A6C3-4384-AA0B-7A8561A53C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0726" y="2089298"/>
            <a:ext cx="10333074" cy="3827722"/>
          </a:xfrm>
          <a:prstGeom prst="rect">
            <a:avLst/>
          </a:prstGeom>
        </p:spPr>
        <p:txBody>
          <a:bodyPr lIns="109728" tIns="109728" rIns="109728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6007E98-5ED3-41C2-BC39-EA8FB826AB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67834" y="6356350"/>
            <a:ext cx="2604976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fld id="{C1691109-F4F8-4597-962C-A4F4B7960636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7493049-EC55-4ABD-8F77-F5A84AE384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56153" y="6356350"/>
            <a:ext cx="3444109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r">
              <a:defRPr sz="1100" b="0" cap="none" spc="1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821B6DF-CCDC-4ED0-A4B2-1512B668F4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00263" y="6356350"/>
            <a:ext cx="523902" cy="365125"/>
          </a:xfrm>
          <a:prstGeom prst="rect">
            <a:avLst/>
          </a:prstGeom>
        </p:spPr>
        <p:txBody>
          <a:bodyPr lIns="91440" tIns="45720" rIns="91440" bIns="45720" anchor="ctr"/>
          <a:lstStyle>
            <a:lvl1pPr algn="r">
              <a:defRPr sz="1100" b="0">
                <a:solidFill>
                  <a:schemeClr val="tx1"/>
                </a:solidFill>
              </a:defRPr>
            </a:lvl1pPr>
          </a:lstStyle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xmlns="" id="{42D2C6CA-56BB-4A08-A1E2-342F83955EDB}"/>
              </a:ext>
            </a:extLst>
          </p:cNvPr>
          <p:cNvSpPr/>
          <p:nvPr/>
        </p:nvSpPr>
        <p:spPr>
          <a:xfrm>
            <a:off x="403284" y="389461"/>
            <a:ext cx="11499601" cy="6203902"/>
          </a:xfrm>
          <a:custGeom>
            <a:avLst/>
            <a:gdLst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321880 w 11499601"/>
              <a:gd name="connsiteY17" fmla="*/ 5943328 h 6250474"/>
              <a:gd name="connsiteX18" fmla="*/ 2161451 w 11499601"/>
              <a:gd name="connsiteY18" fmla="*/ 5941720 h 6250474"/>
              <a:gd name="connsiteX19" fmla="*/ 1884575 w 11499601"/>
              <a:gd name="connsiteY19" fmla="*/ 5937508 h 6250474"/>
              <a:gd name="connsiteX20" fmla="*/ 1731597 w 11499601"/>
              <a:gd name="connsiteY20" fmla="*/ 5934968 h 6250474"/>
              <a:gd name="connsiteX21" fmla="*/ 1588500 w 11499601"/>
              <a:gd name="connsiteY21" fmla="*/ 5940418 h 6250474"/>
              <a:gd name="connsiteX22" fmla="*/ 671167 w 11499601"/>
              <a:gd name="connsiteY22" fmla="*/ 5948382 h 6250474"/>
              <a:gd name="connsiteX23" fmla="*/ 94741 w 11499601"/>
              <a:gd name="connsiteY23" fmla="*/ 5957415 h 6250474"/>
              <a:gd name="connsiteX24" fmla="*/ 37859 w 11499601"/>
              <a:gd name="connsiteY24" fmla="*/ 5876060 h 6250474"/>
              <a:gd name="connsiteX25" fmla="*/ 28975 w 11499601"/>
              <a:gd name="connsiteY25" fmla="*/ 2606888 h 6250474"/>
              <a:gd name="connsiteX26" fmla="*/ 33539 w 11499601"/>
              <a:gd name="connsiteY26" fmla="*/ 59860 h 6250474"/>
              <a:gd name="connsiteX27" fmla="*/ 39830 w 11499601"/>
              <a:gd name="connsiteY27" fmla="*/ 42028 h 6250474"/>
              <a:gd name="connsiteX28" fmla="*/ 88659 w 11499601"/>
              <a:gd name="connsiteY28" fmla="*/ 37282 h 6250474"/>
              <a:gd name="connsiteX29" fmla="*/ 301554 w 11499601"/>
              <a:gd name="connsiteY29" fmla="*/ 37282 h 6250474"/>
              <a:gd name="connsiteX30" fmla="*/ 416464 w 11499601"/>
              <a:gd name="connsiteY30" fmla="*/ 30725 h 6250474"/>
              <a:gd name="connsiteX31" fmla="*/ 907723 w 11499601"/>
              <a:gd name="connsiteY31" fmla="*/ 24269 h 6250474"/>
              <a:gd name="connsiteX32" fmla="*/ 3989089 w 11499601"/>
              <a:gd name="connsiteY32" fmla="*/ 29653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161451 w 11499601"/>
              <a:gd name="connsiteY17" fmla="*/ 5941720 h 6250474"/>
              <a:gd name="connsiteX18" fmla="*/ 1884575 w 11499601"/>
              <a:gd name="connsiteY18" fmla="*/ 5937508 h 6250474"/>
              <a:gd name="connsiteX19" fmla="*/ 1731597 w 11499601"/>
              <a:gd name="connsiteY19" fmla="*/ 5934968 h 6250474"/>
              <a:gd name="connsiteX20" fmla="*/ 1588500 w 11499601"/>
              <a:gd name="connsiteY20" fmla="*/ 5940418 h 6250474"/>
              <a:gd name="connsiteX21" fmla="*/ 671167 w 11499601"/>
              <a:gd name="connsiteY21" fmla="*/ 5948382 h 6250474"/>
              <a:gd name="connsiteX22" fmla="*/ 94741 w 11499601"/>
              <a:gd name="connsiteY22" fmla="*/ 5957415 h 6250474"/>
              <a:gd name="connsiteX23" fmla="*/ 37859 w 11499601"/>
              <a:gd name="connsiteY23" fmla="*/ 5876060 h 6250474"/>
              <a:gd name="connsiteX24" fmla="*/ 28975 w 11499601"/>
              <a:gd name="connsiteY24" fmla="*/ 2606888 h 6250474"/>
              <a:gd name="connsiteX25" fmla="*/ 33539 w 11499601"/>
              <a:gd name="connsiteY25" fmla="*/ 59860 h 6250474"/>
              <a:gd name="connsiteX26" fmla="*/ 39830 w 11499601"/>
              <a:gd name="connsiteY26" fmla="*/ 42028 h 6250474"/>
              <a:gd name="connsiteX27" fmla="*/ 88659 w 11499601"/>
              <a:gd name="connsiteY27" fmla="*/ 37282 h 6250474"/>
              <a:gd name="connsiteX28" fmla="*/ 301554 w 11499601"/>
              <a:gd name="connsiteY28" fmla="*/ 37282 h 6250474"/>
              <a:gd name="connsiteX29" fmla="*/ 416464 w 11499601"/>
              <a:gd name="connsiteY29" fmla="*/ 30725 h 6250474"/>
              <a:gd name="connsiteX30" fmla="*/ 907723 w 11499601"/>
              <a:gd name="connsiteY30" fmla="*/ 24269 h 6250474"/>
              <a:gd name="connsiteX31" fmla="*/ 3989089 w 11499601"/>
              <a:gd name="connsiteY31" fmla="*/ 29653 h 6250474"/>
              <a:gd name="connsiteX32" fmla="*/ 9680053 w 11499601"/>
              <a:gd name="connsiteY32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1884575 w 11499601"/>
              <a:gd name="connsiteY17" fmla="*/ 5937508 h 6250474"/>
              <a:gd name="connsiteX18" fmla="*/ 1731597 w 11499601"/>
              <a:gd name="connsiteY18" fmla="*/ 5934968 h 6250474"/>
              <a:gd name="connsiteX19" fmla="*/ 1588500 w 11499601"/>
              <a:gd name="connsiteY19" fmla="*/ 5940418 h 6250474"/>
              <a:gd name="connsiteX20" fmla="*/ 671167 w 11499601"/>
              <a:gd name="connsiteY20" fmla="*/ 5948382 h 6250474"/>
              <a:gd name="connsiteX21" fmla="*/ 94741 w 11499601"/>
              <a:gd name="connsiteY21" fmla="*/ 5957415 h 6250474"/>
              <a:gd name="connsiteX22" fmla="*/ 37859 w 11499601"/>
              <a:gd name="connsiteY22" fmla="*/ 5876060 h 6250474"/>
              <a:gd name="connsiteX23" fmla="*/ 28975 w 11499601"/>
              <a:gd name="connsiteY23" fmla="*/ 2606888 h 6250474"/>
              <a:gd name="connsiteX24" fmla="*/ 33539 w 11499601"/>
              <a:gd name="connsiteY24" fmla="*/ 59860 h 6250474"/>
              <a:gd name="connsiteX25" fmla="*/ 39830 w 11499601"/>
              <a:gd name="connsiteY25" fmla="*/ 42028 h 6250474"/>
              <a:gd name="connsiteX26" fmla="*/ 88659 w 11499601"/>
              <a:gd name="connsiteY26" fmla="*/ 37282 h 6250474"/>
              <a:gd name="connsiteX27" fmla="*/ 301554 w 11499601"/>
              <a:gd name="connsiteY27" fmla="*/ 37282 h 6250474"/>
              <a:gd name="connsiteX28" fmla="*/ 416464 w 11499601"/>
              <a:gd name="connsiteY28" fmla="*/ 30725 h 6250474"/>
              <a:gd name="connsiteX29" fmla="*/ 907723 w 11499601"/>
              <a:gd name="connsiteY29" fmla="*/ 24269 h 6250474"/>
              <a:gd name="connsiteX30" fmla="*/ 3989089 w 11499601"/>
              <a:gd name="connsiteY30" fmla="*/ 29653 h 6250474"/>
              <a:gd name="connsiteX31" fmla="*/ 9680053 w 11499601"/>
              <a:gd name="connsiteY31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11590 w 11499601"/>
              <a:gd name="connsiteY9" fmla="*/ 5989374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01402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731597 w 11499601"/>
              <a:gd name="connsiteY16" fmla="*/ 5934968 h 6250474"/>
              <a:gd name="connsiteX17" fmla="*/ 1588500 w 11499601"/>
              <a:gd name="connsiteY17" fmla="*/ 5940418 h 6250474"/>
              <a:gd name="connsiteX18" fmla="*/ 671167 w 11499601"/>
              <a:gd name="connsiteY18" fmla="*/ 5948382 h 6250474"/>
              <a:gd name="connsiteX19" fmla="*/ 94741 w 11499601"/>
              <a:gd name="connsiteY19" fmla="*/ 5957415 h 6250474"/>
              <a:gd name="connsiteX20" fmla="*/ 37859 w 11499601"/>
              <a:gd name="connsiteY20" fmla="*/ 5876060 h 6250474"/>
              <a:gd name="connsiteX21" fmla="*/ 28975 w 11499601"/>
              <a:gd name="connsiteY21" fmla="*/ 2606888 h 6250474"/>
              <a:gd name="connsiteX22" fmla="*/ 33539 w 11499601"/>
              <a:gd name="connsiteY22" fmla="*/ 59860 h 6250474"/>
              <a:gd name="connsiteX23" fmla="*/ 39830 w 11499601"/>
              <a:gd name="connsiteY23" fmla="*/ 42028 h 6250474"/>
              <a:gd name="connsiteX24" fmla="*/ 88659 w 11499601"/>
              <a:gd name="connsiteY24" fmla="*/ 37282 h 6250474"/>
              <a:gd name="connsiteX25" fmla="*/ 301554 w 11499601"/>
              <a:gd name="connsiteY25" fmla="*/ 37282 h 6250474"/>
              <a:gd name="connsiteX26" fmla="*/ 416464 w 11499601"/>
              <a:gd name="connsiteY26" fmla="*/ 30725 h 6250474"/>
              <a:gd name="connsiteX27" fmla="*/ 907723 w 11499601"/>
              <a:gd name="connsiteY27" fmla="*/ 24269 h 6250474"/>
              <a:gd name="connsiteX28" fmla="*/ 3989089 w 11499601"/>
              <a:gd name="connsiteY28" fmla="*/ 29653 h 6250474"/>
              <a:gd name="connsiteX29" fmla="*/ 9680053 w 11499601"/>
              <a:gd name="connsiteY29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88500 w 11499601"/>
              <a:gd name="connsiteY16" fmla="*/ 5940418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16786 w 11499601"/>
              <a:gd name="connsiteY15" fmla="*/ 5901423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71167 w 11499601"/>
              <a:gd name="connsiteY16" fmla="*/ 5948382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5500 h 6255974"/>
              <a:gd name="connsiteX1" fmla="*/ 11263634 w 11499601"/>
              <a:gd name="connsiteY1" fmla="*/ 16394 h 6255974"/>
              <a:gd name="connsiteX2" fmla="*/ 11499601 w 11499601"/>
              <a:gd name="connsiteY2" fmla="*/ 64794 h 6255974"/>
              <a:gd name="connsiteX3" fmla="*/ 11496115 w 11499601"/>
              <a:gd name="connsiteY3" fmla="*/ 338710 h 6255974"/>
              <a:gd name="connsiteX4" fmla="*/ 11496626 w 11499601"/>
              <a:gd name="connsiteY4" fmla="*/ 807372 h 6255974"/>
              <a:gd name="connsiteX5" fmla="*/ 11482477 w 11499601"/>
              <a:gd name="connsiteY5" fmla="*/ 1840079 h 6255974"/>
              <a:gd name="connsiteX6" fmla="*/ 11478714 w 11499601"/>
              <a:gd name="connsiteY6" fmla="*/ 3525714 h 6255974"/>
              <a:gd name="connsiteX7" fmla="*/ 11419375 w 11499601"/>
              <a:gd name="connsiteY7" fmla="*/ 5987933 h 6255974"/>
              <a:gd name="connsiteX8" fmla="*/ 5959453 w 11499601"/>
              <a:gd name="connsiteY8" fmla="*/ 5978886 h 6255974"/>
              <a:gd name="connsiteX9" fmla="*/ 4858766 w 11499601"/>
              <a:gd name="connsiteY9" fmla="*/ 6005062 h 6255974"/>
              <a:gd name="connsiteX10" fmla="*/ 3239306 w 11499601"/>
              <a:gd name="connsiteY10" fmla="*/ 5978241 h 6255974"/>
              <a:gd name="connsiteX11" fmla="*/ 3217554 w 11499601"/>
              <a:gd name="connsiteY11" fmla="*/ 6011412 h 6255974"/>
              <a:gd name="connsiteX12" fmla="*/ 3219866 w 11499601"/>
              <a:gd name="connsiteY12" fmla="*/ 6255974 h 6255974"/>
              <a:gd name="connsiteX13" fmla="*/ 2870715 w 11499601"/>
              <a:gd name="connsiteY13" fmla="*/ 6061661 h 6255974"/>
              <a:gd name="connsiteX14" fmla="*/ 2785655 w 11499601"/>
              <a:gd name="connsiteY14" fmla="*/ 5978241 h 6255974"/>
              <a:gd name="connsiteX15" fmla="*/ 2301504 w 11499601"/>
              <a:gd name="connsiteY15" fmla="*/ 5973147 h 6255974"/>
              <a:gd name="connsiteX16" fmla="*/ 666073 w 11499601"/>
              <a:gd name="connsiteY16" fmla="*/ 5964071 h 6255974"/>
              <a:gd name="connsiteX17" fmla="*/ 94741 w 11499601"/>
              <a:gd name="connsiteY17" fmla="*/ 5962915 h 6255974"/>
              <a:gd name="connsiteX18" fmla="*/ 37859 w 11499601"/>
              <a:gd name="connsiteY18" fmla="*/ 5881560 h 6255974"/>
              <a:gd name="connsiteX19" fmla="*/ 28975 w 11499601"/>
              <a:gd name="connsiteY19" fmla="*/ 2612388 h 6255974"/>
              <a:gd name="connsiteX20" fmla="*/ 33539 w 11499601"/>
              <a:gd name="connsiteY20" fmla="*/ 65360 h 6255974"/>
              <a:gd name="connsiteX21" fmla="*/ 39830 w 11499601"/>
              <a:gd name="connsiteY21" fmla="*/ 47528 h 6255974"/>
              <a:gd name="connsiteX22" fmla="*/ 88659 w 11499601"/>
              <a:gd name="connsiteY22" fmla="*/ 42782 h 6255974"/>
              <a:gd name="connsiteX23" fmla="*/ 301554 w 11499601"/>
              <a:gd name="connsiteY23" fmla="*/ 42782 h 6255974"/>
              <a:gd name="connsiteX24" fmla="*/ 416464 w 11499601"/>
              <a:gd name="connsiteY24" fmla="*/ 36225 h 6255974"/>
              <a:gd name="connsiteX25" fmla="*/ 907723 w 11499601"/>
              <a:gd name="connsiteY25" fmla="*/ 29769 h 6255974"/>
              <a:gd name="connsiteX26" fmla="*/ 3989089 w 11499601"/>
              <a:gd name="connsiteY26" fmla="*/ 35153 h 6255974"/>
              <a:gd name="connsiteX27" fmla="*/ 9680053 w 11499601"/>
              <a:gd name="connsiteY27" fmla="*/ 5500 h 62559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5929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1172 w 11499601"/>
              <a:gd name="connsiteY3" fmla="*/ 31329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499601" h="6250474">
                <a:moveTo>
                  <a:pt x="9680053" y="0"/>
                </a:moveTo>
                <a:lnTo>
                  <a:pt x="11263634" y="10894"/>
                </a:lnTo>
                <a:cubicBezTo>
                  <a:pt x="11382518" y="17609"/>
                  <a:pt x="11483635" y="5293"/>
                  <a:pt x="11499601" y="39374"/>
                </a:cubicBezTo>
                <a:lnTo>
                  <a:pt x="11491172" y="313290"/>
                </a:lnTo>
                <a:cubicBezTo>
                  <a:pt x="11491342" y="469511"/>
                  <a:pt x="11496456" y="645651"/>
                  <a:pt x="11496626" y="801872"/>
                </a:cubicBezTo>
                <a:cubicBezTo>
                  <a:pt x="11485119" y="918570"/>
                  <a:pt x="11483798" y="1773917"/>
                  <a:pt x="11482477" y="1834579"/>
                </a:cubicBezTo>
                <a:cubicBezTo>
                  <a:pt x="11462397" y="2645173"/>
                  <a:pt x="11489491" y="2970847"/>
                  <a:pt x="11478714" y="3520214"/>
                </a:cubicBezTo>
                <a:cubicBezTo>
                  <a:pt x="11462615" y="5654060"/>
                  <a:pt x="11560172" y="6010354"/>
                  <a:pt x="11419375" y="5982433"/>
                </a:cubicBezTo>
                <a:cubicBezTo>
                  <a:pt x="9251879" y="6044921"/>
                  <a:pt x="7569480" y="6004728"/>
                  <a:pt x="5959453" y="5973386"/>
                </a:cubicBezTo>
                <a:lnTo>
                  <a:pt x="4858766" y="5999562"/>
                </a:lnTo>
                <a:lnTo>
                  <a:pt x="3239306" y="5972741"/>
                </a:lnTo>
                <a:lnTo>
                  <a:pt x="3217554" y="6005912"/>
                </a:lnTo>
                <a:cubicBezTo>
                  <a:pt x="3195952" y="6047442"/>
                  <a:pt x="3201415" y="6144511"/>
                  <a:pt x="3219866" y="6250474"/>
                </a:cubicBezTo>
                <a:cubicBezTo>
                  <a:pt x="3113618" y="6201492"/>
                  <a:pt x="2980145" y="6145854"/>
                  <a:pt x="2870715" y="6056161"/>
                </a:cubicBezTo>
                <a:lnTo>
                  <a:pt x="2785655" y="5972741"/>
                </a:lnTo>
                <a:lnTo>
                  <a:pt x="2301504" y="5967647"/>
                </a:lnTo>
                <a:lnTo>
                  <a:pt x="666073" y="5958571"/>
                </a:lnTo>
                <a:cubicBezTo>
                  <a:pt x="416338" y="5959078"/>
                  <a:pt x="199443" y="5971167"/>
                  <a:pt x="94741" y="5957415"/>
                </a:cubicBezTo>
                <a:cubicBezTo>
                  <a:pt x="-9961" y="5943663"/>
                  <a:pt x="43390" y="5957506"/>
                  <a:pt x="37859" y="5876060"/>
                </a:cubicBezTo>
                <a:cubicBezTo>
                  <a:pt x="13485" y="5737802"/>
                  <a:pt x="42281" y="4414258"/>
                  <a:pt x="28975" y="2606888"/>
                </a:cubicBezTo>
                <a:cubicBezTo>
                  <a:pt x="-19249" y="1512253"/>
                  <a:pt x="110" y="488851"/>
                  <a:pt x="33539" y="59860"/>
                </a:cubicBezTo>
                <a:cubicBezTo>
                  <a:pt x="34137" y="52184"/>
                  <a:pt x="36271" y="46366"/>
                  <a:pt x="39830" y="42028"/>
                </a:cubicBezTo>
                <a:lnTo>
                  <a:pt x="88659" y="37282"/>
                </a:lnTo>
                <a:lnTo>
                  <a:pt x="301554" y="37282"/>
                </a:lnTo>
                <a:lnTo>
                  <a:pt x="416464" y="30725"/>
                </a:lnTo>
                <a:lnTo>
                  <a:pt x="907723" y="24269"/>
                </a:lnTo>
                <a:lnTo>
                  <a:pt x="3989089" y="29653"/>
                </a:lnTo>
                <a:lnTo>
                  <a:pt x="9680053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15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28" r:id="rId5"/>
    <p:sldLayoutId id="2147483733" r:id="rId6"/>
    <p:sldLayoutId id="2147483729" r:id="rId7"/>
    <p:sldLayoutId id="2147483730" r:id="rId8"/>
    <p:sldLayoutId id="2147483731" r:id="rId9"/>
    <p:sldLayoutId id="2147483732" r:id="rId10"/>
    <p:sldLayoutId id="214748373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113000"/>
        </a:lnSpc>
        <a:spcBef>
          <a:spcPct val="0"/>
        </a:spcBef>
        <a:buNone/>
        <a:defRPr sz="4400" b="0" kern="1200" spc="1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SzPct val="73000"/>
        <a:buFontTx/>
        <a:buNone/>
        <a:defRPr sz="2400" b="0" kern="1200" spc="80" baseline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182880" algn="l" defTabSz="914400" rtl="0" eaLnBrk="1" latinLnBrk="0" hangingPunct="1">
        <a:lnSpc>
          <a:spcPct val="11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2000" b="0" kern="1200" spc="8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10000"/>
        </a:lnSpc>
        <a:spcBef>
          <a:spcPts val="500"/>
        </a:spcBef>
        <a:buSzPct val="73000"/>
        <a:buFontTx/>
        <a:buNone/>
        <a:defRPr sz="1800" b="0" kern="1200" spc="80" baseline="0">
          <a:solidFill>
            <a:schemeClr val="tx1"/>
          </a:solidFill>
          <a:latin typeface="+mn-lt"/>
          <a:ea typeface="+mn-ea"/>
          <a:cs typeface="+mn-cs"/>
        </a:defRPr>
      </a:lvl3pPr>
      <a:lvl4pPr marL="548640" indent="-182880" algn="l" defTabSz="914400" rtl="0" eaLnBrk="1" latinLnBrk="0" hangingPunct="1">
        <a:lnSpc>
          <a:spcPct val="110000"/>
        </a:lnSpc>
        <a:spcBef>
          <a:spcPts val="500"/>
        </a:spcBef>
        <a:buSzPct val="73000"/>
        <a:buFont typeface="Arial" panose="020B0604020202020204" pitchFamily="34" charset="0"/>
        <a:buChar char="•"/>
        <a:defRPr sz="1600" b="0" kern="1200" spc="80" baseline="0">
          <a:solidFill>
            <a:schemeClr val="tx1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10000"/>
        </a:lnSpc>
        <a:spcBef>
          <a:spcPts val="500"/>
        </a:spcBef>
        <a:buSzPct val="73000"/>
        <a:buFontTx/>
        <a:buNone/>
        <a:defRPr sz="1600" b="0" kern="1200" spc="8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4.jpeg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xmlns="" id="{83AF9C6E-31D5-480C-AE10-9BA3E4ED1A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3" descr="اندفاع تجريدي باللون الأزرق والقرنفلي">
            <a:extLst>
              <a:ext uri="{FF2B5EF4-FFF2-40B4-BE49-F238E27FC236}">
                <a16:creationId xmlns:a16="http://schemas.microsoft.com/office/drawing/2014/main" xmlns="" id="{3D3AEDE0-80FC-9E71-0226-1A848A41D44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20" y="10"/>
            <a:ext cx="12191979" cy="6857989"/>
          </a:xfrm>
          <a:prstGeom prst="rect">
            <a:avLst/>
          </a:prstGeom>
        </p:spPr>
      </p:pic>
      <p:sp>
        <p:nvSpPr>
          <p:cNvPr id="17" name="Freeform: Shape 10">
            <a:extLst>
              <a:ext uri="{FF2B5EF4-FFF2-40B4-BE49-F238E27FC236}">
                <a16:creationId xmlns:a16="http://schemas.microsoft.com/office/drawing/2014/main" xmlns="" id="{ED1BE14B-C94E-4A1A-B076-39CCA23043C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492448" flipH="1" flipV="1">
            <a:off x="399987" y="694217"/>
            <a:ext cx="3909320" cy="5385644"/>
          </a:xfrm>
          <a:custGeom>
            <a:avLst/>
            <a:gdLst>
              <a:gd name="connsiteX0" fmla="*/ 6058 w 823258"/>
              <a:gd name="connsiteY0" fmla="*/ 673615 h 1272110"/>
              <a:gd name="connsiteX1" fmla="*/ 112452 w 823258"/>
              <a:gd name="connsiteY1" fmla="*/ 471685 h 1272110"/>
              <a:gd name="connsiteX2" fmla="*/ 94736 w 823258"/>
              <a:gd name="connsiteY2" fmla="*/ 159741 h 1272110"/>
              <a:gd name="connsiteX3" fmla="*/ 229419 w 823258"/>
              <a:gd name="connsiteY3" fmla="*/ 14485 h 1272110"/>
              <a:gd name="connsiteX4" fmla="*/ 580225 w 823258"/>
              <a:gd name="connsiteY4" fmla="*/ 3817 h 1272110"/>
              <a:gd name="connsiteX5" fmla="*/ 736149 w 823258"/>
              <a:gd name="connsiteY5" fmla="*/ 195174 h 1272110"/>
              <a:gd name="connsiteX6" fmla="*/ 823017 w 823258"/>
              <a:gd name="connsiteY6" fmla="*/ 912026 h 1272110"/>
              <a:gd name="connsiteX7" fmla="*/ 743293 w 823258"/>
              <a:gd name="connsiteY7" fmla="*/ 1196443 h 1272110"/>
              <a:gd name="connsiteX8" fmla="*/ 310858 w 823258"/>
              <a:gd name="connsiteY8" fmla="*/ 1251402 h 1272110"/>
              <a:gd name="connsiteX9" fmla="*/ 133693 w 823258"/>
              <a:gd name="connsiteY9" fmla="*/ 1020992 h 1272110"/>
              <a:gd name="connsiteX10" fmla="*/ 126549 w 823258"/>
              <a:gd name="connsiteY10" fmla="*/ 606369 h 1272110"/>
              <a:gd name="connsiteX11" fmla="*/ 6058 w 823258"/>
              <a:gd name="connsiteY11" fmla="*/ 673615 h 1272110"/>
              <a:gd name="connsiteX0" fmla="*/ 6097 w 846673"/>
              <a:gd name="connsiteY0" fmla="*/ 673624 h 1266490"/>
              <a:gd name="connsiteX1" fmla="*/ 112491 w 846673"/>
              <a:gd name="connsiteY1" fmla="*/ 471694 h 1266490"/>
              <a:gd name="connsiteX2" fmla="*/ 94775 w 846673"/>
              <a:gd name="connsiteY2" fmla="*/ 159750 h 1266490"/>
              <a:gd name="connsiteX3" fmla="*/ 229458 w 846673"/>
              <a:gd name="connsiteY3" fmla="*/ 14494 h 1266490"/>
              <a:gd name="connsiteX4" fmla="*/ 580264 w 846673"/>
              <a:gd name="connsiteY4" fmla="*/ 3826 h 1266490"/>
              <a:gd name="connsiteX5" fmla="*/ 736188 w 846673"/>
              <a:gd name="connsiteY5" fmla="*/ 195183 h 1266490"/>
              <a:gd name="connsiteX6" fmla="*/ 823056 w 846673"/>
              <a:gd name="connsiteY6" fmla="*/ 912035 h 1266490"/>
              <a:gd name="connsiteX7" fmla="*/ 795891 w 846673"/>
              <a:gd name="connsiteY7" fmla="*/ 1213658 h 1266490"/>
              <a:gd name="connsiteX8" fmla="*/ 310897 w 846673"/>
              <a:gd name="connsiteY8" fmla="*/ 1251411 h 1266490"/>
              <a:gd name="connsiteX9" fmla="*/ 133732 w 846673"/>
              <a:gd name="connsiteY9" fmla="*/ 1021001 h 1266490"/>
              <a:gd name="connsiteX10" fmla="*/ 126588 w 846673"/>
              <a:gd name="connsiteY10" fmla="*/ 606378 h 1266490"/>
              <a:gd name="connsiteX11" fmla="*/ 6097 w 846673"/>
              <a:gd name="connsiteY11" fmla="*/ 673624 h 1266490"/>
              <a:gd name="connsiteX0" fmla="*/ 6097 w 849914"/>
              <a:gd name="connsiteY0" fmla="*/ 673624 h 1273207"/>
              <a:gd name="connsiteX1" fmla="*/ 112491 w 849914"/>
              <a:gd name="connsiteY1" fmla="*/ 471694 h 1273207"/>
              <a:gd name="connsiteX2" fmla="*/ 94775 w 849914"/>
              <a:gd name="connsiteY2" fmla="*/ 159750 h 1273207"/>
              <a:gd name="connsiteX3" fmla="*/ 229458 w 849914"/>
              <a:gd name="connsiteY3" fmla="*/ 14494 h 1273207"/>
              <a:gd name="connsiteX4" fmla="*/ 580264 w 849914"/>
              <a:gd name="connsiteY4" fmla="*/ 3826 h 1273207"/>
              <a:gd name="connsiteX5" fmla="*/ 736188 w 849914"/>
              <a:gd name="connsiteY5" fmla="*/ 195183 h 1273207"/>
              <a:gd name="connsiteX6" fmla="*/ 823056 w 849914"/>
              <a:gd name="connsiteY6" fmla="*/ 912035 h 1273207"/>
              <a:gd name="connsiteX7" fmla="*/ 795891 w 849914"/>
              <a:gd name="connsiteY7" fmla="*/ 1213658 h 1273207"/>
              <a:gd name="connsiteX8" fmla="*/ 248636 w 849914"/>
              <a:gd name="connsiteY8" fmla="*/ 1257509 h 1273207"/>
              <a:gd name="connsiteX9" fmla="*/ 133732 w 849914"/>
              <a:gd name="connsiteY9" fmla="*/ 1021001 h 1273207"/>
              <a:gd name="connsiteX10" fmla="*/ 126588 w 849914"/>
              <a:gd name="connsiteY10" fmla="*/ 606378 h 1273207"/>
              <a:gd name="connsiteX11" fmla="*/ 6097 w 849914"/>
              <a:gd name="connsiteY11" fmla="*/ 673624 h 1273207"/>
              <a:gd name="connsiteX0" fmla="*/ 6097 w 857388"/>
              <a:gd name="connsiteY0" fmla="*/ 673624 h 1273231"/>
              <a:gd name="connsiteX1" fmla="*/ 112491 w 857388"/>
              <a:gd name="connsiteY1" fmla="*/ 471694 h 1273231"/>
              <a:gd name="connsiteX2" fmla="*/ 94775 w 857388"/>
              <a:gd name="connsiteY2" fmla="*/ 159750 h 1273231"/>
              <a:gd name="connsiteX3" fmla="*/ 229458 w 857388"/>
              <a:gd name="connsiteY3" fmla="*/ 14494 h 1273231"/>
              <a:gd name="connsiteX4" fmla="*/ 580264 w 857388"/>
              <a:gd name="connsiteY4" fmla="*/ 3826 h 1273231"/>
              <a:gd name="connsiteX5" fmla="*/ 736188 w 857388"/>
              <a:gd name="connsiteY5" fmla="*/ 195183 h 1273231"/>
              <a:gd name="connsiteX6" fmla="*/ 837750 w 857388"/>
              <a:gd name="connsiteY6" fmla="*/ 911367 h 1273231"/>
              <a:gd name="connsiteX7" fmla="*/ 795891 w 857388"/>
              <a:gd name="connsiteY7" fmla="*/ 1213658 h 1273231"/>
              <a:gd name="connsiteX8" fmla="*/ 248636 w 857388"/>
              <a:gd name="connsiteY8" fmla="*/ 1257509 h 1273231"/>
              <a:gd name="connsiteX9" fmla="*/ 133732 w 857388"/>
              <a:gd name="connsiteY9" fmla="*/ 1021001 h 1273231"/>
              <a:gd name="connsiteX10" fmla="*/ 126588 w 857388"/>
              <a:gd name="connsiteY10" fmla="*/ 606378 h 1273231"/>
              <a:gd name="connsiteX11" fmla="*/ 6097 w 857388"/>
              <a:gd name="connsiteY11" fmla="*/ 673624 h 1273231"/>
              <a:gd name="connsiteX0" fmla="*/ 6097 w 859776"/>
              <a:gd name="connsiteY0" fmla="*/ 673624 h 1273231"/>
              <a:gd name="connsiteX1" fmla="*/ 112491 w 859776"/>
              <a:gd name="connsiteY1" fmla="*/ 471694 h 1273231"/>
              <a:gd name="connsiteX2" fmla="*/ 94775 w 859776"/>
              <a:gd name="connsiteY2" fmla="*/ 159750 h 1273231"/>
              <a:gd name="connsiteX3" fmla="*/ 229458 w 859776"/>
              <a:gd name="connsiteY3" fmla="*/ 14494 h 1273231"/>
              <a:gd name="connsiteX4" fmla="*/ 580264 w 859776"/>
              <a:gd name="connsiteY4" fmla="*/ 3826 h 1273231"/>
              <a:gd name="connsiteX5" fmla="*/ 736188 w 859776"/>
              <a:gd name="connsiteY5" fmla="*/ 195183 h 1273231"/>
              <a:gd name="connsiteX6" fmla="*/ 837750 w 859776"/>
              <a:gd name="connsiteY6" fmla="*/ 911367 h 1273231"/>
              <a:gd name="connsiteX7" fmla="*/ 795891 w 859776"/>
              <a:gd name="connsiteY7" fmla="*/ 1213658 h 1273231"/>
              <a:gd name="connsiteX8" fmla="*/ 248636 w 859776"/>
              <a:gd name="connsiteY8" fmla="*/ 1257509 h 1273231"/>
              <a:gd name="connsiteX9" fmla="*/ 133732 w 859776"/>
              <a:gd name="connsiteY9" fmla="*/ 1021001 h 1273231"/>
              <a:gd name="connsiteX10" fmla="*/ 126588 w 859776"/>
              <a:gd name="connsiteY10" fmla="*/ 606378 h 1273231"/>
              <a:gd name="connsiteX11" fmla="*/ 6097 w 859776"/>
              <a:gd name="connsiteY11" fmla="*/ 673624 h 1273231"/>
              <a:gd name="connsiteX0" fmla="*/ 6097 w 863219"/>
              <a:gd name="connsiteY0" fmla="*/ 673624 h 1273231"/>
              <a:gd name="connsiteX1" fmla="*/ 112491 w 863219"/>
              <a:gd name="connsiteY1" fmla="*/ 471694 h 1273231"/>
              <a:gd name="connsiteX2" fmla="*/ 94775 w 863219"/>
              <a:gd name="connsiteY2" fmla="*/ 159750 h 1273231"/>
              <a:gd name="connsiteX3" fmla="*/ 229458 w 863219"/>
              <a:gd name="connsiteY3" fmla="*/ 14494 h 1273231"/>
              <a:gd name="connsiteX4" fmla="*/ 580264 w 863219"/>
              <a:gd name="connsiteY4" fmla="*/ 3826 h 1273231"/>
              <a:gd name="connsiteX5" fmla="*/ 736188 w 863219"/>
              <a:gd name="connsiteY5" fmla="*/ 195183 h 1273231"/>
              <a:gd name="connsiteX6" fmla="*/ 837750 w 863219"/>
              <a:gd name="connsiteY6" fmla="*/ 911367 h 1273231"/>
              <a:gd name="connsiteX7" fmla="*/ 795891 w 863219"/>
              <a:gd name="connsiteY7" fmla="*/ 1213658 h 1273231"/>
              <a:gd name="connsiteX8" fmla="*/ 248636 w 863219"/>
              <a:gd name="connsiteY8" fmla="*/ 1257509 h 1273231"/>
              <a:gd name="connsiteX9" fmla="*/ 133732 w 863219"/>
              <a:gd name="connsiteY9" fmla="*/ 1021001 h 1273231"/>
              <a:gd name="connsiteX10" fmla="*/ 126588 w 863219"/>
              <a:gd name="connsiteY10" fmla="*/ 606378 h 1273231"/>
              <a:gd name="connsiteX11" fmla="*/ 6097 w 863219"/>
              <a:gd name="connsiteY11" fmla="*/ 673624 h 1273231"/>
              <a:gd name="connsiteX0" fmla="*/ 6097 w 865261"/>
              <a:gd name="connsiteY0" fmla="*/ 673624 h 1271255"/>
              <a:gd name="connsiteX1" fmla="*/ 112491 w 865261"/>
              <a:gd name="connsiteY1" fmla="*/ 471694 h 1271255"/>
              <a:gd name="connsiteX2" fmla="*/ 94775 w 865261"/>
              <a:gd name="connsiteY2" fmla="*/ 159750 h 1271255"/>
              <a:gd name="connsiteX3" fmla="*/ 229458 w 865261"/>
              <a:gd name="connsiteY3" fmla="*/ 14494 h 1271255"/>
              <a:gd name="connsiteX4" fmla="*/ 580264 w 865261"/>
              <a:gd name="connsiteY4" fmla="*/ 3826 h 1271255"/>
              <a:gd name="connsiteX5" fmla="*/ 736188 w 865261"/>
              <a:gd name="connsiteY5" fmla="*/ 195183 h 1271255"/>
              <a:gd name="connsiteX6" fmla="*/ 841141 w 865261"/>
              <a:gd name="connsiteY6" fmla="*/ 970003 h 1271255"/>
              <a:gd name="connsiteX7" fmla="*/ 795891 w 865261"/>
              <a:gd name="connsiteY7" fmla="*/ 1213658 h 1271255"/>
              <a:gd name="connsiteX8" fmla="*/ 248636 w 865261"/>
              <a:gd name="connsiteY8" fmla="*/ 1257509 h 1271255"/>
              <a:gd name="connsiteX9" fmla="*/ 133732 w 865261"/>
              <a:gd name="connsiteY9" fmla="*/ 1021001 h 1271255"/>
              <a:gd name="connsiteX10" fmla="*/ 126588 w 865261"/>
              <a:gd name="connsiteY10" fmla="*/ 606378 h 1271255"/>
              <a:gd name="connsiteX11" fmla="*/ 6097 w 865261"/>
              <a:gd name="connsiteY11" fmla="*/ 673624 h 1271255"/>
              <a:gd name="connsiteX0" fmla="*/ 6097 w 860021"/>
              <a:gd name="connsiteY0" fmla="*/ 673624 h 1279428"/>
              <a:gd name="connsiteX1" fmla="*/ 112491 w 860021"/>
              <a:gd name="connsiteY1" fmla="*/ 471694 h 1279428"/>
              <a:gd name="connsiteX2" fmla="*/ 94775 w 860021"/>
              <a:gd name="connsiteY2" fmla="*/ 159750 h 1279428"/>
              <a:gd name="connsiteX3" fmla="*/ 229458 w 860021"/>
              <a:gd name="connsiteY3" fmla="*/ 14494 h 1279428"/>
              <a:gd name="connsiteX4" fmla="*/ 580264 w 860021"/>
              <a:gd name="connsiteY4" fmla="*/ 3826 h 1279428"/>
              <a:gd name="connsiteX5" fmla="*/ 736188 w 860021"/>
              <a:gd name="connsiteY5" fmla="*/ 195183 h 1279428"/>
              <a:gd name="connsiteX6" fmla="*/ 841141 w 860021"/>
              <a:gd name="connsiteY6" fmla="*/ 970003 h 1279428"/>
              <a:gd name="connsiteX7" fmla="*/ 797210 w 860021"/>
              <a:gd name="connsiteY7" fmla="*/ 1236461 h 1279428"/>
              <a:gd name="connsiteX8" fmla="*/ 248636 w 860021"/>
              <a:gd name="connsiteY8" fmla="*/ 1257509 h 1279428"/>
              <a:gd name="connsiteX9" fmla="*/ 133732 w 860021"/>
              <a:gd name="connsiteY9" fmla="*/ 1021001 h 1279428"/>
              <a:gd name="connsiteX10" fmla="*/ 126588 w 860021"/>
              <a:gd name="connsiteY10" fmla="*/ 606378 h 1279428"/>
              <a:gd name="connsiteX11" fmla="*/ 6097 w 860021"/>
              <a:gd name="connsiteY11" fmla="*/ 673624 h 1279428"/>
              <a:gd name="connsiteX0" fmla="*/ 6097 w 860380"/>
              <a:gd name="connsiteY0" fmla="*/ 679490 h 1285294"/>
              <a:gd name="connsiteX1" fmla="*/ 112491 w 860380"/>
              <a:gd name="connsiteY1" fmla="*/ 477560 h 1285294"/>
              <a:gd name="connsiteX2" fmla="*/ 94775 w 860380"/>
              <a:gd name="connsiteY2" fmla="*/ 165616 h 1285294"/>
              <a:gd name="connsiteX3" fmla="*/ 229458 w 860380"/>
              <a:gd name="connsiteY3" fmla="*/ 20360 h 1285294"/>
              <a:gd name="connsiteX4" fmla="*/ 580264 w 860380"/>
              <a:gd name="connsiteY4" fmla="*/ 9692 h 1285294"/>
              <a:gd name="connsiteX5" fmla="*/ 730442 w 860380"/>
              <a:gd name="connsiteY5" fmla="*/ 165383 h 1285294"/>
              <a:gd name="connsiteX6" fmla="*/ 841141 w 860380"/>
              <a:gd name="connsiteY6" fmla="*/ 975869 h 1285294"/>
              <a:gd name="connsiteX7" fmla="*/ 797210 w 860380"/>
              <a:gd name="connsiteY7" fmla="*/ 1242327 h 1285294"/>
              <a:gd name="connsiteX8" fmla="*/ 248636 w 860380"/>
              <a:gd name="connsiteY8" fmla="*/ 1263375 h 1285294"/>
              <a:gd name="connsiteX9" fmla="*/ 133732 w 860380"/>
              <a:gd name="connsiteY9" fmla="*/ 1026867 h 1285294"/>
              <a:gd name="connsiteX10" fmla="*/ 126588 w 860380"/>
              <a:gd name="connsiteY10" fmla="*/ 612244 h 1285294"/>
              <a:gd name="connsiteX11" fmla="*/ 6097 w 860380"/>
              <a:gd name="connsiteY11" fmla="*/ 679490 h 1285294"/>
              <a:gd name="connsiteX0" fmla="*/ 6097 w 881639"/>
              <a:gd name="connsiteY0" fmla="*/ 679490 h 1286194"/>
              <a:gd name="connsiteX1" fmla="*/ 112491 w 881639"/>
              <a:gd name="connsiteY1" fmla="*/ 477560 h 1286194"/>
              <a:gd name="connsiteX2" fmla="*/ 94775 w 881639"/>
              <a:gd name="connsiteY2" fmla="*/ 165616 h 1286194"/>
              <a:gd name="connsiteX3" fmla="*/ 229458 w 881639"/>
              <a:gd name="connsiteY3" fmla="*/ 20360 h 1286194"/>
              <a:gd name="connsiteX4" fmla="*/ 580264 w 881639"/>
              <a:gd name="connsiteY4" fmla="*/ 9692 h 1286194"/>
              <a:gd name="connsiteX5" fmla="*/ 730442 w 881639"/>
              <a:gd name="connsiteY5" fmla="*/ 165383 h 1286194"/>
              <a:gd name="connsiteX6" fmla="*/ 873260 w 881639"/>
              <a:gd name="connsiteY6" fmla="*/ 958078 h 1286194"/>
              <a:gd name="connsiteX7" fmla="*/ 797210 w 881639"/>
              <a:gd name="connsiteY7" fmla="*/ 1242327 h 1286194"/>
              <a:gd name="connsiteX8" fmla="*/ 248636 w 881639"/>
              <a:gd name="connsiteY8" fmla="*/ 1263375 h 1286194"/>
              <a:gd name="connsiteX9" fmla="*/ 133732 w 881639"/>
              <a:gd name="connsiteY9" fmla="*/ 1026867 h 1286194"/>
              <a:gd name="connsiteX10" fmla="*/ 126588 w 881639"/>
              <a:gd name="connsiteY10" fmla="*/ 612244 h 1286194"/>
              <a:gd name="connsiteX11" fmla="*/ 6097 w 881639"/>
              <a:gd name="connsiteY11" fmla="*/ 679490 h 1286194"/>
              <a:gd name="connsiteX0" fmla="*/ 6216 w 881758"/>
              <a:gd name="connsiteY0" fmla="*/ 679490 h 1286194"/>
              <a:gd name="connsiteX1" fmla="*/ 110067 w 881758"/>
              <a:gd name="connsiteY1" fmla="*/ 369894 h 1286194"/>
              <a:gd name="connsiteX2" fmla="*/ 94894 w 881758"/>
              <a:gd name="connsiteY2" fmla="*/ 165616 h 1286194"/>
              <a:gd name="connsiteX3" fmla="*/ 229577 w 881758"/>
              <a:gd name="connsiteY3" fmla="*/ 20360 h 1286194"/>
              <a:gd name="connsiteX4" fmla="*/ 580383 w 881758"/>
              <a:gd name="connsiteY4" fmla="*/ 9692 h 1286194"/>
              <a:gd name="connsiteX5" fmla="*/ 730561 w 881758"/>
              <a:gd name="connsiteY5" fmla="*/ 165383 h 1286194"/>
              <a:gd name="connsiteX6" fmla="*/ 873379 w 881758"/>
              <a:gd name="connsiteY6" fmla="*/ 958078 h 1286194"/>
              <a:gd name="connsiteX7" fmla="*/ 797329 w 881758"/>
              <a:gd name="connsiteY7" fmla="*/ 1242327 h 1286194"/>
              <a:gd name="connsiteX8" fmla="*/ 248755 w 881758"/>
              <a:gd name="connsiteY8" fmla="*/ 1263375 h 1286194"/>
              <a:gd name="connsiteX9" fmla="*/ 133851 w 881758"/>
              <a:gd name="connsiteY9" fmla="*/ 1026867 h 1286194"/>
              <a:gd name="connsiteX10" fmla="*/ 126707 w 881758"/>
              <a:gd name="connsiteY10" fmla="*/ 612244 h 1286194"/>
              <a:gd name="connsiteX11" fmla="*/ 6216 w 881758"/>
              <a:gd name="connsiteY11" fmla="*/ 679490 h 1286194"/>
              <a:gd name="connsiteX0" fmla="*/ 6216 w 881758"/>
              <a:gd name="connsiteY0" fmla="*/ 679490 h 1286194"/>
              <a:gd name="connsiteX1" fmla="*/ 110067 w 881758"/>
              <a:gd name="connsiteY1" fmla="*/ 369894 h 1286194"/>
              <a:gd name="connsiteX2" fmla="*/ 94894 w 881758"/>
              <a:gd name="connsiteY2" fmla="*/ 165616 h 1286194"/>
              <a:gd name="connsiteX3" fmla="*/ 229577 w 881758"/>
              <a:gd name="connsiteY3" fmla="*/ 20360 h 1286194"/>
              <a:gd name="connsiteX4" fmla="*/ 580383 w 881758"/>
              <a:gd name="connsiteY4" fmla="*/ 9692 h 1286194"/>
              <a:gd name="connsiteX5" fmla="*/ 730561 w 881758"/>
              <a:gd name="connsiteY5" fmla="*/ 165383 h 1286194"/>
              <a:gd name="connsiteX6" fmla="*/ 873379 w 881758"/>
              <a:gd name="connsiteY6" fmla="*/ 958078 h 1286194"/>
              <a:gd name="connsiteX7" fmla="*/ 797329 w 881758"/>
              <a:gd name="connsiteY7" fmla="*/ 1242327 h 1286194"/>
              <a:gd name="connsiteX8" fmla="*/ 248755 w 881758"/>
              <a:gd name="connsiteY8" fmla="*/ 1263375 h 1286194"/>
              <a:gd name="connsiteX9" fmla="*/ 133851 w 881758"/>
              <a:gd name="connsiteY9" fmla="*/ 1026867 h 1286194"/>
              <a:gd name="connsiteX10" fmla="*/ 138858 w 881758"/>
              <a:gd name="connsiteY10" fmla="*/ 503910 h 1286194"/>
              <a:gd name="connsiteX11" fmla="*/ 6216 w 881758"/>
              <a:gd name="connsiteY11" fmla="*/ 679490 h 1286194"/>
              <a:gd name="connsiteX0" fmla="*/ 6961 w 868563"/>
              <a:gd name="connsiteY0" fmla="*/ 538413 h 1286194"/>
              <a:gd name="connsiteX1" fmla="*/ 96872 w 868563"/>
              <a:gd name="connsiteY1" fmla="*/ 369894 h 1286194"/>
              <a:gd name="connsiteX2" fmla="*/ 81699 w 868563"/>
              <a:gd name="connsiteY2" fmla="*/ 165616 h 1286194"/>
              <a:gd name="connsiteX3" fmla="*/ 216382 w 868563"/>
              <a:gd name="connsiteY3" fmla="*/ 20360 h 1286194"/>
              <a:gd name="connsiteX4" fmla="*/ 567188 w 868563"/>
              <a:gd name="connsiteY4" fmla="*/ 9692 h 1286194"/>
              <a:gd name="connsiteX5" fmla="*/ 717366 w 868563"/>
              <a:gd name="connsiteY5" fmla="*/ 165383 h 1286194"/>
              <a:gd name="connsiteX6" fmla="*/ 860184 w 868563"/>
              <a:gd name="connsiteY6" fmla="*/ 958078 h 1286194"/>
              <a:gd name="connsiteX7" fmla="*/ 784134 w 868563"/>
              <a:gd name="connsiteY7" fmla="*/ 1242327 h 1286194"/>
              <a:gd name="connsiteX8" fmla="*/ 235560 w 868563"/>
              <a:gd name="connsiteY8" fmla="*/ 1263375 h 1286194"/>
              <a:gd name="connsiteX9" fmla="*/ 120656 w 868563"/>
              <a:gd name="connsiteY9" fmla="*/ 1026867 h 1286194"/>
              <a:gd name="connsiteX10" fmla="*/ 125663 w 868563"/>
              <a:gd name="connsiteY10" fmla="*/ 503910 h 1286194"/>
              <a:gd name="connsiteX11" fmla="*/ 6961 w 868563"/>
              <a:gd name="connsiteY11" fmla="*/ 538413 h 1286194"/>
              <a:gd name="connsiteX0" fmla="*/ 6961 w 867791"/>
              <a:gd name="connsiteY0" fmla="*/ 538413 h 1312892"/>
              <a:gd name="connsiteX1" fmla="*/ 96872 w 867791"/>
              <a:gd name="connsiteY1" fmla="*/ 369894 h 1312892"/>
              <a:gd name="connsiteX2" fmla="*/ 81699 w 867791"/>
              <a:gd name="connsiteY2" fmla="*/ 165616 h 1312892"/>
              <a:gd name="connsiteX3" fmla="*/ 216382 w 867791"/>
              <a:gd name="connsiteY3" fmla="*/ 20360 h 1312892"/>
              <a:gd name="connsiteX4" fmla="*/ 567188 w 867791"/>
              <a:gd name="connsiteY4" fmla="*/ 9692 h 1312892"/>
              <a:gd name="connsiteX5" fmla="*/ 717366 w 867791"/>
              <a:gd name="connsiteY5" fmla="*/ 165383 h 1312892"/>
              <a:gd name="connsiteX6" fmla="*/ 860184 w 867791"/>
              <a:gd name="connsiteY6" fmla="*/ 958078 h 1312892"/>
              <a:gd name="connsiteX7" fmla="*/ 784134 w 867791"/>
              <a:gd name="connsiteY7" fmla="*/ 1242327 h 1312892"/>
              <a:gd name="connsiteX8" fmla="*/ 256000 w 867791"/>
              <a:gd name="connsiteY8" fmla="*/ 1298372 h 1312892"/>
              <a:gd name="connsiteX9" fmla="*/ 120656 w 867791"/>
              <a:gd name="connsiteY9" fmla="*/ 1026867 h 1312892"/>
              <a:gd name="connsiteX10" fmla="*/ 125663 w 867791"/>
              <a:gd name="connsiteY10" fmla="*/ 503910 h 1312892"/>
              <a:gd name="connsiteX11" fmla="*/ 6961 w 867791"/>
              <a:gd name="connsiteY11" fmla="*/ 538413 h 1312892"/>
              <a:gd name="connsiteX0" fmla="*/ 6961 w 867791"/>
              <a:gd name="connsiteY0" fmla="*/ 538413 h 1313923"/>
              <a:gd name="connsiteX1" fmla="*/ 96872 w 867791"/>
              <a:gd name="connsiteY1" fmla="*/ 369894 h 1313923"/>
              <a:gd name="connsiteX2" fmla="*/ 81699 w 867791"/>
              <a:gd name="connsiteY2" fmla="*/ 165616 h 1313923"/>
              <a:gd name="connsiteX3" fmla="*/ 216382 w 867791"/>
              <a:gd name="connsiteY3" fmla="*/ 20360 h 1313923"/>
              <a:gd name="connsiteX4" fmla="*/ 567188 w 867791"/>
              <a:gd name="connsiteY4" fmla="*/ 9692 h 1313923"/>
              <a:gd name="connsiteX5" fmla="*/ 717366 w 867791"/>
              <a:gd name="connsiteY5" fmla="*/ 165383 h 1313923"/>
              <a:gd name="connsiteX6" fmla="*/ 860184 w 867791"/>
              <a:gd name="connsiteY6" fmla="*/ 958078 h 1313923"/>
              <a:gd name="connsiteX7" fmla="*/ 784134 w 867791"/>
              <a:gd name="connsiteY7" fmla="*/ 1242327 h 1313923"/>
              <a:gd name="connsiteX8" fmla="*/ 256000 w 867791"/>
              <a:gd name="connsiteY8" fmla="*/ 1298372 h 1313923"/>
              <a:gd name="connsiteX9" fmla="*/ 145617 w 867791"/>
              <a:gd name="connsiteY9" fmla="*/ 1012668 h 1313923"/>
              <a:gd name="connsiteX10" fmla="*/ 125663 w 867791"/>
              <a:gd name="connsiteY10" fmla="*/ 503910 h 1313923"/>
              <a:gd name="connsiteX11" fmla="*/ 6961 w 867791"/>
              <a:gd name="connsiteY11" fmla="*/ 538413 h 1313923"/>
              <a:gd name="connsiteX0" fmla="*/ 6961 w 867791"/>
              <a:gd name="connsiteY0" fmla="*/ 538413 h 1310173"/>
              <a:gd name="connsiteX1" fmla="*/ 96872 w 867791"/>
              <a:gd name="connsiteY1" fmla="*/ 369894 h 1310173"/>
              <a:gd name="connsiteX2" fmla="*/ 81699 w 867791"/>
              <a:gd name="connsiteY2" fmla="*/ 165616 h 1310173"/>
              <a:gd name="connsiteX3" fmla="*/ 216382 w 867791"/>
              <a:gd name="connsiteY3" fmla="*/ 20360 h 1310173"/>
              <a:gd name="connsiteX4" fmla="*/ 567188 w 867791"/>
              <a:gd name="connsiteY4" fmla="*/ 9692 h 1310173"/>
              <a:gd name="connsiteX5" fmla="*/ 717366 w 867791"/>
              <a:gd name="connsiteY5" fmla="*/ 165383 h 1310173"/>
              <a:gd name="connsiteX6" fmla="*/ 860184 w 867791"/>
              <a:gd name="connsiteY6" fmla="*/ 958078 h 1310173"/>
              <a:gd name="connsiteX7" fmla="*/ 784134 w 867791"/>
              <a:gd name="connsiteY7" fmla="*/ 1242327 h 1310173"/>
              <a:gd name="connsiteX8" fmla="*/ 256000 w 867791"/>
              <a:gd name="connsiteY8" fmla="*/ 1298372 h 1310173"/>
              <a:gd name="connsiteX9" fmla="*/ 155978 w 867791"/>
              <a:gd name="connsiteY9" fmla="*/ 1064454 h 1310173"/>
              <a:gd name="connsiteX10" fmla="*/ 125663 w 867791"/>
              <a:gd name="connsiteY10" fmla="*/ 503910 h 1310173"/>
              <a:gd name="connsiteX11" fmla="*/ 6961 w 867791"/>
              <a:gd name="connsiteY11" fmla="*/ 538413 h 1310173"/>
              <a:gd name="connsiteX0" fmla="*/ 6961 w 867791"/>
              <a:gd name="connsiteY0" fmla="*/ 538413 h 1309445"/>
              <a:gd name="connsiteX1" fmla="*/ 96872 w 867791"/>
              <a:gd name="connsiteY1" fmla="*/ 369894 h 1309445"/>
              <a:gd name="connsiteX2" fmla="*/ 81699 w 867791"/>
              <a:gd name="connsiteY2" fmla="*/ 165616 h 1309445"/>
              <a:gd name="connsiteX3" fmla="*/ 216382 w 867791"/>
              <a:gd name="connsiteY3" fmla="*/ 20360 h 1309445"/>
              <a:gd name="connsiteX4" fmla="*/ 567188 w 867791"/>
              <a:gd name="connsiteY4" fmla="*/ 9692 h 1309445"/>
              <a:gd name="connsiteX5" fmla="*/ 717366 w 867791"/>
              <a:gd name="connsiteY5" fmla="*/ 165383 h 1309445"/>
              <a:gd name="connsiteX6" fmla="*/ 860184 w 867791"/>
              <a:gd name="connsiteY6" fmla="*/ 958078 h 1309445"/>
              <a:gd name="connsiteX7" fmla="*/ 784134 w 867791"/>
              <a:gd name="connsiteY7" fmla="*/ 1242327 h 1309445"/>
              <a:gd name="connsiteX8" fmla="*/ 256000 w 867791"/>
              <a:gd name="connsiteY8" fmla="*/ 1298372 h 1309445"/>
              <a:gd name="connsiteX9" fmla="*/ 149196 w 867791"/>
              <a:gd name="connsiteY9" fmla="*/ 1074561 h 1309445"/>
              <a:gd name="connsiteX10" fmla="*/ 125663 w 867791"/>
              <a:gd name="connsiteY10" fmla="*/ 503910 h 1309445"/>
              <a:gd name="connsiteX11" fmla="*/ 6961 w 867791"/>
              <a:gd name="connsiteY11" fmla="*/ 538413 h 1309445"/>
              <a:gd name="connsiteX0" fmla="*/ 6961 w 867791"/>
              <a:gd name="connsiteY0" fmla="*/ 538413 h 1309445"/>
              <a:gd name="connsiteX1" fmla="*/ 96872 w 867791"/>
              <a:gd name="connsiteY1" fmla="*/ 369894 h 1309445"/>
              <a:gd name="connsiteX2" fmla="*/ 81699 w 867791"/>
              <a:gd name="connsiteY2" fmla="*/ 165616 h 1309445"/>
              <a:gd name="connsiteX3" fmla="*/ 216382 w 867791"/>
              <a:gd name="connsiteY3" fmla="*/ 20360 h 1309445"/>
              <a:gd name="connsiteX4" fmla="*/ 567188 w 867791"/>
              <a:gd name="connsiteY4" fmla="*/ 9692 h 1309445"/>
              <a:gd name="connsiteX5" fmla="*/ 717366 w 867791"/>
              <a:gd name="connsiteY5" fmla="*/ 165383 h 1309445"/>
              <a:gd name="connsiteX6" fmla="*/ 860184 w 867791"/>
              <a:gd name="connsiteY6" fmla="*/ 958078 h 1309445"/>
              <a:gd name="connsiteX7" fmla="*/ 784134 w 867791"/>
              <a:gd name="connsiteY7" fmla="*/ 1242327 h 1309445"/>
              <a:gd name="connsiteX8" fmla="*/ 256000 w 867791"/>
              <a:gd name="connsiteY8" fmla="*/ 1298372 h 1309445"/>
              <a:gd name="connsiteX9" fmla="*/ 149196 w 867791"/>
              <a:gd name="connsiteY9" fmla="*/ 1074561 h 1309445"/>
              <a:gd name="connsiteX10" fmla="*/ 125663 w 867791"/>
              <a:gd name="connsiteY10" fmla="*/ 503910 h 1309445"/>
              <a:gd name="connsiteX11" fmla="*/ 6961 w 867791"/>
              <a:gd name="connsiteY11" fmla="*/ 538413 h 1309445"/>
              <a:gd name="connsiteX0" fmla="*/ 6961 w 867791"/>
              <a:gd name="connsiteY0" fmla="*/ 538413 h 1309445"/>
              <a:gd name="connsiteX1" fmla="*/ 96872 w 867791"/>
              <a:gd name="connsiteY1" fmla="*/ 369894 h 1309445"/>
              <a:gd name="connsiteX2" fmla="*/ 81699 w 867791"/>
              <a:gd name="connsiteY2" fmla="*/ 165616 h 1309445"/>
              <a:gd name="connsiteX3" fmla="*/ 216382 w 867791"/>
              <a:gd name="connsiteY3" fmla="*/ 20360 h 1309445"/>
              <a:gd name="connsiteX4" fmla="*/ 567188 w 867791"/>
              <a:gd name="connsiteY4" fmla="*/ 9692 h 1309445"/>
              <a:gd name="connsiteX5" fmla="*/ 717366 w 867791"/>
              <a:gd name="connsiteY5" fmla="*/ 165383 h 1309445"/>
              <a:gd name="connsiteX6" fmla="*/ 860184 w 867791"/>
              <a:gd name="connsiteY6" fmla="*/ 958078 h 1309445"/>
              <a:gd name="connsiteX7" fmla="*/ 784134 w 867791"/>
              <a:gd name="connsiteY7" fmla="*/ 1242327 h 1309445"/>
              <a:gd name="connsiteX8" fmla="*/ 256000 w 867791"/>
              <a:gd name="connsiteY8" fmla="*/ 1298372 h 1309445"/>
              <a:gd name="connsiteX9" fmla="*/ 149196 w 867791"/>
              <a:gd name="connsiteY9" fmla="*/ 1074561 h 1309445"/>
              <a:gd name="connsiteX10" fmla="*/ 125663 w 867791"/>
              <a:gd name="connsiteY10" fmla="*/ 503910 h 1309445"/>
              <a:gd name="connsiteX11" fmla="*/ 6961 w 867791"/>
              <a:gd name="connsiteY11" fmla="*/ 538413 h 1309445"/>
              <a:gd name="connsiteX0" fmla="*/ 6961 w 867791"/>
              <a:gd name="connsiteY0" fmla="*/ 538413 h 1306197"/>
              <a:gd name="connsiteX1" fmla="*/ 96872 w 867791"/>
              <a:gd name="connsiteY1" fmla="*/ 369894 h 1306197"/>
              <a:gd name="connsiteX2" fmla="*/ 81699 w 867791"/>
              <a:gd name="connsiteY2" fmla="*/ 165616 h 1306197"/>
              <a:gd name="connsiteX3" fmla="*/ 216382 w 867791"/>
              <a:gd name="connsiteY3" fmla="*/ 20360 h 1306197"/>
              <a:gd name="connsiteX4" fmla="*/ 567188 w 867791"/>
              <a:gd name="connsiteY4" fmla="*/ 9692 h 1306197"/>
              <a:gd name="connsiteX5" fmla="*/ 717366 w 867791"/>
              <a:gd name="connsiteY5" fmla="*/ 165383 h 1306197"/>
              <a:gd name="connsiteX6" fmla="*/ 860184 w 867791"/>
              <a:gd name="connsiteY6" fmla="*/ 958078 h 1306197"/>
              <a:gd name="connsiteX7" fmla="*/ 784134 w 867791"/>
              <a:gd name="connsiteY7" fmla="*/ 1242327 h 1306197"/>
              <a:gd name="connsiteX8" fmla="*/ 256000 w 867791"/>
              <a:gd name="connsiteY8" fmla="*/ 1298372 h 1306197"/>
              <a:gd name="connsiteX9" fmla="*/ 155507 w 867791"/>
              <a:gd name="connsiteY9" fmla="*/ 1120000 h 1306197"/>
              <a:gd name="connsiteX10" fmla="*/ 125663 w 867791"/>
              <a:gd name="connsiteY10" fmla="*/ 503910 h 1306197"/>
              <a:gd name="connsiteX11" fmla="*/ 6961 w 867791"/>
              <a:gd name="connsiteY11" fmla="*/ 538413 h 1306197"/>
              <a:gd name="connsiteX0" fmla="*/ 6961 w 867791"/>
              <a:gd name="connsiteY0" fmla="*/ 541531 h 1309315"/>
              <a:gd name="connsiteX1" fmla="*/ 96872 w 867791"/>
              <a:gd name="connsiteY1" fmla="*/ 373012 h 1309315"/>
              <a:gd name="connsiteX2" fmla="*/ 80003 w 867791"/>
              <a:gd name="connsiteY2" fmla="*/ 139416 h 1309315"/>
              <a:gd name="connsiteX3" fmla="*/ 216382 w 867791"/>
              <a:gd name="connsiteY3" fmla="*/ 23478 h 1309315"/>
              <a:gd name="connsiteX4" fmla="*/ 567188 w 867791"/>
              <a:gd name="connsiteY4" fmla="*/ 12810 h 1309315"/>
              <a:gd name="connsiteX5" fmla="*/ 717366 w 867791"/>
              <a:gd name="connsiteY5" fmla="*/ 168501 h 1309315"/>
              <a:gd name="connsiteX6" fmla="*/ 860184 w 867791"/>
              <a:gd name="connsiteY6" fmla="*/ 961196 h 1309315"/>
              <a:gd name="connsiteX7" fmla="*/ 784134 w 867791"/>
              <a:gd name="connsiteY7" fmla="*/ 1245445 h 1309315"/>
              <a:gd name="connsiteX8" fmla="*/ 256000 w 867791"/>
              <a:gd name="connsiteY8" fmla="*/ 1301490 h 1309315"/>
              <a:gd name="connsiteX9" fmla="*/ 155507 w 867791"/>
              <a:gd name="connsiteY9" fmla="*/ 1123118 h 1309315"/>
              <a:gd name="connsiteX10" fmla="*/ 125663 w 867791"/>
              <a:gd name="connsiteY10" fmla="*/ 507028 h 1309315"/>
              <a:gd name="connsiteX11" fmla="*/ 6961 w 867791"/>
              <a:gd name="connsiteY11" fmla="*/ 541531 h 1309315"/>
              <a:gd name="connsiteX0" fmla="*/ 6961 w 867791"/>
              <a:gd name="connsiteY0" fmla="*/ 541531 h 1309315"/>
              <a:gd name="connsiteX1" fmla="*/ 96872 w 867791"/>
              <a:gd name="connsiteY1" fmla="*/ 373012 h 1309315"/>
              <a:gd name="connsiteX2" fmla="*/ 80003 w 867791"/>
              <a:gd name="connsiteY2" fmla="*/ 139416 h 1309315"/>
              <a:gd name="connsiteX3" fmla="*/ 216382 w 867791"/>
              <a:gd name="connsiteY3" fmla="*/ 23478 h 1309315"/>
              <a:gd name="connsiteX4" fmla="*/ 567188 w 867791"/>
              <a:gd name="connsiteY4" fmla="*/ 12810 h 1309315"/>
              <a:gd name="connsiteX5" fmla="*/ 717366 w 867791"/>
              <a:gd name="connsiteY5" fmla="*/ 168501 h 1309315"/>
              <a:gd name="connsiteX6" fmla="*/ 860184 w 867791"/>
              <a:gd name="connsiteY6" fmla="*/ 961196 h 1309315"/>
              <a:gd name="connsiteX7" fmla="*/ 784134 w 867791"/>
              <a:gd name="connsiteY7" fmla="*/ 1245445 h 1309315"/>
              <a:gd name="connsiteX8" fmla="*/ 256000 w 867791"/>
              <a:gd name="connsiteY8" fmla="*/ 1301490 h 1309315"/>
              <a:gd name="connsiteX9" fmla="*/ 155507 w 867791"/>
              <a:gd name="connsiteY9" fmla="*/ 1123118 h 1309315"/>
              <a:gd name="connsiteX10" fmla="*/ 125663 w 867791"/>
              <a:gd name="connsiteY10" fmla="*/ 507028 h 1309315"/>
              <a:gd name="connsiteX11" fmla="*/ 6961 w 867791"/>
              <a:gd name="connsiteY11" fmla="*/ 541531 h 1309315"/>
              <a:gd name="connsiteX0" fmla="*/ 6961 w 867791"/>
              <a:gd name="connsiteY0" fmla="*/ 539700 h 1307484"/>
              <a:gd name="connsiteX1" fmla="*/ 96872 w 867791"/>
              <a:gd name="connsiteY1" fmla="*/ 371181 h 1307484"/>
              <a:gd name="connsiteX2" fmla="*/ 77366 w 867791"/>
              <a:gd name="connsiteY2" fmla="*/ 91980 h 1307484"/>
              <a:gd name="connsiteX3" fmla="*/ 216382 w 867791"/>
              <a:gd name="connsiteY3" fmla="*/ 21647 h 1307484"/>
              <a:gd name="connsiteX4" fmla="*/ 567188 w 867791"/>
              <a:gd name="connsiteY4" fmla="*/ 10979 h 1307484"/>
              <a:gd name="connsiteX5" fmla="*/ 717366 w 867791"/>
              <a:gd name="connsiteY5" fmla="*/ 166670 h 1307484"/>
              <a:gd name="connsiteX6" fmla="*/ 860184 w 867791"/>
              <a:gd name="connsiteY6" fmla="*/ 959365 h 1307484"/>
              <a:gd name="connsiteX7" fmla="*/ 784134 w 867791"/>
              <a:gd name="connsiteY7" fmla="*/ 1243614 h 1307484"/>
              <a:gd name="connsiteX8" fmla="*/ 256000 w 867791"/>
              <a:gd name="connsiteY8" fmla="*/ 1299659 h 1307484"/>
              <a:gd name="connsiteX9" fmla="*/ 155507 w 867791"/>
              <a:gd name="connsiteY9" fmla="*/ 1121287 h 1307484"/>
              <a:gd name="connsiteX10" fmla="*/ 125663 w 867791"/>
              <a:gd name="connsiteY10" fmla="*/ 505197 h 1307484"/>
              <a:gd name="connsiteX11" fmla="*/ 6961 w 867791"/>
              <a:gd name="connsiteY11" fmla="*/ 539700 h 1307484"/>
              <a:gd name="connsiteX0" fmla="*/ 6961 w 867791"/>
              <a:gd name="connsiteY0" fmla="*/ 550995 h 1318779"/>
              <a:gd name="connsiteX1" fmla="*/ 96872 w 867791"/>
              <a:gd name="connsiteY1" fmla="*/ 382476 h 1318779"/>
              <a:gd name="connsiteX2" fmla="*/ 77366 w 867791"/>
              <a:gd name="connsiteY2" fmla="*/ 103275 h 1318779"/>
              <a:gd name="connsiteX3" fmla="*/ 229757 w 867791"/>
              <a:gd name="connsiteY3" fmla="*/ 9471 h 1318779"/>
              <a:gd name="connsiteX4" fmla="*/ 567188 w 867791"/>
              <a:gd name="connsiteY4" fmla="*/ 22274 h 1318779"/>
              <a:gd name="connsiteX5" fmla="*/ 717366 w 867791"/>
              <a:gd name="connsiteY5" fmla="*/ 177965 h 1318779"/>
              <a:gd name="connsiteX6" fmla="*/ 860184 w 867791"/>
              <a:gd name="connsiteY6" fmla="*/ 970660 h 1318779"/>
              <a:gd name="connsiteX7" fmla="*/ 784134 w 867791"/>
              <a:gd name="connsiteY7" fmla="*/ 1254909 h 1318779"/>
              <a:gd name="connsiteX8" fmla="*/ 256000 w 867791"/>
              <a:gd name="connsiteY8" fmla="*/ 1310954 h 1318779"/>
              <a:gd name="connsiteX9" fmla="*/ 155507 w 867791"/>
              <a:gd name="connsiteY9" fmla="*/ 1132582 h 1318779"/>
              <a:gd name="connsiteX10" fmla="*/ 125663 w 867791"/>
              <a:gd name="connsiteY10" fmla="*/ 516492 h 1318779"/>
              <a:gd name="connsiteX11" fmla="*/ 6961 w 867791"/>
              <a:gd name="connsiteY11" fmla="*/ 550995 h 1318779"/>
              <a:gd name="connsiteX0" fmla="*/ 6961 w 867791"/>
              <a:gd name="connsiteY0" fmla="*/ 560584 h 1328368"/>
              <a:gd name="connsiteX1" fmla="*/ 96872 w 867791"/>
              <a:gd name="connsiteY1" fmla="*/ 392065 h 1328368"/>
              <a:gd name="connsiteX2" fmla="*/ 77366 w 867791"/>
              <a:gd name="connsiteY2" fmla="*/ 112864 h 1328368"/>
              <a:gd name="connsiteX3" fmla="*/ 229757 w 867791"/>
              <a:gd name="connsiteY3" fmla="*/ 19060 h 1328368"/>
              <a:gd name="connsiteX4" fmla="*/ 566246 w 867791"/>
              <a:gd name="connsiteY4" fmla="*/ 15575 h 1328368"/>
              <a:gd name="connsiteX5" fmla="*/ 717366 w 867791"/>
              <a:gd name="connsiteY5" fmla="*/ 187554 h 1328368"/>
              <a:gd name="connsiteX6" fmla="*/ 860184 w 867791"/>
              <a:gd name="connsiteY6" fmla="*/ 980249 h 1328368"/>
              <a:gd name="connsiteX7" fmla="*/ 784134 w 867791"/>
              <a:gd name="connsiteY7" fmla="*/ 1264498 h 1328368"/>
              <a:gd name="connsiteX8" fmla="*/ 256000 w 867791"/>
              <a:gd name="connsiteY8" fmla="*/ 1320543 h 1328368"/>
              <a:gd name="connsiteX9" fmla="*/ 155507 w 867791"/>
              <a:gd name="connsiteY9" fmla="*/ 1142171 h 1328368"/>
              <a:gd name="connsiteX10" fmla="*/ 125663 w 867791"/>
              <a:gd name="connsiteY10" fmla="*/ 526081 h 1328368"/>
              <a:gd name="connsiteX11" fmla="*/ 6961 w 867791"/>
              <a:gd name="connsiteY11" fmla="*/ 560584 h 1328368"/>
              <a:gd name="connsiteX0" fmla="*/ 6961 w 865870"/>
              <a:gd name="connsiteY0" fmla="*/ 560584 h 1328871"/>
              <a:gd name="connsiteX1" fmla="*/ 96872 w 865870"/>
              <a:gd name="connsiteY1" fmla="*/ 392065 h 1328871"/>
              <a:gd name="connsiteX2" fmla="*/ 77366 w 865870"/>
              <a:gd name="connsiteY2" fmla="*/ 112864 h 1328871"/>
              <a:gd name="connsiteX3" fmla="*/ 229757 w 865870"/>
              <a:gd name="connsiteY3" fmla="*/ 19060 h 1328871"/>
              <a:gd name="connsiteX4" fmla="*/ 566246 w 865870"/>
              <a:gd name="connsiteY4" fmla="*/ 15575 h 1328871"/>
              <a:gd name="connsiteX5" fmla="*/ 717366 w 865870"/>
              <a:gd name="connsiteY5" fmla="*/ 187554 h 1328871"/>
              <a:gd name="connsiteX6" fmla="*/ 860184 w 865870"/>
              <a:gd name="connsiteY6" fmla="*/ 980249 h 1328871"/>
              <a:gd name="connsiteX7" fmla="*/ 784134 w 865870"/>
              <a:gd name="connsiteY7" fmla="*/ 1264498 h 1328871"/>
              <a:gd name="connsiteX8" fmla="*/ 314963 w 865870"/>
              <a:gd name="connsiteY8" fmla="*/ 1321127 h 1328871"/>
              <a:gd name="connsiteX9" fmla="*/ 155507 w 865870"/>
              <a:gd name="connsiteY9" fmla="*/ 1142171 h 1328871"/>
              <a:gd name="connsiteX10" fmla="*/ 125663 w 865870"/>
              <a:gd name="connsiteY10" fmla="*/ 526081 h 1328871"/>
              <a:gd name="connsiteX11" fmla="*/ 6961 w 865870"/>
              <a:gd name="connsiteY11" fmla="*/ 560584 h 1328871"/>
              <a:gd name="connsiteX0" fmla="*/ 6961 w 865870"/>
              <a:gd name="connsiteY0" fmla="*/ 560584 h 1328712"/>
              <a:gd name="connsiteX1" fmla="*/ 96872 w 865870"/>
              <a:gd name="connsiteY1" fmla="*/ 392065 h 1328712"/>
              <a:gd name="connsiteX2" fmla="*/ 77366 w 865870"/>
              <a:gd name="connsiteY2" fmla="*/ 112864 h 1328712"/>
              <a:gd name="connsiteX3" fmla="*/ 229757 w 865870"/>
              <a:gd name="connsiteY3" fmla="*/ 19060 h 1328712"/>
              <a:gd name="connsiteX4" fmla="*/ 566246 w 865870"/>
              <a:gd name="connsiteY4" fmla="*/ 15575 h 1328712"/>
              <a:gd name="connsiteX5" fmla="*/ 717366 w 865870"/>
              <a:gd name="connsiteY5" fmla="*/ 187554 h 1328712"/>
              <a:gd name="connsiteX6" fmla="*/ 860184 w 865870"/>
              <a:gd name="connsiteY6" fmla="*/ 980249 h 1328712"/>
              <a:gd name="connsiteX7" fmla="*/ 784134 w 865870"/>
              <a:gd name="connsiteY7" fmla="*/ 1264498 h 1328712"/>
              <a:gd name="connsiteX8" fmla="*/ 314963 w 865870"/>
              <a:gd name="connsiteY8" fmla="*/ 1321127 h 1328712"/>
              <a:gd name="connsiteX9" fmla="*/ 177736 w 865870"/>
              <a:gd name="connsiteY9" fmla="*/ 1144426 h 1328712"/>
              <a:gd name="connsiteX10" fmla="*/ 125663 w 865870"/>
              <a:gd name="connsiteY10" fmla="*/ 526081 h 1328712"/>
              <a:gd name="connsiteX11" fmla="*/ 6961 w 865870"/>
              <a:gd name="connsiteY11" fmla="*/ 560584 h 1328712"/>
              <a:gd name="connsiteX0" fmla="*/ 6961 w 864913"/>
              <a:gd name="connsiteY0" fmla="*/ 560584 h 1327274"/>
              <a:gd name="connsiteX1" fmla="*/ 96872 w 864913"/>
              <a:gd name="connsiteY1" fmla="*/ 392065 h 1327274"/>
              <a:gd name="connsiteX2" fmla="*/ 77366 w 864913"/>
              <a:gd name="connsiteY2" fmla="*/ 112864 h 1327274"/>
              <a:gd name="connsiteX3" fmla="*/ 229757 w 864913"/>
              <a:gd name="connsiteY3" fmla="*/ 19060 h 1327274"/>
              <a:gd name="connsiteX4" fmla="*/ 566246 w 864913"/>
              <a:gd name="connsiteY4" fmla="*/ 15575 h 1327274"/>
              <a:gd name="connsiteX5" fmla="*/ 717366 w 864913"/>
              <a:gd name="connsiteY5" fmla="*/ 187554 h 1327274"/>
              <a:gd name="connsiteX6" fmla="*/ 860184 w 864913"/>
              <a:gd name="connsiteY6" fmla="*/ 980249 h 1327274"/>
              <a:gd name="connsiteX7" fmla="*/ 784134 w 864913"/>
              <a:gd name="connsiteY7" fmla="*/ 1264498 h 1327274"/>
              <a:gd name="connsiteX8" fmla="*/ 351698 w 864913"/>
              <a:gd name="connsiteY8" fmla="*/ 1319456 h 1327274"/>
              <a:gd name="connsiteX9" fmla="*/ 177736 w 864913"/>
              <a:gd name="connsiteY9" fmla="*/ 1144426 h 1327274"/>
              <a:gd name="connsiteX10" fmla="*/ 125663 w 864913"/>
              <a:gd name="connsiteY10" fmla="*/ 526081 h 1327274"/>
              <a:gd name="connsiteX11" fmla="*/ 6961 w 864913"/>
              <a:gd name="connsiteY11" fmla="*/ 560584 h 1327274"/>
              <a:gd name="connsiteX0" fmla="*/ 6961 w 878410"/>
              <a:gd name="connsiteY0" fmla="*/ 560584 h 1325203"/>
              <a:gd name="connsiteX1" fmla="*/ 96872 w 878410"/>
              <a:gd name="connsiteY1" fmla="*/ 392065 h 1325203"/>
              <a:gd name="connsiteX2" fmla="*/ 77366 w 878410"/>
              <a:gd name="connsiteY2" fmla="*/ 112864 h 1325203"/>
              <a:gd name="connsiteX3" fmla="*/ 229757 w 878410"/>
              <a:gd name="connsiteY3" fmla="*/ 19060 h 1325203"/>
              <a:gd name="connsiteX4" fmla="*/ 566246 w 878410"/>
              <a:gd name="connsiteY4" fmla="*/ 15575 h 1325203"/>
              <a:gd name="connsiteX5" fmla="*/ 717366 w 878410"/>
              <a:gd name="connsiteY5" fmla="*/ 187554 h 1325203"/>
              <a:gd name="connsiteX6" fmla="*/ 860184 w 878410"/>
              <a:gd name="connsiteY6" fmla="*/ 980249 h 1325203"/>
              <a:gd name="connsiteX7" fmla="*/ 819942 w 878410"/>
              <a:gd name="connsiteY7" fmla="*/ 1254587 h 1325203"/>
              <a:gd name="connsiteX8" fmla="*/ 351698 w 878410"/>
              <a:gd name="connsiteY8" fmla="*/ 1319456 h 1325203"/>
              <a:gd name="connsiteX9" fmla="*/ 177736 w 878410"/>
              <a:gd name="connsiteY9" fmla="*/ 1144426 h 1325203"/>
              <a:gd name="connsiteX10" fmla="*/ 125663 w 878410"/>
              <a:gd name="connsiteY10" fmla="*/ 526081 h 1325203"/>
              <a:gd name="connsiteX11" fmla="*/ 6961 w 878410"/>
              <a:gd name="connsiteY11" fmla="*/ 560584 h 1325203"/>
              <a:gd name="connsiteX0" fmla="*/ 6961 w 879480"/>
              <a:gd name="connsiteY0" fmla="*/ 560584 h 1324478"/>
              <a:gd name="connsiteX1" fmla="*/ 96872 w 879480"/>
              <a:gd name="connsiteY1" fmla="*/ 392065 h 1324478"/>
              <a:gd name="connsiteX2" fmla="*/ 77366 w 879480"/>
              <a:gd name="connsiteY2" fmla="*/ 112864 h 1324478"/>
              <a:gd name="connsiteX3" fmla="*/ 229757 w 879480"/>
              <a:gd name="connsiteY3" fmla="*/ 19060 h 1324478"/>
              <a:gd name="connsiteX4" fmla="*/ 566246 w 879480"/>
              <a:gd name="connsiteY4" fmla="*/ 15575 h 1324478"/>
              <a:gd name="connsiteX5" fmla="*/ 717366 w 879480"/>
              <a:gd name="connsiteY5" fmla="*/ 187554 h 1324478"/>
              <a:gd name="connsiteX6" fmla="*/ 861931 w 879480"/>
              <a:gd name="connsiteY6" fmla="*/ 1026005 h 1324478"/>
              <a:gd name="connsiteX7" fmla="*/ 819942 w 879480"/>
              <a:gd name="connsiteY7" fmla="*/ 1254587 h 1324478"/>
              <a:gd name="connsiteX8" fmla="*/ 351698 w 879480"/>
              <a:gd name="connsiteY8" fmla="*/ 1319456 h 1324478"/>
              <a:gd name="connsiteX9" fmla="*/ 177736 w 879480"/>
              <a:gd name="connsiteY9" fmla="*/ 1144426 h 1324478"/>
              <a:gd name="connsiteX10" fmla="*/ 125663 w 879480"/>
              <a:gd name="connsiteY10" fmla="*/ 526081 h 1324478"/>
              <a:gd name="connsiteX11" fmla="*/ 6961 w 879480"/>
              <a:gd name="connsiteY11" fmla="*/ 560584 h 1324478"/>
              <a:gd name="connsiteX0" fmla="*/ 6961 w 864502"/>
              <a:gd name="connsiteY0" fmla="*/ 560584 h 1326578"/>
              <a:gd name="connsiteX1" fmla="*/ 96872 w 864502"/>
              <a:gd name="connsiteY1" fmla="*/ 392065 h 1326578"/>
              <a:gd name="connsiteX2" fmla="*/ 77366 w 864502"/>
              <a:gd name="connsiteY2" fmla="*/ 112864 h 1326578"/>
              <a:gd name="connsiteX3" fmla="*/ 229757 w 864502"/>
              <a:gd name="connsiteY3" fmla="*/ 19060 h 1326578"/>
              <a:gd name="connsiteX4" fmla="*/ 566246 w 864502"/>
              <a:gd name="connsiteY4" fmla="*/ 15575 h 1326578"/>
              <a:gd name="connsiteX5" fmla="*/ 717366 w 864502"/>
              <a:gd name="connsiteY5" fmla="*/ 187554 h 1326578"/>
              <a:gd name="connsiteX6" fmla="*/ 861931 w 864502"/>
              <a:gd name="connsiteY6" fmla="*/ 1026005 h 1326578"/>
              <a:gd name="connsiteX7" fmla="*/ 773212 w 864502"/>
              <a:gd name="connsiteY7" fmla="*/ 1266151 h 1326578"/>
              <a:gd name="connsiteX8" fmla="*/ 351698 w 864502"/>
              <a:gd name="connsiteY8" fmla="*/ 1319456 h 1326578"/>
              <a:gd name="connsiteX9" fmla="*/ 177736 w 864502"/>
              <a:gd name="connsiteY9" fmla="*/ 1144426 h 1326578"/>
              <a:gd name="connsiteX10" fmla="*/ 125663 w 864502"/>
              <a:gd name="connsiteY10" fmla="*/ 526081 h 1326578"/>
              <a:gd name="connsiteX11" fmla="*/ 6961 w 864502"/>
              <a:gd name="connsiteY11" fmla="*/ 560584 h 1326578"/>
              <a:gd name="connsiteX0" fmla="*/ 6961 w 864110"/>
              <a:gd name="connsiteY0" fmla="*/ 560584 h 1331877"/>
              <a:gd name="connsiteX1" fmla="*/ 96872 w 864110"/>
              <a:gd name="connsiteY1" fmla="*/ 392065 h 1331877"/>
              <a:gd name="connsiteX2" fmla="*/ 77366 w 864110"/>
              <a:gd name="connsiteY2" fmla="*/ 112864 h 1331877"/>
              <a:gd name="connsiteX3" fmla="*/ 229757 w 864110"/>
              <a:gd name="connsiteY3" fmla="*/ 19060 h 1331877"/>
              <a:gd name="connsiteX4" fmla="*/ 566246 w 864110"/>
              <a:gd name="connsiteY4" fmla="*/ 15575 h 1331877"/>
              <a:gd name="connsiteX5" fmla="*/ 717366 w 864110"/>
              <a:gd name="connsiteY5" fmla="*/ 187554 h 1331877"/>
              <a:gd name="connsiteX6" fmla="*/ 861931 w 864110"/>
              <a:gd name="connsiteY6" fmla="*/ 1026005 h 1331877"/>
              <a:gd name="connsiteX7" fmla="*/ 773212 w 864110"/>
              <a:gd name="connsiteY7" fmla="*/ 1266151 h 1331877"/>
              <a:gd name="connsiteX8" fmla="*/ 386884 w 864110"/>
              <a:gd name="connsiteY8" fmla="*/ 1325422 h 1331877"/>
              <a:gd name="connsiteX9" fmla="*/ 177736 w 864110"/>
              <a:gd name="connsiteY9" fmla="*/ 1144426 h 1331877"/>
              <a:gd name="connsiteX10" fmla="*/ 125663 w 864110"/>
              <a:gd name="connsiteY10" fmla="*/ 526081 h 1331877"/>
              <a:gd name="connsiteX11" fmla="*/ 6961 w 864110"/>
              <a:gd name="connsiteY11" fmla="*/ 560584 h 1331877"/>
              <a:gd name="connsiteX0" fmla="*/ 6961 w 864110"/>
              <a:gd name="connsiteY0" fmla="*/ 560584 h 1332354"/>
              <a:gd name="connsiteX1" fmla="*/ 96872 w 864110"/>
              <a:gd name="connsiteY1" fmla="*/ 392065 h 1332354"/>
              <a:gd name="connsiteX2" fmla="*/ 77366 w 864110"/>
              <a:gd name="connsiteY2" fmla="*/ 112864 h 1332354"/>
              <a:gd name="connsiteX3" fmla="*/ 229757 w 864110"/>
              <a:gd name="connsiteY3" fmla="*/ 19060 h 1332354"/>
              <a:gd name="connsiteX4" fmla="*/ 566246 w 864110"/>
              <a:gd name="connsiteY4" fmla="*/ 15575 h 1332354"/>
              <a:gd name="connsiteX5" fmla="*/ 717366 w 864110"/>
              <a:gd name="connsiteY5" fmla="*/ 187554 h 1332354"/>
              <a:gd name="connsiteX6" fmla="*/ 861931 w 864110"/>
              <a:gd name="connsiteY6" fmla="*/ 1026005 h 1332354"/>
              <a:gd name="connsiteX7" fmla="*/ 773212 w 864110"/>
              <a:gd name="connsiteY7" fmla="*/ 1266151 h 1332354"/>
              <a:gd name="connsiteX8" fmla="*/ 386884 w 864110"/>
              <a:gd name="connsiteY8" fmla="*/ 1325422 h 1332354"/>
              <a:gd name="connsiteX9" fmla="*/ 197485 w 864110"/>
              <a:gd name="connsiteY9" fmla="*/ 1137282 h 1332354"/>
              <a:gd name="connsiteX10" fmla="*/ 125663 w 864110"/>
              <a:gd name="connsiteY10" fmla="*/ 526081 h 1332354"/>
              <a:gd name="connsiteX11" fmla="*/ 6961 w 864110"/>
              <a:gd name="connsiteY11" fmla="*/ 560584 h 1332354"/>
              <a:gd name="connsiteX0" fmla="*/ 6961 w 864110"/>
              <a:gd name="connsiteY0" fmla="*/ 560674 h 1332444"/>
              <a:gd name="connsiteX1" fmla="*/ 96872 w 864110"/>
              <a:gd name="connsiteY1" fmla="*/ 392155 h 1332444"/>
              <a:gd name="connsiteX2" fmla="*/ 79552 w 864110"/>
              <a:gd name="connsiteY2" fmla="*/ 114810 h 1332444"/>
              <a:gd name="connsiteX3" fmla="*/ 229757 w 864110"/>
              <a:gd name="connsiteY3" fmla="*/ 19150 h 1332444"/>
              <a:gd name="connsiteX4" fmla="*/ 566246 w 864110"/>
              <a:gd name="connsiteY4" fmla="*/ 15665 h 1332444"/>
              <a:gd name="connsiteX5" fmla="*/ 717366 w 864110"/>
              <a:gd name="connsiteY5" fmla="*/ 187644 h 1332444"/>
              <a:gd name="connsiteX6" fmla="*/ 861931 w 864110"/>
              <a:gd name="connsiteY6" fmla="*/ 1026095 h 1332444"/>
              <a:gd name="connsiteX7" fmla="*/ 773212 w 864110"/>
              <a:gd name="connsiteY7" fmla="*/ 1266241 h 1332444"/>
              <a:gd name="connsiteX8" fmla="*/ 386884 w 864110"/>
              <a:gd name="connsiteY8" fmla="*/ 1325512 h 1332444"/>
              <a:gd name="connsiteX9" fmla="*/ 197485 w 864110"/>
              <a:gd name="connsiteY9" fmla="*/ 1137372 h 1332444"/>
              <a:gd name="connsiteX10" fmla="*/ 125663 w 864110"/>
              <a:gd name="connsiteY10" fmla="*/ 526171 h 1332444"/>
              <a:gd name="connsiteX11" fmla="*/ 6961 w 864110"/>
              <a:gd name="connsiteY11" fmla="*/ 560674 h 1332444"/>
              <a:gd name="connsiteX0" fmla="*/ 8576 w 843625"/>
              <a:gd name="connsiteY0" fmla="*/ 550409 h 1332444"/>
              <a:gd name="connsiteX1" fmla="*/ 76387 w 843625"/>
              <a:gd name="connsiteY1" fmla="*/ 392155 h 1332444"/>
              <a:gd name="connsiteX2" fmla="*/ 59067 w 843625"/>
              <a:gd name="connsiteY2" fmla="*/ 114810 h 1332444"/>
              <a:gd name="connsiteX3" fmla="*/ 209272 w 843625"/>
              <a:gd name="connsiteY3" fmla="*/ 19150 h 1332444"/>
              <a:gd name="connsiteX4" fmla="*/ 545761 w 843625"/>
              <a:gd name="connsiteY4" fmla="*/ 15665 h 1332444"/>
              <a:gd name="connsiteX5" fmla="*/ 696881 w 843625"/>
              <a:gd name="connsiteY5" fmla="*/ 187644 h 1332444"/>
              <a:gd name="connsiteX6" fmla="*/ 841446 w 843625"/>
              <a:gd name="connsiteY6" fmla="*/ 1026095 h 1332444"/>
              <a:gd name="connsiteX7" fmla="*/ 752727 w 843625"/>
              <a:gd name="connsiteY7" fmla="*/ 1266241 h 1332444"/>
              <a:gd name="connsiteX8" fmla="*/ 366399 w 843625"/>
              <a:gd name="connsiteY8" fmla="*/ 1325512 h 1332444"/>
              <a:gd name="connsiteX9" fmla="*/ 177000 w 843625"/>
              <a:gd name="connsiteY9" fmla="*/ 1137372 h 1332444"/>
              <a:gd name="connsiteX10" fmla="*/ 105178 w 843625"/>
              <a:gd name="connsiteY10" fmla="*/ 526171 h 1332444"/>
              <a:gd name="connsiteX11" fmla="*/ 8576 w 843625"/>
              <a:gd name="connsiteY11" fmla="*/ 550409 h 1332444"/>
              <a:gd name="connsiteX0" fmla="*/ 8576 w 843625"/>
              <a:gd name="connsiteY0" fmla="*/ 550409 h 1332444"/>
              <a:gd name="connsiteX1" fmla="*/ 76387 w 843625"/>
              <a:gd name="connsiteY1" fmla="*/ 392155 h 1332444"/>
              <a:gd name="connsiteX2" fmla="*/ 59067 w 843625"/>
              <a:gd name="connsiteY2" fmla="*/ 114810 h 1332444"/>
              <a:gd name="connsiteX3" fmla="*/ 209272 w 843625"/>
              <a:gd name="connsiteY3" fmla="*/ 19150 h 1332444"/>
              <a:gd name="connsiteX4" fmla="*/ 545761 w 843625"/>
              <a:gd name="connsiteY4" fmla="*/ 15665 h 1332444"/>
              <a:gd name="connsiteX5" fmla="*/ 696881 w 843625"/>
              <a:gd name="connsiteY5" fmla="*/ 187644 h 1332444"/>
              <a:gd name="connsiteX6" fmla="*/ 841446 w 843625"/>
              <a:gd name="connsiteY6" fmla="*/ 1026095 h 1332444"/>
              <a:gd name="connsiteX7" fmla="*/ 752727 w 843625"/>
              <a:gd name="connsiteY7" fmla="*/ 1266241 h 1332444"/>
              <a:gd name="connsiteX8" fmla="*/ 366399 w 843625"/>
              <a:gd name="connsiteY8" fmla="*/ 1325512 h 1332444"/>
              <a:gd name="connsiteX9" fmla="*/ 177000 w 843625"/>
              <a:gd name="connsiteY9" fmla="*/ 1137372 h 1332444"/>
              <a:gd name="connsiteX10" fmla="*/ 105178 w 843625"/>
              <a:gd name="connsiteY10" fmla="*/ 526171 h 1332444"/>
              <a:gd name="connsiteX11" fmla="*/ 8576 w 843625"/>
              <a:gd name="connsiteY11" fmla="*/ 550409 h 1332444"/>
              <a:gd name="connsiteX0" fmla="*/ 8576 w 843625"/>
              <a:gd name="connsiteY0" fmla="*/ 550409 h 1332528"/>
              <a:gd name="connsiteX1" fmla="*/ 76387 w 843625"/>
              <a:gd name="connsiteY1" fmla="*/ 392155 h 1332528"/>
              <a:gd name="connsiteX2" fmla="*/ 59067 w 843625"/>
              <a:gd name="connsiteY2" fmla="*/ 114810 h 1332528"/>
              <a:gd name="connsiteX3" fmla="*/ 209272 w 843625"/>
              <a:gd name="connsiteY3" fmla="*/ 19150 h 1332528"/>
              <a:gd name="connsiteX4" fmla="*/ 545761 w 843625"/>
              <a:gd name="connsiteY4" fmla="*/ 15665 h 1332528"/>
              <a:gd name="connsiteX5" fmla="*/ 696881 w 843625"/>
              <a:gd name="connsiteY5" fmla="*/ 187644 h 1332528"/>
              <a:gd name="connsiteX6" fmla="*/ 841446 w 843625"/>
              <a:gd name="connsiteY6" fmla="*/ 1026095 h 1332528"/>
              <a:gd name="connsiteX7" fmla="*/ 752727 w 843625"/>
              <a:gd name="connsiteY7" fmla="*/ 1266241 h 1332528"/>
              <a:gd name="connsiteX8" fmla="*/ 366399 w 843625"/>
              <a:gd name="connsiteY8" fmla="*/ 1325512 h 1332528"/>
              <a:gd name="connsiteX9" fmla="*/ 184643 w 843625"/>
              <a:gd name="connsiteY9" fmla="*/ 1136120 h 1332528"/>
              <a:gd name="connsiteX10" fmla="*/ 105178 w 843625"/>
              <a:gd name="connsiteY10" fmla="*/ 526171 h 1332528"/>
              <a:gd name="connsiteX11" fmla="*/ 8576 w 843625"/>
              <a:gd name="connsiteY11" fmla="*/ 550409 h 1332528"/>
              <a:gd name="connsiteX0" fmla="*/ 8576 w 843404"/>
              <a:gd name="connsiteY0" fmla="*/ 550409 h 1327013"/>
              <a:gd name="connsiteX1" fmla="*/ 76387 w 843404"/>
              <a:gd name="connsiteY1" fmla="*/ 392155 h 1327013"/>
              <a:gd name="connsiteX2" fmla="*/ 59067 w 843404"/>
              <a:gd name="connsiteY2" fmla="*/ 114810 h 1327013"/>
              <a:gd name="connsiteX3" fmla="*/ 209272 w 843404"/>
              <a:gd name="connsiteY3" fmla="*/ 19150 h 1327013"/>
              <a:gd name="connsiteX4" fmla="*/ 545761 w 843404"/>
              <a:gd name="connsiteY4" fmla="*/ 15665 h 1327013"/>
              <a:gd name="connsiteX5" fmla="*/ 696881 w 843404"/>
              <a:gd name="connsiteY5" fmla="*/ 187644 h 1327013"/>
              <a:gd name="connsiteX6" fmla="*/ 841446 w 843404"/>
              <a:gd name="connsiteY6" fmla="*/ 1026095 h 1327013"/>
              <a:gd name="connsiteX7" fmla="*/ 752727 w 843404"/>
              <a:gd name="connsiteY7" fmla="*/ 1266241 h 1327013"/>
              <a:gd name="connsiteX8" fmla="*/ 390961 w 843404"/>
              <a:gd name="connsiteY8" fmla="*/ 1319274 h 1327013"/>
              <a:gd name="connsiteX9" fmla="*/ 184643 w 843404"/>
              <a:gd name="connsiteY9" fmla="*/ 1136120 h 1327013"/>
              <a:gd name="connsiteX10" fmla="*/ 105178 w 843404"/>
              <a:gd name="connsiteY10" fmla="*/ 526171 h 1327013"/>
              <a:gd name="connsiteX11" fmla="*/ 8576 w 843404"/>
              <a:gd name="connsiteY11" fmla="*/ 550409 h 1327013"/>
              <a:gd name="connsiteX0" fmla="*/ 8576 w 843404"/>
              <a:gd name="connsiteY0" fmla="*/ 567995 h 1344599"/>
              <a:gd name="connsiteX1" fmla="*/ 76387 w 843404"/>
              <a:gd name="connsiteY1" fmla="*/ 409741 h 1344599"/>
              <a:gd name="connsiteX2" fmla="*/ 59067 w 843404"/>
              <a:gd name="connsiteY2" fmla="*/ 132396 h 1344599"/>
              <a:gd name="connsiteX3" fmla="*/ 262200 w 843404"/>
              <a:gd name="connsiteY3" fmla="*/ 8133 h 1344599"/>
              <a:gd name="connsiteX4" fmla="*/ 545761 w 843404"/>
              <a:gd name="connsiteY4" fmla="*/ 33251 h 1344599"/>
              <a:gd name="connsiteX5" fmla="*/ 696881 w 843404"/>
              <a:gd name="connsiteY5" fmla="*/ 205230 h 1344599"/>
              <a:gd name="connsiteX6" fmla="*/ 841446 w 843404"/>
              <a:gd name="connsiteY6" fmla="*/ 1043681 h 1344599"/>
              <a:gd name="connsiteX7" fmla="*/ 752727 w 843404"/>
              <a:gd name="connsiteY7" fmla="*/ 1283827 h 1344599"/>
              <a:gd name="connsiteX8" fmla="*/ 390961 w 843404"/>
              <a:gd name="connsiteY8" fmla="*/ 1336860 h 1344599"/>
              <a:gd name="connsiteX9" fmla="*/ 184643 w 843404"/>
              <a:gd name="connsiteY9" fmla="*/ 1153706 h 1344599"/>
              <a:gd name="connsiteX10" fmla="*/ 105178 w 843404"/>
              <a:gd name="connsiteY10" fmla="*/ 543757 h 1344599"/>
              <a:gd name="connsiteX11" fmla="*/ 8576 w 843404"/>
              <a:gd name="connsiteY11" fmla="*/ 567995 h 1344599"/>
              <a:gd name="connsiteX0" fmla="*/ 8576 w 843404"/>
              <a:gd name="connsiteY0" fmla="*/ 567509 h 1344113"/>
              <a:gd name="connsiteX1" fmla="*/ 76387 w 843404"/>
              <a:gd name="connsiteY1" fmla="*/ 409255 h 1344113"/>
              <a:gd name="connsiteX2" fmla="*/ 99190 w 843404"/>
              <a:gd name="connsiteY2" fmla="*/ 125338 h 1344113"/>
              <a:gd name="connsiteX3" fmla="*/ 262200 w 843404"/>
              <a:gd name="connsiteY3" fmla="*/ 7647 h 1344113"/>
              <a:gd name="connsiteX4" fmla="*/ 545761 w 843404"/>
              <a:gd name="connsiteY4" fmla="*/ 32765 h 1344113"/>
              <a:gd name="connsiteX5" fmla="*/ 696881 w 843404"/>
              <a:gd name="connsiteY5" fmla="*/ 204744 h 1344113"/>
              <a:gd name="connsiteX6" fmla="*/ 841446 w 843404"/>
              <a:gd name="connsiteY6" fmla="*/ 1043195 h 1344113"/>
              <a:gd name="connsiteX7" fmla="*/ 752727 w 843404"/>
              <a:gd name="connsiteY7" fmla="*/ 1283341 h 1344113"/>
              <a:gd name="connsiteX8" fmla="*/ 390961 w 843404"/>
              <a:gd name="connsiteY8" fmla="*/ 1336374 h 1344113"/>
              <a:gd name="connsiteX9" fmla="*/ 184643 w 843404"/>
              <a:gd name="connsiteY9" fmla="*/ 1153220 h 1344113"/>
              <a:gd name="connsiteX10" fmla="*/ 105178 w 843404"/>
              <a:gd name="connsiteY10" fmla="*/ 543271 h 1344113"/>
              <a:gd name="connsiteX11" fmla="*/ 8576 w 843404"/>
              <a:gd name="connsiteY11" fmla="*/ 567509 h 1344113"/>
              <a:gd name="connsiteX0" fmla="*/ 8576 w 843404"/>
              <a:gd name="connsiteY0" fmla="*/ 566478 h 1343082"/>
              <a:gd name="connsiteX1" fmla="*/ 76387 w 843404"/>
              <a:gd name="connsiteY1" fmla="*/ 408224 h 1343082"/>
              <a:gd name="connsiteX2" fmla="*/ 99190 w 843404"/>
              <a:gd name="connsiteY2" fmla="*/ 124307 h 1343082"/>
              <a:gd name="connsiteX3" fmla="*/ 262200 w 843404"/>
              <a:gd name="connsiteY3" fmla="*/ 6616 h 1343082"/>
              <a:gd name="connsiteX4" fmla="*/ 579343 w 843404"/>
              <a:gd name="connsiteY4" fmla="*/ 35092 h 1343082"/>
              <a:gd name="connsiteX5" fmla="*/ 696881 w 843404"/>
              <a:gd name="connsiteY5" fmla="*/ 203713 h 1343082"/>
              <a:gd name="connsiteX6" fmla="*/ 841446 w 843404"/>
              <a:gd name="connsiteY6" fmla="*/ 1042164 h 1343082"/>
              <a:gd name="connsiteX7" fmla="*/ 752727 w 843404"/>
              <a:gd name="connsiteY7" fmla="*/ 1282310 h 1343082"/>
              <a:gd name="connsiteX8" fmla="*/ 390961 w 843404"/>
              <a:gd name="connsiteY8" fmla="*/ 1335343 h 1343082"/>
              <a:gd name="connsiteX9" fmla="*/ 184643 w 843404"/>
              <a:gd name="connsiteY9" fmla="*/ 1152189 h 1343082"/>
              <a:gd name="connsiteX10" fmla="*/ 105178 w 843404"/>
              <a:gd name="connsiteY10" fmla="*/ 542240 h 1343082"/>
              <a:gd name="connsiteX11" fmla="*/ 8576 w 843404"/>
              <a:gd name="connsiteY11" fmla="*/ 566478 h 1343082"/>
              <a:gd name="connsiteX0" fmla="*/ 8576 w 843404"/>
              <a:gd name="connsiteY0" fmla="*/ 580816 h 1357420"/>
              <a:gd name="connsiteX1" fmla="*/ 76387 w 843404"/>
              <a:gd name="connsiteY1" fmla="*/ 422562 h 1357420"/>
              <a:gd name="connsiteX2" fmla="*/ 99190 w 843404"/>
              <a:gd name="connsiteY2" fmla="*/ 138645 h 1357420"/>
              <a:gd name="connsiteX3" fmla="*/ 308863 w 843404"/>
              <a:gd name="connsiteY3" fmla="*/ 4451 h 1357420"/>
              <a:gd name="connsiteX4" fmla="*/ 579343 w 843404"/>
              <a:gd name="connsiteY4" fmla="*/ 49430 h 1357420"/>
              <a:gd name="connsiteX5" fmla="*/ 696881 w 843404"/>
              <a:gd name="connsiteY5" fmla="*/ 218051 h 1357420"/>
              <a:gd name="connsiteX6" fmla="*/ 841446 w 843404"/>
              <a:gd name="connsiteY6" fmla="*/ 1056502 h 1357420"/>
              <a:gd name="connsiteX7" fmla="*/ 752727 w 843404"/>
              <a:gd name="connsiteY7" fmla="*/ 1296648 h 1357420"/>
              <a:gd name="connsiteX8" fmla="*/ 390961 w 843404"/>
              <a:gd name="connsiteY8" fmla="*/ 1349681 h 1357420"/>
              <a:gd name="connsiteX9" fmla="*/ 184643 w 843404"/>
              <a:gd name="connsiteY9" fmla="*/ 1166527 h 1357420"/>
              <a:gd name="connsiteX10" fmla="*/ 105178 w 843404"/>
              <a:gd name="connsiteY10" fmla="*/ 556578 h 1357420"/>
              <a:gd name="connsiteX11" fmla="*/ 8576 w 843404"/>
              <a:gd name="connsiteY11" fmla="*/ 580816 h 1357420"/>
              <a:gd name="connsiteX0" fmla="*/ 8576 w 842535"/>
              <a:gd name="connsiteY0" fmla="*/ 580879 h 1357483"/>
              <a:gd name="connsiteX1" fmla="*/ 76387 w 842535"/>
              <a:gd name="connsiteY1" fmla="*/ 422625 h 1357483"/>
              <a:gd name="connsiteX2" fmla="*/ 99190 w 842535"/>
              <a:gd name="connsiteY2" fmla="*/ 138708 h 1357483"/>
              <a:gd name="connsiteX3" fmla="*/ 308863 w 842535"/>
              <a:gd name="connsiteY3" fmla="*/ 4514 h 1357483"/>
              <a:gd name="connsiteX4" fmla="*/ 579343 w 842535"/>
              <a:gd name="connsiteY4" fmla="*/ 49493 h 1357483"/>
              <a:gd name="connsiteX5" fmla="*/ 714903 w 842535"/>
              <a:gd name="connsiteY5" fmla="*/ 221806 h 1357483"/>
              <a:gd name="connsiteX6" fmla="*/ 841446 w 842535"/>
              <a:gd name="connsiteY6" fmla="*/ 1056565 h 1357483"/>
              <a:gd name="connsiteX7" fmla="*/ 752727 w 842535"/>
              <a:gd name="connsiteY7" fmla="*/ 1296711 h 1357483"/>
              <a:gd name="connsiteX8" fmla="*/ 390961 w 842535"/>
              <a:gd name="connsiteY8" fmla="*/ 1349744 h 1357483"/>
              <a:gd name="connsiteX9" fmla="*/ 184643 w 842535"/>
              <a:gd name="connsiteY9" fmla="*/ 1166590 h 1357483"/>
              <a:gd name="connsiteX10" fmla="*/ 105178 w 842535"/>
              <a:gd name="connsiteY10" fmla="*/ 556641 h 1357483"/>
              <a:gd name="connsiteX11" fmla="*/ 8576 w 842535"/>
              <a:gd name="connsiteY11" fmla="*/ 580879 h 1357483"/>
              <a:gd name="connsiteX0" fmla="*/ 8576 w 842535"/>
              <a:gd name="connsiteY0" fmla="*/ 577971 h 1354575"/>
              <a:gd name="connsiteX1" fmla="*/ 76387 w 842535"/>
              <a:gd name="connsiteY1" fmla="*/ 419717 h 1354575"/>
              <a:gd name="connsiteX2" fmla="*/ 99190 w 842535"/>
              <a:gd name="connsiteY2" fmla="*/ 135800 h 1354575"/>
              <a:gd name="connsiteX3" fmla="*/ 308863 w 842535"/>
              <a:gd name="connsiteY3" fmla="*/ 1606 h 1354575"/>
              <a:gd name="connsiteX4" fmla="*/ 714903 w 842535"/>
              <a:gd name="connsiteY4" fmla="*/ 218898 h 1354575"/>
              <a:gd name="connsiteX5" fmla="*/ 841446 w 842535"/>
              <a:gd name="connsiteY5" fmla="*/ 1053657 h 1354575"/>
              <a:gd name="connsiteX6" fmla="*/ 752727 w 842535"/>
              <a:gd name="connsiteY6" fmla="*/ 1293803 h 1354575"/>
              <a:gd name="connsiteX7" fmla="*/ 390961 w 842535"/>
              <a:gd name="connsiteY7" fmla="*/ 1346836 h 1354575"/>
              <a:gd name="connsiteX8" fmla="*/ 184643 w 842535"/>
              <a:gd name="connsiteY8" fmla="*/ 1163682 h 1354575"/>
              <a:gd name="connsiteX9" fmla="*/ 105178 w 842535"/>
              <a:gd name="connsiteY9" fmla="*/ 553733 h 1354575"/>
              <a:gd name="connsiteX10" fmla="*/ 8576 w 842535"/>
              <a:gd name="connsiteY10" fmla="*/ 577971 h 1354575"/>
              <a:gd name="connsiteX0" fmla="*/ 8576 w 841897"/>
              <a:gd name="connsiteY0" fmla="*/ 576547 h 1353151"/>
              <a:gd name="connsiteX1" fmla="*/ 76387 w 841897"/>
              <a:gd name="connsiteY1" fmla="*/ 418293 h 1353151"/>
              <a:gd name="connsiteX2" fmla="*/ 99190 w 841897"/>
              <a:gd name="connsiteY2" fmla="*/ 134376 h 1353151"/>
              <a:gd name="connsiteX3" fmla="*/ 308863 w 841897"/>
              <a:gd name="connsiteY3" fmla="*/ 182 h 1353151"/>
              <a:gd name="connsiteX4" fmla="*/ 730941 w 841897"/>
              <a:gd name="connsiteY4" fmla="*/ 159475 h 1353151"/>
              <a:gd name="connsiteX5" fmla="*/ 841446 w 841897"/>
              <a:gd name="connsiteY5" fmla="*/ 1052233 h 1353151"/>
              <a:gd name="connsiteX6" fmla="*/ 752727 w 841897"/>
              <a:gd name="connsiteY6" fmla="*/ 1292379 h 1353151"/>
              <a:gd name="connsiteX7" fmla="*/ 390961 w 841897"/>
              <a:gd name="connsiteY7" fmla="*/ 1345412 h 1353151"/>
              <a:gd name="connsiteX8" fmla="*/ 184643 w 841897"/>
              <a:gd name="connsiteY8" fmla="*/ 1162258 h 1353151"/>
              <a:gd name="connsiteX9" fmla="*/ 105178 w 841897"/>
              <a:gd name="connsiteY9" fmla="*/ 552309 h 1353151"/>
              <a:gd name="connsiteX10" fmla="*/ 8576 w 841897"/>
              <a:gd name="connsiteY10" fmla="*/ 576547 h 1353151"/>
              <a:gd name="connsiteX0" fmla="*/ 8576 w 852902"/>
              <a:gd name="connsiteY0" fmla="*/ 576547 h 1354413"/>
              <a:gd name="connsiteX1" fmla="*/ 76387 w 852902"/>
              <a:gd name="connsiteY1" fmla="*/ 418293 h 1354413"/>
              <a:gd name="connsiteX2" fmla="*/ 99190 w 852902"/>
              <a:gd name="connsiteY2" fmla="*/ 134376 h 1354413"/>
              <a:gd name="connsiteX3" fmla="*/ 308863 w 852902"/>
              <a:gd name="connsiteY3" fmla="*/ 182 h 1354413"/>
              <a:gd name="connsiteX4" fmla="*/ 730941 w 852902"/>
              <a:gd name="connsiteY4" fmla="*/ 159475 h 1354413"/>
              <a:gd name="connsiteX5" fmla="*/ 852579 w 852902"/>
              <a:gd name="connsiteY5" fmla="*/ 1001682 h 1354413"/>
              <a:gd name="connsiteX6" fmla="*/ 752727 w 852902"/>
              <a:gd name="connsiteY6" fmla="*/ 1292379 h 1354413"/>
              <a:gd name="connsiteX7" fmla="*/ 390961 w 852902"/>
              <a:gd name="connsiteY7" fmla="*/ 1345412 h 1354413"/>
              <a:gd name="connsiteX8" fmla="*/ 184643 w 852902"/>
              <a:gd name="connsiteY8" fmla="*/ 1162258 h 1354413"/>
              <a:gd name="connsiteX9" fmla="*/ 105178 w 852902"/>
              <a:gd name="connsiteY9" fmla="*/ 552309 h 1354413"/>
              <a:gd name="connsiteX10" fmla="*/ 8576 w 852902"/>
              <a:gd name="connsiteY10" fmla="*/ 576547 h 1354413"/>
              <a:gd name="connsiteX0" fmla="*/ 9753 w 842440"/>
              <a:gd name="connsiteY0" fmla="*/ 568913 h 1354413"/>
              <a:gd name="connsiteX1" fmla="*/ 65925 w 842440"/>
              <a:gd name="connsiteY1" fmla="*/ 418293 h 1354413"/>
              <a:gd name="connsiteX2" fmla="*/ 88728 w 842440"/>
              <a:gd name="connsiteY2" fmla="*/ 134376 h 1354413"/>
              <a:gd name="connsiteX3" fmla="*/ 298401 w 842440"/>
              <a:gd name="connsiteY3" fmla="*/ 182 h 1354413"/>
              <a:gd name="connsiteX4" fmla="*/ 720479 w 842440"/>
              <a:gd name="connsiteY4" fmla="*/ 159475 h 1354413"/>
              <a:gd name="connsiteX5" fmla="*/ 842117 w 842440"/>
              <a:gd name="connsiteY5" fmla="*/ 1001682 h 1354413"/>
              <a:gd name="connsiteX6" fmla="*/ 742265 w 842440"/>
              <a:gd name="connsiteY6" fmla="*/ 1292379 h 1354413"/>
              <a:gd name="connsiteX7" fmla="*/ 380499 w 842440"/>
              <a:gd name="connsiteY7" fmla="*/ 1345412 h 1354413"/>
              <a:gd name="connsiteX8" fmla="*/ 174181 w 842440"/>
              <a:gd name="connsiteY8" fmla="*/ 1162258 h 1354413"/>
              <a:gd name="connsiteX9" fmla="*/ 94716 w 842440"/>
              <a:gd name="connsiteY9" fmla="*/ 552309 h 1354413"/>
              <a:gd name="connsiteX10" fmla="*/ 9753 w 842440"/>
              <a:gd name="connsiteY10" fmla="*/ 568913 h 1354413"/>
              <a:gd name="connsiteX0" fmla="*/ 9475 w 842162"/>
              <a:gd name="connsiteY0" fmla="*/ 568921 h 1354421"/>
              <a:gd name="connsiteX1" fmla="*/ 68141 w 842162"/>
              <a:gd name="connsiteY1" fmla="*/ 437939 h 1354421"/>
              <a:gd name="connsiteX2" fmla="*/ 88450 w 842162"/>
              <a:gd name="connsiteY2" fmla="*/ 134384 h 1354421"/>
              <a:gd name="connsiteX3" fmla="*/ 298123 w 842162"/>
              <a:gd name="connsiteY3" fmla="*/ 190 h 1354421"/>
              <a:gd name="connsiteX4" fmla="*/ 720201 w 842162"/>
              <a:gd name="connsiteY4" fmla="*/ 159483 h 1354421"/>
              <a:gd name="connsiteX5" fmla="*/ 841839 w 842162"/>
              <a:gd name="connsiteY5" fmla="*/ 1001690 h 1354421"/>
              <a:gd name="connsiteX6" fmla="*/ 741987 w 842162"/>
              <a:gd name="connsiteY6" fmla="*/ 1292387 h 1354421"/>
              <a:gd name="connsiteX7" fmla="*/ 380221 w 842162"/>
              <a:gd name="connsiteY7" fmla="*/ 1345420 h 1354421"/>
              <a:gd name="connsiteX8" fmla="*/ 173903 w 842162"/>
              <a:gd name="connsiteY8" fmla="*/ 1162266 h 1354421"/>
              <a:gd name="connsiteX9" fmla="*/ 94438 w 842162"/>
              <a:gd name="connsiteY9" fmla="*/ 552317 h 1354421"/>
              <a:gd name="connsiteX10" fmla="*/ 9475 w 842162"/>
              <a:gd name="connsiteY10" fmla="*/ 568921 h 1354421"/>
              <a:gd name="connsiteX0" fmla="*/ 9475 w 842162"/>
              <a:gd name="connsiteY0" fmla="*/ 568732 h 1354232"/>
              <a:gd name="connsiteX1" fmla="*/ 68141 w 842162"/>
              <a:gd name="connsiteY1" fmla="*/ 437750 h 1354232"/>
              <a:gd name="connsiteX2" fmla="*/ 86360 w 842162"/>
              <a:gd name="connsiteY2" fmla="*/ 157448 h 1354232"/>
              <a:gd name="connsiteX3" fmla="*/ 298123 w 842162"/>
              <a:gd name="connsiteY3" fmla="*/ 1 h 1354232"/>
              <a:gd name="connsiteX4" fmla="*/ 720201 w 842162"/>
              <a:gd name="connsiteY4" fmla="*/ 159294 h 1354232"/>
              <a:gd name="connsiteX5" fmla="*/ 841839 w 842162"/>
              <a:gd name="connsiteY5" fmla="*/ 1001501 h 1354232"/>
              <a:gd name="connsiteX6" fmla="*/ 741987 w 842162"/>
              <a:gd name="connsiteY6" fmla="*/ 1292198 h 1354232"/>
              <a:gd name="connsiteX7" fmla="*/ 380221 w 842162"/>
              <a:gd name="connsiteY7" fmla="*/ 1345231 h 1354232"/>
              <a:gd name="connsiteX8" fmla="*/ 173903 w 842162"/>
              <a:gd name="connsiteY8" fmla="*/ 1162077 h 1354232"/>
              <a:gd name="connsiteX9" fmla="*/ 94438 w 842162"/>
              <a:gd name="connsiteY9" fmla="*/ 552128 h 1354232"/>
              <a:gd name="connsiteX10" fmla="*/ 9475 w 842162"/>
              <a:gd name="connsiteY10" fmla="*/ 568732 h 1354232"/>
              <a:gd name="connsiteX0" fmla="*/ 9475 w 842162"/>
              <a:gd name="connsiteY0" fmla="*/ 553089 h 1338589"/>
              <a:gd name="connsiteX1" fmla="*/ 68141 w 842162"/>
              <a:gd name="connsiteY1" fmla="*/ 422107 h 1338589"/>
              <a:gd name="connsiteX2" fmla="*/ 86360 w 842162"/>
              <a:gd name="connsiteY2" fmla="*/ 141805 h 1338589"/>
              <a:gd name="connsiteX3" fmla="*/ 302731 w 842162"/>
              <a:gd name="connsiteY3" fmla="*/ 786 h 1338589"/>
              <a:gd name="connsiteX4" fmla="*/ 720201 w 842162"/>
              <a:gd name="connsiteY4" fmla="*/ 143651 h 1338589"/>
              <a:gd name="connsiteX5" fmla="*/ 841839 w 842162"/>
              <a:gd name="connsiteY5" fmla="*/ 985858 h 1338589"/>
              <a:gd name="connsiteX6" fmla="*/ 741987 w 842162"/>
              <a:gd name="connsiteY6" fmla="*/ 1276555 h 1338589"/>
              <a:gd name="connsiteX7" fmla="*/ 380221 w 842162"/>
              <a:gd name="connsiteY7" fmla="*/ 1329588 h 1338589"/>
              <a:gd name="connsiteX8" fmla="*/ 173903 w 842162"/>
              <a:gd name="connsiteY8" fmla="*/ 1146434 h 1338589"/>
              <a:gd name="connsiteX9" fmla="*/ 94438 w 842162"/>
              <a:gd name="connsiteY9" fmla="*/ 536485 h 1338589"/>
              <a:gd name="connsiteX10" fmla="*/ 9475 w 842162"/>
              <a:gd name="connsiteY10" fmla="*/ 553089 h 1338589"/>
              <a:gd name="connsiteX0" fmla="*/ 9475 w 842162"/>
              <a:gd name="connsiteY0" fmla="*/ 556656 h 1342156"/>
              <a:gd name="connsiteX1" fmla="*/ 68141 w 842162"/>
              <a:gd name="connsiteY1" fmla="*/ 425674 h 1342156"/>
              <a:gd name="connsiteX2" fmla="*/ 86360 w 842162"/>
              <a:gd name="connsiteY2" fmla="*/ 145372 h 1342156"/>
              <a:gd name="connsiteX3" fmla="*/ 302731 w 842162"/>
              <a:gd name="connsiteY3" fmla="*/ 4353 h 1342156"/>
              <a:gd name="connsiteX4" fmla="*/ 720201 w 842162"/>
              <a:gd name="connsiteY4" fmla="*/ 147218 h 1342156"/>
              <a:gd name="connsiteX5" fmla="*/ 841839 w 842162"/>
              <a:gd name="connsiteY5" fmla="*/ 989425 h 1342156"/>
              <a:gd name="connsiteX6" fmla="*/ 741987 w 842162"/>
              <a:gd name="connsiteY6" fmla="*/ 1280122 h 1342156"/>
              <a:gd name="connsiteX7" fmla="*/ 380221 w 842162"/>
              <a:gd name="connsiteY7" fmla="*/ 1333155 h 1342156"/>
              <a:gd name="connsiteX8" fmla="*/ 173903 w 842162"/>
              <a:gd name="connsiteY8" fmla="*/ 1150001 h 1342156"/>
              <a:gd name="connsiteX9" fmla="*/ 94438 w 842162"/>
              <a:gd name="connsiteY9" fmla="*/ 540052 h 1342156"/>
              <a:gd name="connsiteX10" fmla="*/ 9475 w 842162"/>
              <a:gd name="connsiteY10" fmla="*/ 556656 h 1342156"/>
              <a:gd name="connsiteX0" fmla="*/ 9475 w 842162"/>
              <a:gd name="connsiteY0" fmla="*/ 553349 h 1338849"/>
              <a:gd name="connsiteX1" fmla="*/ 68141 w 842162"/>
              <a:gd name="connsiteY1" fmla="*/ 422367 h 1338849"/>
              <a:gd name="connsiteX2" fmla="*/ 96954 w 842162"/>
              <a:gd name="connsiteY2" fmla="*/ 146058 h 1338849"/>
              <a:gd name="connsiteX3" fmla="*/ 302731 w 842162"/>
              <a:gd name="connsiteY3" fmla="*/ 1046 h 1338849"/>
              <a:gd name="connsiteX4" fmla="*/ 720201 w 842162"/>
              <a:gd name="connsiteY4" fmla="*/ 143911 h 1338849"/>
              <a:gd name="connsiteX5" fmla="*/ 841839 w 842162"/>
              <a:gd name="connsiteY5" fmla="*/ 986118 h 1338849"/>
              <a:gd name="connsiteX6" fmla="*/ 741987 w 842162"/>
              <a:gd name="connsiteY6" fmla="*/ 1276815 h 1338849"/>
              <a:gd name="connsiteX7" fmla="*/ 380221 w 842162"/>
              <a:gd name="connsiteY7" fmla="*/ 1329848 h 1338849"/>
              <a:gd name="connsiteX8" fmla="*/ 173903 w 842162"/>
              <a:gd name="connsiteY8" fmla="*/ 1146694 h 1338849"/>
              <a:gd name="connsiteX9" fmla="*/ 94438 w 842162"/>
              <a:gd name="connsiteY9" fmla="*/ 536745 h 1338849"/>
              <a:gd name="connsiteX10" fmla="*/ 9475 w 842162"/>
              <a:gd name="connsiteY10" fmla="*/ 553349 h 1338849"/>
              <a:gd name="connsiteX0" fmla="*/ 9475 w 842162"/>
              <a:gd name="connsiteY0" fmla="*/ 553349 h 1338908"/>
              <a:gd name="connsiteX1" fmla="*/ 68141 w 842162"/>
              <a:gd name="connsiteY1" fmla="*/ 422367 h 1338908"/>
              <a:gd name="connsiteX2" fmla="*/ 96954 w 842162"/>
              <a:gd name="connsiteY2" fmla="*/ 146058 h 1338908"/>
              <a:gd name="connsiteX3" fmla="*/ 302731 w 842162"/>
              <a:gd name="connsiteY3" fmla="*/ 1046 h 1338908"/>
              <a:gd name="connsiteX4" fmla="*/ 720201 w 842162"/>
              <a:gd name="connsiteY4" fmla="*/ 143911 h 1338908"/>
              <a:gd name="connsiteX5" fmla="*/ 841839 w 842162"/>
              <a:gd name="connsiteY5" fmla="*/ 986118 h 1338908"/>
              <a:gd name="connsiteX6" fmla="*/ 741987 w 842162"/>
              <a:gd name="connsiteY6" fmla="*/ 1276815 h 1338908"/>
              <a:gd name="connsiteX7" fmla="*/ 380221 w 842162"/>
              <a:gd name="connsiteY7" fmla="*/ 1329848 h 1338908"/>
              <a:gd name="connsiteX8" fmla="*/ 178844 w 842162"/>
              <a:gd name="connsiteY8" fmla="*/ 1145885 h 1338908"/>
              <a:gd name="connsiteX9" fmla="*/ 94438 w 842162"/>
              <a:gd name="connsiteY9" fmla="*/ 536745 h 1338908"/>
              <a:gd name="connsiteX10" fmla="*/ 9475 w 842162"/>
              <a:gd name="connsiteY10" fmla="*/ 553349 h 1338908"/>
              <a:gd name="connsiteX0" fmla="*/ 9475 w 842162"/>
              <a:gd name="connsiteY0" fmla="*/ 553349 h 1338908"/>
              <a:gd name="connsiteX1" fmla="*/ 68141 w 842162"/>
              <a:gd name="connsiteY1" fmla="*/ 422367 h 1338908"/>
              <a:gd name="connsiteX2" fmla="*/ 96954 w 842162"/>
              <a:gd name="connsiteY2" fmla="*/ 146058 h 1338908"/>
              <a:gd name="connsiteX3" fmla="*/ 302731 w 842162"/>
              <a:gd name="connsiteY3" fmla="*/ 1046 h 1338908"/>
              <a:gd name="connsiteX4" fmla="*/ 720201 w 842162"/>
              <a:gd name="connsiteY4" fmla="*/ 143911 h 1338908"/>
              <a:gd name="connsiteX5" fmla="*/ 841839 w 842162"/>
              <a:gd name="connsiteY5" fmla="*/ 986118 h 1338908"/>
              <a:gd name="connsiteX6" fmla="*/ 741987 w 842162"/>
              <a:gd name="connsiteY6" fmla="*/ 1276815 h 1338908"/>
              <a:gd name="connsiteX7" fmla="*/ 380221 w 842162"/>
              <a:gd name="connsiteY7" fmla="*/ 1329848 h 1338908"/>
              <a:gd name="connsiteX8" fmla="*/ 178844 w 842162"/>
              <a:gd name="connsiteY8" fmla="*/ 1145885 h 1338908"/>
              <a:gd name="connsiteX9" fmla="*/ 94438 w 842162"/>
              <a:gd name="connsiteY9" fmla="*/ 536745 h 1338908"/>
              <a:gd name="connsiteX10" fmla="*/ 9475 w 842162"/>
              <a:gd name="connsiteY10" fmla="*/ 553349 h 1338908"/>
              <a:gd name="connsiteX0" fmla="*/ 9475 w 842162"/>
              <a:gd name="connsiteY0" fmla="*/ 553349 h 1342900"/>
              <a:gd name="connsiteX1" fmla="*/ 68141 w 842162"/>
              <a:gd name="connsiteY1" fmla="*/ 422367 h 1342900"/>
              <a:gd name="connsiteX2" fmla="*/ 96954 w 842162"/>
              <a:gd name="connsiteY2" fmla="*/ 146058 h 1342900"/>
              <a:gd name="connsiteX3" fmla="*/ 302731 w 842162"/>
              <a:gd name="connsiteY3" fmla="*/ 1046 h 1342900"/>
              <a:gd name="connsiteX4" fmla="*/ 720201 w 842162"/>
              <a:gd name="connsiteY4" fmla="*/ 143911 h 1342900"/>
              <a:gd name="connsiteX5" fmla="*/ 841839 w 842162"/>
              <a:gd name="connsiteY5" fmla="*/ 986118 h 1342900"/>
              <a:gd name="connsiteX6" fmla="*/ 741987 w 842162"/>
              <a:gd name="connsiteY6" fmla="*/ 1276815 h 1342900"/>
              <a:gd name="connsiteX7" fmla="*/ 380221 w 842162"/>
              <a:gd name="connsiteY7" fmla="*/ 1329848 h 1342900"/>
              <a:gd name="connsiteX8" fmla="*/ 164306 w 842162"/>
              <a:gd name="connsiteY8" fmla="*/ 1090990 h 1342900"/>
              <a:gd name="connsiteX9" fmla="*/ 94438 w 842162"/>
              <a:gd name="connsiteY9" fmla="*/ 536745 h 1342900"/>
              <a:gd name="connsiteX10" fmla="*/ 9475 w 842162"/>
              <a:gd name="connsiteY10" fmla="*/ 553349 h 1342900"/>
              <a:gd name="connsiteX0" fmla="*/ 9475 w 842162"/>
              <a:gd name="connsiteY0" fmla="*/ 553349 h 1341177"/>
              <a:gd name="connsiteX1" fmla="*/ 68141 w 842162"/>
              <a:gd name="connsiteY1" fmla="*/ 422367 h 1341177"/>
              <a:gd name="connsiteX2" fmla="*/ 96954 w 842162"/>
              <a:gd name="connsiteY2" fmla="*/ 146058 h 1341177"/>
              <a:gd name="connsiteX3" fmla="*/ 302731 w 842162"/>
              <a:gd name="connsiteY3" fmla="*/ 1046 h 1341177"/>
              <a:gd name="connsiteX4" fmla="*/ 720201 w 842162"/>
              <a:gd name="connsiteY4" fmla="*/ 143911 h 1341177"/>
              <a:gd name="connsiteX5" fmla="*/ 841839 w 842162"/>
              <a:gd name="connsiteY5" fmla="*/ 986118 h 1341177"/>
              <a:gd name="connsiteX6" fmla="*/ 741987 w 842162"/>
              <a:gd name="connsiteY6" fmla="*/ 1276815 h 1341177"/>
              <a:gd name="connsiteX7" fmla="*/ 380221 w 842162"/>
              <a:gd name="connsiteY7" fmla="*/ 1329848 h 1341177"/>
              <a:gd name="connsiteX8" fmla="*/ 177395 w 842162"/>
              <a:gd name="connsiteY8" fmla="*/ 1114621 h 1341177"/>
              <a:gd name="connsiteX9" fmla="*/ 94438 w 842162"/>
              <a:gd name="connsiteY9" fmla="*/ 536745 h 1341177"/>
              <a:gd name="connsiteX10" fmla="*/ 9475 w 842162"/>
              <a:gd name="connsiteY10" fmla="*/ 553349 h 1341177"/>
              <a:gd name="connsiteX0" fmla="*/ 9475 w 842162"/>
              <a:gd name="connsiteY0" fmla="*/ 553349 h 1341177"/>
              <a:gd name="connsiteX1" fmla="*/ 68141 w 842162"/>
              <a:gd name="connsiteY1" fmla="*/ 422367 h 1341177"/>
              <a:gd name="connsiteX2" fmla="*/ 96954 w 842162"/>
              <a:gd name="connsiteY2" fmla="*/ 146058 h 1341177"/>
              <a:gd name="connsiteX3" fmla="*/ 302731 w 842162"/>
              <a:gd name="connsiteY3" fmla="*/ 1046 h 1341177"/>
              <a:gd name="connsiteX4" fmla="*/ 720201 w 842162"/>
              <a:gd name="connsiteY4" fmla="*/ 143911 h 1341177"/>
              <a:gd name="connsiteX5" fmla="*/ 841839 w 842162"/>
              <a:gd name="connsiteY5" fmla="*/ 986118 h 1341177"/>
              <a:gd name="connsiteX6" fmla="*/ 741987 w 842162"/>
              <a:gd name="connsiteY6" fmla="*/ 1276815 h 1341177"/>
              <a:gd name="connsiteX7" fmla="*/ 380221 w 842162"/>
              <a:gd name="connsiteY7" fmla="*/ 1329848 h 1341177"/>
              <a:gd name="connsiteX8" fmla="*/ 177395 w 842162"/>
              <a:gd name="connsiteY8" fmla="*/ 1114621 h 1341177"/>
              <a:gd name="connsiteX9" fmla="*/ 94438 w 842162"/>
              <a:gd name="connsiteY9" fmla="*/ 536745 h 1341177"/>
              <a:gd name="connsiteX10" fmla="*/ 9475 w 842162"/>
              <a:gd name="connsiteY10" fmla="*/ 553349 h 1341177"/>
              <a:gd name="connsiteX0" fmla="*/ 9475 w 838228"/>
              <a:gd name="connsiteY0" fmla="*/ 552686 h 1342067"/>
              <a:gd name="connsiteX1" fmla="*/ 68141 w 838228"/>
              <a:gd name="connsiteY1" fmla="*/ 421704 h 1342067"/>
              <a:gd name="connsiteX2" fmla="*/ 96954 w 838228"/>
              <a:gd name="connsiteY2" fmla="*/ 145395 h 1342067"/>
              <a:gd name="connsiteX3" fmla="*/ 302731 w 838228"/>
              <a:gd name="connsiteY3" fmla="*/ 383 h 1342067"/>
              <a:gd name="connsiteX4" fmla="*/ 720201 w 838228"/>
              <a:gd name="connsiteY4" fmla="*/ 143248 h 1342067"/>
              <a:gd name="connsiteX5" fmla="*/ 837868 w 838228"/>
              <a:gd name="connsiteY5" fmla="*/ 935854 h 1342067"/>
              <a:gd name="connsiteX6" fmla="*/ 741987 w 838228"/>
              <a:gd name="connsiteY6" fmla="*/ 1276152 h 1342067"/>
              <a:gd name="connsiteX7" fmla="*/ 380221 w 838228"/>
              <a:gd name="connsiteY7" fmla="*/ 1329185 h 1342067"/>
              <a:gd name="connsiteX8" fmla="*/ 177395 w 838228"/>
              <a:gd name="connsiteY8" fmla="*/ 1113958 h 1342067"/>
              <a:gd name="connsiteX9" fmla="*/ 94438 w 838228"/>
              <a:gd name="connsiteY9" fmla="*/ 536082 h 1342067"/>
              <a:gd name="connsiteX10" fmla="*/ 9475 w 838228"/>
              <a:gd name="connsiteY10" fmla="*/ 552686 h 1342067"/>
              <a:gd name="connsiteX0" fmla="*/ 9475 w 838000"/>
              <a:gd name="connsiteY0" fmla="*/ 552686 h 1336588"/>
              <a:gd name="connsiteX1" fmla="*/ 68141 w 838000"/>
              <a:gd name="connsiteY1" fmla="*/ 421704 h 1336588"/>
              <a:gd name="connsiteX2" fmla="*/ 96954 w 838000"/>
              <a:gd name="connsiteY2" fmla="*/ 145395 h 1336588"/>
              <a:gd name="connsiteX3" fmla="*/ 302731 w 838000"/>
              <a:gd name="connsiteY3" fmla="*/ 383 h 1336588"/>
              <a:gd name="connsiteX4" fmla="*/ 720201 w 838000"/>
              <a:gd name="connsiteY4" fmla="*/ 143248 h 1336588"/>
              <a:gd name="connsiteX5" fmla="*/ 837868 w 838000"/>
              <a:gd name="connsiteY5" fmla="*/ 935854 h 1336588"/>
              <a:gd name="connsiteX6" fmla="*/ 734462 w 838000"/>
              <a:gd name="connsiteY6" fmla="*/ 1253581 h 1336588"/>
              <a:gd name="connsiteX7" fmla="*/ 380221 w 838000"/>
              <a:gd name="connsiteY7" fmla="*/ 1329185 h 1336588"/>
              <a:gd name="connsiteX8" fmla="*/ 177395 w 838000"/>
              <a:gd name="connsiteY8" fmla="*/ 1113958 h 1336588"/>
              <a:gd name="connsiteX9" fmla="*/ 94438 w 838000"/>
              <a:gd name="connsiteY9" fmla="*/ 536082 h 1336588"/>
              <a:gd name="connsiteX10" fmla="*/ 9475 w 838000"/>
              <a:gd name="connsiteY10" fmla="*/ 552686 h 1336588"/>
              <a:gd name="connsiteX0" fmla="*/ 9475 w 837882"/>
              <a:gd name="connsiteY0" fmla="*/ 552686 h 1336871"/>
              <a:gd name="connsiteX1" fmla="*/ 68141 w 837882"/>
              <a:gd name="connsiteY1" fmla="*/ 421704 h 1336871"/>
              <a:gd name="connsiteX2" fmla="*/ 96954 w 837882"/>
              <a:gd name="connsiteY2" fmla="*/ 145395 h 1336871"/>
              <a:gd name="connsiteX3" fmla="*/ 302731 w 837882"/>
              <a:gd name="connsiteY3" fmla="*/ 383 h 1336871"/>
              <a:gd name="connsiteX4" fmla="*/ 720201 w 837882"/>
              <a:gd name="connsiteY4" fmla="*/ 143248 h 1336871"/>
              <a:gd name="connsiteX5" fmla="*/ 837868 w 837882"/>
              <a:gd name="connsiteY5" fmla="*/ 935854 h 1336871"/>
              <a:gd name="connsiteX6" fmla="*/ 725336 w 837882"/>
              <a:gd name="connsiteY6" fmla="*/ 1255076 h 1336871"/>
              <a:gd name="connsiteX7" fmla="*/ 380221 w 837882"/>
              <a:gd name="connsiteY7" fmla="*/ 1329185 h 1336871"/>
              <a:gd name="connsiteX8" fmla="*/ 177395 w 837882"/>
              <a:gd name="connsiteY8" fmla="*/ 1113958 h 1336871"/>
              <a:gd name="connsiteX9" fmla="*/ 94438 w 837882"/>
              <a:gd name="connsiteY9" fmla="*/ 536082 h 1336871"/>
              <a:gd name="connsiteX10" fmla="*/ 9475 w 837882"/>
              <a:gd name="connsiteY10" fmla="*/ 552686 h 1336871"/>
              <a:gd name="connsiteX0" fmla="*/ 9475 w 839240"/>
              <a:gd name="connsiteY0" fmla="*/ 552686 h 1331193"/>
              <a:gd name="connsiteX1" fmla="*/ 68141 w 839240"/>
              <a:gd name="connsiteY1" fmla="*/ 421704 h 1331193"/>
              <a:gd name="connsiteX2" fmla="*/ 96954 w 839240"/>
              <a:gd name="connsiteY2" fmla="*/ 145395 h 1331193"/>
              <a:gd name="connsiteX3" fmla="*/ 302731 w 839240"/>
              <a:gd name="connsiteY3" fmla="*/ 383 h 1331193"/>
              <a:gd name="connsiteX4" fmla="*/ 720201 w 839240"/>
              <a:gd name="connsiteY4" fmla="*/ 143248 h 1331193"/>
              <a:gd name="connsiteX5" fmla="*/ 837868 w 839240"/>
              <a:gd name="connsiteY5" fmla="*/ 935854 h 1331193"/>
              <a:gd name="connsiteX6" fmla="*/ 756246 w 839240"/>
              <a:gd name="connsiteY6" fmla="*/ 1205051 h 1331193"/>
              <a:gd name="connsiteX7" fmla="*/ 380221 w 839240"/>
              <a:gd name="connsiteY7" fmla="*/ 1329185 h 1331193"/>
              <a:gd name="connsiteX8" fmla="*/ 177395 w 839240"/>
              <a:gd name="connsiteY8" fmla="*/ 1113958 h 1331193"/>
              <a:gd name="connsiteX9" fmla="*/ 94438 w 839240"/>
              <a:gd name="connsiteY9" fmla="*/ 536082 h 1331193"/>
              <a:gd name="connsiteX10" fmla="*/ 9475 w 839240"/>
              <a:gd name="connsiteY10" fmla="*/ 552686 h 1331193"/>
              <a:gd name="connsiteX0" fmla="*/ 9475 w 838447"/>
              <a:gd name="connsiteY0" fmla="*/ 552686 h 1332254"/>
              <a:gd name="connsiteX1" fmla="*/ 68141 w 838447"/>
              <a:gd name="connsiteY1" fmla="*/ 421704 h 1332254"/>
              <a:gd name="connsiteX2" fmla="*/ 96954 w 838447"/>
              <a:gd name="connsiteY2" fmla="*/ 145395 h 1332254"/>
              <a:gd name="connsiteX3" fmla="*/ 302731 w 838447"/>
              <a:gd name="connsiteY3" fmla="*/ 383 h 1332254"/>
              <a:gd name="connsiteX4" fmla="*/ 720201 w 838447"/>
              <a:gd name="connsiteY4" fmla="*/ 143248 h 1332254"/>
              <a:gd name="connsiteX5" fmla="*/ 837868 w 838447"/>
              <a:gd name="connsiteY5" fmla="*/ 935854 h 1332254"/>
              <a:gd name="connsiteX6" fmla="*/ 746484 w 838447"/>
              <a:gd name="connsiteY6" fmla="*/ 1219874 h 1332254"/>
              <a:gd name="connsiteX7" fmla="*/ 380221 w 838447"/>
              <a:gd name="connsiteY7" fmla="*/ 1329185 h 1332254"/>
              <a:gd name="connsiteX8" fmla="*/ 177395 w 838447"/>
              <a:gd name="connsiteY8" fmla="*/ 1113958 h 1332254"/>
              <a:gd name="connsiteX9" fmla="*/ 94438 w 838447"/>
              <a:gd name="connsiteY9" fmla="*/ 536082 h 1332254"/>
              <a:gd name="connsiteX10" fmla="*/ 9475 w 838447"/>
              <a:gd name="connsiteY10" fmla="*/ 552686 h 1332254"/>
              <a:gd name="connsiteX0" fmla="*/ 9475 w 838410"/>
              <a:gd name="connsiteY0" fmla="*/ 552686 h 1331841"/>
              <a:gd name="connsiteX1" fmla="*/ 68141 w 838410"/>
              <a:gd name="connsiteY1" fmla="*/ 421704 h 1331841"/>
              <a:gd name="connsiteX2" fmla="*/ 96954 w 838410"/>
              <a:gd name="connsiteY2" fmla="*/ 145395 h 1331841"/>
              <a:gd name="connsiteX3" fmla="*/ 302731 w 838410"/>
              <a:gd name="connsiteY3" fmla="*/ 383 h 1331841"/>
              <a:gd name="connsiteX4" fmla="*/ 720201 w 838410"/>
              <a:gd name="connsiteY4" fmla="*/ 143248 h 1331841"/>
              <a:gd name="connsiteX5" fmla="*/ 837868 w 838410"/>
              <a:gd name="connsiteY5" fmla="*/ 935854 h 1331841"/>
              <a:gd name="connsiteX6" fmla="*/ 745826 w 838410"/>
              <a:gd name="connsiteY6" fmla="*/ 1214692 h 1331841"/>
              <a:gd name="connsiteX7" fmla="*/ 380221 w 838410"/>
              <a:gd name="connsiteY7" fmla="*/ 1329185 h 1331841"/>
              <a:gd name="connsiteX8" fmla="*/ 177395 w 838410"/>
              <a:gd name="connsiteY8" fmla="*/ 1113958 h 1331841"/>
              <a:gd name="connsiteX9" fmla="*/ 94438 w 838410"/>
              <a:gd name="connsiteY9" fmla="*/ 536082 h 1331841"/>
              <a:gd name="connsiteX10" fmla="*/ 9475 w 838410"/>
              <a:gd name="connsiteY10" fmla="*/ 552686 h 1331841"/>
              <a:gd name="connsiteX0" fmla="*/ 9475 w 838410"/>
              <a:gd name="connsiteY0" fmla="*/ 552359 h 1331514"/>
              <a:gd name="connsiteX1" fmla="*/ 68141 w 838410"/>
              <a:gd name="connsiteY1" fmla="*/ 421377 h 1331514"/>
              <a:gd name="connsiteX2" fmla="*/ 113639 w 838410"/>
              <a:gd name="connsiteY2" fmla="*/ 138724 h 1331514"/>
              <a:gd name="connsiteX3" fmla="*/ 302731 w 838410"/>
              <a:gd name="connsiteY3" fmla="*/ 56 h 1331514"/>
              <a:gd name="connsiteX4" fmla="*/ 720201 w 838410"/>
              <a:gd name="connsiteY4" fmla="*/ 142921 h 1331514"/>
              <a:gd name="connsiteX5" fmla="*/ 837868 w 838410"/>
              <a:gd name="connsiteY5" fmla="*/ 935527 h 1331514"/>
              <a:gd name="connsiteX6" fmla="*/ 745826 w 838410"/>
              <a:gd name="connsiteY6" fmla="*/ 1214365 h 1331514"/>
              <a:gd name="connsiteX7" fmla="*/ 380221 w 838410"/>
              <a:gd name="connsiteY7" fmla="*/ 1328858 h 1331514"/>
              <a:gd name="connsiteX8" fmla="*/ 177395 w 838410"/>
              <a:gd name="connsiteY8" fmla="*/ 1113631 h 1331514"/>
              <a:gd name="connsiteX9" fmla="*/ 94438 w 838410"/>
              <a:gd name="connsiteY9" fmla="*/ 535755 h 1331514"/>
              <a:gd name="connsiteX10" fmla="*/ 9475 w 838410"/>
              <a:gd name="connsiteY10" fmla="*/ 552359 h 1331514"/>
              <a:gd name="connsiteX0" fmla="*/ 9475 w 838410"/>
              <a:gd name="connsiteY0" fmla="*/ 555370 h 1334525"/>
              <a:gd name="connsiteX1" fmla="*/ 68141 w 838410"/>
              <a:gd name="connsiteY1" fmla="*/ 424388 h 1334525"/>
              <a:gd name="connsiteX2" fmla="*/ 113639 w 838410"/>
              <a:gd name="connsiteY2" fmla="*/ 141735 h 1334525"/>
              <a:gd name="connsiteX3" fmla="*/ 321423 w 838410"/>
              <a:gd name="connsiteY3" fmla="*/ 5 h 1334525"/>
              <a:gd name="connsiteX4" fmla="*/ 720201 w 838410"/>
              <a:gd name="connsiteY4" fmla="*/ 145932 h 1334525"/>
              <a:gd name="connsiteX5" fmla="*/ 837868 w 838410"/>
              <a:gd name="connsiteY5" fmla="*/ 938538 h 1334525"/>
              <a:gd name="connsiteX6" fmla="*/ 745826 w 838410"/>
              <a:gd name="connsiteY6" fmla="*/ 1217376 h 1334525"/>
              <a:gd name="connsiteX7" fmla="*/ 380221 w 838410"/>
              <a:gd name="connsiteY7" fmla="*/ 1331869 h 1334525"/>
              <a:gd name="connsiteX8" fmla="*/ 177395 w 838410"/>
              <a:gd name="connsiteY8" fmla="*/ 1116642 h 1334525"/>
              <a:gd name="connsiteX9" fmla="*/ 94438 w 838410"/>
              <a:gd name="connsiteY9" fmla="*/ 538766 h 1334525"/>
              <a:gd name="connsiteX10" fmla="*/ 9475 w 838410"/>
              <a:gd name="connsiteY10" fmla="*/ 555370 h 1334525"/>
              <a:gd name="connsiteX0" fmla="*/ 9475 w 838410"/>
              <a:gd name="connsiteY0" fmla="*/ 555454 h 1334609"/>
              <a:gd name="connsiteX1" fmla="*/ 68141 w 838410"/>
              <a:gd name="connsiteY1" fmla="*/ 424472 h 1334609"/>
              <a:gd name="connsiteX2" fmla="*/ 113639 w 838410"/>
              <a:gd name="connsiteY2" fmla="*/ 141819 h 1334609"/>
              <a:gd name="connsiteX3" fmla="*/ 321423 w 838410"/>
              <a:gd name="connsiteY3" fmla="*/ 89 h 1334609"/>
              <a:gd name="connsiteX4" fmla="*/ 720201 w 838410"/>
              <a:gd name="connsiteY4" fmla="*/ 146016 h 1334609"/>
              <a:gd name="connsiteX5" fmla="*/ 837868 w 838410"/>
              <a:gd name="connsiteY5" fmla="*/ 938622 h 1334609"/>
              <a:gd name="connsiteX6" fmla="*/ 745826 w 838410"/>
              <a:gd name="connsiteY6" fmla="*/ 1217460 h 1334609"/>
              <a:gd name="connsiteX7" fmla="*/ 380221 w 838410"/>
              <a:gd name="connsiteY7" fmla="*/ 1331953 h 1334609"/>
              <a:gd name="connsiteX8" fmla="*/ 177395 w 838410"/>
              <a:gd name="connsiteY8" fmla="*/ 1116726 h 1334609"/>
              <a:gd name="connsiteX9" fmla="*/ 94438 w 838410"/>
              <a:gd name="connsiteY9" fmla="*/ 538850 h 1334609"/>
              <a:gd name="connsiteX10" fmla="*/ 9475 w 838410"/>
              <a:gd name="connsiteY10" fmla="*/ 555454 h 1334609"/>
              <a:gd name="connsiteX0" fmla="*/ 8720 w 837655"/>
              <a:gd name="connsiteY0" fmla="*/ 555454 h 1334609"/>
              <a:gd name="connsiteX1" fmla="*/ 74950 w 837655"/>
              <a:gd name="connsiteY1" fmla="*/ 421428 h 1334609"/>
              <a:gd name="connsiteX2" fmla="*/ 112884 w 837655"/>
              <a:gd name="connsiteY2" fmla="*/ 141819 h 1334609"/>
              <a:gd name="connsiteX3" fmla="*/ 320668 w 837655"/>
              <a:gd name="connsiteY3" fmla="*/ 89 h 1334609"/>
              <a:gd name="connsiteX4" fmla="*/ 719446 w 837655"/>
              <a:gd name="connsiteY4" fmla="*/ 146016 h 1334609"/>
              <a:gd name="connsiteX5" fmla="*/ 837113 w 837655"/>
              <a:gd name="connsiteY5" fmla="*/ 938622 h 1334609"/>
              <a:gd name="connsiteX6" fmla="*/ 745071 w 837655"/>
              <a:gd name="connsiteY6" fmla="*/ 1217460 h 1334609"/>
              <a:gd name="connsiteX7" fmla="*/ 379466 w 837655"/>
              <a:gd name="connsiteY7" fmla="*/ 1331953 h 1334609"/>
              <a:gd name="connsiteX8" fmla="*/ 176640 w 837655"/>
              <a:gd name="connsiteY8" fmla="*/ 1116726 h 1334609"/>
              <a:gd name="connsiteX9" fmla="*/ 93683 w 837655"/>
              <a:gd name="connsiteY9" fmla="*/ 538850 h 1334609"/>
              <a:gd name="connsiteX10" fmla="*/ 8720 w 837655"/>
              <a:gd name="connsiteY10" fmla="*/ 555454 h 1334609"/>
              <a:gd name="connsiteX0" fmla="*/ 8720 w 837655"/>
              <a:gd name="connsiteY0" fmla="*/ 555454 h 1334609"/>
              <a:gd name="connsiteX1" fmla="*/ 74950 w 837655"/>
              <a:gd name="connsiteY1" fmla="*/ 421428 h 1334609"/>
              <a:gd name="connsiteX2" fmla="*/ 112884 w 837655"/>
              <a:gd name="connsiteY2" fmla="*/ 141819 h 1334609"/>
              <a:gd name="connsiteX3" fmla="*/ 320668 w 837655"/>
              <a:gd name="connsiteY3" fmla="*/ 89 h 1334609"/>
              <a:gd name="connsiteX4" fmla="*/ 719446 w 837655"/>
              <a:gd name="connsiteY4" fmla="*/ 146016 h 1334609"/>
              <a:gd name="connsiteX5" fmla="*/ 837113 w 837655"/>
              <a:gd name="connsiteY5" fmla="*/ 938622 h 1334609"/>
              <a:gd name="connsiteX6" fmla="*/ 745071 w 837655"/>
              <a:gd name="connsiteY6" fmla="*/ 1217460 h 1334609"/>
              <a:gd name="connsiteX7" fmla="*/ 379466 w 837655"/>
              <a:gd name="connsiteY7" fmla="*/ 1331953 h 1334609"/>
              <a:gd name="connsiteX8" fmla="*/ 176640 w 837655"/>
              <a:gd name="connsiteY8" fmla="*/ 1116726 h 1334609"/>
              <a:gd name="connsiteX9" fmla="*/ 93683 w 837655"/>
              <a:gd name="connsiteY9" fmla="*/ 538850 h 1334609"/>
              <a:gd name="connsiteX10" fmla="*/ 8720 w 837655"/>
              <a:gd name="connsiteY10" fmla="*/ 555454 h 1334609"/>
              <a:gd name="connsiteX0" fmla="*/ 8720 w 837655"/>
              <a:gd name="connsiteY0" fmla="*/ 555461 h 1334616"/>
              <a:gd name="connsiteX1" fmla="*/ 74950 w 837655"/>
              <a:gd name="connsiteY1" fmla="*/ 421435 h 1334616"/>
              <a:gd name="connsiteX2" fmla="*/ 112884 w 837655"/>
              <a:gd name="connsiteY2" fmla="*/ 141826 h 1334616"/>
              <a:gd name="connsiteX3" fmla="*/ 320668 w 837655"/>
              <a:gd name="connsiteY3" fmla="*/ 96 h 1334616"/>
              <a:gd name="connsiteX4" fmla="*/ 719446 w 837655"/>
              <a:gd name="connsiteY4" fmla="*/ 146023 h 1334616"/>
              <a:gd name="connsiteX5" fmla="*/ 837113 w 837655"/>
              <a:gd name="connsiteY5" fmla="*/ 938629 h 1334616"/>
              <a:gd name="connsiteX6" fmla="*/ 745071 w 837655"/>
              <a:gd name="connsiteY6" fmla="*/ 1217467 h 1334616"/>
              <a:gd name="connsiteX7" fmla="*/ 379466 w 837655"/>
              <a:gd name="connsiteY7" fmla="*/ 1331960 h 1334616"/>
              <a:gd name="connsiteX8" fmla="*/ 176640 w 837655"/>
              <a:gd name="connsiteY8" fmla="*/ 1116733 h 1334616"/>
              <a:gd name="connsiteX9" fmla="*/ 93683 w 837655"/>
              <a:gd name="connsiteY9" fmla="*/ 538857 h 1334616"/>
              <a:gd name="connsiteX10" fmla="*/ 8720 w 837655"/>
              <a:gd name="connsiteY10" fmla="*/ 555461 h 1334616"/>
              <a:gd name="connsiteX0" fmla="*/ 8720 w 837655"/>
              <a:gd name="connsiteY0" fmla="*/ 555385 h 1334540"/>
              <a:gd name="connsiteX1" fmla="*/ 74950 w 837655"/>
              <a:gd name="connsiteY1" fmla="*/ 421359 h 1334540"/>
              <a:gd name="connsiteX2" fmla="*/ 123563 w 837655"/>
              <a:gd name="connsiteY2" fmla="*/ 138195 h 1334540"/>
              <a:gd name="connsiteX3" fmla="*/ 320668 w 837655"/>
              <a:gd name="connsiteY3" fmla="*/ 20 h 1334540"/>
              <a:gd name="connsiteX4" fmla="*/ 719446 w 837655"/>
              <a:gd name="connsiteY4" fmla="*/ 145947 h 1334540"/>
              <a:gd name="connsiteX5" fmla="*/ 837113 w 837655"/>
              <a:gd name="connsiteY5" fmla="*/ 938553 h 1334540"/>
              <a:gd name="connsiteX6" fmla="*/ 745071 w 837655"/>
              <a:gd name="connsiteY6" fmla="*/ 1217391 h 1334540"/>
              <a:gd name="connsiteX7" fmla="*/ 379466 w 837655"/>
              <a:gd name="connsiteY7" fmla="*/ 1331884 h 1334540"/>
              <a:gd name="connsiteX8" fmla="*/ 176640 w 837655"/>
              <a:gd name="connsiteY8" fmla="*/ 1116657 h 1334540"/>
              <a:gd name="connsiteX9" fmla="*/ 93683 w 837655"/>
              <a:gd name="connsiteY9" fmla="*/ 538781 h 1334540"/>
              <a:gd name="connsiteX10" fmla="*/ 8720 w 837655"/>
              <a:gd name="connsiteY10" fmla="*/ 555385 h 1334540"/>
              <a:gd name="connsiteX0" fmla="*/ 8179 w 837114"/>
              <a:gd name="connsiteY0" fmla="*/ 555383 h 1334538"/>
              <a:gd name="connsiteX1" fmla="*/ 80640 w 837114"/>
              <a:gd name="connsiteY1" fmla="*/ 420336 h 1334538"/>
              <a:gd name="connsiteX2" fmla="*/ 123022 w 837114"/>
              <a:gd name="connsiteY2" fmla="*/ 138193 h 1334538"/>
              <a:gd name="connsiteX3" fmla="*/ 320127 w 837114"/>
              <a:gd name="connsiteY3" fmla="*/ 18 h 1334538"/>
              <a:gd name="connsiteX4" fmla="*/ 718905 w 837114"/>
              <a:gd name="connsiteY4" fmla="*/ 145945 h 1334538"/>
              <a:gd name="connsiteX5" fmla="*/ 836572 w 837114"/>
              <a:gd name="connsiteY5" fmla="*/ 938551 h 1334538"/>
              <a:gd name="connsiteX6" fmla="*/ 744530 w 837114"/>
              <a:gd name="connsiteY6" fmla="*/ 1217389 h 1334538"/>
              <a:gd name="connsiteX7" fmla="*/ 378925 w 837114"/>
              <a:gd name="connsiteY7" fmla="*/ 1331882 h 1334538"/>
              <a:gd name="connsiteX8" fmla="*/ 176099 w 837114"/>
              <a:gd name="connsiteY8" fmla="*/ 1116655 h 1334538"/>
              <a:gd name="connsiteX9" fmla="*/ 93142 w 837114"/>
              <a:gd name="connsiteY9" fmla="*/ 538779 h 1334538"/>
              <a:gd name="connsiteX10" fmla="*/ 8179 w 837114"/>
              <a:gd name="connsiteY10" fmla="*/ 555383 h 1334538"/>
              <a:gd name="connsiteX0" fmla="*/ 9690 w 838625"/>
              <a:gd name="connsiteY0" fmla="*/ 555383 h 1334538"/>
              <a:gd name="connsiteX1" fmla="*/ 82151 w 838625"/>
              <a:gd name="connsiteY1" fmla="*/ 420336 h 1334538"/>
              <a:gd name="connsiteX2" fmla="*/ 124533 w 838625"/>
              <a:gd name="connsiteY2" fmla="*/ 138193 h 1334538"/>
              <a:gd name="connsiteX3" fmla="*/ 321638 w 838625"/>
              <a:gd name="connsiteY3" fmla="*/ 18 h 1334538"/>
              <a:gd name="connsiteX4" fmla="*/ 720416 w 838625"/>
              <a:gd name="connsiteY4" fmla="*/ 145945 h 1334538"/>
              <a:gd name="connsiteX5" fmla="*/ 838083 w 838625"/>
              <a:gd name="connsiteY5" fmla="*/ 938551 h 1334538"/>
              <a:gd name="connsiteX6" fmla="*/ 746041 w 838625"/>
              <a:gd name="connsiteY6" fmla="*/ 1217389 h 1334538"/>
              <a:gd name="connsiteX7" fmla="*/ 380436 w 838625"/>
              <a:gd name="connsiteY7" fmla="*/ 1331882 h 1334538"/>
              <a:gd name="connsiteX8" fmla="*/ 177610 w 838625"/>
              <a:gd name="connsiteY8" fmla="*/ 1116655 h 1334538"/>
              <a:gd name="connsiteX9" fmla="*/ 94653 w 838625"/>
              <a:gd name="connsiteY9" fmla="*/ 538779 h 1334538"/>
              <a:gd name="connsiteX10" fmla="*/ 9690 w 838625"/>
              <a:gd name="connsiteY10" fmla="*/ 555383 h 1334538"/>
              <a:gd name="connsiteX0" fmla="*/ 9690 w 838625"/>
              <a:gd name="connsiteY0" fmla="*/ 561266 h 1340421"/>
              <a:gd name="connsiteX1" fmla="*/ 82151 w 838625"/>
              <a:gd name="connsiteY1" fmla="*/ 426219 h 1340421"/>
              <a:gd name="connsiteX2" fmla="*/ 124533 w 838625"/>
              <a:gd name="connsiteY2" fmla="*/ 144076 h 1340421"/>
              <a:gd name="connsiteX3" fmla="*/ 368592 w 838625"/>
              <a:gd name="connsiteY3" fmla="*/ 16 h 1340421"/>
              <a:gd name="connsiteX4" fmla="*/ 720416 w 838625"/>
              <a:gd name="connsiteY4" fmla="*/ 151828 h 1340421"/>
              <a:gd name="connsiteX5" fmla="*/ 838083 w 838625"/>
              <a:gd name="connsiteY5" fmla="*/ 944434 h 1340421"/>
              <a:gd name="connsiteX6" fmla="*/ 746041 w 838625"/>
              <a:gd name="connsiteY6" fmla="*/ 1223272 h 1340421"/>
              <a:gd name="connsiteX7" fmla="*/ 380436 w 838625"/>
              <a:gd name="connsiteY7" fmla="*/ 1337765 h 1340421"/>
              <a:gd name="connsiteX8" fmla="*/ 177610 w 838625"/>
              <a:gd name="connsiteY8" fmla="*/ 1122538 h 1340421"/>
              <a:gd name="connsiteX9" fmla="*/ 94653 w 838625"/>
              <a:gd name="connsiteY9" fmla="*/ 544662 h 1340421"/>
              <a:gd name="connsiteX10" fmla="*/ 9690 w 838625"/>
              <a:gd name="connsiteY10" fmla="*/ 561266 h 1340421"/>
              <a:gd name="connsiteX0" fmla="*/ 9690 w 838625"/>
              <a:gd name="connsiteY0" fmla="*/ 561272 h 1340427"/>
              <a:gd name="connsiteX1" fmla="*/ 82151 w 838625"/>
              <a:gd name="connsiteY1" fmla="*/ 426225 h 1340427"/>
              <a:gd name="connsiteX2" fmla="*/ 132321 w 838625"/>
              <a:gd name="connsiteY2" fmla="*/ 142806 h 1340427"/>
              <a:gd name="connsiteX3" fmla="*/ 368592 w 838625"/>
              <a:gd name="connsiteY3" fmla="*/ 22 h 1340427"/>
              <a:gd name="connsiteX4" fmla="*/ 720416 w 838625"/>
              <a:gd name="connsiteY4" fmla="*/ 151834 h 1340427"/>
              <a:gd name="connsiteX5" fmla="*/ 838083 w 838625"/>
              <a:gd name="connsiteY5" fmla="*/ 944440 h 1340427"/>
              <a:gd name="connsiteX6" fmla="*/ 746041 w 838625"/>
              <a:gd name="connsiteY6" fmla="*/ 1223278 h 1340427"/>
              <a:gd name="connsiteX7" fmla="*/ 380436 w 838625"/>
              <a:gd name="connsiteY7" fmla="*/ 1337771 h 1340427"/>
              <a:gd name="connsiteX8" fmla="*/ 177610 w 838625"/>
              <a:gd name="connsiteY8" fmla="*/ 1122544 h 1340427"/>
              <a:gd name="connsiteX9" fmla="*/ 94653 w 838625"/>
              <a:gd name="connsiteY9" fmla="*/ 544668 h 1340427"/>
              <a:gd name="connsiteX10" fmla="*/ 9690 w 838625"/>
              <a:gd name="connsiteY10" fmla="*/ 561272 h 1340427"/>
              <a:gd name="connsiteX0" fmla="*/ 9690 w 838625"/>
              <a:gd name="connsiteY0" fmla="*/ 561272 h 1340427"/>
              <a:gd name="connsiteX1" fmla="*/ 82151 w 838625"/>
              <a:gd name="connsiteY1" fmla="*/ 426225 h 1340427"/>
              <a:gd name="connsiteX2" fmla="*/ 132321 w 838625"/>
              <a:gd name="connsiteY2" fmla="*/ 142806 h 1340427"/>
              <a:gd name="connsiteX3" fmla="*/ 368592 w 838625"/>
              <a:gd name="connsiteY3" fmla="*/ 22 h 1340427"/>
              <a:gd name="connsiteX4" fmla="*/ 720416 w 838625"/>
              <a:gd name="connsiteY4" fmla="*/ 151834 h 1340427"/>
              <a:gd name="connsiteX5" fmla="*/ 838083 w 838625"/>
              <a:gd name="connsiteY5" fmla="*/ 944440 h 1340427"/>
              <a:gd name="connsiteX6" fmla="*/ 746041 w 838625"/>
              <a:gd name="connsiteY6" fmla="*/ 1223278 h 1340427"/>
              <a:gd name="connsiteX7" fmla="*/ 380436 w 838625"/>
              <a:gd name="connsiteY7" fmla="*/ 1337771 h 1340427"/>
              <a:gd name="connsiteX8" fmla="*/ 177610 w 838625"/>
              <a:gd name="connsiteY8" fmla="*/ 1122544 h 1340427"/>
              <a:gd name="connsiteX9" fmla="*/ 94653 w 838625"/>
              <a:gd name="connsiteY9" fmla="*/ 544668 h 1340427"/>
              <a:gd name="connsiteX10" fmla="*/ 9690 w 838625"/>
              <a:gd name="connsiteY10" fmla="*/ 561272 h 1340427"/>
              <a:gd name="connsiteX0" fmla="*/ 9690 w 838625"/>
              <a:gd name="connsiteY0" fmla="*/ 561272 h 1340427"/>
              <a:gd name="connsiteX1" fmla="*/ 82151 w 838625"/>
              <a:gd name="connsiteY1" fmla="*/ 426225 h 1340427"/>
              <a:gd name="connsiteX2" fmla="*/ 132321 w 838625"/>
              <a:gd name="connsiteY2" fmla="*/ 142806 h 1340427"/>
              <a:gd name="connsiteX3" fmla="*/ 368592 w 838625"/>
              <a:gd name="connsiteY3" fmla="*/ 22 h 1340427"/>
              <a:gd name="connsiteX4" fmla="*/ 720416 w 838625"/>
              <a:gd name="connsiteY4" fmla="*/ 151834 h 1340427"/>
              <a:gd name="connsiteX5" fmla="*/ 838083 w 838625"/>
              <a:gd name="connsiteY5" fmla="*/ 944440 h 1340427"/>
              <a:gd name="connsiteX6" fmla="*/ 746041 w 838625"/>
              <a:gd name="connsiteY6" fmla="*/ 1223278 h 1340427"/>
              <a:gd name="connsiteX7" fmla="*/ 380436 w 838625"/>
              <a:gd name="connsiteY7" fmla="*/ 1337771 h 1340427"/>
              <a:gd name="connsiteX8" fmla="*/ 177610 w 838625"/>
              <a:gd name="connsiteY8" fmla="*/ 1122544 h 1340427"/>
              <a:gd name="connsiteX9" fmla="*/ 94653 w 838625"/>
              <a:gd name="connsiteY9" fmla="*/ 544668 h 1340427"/>
              <a:gd name="connsiteX10" fmla="*/ 9690 w 838625"/>
              <a:gd name="connsiteY10" fmla="*/ 561272 h 1340427"/>
              <a:gd name="connsiteX0" fmla="*/ 9690 w 838597"/>
              <a:gd name="connsiteY0" fmla="*/ 561272 h 1338938"/>
              <a:gd name="connsiteX1" fmla="*/ 82151 w 838597"/>
              <a:gd name="connsiteY1" fmla="*/ 426225 h 1338938"/>
              <a:gd name="connsiteX2" fmla="*/ 132321 w 838597"/>
              <a:gd name="connsiteY2" fmla="*/ 142806 h 1338938"/>
              <a:gd name="connsiteX3" fmla="*/ 368592 w 838597"/>
              <a:gd name="connsiteY3" fmla="*/ 22 h 1338938"/>
              <a:gd name="connsiteX4" fmla="*/ 720416 w 838597"/>
              <a:gd name="connsiteY4" fmla="*/ 151834 h 1338938"/>
              <a:gd name="connsiteX5" fmla="*/ 838083 w 838597"/>
              <a:gd name="connsiteY5" fmla="*/ 944440 h 1338938"/>
              <a:gd name="connsiteX6" fmla="*/ 746041 w 838597"/>
              <a:gd name="connsiteY6" fmla="*/ 1223278 h 1338938"/>
              <a:gd name="connsiteX7" fmla="*/ 389782 w 838597"/>
              <a:gd name="connsiteY7" fmla="*/ 1336240 h 1338938"/>
              <a:gd name="connsiteX8" fmla="*/ 177610 w 838597"/>
              <a:gd name="connsiteY8" fmla="*/ 1122544 h 1338938"/>
              <a:gd name="connsiteX9" fmla="*/ 94653 w 838597"/>
              <a:gd name="connsiteY9" fmla="*/ 544668 h 1338938"/>
              <a:gd name="connsiteX10" fmla="*/ 9690 w 838597"/>
              <a:gd name="connsiteY10" fmla="*/ 561272 h 1338938"/>
              <a:gd name="connsiteX0" fmla="*/ 9690 w 838176"/>
              <a:gd name="connsiteY0" fmla="*/ 561272 h 1339740"/>
              <a:gd name="connsiteX1" fmla="*/ 82151 w 838176"/>
              <a:gd name="connsiteY1" fmla="*/ 426225 h 1339740"/>
              <a:gd name="connsiteX2" fmla="*/ 132321 w 838176"/>
              <a:gd name="connsiteY2" fmla="*/ 142806 h 1339740"/>
              <a:gd name="connsiteX3" fmla="*/ 368592 w 838176"/>
              <a:gd name="connsiteY3" fmla="*/ 22 h 1339740"/>
              <a:gd name="connsiteX4" fmla="*/ 720416 w 838176"/>
              <a:gd name="connsiteY4" fmla="*/ 151834 h 1339740"/>
              <a:gd name="connsiteX5" fmla="*/ 838083 w 838176"/>
              <a:gd name="connsiteY5" fmla="*/ 944440 h 1339740"/>
              <a:gd name="connsiteX6" fmla="*/ 732921 w 838176"/>
              <a:gd name="connsiteY6" fmla="*/ 1232650 h 1339740"/>
              <a:gd name="connsiteX7" fmla="*/ 389782 w 838176"/>
              <a:gd name="connsiteY7" fmla="*/ 1336240 h 1339740"/>
              <a:gd name="connsiteX8" fmla="*/ 177610 w 838176"/>
              <a:gd name="connsiteY8" fmla="*/ 1122544 h 1339740"/>
              <a:gd name="connsiteX9" fmla="*/ 94653 w 838176"/>
              <a:gd name="connsiteY9" fmla="*/ 544668 h 1339740"/>
              <a:gd name="connsiteX10" fmla="*/ 9690 w 838176"/>
              <a:gd name="connsiteY10" fmla="*/ 561272 h 1339740"/>
              <a:gd name="connsiteX0" fmla="*/ 9690 w 838100"/>
              <a:gd name="connsiteY0" fmla="*/ 561272 h 1340228"/>
              <a:gd name="connsiteX1" fmla="*/ 82151 w 838100"/>
              <a:gd name="connsiteY1" fmla="*/ 426225 h 1340228"/>
              <a:gd name="connsiteX2" fmla="*/ 132321 w 838100"/>
              <a:gd name="connsiteY2" fmla="*/ 142806 h 1340228"/>
              <a:gd name="connsiteX3" fmla="*/ 368592 w 838100"/>
              <a:gd name="connsiteY3" fmla="*/ 22 h 1340228"/>
              <a:gd name="connsiteX4" fmla="*/ 720416 w 838100"/>
              <a:gd name="connsiteY4" fmla="*/ 151834 h 1340228"/>
              <a:gd name="connsiteX5" fmla="*/ 838083 w 838100"/>
              <a:gd name="connsiteY5" fmla="*/ 944440 h 1340228"/>
              <a:gd name="connsiteX6" fmla="*/ 714454 w 838100"/>
              <a:gd name="connsiteY6" fmla="*/ 1237481 h 1340228"/>
              <a:gd name="connsiteX7" fmla="*/ 389782 w 838100"/>
              <a:gd name="connsiteY7" fmla="*/ 1336240 h 1340228"/>
              <a:gd name="connsiteX8" fmla="*/ 177610 w 838100"/>
              <a:gd name="connsiteY8" fmla="*/ 1122544 h 1340228"/>
              <a:gd name="connsiteX9" fmla="*/ 94653 w 838100"/>
              <a:gd name="connsiteY9" fmla="*/ 544668 h 1340228"/>
              <a:gd name="connsiteX10" fmla="*/ 9690 w 838100"/>
              <a:gd name="connsiteY10" fmla="*/ 561272 h 1340228"/>
              <a:gd name="connsiteX0" fmla="*/ 9690 w 838100"/>
              <a:gd name="connsiteY0" fmla="*/ 561272 h 1340228"/>
              <a:gd name="connsiteX1" fmla="*/ 82151 w 838100"/>
              <a:gd name="connsiteY1" fmla="*/ 426225 h 1340228"/>
              <a:gd name="connsiteX2" fmla="*/ 132321 w 838100"/>
              <a:gd name="connsiteY2" fmla="*/ 142806 h 1340228"/>
              <a:gd name="connsiteX3" fmla="*/ 368592 w 838100"/>
              <a:gd name="connsiteY3" fmla="*/ 22 h 1340228"/>
              <a:gd name="connsiteX4" fmla="*/ 720416 w 838100"/>
              <a:gd name="connsiteY4" fmla="*/ 151834 h 1340228"/>
              <a:gd name="connsiteX5" fmla="*/ 838083 w 838100"/>
              <a:gd name="connsiteY5" fmla="*/ 944440 h 1340228"/>
              <a:gd name="connsiteX6" fmla="*/ 714454 w 838100"/>
              <a:gd name="connsiteY6" fmla="*/ 1237481 h 1340228"/>
              <a:gd name="connsiteX7" fmla="*/ 389782 w 838100"/>
              <a:gd name="connsiteY7" fmla="*/ 1336240 h 1340228"/>
              <a:gd name="connsiteX8" fmla="*/ 177610 w 838100"/>
              <a:gd name="connsiteY8" fmla="*/ 1122544 h 1340228"/>
              <a:gd name="connsiteX9" fmla="*/ 94653 w 838100"/>
              <a:gd name="connsiteY9" fmla="*/ 544668 h 1340228"/>
              <a:gd name="connsiteX10" fmla="*/ 9690 w 838100"/>
              <a:gd name="connsiteY10" fmla="*/ 561272 h 1340228"/>
              <a:gd name="connsiteX0" fmla="*/ 9690 w 838100"/>
              <a:gd name="connsiteY0" fmla="*/ 561272 h 1340228"/>
              <a:gd name="connsiteX1" fmla="*/ 82151 w 838100"/>
              <a:gd name="connsiteY1" fmla="*/ 426225 h 1340228"/>
              <a:gd name="connsiteX2" fmla="*/ 132321 w 838100"/>
              <a:gd name="connsiteY2" fmla="*/ 142806 h 1340228"/>
              <a:gd name="connsiteX3" fmla="*/ 368592 w 838100"/>
              <a:gd name="connsiteY3" fmla="*/ 22 h 1340228"/>
              <a:gd name="connsiteX4" fmla="*/ 720416 w 838100"/>
              <a:gd name="connsiteY4" fmla="*/ 151834 h 1340228"/>
              <a:gd name="connsiteX5" fmla="*/ 838083 w 838100"/>
              <a:gd name="connsiteY5" fmla="*/ 944440 h 1340228"/>
              <a:gd name="connsiteX6" fmla="*/ 714454 w 838100"/>
              <a:gd name="connsiteY6" fmla="*/ 1237481 h 1340228"/>
              <a:gd name="connsiteX7" fmla="*/ 389782 w 838100"/>
              <a:gd name="connsiteY7" fmla="*/ 1336240 h 1340228"/>
              <a:gd name="connsiteX8" fmla="*/ 177610 w 838100"/>
              <a:gd name="connsiteY8" fmla="*/ 1122544 h 1340228"/>
              <a:gd name="connsiteX9" fmla="*/ 94653 w 838100"/>
              <a:gd name="connsiteY9" fmla="*/ 544668 h 1340228"/>
              <a:gd name="connsiteX10" fmla="*/ 9690 w 838100"/>
              <a:gd name="connsiteY10" fmla="*/ 561272 h 1340228"/>
              <a:gd name="connsiteX0" fmla="*/ 9690 w 838100"/>
              <a:gd name="connsiteY0" fmla="*/ 561272 h 1340387"/>
              <a:gd name="connsiteX1" fmla="*/ 82151 w 838100"/>
              <a:gd name="connsiteY1" fmla="*/ 426225 h 1340387"/>
              <a:gd name="connsiteX2" fmla="*/ 132321 w 838100"/>
              <a:gd name="connsiteY2" fmla="*/ 142806 h 1340387"/>
              <a:gd name="connsiteX3" fmla="*/ 368592 w 838100"/>
              <a:gd name="connsiteY3" fmla="*/ 22 h 1340387"/>
              <a:gd name="connsiteX4" fmla="*/ 720416 w 838100"/>
              <a:gd name="connsiteY4" fmla="*/ 151834 h 1340387"/>
              <a:gd name="connsiteX5" fmla="*/ 838083 w 838100"/>
              <a:gd name="connsiteY5" fmla="*/ 944440 h 1340387"/>
              <a:gd name="connsiteX6" fmla="*/ 714454 w 838100"/>
              <a:gd name="connsiteY6" fmla="*/ 1237481 h 1340387"/>
              <a:gd name="connsiteX7" fmla="*/ 389782 w 838100"/>
              <a:gd name="connsiteY7" fmla="*/ 1336240 h 1340387"/>
              <a:gd name="connsiteX8" fmla="*/ 185174 w 838100"/>
              <a:gd name="connsiteY8" fmla="*/ 1119499 h 1340387"/>
              <a:gd name="connsiteX9" fmla="*/ 94653 w 838100"/>
              <a:gd name="connsiteY9" fmla="*/ 544668 h 1340387"/>
              <a:gd name="connsiteX10" fmla="*/ 9690 w 838100"/>
              <a:gd name="connsiteY10" fmla="*/ 561272 h 1340387"/>
              <a:gd name="connsiteX0" fmla="*/ 9690 w 838100"/>
              <a:gd name="connsiteY0" fmla="*/ 561272 h 1340387"/>
              <a:gd name="connsiteX1" fmla="*/ 82151 w 838100"/>
              <a:gd name="connsiteY1" fmla="*/ 426225 h 1340387"/>
              <a:gd name="connsiteX2" fmla="*/ 132321 w 838100"/>
              <a:gd name="connsiteY2" fmla="*/ 142806 h 1340387"/>
              <a:gd name="connsiteX3" fmla="*/ 368592 w 838100"/>
              <a:gd name="connsiteY3" fmla="*/ 22 h 1340387"/>
              <a:gd name="connsiteX4" fmla="*/ 720416 w 838100"/>
              <a:gd name="connsiteY4" fmla="*/ 151834 h 1340387"/>
              <a:gd name="connsiteX5" fmla="*/ 838083 w 838100"/>
              <a:gd name="connsiteY5" fmla="*/ 944440 h 1340387"/>
              <a:gd name="connsiteX6" fmla="*/ 714454 w 838100"/>
              <a:gd name="connsiteY6" fmla="*/ 1237481 h 1340387"/>
              <a:gd name="connsiteX7" fmla="*/ 389782 w 838100"/>
              <a:gd name="connsiteY7" fmla="*/ 1336240 h 1340387"/>
              <a:gd name="connsiteX8" fmla="*/ 185174 w 838100"/>
              <a:gd name="connsiteY8" fmla="*/ 1119499 h 1340387"/>
              <a:gd name="connsiteX9" fmla="*/ 94653 w 838100"/>
              <a:gd name="connsiteY9" fmla="*/ 544668 h 1340387"/>
              <a:gd name="connsiteX10" fmla="*/ 9690 w 838100"/>
              <a:gd name="connsiteY10" fmla="*/ 561272 h 1340387"/>
              <a:gd name="connsiteX0" fmla="*/ 9690 w 838100"/>
              <a:gd name="connsiteY0" fmla="*/ 561272 h 1340441"/>
              <a:gd name="connsiteX1" fmla="*/ 82151 w 838100"/>
              <a:gd name="connsiteY1" fmla="*/ 426225 h 1340441"/>
              <a:gd name="connsiteX2" fmla="*/ 132321 w 838100"/>
              <a:gd name="connsiteY2" fmla="*/ 142806 h 1340441"/>
              <a:gd name="connsiteX3" fmla="*/ 368592 w 838100"/>
              <a:gd name="connsiteY3" fmla="*/ 22 h 1340441"/>
              <a:gd name="connsiteX4" fmla="*/ 720416 w 838100"/>
              <a:gd name="connsiteY4" fmla="*/ 151834 h 1340441"/>
              <a:gd name="connsiteX5" fmla="*/ 838083 w 838100"/>
              <a:gd name="connsiteY5" fmla="*/ 944440 h 1340441"/>
              <a:gd name="connsiteX6" fmla="*/ 714454 w 838100"/>
              <a:gd name="connsiteY6" fmla="*/ 1237481 h 1340441"/>
              <a:gd name="connsiteX7" fmla="*/ 389782 w 838100"/>
              <a:gd name="connsiteY7" fmla="*/ 1336240 h 1340441"/>
              <a:gd name="connsiteX8" fmla="*/ 191405 w 838100"/>
              <a:gd name="connsiteY8" fmla="*/ 1118478 h 1340441"/>
              <a:gd name="connsiteX9" fmla="*/ 94653 w 838100"/>
              <a:gd name="connsiteY9" fmla="*/ 544668 h 1340441"/>
              <a:gd name="connsiteX10" fmla="*/ 9690 w 838100"/>
              <a:gd name="connsiteY10" fmla="*/ 561272 h 1340441"/>
              <a:gd name="connsiteX0" fmla="*/ 9690 w 838100"/>
              <a:gd name="connsiteY0" fmla="*/ 561272 h 1340441"/>
              <a:gd name="connsiteX1" fmla="*/ 82151 w 838100"/>
              <a:gd name="connsiteY1" fmla="*/ 426225 h 1340441"/>
              <a:gd name="connsiteX2" fmla="*/ 132321 w 838100"/>
              <a:gd name="connsiteY2" fmla="*/ 142806 h 1340441"/>
              <a:gd name="connsiteX3" fmla="*/ 368592 w 838100"/>
              <a:gd name="connsiteY3" fmla="*/ 22 h 1340441"/>
              <a:gd name="connsiteX4" fmla="*/ 720416 w 838100"/>
              <a:gd name="connsiteY4" fmla="*/ 151834 h 1340441"/>
              <a:gd name="connsiteX5" fmla="*/ 838083 w 838100"/>
              <a:gd name="connsiteY5" fmla="*/ 944440 h 1340441"/>
              <a:gd name="connsiteX6" fmla="*/ 714454 w 838100"/>
              <a:gd name="connsiteY6" fmla="*/ 1237481 h 1340441"/>
              <a:gd name="connsiteX7" fmla="*/ 389782 w 838100"/>
              <a:gd name="connsiteY7" fmla="*/ 1336240 h 1340441"/>
              <a:gd name="connsiteX8" fmla="*/ 191405 w 838100"/>
              <a:gd name="connsiteY8" fmla="*/ 1118478 h 1340441"/>
              <a:gd name="connsiteX9" fmla="*/ 99116 w 838100"/>
              <a:gd name="connsiteY9" fmla="*/ 554771 h 1340441"/>
              <a:gd name="connsiteX10" fmla="*/ 9690 w 838100"/>
              <a:gd name="connsiteY10" fmla="*/ 561272 h 1340441"/>
              <a:gd name="connsiteX0" fmla="*/ 9690 w 838100"/>
              <a:gd name="connsiteY0" fmla="*/ 561272 h 1340441"/>
              <a:gd name="connsiteX1" fmla="*/ 82151 w 838100"/>
              <a:gd name="connsiteY1" fmla="*/ 426225 h 1340441"/>
              <a:gd name="connsiteX2" fmla="*/ 132321 w 838100"/>
              <a:gd name="connsiteY2" fmla="*/ 142806 h 1340441"/>
              <a:gd name="connsiteX3" fmla="*/ 368592 w 838100"/>
              <a:gd name="connsiteY3" fmla="*/ 22 h 1340441"/>
              <a:gd name="connsiteX4" fmla="*/ 720416 w 838100"/>
              <a:gd name="connsiteY4" fmla="*/ 151834 h 1340441"/>
              <a:gd name="connsiteX5" fmla="*/ 838083 w 838100"/>
              <a:gd name="connsiteY5" fmla="*/ 944440 h 1340441"/>
              <a:gd name="connsiteX6" fmla="*/ 714454 w 838100"/>
              <a:gd name="connsiteY6" fmla="*/ 1237481 h 1340441"/>
              <a:gd name="connsiteX7" fmla="*/ 389782 w 838100"/>
              <a:gd name="connsiteY7" fmla="*/ 1336240 h 1340441"/>
              <a:gd name="connsiteX8" fmla="*/ 191405 w 838100"/>
              <a:gd name="connsiteY8" fmla="*/ 1118478 h 1340441"/>
              <a:gd name="connsiteX9" fmla="*/ 99116 w 838100"/>
              <a:gd name="connsiteY9" fmla="*/ 554771 h 1340441"/>
              <a:gd name="connsiteX10" fmla="*/ 9690 w 838100"/>
              <a:gd name="connsiteY10" fmla="*/ 561272 h 1340441"/>
              <a:gd name="connsiteX0" fmla="*/ 9264 w 837674"/>
              <a:gd name="connsiteY0" fmla="*/ 561273 h 1340442"/>
              <a:gd name="connsiteX1" fmla="*/ 85739 w 837674"/>
              <a:gd name="connsiteY1" fmla="*/ 432792 h 1340442"/>
              <a:gd name="connsiteX2" fmla="*/ 131895 w 837674"/>
              <a:gd name="connsiteY2" fmla="*/ 142807 h 1340442"/>
              <a:gd name="connsiteX3" fmla="*/ 368166 w 837674"/>
              <a:gd name="connsiteY3" fmla="*/ 23 h 1340442"/>
              <a:gd name="connsiteX4" fmla="*/ 719990 w 837674"/>
              <a:gd name="connsiteY4" fmla="*/ 151835 h 1340442"/>
              <a:gd name="connsiteX5" fmla="*/ 837657 w 837674"/>
              <a:gd name="connsiteY5" fmla="*/ 944441 h 1340442"/>
              <a:gd name="connsiteX6" fmla="*/ 714028 w 837674"/>
              <a:gd name="connsiteY6" fmla="*/ 1237482 h 1340442"/>
              <a:gd name="connsiteX7" fmla="*/ 389356 w 837674"/>
              <a:gd name="connsiteY7" fmla="*/ 1336241 h 1340442"/>
              <a:gd name="connsiteX8" fmla="*/ 190979 w 837674"/>
              <a:gd name="connsiteY8" fmla="*/ 1118479 h 1340442"/>
              <a:gd name="connsiteX9" fmla="*/ 98690 w 837674"/>
              <a:gd name="connsiteY9" fmla="*/ 554772 h 1340442"/>
              <a:gd name="connsiteX10" fmla="*/ 9264 w 837674"/>
              <a:gd name="connsiteY10" fmla="*/ 561273 h 1340442"/>
              <a:gd name="connsiteX0" fmla="*/ 9264 w 837674"/>
              <a:gd name="connsiteY0" fmla="*/ 561036 h 1340205"/>
              <a:gd name="connsiteX1" fmla="*/ 85739 w 837674"/>
              <a:gd name="connsiteY1" fmla="*/ 432555 h 1340205"/>
              <a:gd name="connsiteX2" fmla="*/ 131895 w 837674"/>
              <a:gd name="connsiteY2" fmla="*/ 142570 h 1340205"/>
              <a:gd name="connsiteX3" fmla="*/ 377737 w 837674"/>
              <a:gd name="connsiteY3" fmla="*/ 24 h 1340205"/>
              <a:gd name="connsiteX4" fmla="*/ 719990 w 837674"/>
              <a:gd name="connsiteY4" fmla="*/ 151598 h 1340205"/>
              <a:gd name="connsiteX5" fmla="*/ 837657 w 837674"/>
              <a:gd name="connsiteY5" fmla="*/ 944204 h 1340205"/>
              <a:gd name="connsiteX6" fmla="*/ 714028 w 837674"/>
              <a:gd name="connsiteY6" fmla="*/ 1237245 h 1340205"/>
              <a:gd name="connsiteX7" fmla="*/ 389356 w 837674"/>
              <a:gd name="connsiteY7" fmla="*/ 1336004 h 1340205"/>
              <a:gd name="connsiteX8" fmla="*/ 190979 w 837674"/>
              <a:gd name="connsiteY8" fmla="*/ 1118242 h 1340205"/>
              <a:gd name="connsiteX9" fmla="*/ 98690 w 837674"/>
              <a:gd name="connsiteY9" fmla="*/ 554535 h 1340205"/>
              <a:gd name="connsiteX10" fmla="*/ 9264 w 837674"/>
              <a:gd name="connsiteY10" fmla="*/ 561036 h 1340205"/>
              <a:gd name="connsiteX0" fmla="*/ 9264 w 837674"/>
              <a:gd name="connsiteY0" fmla="*/ 563179 h 1342348"/>
              <a:gd name="connsiteX1" fmla="*/ 85739 w 837674"/>
              <a:gd name="connsiteY1" fmla="*/ 434698 h 1342348"/>
              <a:gd name="connsiteX2" fmla="*/ 131895 w 837674"/>
              <a:gd name="connsiteY2" fmla="*/ 144713 h 1342348"/>
              <a:gd name="connsiteX3" fmla="*/ 377737 w 837674"/>
              <a:gd name="connsiteY3" fmla="*/ 2167 h 1342348"/>
              <a:gd name="connsiteX4" fmla="*/ 719990 w 837674"/>
              <a:gd name="connsiteY4" fmla="*/ 153741 h 1342348"/>
              <a:gd name="connsiteX5" fmla="*/ 837657 w 837674"/>
              <a:gd name="connsiteY5" fmla="*/ 946347 h 1342348"/>
              <a:gd name="connsiteX6" fmla="*/ 714028 w 837674"/>
              <a:gd name="connsiteY6" fmla="*/ 1239388 h 1342348"/>
              <a:gd name="connsiteX7" fmla="*/ 389356 w 837674"/>
              <a:gd name="connsiteY7" fmla="*/ 1338147 h 1342348"/>
              <a:gd name="connsiteX8" fmla="*/ 190979 w 837674"/>
              <a:gd name="connsiteY8" fmla="*/ 1120385 h 1342348"/>
              <a:gd name="connsiteX9" fmla="*/ 98690 w 837674"/>
              <a:gd name="connsiteY9" fmla="*/ 556678 h 1342348"/>
              <a:gd name="connsiteX10" fmla="*/ 9264 w 837674"/>
              <a:gd name="connsiteY10" fmla="*/ 563179 h 1342348"/>
              <a:gd name="connsiteX0" fmla="*/ 9264 w 837674"/>
              <a:gd name="connsiteY0" fmla="*/ 561106 h 1340275"/>
              <a:gd name="connsiteX1" fmla="*/ 85739 w 837674"/>
              <a:gd name="connsiteY1" fmla="*/ 432625 h 1340275"/>
              <a:gd name="connsiteX2" fmla="*/ 138784 w 837674"/>
              <a:gd name="connsiteY2" fmla="*/ 134289 h 1340275"/>
              <a:gd name="connsiteX3" fmla="*/ 377737 w 837674"/>
              <a:gd name="connsiteY3" fmla="*/ 94 h 1340275"/>
              <a:gd name="connsiteX4" fmla="*/ 719990 w 837674"/>
              <a:gd name="connsiteY4" fmla="*/ 151668 h 1340275"/>
              <a:gd name="connsiteX5" fmla="*/ 837657 w 837674"/>
              <a:gd name="connsiteY5" fmla="*/ 944274 h 1340275"/>
              <a:gd name="connsiteX6" fmla="*/ 714028 w 837674"/>
              <a:gd name="connsiteY6" fmla="*/ 1237315 h 1340275"/>
              <a:gd name="connsiteX7" fmla="*/ 389356 w 837674"/>
              <a:gd name="connsiteY7" fmla="*/ 1336074 h 1340275"/>
              <a:gd name="connsiteX8" fmla="*/ 190979 w 837674"/>
              <a:gd name="connsiteY8" fmla="*/ 1118312 h 1340275"/>
              <a:gd name="connsiteX9" fmla="*/ 98690 w 837674"/>
              <a:gd name="connsiteY9" fmla="*/ 554605 h 1340275"/>
              <a:gd name="connsiteX10" fmla="*/ 9264 w 837674"/>
              <a:gd name="connsiteY10" fmla="*/ 561106 h 1340275"/>
              <a:gd name="connsiteX0" fmla="*/ 9264 w 837674"/>
              <a:gd name="connsiteY0" fmla="*/ 561059 h 1340228"/>
              <a:gd name="connsiteX1" fmla="*/ 85739 w 837674"/>
              <a:gd name="connsiteY1" fmla="*/ 432578 h 1340228"/>
              <a:gd name="connsiteX2" fmla="*/ 142573 w 837674"/>
              <a:gd name="connsiteY2" fmla="*/ 139038 h 1340228"/>
              <a:gd name="connsiteX3" fmla="*/ 377737 w 837674"/>
              <a:gd name="connsiteY3" fmla="*/ 47 h 1340228"/>
              <a:gd name="connsiteX4" fmla="*/ 719990 w 837674"/>
              <a:gd name="connsiteY4" fmla="*/ 151621 h 1340228"/>
              <a:gd name="connsiteX5" fmla="*/ 837657 w 837674"/>
              <a:gd name="connsiteY5" fmla="*/ 944227 h 1340228"/>
              <a:gd name="connsiteX6" fmla="*/ 714028 w 837674"/>
              <a:gd name="connsiteY6" fmla="*/ 1237268 h 1340228"/>
              <a:gd name="connsiteX7" fmla="*/ 389356 w 837674"/>
              <a:gd name="connsiteY7" fmla="*/ 1336027 h 1340228"/>
              <a:gd name="connsiteX8" fmla="*/ 190979 w 837674"/>
              <a:gd name="connsiteY8" fmla="*/ 1118265 h 1340228"/>
              <a:gd name="connsiteX9" fmla="*/ 98690 w 837674"/>
              <a:gd name="connsiteY9" fmla="*/ 554558 h 1340228"/>
              <a:gd name="connsiteX10" fmla="*/ 9264 w 837674"/>
              <a:gd name="connsiteY10" fmla="*/ 561059 h 1340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37674" h="1340228">
                <a:moveTo>
                  <a:pt x="9264" y="561059"/>
                </a:moveTo>
                <a:cubicBezTo>
                  <a:pt x="-23312" y="593730"/>
                  <a:pt x="36711" y="472787"/>
                  <a:pt x="85739" y="432578"/>
                </a:cubicBezTo>
                <a:cubicBezTo>
                  <a:pt x="80658" y="362847"/>
                  <a:pt x="93907" y="211126"/>
                  <a:pt x="142573" y="139038"/>
                </a:cubicBezTo>
                <a:cubicBezTo>
                  <a:pt x="191239" y="66950"/>
                  <a:pt x="281501" y="-2050"/>
                  <a:pt x="377737" y="47"/>
                </a:cubicBezTo>
                <a:cubicBezTo>
                  <a:pt x="473973" y="2144"/>
                  <a:pt x="643337" y="-5742"/>
                  <a:pt x="719990" y="151621"/>
                </a:cubicBezTo>
                <a:cubicBezTo>
                  <a:pt x="796643" y="308984"/>
                  <a:pt x="838651" y="763286"/>
                  <a:pt x="837657" y="944227"/>
                </a:cubicBezTo>
                <a:cubicBezTo>
                  <a:pt x="836663" y="1125168"/>
                  <a:pt x="788745" y="1171968"/>
                  <a:pt x="714028" y="1237268"/>
                </a:cubicBezTo>
                <a:cubicBezTo>
                  <a:pt x="639311" y="1302568"/>
                  <a:pt x="476531" y="1355861"/>
                  <a:pt x="389356" y="1336027"/>
                </a:cubicBezTo>
                <a:cubicBezTo>
                  <a:pt x="302181" y="1316193"/>
                  <a:pt x="230371" y="1224871"/>
                  <a:pt x="190979" y="1118265"/>
                </a:cubicBezTo>
                <a:cubicBezTo>
                  <a:pt x="91511" y="819657"/>
                  <a:pt x="131486" y="610119"/>
                  <a:pt x="98690" y="554558"/>
                </a:cubicBezTo>
                <a:cubicBezTo>
                  <a:pt x="61556" y="528899"/>
                  <a:pt x="20789" y="549629"/>
                  <a:pt x="9264" y="561059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n>
                <a:solidFill>
                  <a:srgbClr val="00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C66ED2A3-69A7-F753-EFFE-B4E50496F4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0119" y="1190036"/>
            <a:ext cx="2515263" cy="2946277"/>
          </a:xfrm>
        </p:spPr>
        <p:txBody>
          <a:bodyPr anchor="b">
            <a:normAutofit/>
          </a:bodyPr>
          <a:lstStyle/>
          <a:p>
            <a:r>
              <a:rPr lang="en-US" dirty="0"/>
              <a:t>Unit 4 revision</a:t>
            </a:r>
            <a:endParaRPr lang="ar-SA" dirty="0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xmlns="" id="{7ABB40A5-9A23-61A6-BABA-E520072345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0119" y="4405256"/>
            <a:ext cx="2443783" cy="1262708"/>
          </a:xfrm>
        </p:spPr>
        <p:txBody>
          <a:bodyPr anchor="t">
            <a:normAutofit/>
          </a:bodyPr>
          <a:lstStyle/>
          <a:p>
            <a:pPr algn="ctr"/>
            <a:r>
              <a:rPr lang="en-US" dirty="0"/>
              <a:t>Teacher.. Dalal</a:t>
            </a:r>
            <a:endParaRPr lang="ar-SA" dirty="0"/>
          </a:p>
        </p:txBody>
      </p:sp>
      <p:sp>
        <p:nvSpPr>
          <p:cNvPr id="18" name="Freeform: Shape 12">
            <a:extLst>
              <a:ext uri="{FF2B5EF4-FFF2-40B4-BE49-F238E27FC236}">
                <a16:creationId xmlns:a16="http://schemas.microsoft.com/office/drawing/2014/main" xmlns="" id="{504BBA99-27AB-4A46-A679-B01BBAC6803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492448" flipH="1" flipV="1">
            <a:off x="435574" y="669191"/>
            <a:ext cx="3909320" cy="5385644"/>
          </a:xfrm>
          <a:custGeom>
            <a:avLst/>
            <a:gdLst>
              <a:gd name="connsiteX0" fmla="*/ 6058 w 823258"/>
              <a:gd name="connsiteY0" fmla="*/ 673615 h 1272110"/>
              <a:gd name="connsiteX1" fmla="*/ 112452 w 823258"/>
              <a:gd name="connsiteY1" fmla="*/ 471685 h 1272110"/>
              <a:gd name="connsiteX2" fmla="*/ 94736 w 823258"/>
              <a:gd name="connsiteY2" fmla="*/ 159741 h 1272110"/>
              <a:gd name="connsiteX3" fmla="*/ 229419 w 823258"/>
              <a:gd name="connsiteY3" fmla="*/ 14485 h 1272110"/>
              <a:gd name="connsiteX4" fmla="*/ 580225 w 823258"/>
              <a:gd name="connsiteY4" fmla="*/ 3817 h 1272110"/>
              <a:gd name="connsiteX5" fmla="*/ 736149 w 823258"/>
              <a:gd name="connsiteY5" fmla="*/ 195174 h 1272110"/>
              <a:gd name="connsiteX6" fmla="*/ 823017 w 823258"/>
              <a:gd name="connsiteY6" fmla="*/ 912026 h 1272110"/>
              <a:gd name="connsiteX7" fmla="*/ 743293 w 823258"/>
              <a:gd name="connsiteY7" fmla="*/ 1196443 h 1272110"/>
              <a:gd name="connsiteX8" fmla="*/ 310858 w 823258"/>
              <a:gd name="connsiteY8" fmla="*/ 1251402 h 1272110"/>
              <a:gd name="connsiteX9" fmla="*/ 133693 w 823258"/>
              <a:gd name="connsiteY9" fmla="*/ 1020992 h 1272110"/>
              <a:gd name="connsiteX10" fmla="*/ 126549 w 823258"/>
              <a:gd name="connsiteY10" fmla="*/ 606369 h 1272110"/>
              <a:gd name="connsiteX11" fmla="*/ 6058 w 823258"/>
              <a:gd name="connsiteY11" fmla="*/ 673615 h 1272110"/>
              <a:gd name="connsiteX0" fmla="*/ 6097 w 846673"/>
              <a:gd name="connsiteY0" fmla="*/ 673624 h 1266490"/>
              <a:gd name="connsiteX1" fmla="*/ 112491 w 846673"/>
              <a:gd name="connsiteY1" fmla="*/ 471694 h 1266490"/>
              <a:gd name="connsiteX2" fmla="*/ 94775 w 846673"/>
              <a:gd name="connsiteY2" fmla="*/ 159750 h 1266490"/>
              <a:gd name="connsiteX3" fmla="*/ 229458 w 846673"/>
              <a:gd name="connsiteY3" fmla="*/ 14494 h 1266490"/>
              <a:gd name="connsiteX4" fmla="*/ 580264 w 846673"/>
              <a:gd name="connsiteY4" fmla="*/ 3826 h 1266490"/>
              <a:gd name="connsiteX5" fmla="*/ 736188 w 846673"/>
              <a:gd name="connsiteY5" fmla="*/ 195183 h 1266490"/>
              <a:gd name="connsiteX6" fmla="*/ 823056 w 846673"/>
              <a:gd name="connsiteY6" fmla="*/ 912035 h 1266490"/>
              <a:gd name="connsiteX7" fmla="*/ 795891 w 846673"/>
              <a:gd name="connsiteY7" fmla="*/ 1213658 h 1266490"/>
              <a:gd name="connsiteX8" fmla="*/ 310897 w 846673"/>
              <a:gd name="connsiteY8" fmla="*/ 1251411 h 1266490"/>
              <a:gd name="connsiteX9" fmla="*/ 133732 w 846673"/>
              <a:gd name="connsiteY9" fmla="*/ 1021001 h 1266490"/>
              <a:gd name="connsiteX10" fmla="*/ 126588 w 846673"/>
              <a:gd name="connsiteY10" fmla="*/ 606378 h 1266490"/>
              <a:gd name="connsiteX11" fmla="*/ 6097 w 846673"/>
              <a:gd name="connsiteY11" fmla="*/ 673624 h 1266490"/>
              <a:gd name="connsiteX0" fmla="*/ 6097 w 849914"/>
              <a:gd name="connsiteY0" fmla="*/ 673624 h 1273207"/>
              <a:gd name="connsiteX1" fmla="*/ 112491 w 849914"/>
              <a:gd name="connsiteY1" fmla="*/ 471694 h 1273207"/>
              <a:gd name="connsiteX2" fmla="*/ 94775 w 849914"/>
              <a:gd name="connsiteY2" fmla="*/ 159750 h 1273207"/>
              <a:gd name="connsiteX3" fmla="*/ 229458 w 849914"/>
              <a:gd name="connsiteY3" fmla="*/ 14494 h 1273207"/>
              <a:gd name="connsiteX4" fmla="*/ 580264 w 849914"/>
              <a:gd name="connsiteY4" fmla="*/ 3826 h 1273207"/>
              <a:gd name="connsiteX5" fmla="*/ 736188 w 849914"/>
              <a:gd name="connsiteY5" fmla="*/ 195183 h 1273207"/>
              <a:gd name="connsiteX6" fmla="*/ 823056 w 849914"/>
              <a:gd name="connsiteY6" fmla="*/ 912035 h 1273207"/>
              <a:gd name="connsiteX7" fmla="*/ 795891 w 849914"/>
              <a:gd name="connsiteY7" fmla="*/ 1213658 h 1273207"/>
              <a:gd name="connsiteX8" fmla="*/ 248636 w 849914"/>
              <a:gd name="connsiteY8" fmla="*/ 1257509 h 1273207"/>
              <a:gd name="connsiteX9" fmla="*/ 133732 w 849914"/>
              <a:gd name="connsiteY9" fmla="*/ 1021001 h 1273207"/>
              <a:gd name="connsiteX10" fmla="*/ 126588 w 849914"/>
              <a:gd name="connsiteY10" fmla="*/ 606378 h 1273207"/>
              <a:gd name="connsiteX11" fmla="*/ 6097 w 849914"/>
              <a:gd name="connsiteY11" fmla="*/ 673624 h 1273207"/>
              <a:gd name="connsiteX0" fmla="*/ 6097 w 857388"/>
              <a:gd name="connsiteY0" fmla="*/ 673624 h 1273231"/>
              <a:gd name="connsiteX1" fmla="*/ 112491 w 857388"/>
              <a:gd name="connsiteY1" fmla="*/ 471694 h 1273231"/>
              <a:gd name="connsiteX2" fmla="*/ 94775 w 857388"/>
              <a:gd name="connsiteY2" fmla="*/ 159750 h 1273231"/>
              <a:gd name="connsiteX3" fmla="*/ 229458 w 857388"/>
              <a:gd name="connsiteY3" fmla="*/ 14494 h 1273231"/>
              <a:gd name="connsiteX4" fmla="*/ 580264 w 857388"/>
              <a:gd name="connsiteY4" fmla="*/ 3826 h 1273231"/>
              <a:gd name="connsiteX5" fmla="*/ 736188 w 857388"/>
              <a:gd name="connsiteY5" fmla="*/ 195183 h 1273231"/>
              <a:gd name="connsiteX6" fmla="*/ 837750 w 857388"/>
              <a:gd name="connsiteY6" fmla="*/ 911367 h 1273231"/>
              <a:gd name="connsiteX7" fmla="*/ 795891 w 857388"/>
              <a:gd name="connsiteY7" fmla="*/ 1213658 h 1273231"/>
              <a:gd name="connsiteX8" fmla="*/ 248636 w 857388"/>
              <a:gd name="connsiteY8" fmla="*/ 1257509 h 1273231"/>
              <a:gd name="connsiteX9" fmla="*/ 133732 w 857388"/>
              <a:gd name="connsiteY9" fmla="*/ 1021001 h 1273231"/>
              <a:gd name="connsiteX10" fmla="*/ 126588 w 857388"/>
              <a:gd name="connsiteY10" fmla="*/ 606378 h 1273231"/>
              <a:gd name="connsiteX11" fmla="*/ 6097 w 857388"/>
              <a:gd name="connsiteY11" fmla="*/ 673624 h 1273231"/>
              <a:gd name="connsiteX0" fmla="*/ 6097 w 859776"/>
              <a:gd name="connsiteY0" fmla="*/ 673624 h 1273231"/>
              <a:gd name="connsiteX1" fmla="*/ 112491 w 859776"/>
              <a:gd name="connsiteY1" fmla="*/ 471694 h 1273231"/>
              <a:gd name="connsiteX2" fmla="*/ 94775 w 859776"/>
              <a:gd name="connsiteY2" fmla="*/ 159750 h 1273231"/>
              <a:gd name="connsiteX3" fmla="*/ 229458 w 859776"/>
              <a:gd name="connsiteY3" fmla="*/ 14494 h 1273231"/>
              <a:gd name="connsiteX4" fmla="*/ 580264 w 859776"/>
              <a:gd name="connsiteY4" fmla="*/ 3826 h 1273231"/>
              <a:gd name="connsiteX5" fmla="*/ 736188 w 859776"/>
              <a:gd name="connsiteY5" fmla="*/ 195183 h 1273231"/>
              <a:gd name="connsiteX6" fmla="*/ 837750 w 859776"/>
              <a:gd name="connsiteY6" fmla="*/ 911367 h 1273231"/>
              <a:gd name="connsiteX7" fmla="*/ 795891 w 859776"/>
              <a:gd name="connsiteY7" fmla="*/ 1213658 h 1273231"/>
              <a:gd name="connsiteX8" fmla="*/ 248636 w 859776"/>
              <a:gd name="connsiteY8" fmla="*/ 1257509 h 1273231"/>
              <a:gd name="connsiteX9" fmla="*/ 133732 w 859776"/>
              <a:gd name="connsiteY9" fmla="*/ 1021001 h 1273231"/>
              <a:gd name="connsiteX10" fmla="*/ 126588 w 859776"/>
              <a:gd name="connsiteY10" fmla="*/ 606378 h 1273231"/>
              <a:gd name="connsiteX11" fmla="*/ 6097 w 859776"/>
              <a:gd name="connsiteY11" fmla="*/ 673624 h 1273231"/>
              <a:gd name="connsiteX0" fmla="*/ 6097 w 863219"/>
              <a:gd name="connsiteY0" fmla="*/ 673624 h 1273231"/>
              <a:gd name="connsiteX1" fmla="*/ 112491 w 863219"/>
              <a:gd name="connsiteY1" fmla="*/ 471694 h 1273231"/>
              <a:gd name="connsiteX2" fmla="*/ 94775 w 863219"/>
              <a:gd name="connsiteY2" fmla="*/ 159750 h 1273231"/>
              <a:gd name="connsiteX3" fmla="*/ 229458 w 863219"/>
              <a:gd name="connsiteY3" fmla="*/ 14494 h 1273231"/>
              <a:gd name="connsiteX4" fmla="*/ 580264 w 863219"/>
              <a:gd name="connsiteY4" fmla="*/ 3826 h 1273231"/>
              <a:gd name="connsiteX5" fmla="*/ 736188 w 863219"/>
              <a:gd name="connsiteY5" fmla="*/ 195183 h 1273231"/>
              <a:gd name="connsiteX6" fmla="*/ 837750 w 863219"/>
              <a:gd name="connsiteY6" fmla="*/ 911367 h 1273231"/>
              <a:gd name="connsiteX7" fmla="*/ 795891 w 863219"/>
              <a:gd name="connsiteY7" fmla="*/ 1213658 h 1273231"/>
              <a:gd name="connsiteX8" fmla="*/ 248636 w 863219"/>
              <a:gd name="connsiteY8" fmla="*/ 1257509 h 1273231"/>
              <a:gd name="connsiteX9" fmla="*/ 133732 w 863219"/>
              <a:gd name="connsiteY9" fmla="*/ 1021001 h 1273231"/>
              <a:gd name="connsiteX10" fmla="*/ 126588 w 863219"/>
              <a:gd name="connsiteY10" fmla="*/ 606378 h 1273231"/>
              <a:gd name="connsiteX11" fmla="*/ 6097 w 863219"/>
              <a:gd name="connsiteY11" fmla="*/ 673624 h 1273231"/>
              <a:gd name="connsiteX0" fmla="*/ 6097 w 865261"/>
              <a:gd name="connsiteY0" fmla="*/ 673624 h 1271255"/>
              <a:gd name="connsiteX1" fmla="*/ 112491 w 865261"/>
              <a:gd name="connsiteY1" fmla="*/ 471694 h 1271255"/>
              <a:gd name="connsiteX2" fmla="*/ 94775 w 865261"/>
              <a:gd name="connsiteY2" fmla="*/ 159750 h 1271255"/>
              <a:gd name="connsiteX3" fmla="*/ 229458 w 865261"/>
              <a:gd name="connsiteY3" fmla="*/ 14494 h 1271255"/>
              <a:gd name="connsiteX4" fmla="*/ 580264 w 865261"/>
              <a:gd name="connsiteY4" fmla="*/ 3826 h 1271255"/>
              <a:gd name="connsiteX5" fmla="*/ 736188 w 865261"/>
              <a:gd name="connsiteY5" fmla="*/ 195183 h 1271255"/>
              <a:gd name="connsiteX6" fmla="*/ 841141 w 865261"/>
              <a:gd name="connsiteY6" fmla="*/ 970003 h 1271255"/>
              <a:gd name="connsiteX7" fmla="*/ 795891 w 865261"/>
              <a:gd name="connsiteY7" fmla="*/ 1213658 h 1271255"/>
              <a:gd name="connsiteX8" fmla="*/ 248636 w 865261"/>
              <a:gd name="connsiteY8" fmla="*/ 1257509 h 1271255"/>
              <a:gd name="connsiteX9" fmla="*/ 133732 w 865261"/>
              <a:gd name="connsiteY9" fmla="*/ 1021001 h 1271255"/>
              <a:gd name="connsiteX10" fmla="*/ 126588 w 865261"/>
              <a:gd name="connsiteY10" fmla="*/ 606378 h 1271255"/>
              <a:gd name="connsiteX11" fmla="*/ 6097 w 865261"/>
              <a:gd name="connsiteY11" fmla="*/ 673624 h 1271255"/>
              <a:gd name="connsiteX0" fmla="*/ 6097 w 860021"/>
              <a:gd name="connsiteY0" fmla="*/ 673624 h 1279428"/>
              <a:gd name="connsiteX1" fmla="*/ 112491 w 860021"/>
              <a:gd name="connsiteY1" fmla="*/ 471694 h 1279428"/>
              <a:gd name="connsiteX2" fmla="*/ 94775 w 860021"/>
              <a:gd name="connsiteY2" fmla="*/ 159750 h 1279428"/>
              <a:gd name="connsiteX3" fmla="*/ 229458 w 860021"/>
              <a:gd name="connsiteY3" fmla="*/ 14494 h 1279428"/>
              <a:gd name="connsiteX4" fmla="*/ 580264 w 860021"/>
              <a:gd name="connsiteY4" fmla="*/ 3826 h 1279428"/>
              <a:gd name="connsiteX5" fmla="*/ 736188 w 860021"/>
              <a:gd name="connsiteY5" fmla="*/ 195183 h 1279428"/>
              <a:gd name="connsiteX6" fmla="*/ 841141 w 860021"/>
              <a:gd name="connsiteY6" fmla="*/ 970003 h 1279428"/>
              <a:gd name="connsiteX7" fmla="*/ 797210 w 860021"/>
              <a:gd name="connsiteY7" fmla="*/ 1236461 h 1279428"/>
              <a:gd name="connsiteX8" fmla="*/ 248636 w 860021"/>
              <a:gd name="connsiteY8" fmla="*/ 1257509 h 1279428"/>
              <a:gd name="connsiteX9" fmla="*/ 133732 w 860021"/>
              <a:gd name="connsiteY9" fmla="*/ 1021001 h 1279428"/>
              <a:gd name="connsiteX10" fmla="*/ 126588 w 860021"/>
              <a:gd name="connsiteY10" fmla="*/ 606378 h 1279428"/>
              <a:gd name="connsiteX11" fmla="*/ 6097 w 860021"/>
              <a:gd name="connsiteY11" fmla="*/ 673624 h 1279428"/>
              <a:gd name="connsiteX0" fmla="*/ 6097 w 860380"/>
              <a:gd name="connsiteY0" fmla="*/ 679490 h 1285294"/>
              <a:gd name="connsiteX1" fmla="*/ 112491 w 860380"/>
              <a:gd name="connsiteY1" fmla="*/ 477560 h 1285294"/>
              <a:gd name="connsiteX2" fmla="*/ 94775 w 860380"/>
              <a:gd name="connsiteY2" fmla="*/ 165616 h 1285294"/>
              <a:gd name="connsiteX3" fmla="*/ 229458 w 860380"/>
              <a:gd name="connsiteY3" fmla="*/ 20360 h 1285294"/>
              <a:gd name="connsiteX4" fmla="*/ 580264 w 860380"/>
              <a:gd name="connsiteY4" fmla="*/ 9692 h 1285294"/>
              <a:gd name="connsiteX5" fmla="*/ 730442 w 860380"/>
              <a:gd name="connsiteY5" fmla="*/ 165383 h 1285294"/>
              <a:gd name="connsiteX6" fmla="*/ 841141 w 860380"/>
              <a:gd name="connsiteY6" fmla="*/ 975869 h 1285294"/>
              <a:gd name="connsiteX7" fmla="*/ 797210 w 860380"/>
              <a:gd name="connsiteY7" fmla="*/ 1242327 h 1285294"/>
              <a:gd name="connsiteX8" fmla="*/ 248636 w 860380"/>
              <a:gd name="connsiteY8" fmla="*/ 1263375 h 1285294"/>
              <a:gd name="connsiteX9" fmla="*/ 133732 w 860380"/>
              <a:gd name="connsiteY9" fmla="*/ 1026867 h 1285294"/>
              <a:gd name="connsiteX10" fmla="*/ 126588 w 860380"/>
              <a:gd name="connsiteY10" fmla="*/ 612244 h 1285294"/>
              <a:gd name="connsiteX11" fmla="*/ 6097 w 860380"/>
              <a:gd name="connsiteY11" fmla="*/ 679490 h 1285294"/>
              <a:gd name="connsiteX0" fmla="*/ 6097 w 881639"/>
              <a:gd name="connsiteY0" fmla="*/ 679490 h 1286194"/>
              <a:gd name="connsiteX1" fmla="*/ 112491 w 881639"/>
              <a:gd name="connsiteY1" fmla="*/ 477560 h 1286194"/>
              <a:gd name="connsiteX2" fmla="*/ 94775 w 881639"/>
              <a:gd name="connsiteY2" fmla="*/ 165616 h 1286194"/>
              <a:gd name="connsiteX3" fmla="*/ 229458 w 881639"/>
              <a:gd name="connsiteY3" fmla="*/ 20360 h 1286194"/>
              <a:gd name="connsiteX4" fmla="*/ 580264 w 881639"/>
              <a:gd name="connsiteY4" fmla="*/ 9692 h 1286194"/>
              <a:gd name="connsiteX5" fmla="*/ 730442 w 881639"/>
              <a:gd name="connsiteY5" fmla="*/ 165383 h 1286194"/>
              <a:gd name="connsiteX6" fmla="*/ 873260 w 881639"/>
              <a:gd name="connsiteY6" fmla="*/ 958078 h 1286194"/>
              <a:gd name="connsiteX7" fmla="*/ 797210 w 881639"/>
              <a:gd name="connsiteY7" fmla="*/ 1242327 h 1286194"/>
              <a:gd name="connsiteX8" fmla="*/ 248636 w 881639"/>
              <a:gd name="connsiteY8" fmla="*/ 1263375 h 1286194"/>
              <a:gd name="connsiteX9" fmla="*/ 133732 w 881639"/>
              <a:gd name="connsiteY9" fmla="*/ 1026867 h 1286194"/>
              <a:gd name="connsiteX10" fmla="*/ 126588 w 881639"/>
              <a:gd name="connsiteY10" fmla="*/ 612244 h 1286194"/>
              <a:gd name="connsiteX11" fmla="*/ 6097 w 881639"/>
              <a:gd name="connsiteY11" fmla="*/ 679490 h 1286194"/>
              <a:gd name="connsiteX0" fmla="*/ 6216 w 881758"/>
              <a:gd name="connsiteY0" fmla="*/ 679490 h 1286194"/>
              <a:gd name="connsiteX1" fmla="*/ 110067 w 881758"/>
              <a:gd name="connsiteY1" fmla="*/ 369894 h 1286194"/>
              <a:gd name="connsiteX2" fmla="*/ 94894 w 881758"/>
              <a:gd name="connsiteY2" fmla="*/ 165616 h 1286194"/>
              <a:gd name="connsiteX3" fmla="*/ 229577 w 881758"/>
              <a:gd name="connsiteY3" fmla="*/ 20360 h 1286194"/>
              <a:gd name="connsiteX4" fmla="*/ 580383 w 881758"/>
              <a:gd name="connsiteY4" fmla="*/ 9692 h 1286194"/>
              <a:gd name="connsiteX5" fmla="*/ 730561 w 881758"/>
              <a:gd name="connsiteY5" fmla="*/ 165383 h 1286194"/>
              <a:gd name="connsiteX6" fmla="*/ 873379 w 881758"/>
              <a:gd name="connsiteY6" fmla="*/ 958078 h 1286194"/>
              <a:gd name="connsiteX7" fmla="*/ 797329 w 881758"/>
              <a:gd name="connsiteY7" fmla="*/ 1242327 h 1286194"/>
              <a:gd name="connsiteX8" fmla="*/ 248755 w 881758"/>
              <a:gd name="connsiteY8" fmla="*/ 1263375 h 1286194"/>
              <a:gd name="connsiteX9" fmla="*/ 133851 w 881758"/>
              <a:gd name="connsiteY9" fmla="*/ 1026867 h 1286194"/>
              <a:gd name="connsiteX10" fmla="*/ 126707 w 881758"/>
              <a:gd name="connsiteY10" fmla="*/ 612244 h 1286194"/>
              <a:gd name="connsiteX11" fmla="*/ 6216 w 881758"/>
              <a:gd name="connsiteY11" fmla="*/ 679490 h 1286194"/>
              <a:gd name="connsiteX0" fmla="*/ 6216 w 881758"/>
              <a:gd name="connsiteY0" fmla="*/ 679490 h 1286194"/>
              <a:gd name="connsiteX1" fmla="*/ 110067 w 881758"/>
              <a:gd name="connsiteY1" fmla="*/ 369894 h 1286194"/>
              <a:gd name="connsiteX2" fmla="*/ 94894 w 881758"/>
              <a:gd name="connsiteY2" fmla="*/ 165616 h 1286194"/>
              <a:gd name="connsiteX3" fmla="*/ 229577 w 881758"/>
              <a:gd name="connsiteY3" fmla="*/ 20360 h 1286194"/>
              <a:gd name="connsiteX4" fmla="*/ 580383 w 881758"/>
              <a:gd name="connsiteY4" fmla="*/ 9692 h 1286194"/>
              <a:gd name="connsiteX5" fmla="*/ 730561 w 881758"/>
              <a:gd name="connsiteY5" fmla="*/ 165383 h 1286194"/>
              <a:gd name="connsiteX6" fmla="*/ 873379 w 881758"/>
              <a:gd name="connsiteY6" fmla="*/ 958078 h 1286194"/>
              <a:gd name="connsiteX7" fmla="*/ 797329 w 881758"/>
              <a:gd name="connsiteY7" fmla="*/ 1242327 h 1286194"/>
              <a:gd name="connsiteX8" fmla="*/ 248755 w 881758"/>
              <a:gd name="connsiteY8" fmla="*/ 1263375 h 1286194"/>
              <a:gd name="connsiteX9" fmla="*/ 133851 w 881758"/>
              <a:gd name="connsiteY9" fmla="*/ 1026867 h 1286194"/>
              <a:gd name="connsiteX10" fmla="*/ 138858 w 881758"/>
              <a:gd name="connsiteY10" fmla="*/ 503910 h 1286194"/>
              <a:gd name="connsiteX11" fmla="*/ 6216 w 881758"/>
              <a:gd name="connsiteY11" fmla="*/ 679490 h 1286194"/>
              <a:gd name="connsiteX0" fmla="*/ 6961 w 868563"/>
              <a:gd name="connsiteY0" fmla="*/ 538413 h 1286194"/>
              <a:gd name="connsiteX1" fmla="*/ 96872 w 868563"/>
              <a:gd name="connsiteY1" fmla="*/ 369894 h 1286194"/>
              <a:gd name="connsiteX2" fmla="*/ 81699 w 868563"/>
              <a:gd name="connsiteY2" fmla="*/ 165616 h 1286194"/>
              <a:gd name="connsiteX3" fmla="*/ 216382 w 868563"/>
              <a:gd name="connsiteY3" fmla="*/ 20360 h 1286194"/>
              <a:gd name="connsiteX4" fmla="*/ 567188 w 868563"/>
              <a:gd name="connsiteY4" fmla="*/ 9692 h 1286194"/>
              <a:gd name="connsiteX5" fmla="*/ 717366 w 868563"/>
              <a:gd name="connsiteY5" fmla="*/ 165383 h 1286194"/>
              <a:gd name="connsiteX6" fmla="*/ 860184 w 868563"/>
              <a:gd name="connsiteY6" fmla="*/ 958078 h 1286194"/>
              <a:gd name="connsiteX7" fmla="*/ 784134 w 868563"/>
              <a:gd name="connsiteY7" fmla="*/ 1242327 h 1286194"/>
              <a:gd name="connsiteX8" fmla="*/ 235560 w 868563"/>
              <a:gd name="connsiteY8" fmla="*/ 1263375 h 1286194"/>
              <a:gd name="connsiteX9" fmla="*/ 120656 w 868563"/>
              <a:gd name="connsiteY9" fmla="*/ 1026867 h 1286194"/>
              <a:gd name="connsiteX10" fmla="*/ 125663 w 868563"/>
              <a:gd name="connsiteY10" fmla="*/ 503910 h 1286194"/>
              <a:gd name="connsiteX11" fmla="*/ 6961 w 868563"/>
              <a:gd name="connsiteY11" fmla="*/ 538413 h 1286194"/>
              <a:gd name="connsiteX0" fmla="*/ 6961 w 867791"/>
              <a:gd name="connsiteY0" fmla="*/ 538413 h 1312892"/>
              <a:gd name="connsiteX1" fmla="*/ 96872 w 867791"/>
              <a:gd name="connsiteY1" fmla="*/ 369894 h 1312892"/>
              <a:gd name="connsiteX2" fmla="*/ 81699 w 867791"/>
              <a:gd name="connsiteY2" fmla="*/ 165616 h 1312892"/>
              <a:gd name="connsiteX3" fmla="*/ 216382 w 867791"/>
              <a:gd name="connsiteY3" fmla="*/ 20360 h 1312892"/>
              <a:gd name="connsiteX4" fmla="*/ 567188 w 867791"/>
              <a:gd name="connsiteY4" fmla="*/ 9692 h 1312892"/>
              <a:gd name="connsiteX5" fmla="*/ 717366 w 867791"/>
              <a:gd name="connsiteY5" fmla="*/ 165383 h 1312892"/>
              <a:gd name="connsiteX6" fmla="*/ 860184 w 867791"/>
              <a:gd name="connsiteY6" fmla="*/ 958078 h 1312892"/>
              <a:gd name="connsiteX7" fmla="*/ 784134 w 867791"/>
              <a:gd name="connsiteY7" fmla="*/ 1242327 h 1312892"/>
              <a:gd name="connsiteX8" fmla="*/ 256000 w 867791"/>
              <a:gd name="connsiteY8" fmla="*/ 1298372 h 1312892"/>
              <a:gd name="connsiteX9" fmla="*/ 120656 w 867791"/>
              <a:gd name="connsiteY9" fmla="*/ 1026867 h 1312892"/>
              <a:gd name="connsiteX10" fmla="*/ 125663 w 867791"/>
              <a:gd name="connsiteY10" fmla="*/ 503910 h 1312892"/>
              <a:gd name="connsiteX11" fmla="*/ 6961 w 867791"/>
              <a:gd name="connsiteY11" fmla="*/ 538413 h 1312892"/>
              <a:gd name="connsiteX0" fmla="*/ 6961 w 867791"/>
              <a:gd name="connsiteY0" fmla="*/ 538413 h 1313923"/>
              <a:gd name="connsiteX1" fmla="*/ 96872 w 867791"/>
              <a:gd name="connsiteY1" fmla="*/ 369894 h 1313923"/>
              <a:gd name="connsiteX2" fmla="*/ 81699 w 867791"/>
              <a:gd name="connsiteY2" fmla="*/ 165616 h 1313923"/>
              <a:gd name="connsiteX3" fmla="*/ 216382 w 867791"/>
              <a:gd name="connsiteY3" fmla="*/ 20360 h 1313923"/>
              <a:gd name="connsiteX4" fmla="*/ 567188 w 867791"/>
              <a:gd name="connsiteY4" fmla="*/ 9692 h 1313923"/>
              <a:gd name="connsiteX5" fmla="*/ 717366 w 867791"/>
              <a:gd name="connsiteY5" fmla="*/ 165383 h 1313923"/>
              <a:gd name="connsiteX6" fmla="*/ 860184 w 867791"/>
              <a:gd name="connsiteY6" fmla="*/ 958078 h 1313923"/>
              <a:gd name="connsiteX7" fmla="*/ 784134 w 867791"/>
              <a:gd name="connsiteY7" fmla="*/ 1242327 h 1313923"/>
              <a:gd name="connsiteX8" fmla="*/ 256000 w 867791"/>
              <a:gd name="connsiteY8" fmla="*/ 1298372 h 1313923"/>
              <a:gd name="connsiteX9" fmla="*/ 145617 w 867791"/>
              <a:gd name="connsiteY9" fmla="*/ 1012668 h 1313923"/>
              <a:gd name="connsiteX10" fmla="*/ 125663 w 867791"/>
              <a:gd name="connsiteY10" fmla="*/ 503910 h 1313923"/>
              <a:gd name="connsiteX11" fmla="*/ 6961 w 867791"/>
              <a:gd name="connsiteY11" fmla="*/ 538413 h 1313923"/>
              <a:gd name="connsiteX0" fmla="*/ 6961 w 867791"/>
              <a:gd name="connsiteY0" fmla="*/ 538413 h 1310173"/>
              <a:gd name="connsiteX1" fmla="*/ 96872 w 867791"/>
              <a:gd name="connsiteY1" fmla="*/ 369894 h 1310173"/>
              <a:gd name="connsiteX2" fmla="*/ 81699 w 867791"/>
              <a:gd name="connsiteY2" fmla="*/ 165616 h 1310173"/>
              <a:gd name="connsiteX3" fmla="*/ 216382 w 867791"/>
              <a:gd name="connsiteY3" fmla="*/ 20360 h 1310173"/>
              <a:gd name="connsiteX4" fmla="*/ 567188 w 867791"/>
              <a:gd name="connsiteY4" fmla="*/ 9692 h 1310173"/>
              <a:gd name="connsiteX5" fmla="*/ 717366 w 867791"/>
              <a:gd name="connsiteY5" fmla="*/ 165383 h 1310173"/>
              <a:gd name="connsiteX6" fmla="*/ 860184 w 867791"/>
              <a:gd name="connsiteY6" fmla="*/ 958078 h 1310173"/>
              <a:gd name="connsiteX7" fmla="*/ 784134 w 867791"/>
              <a:gd name="connsiteY7" fmla="*/ 1242327 h 1310173"/>
              <a:gd name="connsiteX8" fmla="*/ 256000 w 867791"/>
              <a:gd name="connsiteY8" fmla="*/ 1298372 h 1310173"/>
              <a:gd name="connsiteX9" fmla="*/ 155978 w 867791"/>
              <a:gd name="connsiteY9" fmla="*/ 1064454 h 1310173"/>
              <a:gd name="connsiteX10" fmla="*/ 125663 w 867791"/>
              <a:gd name="connsiteY10" fmla="*/ 503910 h 1310173"/>
              <a:gd name="connsiteX11" fmla="*/ 6961 w 867791"/>
              <a:gd name="connsiteY11" fmla="*/ 538413 h 1310173"/>
              <a:gd name="connsiteX0" fmla="*/ 6961 w 867791"/>
              <a:gd name="connsiteY0" fmla="*/ 538413 h 1309445"/>
              <a:gd name="connsiteX1" fmla="*/ 96872 w 867791"/>
              <a:gd name="connsiteY1" fmla="*/ 369894 h 1309445"/>
              <a:gd name="connsiteX2" fmla="*/ 81699 w 867791"/>
              <a:gd name="connsiteY2" fmla="*/ 165616 h 1309445"/>
              <a:gd name="connsiteX3" fmla="*/ 216382 w 867791"/>
              <a:gd name="connsiteY3" fmla="*/ 20360 h 1309445"/>
              <a:gd name="connsiteX4" fmla="*/ 567188 w 867791"/>
              <a:gd name="connsiteY4" fmla="*/ 9692 h 1309445"/>
              <a:gd name="connsiteX5" fmla="*/ 717366 w 867791"/>
              <a:gd name="connsiteY5" fmla="*/ 165383 h 1309445"/>
              <a:gd name="connsiteX6" fmla="*/ 860184 w 867791"/>
              <a:gd name="connsiteY6" fmla="*/ 958078 h 1309445"/>
              <a:gd name="connsiteX7" fmla="*/ 784134 w 867791"/>
              <a:gd name="connsiteY7" fmla="*/ 1242327 h 1309445"/>
              <a:gd name="connsiteX8" fmla="*/ 256000 w 867791"/>
              <a:gd name="connsiteY8" fmla="*/ 1298372 h 1309445"/>
              <a:gd name="connsiteX9" fmla="*/ 149196 w 867791"/>
              <a:gd name="connsiteY9" fmla="*/ 1074561 h 1309445"/>
              <a:gd name="connsiteX10" fmla="*/ 125663 w 867791"/>
              <a:gd name="connsiteY10" fmla="*/ 503910 h 1309445"/>
              <a:gd name="connsiteX11" fmla="*/ 6961 w 867791"/>
              <a:gd name="connsiteY11" fmla="*/ 538413 h 1309445"/>
              <a:gd name="connsiteX0" fmla="*/ 6961 w 867791"/>
              <a:gd name="connsiteY0" fmla="*/ 538413 h 1309445"/>
              <a:gd name="connsiteX1" fmla="*/ 96872 w 867791"/>
              <a:gd name="connsiteY1" fmla="*/ 369894 h 1309445"/>
              <a:gd name="connsiteX2" fmla="*/ 81699 w 867791"/>
              <a:gd name="connsiteY2" fmla="*/ 165616 h 1309445"/>
              <a:gd name="connsiteX3" fmla="*/ 216382 w 867791"/>
              <a:gd name="connsiteY3" fmla="*/ 20360 h 1309445"/>
              <a:gd name="connsiteX4" fmla="*/ 567188 w 867791"/>
              <a:gd name="connsiteY4" fmla="*/ 9692 h 1309445"/>
              <a:gd name="connsiteX5" fmla="*/ 717366 w 867791"/>
              <a:gd name="connsiteY5" fmla="*/ 165383 h 1309445"/>
              <a:gd name="connsiteX6" fmla="*/ 860184 w 867791"/>
              <a:gd name="connsiteY6" fmla="*/ 958078 h 1309445"/>
              <a:gd name="connsiteX7" fmla="*/ 784134 w 867791"/>
              <a:gd name="connsiteY7" fmla="*/ 1242327 h 1309445"/>
              <a:gd name="connsiteX8" fmla="*/ 256000 w 867791"/>
              <a:gd name="connsiteY8" fmla="*/ 1298372 h 1309445"/>
              <a:gd name="connsiteX9" fmla="*/ 149196 w 867791"/>
              <a:gd name="connsiteY9" fmla="*/ 1074561 h 1309445"/>
              <a:gd name="connsiteX10" fmla="*/ 125663 w 867791"/>
              <a:gd name="connsiteY10" fmla="*/ 503910 h 1309445"/>
              <a:gd name="connsiteX11" fmla="*/ 6961 w 867791"/>
              <a:gd name="connsiteY11" fmla="*/ 538413 h 1309445"/>
              <a:gd name="connsiteX0" fmla="*/ 6961 w 867791"/>
              <a:gd name="connsiteY0" fmla="*/ 538413 h 1309445"/>
              <a:gd name="connsiteX1" fmla="*/ 96872 w 867791"/>
              <a:gd name="connsiteY1" fmla="*/ 369894 h 1309445"/>
              <a:gd name="connsiteX2" fmla="*/ 81699 w 867791"/>
              <a:gd name="connsiteY2" fmla="*/ 165616 h 1309445"/>
              <a:gd name="connsiteX3" fmla="*/ 216382 w 867791"/>
              <a:gd name="connsiteY3" fmla="*/ 20360 h 1309445"/>
              <a:gd name="connsiteX4" fmla="*/ 567188 w 867791"/>
              <a:gd name="connsiteY4" fmla="*/ 9692 h 1309445"/>
              <a:gd name="connsiteX5" fmla="*/ 717366 w 867791"/>
              <a:gd name="connsiteY5" fmla="*/ 165383 h 1309445"/>
              <a:gd name="connsiteX6" fmla="*/ 860184 w 867791"/>
              <a:gd name="connsiteY6" fmla="*/ 958078 h 1309445"/>
              <a:gd name="connsiteX7" fmla="*/ 784134 w 867791"/>
              <a:gd name="connsiteY7" fmla="*/ 1242327 h 1309445"/>
              <a:gd name="connsiteX8" fmla="*/ 256000 w 867791"/>
              <a:gd name="connsiteY8" fmla="*/ 1298372 h 1309445"/>
              <a:gd name="connsiteX9" fmla="*/ 149196 w 867791"/>
              <a:gd name="connsiteY9" fmla="*/ 1074561 h 1309445"/>
              <a:gd name="connsiteX10" fmla="*/ 125663 w 867791"/>
              <a:gd name="connsiteY10" fmla="*/ 503910 h 1309445"/>
              <a:gd name="connsiteX11" fmla="*/ 6961 w 867791"/>
              <a:gd name="connsiteY11" fmla="*/ 538413 h 1309445"/>
              <a:gd name="connsiteX0" fmla="*/ 6961 w 867791"/>
              <a:gd name="connsiteY0" fmla="*/ 538413 h 1306197"/>
              <a:gd name="connsiteX1" fmla="*/ 96872 w 867791"/>
              <a:gd name="connsiteY1" fmla="*/ 369894 h 1306197"/>
              <a:gd name="connsiteX2" fmla="*/ 81699 w 867791"/>
              <a:gd name="connsiteY2" fmla="*/ 165616 h 1306197"/>
              <a:gd name="connsiteX3" fmla="*/ 216382 w 867791"/>
              <a:gd name="connsiteY3" fmla="*/ 20360 h 1306197"/>
              <a:gd name="connsiteX4" fmla="*/ 567188 w 867791"/>
              <a:gd name="connsiteY4" fmla="*/ 9692 h 1306197"/>
              <a:gd name="connsiteX5" fmla="*/ 717366 w 867791"/>
              <a:gd name="connsiteY5" fmla="*/ 165383 h 1306197"/>
              <a:gd name="connsiteX6" fmla="*/ 860184 w 867791"/>
              <a:gd name="connsiteY6" fmla="*/ 958078 h 1306197"/>
              <a:gd name="connsiteX7" fmla="*/ 784134 w 867791"/>
              <a:gd name="connsiteY7" fmla="*/ 1242327 h 1306197"/>
              <a:gd name="connsiteX8" fmla="*/ 256000 w 867791"/>
              <a:gd name="connsiteY8" fmla="*/ 1298372 h 1306197"/>
              <a:gd name="connsiteX9" fmla="*/ 155507 w 867791"/>
              <a:gd name="connsiteY9" fmla="*/ 1120000 h 1306197"/>
              <a:gd name="connsiteX10" fmla="*/ 125663 w 867791"/>
              <a:gd name="connsiteY10" fmla="*/ 503910 h 1306197"/>
              <a:gd name="connsiteX11" fmla="*/ 6961 w 867791"/>
              <a:gd name="connsiteY11" fmla="*/ 538413 h 1306197"/>
              <a:gd name="connsiteX0" fmla="*/ 6961 w 867791"/>
              <a:gd name="connsiteY0" fmla="*/ 541531 h 1309315"/>
              <a:gd name="connsiteX1" fmla="*/ 96872 w 867791"/>
              <a:gd name="connsiteY1" fmla="*/ 373012 h 1309315"/>
              <a:gd name="connsiteX2" fmla="*/ 80003 w 867791"/>
              <a:gd name="connsiteY2" fmla="*/ 139416 h 1309315"/>
              <a:gd name="connsiteX3" fmla="*/ 216382 w 867791"/>
              <a:gd name="connsiteY3" fmla="*/ 23478 h 1309315"/>
              <a:gd name="connsiteX4" fmla="*/ 567188 w 867791"/>
              <a:gd name="connsiteY4" fmla="*/ 12810 h 1309315"/>
              <a:gd name="connsiteX5" fmla="*/ 717366 w 867791"/>
              <a:gd name="connsiteY5" fmla="*/ 168501 h 1309315"/>
              <a:gd name="connsiteX6" fmla="*/ 860184 w 867791"/>
              <a:gd name="connsiteY6" fmla="*/ 961196 h 1309315"/>
              <a:gd name="connsiteX7" fmla="*/ 784134 w 867791"/>
              <a:gd name="connsiteY7" fmla="*/ 1245445 h 1309315"/>
              <a:gd name="connsiteX8" fmla="*/ 256000 w 867791"/>
              <a:gd name="connsiteY8" fmla="*/ 1301490 h 1309315"/>
              <a:gd name="connsiteX9" fmla="*/ 155507 w 867791"/>
              <a:gd name="connsiteY9" fmla="*/ 1123118 h 1309315"/>
              <a:gd name="connsiteX10" fmla="*/ 125663 w 867791"/>
              <a:gd name="connsiteY10" fmla="*/ 507028 h 1309315"/>
              <a:gd name="connsiteX11" fmla="*/ 6961 w 867791"/>
              <a:gd name="connsiteY11" fmla="*/ 541531 h 1309315"/>
              <a:gd name="connsiteX0" fmla="*/ 6961 w 867791"/>
              <a:gd name="connsiteY0" fmla="*/ 541531 h 1309315"/>
              <a:gd name="connsiteX1" fmla="*/ 96872 w 867791"/>
              <a:gd name="connsiteY1" fmla="*/ 373012 h 1309315"/>
              <a:gd name="connsiteX2" fmla="*/ 80003 w 867791"/>
              <a:gd name="connsiteY2" fmla="*/ 139416 h 1309315"/>
              <a:gd name="connsiteX3" fmla="*/ 216382 w 867791"/>
              <a:gd name="connsiteY3" fmla="*/ 23478 h 1309315"/>
              <a:gd name="connsiteX4" fmla="*/ 567188 w 867791"/>
              <a:gd name="connsiteY4" fmla="*/ 12810 h 1309315"/>
              <a:gd name="connsiteX5" fmla="*/ 717366 w 867791"/>
              <a:gd name="connsiteY5" fmla="*/ 168501 h 1309315"/>
              <a:gd name="connsiteX6" fmla="*/ 860184 w 867791"/>
              <a:gd name="connsiteY6" fmla="*/ 961196 h 1309315"/>
              <a:gd name="connsiteX7" fmla="*/ 784134 w 867791"/>
              <a:gd name="connsiteY7" fmla="*/ 1245445 h 1309315"/>
              <a:gd name="connsiteX8" fmla="*/ 256000 w 867791"/>
              <a:gd name="connsiteY8" fmla="*/ 1301490 h 1309315"/>
              <a:gd name="connsiteX9" fmla="*/ 155507 w 867791"/>
              <a:gd name="connsiteY9" fmla="*/ 1123118 h 1309315"/>
              <a:gd name="connsiteX10" fmla="*/ 125663 w 867791"/>
              <a:gd name="connsiteY10" fmla="*/ 507028 h 1309315"/>
              <a:gd name="connsiteX11" fmla="*/ 6961 w 867791"/>
              <a:gd name="connsiteY11" fmla="*/ 541531 h 1309315"/>
              <a:gd name="connsiteX0" fmla="*/ 6961 w 867791"/>
              <a:gd name="connsiteY0" fmla="*/ 539700 h 1307484"/>
              <a:gd name="connsiteX1" fmla="*/ 96872 w 867791"/>
              <a:gd name="connsiteY1" fmla="*/ 371181 h 1307484"/>
              <a:gd name="connsiteX2" fmla="*/ 77366 w 867791"/>
              <a:gd name="connsiteY2" fmla="*/ 91980 h 1307484"/>
              <a:gd name="connsiteX3" fmla="*/ 216382 w 867791"/>
              <a:gd name="connsiteY3" fmla="*/ 21647 h 1307484"/>
              <a:gd name="connsiteX4" fmla="*/ 567188 w 867791"/>
              <a:gd name="connsiteY4" fmla="*/ 10979 h 1307484"/>
              <a:gd name="connsiteX5" fmla="*/ 717366 w 867791"/>
              <a:gd name="connsiteY5" fmla="*/ 166670 h 1307484"/>
              <a:gd name="connsiteX6" fmla="*/ 860184 w 867791"/>
              <a:gd name="connsiteY6" fmla="*/ 959365 h 1307484"/>
              <a:gd name="connsiteX7" fmla="*/ 784134 w 867791"/>
              <a:gd name="connsiteY7" fmla="*/ 1243614 h 1307484"/>
              <a:gd name="connsiteX8" fmla="*/ 256000 w 867791"/>
              <a:gd name="connsiteY8" fmla="*/ 1299659 h 1307484"/>
              <a:gd name="connsiteX9" fmla="*/ 155507 w 867791"/>
              <a:gd name="connsiteY9" fmla="*/ 1121287 h 1307484"/>
              <a:gd name="connsiteX10" fmla="*/ 125663 w 867791"/>
              <a:gd name="connsiteY10" fmla="*/ 505197 h 1307484"/>
              <a:gd name="connsiteX11" fmla="*/ 6961 w 867791"/>
              <a:gd name="connsiteY11" fmla="*/ 539700 h 1307484"/>
              <a:gd name="connsiteX0" fmla="*/ 6961 w 867791"/>
              <a:gd name="connsiteY0" fmla="*/ 550995 h 1318779"/>
              <a:gd name="connsiteX1" fmla="*/ 96872 w 867791"/>
              <a:gd name="connsiteY1" fmla="*/ 382476 h 1318779"/>
              <a:gd name="connsiteX2" fmla="*/ 77366 w 867791"/>
              <a:gd name="connsiteY2" fmla="*/ 103275 h 1318779"/>
              <a:gd name="connsiteX3" fmla="*/ 229757 w 867791"/>
              <a:gd name="connsiteY3" fmla="*/ 9471 h 1318779"/>
              <a:gd name="connsiteX4" fmla="*/ 567188 w 867791"/>
              <a:gd name="connsiteY4" fmla="*/ 22274 h 1318779"/>
              <a:gd name="connsiteX5" fmla="*/ 717366 w 867791"/>
              <a:gd name="connsiteY5" fmla="*/ 177965 h 1318779"/>
              <a:gd name="connsiteX6" fmla="*/ 860184 w 867791"/>
              <a:gd name="connsiteY6" fmla="*/ 970660 h 1318779"/>
              <a:gd name="connsiteX7" fmla="*/ 784134 w 867791"/>
              <a:gd name="connsiteY7" fmla="*/ 1254909 h 1318779"/>
              <a:gd name="connsiteX8" fmla="*/ 256000 w 867791"/>
              <a:gd name="connsiteY8" fmla="*/ 1310954 h 1318779"/>
              <a:gd name="connsiteX9" fmla="*/ 155507 w 867791"/>
              <a:gd name="connsiteY9" fmla="*/ 1132582 h 1318779"/>
              <a:gd name="connsiteX10" fmla="*/ 125663 w 867791"/>
              <a:gd name="connsiteY10" fmla="*/ 516492 h 1318779"/>
              <a:gd name="connsiteX11" fmla="*/ 6961 w 867791"/>
              <a:gd name="connsiteY11" fmla="*/ 550995 h 1318779"/>
              <a:gd name="connsiteX0" fmla="*/ 6961 w 867791"/>
              <a:gd name="connsiteY0" fmla="*/ 560584 h 1328368"/>
              <a:gd name="connsiteX1" fmla="*/ 96872 w 867791"/>
              <a:gd name="connsiteY1" fmla="*/ 392065 h 1328368"/>
              <a:gd name="connsiteX2" fmla="*/ 77366 w 867791"/>
              <a:gd name="connsiteY2" fmla="*/ 112864 h 1328368"/>
              <a:gd name="connsiteX3" fmla="*/ 229757 w 867791"/>
              <a:gd name="connsiteY3" fmla="*/ 19060 h 1328368"/>
              <a:gd name="connsiteX4" fmla="*/ 566246 w 867791"/>
              <a:gd name="connsiteY4" fmla="*/ 15575 h 1328368"/>
              <a:gd name="connsiteX5" fmla="*/ 717366 w 867791"/>
              <a:gd name="connsiteY5" fmla="*/ 187554 h 1328368"/>
              <a:gd name="connsiteX6" fmla="*/ 860184 w 867791"/>
              <a:gd name="connsiteY6" fmla="*/ 980249 h 1328368"/>
              <a:gd name="connsiteX7" fmla="*/ 784134 w 867791"/>
              <a:gd name="connsiteY7" fmla="*/ 1264498 h 1328368"/>
              <a:gd name="connsiteX8" fmla="*/ 256000 w 867791"/>
              <a:gd name="connsiteY8" fmla="*/ 1320543 h 1328368"/>
              <a:gd name="connsiteX9" fmla="*/ 155507 w 867791"/>
              <a:gd name="connsiteY9" fmla="*/ 1142171 h 1328368"/>
              <a:gd name="connsiteX10" fmla="*/ 125663 w 867791"/>
              <a:gd name="connsiteY10" fmla="*/ 526081 h 1328368"/>
              <a:gd name="connsiteX11" fmla="*/ 6961 w 867791"/>
              <a:gd name="connsiteY11" fmla="*/ 560584 h 1328368"/>
              <a:gd name="connsiteX0" fmla="*/ 6961 w 865870"/>
              <a:gd name="connsiteY0" fmla="*/ 560584 h 1328871"/>
              <a:gd name="connsiteX1" fmla="*/ 96872 w 865870"/>
              <a:gd name="connsiteY1" fmla="*/ 392065 h 1328871"/>
              <a:gd name="connsiteX2" fmla="*/ 77366 w 865870"/>
              <a:gd name="connsiteY2" fmla="*/ 112864 h 1328871"/>
              <a:gd name="connsiteX3" fmla="*/ 229757 w 865870"/>
              <a:gd name="connsiteY3" fmla="*/ 19060 h 1328871"/>
              <a:gd name="connsiteX4" fmla="*/ 566246 w 865870"/>
              <a:gd name="connsiteY4" fmla="*/ 15575 h 1328871"/>
              <a:gd name="connsiteX5" fmla="*/ 717366 w 865870"/>
              <a:gd name="connsiteY5" fmla="*/ 187554 h 1328871"/>
              <a:gd name="connsiteX6" fmla="*/ 860184 w 865870"/>
              <a:gd name="connsiteY6" fmla="*/ 980249 h 1328871"/>
              <a:gd name="connsiteX7" fmla="*/ 784134 w 865870"/>
              <a:gd name="connsiteY7" fmla="*/ 1264498 h 1328871"/>
              <a:gd name="connsiteX8" fmla="*/ 314963 w 865870"/>
              <a:gd name="connsiteY8" fmla="*/ 1321127 h 1328871"/>
              <a:gd name="connsiteX9" fmla="*/ 155507 w 865870"/>
              <a:gd name="connsiteY9" fmla="*/ 1142171 h 1328871"/>
              <a:gd name="connsiteX10" fmla="*/ 125663 w 865870"/>
              <a:gd name="connsiteY10" fmla="*/ 526081 h 1328871"/>
              <a:gd name="connsiteX11" fmla="*/ 6961 w 865870"/>
              <a:gd name="connsiteY11" fmla="*/ 560584 h 1328871"/>
              <a:gd name="connsiteX0" fmla="*/ 6961 w 865870"/>
              <a:gd name="connsiteY0" fmla="*/ 560584 h 1328712"/>
              <a:gd name="connsiteX1" fmla="*/ 96872 w 865870"/>
              <a:gd name="connsiteY1" fmla="*/ 392065 h 1328712"/>
              <a:gd name="connsiteX2" fmla="*/ 77366 w 865870"/>
              <a:gd name="connsiteY2" fmla="*/ 112864 h 1328712"/>
              <a:gd name="connsiteX3" fmla="*/ 229757 w 865870"/>
              <a:gd name="connsiteY3" fmla="*/ 19060 h 1328712"/>
              <a:gd name="connsiteX4" fmla="*/ 566246 w 865870"/>
              <a:gd name="connsiteY4" fmla="*/ 15575 h 1328712"/>
              <a:gd name="connsiteX5" fmla="*/ 717366 w 865870"/>
              <a:gd name="connsiteY5" fmla="*/ 187554 h 1328712"/>
              <a:gd name="connsiteX6" fmla="*/ 860184 w 865870"/>
              <a:gd name="connsiteY6" fmla="*/ 980249 h 1328712"/>
              <a:gd name="connsiteX7" fmla="*/ 784134 w 865870"/>
              <a:gd name="connsiteY7" fmla="*/ 1264498 h 1328712"/>
              <a:gd name="connsiteX8" fmla="*/ 314963 w 865870"/>
              <a:gd name="connsiteY8" fmla="*/ 1321127 h 1328712"/>
              <a:gd name="connsiteX9" fmla="*/ 177736 w 865870"/>
              <a:gd name="connsiteY9" fmla="*/ 1144426 h 1328712"/>
              <a:gd name="connsiteX10" fmla="*/ 125663 w 865870"/>
              <a:gd name="connsiteY10" fmla="*/ 526081 h 1328712"/>
              <a:gd name="connsiteX11" fmla="*/ 6961 w 865870"/>
              <a:gd name="connsiteY11" fmla="*/ 560584 h 1328712"/>
              <a:gd name="connsiteX0" fmla="*/ 6961 w 864913"/>
              <a:gd name="connsiteY0" fmla="*/ 560584 h 1327274"/>
              <a:gd name="connsiteX1" fmla="*/ 96872 w 864913"/>
              <a:gd name="connsiteY1" fmla="*/ 392065 h 1327274"/>
              <a:gd name="connsiteX2" fmla="*/ 77366 w 864913"/>
              <a:gd name="connsiteY2" fmla="*/ 112864 h 1327274"/>
              <a:gd name="connsiteX3" fmla="*/ 229757 w 864913"/>
              <a:gd name="connsiteY3" fmla="*/ 19060 h 1327274"/>
              <a:gd name="connsiteX4" fmla="*/ 566246 w 864913"/>
              <a:gd name="connsiteY4" fmla="*/ 15575 h 1327274"/>
              <a:gd name="connsiteX5" fmla="*/ 717366 w 864913"/>
              <a:gd name="connsiteY5" fmla="*/ 187554 h 1327274"/>
              <a:gd name="connsiteX6" fmla="*/ 860184 w 864913"/>
              <a:gd name="connsiteY6" fmla="*/ 980249 h 1327274"/>
              <a:gd name="connsiteX7" fmla="*/ 784134 w 864913"/>
              <a:gd name="connsiteY7" fmla="*/ 1264498 h 1327274"/>
              <a:gd name="connsiteX8" fmla="*/ 351698 w 864913"/>
              <a:gd name="connsiteY8" fmla="*/ 1319456 h 1327274"/>
              <a:gd name="connsiteX9" fmla="*/ 177736 w 864913"/>
              <a:gd name="connsiteY9" fmla="*/ 1144426 h 1327274"/>
              <a:gd name="connsiteX10" fmla="*/ 125663 w 864913"/>
              <a:gd name="connsiteY10" fmla="*/ 526081 h 1327274"/>
              <a:gd name="connsiteX11" fmla="*/ 6961 w 864913"/>
              <a:gd name="connsiteY11" fmla="*/ 560584 h 1327274"/>
              <a:gd name="connsiteX0" fmla="*/ 6961 w 878410"/>
              <a:gd name="connsiteY0" fmla="*/ 560584 h 1325203"/>
              <a:gd name="connsiteX1" fmla="*/ 96872 w 878410"/>
              <a:gd name="connsiteY1" fmla="*/ 392065 h 1325203"/>
              <a:gd name="connsiteX2" fmla="*/ 77366 w 878410"/>
              <a:gd name="connsiteY2" fmla="*/ 112864 h 1325203"/>
              <a:gd name="connsiteX3" fmla="*/ 229757 w 878410"/>
              <a:gd name="connsiteY3" fmla="*/ 19060 h 1325203"/>
              <a:gd name="connsiteX4" fmla="*/ 566246 w 878410"/>
              <a:gd name="connsiteY4" fmla="*/ 15575 h 1325203"/>
              <a:gd name="connsiteX5" fmla="*/ 717366 w 878410"/>
              <a:gd name="connsiteY5" fmla="*/ 187554 h 1325203"/>
              <a:gd name="connsiteX6" fmla="*/ 860184 w 878410"/>
              <a:gd name="connsiteY6" fmla="*/ 980249 h 1325203"/>
              <a:gd name="connsiteX7" fmla="*/ 819942 w 878410"/>
              <a:gd name="connsiteY7" fmla="*/ 1254587 h 1325203"/>
              <a:gd name="connsiteX8" fmla="*/ 351698 w 878410"/>
              <a:gd name="connsiteY8" fmla="*/ 1319456 h 1325203"/>
              <a:gd name="connsiteX9" fmla="*/ 177736 w 878410"/>
              <a:gd name="connsiteY9" fmla="*/ 1144426 h 1325203"/>
              <a:gd name="connsiteX10" fmla="*/ 125663 w 878410"/>
              <a:gd name="connsiteY10" fmla="*/ 526081 h 1325203"/>
              <a:gd name="connsiteX11" fmla="*/ 6961 w 878410"/>
              <a:gd name="connsiteY11" fmla="*/ 560584 h 1325203"/>
              <a:gd name="connsiteX0" fmla="*/ 6961 w 879480"/>
              <a:gd name="connsiteY0" fmla="*/ 560584 h 1324478"/>
              <a:gd name="connsiteX1" fmla="*/ 96872 w 879480"/>
              <a:gd name="connsiteY1" fmla="*/ 392065 h 1324478"/>
              <a:gd name="connsiteX2" fmla="*/ 77366 w 879480"/>
              <a:gd name="connsiteY2" fmla="*/ 112864 h 1324478"/>
              <a:gd name="connsiteX3" fmla="*/ 229757 w 879480"/>
              <a:gd name="connsiteY3" fmla="*/ 19060 h 1324478"/>
              <a:gd name="connsiteX4" fmla="*/ 566246 w 879480"/>
              <a:gd name="connsiteY4" fmla="*/ 15575 h 1324478"/>
              <a:gd name="connsiteX5" fmla="*/ 717366 w 879480"/>
              <a:gd name="connsiteY5" fmla="*/ 187554 h 1324478"/>
              <a:gd name="connsiteX6" fmla="*/ 861931 w 879480"/>
              <a:gd name="connsiteY6" fmla="*/ 1026005 h 1324478"/>
              <a:gd name="connsiteX7" fmla="*/ 819942 w 879480"/>
              <a:gd name="connsiteY7" fmla="*/ 1254587 h 1324478"/>
              <a:gd name="connsiteX8" fmla="*/ 351698 w 879480"/>
              <a:gd name="connsiteY8" fmla="*/ 1319456 h 1324478"/>
              <a:gd name="connsiteX9" fmla="*/ 177736 w 879480"/>
              <a:gd name="connsiteY9" fmla="*/ 1144426 h 1324478"/>
              <a:gd name="connsiteX10" fmla="*/ 125663 w 879480"/>
              <a:gd name="connsiteY10" fmla="*/ 526081 h 1324478"/>
              <a:gd name="connsiteX11" fmla="*/ 6961 w 879480"/>
              <a:gd name="connsiteY11" fmla="*/ 560584 h 1324478"/>
              <a:gd name="connsiteX0" fmla="*/ 6961 w 864502"/>
              <a:gd name="connsiteY0" fmla="*/ 560584 h 1326578"/>
              <a:gd name="connsiteX1" fmla="*/ 96872 w 864502"/>
              <a:gd name="connsiteY1" fmla="*/ 392065 h 1326578"/>
              <a:gd name="connsiteX2" fmla="*/ 77366 w 864502"/>
              <a:gd name="connsiteY2" fmla="*/ 112864 h 1326578"/>
              <a:gd name="connsiteX3" fmla="*/ 229757 w 864502"/>
              <a:gd name="connsiteY3" fmla="*/ 19060 h 1326578"/>
              <a:gd name="connsiteX4" fmla="*/ 566246 w 864502"/>
              <a:gd name="connsiteY4" fmla="*/ 15575 h 1326578"/>
              <a:gd name="connsiteX5" fmla="*/ 717366 w 864502"/>
              <a:gd name="connsiteY5" fmla="*/ 187554 h 1326578"/>
              <a:gd name="connsiteX6" fmla="*/ 861931 w 864502"/>
              <a:gd name="connsiteY6" fmla="*/ 1026005 h 1326578"/>
              <a:gd name="connsiteX7" fmla="*/ 773212 w 864502"/>
              <a:gd name="connsiteY7" fmla="*/ 1266151 h 1326578"/>
              <a:gd name="connsiteX8" fmla="*/ 351698 w 864502"/>
              <a:gd name="connsiteY8" fmla="*/ 1319456 h 1326578"/>
              <a:gd name="connsiteX9" fmla="*/ 177736 w 864502"/>
              <a:gd name="connsiteY9" fmla="*/ 1144426 h 1326578"/>
              <a:gd name="connsiteX10" fmla="*/ 125663 w 864502"/>
              <a:gd name="connsiteY10" fmla="*/ 526081 h 1326578"/>
              <a:gd name="connsiteX11" fmla="*/ 6961 w 864502"/>
              <a:gd name="connsiteY11" fmla="*/ 560584 h 1326578"/>
              <a:gd name="connsiteX0" fmla="*/ 6961 w 864110"/>
              <a:gd name="connsiteY0" fmla="*/ 560584 h 1331877"/>
              <a:gd name="connsiteX1" fmla="*/ 96872 w 864110"/>
              <a:gd name="connsiteY1" fmla="*/ 392065 h 1331877"/>
              <a:gd name="connsiteX2" fmla="*/ 77366 w 864110"/>
              <a:gd name="connsiteY2" fmla="*/ 112864 h 1331877"/>
              <a:gd name="connsiteX3" fmla="*/ 229757 w 864110"/>
              <a:gd name="connsiteY3" fmla="*/ 19060 h 1331877"/>
              <a:gd name="connsiteX4" fmla="*/ 566246 w 864110"/>
              <a:gd name="connsiteY4" fmla="*/ 15575 h 1331877"/>
              <a:gd name="connsiteX5" fmla="*/ 717366 w 864110"/>
              <a:gd name="connsiteY5" fmla="*/ 187554 h 1331877"/>
              <a:gd name="connsiteX6" fmla="*/ 861931 w 864110"/>
              <a:gd name="connsiteY6" fmla="*/ 1026005 h 1331877"/>
              <a:gd name="connsiteX7" fmla="*/ 773212 w 864110"/>
              <a:gd name="connsiteY7" fmla="*/ 1266151 h 1331877"/>
              <a:gd name="connsiteX8" fmla="*/ 386884 w 864110"/>
              <a:gd name="connsiteY8" fmla="*/ 1325422 h 1331877"/>
              <a:gd name="connsiteX9" fmla="*/ 177736 w 864110"/>
              <a:gd name="connsiteY9" fmla="*/ 1144426 h 1331877"/>
              <a:gd name="connsiteX10" fmla="*/ 125663 w 864110"/>
              <a:gd name="connsiteY10" fmla="*/ 526081 h 1331877"/>
              <a:gd name="connsiteX11" fmla="*/ 6961 w 864110"/>
              <a:gd name="connsiteY11" fmla="*/ 560584 h 1331877"/>
              <a:gd name="connsiteX0" fmla="*/ 6961 w 864110"/>
              <a:gd name="connsiteY0" fmla="*/ 560584 h 1332354"/>
              <a:gd name="connsiteX1" fmla="*/ 96872 w 864110"/>
              <a:gd name="connsiteY1" fmla="*/ 392065 h 1332354"/>
              <a:gd name="connsiteX2" fmla="*/ 77366 w 864110"/>
              <a:gd name="connsiteY2" fmla="*/ 112864 h 1332354"/>
              <a:gd name="connsiteX3" fmla="*/ 229757 w 864110"/>
              <a:gd name="connsiteY3" fmla="*/ 19060 h 1332354"/>
              <a:gd name="connsiteX4" fmla="*/ 566246 w 864110"/>
              <a:gd name="connsiteY4" fmla="*/ 15575 h 1332354"/>
              <a:gd name="connsiteX5" fmla="*/ 717366 w 864110"/>
              <a:gd name="connsiteY5" fmla="*/ 187554 h 1332354"/>
              <a:gd name="connsiteX6" fmla="*/ 861931 w 864110"/>
              <a:gd name="connsiteY6" fmla="*/ 1026005 h 1332354"/>
              <a:gd name="connsiteX7" fmla="*/ 773212 w 864110"/>
              <a:gd name="connsiteY7" fmla="*/ 1266151 h 1332354"/>
              <a:gd name="connsiteX8" fmla="*/ 386884 w 864110"/>
              <a:gd name="connsiteY8" fmla="*/ 1325422 h 1332354"/>
              <a:gd name="connsiteX9" fmla="*/ 197485 w 864110"/>
              <a:gd name="connsiteY9" fmla="*/ 1137282 h 1332354"/>
              <a:gd name="connsiteX10" fmla="*/ 125663 w 864110"/>
              <a:gd name="connsiteY10" fmla="*/ 526081 h 1332354"/>
              <a:gd name="connsiteX11" fmla="*/ 6961 w 864110"/>
              <a:gd name="connsiteY11" fmla="*/ 560584 h 1332354"/>
              <a:gd name="connsiteX0" fmla="*/ 6961 w 864110"/>
              <a:gd name="connsiteY0" fmla="*/ 560674 h 1332444"/>
              <a:gd name="connsiteX1" fmla="*/ 96872 w 864110"/>
              <a:gd name="connsiteY1" fmla="*/ 392155 h 1332444"/>
              <a:gd name="connsiteX2" fmla="*/ 79552 w 864110"/>
              <a:gd name="connsiteY2" fmla="*/ 114810 h 1332444"/>
              <a:gd name="connsiteX3" fmla="*/ 229757 w 864110"/>
              <a:gd name="connsiteY3" fmla="*/ 19150 h 1332444"/>
              <a:gd name="connsiteX4" fmla="*/ 566246 w 864110"/>
              <a:gd name="connsiteY4" fmla="*/ 15665 h 1332444"/>
              <a:gd name="connsiteX5" fmla="*/ 717366 w 864110"/>
              <a:gd name="connsiteY5" fmla="*/ 187644 h 1332444"/>
              <a:gd name="connsiteX6" fmla="*/ 861931 w 864110"/>
              <a:gd name="connsiteY6" fmla="*/ 1026095 h 1332444"/>
              <a:gd name="connsiteX7" fmla="*/ 773212 w 864110"/>
              <a:gd name="connsiteY7" fmla="*/ 1266241 h 1332444"/>
              <a:gd name="connsiteX8" fmla="*/ 386884 w 864110"/>
              <a:gd name="connsiteY8" fmla="*/ 1325512 h 1332444"/>
              <a:gd name="connsiteX9" fmla="*/ 197485 w 864110"/>
              <a:gd name="connsiteY9" fmla="*/ 1137372 h 1332444"/>
              <a:gd name="connsiteX10" fmla="*/ 125663 w 864110"/>
              <a:gd name="connsiteY10" fmla="*/ 526171 h 1332444"/>
              <a:gd name="connsiteX11" fmla="*/ 6961 w 864110"/>
              <a:gd name="connsiteY11" fmla="*/ 560674 h 1332444"/>
              <a:gd name="connsiteX0" fmla="*/ 8576 w 843625"/>
              <a:gd name="connsiteY0" fmla="*/ 550409 h 1332444"/>
              <a:gd name="connsiteX1" fmla="*/ 76387 w 843625"/>
              <a:gd name="connsiteY1" fmla="*/ 392155 h 1332444"/>
              <a:gd name="connsiteX2" fmla="*/ 59067 w 843625"/>
              <a:gd name="connsiteY2" fmla="*/ 114810 h 1332444"/>
              <a:gd name="connsiteX3" fmla="*/ 209272 w 843625"/>
              <a:gd name="connsiteY3" fmla="*/ 19150 h 1332444"/>
              <a:gd name="connsiteX4" fmla="*/ 545761 w 843625"/>
              <a:gd name="connsiteY4" fmla="*/ 15665 h 1332444"/>
              <a:gd name="connsiteX5" fmla="*/ 696881 w 843625"/>
              <a:gd name="connsiteY5" fmla="*/ 187644 h 1332444"/>
              <a:gd name="connsiteX6" fmla="*/ 841446 w 843625"/>
              <a:gd name="connsiteY6" fmla="*/ 1026095 h 1332444"/>
              <a:gd name="connsiteX7" fmla="*/ 752727 w 843625"/>
              <a:gd name="connsiteY7" fmla="*/ 1266241 h 1332444"/>
              <a:gd name="connsiteX8" fmla="*/ 366399 w 843625"/>
              <a:gd name="connsiteY8" fmla="*/ 1325512 h 1332444"/>
              <a:gd name="connsiteX9" fmla="*/ 177000 w 843625"/>
              <a:gd name="connsiteY9" fmla="*/ 1137372 h 1332444"/>
              <a:gd name="connsiteX10" fmla="*/ 105178 w 843625"/>
              <a:gd name="connsiteY10" fmla="*/ 526171 h 1332444"/>
              <a:gd name="connsiteX11" fmla="*/ 8576 w 843625"/>
              <a:gd name="connsiteY11" fmla="*/ 550409 h 1332444"/>
              <a:gd name="connsiteX0" fmla="*/ 8576 w 843625"/>
              <a:gd name="connsiteY0" fmla="*/ 550409 h 1332444"/>
              <a:gd name="connsiteX1" fmla="*/ 76387 w 843625"/>
              <a:gd name="connsiteY1" fmla="*/ 392155 h 1332444"/>
              <a:gd name="connsiteX2" fmla="*/ 59067 w 843625"/>
              <a:gd name="connsiteY2" fmla="*/ 114810 h 1332444"/>
              <a:gd name="connsiteX3" fmla="*/ 209272 w 843625"/>
              <a:gd name="connsiteY3" fmla="*/ 19150 h 1332444"/>
              <a:gd name="connsiteX4" fmla="*/ 545761 w 843625"/>
              <a:gd name="connsiteY4" fmla="*/ 15665 h 1332444"/>
              <a:gd name="connsiteX5" fmla="*/ 696881 w 843625"/>
              <a:gd name="connsiteY5" fmla="*/ 187644 h 1332444"/>
              <a:gd name="connsiteX6" fmla="*/ 841446 w 843625"/>
              <a:gd name="connsiteY6" fmla="*/ 1026095 h 1332444"/>
              <a:gd name="connsiteX7" fmla="*/ 752727 w 843625"/>
              <a:gd name="connsiteY7" fmla="*/ 1266241 h 1332444"/>
              <a:gd name="connsiteX8" fmla="*/ 366399 w 843625"/>
              <a:gd name="connsiteY8" fmla="*/ 1325512 h 1332444"/>
              <a:gd name="connsiteX9" fmla="*/ 177000 w 843625"/>
              <a:gd name="connsiteY9" fmla="*/ 1137372 h 1332444"/>
              <a:gd name="connsiteX10" fmla="*/ 105178 w 843625"/>
              <a:gd name="connsiteY10" fmla="*/ 526171 h 1332444"/>
              <a:gd name="connsiteX11" fmla="*/ 8576 w 843625"/>
              <a:gd name="connsiteY11" fmla="*/ 550409 h 1332444"/>
              <a:gd name="connsiteX0" fmla="*/ 8576 w 843625"/>
              <a:gd name="connsiteY0" fmla="*/ 550409 h 1332528"/>
              <a:gd name="connsiteX1" fmla="*/ 76387 w 843625"/>
              <a:gd name="connsiteY1" fmla="*/ 392155 h 1332528"/>
              <a:gd name="connsiteX2" fmla="*/ 59067 w 843625"/>
              <a:gd name="connsiteY2" fmla="*/ 114810 h 1332528"/>
              <a:gd name="connsiteX3" fmla="*/ 209272 w 843625"/>
              <a:gd name="connsiteY3" fmla="*/ 19150 h 1332528"/>
              <a:gd name="connsiteX4" fmla="*/ 545761 w 843625"/>
              <a:gd name="connsiteY4" fmla="*/ 15665 h 1332528"/>
              <a:gd name="connsiteX5" fmla="*/ 696881 w 843625"/>
              <a:gd name="connsiteY5" fmla="*/ 187644 h 1332528"/>
              <a:gd name="connsiteX6" fmla="*/ 841446 w 843625"/>
              <a:gd name="connsiteY6" fmla="*/ 1026095 h 1332528"/>
              <a:gd name="connsiteX7" fmla="*/ 752727 w 843625"/>
              <a:gd name="connsiteY7" fmla="*/ 1266241 h 1332528"/>
              <a:gd name="connsiteX8" fmla="*/ 366399 w 843625"/>
              <a:gd name="connsiteY8" fmla="*/ 1325512 h 1332528"/>
              <a:gd name="connsiteX9" fmla="*/ 184643 w 843625"/>
              <a:gd name="connsiteY9" fmla="*/ 1136120 h 1332528"/>
              <a:gd name="connsiteX10" fmla="*/ 105178 w 843625"/>
              <a:gd name="connsiteY10" fmla="*/ 526171 h 1332528"/>
              <a:gd name="connsiteX11" fmla="*/ 8576 w 843625"/>
              <a:gd name="connsiteY11" fmla="*/ 550409 h 1332528"/>
              <a:gd name="connsiteX0" fmla="*/ 8576 w 843404"/>
              <a:gd name="connsiteY0" fmla="*/ 550409 h 1327013"/>
              <a:gd name="connsiteX1" fmla="*/ 76387 w 843404"/>
              <a:gd name="connsiteY1" fmla="*/ 392155 h 1327013"/>
              <a:gd name="connsiteX2" fmla="*/ 59067 w 843404"/>
              <a:gd name="connsiteY2" fmla="*/ 114810 h 1327013"/>
              <a:gd name="connsiteX3" fmla="*/ 209272 w 843404"/>
              <a:gd name="connsiteY3" fmla="*/ 19150 h 1327013"/>
              <a:gd name="connsiteX4" fmla="*/ 545761 w 843404"/>
              <a:gd name="connsiteY4" fmla="*/ 15665 h 1327013"/>
              <a:gd name="connsiteX5" fmla="*/ 696881 w 843404"/>
              <a:gd name="connsiteY5" fmla="*/ 187644 h 1327013"/>
              <a:gd name="connsiteX6" fmla="*/ 841446 w 843404"/>
              <a:gd name="connsiteY6" fmla="*/ 1026095 h 1327013"/>
              <a:gd name="connsiteX7" fmla="*/ 752727 w 843404"/>
              <a:gd name="connsiteY7" fmla="*/ 1266241 h 1327013"/>
              <a:gd name="connsiteX8" fmla="*/ 390961 w 843404"/>
              <a:gd name="connsiteY8" fmla="*/ 1319274 h 1327013"/>
              <a:gd name="connsiteX9" fmla="*/ 184643 w 843404"/>
              <a:gd name="connsiteY9" fmla="*/ 1136120 h 1327013"/>
              <a:gd name="connsiteX10" fmla="*/ 105178 w 843404"/>
              <a:gd name="connsiteY10" fmla="*/ 526171 h 1327013"/>
              <a:gd name="connsiteX11" fmla="*/ 8576 w 843404"/>
              <a:gd name="connsiteY11" fmla="*/ 550409 h 1327013"/>
              <a:gd name="connsiteX0" fmla="*/ 8576 w 843404"/>
              <a:gd name="connsiteY0" fmla="*/ 567995 h 1344599"/>
              <a:gd name="connsiteX1" fmla="*/ 76387 w 843404"/>
              <a:gd name="connsiteY1" fmla="*/ 409741 h 1344599"/>
              <a:gd name="connsiteX2" fmla="*/ 59067 w 843404"/>
              <a:gd name="connsiteY2" fmla="*/ 132396 h 1344599"/>
              <a:gd name="connsiteX3" fmla="*/ 262200 w 843404"/>
              <a:gd name="connsiteY3" fmla="*/ 8133 h 1344599"/>
              <a:gd name="connsiteX4" fmla="*/ 545761 w 843404"/>
              <a:gd name="connsiteY4" fmla="*/ 33251 h 1344599"/>
              <a:gd name="connsiteX5" fmla="*/ 696881 w 843404"/>
              <a:gd name="connsiteY5" fmla="*/ 205230 h 1344599"/>
              <a:gd name="connsiteX6" fmla="*/ 841446 w 843404"/>
              <a:gd name="connsiteY6" fmla="*/ 1043681 h 1344599"/>
              <a:gd name="connsiteX7" fmla="*/ 752727 w 843404"/>
              <a:gd name="connsiteY7" fmla="*/ 1283827 h 1344599"/>
              <a:gd name="connsiteX8" fmla="*/ 390961 w 843404"/>
              <a:gd name="connsiteY8" fmla="*/ 1336860 h 1344599"/>
              <a:gd name="connsiteX9" fmla="*/ 184643 w 843404"/>
              <a:gd name="connsiteY9" fmla="*/ 1153706 h 1344599"/>
              <a:gd name="connsiteX10" fmla="*/ 105178 w 843404"/>
              <a:gd name="connsiteY10" fmla="*/ 543757 h 1344599"/>
              <a:gd name="connsiteX11" fmla="*/ 8576 w 843404"/>
              <a:gd name="connsiteY11" fmla="*/ 567995 h 1344599"/>
              <a:gd name="connsiteX0" fmla="*/ 8576 w 843404"/>
              <a:gd name="connsiteY0" fmla="*/ 567509 h 1344113"/>
              <a:gd name="connsiteX1" fmla="*/ 76387 w 843404"/>
              <a:gd name="connsiteY1" fmla="*/ 409255 h 1344113"/>
              <a:gd name="connsiteX2" fmla="*/ 99190 w 843404"/>
              <a:gd name="connsiteY2" fmla="*/ 125338 h 1344113"/>
              <a:gd name="connsiteX3" fmla="*/ 262200 w 843404"/>
              <a:gd name="connsiteY3" fmla="*/ 7647 h 1344113"/>
              <a:gd name="connsiteX4" fmla="*/ 545761 w 843404"/>
              <a:gd name="connsiteY4" fmla="*/ 32765 h 1344113"/>
              <a:gd name="connsiteX5" fmla="*/ 696881 w 843404"/>
              <a:gd name="connsiteY5" fmla="*/ 204744 h 1344113"/>
              <a:gd name="connsiteX6" fmla="*/ 841446 w 843404"/>
              <a:gd name="connsiteY6" fmla="*/ 1043195 h 1344113"/>
              <a:gd name="connsiteX7" fmla="*/ 752727 w 843404"/>
              <a:gd name="connsiteY7" fmla="*/ 1283341 h 1344113"/>
              <a:gd name="connsiteX8" fmla="*/ 390961 w 843404"/>
              <a:gd name="connsiteY8" fmla="*/ 1336374 h 1344113"/>
              <a:gd name="connsiteX9" fmla="*/ 184643 w 843404"/>
              <a:gd name="connsiteY9" fmla="*/ 1153220 h 1344113"/>
              <a:gd name="connsiteX10" fmla="*/ 105178 w 843404"/>
              <a:gd name="connsiteY10" fmla="*/ 543271 h 1344113"/>
              <a:gd name="connsiteX11" fmla="*/ 8576 w 843404"/>
              <a:gd name="connsiteY11" fmla="*/ 567509 h 1344113"/>
              <a:gd name="connsiteX0" fmla="*/ 8576 w 843404"/>
              <a:gd name="connsiteY0" fmla="*/ 566478 h 1343082"/>
              <a:gd name="connsiteX1" fmla="*/ 76387 w 843404"/>
              <a:gd name="connsiteY1" fmla="*/ 408224 h 1343082"/>
              <a:gd name="connsiteX2" fmla="*/ 99190 w 843404"/>
              <a:gd name="connsiteY2" fmla="*/ 124307 h 1343082"/>
              <a:gd name="connsiteX3" fmla="*/ 262200 w 843404"/>
              <a:gd name="connsiteY3" fmla="*/ 6616 h 1343082"/>
              <a:gd name="connsiteX4" fmla="*/ 579343 w 843404"/>
              <a:gd name="connsiteY4" fmla="*/ 35092 h 1343082"/>
              <a:gd name="connsiteX5" fmla="*/ 696881 w 843404"/>
              <a:gd name="connsiteY5" fmla="*/ 203713 h 1343082"/>
              <a:gd name="connsiteX6" fmla="*/ 841446 w 843404"/>
              <a:gd name="connsiteY6" fmla="*/ 1042164 h 1343082"/>
              <a:gd name="connsiteX7" fmla="*/ 752727 w 843404"/>
              <a:gd name="connsiteY7" fmla="*/ 1282310 h 1343082"/>
              <a:gd name="connsiteX8" fmla="*/ 390961 w 843404"/>
              <a:gd name="connsiteY8" fmla="*/ 1335343 h 1343082"/>
              <a:gd name="connsiteX9" fmla="*/ 184643 w 843404"/>
              <a:gd name="connsiteY9" fmla="*/ 1152189 h 1343082"/>
              <a:gd name="connsiteX10" fmla="*/ 105178 w 843404"/>
              <a:gd name="connsiteY10" fmla="*/ 542240 h 1343082"/>
              <a:gd name="connsiteX11" fmla="*/ 8576 w 843404"/>
              <a:gd name="connsiteY11" fmla="*/ 566478 h 1343082"/>
              <a:gd name="connsiteX0" fmla="*/ 8576 w 843404"/>
              <a:gd name="connsiteY0" fmla="*/ 580816 h 1357420"/>
              <a:gd name="connsiteX1" fmla="*/ 76387 w 843404"/>
              <a:gd name="connsiteY1" fmla="*/ 422562 h 1357420"/>
              <a:gd name="connsiteX2" fmla="*/ 99190 w 843404"/>
              <a:gd name="connsiteY2" fmla="*/ 138645 h 1357420"/>
              <a:gd name="connsiteX3" fmla="*/ 308863 w 843404"/>
              <a:gd name="connsiteY3" fmla="*/ 4451 h 1357420"/>
              <a:gd name="connsiteX4" fmla="*/ 579343 w 843404"/>
              <a:gd name="connsiteY4" fmla="*/ 49430 h 1357420"/>
              <a:gd name="connsiteX5" fmla="*/ 696881 w 843404"/>
              <a:gd name="connsiteY5" fmla="*/ 218051 h 1357420"/>
              <a:gd name="connsiteX6" fmla="*/ 841446 w 843404"/>
              <a:gd name="connsiteY6" fmla="*/ 1056502 h 1357420"/>
              <a:gd name="connsiteX7" fmla="*/ 752727 w 843404"/>
              <a:gd name="connsiteY7" fmla="*/ 1296648 h 1357420"/>
              <a:gd name="connsiteX8" fmla="*/ 390961 w 843404"/>
              <a:gd name="connsiteY8" fmla="*/ 1349681 h 1357420"/>
              <a:gd name="connsiteX9" fmla="*/ 184643 w 843404"/>
              <a:gd name="connsiteY9" fmla="*/ 1166527 h 1357420"/>
              <a:gd name="connsiteX10" fmla="*/ 105178 w 843404"/>
              <a:gd name="connsiteY10" fmla="*/ 556578 h 1357420"/>
              <a:gd name="connsiteX11" fmla="*/ 8576 w 843404"/>
              <a:gd name="connsiteY11" fmla="*/ 580816 h 1357420"/>
              <a:gd name="connsiteX0" fmla="*/ 8576 w 842535"/>
              <a:gd name="connsiteY0" fmla="*/ 580879 h 1357483"/>
              <a:gd name="connsiteX1" fmla="*/ 76387 w 842535"/>
              <a:gd name="connsiteY1" fmla="*/ 422625 h 1357483"/>
              <a:gd name="connsiteX2" fmla="*/ 99190 w 842535"/>
              <a:gd name="connsiteY2" fmla="*/ 138708 h 1357483"/>
              <a:gd name="connsiteX3" fmla="*/ 308863 w 842535"/>
              <a:gd name="connsiteY3" fmla="*/ 4514 h 1357483"/>
              <a:gd name="connsiteX4" fmla="*/ 579343 w 842535"/>
              <a:gd name="connsiteY4" fmla="*/ 49493 h 1357483"/>
              <a:gd name="connsiteX5" fmla="*/ 714903 w 842535"/>
              <a:gd name="connsiteY5" fmla="*/ 221806 h 1357483"/>
              <a:gd name="connsiteX6" fmla="*/ 841446 w 842535"/>
              <a:gd name="connsiteY6" fmla="*/ 1056565 h 1357483"/>
              <a:gd name="connsiteX7" fmla="*/ 752727 w 842535"/>
              <a:gd name="connsiteY7" fmla="*/ 1296711 h 1357483"/>
              <a:gd name="connsiteX8" fmla="*/ 390961 w 842535"/>
              <a:gd name="connsiteY8" fmla="*/ 1349744 h 1357483"/>
              <a:gd name="connsiteX9" fmla="*/ 184643 w 842535"/>
              <a:gd name="connsiteY9" fmla="*/ 1166590 h 1357483"/>
              <a:gd name="connsiteX10" fmla="*/ 105178 w 842535"/>
              <a:gd name="connsiteY10" fmla="*/ 556641 h 1357483"/>
              <a:gd name="connsiteX11" fmla="*/ 8576 w 842535"/>
              <a:gd name="connsiteY11" fmla="*/ 580879 h 1357483"/>
              <a:gd name="connsiteX0" fmla="*/ 8576 w 842535"/>
              <a:gd name="connsiteY0" fmla="*/ 577971 h 1354575"/>
              <a:gd name="connsiteX1" fmla="*/ 76387 w 842535"/>
              <a:gd name="connsiteY1" fmla="*/ 419717 h 1354575"/>
              <a:gd name="connsiteX2" fmla="*/ 99190 w 842535"/>
              <a:gd name="connsiteY2" fmla="*/ 135800 h 1354575"/>
              <a:gd name="connsiteX3" fmla="*/ 308863 w 842535"/>
              <a:gd name="connsiteY3" fmla="*/ 1606 h 1354575"/>
              <a:gd name="connsiteX4" fmla="*/ 714903 w 842535"/>
              <a:gd name="connsiteY4" fmla="*/ 218898 h 1354575"/>
              <a:gd name="connsiteX5" fmla="*/ 841446 w 842535"/>
              <a:gd name="connsiteY5" fmla="*/ 1053657 h 1354575"/>
              <a:gd name="connsiteX6" fmla="*/ 752727 w 842535"/>
              <a:gd name="connsiteY6" fmla="*/ 1293803 h 1354575"/>
              <a:gd name="connsiteX7" fmla="*/ 390961 w 842535"/>
              <a:gd name="connsiteY7" fmla="*/ 1346836 h 1354575"/>
              <a:gd name="connsiteX8" fmla="*/ 184643 w 842535"/>
              <a:gd name="connsiteY8" fmla="*/ 1163682 h 1354575"/>
              <a:gd name="connsiteX9" fmla="*/ 105178 w 842535"/>
              <a:gd name="connsiteY9" fmla="*/ 553733 h 1354575"/>
              <a:gd name="connsiteX10" fmla="*/ 8576 w 842535"/>
              <a:gd name="connsiteY10" fmla="*/ 577971 h 1354575"/>
              <a:gd name="connsiteX0" fmla="*/ 8576 w 841897"/>
              <a:gd name="connsiteY0" fmla="*/ 576547 h 1353151"/>
              <a:gd name="connsiteX1" fmla="*/ 76387 w 841897"/>
              <a:gd name="connsiteY1" fmla="*/ 418293 h 1353151"/>
              <a:gd name="connsiteX2" fmla="*/ 99190 w 841897"/>
              <a:gd name="connsiteY2" fmla="*/ 134376 h 1353151"/>
              <a:gd name="connsiteX3" fmla="*/ 308863 w 841897"/>
              <a:gd name="connsiteY3" fmla="*/ 182 h 1353151"/>
              <a:gd name="connsiteX4" fmla="*/ 730941 w 841897"/>
              <a:gd name="connsiteY4" fmla="*/ 159475 h 1353151"/>
              <a:gd name="connsiteX5" fmla="*/ 841446 w 841897"/>
              <a:gd name="connsiteY5" fmla="*/ 1052233 h 1353151"/>
              <a:gd name="connsiteX6" fmla="*/ 752727 w 841897"/>
              <a:gd name="connsiteY6" fmla="*/ 1292379 h 1353151"/>
              <a:gd name="connsiteX7" fmla="*/ 390961 w 841897"/>
              <a:gd name="connsiteY7" fmla="*/ 1345412 h 1353151"/>
              <a:gd name="connsiteX8" fmla="*/ 184643 w 841897"/>
              <a:gd name="connsiteY8" fmla="*/ 1162258 h 1353151"/>
              <a:gd name="connsiteX9" fmla="*/ 105178 w 841897"/>
              <a:gd name="connsiteY9" fmla="*/ 552309 h 1353151"/>
              <a:gd name="connsiteX10" fmla="*/ 8576 w 841897"/>
              <a:gd name="connsiteY10" fmla="*/ 576547 h 1353151"/>
              <a:gd name="connsiteX0" fmla="*/ 8576 w 852902"/>
              <a:gd name="connsiteY0" fmla="*/ 576547 h 1354413"/>
              <a:gd name="connsiteX1" fmla="*/ 76387 w 852902"/>
              <a:gd name="connsiteY1" fmla="*/ 418293 h 1354413"/>
              <a:gd name="connsiteX2" fmla="*/ 99190 w 852902"/>
              <a:gd name="connsiteY2" fmla="*/ 134376 h 1354413"/>
              <a:gd name="connsiteX3" fmla="*/ 308863 w 852902"/>
              <a:gd name="connsiteY3" fmla="*/ 182 h 1354413"/>
              <a:gd name="connsiteX4" fmla="*/ 730941 w 852902"/>
              <a:gd name="connsiteY4" fmla="*/ 159475 h 1354413"/>
              <a:gd name="connsiteX5" fmla="*/ 852579 w 852902"/>
              <a:gd name="connsiteY5" fmla="*/ 1001682 h 1354413"/>
              <a:gd name="connsiteX6" fmla="*/ 752727 w 852902"/>
              <a:gd name="connsiteY6" fmla="*/ 1292379 h 1354413"/>
              <a:gd name="connsiteX7" fmla="*/ 390961 w 852902"/>
              <a:gd name="connsiteY7" fmla="*/ 1345412 h 1354413"/>
              <a:gd name="connsiteX8" fmla="*/ 184643 w 852902"/>
              <a:gd name="connsiteY8" fmla="*/ 1162258 h 1354413"/>
              <a:gd name="connsiteX9" fmla="*/ 105178 w 852902"/>
              <a:gd name="connsiteY9" fmla="*/ 552309 h 1354413"/>
              <a:gd name="connsiteX10" fmla="*/ 8576 w 852902"/>
              <a:gd name="connsiteY10" fmla="*/ 576547 h 1354413"/>
              <a:gd name="connsiteX0" fmla="*/ 9753 w 842440"/>
              <a:gd name="connsiteY0" fmla="*/ 568913 h 1354413"/>
              <a:gd name="connsiteX1" fmla="*/ 65925 w 842440"/>
              <a:gd name="connsiteY1" fmla="*/ 418293 h 1354413"/>
              <a:gd name="connsiteX2" fmla="*/ 88728 w 842440"/>
              <a:gd name="connsiteY2" fmla="*/ 134376 h 1354413"/>
              <a:gd name="connsiteX3" fmla="*/ 298401 w 842440"/>
              <a:gd name="connsiteY3" fmla="*/ 182 h 1354413"/>
              <a:gd name="connsiteX4" fmla="*/ 720479 w 842440"/>
              <a:gd name="connsiteY4" fmla="*/ 159475 h 1354413"/>
              <a:gd name="connsiteX5" fmla="*/ 842117 w 842440"/>
              <a:gd name="connsiteY5" fmla="*/ 1001682 h 1354413"/>
              <a:gd name="connsiteX6" fmla="*/ 742265 w 842440"/>
              <a:gd name="connsiteY6" fmla="*/ 1292379 h 1354413"/>
              <a:gd name="connsiteX7" fmla="*/ 380499 w 842440"/>
              <a:gd name="connsiteY7" fmla="*/ 1345412 h 1354413"/>
              <a:gd name="connsiteX8" fmla="*/ 174181 w 842440"/>
              <a:gd name="connsiteY8" fmla="*/ 1162258 h 1354413"/>
              <a:gd name="connsiteX9" fmla="*/ 94716 w 842440"/>
              <a:gd name="connsiteY9" fmla="*/ 552309 h 1354413"/>
              <a:gd name="connsiteX10" fmla="*/ 9753 w 842440"/>
              <a:gd name="connsiteY10" fmla="*/ 568913 h 1354413"/>
              <a:gd name="connsiteX0" fmla="*/ 9475 w 842162"/>
              <a:gd name="connsiteY0" fmla="*/ 568921 h 1354421"/>
              <a:gd name="connsiteX1" fmla="*/ 68141 w 842162"/>
              <a:gd name="connsiteY1" fmla="*/ 437939 h 1354421"/>
              <a:gd name="connsiteX2" fmla="*/ 88450 w 842162"/>
              <a:gd name="connsiteY2" fmla="*/ 134384 h 1354421"/>
              <a:gd name="connsiteX3" fmla="*/ 298123 w 842162"/>
              <a:gd name="connsiteY3" fmla="*/ 190 h 1354421"/>
              <a:gd name="connsiteX4" fmla="*/ 720201 w 842162"/>
              <a:gd name="connsiteY4" fmla="*/ 159483 h 1354421"/>
              <a:gd name="connsiteX5" fmla="*/ 841839 w 842162"/>
              <a:gd name="connsiteY5" fmla="*/ 1001690 h 1354421"/>
              <a:gd name="connsiteX6" fmla="*/ 741987 w 842162"/>
              <a:gd name="connsiteY6" fmla="*/ 1292387 h 1354421"/>
              <a:gd name="connsiteX7" fmla="*/ 380221 w 842162"/>
              <a:gd name="connsiteY7" fmla="*/ 1345420 h 1354421"/>
              <a:gd name="connsiteX8" fmla="*/ 173903 w 842162"/>
              <a:gd name="connsiteY8" fmla="*/ 1162266 h 1354421"/>
              <a:gd name="connsiteX9" fmla="*/ 94438 w 842162"/>
              <a:gd name="connsiteY9" fmla="*/ 552317 h 1354421"/>
              <a:gd name="connsiteX10" fmla="*/ 9475 w 842162"/>
              <a:gd name="connsiteY10" fmla="*/ 568921 h 1354421"/>
              <a:gd name="connsiteX0" fmla="*/ 9475 w 842162"/>
              <a:gd name="connsiteY0" fmla="*/ 568732 h 1354232"/>
              <a:gd name="connsiteX1" fmla="*/ 68141 w 842162"/>
              <a:gd name="connsiteY1" fmla="*/ 437750 h 1354232"/>
              <a:gd name="connsiteX2" fmla="*/ 86360 w 842162"/>
              <a:gd name="connsiteY2" fmla="*/ 157448 h 1354232"/>
              <a:gd name="connsiteX3" fmla="*/ 298123 w 842162"/>
              <a:gd name="connsiteY3" fmla="*/ 1 h 1354232"/>
              <a:gd name="connsiteX4" fmla="*/ 720201 w 842162"/>
              <a:gd name="connsiteY4" fmla="*/ 159294 h 1354232"/>
              <a:gd name="connsiteX5" fmla="*/ 841839 w 842162"/>
              <a:gd name="connsiteY5" fmla="*/ 1001501 h 1354232"/>
              <a:gd name="connsiteX6" fmla="*/ 741987 w 842162"/>
              <a:gd name="connsiteY6" fmla="*/ 1292198 h 1354232"/>
              <a:gd name="connsiteX7" fmla="*/ 380221 w 842162"/>
              <a:gd name="connsiteY7" fmla="*/ 1345231 h 1354232"/>
              <a:gd name="connsiteX8" fmla="*/ 173903 w 842162"/>
              <a:gd name="connsiteY8" fmla="*/ 1162077 h 1354232"/>
              <a:gd name="connsiteX9" fmla="*/ 94438 w 842162"/>
              <a:gd name="connsiteY9" fmla="*/ 552128 h 1354232"/>
              <a:gd name="connsiteX10" fmla="*/ 9475 w 842162"/>
              <a:gd name="connsiteY10" fmla="*/ 568732 h 1354232"/>
              <a:gd name="connsiteX0" fmla="*/ 9475 w 842162"/>
              <a:gd name="connsiteY0" fmla="*/ 553089 h 1338589"/>
              <a:gd name="connsiteX1" fmla="*/ 68141 w 842162"/>
              <a:gd name="connsiteY1" fmla="*/ 422107 h 1338589"/>
              <a:gd name="connsiteX2" fmla="*/ 86360 w 842162"/>
              <a:gd name="connsiteY2" fmla="*/ 141805 h 1338589"/>
              <a:gd name="connsiteX3" fmla="*/ 302731 w 842162"/>
              <a:gd name="connsiteY3" fmla="*/ 786 h 1338589"/>
              <a:gd name="connsiteX4" fmla="*/ 720201 w 842162"/>
              <a:gd name="connsiteY4" fmla="*/ 143651 h 1338589"/>
              <a:gd name="connsiteX5" fmla="*/ 841839 w 842162"/>
              <a:gd name="connsiteY5" fmla="*/ 985858 h 1338589"/>
              <a:gd name="connsiteX6" fmla="*/ 741987 w 842162"/>
              <a:gd name="connsiteY6" fmla="*/ 1276555 h 1338589"/>
              <a:gd name="connsiteX7" fmla="*/ 380221 w 842162"/>
              <a:gd name="connsiteY7" fmla="*/ 1329588 h 1338589"/>
              <a:gd name="connsiteX8" fmla="*/ 173903 w 842162"/>
              <a:gd name="connsiteY8" fmla="*/ 1146434 h 1338589"/>
              <a:gd name="connsiteX9" fmla="*/ 94438 w 842162"/>
              <a:gd name="connsiteY9" fmla="*/ 536485 h 1338589"/>
              <a:gd name="connsiteX10" fmla="*/ 9475 w 842162"/>
              <a:gd name="connsiteY10" fmla="*/ 553089 h 1338589"/>
              <a:gd name="connsiteX0" fmla="*/ 9475 w 842162"/>
              <a:gd name="connsiteY0" fmla="*/ 556656 h 1342156"/>
              <a:gd name="connsiteX1" fmla="*/ 68141 w 842162"/>
              <a:gd name="connsiteY1" fmla="*/ 425674 h 1342156"/>
              <a:gd name="connsiteX2" fmla="*/ 86360 w 842162"/>
              <a:gd name="connsiteY2" fmla="*/ 145372 h 1342156"/>
              <a:gd name="connsiteX3" fmla="*/ 302731 w 842162"/>
              <a:gd name="connsiteY3" fmla="*/ 4353 h 1342156"/>
              <a:gd name="connsiteX4" fmla="*/ 720201 w 842162"/>
              <a:gd name="connsiteY4" fmla="*/ 147218 h 1342156"/>
              <a:gd name="connsiteX5" fmla="*/ 841839 w 842162"/>
              <a:gd name="connsiteY5" fmla="*/ 989425 h 1342156"/>
              <a:gd name="connsiteX6" fmla="*/ 741987 w 842162"/>
              <a:gd name="connsiteY6" fmla="*/ 1280122 h 1342156"/>
              <a:gd name="connsiteX7" fmla="*/ 380221 w 842162"/>
              <a:gd name="connsiteY7" fmla="*/ 1333155 h 1342156"/>
              <a:gd name="connsiteX8" fmla="*/ 173903 w 842162"/>
              <a:gd name="connsiteY8" fmla="*/ 1150001 h 1342156"/>
              <a:gd name="connsiteX9" fmla="*/ 94438 w 842162"/>
              <a:gd name="connsiteY9" fmla="*/ 540052 h 1342156"/>
              <a:gd name="connsiteX10" fmla="*/ 9475 w 842162"/>
              <a:gd name="connsiteY10" fmla="*/ 556656 h 1342156"/>
              <a:gd name="connsiteX0" fmla="*/ 9475 w 842162"/>
              <a:gd name="connsiteY0" fmla="*/ 553349 h 1338849"/>
              <a:gd name="connsiteX1" fmla="*/ 68141 w 842162"/>
              <a:gd name="connsiteY1" fmla="*/ 422367 h 1338849"/>
              <a:gd name="connsiteX2" fmla="*/ 96954 w 842162"/>
              <a:gd name="connsiteY2" fmla="*/ 146058 h 1338849"/>
              <a:gd name="connsiteX3" fmla="*/ 302731 w 842162"/>
              <a:gd name="connsiteY3" fmla="*/ 1046 h 1338849"/>
              <a:gd name="connsiteX4" fmla="*/ 720201 w 842162"/>
              <a:gd name="connsiteY4" fmla="*/ 143911 h 1338849"/>
              <a:gd name="connsiteX5" fmla="*/ 841839 w 842162"/>
              <a:gd name="connsiteY5" fmla="*/ 986118 h 1338849"/>
              <a:gd name="connsiteX6" fmla="*/ 741987 w 842162"/>
              <a:gd name="connsiteY6" fmla="*/ 1276815 h 1338849"/>
              <a:gd name="connsiteX7" fmla="*/ 380221 w 842162"/>
              <a:gd name="connsiteY7" fmla="*/ 1329848 h 1338849"/>
              <a:gd name="connsiteX8" fmla="*/ 173903 w 842162"/>
              <a:gd name="connsiteY8" fmla="*/ 1146694 h 1338849"/>
              <a:gd name="connsiteX9" fmla="*/ 94438 w 842162"/>
              <a:gd name="connsiteY9" fmla="*/ 536745 h 1338849"/>
              <a:gd name="connsiteX10" fmla="*/ 9475 w 842162"/>
              <a:gd name="connsiteY10" fmla="*/ 553349 h 1338849"/>
              <a:gd name="connsiteX0" fmla="*/ 9475 w 842162"/>
              <a:gd name="connsiteY0" fmla="*/ 553349 h 1338908"/>
              <a:gd name="connsiteX1" fmla="*/ 68141 w 842162"/>
              <a:gd name="connsiteY1" fmla="*/ 422367 h 1338908"/>
              <a:gd name="connsiteX2" fmla="*/ 96954 w 842162"/>
              <a:gd name="connsiteY2" fmla="*/ 146058 h 1338908"/>
              <a:gd name="connsiteX3" fmla="*/ 302731 w 842162"/>
              <a:gd name="connsiteY3" fmla="*/ 1046 h 1338908"/>
              <a:gd name="connsiteX4" fmla="*/ 720201 w 842162"/>
              <a:gd name="connsiteY4" fmla="*/ 143911 h 1338908"/>
              <a:gd name="connsiteX5" fmla="*/ 841839 w 842162"/>
              <a:gd name="connsiteY5" fmla="*/ 986118 h 1338908"/>
              <a:gd name="connsiteX6" fmla="*/ 741987 w 842162"/>
              <a:gd name="connsiteY6" fmla="*/ 1276815 h 1338908"/>
              <a:gd name="connsiteX7" fmla="*/ 380221 w 842162"/>
              <a:gd name="connsiteY7" fmla="*/ 1329848 h 1338908"/>
              <a:gd name="connsiteX8" fmla="*/ 178844 w 842162"/>
              <a:gd name="connsiteY8" fmla="*/ 1145885 h 1338908"/>
              <a:gd name="connsiteX9" fmla="*/ 94438 w 842162"/>
              <a:gd name="connsiteY9" fmla="*/ 536745 h 1338908"/>
              <a:gd name="connsiteX10" fmla="*/ 9475 w 842162"/>
              <a:gd name="connsiteY10" fmla="*/ 553349 h 1338908"/>
              <a:gd name="connsiteX0" fmla="*/ 9475 w 842162"/>
              <a:gd name="connsiteY0" fmla="*/ 553349 h 1338908"/>
              <a:gd name="connsiteX1" fmla="*/ 68141 w 842162"/>
              <a:gd name="connsiteY1" fmla="*/ 422367 h 1338908"/>
              <a:gd name="connsiteX2" fmla="*/ 96954 w 842162"/>
              <a:gd name="connsiteY2" fmla="*/ 146058 h 1338908"/>
              <a:gd name="connsiteX3" fmla="*/ 302731 w 842162"/>
              <a:gd name="connsiteY3" fmla="*/ 1046 h 1338908"/>
              <a:gd name="connsiteX4" fmla="*/ 720201 w 842162"/>
              <a:gd name="connsiteY4" fmla="*/ 143911 h 1338908"/>
              <a:gd name="connsiteX5" fmla="*/ 841839 w 842162"/>
              <a:gd name="connsiteY5" fmla="*/ 986118 h 1338908"/>
              <a:gd name="connsiteX6" fmla="*/ 741987 w 842162"/>
              <a:gd name="connsiteY6" fmla="*/ 1276815 h 1338908"/>
              <a:gd name="connsiteX7" fmla="*/ 380221 w 842162"/>
              <a:gd name="connsiteY7" fmla="*/ 1329848 h 1338908"/>
              <a:gd name="connsiteX8" fmla="*/ 178844 w 842162"/>
              <a:gd name="connsiteY8" fmla="*/ 1145885 h 1338908"/>
              <a:gd name="connsiteX9" fmla="*/ 94438 w 842162"/>
              <a:gd name="connsiteY9" fmla="*/ 536745 h 1338908"/>
              <a:gd name="connsiteX10" fmla="*/ 9475 w 842162"/>
              <a:gd name="connsiteY10" fmla="*/ 553349 h 1338908"/>
              <a:gd name="connsiteX0" fmla="*/ 9475 w 842162"/>
              <a:gd name="connsiteY0" fmla="*/ 553349 h 1342900"/>
              <a:gd name="connsiteX1" fmla="*/ 68141 w 842162"/>
              <a:gd name="connsiteY1" fmla="*/ 422367 h 1342900"/>
              <a:gd name="connsiteX2" fmla="*/ 96954 w 842162"/>
              <a:gd name="connsiteY2" fmla="*/ 146058 h 1342900"/>
              <a:gd name="connsiteX3" fmla="*/ 302731 w 842162"/>
              <a:gd name="connsiteY3" fmla="*/ 1046 h 1342900"/>
              <a:gd name="connsiteX4" fmla="*/ 720201 w 842162"/>
              <a:gd name="connsiteY4" fmla="*/ 143911 h 1342900"/>
              <a:gd name="connsiteX5" fmla="*/ 841839 w 842162"/>
              <a:gd name="connsiteY5" fmla="*/ 986118 h 1342900"/>
              <a:gd name="connsiteX6" fmla="*/ 741987 w 842162"/>
              <a:gd name="connsiteY6" fmla="*/ 1276815 h 1342900"/>
              <a:gd name="connsiteX7" fmla="*/ 380221 w 842162"/>
              <a:gd name="connsiteY7" fmla="*/ 1329848 h 1342900"/>
              <a:gd name="connsiteX8" fmla="*/ 164306 w 842162"/>
              <a:gd name="connsiteY8" fmla="*/ 1090990 h 1342900"/>
              <a:gd name="connsiteX9" fmla="*/ 94438 w 842162"/>
              <a:gd name="connsiteY9" fmla="*/ 536745 h 1342900"/>
              <a:gd name="connsiteX10" fmla="*/ 9475 w 842162"/>
              <a:gd name="connsiteY10" fmla="*/ 553349 h 1342900"/>
              <a:gd name="connsiteX0" fmla="*/ 9475 w 842162"/>
              <a:gd name="connsiteY0" fmla="*/ 553349 h 1341177"/>
              <a:gd name="connsiteX1" fmla="*/ 68141 w 842162"/>
              <a:gd name="connsiteY1" fmla="*/ 422367 h 1341177"/>
              <a:gd name="connsiteX2" fmla="*/ 96954 w 842162"/>
              <a:gd name="connsiteY2" fmla="*/ 146058 h 1341177"/>
              <a:gd name="connsiteX3" fmla="*/ 302731 w 842162"/>
              <a:gd name="connsiteY3" fmla="*/ 1046 h 1341177"/>
              <a:gd name="connsiteX4" fmla="*/ 720201 w 842162"/>
              <a:gd name="connsiteY4" fmla="*/ 143911 h 1341177"/>
              <a:gd name="connsiteX5" fmla="*/ 841839 w 842162"/>
              <a:gd name="connsiteY5" fmla="*/ 986118 h 1341177"/>
              <a:gd name="connsiteX6" fmla="*/ 741987 w 842162"/>
              <a:gd name="connsiteY6" fmla="*/ 1276815 h 1341177"/>
              <a:gd name="connsiteX7" fmla="*/ 380221 w 842162"/>
              <a:gd name="connsiteY7" fmla="*/ 1329848 h 1341177"/>
              <a:gd name="connsiteX8" fmla="*/ 177395 w 842162"/>
              <a:gd name="connsiteY8" fmla="*/ 1114621 h 1341177"/>
              <a:gd name="connsiteX9" fmla="*/ 94438 w 842162"/>
              <a:gd name="connsiteY9" fmla="*/ 536745 h 1341177"/>
              <a:gd name="connsiteX10" fmla="*/ 9475 w 842162"/>
              <a:gd name="connsiteY10" fmla="*/ 553349 h 1341177"/>
              <a:gd name="connsiteX0" fmla="*/ 9475 w 842162"/>
              <a:gd name="connsiteY0" fmla="*/ 553349 h 1341177"/>
              <a:gd name="connsiteX1" fmla="*/ 68141 w 842162"/>
              <a:gd name="connsiteY1" fmla="*/ 422367 h 1341177"/>
              <a:gd name="connsiteX2" fmla="*/ 96954 w 842162"/>
              <a:gd name="connsiteY2" fmla="*/ 146058 h 1341177"/>
              <a:gd name="connsiteX3" fmla="*/ 302731 w 842162"/>
              <a:gd name="connsiteY3" fmla="*/ 1046 h 1341177"/>
              <a:gd name="connsiteX4" fmla="*/ 720201 w 842162"/>
              <a:gd name="connsiteY4" fmla="*/ 143911 h 1341177"/>
              <a:gd name="connsiteX5" fmla="*/ 841839 w 842162"/>
              <a:gd name="connsiteY5" fmla="*/ 986118 h 1341177"/>
              <a:gd name="connsiteX6" fmla="*/ 741987 w 842162"/>
              <a:gd name="connsiteY6" fmla="*/ 1276815 h 1341177"/>
              <a:gd name="connsiteX7" fmla="*/ 380221 w 842162"/>
              <a:gd name="connsiteY7" fmla="*/ 1329848 h 1341177"/>
              <a:gd name="connsiteX8" fmla="*/ 177395 w 842162"/>
              <a:gd name="connsiteY8" fmla="*/ 1114621 h 1341177"/>
              <a:gd name="connsiteX9" fmla="*/ 94438 w 842162"/>
              <a:gd name="connsiteY9" fmla="*/ 536745 h 1341177"/>
              <a:gd name="connsiteX10" fmla="*/ 9475 w 842162"/>
              <a:gd name="connsiteY10" fmla="*/ 553349 h 1341177"/>
              <a:gd name="connsiteX0" fmla="*/ 9475 w 838228"/>
              <a:gd name="connsiteY0" fmla="*/ 552686 h 1342067"/>
              <a:gd name="connsiteX1" fmla="*/ 68141 w 838228"/>
              <a:gd name="connsiteY1" fmla="*/ 421704 h 1342067"/>
              <a:gd name="connsiteX2" fmla="*/ 96954 w 838228"/>
              <a:gd name="connsiteY2" fmla="*/ 145395 h 1342067"/>
              <a:gd name="connsiteX3" fmla="*/ 302731 w 838228"/>
              <a:gd name="connsiteY3" fmla="*/ 383 h 1342067"/>
              <a:gd name="connsiteX4" fmla="*/ 720201 w 838228"/>
              <a:gd name="connsiteY4" fmla="*/ 143248 h 1342067"/>
              <a:gd name="connsiteX5" fmla="*/ 837868 w 838228"/>
              <a:gd name="connsiteY5" fmla="*/ 935854 h 1342067"/>
              <a:gd name="connsiteX6" fmla="*/ 741987 w 838228"/>
              <a:gd name="connsiteY6" fmla="*/ 1276152 h 1342067"/>
              <a:gd name="connsiteX7" fmla="*/ 380221 w 838228"/>
              <a:gd name="connsiteY7" fmla="*/ 1329185 h 1342067"/>
              <a:gd name="connsiteX8" fmla="*/ 177395 w 838228"/>
              <a:gd name="connsiteY8" fmla="*/ 1113958 h 1342067"/>
              <a:gd name="connsiteX9" fmla="*/ 94438 w 838228"/>
              <a:gd name="connsiteY9" fmla="*/ 536082 h 1342067"/>
              <a:gd name="connsiteX10" fmla="*/ 9475 w 838228"/>
              <a:gd name="connsiteY10" fmla="*/ 552686 h 1342067"/>
              <a:gd name="connsiteX0" fmla="*/ 9475 w 838000"/>
              <a:gd name="connsiteY0" fmla="*/ 552686 h 1336588"/>
              <a:gd name="connsiteX1" fmla="*/ 68141 w 838000"/>
              <a:gd name="connsiteY1" fmla="*/ 421704 h 1336588"/>
              <a:gd name="connsiteX2" fmla="*/ 96954 w 838000"/>
              <a:gd name="connsiteY2" fmla="*/ 145395 h 1336588"/>
              <a:gd name="connsiteX3" fmla="*/ 302731 w 838000"/>
              <a:gd name="connsiteY3" fmla="*/ 383 h 1336588"/>
              <a:gd name="connsiteX4" fmla="*/ 720201 w 838000"/>
              <a:gd name="connsiteY4" fmla="*/ 143248 h 1336588"/>
              <a:gd name="connsiteX5" fmla="*/ 837868 w 838000"/>
              <a:gd name="connsiteY5" fmla="*/ 935854 h 1336588"/>
              <a:gd name="connsiteX6" fmla="*/ 734462 w 838000"/>
              <a:gd name="connsiteY6" fmla="*/ 1253581 h 1336588"/>
              <a:gd name="connsiteX7" fmla="*/ 380221 w 838000"/>
              <a:gd name="connsiteY7" fmla="*/ 1329185 h 1336588"/>
              <a:gd name="connsiteX8" fmla="*/ 177395 w 838000"/>
              <a:gd name="connsiteY8" fmla="*/ 1113958 h 1336588"/>
              <a:gd name="connsiteX9" fmla="*/ 94438 w 838000"/>
              <a:gd name="connsiteY9" fmla="*/ 536082 h 1336588"/>
              <a:gd name="connsiteX10" fmla="*/ 9475 w 838000"/>
              <a:gd name="connsiteY10" fmla="*/ 552686 h 1336588"/>
              <a:gd name="connsiteX0" fmla="*/ 9475 w 837882"/>
              <a:gd name="connsiteY0" fmla="*/ 552686 h 1336871"/>
              <a:gd name="connsiteX1" fmla="*/ 68141 w 837882"/>
              <a:gd name="connsiteY1" fmla="*/ 421704 h 1336871"/>
              <a:gd name="connsiteX2" fmla="*/ 96954 w 837882"/>
              <a:gd name="connsiteY2" fmla="*/ 145395 h 1336871"/>
              <a:gd name="connsiteX3" fmla="*/ 302731 w 837882"/>
              <a:gd name="connsiteY3" fmla="*/ 383 h 1336871"/>
              <a:gd name="connsiteX4" fmla="*/ 720201 w 837882"/>
              <a:gd name="connsiteY4" fmla="*/ 143248 h 1336871"/>
              <a:gd name="connsiteX5" fmla="*/ 837868 w 837882"/>
              <a:gd name="connsiteY5" fmla="*/ 935854 h 1336871"/>
              <a:gd name="connsiteX6" fmla="*/ 725336 w 837882"/>
              <a:gd name="connsiteY6" fmla="*/ 1255076 h 1336871"/>
              <a:gd name="connsiteX7" fmla="*/ 380221 w 837882"/>
              <a:gd name="connsiteY7" fmla="*/ 1329185 h 1336871"/>
              <a:gd name="connsiteX8" fmla="*/ 177395 w 837882"/>
              <a:gd name="connsiteY8" fmla="*/ 1113958 h 1336871"/>
              <a:gd name="connsiteX9" fmla="*/ 94438 w 837882"/>
              <a:gd name="connsiteY9" fmla="*/ 536082 h 1336871"/>
              <a:gd name="connsiteX10" fmla="*/ 9475 w 837882"/>
              <a:gd name="connsiteY10" fmla="*/ 552686 h 1336871"/>
              <a:gd name="connsiteX0" fmla="*/ 9475 w 839240"/>
              <a:gd name="connsiteY0" fmla="*/ 552686 h 1331193"/>
              <a:gd name="connsiteX1" fmla="*/ 68141 w 839240"/>
              <a:gd name="connsiteY1" fmla="*/ 421704 h 1331193"/>
              <a:gd name="connsiteX2" fmla="*/ 96954 w 839240"/>
              <a:gd name="connsiteY2" fmla="*/ 145395 h 1331193"/>
              <a:gd name="connsiteX3" fmla="*/ 302731 w 839240"/>
              <a:gd name="connsiteY3" fmla="*/ 383 h 1331193"/>
              <a:gd name="connsiteX4" fmla="*/ 720201 w 839240"/>
              <a:gd name="connsiteY4" fmla="*/ 143248 h 1331193"/>
              <a:gd name="connsiteX5" fmla="*/ 837868 w 839240"/>
              <a:gd name="connsiteY5" fmla="*/ 935854 h 1331193"/>
              <a:gd name="connsiteX6" fmla="*/ 756246 w 839240"/>
              <a:gd name="connsiteY6" fmla="*/ 1205051 h 1331193"/>
              <a:gd name="connsiteX7" fmla="*/ 380221 w 839240"/>
              <a:gd name="connsiteY7" fmla="*/ 1329185 h 1331193"/>
              <a:gd name="connsiteX8" fmla="*/ 177395 w 839240"/>
              <a:gd name="connsiteY8" fmla="*/ 1113958 h 1331193"/>
              <a:gd name="connsiteX9" fmla="*/ 94438 w 839240"/>
              <a:gd name="connsiteY9" fmla="*/ 536082 h 1331193"/>
              <a:gd name="connsiteX10" fmla="*/ 9475 w 839240"/>
              <a:gd name="connsiteY10" fmla="*/ 552686 h 1331193"/>
              <a:gd name="connsiteX0" fmla="*/ 9475 w 838447"/>
              <a:gd name="connsiteY0" fmla="*/ 552686 h 1332254"/>
              <a:gd name="connsiteX1" fmla="*/ 68141 w 838447"/>
              <a:gd name="connsiteY1" fmla="*/ 421704 h 1332254"/>
              <a:gd name="connsiteX2" fmla="*/ 96954 w 838447"/>
              <a:gd name="connsiteY2" fmla="*/ 145395 h 1332254"/>
              <a:gd name="connsiteX3" fmla="*/ 302731 w 838447"/>
              <a:gd name="connsiteY3" fmla="*/ 383 h 1332254"/>
              <a:gd name="connsiteX4" fmla="*/ 720201 w 838447"/>
              <a:gd name="connsiteY4" fmla="*/ 143248 h 1332254"/>
              <a:gd name="connsiteX5" fmla="*/ 837868 w 838447"/>
              <a:gd name="connsiteY5" fmla="*/ 935854 h 1332254"/>
              <a:gd name="connsiteX6" fmla="*/ 746484 w 838447"/>
              <a:gd name="connsiteY6" fmla="*/ 1219874 h 1332254"/>
              <a:gd name="connsiteX7" fmla="*/ 380221 w 838447"/>
              <a:gd name="connsiteY7" fmla="*/ 1329185 h 1332254"/>
              <a:gd name="connsiteX8" fmla="*/ 177395 w 838447"/>
              <a:gd name="connsiteY8" fmla="*/ 1113958 h 1332254"/>
              <a:gd name="connsiteX9" fmla="*/ 94438 w 838447"/>
              <a:gd name="connsiteY9" fmla="*/ 536082 h 1332254"/>
              <a:gd name="connsiteX10" fmla="*/ 9475 w 838447"/>
              <a:gd name="connsiteY10" fmla="*/ 552686 h 1332254"/>
              <a:gd name="connsiteX0" fmla="*/ 9475 w 838410"/>
              <a:gd name="connsiteY0" fmla="*/ 552686 h 1331841"/>
              <a:gd name="connsiteX1" fmla="*/ 68141 w 838410"/>
              <a:gd name="connsiteY1" fmla="*/ 421704 h 1331841"/>
              <a:gd name="connsiteX2" fmla="*/ 96954 w 838410"/>
              <a:gd name="connsiteY2" fmla="*/ 145395 h 1331841"/>
              <a:gd name="connsiteX3" fmla="*/ 302731 w 838410"/>
              <a:gd name="connsiteY3" fmla="*/ 383 h 1331841"/>
              <a:gd name="connsiteX4" fmla="*/ 720201 w 838410"/>
              <a:gd name="connsiteY4" fmla="*/ 143248 h 1331841"/>
              <a:gd name="connsiteX5" fmla="*/ 837868 w 838410"/>
              <a:gd name="connsiteY5" fmla="*/ 935854 h 1331841"/>
              <a:gd name="connsiteX6" fmla="*/ 745826 w 838410"/>
              <a:gd name="connsiteY6" fmla="*/ 1214692 h 1331841"/>
              <a:gd name="connsiteX7" fmla="*/ 380221 w 838410"/>
              <a:gd name="connsiteY7" fmla="*/ 1329185 h 1331841"/>
              <a:gd name="connsiteX8" fmla="*/ 177395 w 838410"/>
              <a:gd name="connsiteY8" fmla="*/ 1113958 h 1331841"/>
              <a:gd name="connsiteX9" fmla="*/ 94438 w 838410"/>
              <a:gd name="connsiteY9" fmla="*/ 536082 h 1331841"/>
              <a:gd name="connsiteX10" fmla="*/ 9475 w 838410"/>
              <a:gd name="connsiteY10" fmla="*/ 552686 h 1331841"/>
              <a:gd name="connsiteX0" fmla="*/ 9475 w 838410"/>
              <a:gd name="connsiteY0" fmla="*/ 552359 h 1331514"/>
              <a:gd name="connsiteX1" fmla="*/ 68141 w 838410"/>
              <a:gd name="connsiteY1" fmla="*/ 421377 h 1331514"/>
              <a:gd name="connsiteX2" fmla="*/ 113639 w 838410"/>
              <a:gd name="connsiteY2" fmla="*/ 138724 h 1331514"/>
              <a:gd name="connsiteX3" fmla="*/ 302731 w 838410"/>
              <a:gd name="connsiteY3" fmla="*/ 56 h 1331514"/>
              <a:gd name="connsiteX4" fmla="*/ 720201 w 838410"/>
              <a:gd name="connsiteY4" fmla="*/ 142921 h 1331514"/>
              <a:gd name="connsiteX5" fmla="*/ 837868 w 838410"/>
              <a:gd name="connsiteY5" fmla="*/ 935527 h 1331514"/>
              <a:gd name="connsiteX6" fmla="*/ 745826 w 838410"/>
              <a:gd name="connsiteY6" fmla="*/ 1214365 h 1331514"/>
              <a:gd name="connsiteX7" fmla="*/ 380221 w 838410"/>
              <a:gd name="connsiteY7" fmla="*/ 1328858 h 1331514"/>
              <a:gd name="connsiteX8" fmla="*/ 177395 w 838410"/>
              <a:gd name="connsiteY8" fmla="*/ 1113631 h 1331514"/>
              <a:gd name="connsiteX9" fmla="*/ 94438 w 838410"/>
              <a:gd name="connsiteY9" fmla="*/ 535755 h 1331514"/>
              <a:gd name="connsiteX10" fmla="*/ 9475 w 838410"/>
              <a:gd name="connsiteY10" fmla="*/ 552359 h 1331514"/>
              <a:gd name="connsiteX0" fmla="*/ 9475 w 838410"/>
              <a:gd name="connsiteY0" fmla="*/ 555370 h 1334525"/>
              <a:gd name="connsiteX1" fmla="*/ 68141 w 838410"/>
              <a:gd name="connsiteY1" fmla="*/ 424388 h 1334525"/>
              <a:gd name="connsiteX2" fmla="*/ 113639 w 838410"/>
              <a:gd name="connsiteY2" fmla="*/ 141735 h 1334525"/>
              <a:gd name="connsiteX3" fmla="*/ 321423 w 838410"/>
              <a:gd name="connsiteY3" fmla="*/ 5 h 1334525"/>
              <a:gd name="connsiteX4" fmla="*/ 720201 w 838410"/>
              <a:gd name="connsiteY4" fmla="*/ 145932 h 1334525"/>
              <a:gd name="connsiteX5" fmla="*/ 837868 w 838410"/>
              <a:gd name="connsiteY5" fmla="*/ 938538 h 1334525"/>
              <a:gd name="connsiteX6" fmla="*/ 745826 w 838410"/>
              <a:gd name="connsiteY6" fmla="*/ 1217376 h 1334525"/>
              <a:gd name="connsiteX7" fmla="*/ 380221 w 838410"/>
              <a:gd name="connsiteY7" fmla="*/ 1331869 h 1334525"/>
              <a:gd name="connsiteX8" fmla="*/ 177395 w 838410"/>
              <a:gd name="connsiteY8" fmla="*/ 1116642 h 1334525"/>
              <a:gd name="connsiteX9" fmla="*/ 94438 w 838410"/>
              <a:gd name="connsiteY9" fmla="*/ 538766 h 1334525"/>
              <a:gd name="connsiteX10" fmla="*/ 9475 w 838410"/>
              <a:gd name="connsiteY10" fmla="*/ 555370 h 1334525"/>
              <a:gd name="connsiteX0" fmla="*/ 9475 w 838410"/>
              <a:gd name="connsiteY0" fmla="*/ 555454 h 1334609"/>
              <a:gd name="connsiteX1" fmla="*/ 68141 w 838410"/>
              <a:gd name="connsiteY1" fmla="*/ 424472 h 1334609"/>
              <a:gd name="connsiteX2" fmla="*/ 113639 w 838410"/>
              <a:gd name="connsiteY2" fmla="*/ 141819 h 1334609"/>
              <a:gd name="connsiteX3" fmla="*/ 321423 w 838410"/>
              <a:gd name="connsiteY3" fmla="*/ 89 h 1334609"/>
              <a:gd name="connsiteX4" fmla="*/ 720201 w 838410"/>
              <a:gd name="connsiteY4" fmla="*/ 146016 h 1334609"/>
              <a:gd name="connsiteX5" fmla="*/ 837868 w 838410"/>
              <a:gd name="connsiteY5" fmla="*/ 938622 h 1334609"/>
              <a:gd name="connsiteX6" fmla="*/ 745826 w 838410"/>
              <a:gd name="connsiteY6" fmla="*/ 1217460 h 1334609"/>
              <a:gd name="connsiteX7" fmla="*/ 380221 w 838410"/>
              <a:gd name="connsiteY7" fmla="*/ 1331953 h 1334609"/>
              <a:gd name="connsiteX8" fmla="*/ 177395 w 838410"/>
              <a:gd name="connsiteY8" fmla="*/ 1116726 h 1334609"/>
              <a:gd name="connsiteX9" fmla="*/ 94438 w 838410"/>
              <a:gd name="connsiteY9" fmla="*/ 538850 h 1334609"/>
              <a:gd name="connsiteX10" fmla="*/ 9475 w 838410"/>
              <a:gd name="connsiteY10" fmla="*/ 555454 h 1334609"/>
              <a:gd name="connsiteX0" fmla="*/ 8720 w 837655"/>
              <a:gd name="connsiteY0" fmla="*/ 555454 h 1334609"/>
              <a:gd name="connsiteX1" fmla="*/ 74950 w 837655"/>
              <a:gd name="connsiteY1" fmla="*/ 421428 h 1334609"/>
              <a:gd name="connsiteX2" fmla="*/ 112884 w 837655"/>
              <a:gd name="connsiteY2" fmla="*/ 141819 h 1334609"/>
              <a:gd name="connsiteX3" fmla="*/ 320668 w 837655"/>
              <a:gd name="connsiteY3" fmla="*/ 89 h 1334609"/>
              <a:gd name="connsiteX4" fmla="*/ 719446 w 837655"/>
              <a:gd name="connsiteY4" fmla="*/ 146016 h 1334609"/>
              <a:gd name="connsiteX5" fmla="*/ 837113 w 837655"/>
              <a:gd name="connsiteY5" fmla="*/ 938622 h 1334609"/>
              <a:gd name="connsiteX6" fmla="*/ 745071 w 837655"/>
              <a:gd name="connsiteY6" fmla="*/ 1217460 h 1334609"/>
              <a:gd name="connsiteX7" fmla="*/ 379466 w 837655"/>
              <a:gd name="connsiteY7" fmla="*/ 1331953 h 1334609"/>
              <a:gd name="connsiteX8" fmla="*/ 176640 w 837655"/>
              <a:gd name="connsiteY8" fmla="*/ 1116726 h 1334609"/>
              <a:gd name="connsiteX9" fmla="*/ 93683 w 837655"/>
              <a:gd name="connsiteY9" fmla="*/ 538850 h 1334609"/>
              <a:gd name="connsiteX10" fmla="*/ 8720 w 837655"/>
              <a:gd name="connsiteY10" fmla="*/ 555454 h 1334609"/>
              <a:gd name="connsiteX0" fmla="*/ 8720 w 837655"/>
              <a:gd name="connsiteY0" fmla="*/ 555454 h 1334609"/>
              <a:gd name="connsiteX1" fmla="*/ 74950 w 837655"/>
              <a:gd name="connsiteY1" fmla="*/ 421428 h 1334609"/>
              <a:gd name="connsiteX2" fmla="*/ 112884 w 837655"/>
              <a:gd name="connsiteY2" fmla="*/ 141819 h 1334609"/>
              <a:gd name="connsiteX3" fmla="*/ 320668 w 837655"/>
              <a:gd name="connsiteY3" fmla="*/ 89 h 1334609"/>
              <a:gd name="connsiteX4" fmla="*/ 719446 w 837655"/>
              <a:gd name="connsiteY4" fmla="*/ 146016 h 1334609"/>
              <a:gd name="connsiteX5" fmla="*/ 837113 w 837655"/>
              <a:gd name="connsiteY5" fmla="*/ 938622 h 1334609"/>
              <a:gd name="connsiteX6" fmla="*/ 745071 w 837655"/>
              <a:gd name="connsiteY6" fmla="*/ 1217460 h 1334609"/>
              <a:gd name="connsiteX7" fmla="*/ 379466 w 837655"/>
              <a:gd name="connsiteY7" fmla="*/ 1331953 h 1334609"/>
              <a:gd name="connsiteX8" fmla="*/ 176640 w 837655"/>
              <a:gd name="connsiteY8" fmla="*/ 1116726 h 1334609"/>
              <a:gd name="connsiteX9" fmla="*/ 93683 w 837655"/>
              <a:gd name="connsiteY9" fmla="*/ 538850 h 1334609"/>
              <a:gd name="connsiteX10" fmla="*/ 8720 w 837655"/>
              <a:gd name="connsiteY10" fmla="*/ 555454 h 1334609"/>
              <a:gd name="connsiteX0" fmla="*/ 8720 w 837655"/>
              <a:gd name="connsiteY0" fmla="*/ 555461 h 1334616"/>
              <a:gd name="connsiteX1" fmla="*/ 74950 w 837655"/>
              <a:gd name="connsiteY1" fmla="*/ 421435 h 1334616"/>
              <a:gd name="connsiteX2" fmla="*/ 112884 w 837655"/>
              <a:gd name="connsiteY2" fmla="*/ 141826 h 1334616"/>
              <a:gd name="connsiteX3" fmla="*/ 320668 w 837655"/>
              <a:gd name="connsiteY3" fmla="*/ 96 h 1334616"/>
              <a:gd name="connsiteX4" fmla="*/ 719446 w 837655"/>
              <a:gd name="connsiteY4" fmla="*/ 146023 h 1334616"/>
              <a:gd name="connsiteX5" fmla="*/ 837113 w 837655"/>
              <a:gd name="connsiteY5" fmla="*/ 938629 h 1334616"/>
              <a:gd name="connsiteX6" fmla="*/ 745071 w 837655"/>
              <a:gd name="connsiteY6" fmla="*/ 1217467 h 1334616"/>
              <a:gd name="connsiteX7" fmla="*/ 379466 w 837655"/>
              <a:gd name="connsiteY7" fmla="*/ 1331960 h 1334616"/>
              <a:gd name="connsiteX8" fmla="*/ 176640 w 837655"/>
              <a:gd name="connsiteY8" fmla="*/ 1116733 h 1334616"/>
              <a:gd name="connsiteX9" fmla="*/ 93683 w 837655"/>
              <a:gd name="connsiteY9" fmla="*/ 538857 h 1334616"/>
              <a:gd name="connsiteX10" fmla="*/ 8720 w 837655"/>
              <a:gd name="connsiteY10" fmla="*/ 555461 h 1334616"/>
              <a:gd name="connsiteX0" fmla="*/ 8720 w 837655"/>
              <a:gd name="connsiteY0" fmla="*/ 555385 h 1334540"/>
              <a:gd name="connsiteX1" fmla="*/ 74950 w 837655"/>
              <a:gd name="connsiteY1" fmla="*/ 421359 h 1334540"/>
              <a:gd name="connsiteX2" fmla="*/ 123563 w 837655"/>
              <a:gd name="connsiteY2" fmla="*/ 138195 h 1334540"/>
              <a:gd name="connsiteX3" fmla="*/ 320668 w 837655"/>
              <a:gd name="connsiteY3" fmla="*/ 20 h 1334540"/>
              <a:gd name="connsiteX4" fmla="*/ 719446 w 837655"/>
              <a:gd name="connsiteY4" fmla="*/ 145947 h 1334540"/>
              <a:gd name="connsiteX5" fmla="*/ 837113 w 837655"/>
              <a:gd name="connsiteY5" fmla="*/ 938553 h 1334540"/>
              <a:gd name="connsiteX6" fmla="*/ 745071 w 837655"/>
              <a:gd name="connsiteY6" fmla="*/ 1217391 h 1334540"/>
              <a:gd name="connsiteX7" fmla="*/ 379466 w 837655"/>
              <a:gd name="connsiteY7" fmla="*/ 1331884 h 1334540"/>
              <a:gd name="connsiteX8" fmla="*/ 176640 w 837655"/>
              <a:gd name="connsiteY8" fmla="*/ 1116657 h 1334540"/>
              <a:gd name="connsiteX9" fmla="*/ 93683 w 837655"/>
              <a:gd name="connsiteY9" fmla="*/ 538781 h 1334540"/>
              <a:gd name="connsiteX10" fmla="*/ 8720 w 837655"/>
              <a:gd name="connsiteY10" fmla="*/ 555385 h 1334540"/>
              <a:gd name="connsiteX0" fmla="*/ 8179 w 837114"/>
              <a:gd name="connsiteY0" fmla="*/ 555383 h 1334538"/>
              <a:gd name="connsiteX1" fmla="*/ 80640 w 837114"/>
              <a:gd name="connsiteY1" fmla="*/ 420336 h 1334538"/>
              <a:gd name="connsiteX2" fmla="*/ 123022 w 837114"/>
              <a:gd name="connsiteY2" fmla="*/ 138193 h 1334538"/>
              <a:gd name="connsiteX3" fmla="*/ 320127 w 837114"/>
              <a:gd name="connsiteY3" fmla="*/ 18 h 1334538"/>
              <a:gd name="connsiteX4" fmla="*/ 718905 w 837114"/>
              <a:gd name="connsiteY4" fmla="*/ 145945 h 1334538"/>
              <a:gd name="connsiteX5" fmla="*/ 836572 w 837114"/>
              <a:gd name="connsiteY5" fmla="*/ 938551 h 1334538"/>
              <a:gd name="connsiteX6" fmla="*/ 744530 w 837114"/>
              <a:gd name="connsiteY6" fmla="*/ 1217389 h 1334538"/>
              <a:gd name="connsiteX7" fmla="*/ 378925 w 837114"/>
              <a:gd name="connsiteY7" fmla="*/ 1331882 h 1334538"/>
              <a:gd name="connsiteX8" fmla="*/ 176099 w 837114"/>
              <a:gd name="connsiteY8" fmla="*/ 1116655 h 1334538"/>
              <a:gd name="connsiteX9" fmla="*/ 93142 w 837114"/>
              <a:gd name="connsiteY9" fmla="*/ 538779 h 1334538"/>
              <a:gd name="connsiteX10" fmla="*/ 8179 w 837114"/>
              <a:gd name="connsiteY10" fmla="*/ 555383 h 1334538"/>
              <a:gd name="connsiteX0" fmla="*/ 9690 w 838625"/>
              <a:gd name="connsiteY0" fmla="*/ 555383 h 1334538"/>
              <a:gd name="connsiteX1" fmla="*/ 82151 w 838625"/>
              <a:gd name="connsiteY1" fmla="*/ 420336 h 1334538"/>
              <a:gd name="connsiteX2" fmla="*/ 124533 w 838625"/>
              <a:gd name="connsiteY2" fmla="*/ 138193 h 1334538"/>
              <a:gd name="connsiteX3" fmla="*/ 321638 w 838625"/>
              <a:gd name="connsiteY3" fmla="*/ 18 h 1334538"/>
              <a:gd name="connsiteX4" fmla="*/ 720416 w 838625"/>
              <a:gd name="connsiteY4" fmla="*/ 145945 h 1334538"/>
              <a:gd name="connsiteX5" fmla="*/ 838083 w 838625"/>
              <a:gd name="connsiteY5" fmla="*/ 938551 h 1334538"/>
              <a:gd name="connsiteX6" fmla="*/ 746041 w 838625"/>
              <a:gd name="connsiteY6" fmla="*/ 1217389 h 1334538"/>
              <a:gd name="connsiteX7" fmla="*/ 380436 w 838625"/>
              <a:gd name="connsiteY7" fmla="*/ 1331882 h 1334538"/>
              <a:gd name="connsiteX8" fmla="*/ 177610 w 838625"/>
              <a:gd name="connsiteY8" fmla="*/ 1116655 h 1334538"/>
              <a:gd name="connsiteX9" fmla="*/ 94653 w 838625"/>
              <a:gd name="connsiteY9" fmla="*/ 538779 h 1334538"/>
              <a:gd name="connsiteX10" fmla="*/ 9690 w 838625"/>
              <a:gd name="connsiteY10" fmla="*/ 555383 h 1334538"/>
              <a:gd name="connsiteX0" fmla="*/ 9690 w 838625"/>
              <a:gd name="connsiteY0" fmla="*/ 561266 h 1340421"/>
              <a:gd name="connsiteX1" fmla="*/ 82151 w 838625"/>
              <a:gd name="connsiteY1" fmla="*/ 426219 h 1340421"/>
              <a:gd name="connsiteX2" fmla="*/ 124533 w 838625"/>
              <a:gd name="connsiteY2" fmla="*/ 144076 h 1340421"/>
              <a:gd name="connsiteX3" fmla="*/ 368592 w 838625"/>
              <a:gd name="connsiteY3" fmla="*/ 16 h 1340421"/>
              <a:gd name="connsiteX4" fmla="*/ 720416 w 838625"/>
              <a:gd name="connsiteY4" fmla="*/ 151828 h 1340421"/>
              <a:gd name="connsiteX5" fmla="*/ 838083 w 838625"/>
              <a:gd name="connsiteY5" fmla="*/ 944434 h 1340421"/>
              <a:gd name="connsiteX6" fmla="*/ 746041 w 838625"/>
              <a:gd name="connsiteY6" fmla="*/ 1223272 h 1340421"/>
              <a:gd name="connsiteX7" fmla="*/ 380436 w 838625"/>
              <a:gd name="connsiteY7" fmla="*/ 1337765 h 1340421"/>
              <a:gd name="connsiteX8" fmla="*/ 177610 w 838625"/>
              <a:gd name="connsiteY8" fmla="*/ 1122538 h 1340421"/>
              <a:gd name="connsiteX9" fmla="*/ 94653 w 838625"/>
              <a:gd name="connsiteY9" fmla="*/ 544662 h 1340421"/>
              <a:gd name="connsiteX10" fmla="*/ 9690 w 838625"/>
              <a:gd name="connsiteY10" fmla="*/ 561266 h 1340421"/>
              <a:gd name="connsiteX0" fmla="*/ 9690 w 838625"/>
              <a:gd name="connsiteY0" fmla="*/ 561272 h 1340427"/>
              <a:gd name="connsiteX1" fmla="*/ 82151 w 838625"/>
              <a:gd name="connsiteY1" fmla="*/ 426225 h 1340427"/>
              <a:gd name="connsiteX2" fmla="*/ 132321 w 838625"/>
              <a:gd name="connsiteY2" fmla="*/ 142806 h 1340427"/>
              <a:gd name="connsiteX3" fmla="*/ 368592 w 838625"/>
              <a:gd name="connsiteY3" fmla="*/ 22 h 1340427"/>
              <a:gd name="connsiteX4" fmla="*/ 720416 w 838625"/>
              <a:gd name="connsiteY4" fmla="*/ 151834 h 1340427"/>
              <a:gd name="connsiteX5" fmla="*/ 838083 w 838625"/>
              <a:gd name="connsiteY5" fmla="*/ 944440 h 1340427"/>
              <a:gd name="connsiteX6" fmla="*/ 746041 w 838625"/>
              <a:gd name="connsiteY6" fmla="*/ 1223278 h 1340427"/>
              <a:gd name="connsiteX7" fmla="*/ 380436 w 838625"/>
              <a:gd name="connsiteY7" fmla="*/ 1337771 h 1340427"/>
              <a:gd name="connsiteX8" fmla="*/ 177610 w 838625"/>
              <a:gd name="connsiteY8" fmla="*/ 1122544 h 1340427"/>
              <a:gd name="connsiteX9" fmla="*/ 94653 w 838625"/>
              <a:gd name="connsiteY9" fmla="*/ 544668 h 1340427"/>
              <a:gd name="connsiteX10" fmla="*/ 9690 w 838625"/>
              <a:gd name="connsiteY10" fmla="*/ 561272 h 1340427"/>
              <a:gd name="connsiteX0" fmla="*/ 9690 w 838625"/>
              <a:gd name="connsiteY0" fmla="*/ 561272 h 1340427"/>
              <a:gd name="connsiteX1" fmla="*/ 82151 w 838625"/>
              <a:gd name="connsiteY1" fmla="*/ 426225 h 1340427"/>
              <a:gd name="connsiteX2" fmla="*/ 132321 w 838625"/>
              <a:gd name="connsiteY2" fmla="*/ 142806 h 1340427"/>
              <a:gd name="connsiteX3" fmla="*/ 368592 w 838625"/>
              <a:gd name="connsiteY3" fmla="*/ 22 h 1340427"/>
              <a:gd name="connsiteX4" fmla="*/ 720416 w 838625"/>
              <a:gd name="connsiteY4" fmla="*/ 151834 h 1340427"/>
              <a:gd name="connsiteX5" fmla="*/ 838083 w 838625"/>
              <a:gd name="connsiteY5" fmla="*/ 944440 h 1340427"/>
              <a:gd name="connsiteX6" fmla="*/ 746041 w 838625"/>
              <a:gd name="connsiteY6" fmla="*/ 1223278 h 1340427"/>
              <a:gd name="connsiteX7" fmla="*/ 380436 w 838625"/>
              <a:gd name="connsiteY7" fmla="*/ 1337771 h 1340427"/>
              <a:gd name="connsiteX8" fmla="*/ 177610 w 838625"/>
              <a:gd name="connsiteY8" fmla="*/ 1122544 h 1340427"/>
              <a:gd name="connsiteX9" fmla="*/ 94653 w 838625"/>
              <a:gd name="connsiteY9" fmla="*/ 544668 h 1340427"/>
              <a:gd name="connsiteX10" fmla="*/ 9690 w 838625"/>
              <a:gd name="connsiteY10" fmla="*/ 561272 h 1340427"/>
              <a:gd name="connsiteX0" fmla="*/ 9690 w 838625"/>
              <a:gd name="connsiteY0" fmla="*/ 561272 h 1340427"/>
              <a:gd name="connsiteX1" fmla="*/ 82151 w 838625"/>
              <a:gd name="connsiteY1" fmla="*/ 426225 h 1340427"/>
              <a:gd name="connsiteX2" fmla="*/ 132321 w 838625"/>
              <a:gd name="connsiteY2" fmla="*/ 142806 h 1340427"/>
              <a:gd name="connsiteX3" fmla="*/ 368592 w 838625"/>
              <a:gd name="connsiteY3" fmla="*/ 22 h 1340427"/>
              <a:gd name="connsiteX4" fmla="*/ 720416 w 838625"/>
              <a:gd name="connsiteY4" fmla="*/ 151834 h 1340427"/>
              <a:gd name="connsiteX5" fmla="*/ 838083 w 838625"/>
              <a:gd name="connsiteY5" fmla="*/ 944440 h 1340427"/>
              <a:gd name="connsiteX6" fmla="*/ 746041 w 838625"/>
              <a:gd name="connsiteY6" fmla="*/ 1223278 h 1340427"/>
              <a:gd name="connsiteX7" fmla="*/ 380436 w 838625"/>
              <a:gd name="connsiteY7" fmla="*/ 1337771 h 1340427"/>
              <a:gd name="connsiteX8" fmla="*/ 177610 w 838625"/>
              <a:gd name="connsiteY8" fmla="*/ 1122544 h 1340427"/>
              <a:gd name="connsiteX9" fmla="*/ 94653 w 838625"/>
              <a:gd name="connsiteY9" fmla="*/ 544668 h 1340427"/>
              <a:gd name="connsiteX10" fmla="*/ 9690 w 838625"/>
              <a:gd name="connsiteY10" fmla="*/ 561272 h 1340427"/>
              <a:gd name="connsiteX0" fmla="*/ 9690 w 838597"/>
              <a:gd name="connsiteY0" fmla="*/ 561272 h 1338938"/>
              <a:gd name="connsiteX1" fmla="*/ 82151 w 838597"/>
              <a:gd name="connsiteY1" fmla="*/ 426225 h 1338938"/>
              <a:gd name="connsiteX2" fmla="*/ 132321 w 838597"/>
              <a:gd name="connsiteY2" fmla="*/ 142806 h 1338938"/>
              <a:gd name="connsiteX3" fmla="*/ 368592 w 838597"/>
              <a:gd name="connsiteY3" fmla="*/ 22 h 1338938"/>
              <a:gd name="connsiteX4" fmla="*/ 720416 w 838597"/>
              <a:gd name="connsiteY4" fmla="*/ 151834 h 1338938"/>
              <a:gd name="connsiteX5" fmla="*/ 838083 w 838597"/>
              <a:gd name="connsiteY5" fmla="*/ 944440 h 1338938"/>
              <a:gd name="connsiteX6" fmla="*/ 746041 w 838597"/>
              <a:gd name="connsiteY6" fmla="*/ 1223278 h 1338938"/>
              <a:gd name="connsiteX7" fmla="*/ 389782 w 838597"/>
              <a:gd name="connsiteY7" fmla="*/ 1336240 h 1338938"/>
              <a:gd name="connsiteX8" fmla="*/ 177610 w 838597"/>
              <a:gd name="connsiteY8" fmla="*/ 1122544 h 1338938"/>
              <a:gd name="connsiteX9" fmla="*/ 94653 w 838597"/>
              <a:gd name="connsiteY9" fmla="*/ 544668 h 1338938"/>
              <a:gd name="connsiteX10" fmla="*/ 9690 w 838597"/>
              <a:gd name="connsiteY10" fmla="*/ 561272 h 1338938"/>
              <a:gd name="connsiteX0" fmla="*/ 9690 w 838176"/>
              <a:gd name="connsiteY0" fmla="*/ 561272 h 1339740"/>
              <a:gd name="connsiteX1" fmla="*/ 82151 w 838176"/>
              <a:gd name="connsiteY1" fmla="*/ 426225 h 1339740"/>
              <a:gd name="connsiteX2" fmla="*/ 132321 w 838176"/>
              <a:gd name="connsiteY2" fmla="*/ 142806 h 1339740"/>
              <a:gd name="connsiteX3" fmla="*/ 368592 w 838176"/>
              <a:gd name="connsiteY3" fmla="*/ 22 h 1339740"/>
              <a:gd name="connsiteX4" fmla="*/ 720416 w 838176"/>
              <a:gd name="connsiteY4" fmla="*/ 151834 h 1339740"/>
              <a:gd name="connsiteX5" fmla="*/ 838083 w 838176"/>
              <a:gd name="connsiteY5" fmla="*/ 944440 h 1339740"/>
              <a:gd name="connsiteX6" fmla="*/ 732921 w 838176"/>
              <a:gd name="connsiteY6" fmla="*/ 1232650 h 1339740"/>
              <a:gd name="connsiteX7" fmla="*/ 389782 w 838176"/>
              <a:gd name="connsiteY7" fmla="*/ 1336240 h 1339740"/>
              <a:gd name="connsiteX8" fmla="*/ 177610 w 838176"/>
              <a:gd name="connsiteY8" fmla="*/ 1122544 h 1339740"/>
              <a:gd name="connsiteX9" fmla="*/ 94653 w 838176"/>
              <a:gd name="connsiteY9" fmla="*/ 544668 h 1339740"/>
              <a:gd name="connsiteX10" fmla="*/ 9690 w 838176"/>
              <a:gd name="connsiteY10" fmla="*/ 561272 h 1339740"/>
              <a:gd name="connsiteX0" fmla="*/ 9690 w 838100"/>
              <a:gd name="connsiteY0" fmla="*/ 561272 h 1340228"/>
              <a:gd name="connsiteX1" fmla="*/ 82151 w 838100"/>
              <a:gd name="connsiteY1" fmla="*/ 426225 h 1340228"/>
              <a:gd name="connsiteX2" fmla="*/ 132321 w 838100"/>
              <a:gd name="connsiteY2" fmla="*/ 142806 h 1340228"/>
              <a:gd name="connsiteX3" fmla="*/ 368592 w 838100"/>
              <a:gd name="connsiteY3" fmla="*/ 22 h 1340228"/>
              <a:gd name="connsiteX4" fmla="*/ 720416 w 838100"/>
              <a:gd name="connsiteY4" fmla="*/ 151834 h 1340228"/>
              <a:gd name="connsiteX5" fmla="*/ 838083 w 838100"/>
              <a:gd name="connsiteY5" fmla="*/ 944440 h 1340228"/>
              <a:gd name="connsiteX6" fmla="*/ 714454 w 838100"/>
              <a:gd name="connsiteY6" fmla="*/ 1237481 h 1340228"/>
              <a:gd name="connsiteX7" fmla="*/ 389782 w 838100"/>
              <a:gd name="connsiteY7" fmla="*/ 1336240 h 1340228"/>
              <a:gd name="connsiteX8" fmla="*/ 177610 w 838100"/>
              <a:gd name="connsiteY8" fmla="*/ 1122544 h 1340228"/>
              <a:gd name="connsiteX9" fmla="*/ 94653 w 838100"/>
              <a:gd name="connsiteY9" fmla="*/ 544668 h 1340228"/>
              <a:gd name="connsiteX10" fmla="*/ 9690 w 838100"/>
              <a:gd name="connsiteY10" fmla="*/ 561272 h 1340228"/>
              <a:gd name="connsiteX0" fmla="*/ 9690 w 838100"/>
              <a:gd name="connsiteY0" fmla="*/ 561272 h 1340228"/>
              <a:gd name="connsiteX1" fmla="*/ 82151 w 838100"/>
              <a:gd name="connsiteY1" fmla="*/ 426225 h 1340228"/>
              <a:gd name="connsiteX2" fmla="*/ 132321 w 838100"/>
              <a:gd name="connsiteY2" fmla="*/ 142806 h 1340228"/>
              <a:gd name="connsiteX3" fmla="*/ 368592 w 838100"/>
              <a:gd name="connsiteY3" fmla="*/ 22 h 1340228"/>
              <a:gd name="connsiteX4" fmla="*/ 720416 w 838100"/>
              <a:gd name="connsiteY4" fmla="*/ 151834 h 1340228"/>
              <a:gd name="connsiteX5" fmla="*/ 838083 w 838100"/>
              <a:gd name="connsiteY5" fmla="*/ 944440 h 1340228"/>
              <a:gd name="connsiteX6" fmla="*/ 714454 w 838100"/>
              <a:gd name="connsiteY6" fmla="*/ 1237481 h 1340228"/>
              <a:gd name="connsiteX7" fmla="*/ 389782 w 838100"/>
              <a:gd name="connsiteY7" fmla="*/ 1336240 h 1340228"/>
              <a:gd name="connsiteX8" fmla="*/ 177610 w 838100"/>
              <a:gd name="connsiteY8" fmla="*/ 1122544 h 1340228"/>
              <a:gd name="connsiteX9" fmla="*/ 94653 w 838100"/>
              <a:gd name="connsiteY9" fmla="*/ 544668 h 1340228"/>
              <a:gd name="connsiteX10" fmla="*/ 9690 w 838100"/>
              <a:gd name="connsiteY10" fmla="*/ 561272 h 1340228"/>
              <a:gd name="connsiteX0" fmla="*/ 9690 w 838100"/>
              <a:gd name="connsiteY0" fmla="*/ 561272 h 1340228"/>
              <a:gd name="connsiteX1" fmla="*/ 82151 w 838100"/>
              <a:gd name="connsiteY1" fmla="*/ 426225 h 1340228"/>
              <a:gd name="connsiteX2" fmla="*/ 132321 w 838100"/>
              <a:gd name="connsiteY2" fmla="*/ 142806 h 1340228"/>
              <a:gd name="connsiteX3" fmla="*/ 368592 w 838100"/>
              <a:gd name="connsiteY3" fmla="*/ 22 h 1340228"/>
              <a:gd name="connsiteX4" fmla="*/ 720416 w 838100"/>
              <a:gd name="connsiteY4" fmla="*/ 151834 h 1340228"/>
              <a:gd name="connsiteX5" fmla="*/ 838083 w 838100"/>
              <a:gd name="connsiteY5" fmla="*/ 944440 h 1340228"/>
              <a:gd name="connsiteX6" fmla="*/ 714454 w 838100"/>
              <a:gd name="connsiteY6" fmla="*/ 1237481 h 1340228"/>
              <a:gd name="connsiteX7" fmla="*/ 389782 w 838100"/>
              <a:gd name="connsiteY7" fmla="*/ 1336240 h 1340228"/>
              <a:gd name="connsiteX8" fmla="*/ 177610 w 838100"/>
              <a:gd name="connsiteY8" fmla="*/ 1122544 h 1340228"/>
              <a:gd name="connsiteX9" fmla="*/ 94653 w 838100"/>
              <a:gd name="connsiteY9" fmla="*/ 544668 h 1340228"/>
              <a:gd name="connsiteX10" fmla="*/ 9690 w 838100"/>
              <a:gd name="connsiteY10" fmla="*/ 561272 h 1340228"/>
              <a:gd name="connsiteX0" fmla="*/ 9690 w 838100"/>
              <a:gd name="connsiteY0" fmla="*/ 561272 h 1340387"/>
              <a:gd name="connsiteX1" fmla="*/ 82151 w 838100"/>
              <a:gd name="connsiteY1" fmla="*/ 426225 h 1340387"/>
              <a:gd name="connsiteX2" fmla="*/ 132321 w 838100"/>
              <a:gd name="connsiteY2" fmla="*/ 142806 h 1340387"/>
              <a:gd name="connsiteX3" fmla="*/ 368592 w 838100"/>
              <a:gd name="connsiteY3" fmla="*/ 22 h 1340387"/>
              <a:gd name="connsiteX4" fmla="*/ 720416 w 838100"/>
              <a:gd name="connsiteY4" fmla="*/ 151834 h 1340387"/>
              <a:gd name="connsiteX5" fmla="*/ 838083 w 838100"/>
              <a:gd name="connsiteY5" fmla="*/ 944440 h 1340387"/>
              <a:gd name="connsiteX6" fmla="*/ 714454 w 838100"/>
              <a:gd name="connsiteY6" fmla="*/ 1237481 h 1340387"/>
              <a:gd name="connsiteX7" fmla="*/ 389782 w 838100"/>
              <a:gd name="connsiteY7" fmla="*/ 1336240 h 1340387"/>
              <a:gd name="connsiteX8" fmla="*/ 185174 w 838100"/>
              <a:gd name="connsiteY8" fmla="*/ 1119499 h 1340387"/>
              <a:gd name="connsiteX9" fmla="*/ 94653 w 838100"/>
              <a:gd name="connsiteY9" fmla="*/ 544668 h 1340387"/>
              <a:gd name="connsiteX10" fmla="*/ 9690 w 838100"/>
              <a:gd name="connsiteY10" fmla="*/ 561272 h 1340387"/>
              <a:gd name="connsiteX0" fmla="*/ 9690 w 838100"/>
              <a:gd name="connsiteY0" fmla="*/ 561272 h 1340387"/>
              <a:gd name="connsiteX1" fmla="*/ 82151 w 838100"/>
              <a:gd name="connsiteY1" fmla="*/ 426225 h 1340387"/>
              <a:gd name="connsiteX2" fmla="*/ 132321 w 838100"/>
              <a:gd name="connsiteY2" fmla="*/ 142806 h 1340387"/>
              <a:gd name="connsiteX3" fmla="*/ 368592 w 838100"/>
              <a:gd name="connsiteY3" fmla="*/ 22 h 1340387"/>
              <a:gd name="connsiteX4" fmla="*/ 720416 w 838100"/>
              <a:gd name="connsiteY4" fmla="*/ 151834 h 1340387"/>
              <a:gd name="connsiteX5" fmla="*/ 838083 w 838100"/>
              <a:gd name="connsiteY5" fmla="*/ 944440 h 1340387"/>
              <a:gd name="connsiteX6" fmla="*/ 714454 w 838100"/>
              <a:gd name="connsiteY6" fmla="*/ 1237481 h 1340387"/>
              <a:gd name="connsiteX7" fmla="*/ 389782 w 838100"/>
              <a:gd name="connsiteY7" fmla="*/ 1336240 h 1340387"/>
              <a:gd name="connsiteX8" fmla="*/ 185174 w 838100"/>
              <a:gd name="connsiteY8" fmla="*/ 1119499 h 1340387"/>
              <a:gd name="connsiteX9" fmla="*/ 94653 w 838100"/>
              <a:gd name="connsiteY9" fmla="*/ 544668 h 1340387"/>
              <a:gd name="connsiteX10" fmla="*/ 9690 w 838100"/>
              <a:gd name="connsiteY10" fmla="*/ 561272 h 1340387"/>
              <a:gd name="connsiteX0" fmla="*/ 9690 w 838100"/>
              <a:gd name="connsiteY0" fmla="*/ 561272 h 1340441"/>
              <a:gd name="connsiteX1" fmla="*/ 82151 w 838100"/>
              <a:gd name="connsiteY1" fmla="*/ 426225 h 1340441"/>
              <a:gd name="connsiteX2" fmla="*/ 132321 w 838100"/>
              <a:gd name="connsiteY2" fmla="*/ 142806 h 1340441"/>
              <a:gd name="connsiteX3" fmla="*/ 368592 w 838100"/>
              <a:gd name="connsiteY3" fmla="*/ 22 h 1340441"/>
              <a:gd name="connsiteX4" fmla="*/ 720416 w 838100"/>
              <a:gd name="connsiteY4" fmla="*/ 151834 h 1340441"/>
              <a:gd name="connsiteX5" fmla="*/ 838083 w 838100"/>
              <a:gd name="connsiteY5" fmla="*/ 944440 h 1340441"/>
              <a:gd name="connsiteX6" fmla="*/ 714454 w 838100"/>
              <a:gd name="connsiteY6" fmla="*/ 1237481 h 1340441"/>
              <a:gd name="connsiteX7" fmla="*/ 389782 w 838100"/>
              <a:gd name="connsiteY7" fmla="*/ 1336240 h 1340441"/>
              <a:gd name="connsiteX8" fmla="*/ 191405 w 838100"/>
              <a:gd name="connsiteY8" fmla="*/ 1118478 h 1340441"/>
              <a:gd name="connsiteX9" fmla="*/ 94653 w 838100"/>
              <a:gd name="connsiteY9" fmla="*/ 544668 h 1340441"/>
              <a:gd name="connsiteX10" fmla="*/ 9690 w 838100"/>
              <a:gd name="connsiteY10" fmla="*/ 561272 h 1340441"/>
              <a:gd name="connsiteX0" fmla="*/ 9690 w 838100"/>
              <a:gd name="connsiteY0" fmla="*/ 561272 h 1340441"/>
              <a:gd name="connsiteX1" fmla="*/ 82151 w 838100"/>
              <a:gd name="connsiteY1" fmla="*/ 426225 h 1340441"/>
              <a:gd name="connsiteX2" fmla="*/ 132321 w 838100"/>
              <a:gd name="connsiteY2" fmla="*/ 142806 h 1340441"/>
              <a:gd name="connsiteX3" fmla="*/ 368592 w 838100"/>
              <a:gd name="connsiteY3" fmla="*/ 22 h 1340441"/>
              <a:gd name="connsiteX4" fmla="*/ 720416 w 838100"/>
              <a:gd name="connsiteY4" fmla="*/ 151834 h 1340441"/>
              <a:gd name="connsiteX5" fmla="*/ 838083 w 838100"/>
              <a:gd name="connsiteY5" fmla="*/ 944440 h 1340441"/>
              <a:gd name="connsiteX6" fmla="*/ 714454 w 838100"/>
              <a:gd name="connsiteY6" fmla="*/ 1237481 h 1340441"/>
              <a:gd name="connsiteX7" fmla="*/ 389782 w 838100"/>
              <a:gd name="connsiteY7" fmla="*/ 1336240 h 1340441"/>
              <a:gd name="connsiteX8" fmla="*/ 191405 w 838100"/>
              <a:gd name="connsiteY8" fmla="*/ 1118478 h 1340441"/>
              <a:gd name="connsiteX9" fmla="*/ 99116 w 838100"/>
              <a:gd name="connsiteY9" fmla="*/ 554771 h 1340441"/>
              <a:gd name="connsiteX10" fmla="*/ 9690 w 838100"/>
              <a:gd name="connsiteY10" fmla="*/ 561272 h 1340441"/>
              <a:gd name="connsiteX0" fmla="*/ 9690 w 838100"/>
              <a:gd name="connsiteY0" fmla="*/ 561272 h 1340441"/>
              <a:gd name="connsiteX1" fmla="*/ 82151 w 838100"/>
              <a:gd name="connsiteY1" fmla="*/ 426225 h 1340441"/>
              <a:gd name="connsiteX2" fmla="*/ 132321 w 838100"/>
              <a:gd name="connsiteY2" fmla="*/ 142806 h 1340441"/>
              <a:gd name="connsiteX3" fmla="*/ 368592 w 838100"/>
              <a:gd name="connsiteY3" fmla="*/ 22 h 1340441"/>
              <a:gd name="connsiteX4" fmla="*/ 720416 w 838100"/>
              <a:gd name="connsiteY4" fmla="*/ 151834 h 1340441"/>
              <a:gd name="connsiteX5" fmla="*/ 838083 w 838100"/>
              <a:gd name="connsiteY5" fmla="*/ 944440 h 1340441"/>
              <a:gd name="connsiteX6" fmla="*/ 714454 w 838100"/>
              <a:gd name="connsiteY6" fmla="*/ 1237481 h 1340441"/>
              <a:gd name="connsiteX7" fmla="*/ 389782 w 838100"/>
              <a:gd name="connsiteY7" fmla="*/ 1336240 h 1340441"/>
              <a:gd name="connsiteX8" fmla="*/ 191405 w 838100"/>
              <a:gd name="connsiteY8" fmla="*/ 1118478 h 1340441"/>
              <a:gd name="connsiteX9" fmla="*/ 99116 w 838100"/>
              <a:gd name="connsiteY9" fmla="*/ 554771 h 1340441"/>
              <a:gd name="connsiteX10" fmla="*/ 9690 w 838100"/>
              <a:gd name="connsiteY10" fmla="*/ 561272 h 1340441"/>
              <a:gd name="connsiteX0" fmla="*/ 9264 w 837674"/>
              <a:gd name="connsiteY0" fmla="*/ 561273 h 1340442"/>
              <a:gd name="connsiteX1" fmla="*/ 85739 w 837674"/>
              <a:gd name="connsiteY1" fmla="*/ 432792 h 1340442"/>
              <a:gd name="connsiteX2" fmla="*/ 131895 w 837674"/>
              <a:gd name="connsiteY2" fmla="*/ 142807 h 1340442"/>
              <a:gd name="connsiteX3" fmla="*/ 368166 w 837674"/>
              <a:gd name="connsiteY3" fmla="*/ 23 h 1340442"/>
              <a:gd name="connsiteX4" fmla="*/ 719990 w 837674"/>
              <a:gd name="connsiteY4" fmla="*/ 151835 h 1340442"/>
              <a:gd name="connsiteX5" fmla="*/ 837657 w 837674"/>
              <a:gd name="connsiteY5" fmla="*/ 944441 h 1340442"/>
              <a:gd name="connsiteX6" fmla="*/ 714028 w 837674"/>
              <a:gd name="connsiteY6" fmla="*/ 1237482 h 1340442"/>
              <a:gd name="connsiteX7" fmla="*/ 389356 w 837674"/>
              <a:gd name="connsiteY7" fmla="*/ 1336241 h 1340442"/>
              <a:gd name="connsiteX8" fmla="*/ 190979 w 837674"/>
              <a:gd name="connsiteY8" fmla="*/ 1118479 h 1340442"/>
              <a:gd name="connsiteX9" fmla="*/ 98690 w 837674"/>
              <a:gd name="connsiteY9" fmla="*/ 554772 h 1340442"/>
              <a:gd name="connsiteX10" fmla="*/ 9264 w 837674"/>
              <a:gd name="connsiteY10" fmla="*/ 561273 h 1340442"/>
              <a:gd name="connsiteX0" fmla="*/ 9264 w 837674"/>
              <a:gd name="connsiteY0" fmla="*/ 561036 h 1340205"/>
              <a:gd name="connsiteX1" fmla="*/ 85739 w 837674"/>
              <a:gd name="connsiteY1" fmla="*/ 432555 h 1340205"/>
              <a:gd name="connsiteX2" fmla="*/ 131895 w 837674"/>
              <a:gd name="connsiteY2" fmla="*/ 142570 h 1340205"/>
              <a:gd name="connsiteX3" fmla="*/ 377737 w 837674"/>
              <a:gd name="connsiteY3" fmla="*/ 24 h 1340205"/>
              <a:gd name="connsiteX4" fmla="*/ 719990 w 837674"/>
              <a:gd name="connsiteY4" fmla="*/ 151598 h 1340205"/>
              <a:gd name="connsiteX5" fmla="*/ 837657 w 837674"/>
              <a:gd name="connsiteY5" fmla="*/ 944204 h 1340205"/>
              <a:gd name="connsiteX6" fmla="*/ 714028 w 837674"/>
              <a:gd name="connsiteY6" fmla="*/ 1237245 h 1340205"/>
              <a:gd name="connsiteX7" fmla="*/ 389356 w 837674"/>
              <a:gd name="connsiteY7" fmla="*/ 1336004 h 1340205"/>
              <a:gd name="connsiteX8" fmla="*/ 190979 w 837674"/>
              <a:gd name="connsiteY8" fmla="*/ 1118242 h 1340205"/>
              <a:gd name="connsiteX9" fmla="*/ 98690 w 837674"/>
              <a:gd name="connsiteY9" fmla="*/ 554535 h 1340205"/>
              <a:gd name="connsiteX10" fmla="*/ 9264 w 837674"/>
              <a:gd name="connsiteY10" fmla="*/ 561036 h 1340205"/>
              <a:gd name="connsiteX0" fmla="*/ 9264 w 837674"/>
              <a:gd name="connsiteY0" fmla="*/ 563179 h 1342348"/>
              <a:gd name="connsiteX1" fmla="*/ 85739 w 837674"/>
              <a:gd name="connsiteY1" fmla="*/ 434698 h 1342348"/>
              <a:gd name="connsiteX2" fmla="*/ 131895 w 837674"/>
              <a:gd name="connsiteY2" fmla="*/ 144713 h 1342348"/>
              <a:gd name="connsiteX3" fmla="*/ 377737 w 837674"/>
              <a:gd name="connsiteY3" fmla="*/ 2167 h 1342348"/>
              <a:gd name="connsiteX4" fmla="*/ 719990 w 837674"/>
              <a:gd name="connsiteY4" fmla="*/ 153741 h 1342348"/>
              <a:gd name="connsiteX5" fmla="*/ 837657 w 837674"/>
              <a:gd name="connsiteY5" fmla="*/ 946347 h 1342348"/>
              <a:gd name="connsiteX6" fmla="*/ 714028 w 837674"/>
              <a:gd name="connsiteY6" fmla="*/ 1239388 h 1342348"/>
              <a:gd name="connsiteX7" fmla="*/ 389356 w 837674"/>
              <a:gd name="connsiteY7" fmla="*/ 1338147 h 1342348"/>
              <a:gd name="connsiteX8" fmla="*/ 190979 w 837674"/>
              <a:gd name="connsiteY8" fmla="*/ 1120385 h 1342348"/>
              <a:gd name="connsiteX9" fmla="*/ 98690 w 837674"/>
              <a:gd name="connsiteY9" fmla="*/ 556678 h 1342348"/>
              <a:gd name="connsiteX10" fmla="*/ 9264 w 837674"/>
              <a:gd name="connsiteY10" fmla="*/ 563179 h 1342348"/>
              <a:gd name="connsiteX0" fmla="*/ 9264 w 837674"/>
              <a:gd name="connsiteY0" fmla="*/ 561106 h 1340275"/>
              <a:gd name="connsiteX1" fmla="*/ 85739 w 837674"/>
              <a:gd name="connsiteY1" fmla="*/ 432625 h 1340275"/>
              <a:gd name="connsiteX2" fmla="*/ 138784 w 837674"/>
              <a:gd name="connsiteY2" fmla="*/ 134289 h 1340275"/>
              <a:gd name="connsiteX3" fmla="*/ 377737 w 837674"/>
              <a:gd name="connsiteY3" fmla="*/ 94 h 1340275"/>
              <a:gd name="connsiteX4" fmla="*/ 719990 w 837674"/>
              <a:gd name="connsiteY4" fmla="*/ 151668 h 1340275"/>
              <a:gd name="connsiteX5" fmla="*/ 837657 w 837674"/>
              <a:gd name="connsiteY5" fmla="*/ 944274 h 1340275"/>
              <a:gd name="connsiteX6" fmla="*/ 714028 w 837674"/>
              <a:gd name="connsiteY6" fmla="*/ 1237315 h 1340275"/>
              <a:gd name="connsiteX7" fmla="*/ 389356 w 837674"/>
              <a:gd name="connsiteY7" fmla="*/ 1336074 h 1340275"/>
              <a:gd name="connsiteX8" fmla="*/ 190979 w 837674"/>
              <a:gd name="connsiteY8" fmla="*/ 1118312 h 1340275"/>
              <a:gd name="connsiteX9" fmla="*/ 98690 w 837674"/>
              <a:gd name="connsiteY9" fmla="*/ 554605 h 1340275"/>
              <a:gd name="connsiteX10" fmla="*/ 9264 w 837674"/>
              <a:gd name="connsiteY10" fmla="*/ 561106 h 1340275"/>
              <a:gd name="connsiteX0" fmla="*/ 9264 w 837674"/>
              <a:gd name="connsiteY0" fmla="*/ 561059 h 1340228"/>
              <a:gd name="connsiteX1" fmla="*/ 85739 w 837674"/>
              <a:gd name="connsiteY1" fmla="*/ 432578 h 1340228"/>
              <a:gd name="connsiteX2" fmla="*/ 142573 w 837674"/>
              <a:gd name="connsiteY2" fmla="*/ 139038 h 1340228"/>
              <a:gd name="connsiteX3" fmla="*/ 377737 w 837674"/>
              <a:gd name="connsiteY3" fmla="*/ 47 h 1340228"/>
              <a:gd name="connsiteX4" fmla="*/ 719990 w 837674"/>
              <a:gd name="connsiteY4" fmla="*/ 151621 h 1340228"/>
              <a:gd name="connsiteX5" fmla="*/ 837657 w 837674"/>
              <a:gd name="connsiteY5" fmla="*/ 944227 h 1340228"/>
              <a:gd name="connsiteX6" fmla="*/ 714028 w 837674"/>
              <a:gd name="connsiteY6" fmla="*/ 1237268 h 1340228"/>
              <a:gd name="connsiteX7" fmla="*/ 389356 w 837674"/>
              <a:gd name="connsiteY7" fmla="*/ 1336027 h 1340228"/>
              <a:gd name="connsiteX8" fmla="*/ 190979 w 837674"/>
              <a:gd name="connsiteY8" fmla="*/ 1118265 h 1340228"/>
              <a:gd name="connsiteX9" fmla="*/ 98690 w 837674"/>
              <a:gd name="connsiteY9" fmla="*/ 554558 h 1340228"/>
              <a:gd name="connsiteX10" fmla="*/ 9264 w 837674"/>
              <a:gd name="connsiteY10" fmla="*/ 561059 h 1340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37674" h="1340228">
                <a:moveTo>
                  <a:pt x="9264" y="561059"/>
                </a:moveTo>
                <a:cubicBezTo>
                  <a:pt x="-23312" y="593730"/>
                  <a:pt x="36711" y="472787"/>
                  <a:pt x="85739" y="432578"/>
                </a:cubicBezTo>
                <a:cubicBezTo>
                  <a:pt x="80658" y="362847"/>
                  <a:pt x="93907" y="211126"/>
                  <a:pt x="142573" y="139038"/>
                </a:cubicBezTo>
                <a:cubicBezTo>
                  <a:pt x="191239" y="66950"/>
                  <a:pt x="281501" y="-2050"/>
                  <a:pt x="377737" y="47"/>
                </a:cubicBezTo>
                <a:cubicBezTo>
                  <a:pt x="473973" y="2144"/>
                  <a:pt x="643337" y="-5742"/>
                  <a:pt x="719990" y="151621"/>
                </a:cubicBezTo>
                <a:cubicBezTo>
                  <a:pt x="796643" y="308984"/>
                  <a:pt x="838651" y="763286"/>
                  <a:pt x="837657" y="944227"/>
                </a:cubicBezTo>
                <a:cubicBezTo>
                  <a:pt x="836663" y="1125168"/>
                  <a:pt x="788745" y="1171968"/>
                  <a:pt x="714028" y="1237268"/>
                </a:cubicBezTo>
                <a:cubicBezTo>
                  <a:pt x="639311" y="1302568"/>
                  <a:pt x="476531" y="1355861"/>
                  <a:pt x="389356" y="1336027"/>
                </a:cubicBezTo>
                <a:cubicBezTo>
                  <a:pt x="302181" y="1316193"/>
                  <a:pt x="230371" y="1224871"/>
                  <a:pt x="190979" y="1118265"/>
                </a:cubicBezTo>
                <a:cubicBezTo>
                  <a:pt x="91511" y="819657"/>
                  <a:pt x="131486" y="610119"/>
                  <a:pt x="98690" y="554558"/>
                </a:cubicBezTo>
                <a:cubicBezTo>
                  <a:pt x="61556" y="528899"/>
                  <a:pt x="20789" y="549629"/>
                  <a:pt x="9264" y="561059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>
              <a:ln>
                <a:solidFill>
                  <a:srgbClr val="000000"/>
                </a:solidFill>
              </a:ln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893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D54527CA-B43C-995D-0997-BEE5B26C7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opposite of ………… # quiet</a:t>
            </a:r>
            <a:endParaRPr lang="ar-SA" dirty="0"/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xmlns="" id="{6586F736-1FAE-A2AC-6A08-DF641FDD6DD8}"/>
              </a:ext>
            </a:extLst>
          </p:cNvPr>
          <p:cNvSpPr/>
          <p:nvPr/>
        </p:nvSpPr>
        <p:spPr>
          <a:xfrm>
            <a:off x="1100565" y="2272311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(A)    </a:t>
            </a:r>
            <a:r>
              <a:rPr lang="en-US" sz="4400" b="1" dirty="0">
                <a:solidFill>
                  <a:schemeClr val="tx1"/>
                </a:solidFill>
              </a:rPr>
              <a:t>big</a:t>
            </a:r>
            <a:r>
              <a:rPr lang="en-US" sz="4400" b="1" dirty="0"/>
              <a:t>   </a:t>
            </a:r>
            <a:endParaRPr lang="ar-SA" sz="4400" b="1" dirty="0"/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xmlns="" id="{C8E4CC62-CB10-8DE8-19BF-0AB5861CEEBC}"/>
              </a:ext>
            </a:extLst>
          </p:cNvPr>
          <p:cNvSpPr/>
          <p:nvPr/>
        </p:nvSpPr>
        <p:spPr>
          <a:xfrm>
            <a:off x="6733889" y="2278243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(B)   </a:t>
            </a:r>
            <a:r>
              <a:rPr lang="en-US" sz="4400" b="1" dirty="0">
                <a:solidFill>
                  <a:schemeClr val="tx1"/>
                </a:solidFill>
              </a:rPr>
              <a:t>quiet</a:t>
            </a:r>
            <a:r>
              <a:rPr lang="en-US" sz="4400" b="1" dirty="0"/>
              <a:t>   </a:t>
            </a:r>
            <a:endParaRPr lang="ar-SA" sz="4400" b="1" dirty="0"/>
          </a:p>
        </p:txBody>
      </p:sp>
      <p:sp>
        <p:nvSpPr>
          <p:cNvPr id="6" name="مستطيل: زوايا مستديرة 5">
            <a:extLst>
              <a:ext uri="{FF2B5EF4-FFF2-40B4-BE49-F238E27FC236}">
                <a16:creationId xmlns:a16="http://schemas.microsoft.com/office/drawing/2014/main" xmlns="" id="{7A523ADD-DC85-2546-37AD-7486631A3F84}"/>
              </a:ext>
            </a:extLst>
          </p:cNvPr>
          <p:cNvSpPr/>
          <p:nvPr/>
        </p:nvSpPr>
        <p:spPr>
          <a:xfrm>
            <a:off x="1175396" y="4300965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(C)   </a:t>
            </a:r>
            <a:r>
              <a:rPr lang="en-US" sz="4400" b="1" dirty="0">
                <a:solidFill>
                  <a:schemeClr val="tx1"/>
                </a:solidFill>
              </a:rPr>
              <a:t>long</a:t>
            </a:r>
            <a:r>
              <a:rPr lang="en-US" sz="4400" b="1" dirty="0"/>
              <a:t> </a:t>
            </a:r>
            <a:endParaRPr lang="ar-SA" sz="4400" b="1" dirty="0"/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xmlns="" id="{32215CE6-FA60-ECC7-A68F-80DC2FF11B5F}"/>
              </a:ext>
            </a:extLst>
          </p:cNvPr>
          <p:cNvSpPr/>
          <p:nvPr/>
        </p:nvSpPr>
        <p:spPr>
          <a:xfrm>
            <a:off x="6792295" y="4300965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(D)    </a:t>
            </a:r>
            <a:r>
              <a:rPr lang="en-US" sz="4400" b="1" dirty="0">
                <a:solidFill>
                  <a:schemeClr val="tx1"/>
                </a:solidFill>
              </a:rPr>
              <a:t>noisy</a:t>
            </a:r>
            <a:r>
              <a:rPr lang="en-US" sz="4400" b="1" dirty="0"/>
              <a:t>  </a:t>
            </a:r>
            <a:endParaRPr lang="ar-SA" sz="4400" b="1" dirty="0"/>
          </a:p>
        </p:txBody>
      </p:sp>
      <p:pic>
        <p:nvPicPr>
          <p:cNvPr id="8" name="Google Shape;274;p34">
            <a:extLst>
              <a:ext uri="{FF2B5EF4-FFF2-40B4-BE49-F238E27FC236}">
                <a16:creationId xmlns:a16="http://schemas.microsoft.com/office/drawing/2014/main" xmlns="" id="{B05DB0EC-A90D-631D-C552-5E7929D4AB0E}"/>
              </a:ext>
            </a:extLst>
          </p:cNvPr>
          <p:cNvPicPr preferRelativeResize="0"/>
          <p:nvPr/>
        </p:nvPicPr>
        <p:blipFill rotWithShape="1">
          <a:blip r:embed="rId2">
            <a:alphaModFix/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 rot="5163737">
            <a:off x="7508767" y="2186582"/>
            <a:ext cx="2096685" cy="53854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07888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D54527CA-B43C-995D-0997-BEE5B26C7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  love  stars</a:t>
            </a:r>
            <a:endParaRPr lang="ar-SA" dirty="0"/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xmlns="" id="{6586F736-1FAE-A2AC-6A08-DF641FDD6DD8}"/>
              </a:ext>
            </a:extLst>
          </p:cNvPr>
          <p:cNvSpPr/>
          <p:nvPr/>
        </p:nvSpPr>
        <p:spPr>
          <a:xfrm>
            <a:off x="1100565" y="2272311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(A)    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/>
              <a:t>   </a:t>
            </a:r>
            <a:endParaRPr lang="ar-SA" sz="4400" b="1" dirty="0"/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xmlns="" id="{C8E4CC62-CB10-8DE8-19BF-0AB5861CEEBC}"/>
              </a:ext>
            </a:extLst>
          </p:cNvPr>
          <p:cNvSpPr/>
          <p:nvPr/>
        </p:nvSpPr>
        <p:spPr>
          <a:xfrm>
            <a:off x="6733889" y="2278243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(B)   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/>
              <a:t>  </a:t>
            </a:r>
            <a:endParaRPr lang="ar-SA" sz="4400" b="1" dirty="0"/>
          </a:p>
        </p:txBody>
      </p:sp>
      <p:sp>
        <p:nvSpPr>
          <p:cNvPr id="6" name="مستطيل: زوايا مستديرة 5">
            <a:extLst>
              <a:ext uri="{FF2B5EF4-FFF2-40B4-BE49-F238E27FC236}">
                <a16:creationId xmlns:a16="http://schemas.microsoft.com/office/drawing/2014/main" xmlns="" id="{7A523ADD-DC85-2546-37AD-7486631A3F84}"/>
              </a:ext>
            </a:extLst>
          </p:cNvPr>
          <p:cNvSpPr/>
          <p:nvPr/>
        </p:nvSpPr>
        <p:spPr>
          <a:xfrm>
            <a:off x="1175396" y="4300965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(C)   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/>
              <a:t> </a:t>
            </a:r>
            <a:endParaRPr lang="ar-SA" sz="4400" b="1" dirty="0"/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xmlns="" id="{32215CE6-FA60-ECC7-A68F-80DC2FF11B5F}"/>
              </a:ext>
            </a:extLst>
          </p:cNvPr>
          <p:cNvSpPr/>
          <p:nvPr/>
        </p:nvSpPr>
        <p:spPr>
          <a:xfrm>
            <a:off x="6792295" y="4300965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(D)    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/>
              <a:t>  </a:t>
            </a:r>
            <a:endParaRPr lang="ar-SA" sz="4400" b="1" dirty="0"/>
          </a:p>
        </p:txBody>
      </p:sp>
      <p:pic>
        <p:nvPicPr>
          <p:cNvPr id="8" name="Google Shape;274;p34">
            <a:extLst>
              <a:ext uri="{FF2B5EF4-FFF2-40B4-BE49-F238E27FC236}">
                <a16:creationId xmlns:a16="http://schemas.microsoft.com/office/drawing/2014/main" xmlns="" id="{B05DB0EC-A90D-631D-C552-5E7929D4AB0E}"/>
              </a:ext>
            </a:extLst>
          </p:cNvPr>
          <p:cNvPicPr preferRelativeResize="0"/>
          <p:nvPr/>
        </p:nvPicPr>
        <p:blipFill rotWithShape="1">
          <a:blip r:embed="rId2">
            <a:alphaModFix/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 rot="5163737">
            <a:off x="7403256" y="145646"/>
            <a:ext cx="2096685" cy="5385451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صورة 2" descr="صورة تحتوي على الطيران, طائرة ورقية, عنصر في الخارج, أرجواني&#10;&#10;تم إنشاء الوصف تلقائياً">
            <a:extLst>
              <a:ext uri="{FF2B5EF4-FFF2-40B4-BE49-F238E27FC236}">
                <a16:creationId xmlns:a16="http://schemas.microsoft.com/office/drawing/2014/main" xmlns="" id="{308CE7A6-27C0-C7D4-AF48-2D964E02A77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2524" y="2172319"/>
            <a:ext cx="1630730" cy="1576409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صورة 8" descr="Campfire Clipart Stock Illustrations – 2,401 Campfire ...">
            <a:extLst>
              <a:ext uri="{FF2B5EF4-FFF2-40B4-BE49-F238E27FC236}">
                <a16:creationId xmlns:a16="http://schemas.microsoft.com/office/drawing/2014/main" xmlns="" id="{A261DC58-1559-83AF-AC87-BAFB93F941E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1599" y="4096424"/>
            <a:ext cx="1052048" cy="148217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xmlns="" id="{3733424F-FE27-BEAD-3C0A-7F9BFABCF74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8736" y="2299688"/>
            <a:ext cx="2207194" cy="110193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xmlns="" id="{7375C844-4DED-B7A1-5A4B-962B99C2FB2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5333" y="4096424"/>
            <a:ext cx="1395709" cy="13957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0199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D54527CA-B43C-995D-0997-BEE5B26C7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is a snake.</a:t>
            </a:r>
            <a:endParaRPr lang="ar-SA" dirty="0"/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xmlns="" id="{6586F736-1FAE-A2AC-6A08-DF641FDD6DD8}"/>
              </a:ext>
            </a:extLst>
          </p:cNvPr>
          <p:cNvSpPr/>
          <p:nvPr/>
        </p:nvSpPr>
        <p:spPr>
          <a:xfrm>
            <a:off x="1100565" y="2272311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(A)    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/>
              <a:t>   </a:t>
            </a:r>
            <a:endParaRPr lang="ar-SA" sz="4400" b="1" dirty="0"/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xmlns="" id="{C8E4CC62-CB10-8DE8-19BF-0AB5861CEEBC}"/>
              </a:ext>
            </a:extLst>
          </p:cNvPr>
          <p:cNvSpPr/>
          <p:nvPr/>
        </p:nvSpPr>
        <p:spPr>
          <a:xfrm>
            <a:off x="6733889" y="2278243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(B)   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/>
              <a:t>  </a:t>
            </a:r>
            <a:endParaRPr lang="ar-SA" sz="4400" b="1" dirty="0"/>
          </a:p>
        </p:txBody>
      </p:sp>
      <p:sp>
        <p:nvSpPr>
          <p:cNvPr id="6" name="مستطيل: زوايا مستديرة 5">
            <a:extLst>
              <a:ext uri="{FF2B5EF4-FFF2-40B4-BE49-F238E27FC236}">
                <a16:creationId xmlns:a16="http://schemas.microsoft.com/office/drawing/2014/main" xmlns="" id="{7A523ADD-DC85-2546-37AD-7486631A3F84}"/>
              </a:ext>
            </a:extLst>
          </p:cNvPr>
          <p:cNvSpPr/>
          <p:nvPr/>
        </p:nvSpPr>
        <p:spPr>
          <a:xfrm>
            <a:off x="1175396" y="4300965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(C)   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/>
              <a:t> </a:t>
            </a:r>
            <a:endParaRPr lang="ar-SA" sz="4400" b="1" dirty="0"/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xmlns="" id="{32215CE6-FA60-ECC7-A68F-80DC2FF11B5F}"/>
              </a:ext>
            </a:extLst>
          </p:cNvPr>
          <p:cNvSpPr/>
          <p:nvPr/>
        </p:nvSpPr>
        <p:spPr>
          <a:xfrm>
            <a:off x="6792295" y="4300965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(D)    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/>
              <a:t>  </a:t>
            </a:r>
            <a:endParaRPr lang="ar-SA" sz="4400" b="1" dirty="0"/>
          </a:p>
        </p:txBody>
      </p:sp>
      <p:pic>
        <p:nvPicPr>
          <p:cNvPr id="12" name="صورة 11" descr="صورة تحتوي على قصاصة فنية&#10;&#10;تم إنشاء الوصف تلقائياً">
            <a:extLst>
              <a:ext uri="{FF2B5EF4-FFF2-40B4-BE49-F238E27FC236}">
                <a16:creationId xmlns:a16="http://schemas.microsoft.com/office/drawing/2014/main" xmlns="" id="{127E5D3A-154C-39DE-207E-E8209C774D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0583" y="4069155"/>
            <a:ext cx="1522603" cy="13864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صورة 12" descr="صورة تحتوي على قصاصة فنية&#10;&#10;تم إنشاء الوصف تلقائياً">
            <a:extLst>
              <a:ext uri="{FF2B5EF4-FFF2-40B4-BE49-F238E27FC236}">
                <a16:creationId xmlns:a16="http://schemas.microsoft.com/office/drawing/2014/main" xmlns="" id="{CF997794-3837-E3EE-70F5-50D7F7F7344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3793" y="1982921"/>
            <a:ext cx="1446079" cy="144607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صورة 13" descr="صورة تحتوي على نص, قصاصة فنية&#10;&#10;تم إنشاء الوصف تلقائياً">
            <a:extLst>
              <a:ext uri="{FF2B5EF4-FFF2-40B4-BE49-F238E27FC236}">
                <a16:creationId xmlns:a16="http://schemas.microsoft.com/office/drawing/2014/main" xmlns="" id="{040008C8-C88B-FED9-9617-F8196C07FD2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8778" y="2090573"/>
            <a:ext cx="1495595" cy="14955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صورة 14" descr="صورة تحتوي على نص, قصاصة فنية&#10;&#10;تم إنشاء الوصف تلقائياً">
            <a:extLst>
              <a:ext uri="{FF2B5EF4-FFF2-40B4-BE49-F238E27FC236}">
                <a16:creationId xmlns:a16="http://schemas.microsoft.com/office/drawing/2014/main" xmlns="" id="{C7C47F83-7EB0-6754-9789-A7F1E6A66A9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2104" y="3981377"/>
            <a:ext cx="1474213" cy="147421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274;p34">
            <a:extLst>
              <a:ext uri="{FF2B5EF4-FFF2-40B4-BE49-F238E27FC236}">
                <a16:creationId xmlns:a16="http://schemas.microsoft.com/office/drawing/2014/main" xmlns="" id="{B05DB0EC-A90D-631D-C552-5E7929D4AB0E}"/>
              </a:ext>
            </a:extLst>
          </p:cNvPr>
          <p:cNvPicPr preferRelativeResize="0"/>
          <p:nvPr/>
        </p:nvPicPr>
        <p:blipFill rotWithShape="1">
          <a:blip r:embed="rId6">
            <a:alphaModFix/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 rot="5163737">
            <a:off x="7397781" y="2192935"/>
            <a:ext cx="2096685" cy="53854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51106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D54527CA-B43C-995D-0997-BEE5B26C7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is a snake.</a:t>
            </a:r>
            <a:endParaRPr lang="ar-SA" dirty="0"/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xmlns="" id="{6586F736-1FAE-A2AC-6A08-DF641FDD6DD8}"/>
              </a:ext>
            </a:extLst>
          </p:cNvPr>
          <p:cNvSpPr/>
          <p:nvPr/>
        </p:nvSpPr>
        <p:spPr>
          <a:xfrm>
            <a:off x="1100565" y="2272311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(A)    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/>
              <a:t>   </a:t>
            </a:r>
            <a:endParaRPr lang="ar-SA" sz="4400" b="1" dirty="0"/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xmlns="" id="{C8E4CC62-CB10-8DE8-19BF-0AB5861CEEBC}"/>
              </a:ext>
            </a:extLst>
          </p:cNvPr>
          <p:cNvSpPr/>
          <p:nvPr/>
        </p:nvSpPr>
        <p:spPr>
          <a:xfrm>
            <a:off x="6733889" y="2278243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(B)   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/>
              <a:t>  </a:t>
            </a:r>
            <a:endParaRPr lang="ar-SA" sz="4400" b="1" dirty="0"/>
          </a:p>
        </p:txBody>
      </p:sp>
      <p:sp>
        <p:nvSpPr>
          <p:cNvPr id="6" name="مستطيل: زوايا مستديرة 5">
            <a:extLst>
              <a:ext uri="{FF2B5EF4-FFF2-40B4-BE49-F238E27FC236}">
                <a16:creationId xmlns:a16="http://schemas.microsoft.com/office/drawing/2014/main" xmlns="" id="{7A523ADD-DC85-2546-37AD-7486631A3F84}"/>
              </a:ext>
            </a:extLst>
          </p:cNvPr>
          <p:cNvSpPr/>
          <p:nvPr/>
        </p:nvSpPr>
        <p:spPr>
          <a:xfrm>
            <a:off x="1175396" y="4300965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(C)   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/>
              <a:t> </a:t>
            </a:r>
            <a:endParaRPr lang="ar-SA" sz="4400" b="1" dirty="0"/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xmlns="" id="{32215CE6-FA60-ECC7-A68F-80DC2FF11B5F}"/>
              </a:ext>
            </a:extLst>
          </p:cNvPr>
          <p:cNvSpPr/>
          <p:nvPr/>
        </p:nvSpPr>
        <p:spPr>
          <a:xfrm>
            <a:off x="6792295" y="4300965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(D)    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/>
              <a:t>  </a:t>
            </a:r>
            <a:endParaRPr lang="ar-SA" sz="4400" b="1" dirty="0"/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xmlns="" id="{EBA26E5D-1071-6E71-D7C6-2C3F8AAA00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590" y="4184888"/>
            <a:ext cx="1769958" cy="1388841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xmlns="" id="{B801692B-5CC7-588E-4379-A31C86CE628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6501" y="1536427"/>
            <a:ext cx="1426817" cy="20412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xmlns="" id="{0E1DC468-1195-F809-4B21-92A1F648AFD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4181" y="1956106"/>
            <a:ext cx="2355876" cy="17645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xmlns="" id="{E90F9265-6451-7950-DB88-B5DFDB6933A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3304" y="3919622"/>
            <a:ext cx="1953057" cy="153803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274;p34">
            <a:extLst>
              <a:ext uri="{FF2B5EF4-FFF2-40B4-BE49-F238E27FC236}">
                <a16:creationId xmlns:a16="http://schemas.microsoft.com/office/drawing/2014/main" xmlns="" id="{B05DB0EC-A90D-631D-C552-5E7929D4AB0E}"/>
              </a:ext>
            </a:extLst>
          </p:cNvPr>
          <p:cNvPicPr preferRelativeResize="0"/>
          <p:nvPr/>
        </p:nvPicPr>
        <p:blipFill rotWithShape="1">
          <a:blip r:embed="rId6">
            <a:alphaModFix/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 rot="5163737">
            <a:off x="1985828" y="2115701"/>
            <a:ext cx="2096685" cy="53854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91455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xmlns="" id="{83AF9C6E-31D5-480C-AE10-9BA3E4ED1A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3" descr="اندفاع تجريدي باللون الأزرق والقرنفلي">
            <a:extLst>
              <a:ext uri="{FF2B5EF4-FFF2-40B4-BE49-F238E27FC236}">
                <a16:creationId xmlns:a16="http://schemas.microsoft.com/office/drawing/2014/main" xmlns="" id="{3D3AEDE0-80FC-9E71-0226-1A848A41D44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20" y="10"/>
            <a:ext cx="12191979" cy="6857989"/>
          </a:xfrm>
          <a:prstGeom prst="rect">
            <a:avLst/>
          </a:prstGeom>
        </p:spPr>
      </p:pic>
      <p:sp>
        <p:nvSpPr>
          <p:cNvPr id="17" name="Freeform: Shape 10">
            <a:extLst>
              <a:ext uri="{FF2B5EF4-FFF2-40B4-BE49-F238E27FC236}">
                <a16:creationId xmlns:a16="http://schemas.microsoft.com/office/drawing/2014/main" xmlns="" id="{ED1BE14B-C94E-4A1A-B076-39CCA23043C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492448" flipH="1" flipV="1">
            <a:off x="399987" y="694217"/>
            <a:ext cx="3909320" cy="5385644"/>
          </a:xfrm>
          <a:custGeom>
            <a:avLst/>
            <a:gdLst>
              <a:gd name="connsiteX0" fmla="*/ 6058 w 823258"/>
              <a:gd name="connsiteY0" fmla="*/ 673615 h 1272110"/>
              <a:gd name="connsiteX1" fmla="*/ 112452 w 823258"/>
              <a:gd name="connsiteY1" fmla="*/ 471685 h 1272110"/>
              <a:gd name="connsiteX2" fmla="*/ 94736 w 823258"/>
              <a:gd name="connsiteY2" fmla="*/ 159741 h 1272110"/>
              <a:gd name="connsiteX3" fmla="*/ 229419 w 823258"/>
              <a:gd name="connsiteY3" fmla="*/ 14485 h 1272110"/>
              <a:gd name="connsiteX4" fmla="*/ 580225 w 823258"/>
              <a:gd name="connsiteY4" fmla="*/ 3817 h 1272110"/>
              <a:gd name="connsiteX5" fmla="*/ 736149 w 823258"/>
              <a:gd name="connsiteY5" fmla="*/ 195174 h 1272110"/>
              <a:gd name="connsiteX6" fmla="*/ 823017 w 823258"/>
              <a:gd name="connsiteY6" fmla="*/ 912026 h 1272110"/>
              <a:gd name="connsiteX7" fmla="*/ 743293 w 823258"/>
              <a:gd name="connsiteY7" fmla="*/ 1196443 h 1272110"/>
              <a:gd name="connsiteX8" fmla="*/ 310858 w 823258"/>
              <a:gd name="connsiteY8" fmla="*/ 1251402 h 1272110"/>
              <a:gd name="connsiteX9" fmla="*/ 133693 w 823258"/>
              <a:gd name="connsiteY9" fmla="*/ 1020992 h 1272110"/>
              <a:gd name="connsiteX10" fmla="*/ 126549 w 823258"/>
              <a:gd name="connsiteY10" fmla="*/ 606369 h 1272110"/>
              <a:gd name="connsiteX11" fmla="*/ 6058 w 823258"/>
              <a:gd name="connsiteY11" fmla="*/ 673615 h 1272110"/>
              <a:gd name="connsiteX0" fmla="*/ 6097 w 846673"/>
              <a:gd name="connsiteY0" fmla="*/ 673624 h 1266490"/>
              <a:gd name="connsiteX1" fmla="*/ 112491 w 846673"/>
              <a:gd name="connsiteY1" fmla="*/ 471694 h 1266490"/>
              <a:gd name="connsiteX2" fmla="*/ 94775 w 846673"/>
              <a:gd name="connsiteY2" fmla="*/ 159750 h 1266490"/>
              <a:gd name="connsiteX3" fmla="*/ 229458 w 846673"/>
              <a:gd name="connsiteY3" fmla="*/ 14494 h 1266490"/>
              <a:gd name="connsiteX4" fmla="*/ 580264 w 846673"/>
              <a:gd name="connsiteY4" fmla="*/ 3826 h 1266490"/>
              <a:gd name="connsiteX5" fmla="*/ 736188 w 846673"/>
              <a:gd name="connsiteY5" fmla="*/ 195183 h 1266490"/>
              <a:gd name="connsiteX6" fmla="*/ 823056 w 846673"/>
              <a:gd name="connsiteY6" fmla="*/ 912035 h 1266490"/>
              <a:gd name="connsiteX7" fmla="*/ 795891 w 846673"/>
              <a:gd name="connsiteY7" fmla="*/ 1213658 h 1266490"/>
              <a:gd name="connsiteX8" fmla="*/ 310897 w 846673"/>
              <a:gd name="connsiteY8" fmla="*/ 1251411 h 1266490"/>
              <a:gd name="connsiteX9" fmla="*/ 133732 w 846673"/>
              <a:gd name="connsiteY9" fmla="*/ 1021001 h 1266490"/>
              <a:gd name="connsiteX10" fmla="*/ 126588 w 846673"/>
              <a:gd name="connsiteY10" fmla="*/ 606378 h 1266490"/>
              <a:gd name="connsiteX11" fmla="*/ 6097 w 846673"/>
              <a:gd name="connsiteY11" fmla="*/ 673624 h 1266490"/>
              <a:gd name="connsiteX0" fmla="*/ 6097 w 849914"/>
              <a:gd name="connsiteY0" fmla="*/ 673624 h 1273207"/>
              <a:gd name="connsiteX1" fmla="*/ 112491 w 849914"/>
              <a:gd name="connsiteY1" fmla="*/ 471694 h 1273207"/>
              <a:gd name="connsiteX2" fmla="*/ 94775 w 849914"/>
              <a:gd name="connsiteY2" fmla="*/ 159750 h 1273207"/>
              <a:gd name="connsiteX3" fmla="*/ 229458 w 849914"/>
              <a:gd name="connsiteY3" fmla="*/ 14494 h 1273207"/>
              <a:gd name="connsiteX4" fmla="*/ 580264 w 849914"/>
              <a:gd name="connsiteY4" fmla="*/ 3826 h 1273207"/>
              <a:gd name="connsiteX5" fmla="*/ 736188 w 849914"/>
              <a:gd name="connsiteY5" fmla="*/ 195183 h 1273207"/>
              <a:gd name="connsiteX6" fmla="*/ 823056 w 849914"/>
              <a:gd name="connsiteY6" fmla="*/ 912035 h 1273207"/>
              <a:gd name="connsiteX7" fmla="*/ 795891 w 849914"/>
              <a:gd name="connsiteY7" fmla="*/ 1213658 h 1273207"/>
              <a:gd name="connsiteX8" fmla="*/ 248636 w 849914"/>
              <a:gd name="connsiteY8" fmla="*/ 1257509 h 1273207"/>
              <a:gd name="connsiteX9" fmla="*/ 133732 w 849914"/>
              <a:gd name="connsiteY9" fmla="*/ 1021001 h 1273207"/>
              <a:gd name="connsiteX10" fmla="*/ 126588 w 849914"/>
              <a:gd name="connsiteY10" fmla="*/ 606378 h 1273207"/>
              <a:gd name="connsiteX11" fmla="*/ 6097 w 849914"/>
              <a:gd name="connsiteY11" fmla="*/ 673624 h 1273207"/>
              <a:gd name="connsiteX0" fmla="*/ 6097 w 857388"/>
              <a:gd name="connsiteY0" fmla="*/ 673624 h 1273231"/>
              <a:gd name="connsiteX1" fmla="*/ 112491 w 857388"/>
              <a:gd name="connsiteY1" fmla="*/ 471694 h 1273231"/>
              <a:gd name="connsiteX2" fmla="*/ 94775 w 857388"/>
              <a:gd name="connsiteY2" fmla="*/ 159750 h 1273231"/>
              <a:gd name="connsiteX3" fmla="*/ 229458 w 857388"/>
              <a:gd name="connsiteY3" fmla="*/ 14494 h 1273231"/>
              <a:gd name="connsiteX4" fmla="*/ 580264 w 857388"/>
              <a:gd name="connsiteY4" fmla="*/ 3826 h 1273231"/>
              <a:gd name="connsiteX5" fmla="*/ 736188 w 857388"/>
              <a:gd name="connsiteY5" fmla="*/ 195183 h 1273231"/>
              <a:gd name="connsiteX6" fmla="*/ 837750 w 857388"/>
              <a:gd name="connsiteY6" fmla="*/ 911367 h 1273231"/>
              <a:gd name="connsiteX7" fmla="*/ 795891 w 857388"/>
              <a:gd name="connsiteY7" fmla="*/ 1213658 h 1273231"/>
              <a:gd name="connsiteX8" fmla="*/ 248636 w 857388"/>
              <a:gd name="connsiteY8" fmla="*/ 1257509 h 1273231"/>
              <a:gd name="connsiteX9" fmla="*/ 133732 w 857388"/>
              <a:gd name="connsiteY9" fmla="*/ 1021001 h 1273231"/>
              <a:gd name="connsiteX10" fmla="*/ 126588 w 857388"/>
              <a:gd name="connsiteY10" fmla="*/ 606378 h 1273231"/>
              <a:gd name="connsiteX11" fmla="*/ 6097 w 857388"/>
              <a:gd name="connsiteY11" fmla="*/ 673624 h 1273231"/>
              <a:gd name="connsiteX0" fmla="*/ 6097 w 859776"/>
              <a:gd name="connsiteY0" fmla="*/ 673624 h 1273231"/>
              <a:gd name="connsiteX1" fmla="*/ 112491 w 859776"/>
              <a:gd name="connsiteY1" fmla="*/ 471694 h 1273231"/>
              <a:gd name="connsiteX2" fmla="*/ 94775 w 859776"/>
              <a:gd name="connsiteY2" fmla="*/ 159750 h 1273231"/>
              <a:gd name="connsiteX3" fmla="*/ 229458 w 859776"/>
              <a:gd name="connsiteY3" fmla="*/ 14494 h 1273231"/>
              <a:gd name="connsiteX4" fmla="*/ 580264 w 859776"/>
              <a:gd name="connsiteY4" fmla="*/ 3826 h 1273231"/>
              <a:gd name="connsiteX5" fmla="*/ 736188 w 859776"/>
              <a:gd name="connsiteY5" fmla="*/ 195183 h 1273231"/>
              <a:gd name="connsiteX6" fmla="*/ 837750 w 859776"/>
              <a:gd name="connsiteY6" fmla="*/ 911367 h 1273231"/>
              <a:gd name="connsiteX7" fmla="*/ 795891 w 859776"/>
              <a:gd name="connsiteY7" fmla="*/ 1213658 h 1273231"/>
              <a:gd name="connsiteX8" fmla="*/ 248636 w 859776"/>
              <a:gd name="connsiteY8" fmla="*/ 1257509 h 1273231"/>
              <a:gd name="connsiteX9" fmla="*/ 133732 w 859776"/>
              <a:gd name="connsiteY9" fmla="*/ 1021001 h 1273231"/>
              <a:gd name="connsiteX10" fmla="*/ 126588 w 859776"/>
              <a:gd name="connsiteY10" fmla="*/ 606378 h 1273231"/>
              <a:gd name="connsiteX11" fmla="*/ 6097 w 859776"/>
              <a:gd name="connsiteY11" fmla="*/ 673624 h 1273231"/>
              <a:gd name="connsiteX0" fmla="*/ 6097 w 863219"/>
              <a:gd name="connsiteY0" fmla="*/ 673624 h 1273231"/>
              <a:gd name="connsiteX1" fmla="*/ 112491 w 863219"/>
              <a:gd name="connsiteY1" fmla="*/ 471694 h 1273231"/>
              <a:gd name="connsiteX2" fmla="*/ 94775 w 863219"/>
              <a:gd name="connsiteY2" fmla="*/ 159750 h 1273231"/>
              <a:gd name="connsiteX3" fmla="*/ 229458 w 863219"/>
              <a:gd name="connsiteY3" fmla="*/ 14494 h 1273231"/>
              <a:gd name="connsiteX4" fmla="*/ 580264 w 863219"/>
              <a:gd name="connsiteY4" fmla="*/ 3826 h 1273231"/>
              <a:gd name="connsiteX5" fmla="*/ 736188 w 863219"/>
              <a:gd name="connsiteY5" fmla="*/ 195183 h 1273231"/>
              <a:gd name="connsiteX6" fmla="*/ 837750 w 863219"/>
              <a:gd name="connsiteY6" fmla="*/ 911367 h 1273231"/>
              <a:gd name="connsiteX7" fmla="*/ 795891 w 863219"/>
              <a:gd name="connsiteY7" fmla="*/ 1213658 h 1273231"/>
              <a:gd name="connsiteX8" fmla="*/ 248636 w 863219"/>
              <a:gd name="connsiteY8" fmla="*/ 1257509 h 1273231"/>
              <a:gd name="connsiteX9" fmla="*/ 133732 w 863219"/>
              <a:gd name="connsiteY9" fmla="*/ 1021001 h 1273231"/>
              <a:gd name="connsiteX10" fmla="*/ 126588 w 863219"/>
              <a:gd name="connsiteY10" fmla="*/ 606378 h 1273231"/>
              <a:gd name="connsiteX11" fmla="*/ 6097 w 863219"/>
              <a:gd name="connsiteY11" fmla="*/ 673624 h 1273231"/>
              <a:gd name="connsiteX0" fmla="*/ 6097 w 865261"/>
              <a:gd name="connsiteY0" fmla="*/ 673624 h 1271255"/>
              <a:gd name="connsiteX1" fmla="*/ 112491 w 865261"/>
              <a:gd name="connsiteY1" fmla="*/ 471694 h 1271255"/>
              <a:gd name="connsiteX2" fmla="*/ 94775 w 865261"/>
              <a:gd name="connsiteY2" fmla="*/ 159750 h 1271255"/>
              <a:gd name="connsiteX3" fmla="*/ 229458 w 865261"/>
              <a:gd name="connsiteY3" fmla="*/ 14494 h 1271255"/>
              <a:gd name="connsiteX4" fmla="*/ 580264 w 865261"/>
              <a:gd name="connsiteY4" fmla="*/ 3826 h 1271255"/>
              <a:gd name="connsiteX5" fmla="*/ 736188 w 865261"/>
              <a:gd name="connsiteY5" fmla="*/ 195183 h 1271255"/>
              <a:gd name="connsiteX6" fmla="*/ 841141 w 865261"/>
              <a:gd name="connsiteY6" fmla="*/ 970003 h 1271255"/>
              <a:gd name="connsiteX7" fmla="*/ 795891 w 865261"/>
              <a:gd name="connsiteY7" fmla="*/ 1213658 h 1271255"/>
              <a:gd name="connsiteX8" fmla="*/ 248636 w 865261"/>
              <a:gd name="connsiteY8" fmla="*/ 1257509 h 1271255"/>
              <a:gd name="connsiteX9" fmla="*/ 133732 w 865261"/>
              <a:gd name="connsiteY9" fmla="*/ 1021001 h 1271255"/>
              <a:gd name="connsiteX10" fmla="*/ 126588 w 865261"/>
              <a:gd name="connsiteY10" fmla="*/ 606378 h 1271255"/>
              <a:gd name="connsiteX11" fmla="*/ 6097 w 865261"/>
              <a:gd name="connsiteY11" fmla="*/ 673624 h 1271255"/>
              <a:gd name="connsiteX0" fmla="*/ 6097 w 860021"/>
              <a:gd name="connsiteY0" fmla="*/ 673624 h 1279428"/>
              <a:gd name="connsiteX1" fmla="*/ 112491 w 860021"/>
              <a:gd name="connsiteY1" fmla="*/ 471694 h 1279428"/>
              <a:gd name="connsiteX2" fmla="*/ 94775 w 860021"/>
              <a:gd name="connsiteY2" fmla="*/ 159750 h 1279428"/>
              <a:gd name="connsiteX3" fmla="*/ 229458 w 860021"/>
              <a:gd name="connsiteY3" fmla="*/ 14494 h 1279428"/>
              <a:gd name="connsiteX4" fmla="*/ 580264 w 860021"/>
              <a:gd name="connsiteY4" fmla="*/ 3826 h 1279428"/>
              <a:gd name="connsiteX5" fmla="*/ 736188 w 860021"/>
              <a:gd name="connsiteY5" fmla="*/ 195183 h 1279428"/>
              <a:gd name="connsiteX6" fmla="*/ 841141 w 860021"/>
              <a:gd name="connsiteY6" fmla="*/ 970003 h 1279428"/>
              <a:gd name="connsiteX7" fmla="*/ 797210 w 860021"/>
              <a:gd name="connsiteY7" fmla="*/ 1236461 h 1279428"/>
              <a:gd name="connsiteX8" fmla="*/ 248636 w 860021"/>
              <a:gd name="connsiteY8" fmla="*/ 1257509 h 1279428"/>
              <a:gd name="connsiteX9" fmla="*/ 133732 w 860021"/>
              <a:gd name="connsiteY9" fmla="*/ 1021001 h 1279428"/>
              <a:gd name="connsiteX10" fmla="*/ 126588 w 860021"/>
              <a:gd name="connsiteY10" fmla="*/ 606378 h 1279428"/>
              <a:gd name="connsiteX11" fmla="*/ 6097 w 860021"/>
              <a:gd name="connsiteY11" fmla="*/ 673624 h 1279428"/>
              <a:gd name="connsiteX0" fmla="*/ 6097 w 860380"/>
              <a:gd name="connsiteY0" fmla="*/ 679490 h 1285294"/>
              <a:gd name="connsiteX1" fmla="*/ 112491 w 860380"/>
              <a:gd name="connsiteY1" fmla="*/ 477560 h 1285294"/>
              <a:gd name="connsiteX2" fmla="*/ 94775 w 860380"/>
              <a:gd name="connsiteY2" fmla="*/ 165616 h 1285294"/>
              <a:gd name="connsiteX3" fmla="*/ 229458 w 860380"/>
              <a:gd name="connsiteY3" fmla="*/ 20360 h 1285294"/>
              <a:gd name="connsiteX4" fmla="*/ 580264 w 860380"/>
              <a:gd name="connsiteY4" fmla="*/ 9692 h 1285294"/>
              <a:gd name="connsiteX5" fmla="*/ 730442 w 860380"/>
              <a:gd name="connsiteY5" fmla="*/ 165383 h 1285294"/>
              <a:gd name="connsiteX6" fmla="*/ 841141 w 860380"/>
              <a:gd name="connsiteY6" fmla="*/ 975869 h 1285294"/>
              <a:gd name="connsiteX7" fmla="*/ 797210 w 860380"/>
              <a:gd name="connsiteY7" fmla="*/ 1242327 h 1285294"/>
              <a:gd name="connsiteX8" fmla="*/ 248636 w 860380"/>
              <a:gd name="connsiteY8" fmla="*/ 1263375 h 1285294"/>
              <a:gd name="connsiteX9" fmla="*/ 133732 w 860380"/>
              <a:gd name="connsiteY9" fmla="*/ 1026867 h 1285294"/>
              <a:gd name="connsiteX10" fmla="*/ 126588 w 860380"/>
              <a:gd name="connsiteY10" fmla="*/ 612244 h 1285294"/>
              <a:gd name="connsiteX11" fmla="*/ 6097 w 860380"/>
              <a:gd name="connsiteY11" fmla="*/ 679490 h 1285294"/>
              <a:gd name="connsiteX0" fmla="*/ 6097 w 881639"/>
              <a:gd name="connsiteY0" fmla="*/ 679490 h 1286194"/>
              <a:gd name="connsiteX1" fmla="*/ 112491 w 881639"/>
              <a:gd name="connsiteY1" fmla="*/ 477560 h 1286194"/>
              <a:gd name="connsiteX2" fmla="*/ 94775 w 881639"/>
              <a:gd name="connsiteY2" fmla="*/ 165616 h 1286194"/>
              <a:gd name="connsiteX3" fmla="*/ 229458 w 881639"/>
              <a:gd name="connsiteY3" fmla="*/ 20360 h 1286194"/>
              <a:gd name="connsiteX4" fmla="*/ 580264 w 881639"/>
              <a:gd name="connsiteY4" fmla="*/ 9692 h 1286194"/>
              <a:gd name="connsiteX5" fmla="*/ 730442 w 881639"/>
              <a:gd name="connsiteY5" fmla="*/ 165383 h 1286194"/>
              <a:gd name="connsiteX6" fmla="*/ 873260 w 881639"/>
              <a:gd name="connsiteY6" fmla="*/ 958078 h 1286194"/>
              <a:gd name="connsiteX7" fmla="*/ 797210 w 881639"/>
              <a:gd name="connsiteY7" fmla="*/ 1242327 h 1286194"/>
              <a:gd name="connsiteX8" fmla="*/ 248636 w 881639"/>
              <a:gd name="connsiteY8" fmla="*/ 1263375 h 1286194"/>
              <a:gd name="connsiteX9" fmla="*/ 133732 w 881639"/>
              <a:gd name="connsiteY9" fmla="*/ 1026867 h 1286194"/>
              <a:gd name="connsiteX10" fmla="*/ 126588 w 881639"/>
              <a:gd name="connsiteY10" fmla="*/ 612244 h 1286194"/>
              <a:gd name="connsiteX11" fmla="*/ 6097 w 881639"/>
              <a:gd name="connsiteY11" fmla="*/ 679490 h 1286194"/>
              <a:gd name="connsiteX0" fmla="*/ 6216 w 881758"/>
              <a:gd name="connsiteY0" fmla="*/ 679490 h 1286194"/>
              <a:gd name="connsiteX1" fmla="*/ 110067 w 881758"/>
              <a:gd name="connsiteY1" fmla="*/ 369894 h 1286194"/>
              <a:gd name="connsiteX2" fmla="*/ 94894 w 881758"/>
              <a:gd name="connsiteY2" fmla="*/ 165616 h 1286194"/>
              <a:gd name="connsiteX3" fmla="*/ 229577 w 881758"/>
              <a:gd name="connsiteY3" fmla="*/ 20360 h 1286194"/>
              <a:gd name="connsiteX4" fmla="*/ 580383 w 881758"/>
              <a:gd name="connsiteY4" fmla="*/ 9692 h 1286194"/>
              <a:gd name="connsiteX5" fmla="*/ 730561 w 881758"/>
              <a:gd name="connsiteY5" fmla="*/ 165383 h 1286194"/>
              <a:gd name="connsiteX6" fmla="*/ 873379 w 881758"/>
              <a:gd name="connsiteY6" fmla="*/ 958078 h 1286194"/>
              <a:gd name="connsiteX7" fmla="*/ 797329 w 881758"/>
              <a:gd name="connsiteY7" fmla="*/ 1242327 h 1286194"/>
              <a:gd name="connsiteX8" fmla="*/ 248755 w 881758"/>
              <a:gd name="connsiteY8" fmla="*/ 1263375 h 1286194"/>
              <a:gd name="connsiteX9" fmla="*/ 133851 w 881758"/>
              <a:gd name="connsiteY9" fmla="*/ 1026867 h 1286194"/>
              <a:gd name="connsiteX10" fmla="*/ 126707 w 881758"/>
              <a:gd name="connsiteY10" fmla="*/ 612244 h 1286194"/>
              <a:gd name="connsiteX11" fmla="*/ 6216 w 881758"/>
              <a:gd name="connsiteY11" fmla="*/ 679490 h 1286194"/>
              <a:gd name="connsiteX0" fmla="*/ 6216 w 881758"/>
              <a:gd name="connsiteY0" fmla="*/ 679490 h 1286194"/>
              <a:gd name="connsiteX1" fmla="*/ 110067 w 881758"/>
              <a:gd name="connsiteY1" fmla="*/ 369894 h 1286194"/>
              <a:gd name="connsiteX2" fmla="*/ 94894 w 881758"/>
              <a:gd name="connsiteY2" fmla="*/ 165616 h 1286194"/>
              <a:gd name="connsiteX3" fmla="*/ 229577 w 881758"/>
              <a:gd name="connsiteY3" fmla="*/ 20360 h 1286194"/>
              <a:gd name="connsiteX4" fmla="*/ 580383 w 881758"/>
              <a:gd name="connsiteY4" fmla="*/ 9692 h 1286194"/>
              <a:gd name="connsiteX5" fmla="*/ 730561 w 881758"/>
              <a:gd name="connsiteY5" fmla="*/ 165383 h 1286194"/>
              <a:gd name="connsiteX6" fmla="*/ 873379 w 881758"/>
              <a:gd name="connsiteY6" fmla="*/ 958078 h 1286194"/>
              <a:gd name="connsiteX7" fmla="*/ 797329 w 881758"/>
              <a:gd name="connsiteY7" fmla="*/ 1242327 h 1286194"/>
              <a:gd name="connsiteX8" fmla="*/ 248755 w 881758"/>
              <a:gd name="connsiteY8" fmla="*/ 1263375 h 1286194"/>
              <a:gd name="connsiteX9" fmla="*/ 133851 w 881758"/>
              <a:gd name="connsiteY9" fmla="*/ 1026867 h 1286194"/>
              <a:gd name="connsiteX10" fmla="*/ 138858 w 881758"/>
              <a:gd name="connsiteY10" fmla="*/ 503910 h 1286194"/>
              <a:gd name="connsiteX11" fmla="*/ 6216 w 881758"/>
              <a:gd name="connsiteY11" fmla="*/ 679490 h 1286194"/>
              <a:gd name="connsiteX0" fmla="*/ 6961 w 868563"/>
              <a:gd name="connsiteY0" fmla="*/ 538413 h 1286194"/>
              <a:gd name="connsiteX1" fmla="*/ 96872 w 868563"/>
              <a:gd name="connsiteY1" fmla="*/ 369894 h 1286194"/>
              <a:gd name="connsiteX2" fmla="*/ 81699 w 868563"/>
              <a:gd name="connsiteY2" fmla="*/ 165616 h 1286194"/>
              <a:gd name="connsiteX3" fmla="*/ 216382 w 868563"/>
              <a:gd name="connsiteY3" fmla="*/ 20360 h 1286194"/>
              <a:gd name="connsiteX4" fmla="*/ 567188 w 868563"/>
              <a:gd name="connsiteY4" fmla="*/ 9692 h 1286194"/>
              <a:gd name="connsiteX5" fmla="*/ 717366 w 868563"/>
              <a:gd name="connsiteY5" fmla="*/ 165383 h 1286194"/>
              <a:gd name="connsiteX6" fmla="*/ 860184 w 868563"/>
              <a:gd name="connsiteY6" fmla="*/ 958078 h 1286194"/>
              <a:gd name="connsiteX7" fmla="*/ 784134 w 868563"/>
              <a:gd name="connsiteY7" fmla="*/ 1242327 h 1286194"/>
              <a:gd name="connsiteX8" fmla="*/ 235560 w 868563"/>
              <a:gd name="connsiteY8" fmla="*/ 1263375 h 1286194"/>
              <a:gd name="connsiteX9" fmla="*/ 120656 w 868563"/>
              <a:gd name="connsiteY9" fmla="*/ 1026867 h 1286194"/>
              <a:gd name="connsiteX10" fmla="*/ 125663 w 868563"/>
              <a:gd name="connsiteY10" fmla="*/ 503910 h 1286194"/>
              <a:gd name="connsiteX11" fmla="*/ 6961 w 868563"/>
              <a:gd name="connsiteY11" fmla="*/ 538413 h 1286194"/>
              <a:gd name="connsiteX0" fmla="*/ 6961 w 867791"/>
              <a:gd name="connsiteY0" fmla="*/ 538413 h 1312892"/>
              <a:gd name="connsiteX1" fmla="*/ 96872 w 867791"/>
              <a:gd name="connsiteY1" fmla="*/ 369894 h 1312892"/>
              <a:gd name="connsiteX2" fmla="*/ 81699 w 867791"/>
              <a:gd name="connsiteY2" fmla="*/ 165616 h 1312892"/>
              <a:gd name="connsiteX3" fmla="*/ 216382 w 867791"/>
              <a:gd name="connsiteY3" fmla="*/ 20360 h 1312892"/>
              <a:gd name="connsiteX4" fmla="*/ 567188 w 867791"/>
              <a:gd name="connsiteY4" fmla="*/ 9692 h 1312892"/>
              <a:gd name="connsiteX5" fmla="*/ 717366 w 867791"/>
              <a:gd name="connsiteY5" fmla="*/ 165383 h 1312892"/>
              <a:gd name="connsiteX6" fmla="*/ 860184 w 867791"/>
              <a:gd name="connsiteY6" fmla="*/ 958078 h 1312892"/>
              <a:gd name="connsiteX7" fmla="*/ 784134 w 867791"/>
              <a:gd name="connsiteY7" fmla="*/ 1242327 h 1312892"/>
              <a:gd name="connsiteX8" fmla="*/ 256000 w 867791"/>
              <a:gd name="connsiteY8" fmla="*/ 1298372 h 1312892"/>
              <a:gd name="connsiteX9" fmla="*/ 120656 w 867791"/>
              <a:gd name="connsiteY9" fmla="*/ 1026867 h 1312892"/>
              <a:gd name="connsiteX10" fmla="*/ 125663 w 867791"/>
              <a:gd name="connsiteY10" fmla="*/ 503910 h 1312892"/>
              <a:gd name="connsiteX11" fmla="*/ 6961 w 867791"/>
              <a:gd name="connsiteY11" fmla="*/ 538413 h 1312892"/>
              <a:gd name="connsiteX0" fmla="*/ 6961 w 867791"/>
              <a:gd name="connsiteY0" fmla="*/ 538413 h 1313923"/>
              <a:gd name="connsiteX1" fmla="*/ 96872 w 867791"/>
              <a:gd name="connsiteY1" fmla="*/ 369894 h 1313923"/>
              <a:gd name="connsiteX2" fmla="*/ 81699 w 867791"/>
              <a:gd name="connsiteY2" fmla="*/ 165616 h 1313923"/>
              <a:gd name="connsiteX3" fmla="*/ 216382 w 867791"/>
              <a:gd name="connsiteY3" fmla="*/ 20360 h 1313923"/>
              <a:gd name="connsiteX4" fmla="*/ 567188 w 867791"/>
              <a:gd name="connsiteY4" fmla="*/ 9692 h 1313923"/>
              <a:gd name="connsiteX5" fmla="*/ 717366 w 867791"/>
              <a:gd name="connsiteY5" fmla="*/ 165383 h 1313923"/>
              <a:gd name="connsiteX6" fmla="*/ 860184 w 867791"/>
              <a:gd name="connsiteY6" fmla="*/ 958078 h 1313923"/>
              <a:gd name="connsiteX7" fmla="*/ 784134 w 867791"/>
              <a:gd name="connsiteY7" fmla="*/ 1242327 h 1313923"/>
              <a:gd name="connsiteX8" fmla="*/ 256000 w 867791"/>
              <a:gd name="connsiteY8" fmla="*/ 1298372 h 1313923"/>
              <a:gd name="connsiteX9" fmla="*/ 145617 w 867791"/>
              <a:gd name="connsiteY9" fmla="*/ 1012668 h 1313923"/>
              <a:gd name="connsiteX10" fmla="*/ 125663 w 867791"/>
              <a:gd name="connsiteY10" fmla="*/ 503910 h 1313923"/>
              <a:gd name="connsiteX11" fmla="*/ 6961 w 867791"/>
              <a:gd name="connsiteY11" fmla="*/ 538413 h 1313923"/>
              <a:gd name="connsiteX0" fmla="*/ 6961 w 867791"/>
              <a:gd name="connsiteY0" fmla="*/ 538413 h 1310173"/>
              <a:gd name="connsiteX1" fmla="*/ 96872 w 867791"/>
              <a:gd name="connsiteY1" fmla="*/ 369894 h 1310173"/>
              <a:gd name="connsiteX2" fmla="*/ 81699 w 867791"/>
              <a:gd name="connsiteY2" fmla="*/ 165616 h 1310173"/>
              <a:gd name="connsiteX3" fmla="*/ 216382 w 867791"/>
              <a:gd name="connsiteY3" fmla="*/ 20360 h 1310173"/>
              <a:gd name="connsiteX4" fmla="*/ 567188 w 867791"/>
              <a:gd name="connsiteY4" fmla="*/ 9692 h 1310173"/>
              <a:gd name="connsiteX5" fmla="*/ 717366 w 867791"/>
              <a:gd name="connsiteY5" fmla="*/ 165383 h 1310173"/>
              <a:gd name="connsiteX6" fmla="*/ 860184 w 867791"/>
              <a:gd name="connsiteY6" fmla="*/ 958078 h 1310173"/>
              <a:gd name="connsiteX7" fmla="*/ 784134 w 867791"/>
              <a:gd name="connsiteY7" fmla="*/ 1242327 h 1310173"/>
              <a:gd name="connsiteX8" fmla="*/ 256000 w 867791"/>
              <a:gd name="connsiteY8" fmla="*/ 1298372 h 1310173"/>
              <a:gd name="connsiteX9" fmla="*/ 155978 w 867791"/>
              <a:gd name="connsiteY9" fmla="*/ 1064454 h 1310173"/>
              <a:gd name="connsiteX10" fmla="*/ 125663 w 867791"/>
              <a:gd name="connsiteY10" fmla="*/ 503910 h 1310173"/>
              <a:gd name="connsiteX11" fmla="*/ 6961 w 867791"/>
              <a:gd name="connsiteY11" fmla="*/ 538413 h 1310173"/>
              <a:gd name="connsiteX0" fmla="*/ 6961 w 867791"/>
              <a:gd name="connsiteY0" fmla="*/ 538413 h 1309445"/>
              <a:gd name="connsiteX1" fmla="*/ 96872 w 867791"/>
              <a:gd name="connsiteY1" fmla="*/ 369894 h 1309445"/>
              <a:gd name="connsiteX2" fmla="*/ 81699 w 867791"/>
              <a:gd name="connsiteY2" fmla="*/ 165616 h 1309445"/>
              <a:gd name="connsiteX3" fmla="*/ 216382 w 867791"/>
              <a:gd name="connsiteY3" fmla="*/ 20360 h 1309445"/>
              <a:gd name="connsiteX4" fmla="*/ 567188 w 867791"/>
              <a:gd name="connsiteY4" fmla="*/ 9692 h 1309445"/>
              <a:gd name="connsiteX5" fmla="*/ 717366 w 867791"/>
              <a:gd name="connsiteY5" fmla="*/ 165383 h 1309445"/>
              <a:gd name="connsiteX6" fmla="*/ 860184 w 867791"/>
              <a:gd name="connsiteY6" fmla="*/ 958078 h 1309445"/>
              <a:gd name="connsiteX7" fmla="*/ 784134 w 867791"/>
              <a:gd name="connsiteY7" fmla="*/ 1242327 h 1309445"/>
              <a:gd name="connsiteX8" fmla="*/ 256000 w 867791"/>
              <a:gd name="connsiteY8" fmla="*/ 1298372 h 1309445"/>
              <a:gd name="connsiteX9" fmla="*/ 149196 w 867791"/>
              <a:gd name="connsiteY9" fmla="*/ 1074561 h 1309445"/>
              <a:gd name="connsiteX10" fmla="*/ 125663 w 867791"/>
              <a:gd name="connsiteY10" fmla="*/ 503910 h 1309445"/>
              <a:gd name="connsiteX11" fmla="*/ 6961 w 867791"/>
              <a:gd name="connsiteY11" fmla="*/ 538413 h 1309445"/>
              <a:gd name="connsiteX0" fmla="*/ 6961 w 867791"/>
              <a:gd name="connsiteY0" fmla="*/ 538413 h 1309445"/>
              <a:gd name="connsiteX1" fmla="*/ 96872 w 867791"/>
              <a:gd name="connsiteY1" fmla="*/ 369894 h 1309445"/>
              <a:gd name="connsiteX2" fmla="*/ 81699 w 867791"/>
              <a:gd name="connsiteY2" fmla="*/ 165616 h 1309445"/>
              <a:gd name="connsiteX3" fmla="*/ 216382 w 867791"/>
              <a:gd name="connsiteY3" fmla="*/ 20360 h 1309445"/>
              <a:gd name="connsiteX4" fmla="*/ 567188 w 867791"/>
              <a:gd name="connsiteY4" fmla="*/ 9692 h 1309445"/>
              <a:gd name="connsiteX5" fmla="*/ 717366 w 867791"/>
              <a:gd name="connsiteY5" fmla="*/ 165383 h 1309445"/>
              <a:gd name="connsiteX6" fmla="*/ 860184 w 867791"/>
              <a:gd name="connsiteY6" fmla="*/ 958078 h 1309445"/>
              <a:gd name="connsiteX7" fmla="*/ 784134 w 867791"/>
              <a:gd name="connsiteY7" fmla="*/ 1242327 h 1309445"/>
              <a:gd name="connsiteX8" fmla="*/ 256000 w 867791"/>
              <a:gd name="connsiteY8" fmla="*/ 1298372 h 1309445"/>
              <a:gd name="connsiteX9" fmla="*/ 149196 w 867791"/>
              <a:gd name="connsiteY9" fmla="*/ 1074561 h 1309445"/>
              <a:gd name="connsiteX10" fmla="*/ 125663 w 867791"/>
              <a:gd name="connsiteY10" fmla="*/ 503910 h 1309445"/>
              <a:gd name="connsiteX11" fmla="*/ 6961 w 867791"/>
              <a:gd name="connsiteY11" fmla="*/ 538413 h 1309445"/>
              <a:gd name="connsiteX0" fmla="*/ 6961 w 867791"/>
              <a:gd name="connsiteY0" fmla="*/ 538413 h 1309445"/>
              <a:gd name="connsiteX1" fmla="*/ 96872 w 867791"/>
              <a:gd name="connsiteY1" fmla="*/ 369894 h 1309445"/>
              <a:gd name="connsiteX2" fmla="*/ 81699 w 867791"/>
              <a:gd name="connsiteY2" fmla="*/ 165616 h 1309445"/>
              <a:gd name="connsiteX3" fmla="*/ 216382 w 867791"/>
              <a:gd name="connsiteY3" fmla="*/ 20360 h 1309445"/>
              <a:gd name="connsiteX4" fmla="*/ 567188 w 867791"/>
              <a:gd name="connsiteY4" fmla="*/ 9692 h 1309445"/>
              <a:gd name="connsiteX5" fmla="*/ 717366 w 867791"/>
              <a:gd name="connsiteY5" fmla="*/ 165383 h 1309445"/>
              <a:gd name="connsiteX6" fmla="*/ 860184 w 867791"/>
              <a:gd name="connsiteY6" fmla="*/ 958078 h 1309445"/>
              <a:gd name="connsiteX7" fmla="*/ 784134 w 867791"/>
              <a:gd name="connsiteY7" fmla="*/ 1242327 h 1309445"/>
              <a:gd name="connsiteX8" fmla="*/ 256000 w 867791"/>
              <a:gd name="connsiteY8" fmla="*/ 1298372 h 1309445"/>
              <a:gd name="connsiteX9" fmla="*/ 149196 w 867791"/>
              <a:gd name="connsiteY9" fmla="*/ 1074561 h 1309445"/>
              <a:gd name="connsiteX10" fmla="*/ 125663 w 867791"/>
              <a:gd name="connsiteY10" fmla="*/ 503910 h 1309445"/>
              <a:gd name="connsiteX11" fmla="*/ 6961 w 867791"/>
              <a:gd name="connsiteY11" fmla="*/ 538413 h 1309445"/>
              <a:gd name="connsiteX0" fmla="*/ 6961 w 867791"/>
              <a:gd name="connsiteY0" fmla="*/ 538413 h 1306197"/>
              <a:gd name="connsiteX1" fmla="*/ 96872 w 867791"/>
              <a:gd name="connsiteY1" fmla="*/ 369894 h 1306197"/>
              <a:gd name="connsiteX2" fmla="*/ 81699 w 867791"/>
              <a:gd name="connsiteY2" fmla="*/ 165616 h 1306197"/>
              <a:gd name="connsiteX3" fmla="*/ 216382 w 867791"/>
              <a:gd name="connsiteY3" fmla="*/ 20360 h 1306197"/>
              <a:gd name="connsiteX4" fmla="*/ 567188 w 867791"/>
              <a:gd name="connsiteY4" fmla="*/ 9692 h 1306197"/>
              <a:gd name="connsiteX5" fmla="*/ 717366 w 867791"/>
              <a:gd name="connsiteY5" fmla="*/ 165383 h 1306197"/>
              <a:gd name="connsiteX6" fmla="*/ 860184 w 867791"/>
              <a:gd name="connsiteY6" fmla="*/ 958078 h 1306197"/>
              <a:gd name="connsiteX7" fmla="*/ 784134 w 867791"/>
              <a:gd name="connsiteY7" fmla="*/ 1242327 h 1306197"/>
              <a:gd name="connsiteX8" fmla="*/ 256000 w 867791"/>
              <a:gd name="connsiteY8" fmla="*/ 1298372 h 1306197"/>
              <a:gd name="connsiteX9" fmla="*/ 155507 w 867791"/>
              <a:gd name="connsiteY9" fmla="*/ 1120000 h 1306197"/>
              <a:gd name="connsiteX10" fmla="*/ 125663 w 867791"/>
              <a:gd name="connsiteY10" fmla="*/ 503910 h 1306197"/>
              <a:gd name="connsiteX11" fmla="*/ 6961 w 867791"/>
              <a:gd name="connsiteY11" fmla="*/ 538413 h 1306197"/>
              <a:gd name="connsiteX0" fmla="*/ 6961 w 867791"/>
              <a:gd name="connsiteY0" fmla="*/ 541531 h 1309315"/>
              <a:gd name="connsiteX1" fmla="*/ 96872 w 867791"/>
              <a:gd name="connsiteY1" fmla="*/ 373012 h 1309315"/>
              <a:gd name="connsiteX2" fmla="*/ 80003 w 867791"/>
              <a:gd name="connsiteY2" fmla="*/ 139416 h 1309315"/>
              <a:gd name="connsiteX3" fmla="*/ 216382 w 867791"/>
              <a:gd name="connsiteY3" fmla="*/ 23478 h 1309315"/>
              <a:gd name="connsiteX4" fmla="*/ 567188 w 867791"/>
              <a:gd name="connsiteY4" fmla="*/ 12810 h 1309315"/>
              <a:gd name="connsiteX5" fmla="*/ 717366 w 867791"/>
              <a:gd name="connsiteY5" fmla="*/ 168501 h 1309315"/>
              <a:gd name="connsiteX6" fmla="*/ 860184 w 867791"/>
              <a:gd name="connsiteY6" fmla="*/ 961196 h 1309315"/>
              <a:gd name="connsiteX7" fmla="*/ 784134 w 867791"/>
              <a:gd name="connsiteY7" fmla="*/ 1245445 h 1309315"/>
              <a:gd name="connsiteX8" fmla="*/ 256000 w 867791"/>
              <a:gd name="connsiteY8" fmla="*/ 1301490 h 1309315"/>
              <a:gd name="connsiteX9" fmla="*/ 155507 w 867791"/>
              <a:gd name="connsiteY9" fmla="*/ 1123118 h 1309315"/>
              <a:gd name="connsiteX10" fmla="*/ 125663 w 867791"/>
              <a:gd name="connsiteY10" fmla="*/ 507028 h 1309315"/>
              <a:gd name="connsiteX11" fmla="*/ 6961 w 867791"/>
              <a:gd name="connsiteY11" fmla="*/ 541531 h 1309315"/>
              <a:gd name="connsiteX0" fmla="*/ 6961 w 867791"/>
              <a:gd name="connsiteY0" fmla="*/ 541531 h 1309315"/>
              <a:gd name="connsiteX1" fmla="*/ 96872 w 867791"/>
              <a:gd name="connsiteY1" fmla="*/ 373012 h 1309315"/>
              <a:gd name="connsiteX2" fmla="*/ 80003 w 867791"/>
              <a:gd name="connsiteY2" fmla="*/ 139416 h 1309315"/>
              <a:gd name="connsiteX3" fmla="*/ 216382 w 867791"/>
              <a:gd name="connsiteY3" fmla="*/ 23478 h 1309315"/>
              <a:gd name="connsiteX4" fmla="*/ 567188 w 867791"/>
              <a:gd name="connsiteY4" fmla="*/ 12810 h 1309315"/>
              <a:gd name="connsiteX5" fmla="*/ 717366 w 867791"/>
              <a:gd name="connsiteY5" fmla="*/ 168501 h 1309315"/>
              <a:gd name="connsiteX6" fmla="*/ 860184 w 867791"/>
              <a:gd name="connsiteY6" fmla="*/ 961196 h 1309315"/>
              <a:gd name="connsiteX7" fmla="*/ 784134 w 867791"/>
              <a:gd name="connsiteY7" fmla="*/ 1245445 h 1309315"/>
              <a:gd name="connsiteX8" fmla="*/ 256000 w 867791"/>
              <a:gd name="connsiteY8" fmla="*/ 1301490 h 1309315"/>
              <a:gd name="connsiteX9" fmla="*/ 155507 w 867791"/>
              <a:gd name="connsiteY9" fmla="*/ 1123118 h 1309315"/>
              <a:gd name="connsiteX10" fmla="*/ 125663 w 867791"/>
              <a:gd name="connsiteY10" fmla="*/ 507028 h 1309315"/>
              <a:gd name="connsiteX11" fmla="*/ 6961 w 867791"/>
              <a:gd name="connsiteY11" fmla="*/ 541531 h 1309315"/>
              <a:gd name="connsiteX0" fmla="*/ 6961 w 867791"/>
              <a:gd name="connsiteY0" fmla="*/ 539700 h 1307484"/>
              <a:gd name="connsiteX1" fmla="*/ 96872 w 867791"/>
              <a:gd name="connsiteY1" fmla="*/ 371181 h 1307484"/>
              <a:gd name="connsiteX2" fmla="*/ 77366 w 867791"/>
              <a:gd name="connsiteY2" fmla="*/ 91980 h 1307484"/>
              <a:gd name="connsiteX3" fmla="*/ 216382 w 867791"/>
              <a:gd name="connsiteY3" fmla="*/ 21647 h 1307484"/>
              <a:gd name="connsiteX4" fmla="*/ 567188 w 867791"/>
              <a:gd name="connsiteY4" fmla="*/ 10979 h 1307484"/>
              <a:gd name="connsiteX5" fmla="*/ 717366 w 867791"/>
              <a:gd name="connsiteY5" fmla="*/ 166670 h 1307484"/>
              <a:gd name="connsiteX6" fmla="*/ 860184 w 867791"/>
              <a:gd name="connsiteY6" fmla="*/ 959365 h 1307484"/>
              <a:gd name="connsiteX7" fmla="*/ 784134 w 867791"/>
              <a:gd name="connsiteY7" fmla="*/ 1243614 h 1307484"/>
              <a:gd name="connsiteX8" fmla="*/ 256000 w 867791"/>
              <a:gd name="connsiteY8" fmla="*/ 1299659 h 1307484"/>
              <a:gd name="connsiteX9" fmla="*/ 155507 w 867791"/>
              <a:gd name="connsiteY9" fmla="*/ 1121287 h 1307484"/>
              <a:gd name="connsiteX10" fmla="*/ 125663 w 867791"/>
              <a:gd name="connsiteY10" fmla="*/ 505197 h 1307484"/>
              <a:gd name="connsiteX11" fmla="*/ 6961 w 867791"/>
              <a:gd name="connsiteY11" fmla="*/ 539700 h 1307484"/>
              <a:gd name="connsiteX0" fmla="*/ 6961 w 867791"/>
              <a:gd name="connsiteY0" fmla="*/ 550995 h 1318779"/>
              <a:gd name="connsiteX1" fmla="*/ 96872 w 867791"/>
              <a:gd name="connsiteY1" fmla="*/ 382476 h 1318779"/>
              <a:gd name="connsiteX2" fmla="*/ 77366 w 867791"/>
              <a:gd name="connsiteY2" fmla="*/ 103275 h 1318779"/>
              <a:gd name="connsiteX3" fmla="*/ 229757 w 867791"/>
              <a:gd name="connsiteY3" fmla="*/ 9471 h 1318779"/>
              <a:gd name="connsiteX4" fmla="*/ 567188 w 867791"/>
              <a:gd name="connsiteY4" fmla="*/ 22274 h 1318779"/>
              <a:gd name="connsiteX5" fmla="*/ 717366 w 867791"/>
              <a:gd name="connsiteY5" fmla="*/ 177965 h 1318779"/>
              <a:gd name="connsiteX6" fmla="*/ 860184 w 867791"/>
              <a:gd name="connsiteY6" fmla="*/ 970660 h 1318779"/>
              <a:gd name="connsiteX7" fmla="*/ 784134 w 867791"/>
              <a:gd name="connsiteY7" fmla="*/ 1254909 h 1318779"/>
              <a:gd name="connsiteX8" fmla="*/ 256000 w 867791"/>
              <a:gd name="connsiteY8" fmla="*/ 1310954 h 1318779"/>
              <a:gd name="connsiteX9" fmla="*/ 155507 w 867791"/>
              <a:gd name="connsiteY9" fmla="*/ 1132582 h 1318779"/>
              <a:gd name="connsiteX10" fmla="*/ 125663 w 867791"/>
              <a:gd name="connsiteY10" fmla="*/ 516492 h 1318779"/>
              <a:gd name="connsiteX11" fmla="*/ 6961 w 867791"/>
              <a:gd name="connsiteY11" fmla="*/ 550995 h 1318779"/>
              <a:gd name="connsiteX0" fmla="*/ 6961 w 867791"/>
              <a:gd name="connsiteY0" fmla="*/ 560584 h 1328368"/>
              <a:gd name="connsiteX1" fmla="*/ 96872 w 867791"/>
              <a:gd name="connsiteY1" fmla="*/ 392065 h 1328368"/>
              <a:gd name="connsiteX2" fmla="*/ 77366 w 867791"/>
              <a:gd name="connsiteY2" fmla="*/ 112864 h 1328368"/>
              <a:gd name="connsiteX3" fmla="*/ 229757 w 867791"/>
              <a:gd name="connsiteY3" fmla="*/ 19060 h 1328368"/>
              <a:gd name="connsiteX4" fmla="*/ 566246 w 867791"/>
              <a:gd name="connsiteY4" fmla="*/ 15575 h 1328368"/>
              <a:gd name="connsiteX5" fmla="*/ 717366 w 867791"/>
              <a:gd name="connsiteY5" fmla="*/ 187554 h 1328368"/>
              <a:gd name="connsiteX6" fmla="*/ 860184 w 867791"/>
              <a:gd name="connsiteY6" fmla="*/ 980249 h 1328368"/>
              <a:gd name="connsiteX7" fmla="*/ 784134 w 867791"/>
              <a:gd name="connsiteY7" fmla="*/ 1264498 h 1328368"/>
              <a:gd name="connsiteX8" fmla="*/ 256000 w 867791"/>
              <a:gd name="connsiteY8" fmla="*/ 1320543 h 1328368"/>
              <a:gd name="connsiteX9" fmla="*/ 155507 w 867791"/>
              <a:gd name="connsiteY9" fmla="*/ 1142171 h 1328368"/>
              <a:gd name="connsiteX10" fmla="*/ 125663 w 867791"/>
              <a:gd name="connsiteY10" fmla="*/ 526081 h 1328368"/>
              <a:gd name="connsiteX11" fmla="*/ 6961 w 867791"/>
              <a:gd name="connsiteY11" fmla="*/ 560584 h 1328368"/>
              <a:gd name="connsiteX0" fmla="*/ 6961 w 865870"/>
              <a:gd name="connsiteY0" fmla="*/ 560584 h 1328871"/>
              <a:gd name="connsiteX1" fmla="*/ 96872 w 865870"/>
              <a:gd name="connsiteY1" fmla="*/ 392065 h 1328871"/>
              <a:gd name="connsiteX2" fmla="*/ 77366 w 865870"/>
              <a:gd name="connsiteY2" fmla="*/ 112864 h 1328871"/>
              <a:gd name="connsiteX3" fmla="*/ 229757 w 865870"/>
              <a:gd name="connsiteY3" fmla="*/ 19060 h 1328871"/>
              <a:gd name="connsiteX4" fmla="*/ 566246 w 865870"/>
              <a:gd name="connsiteY4" fmla="*/ 15575 h 1328871"/>
              <a:gd name="connsiteX5" fmla="*/ 717366 w 865870"/>
              <a:gd name="connsiteY5" fmla="*/ 187554 h 1328871"/>
              <a:gd name="connsiteX6" fmla="*/ 860184 w 865870"/>
              <a:gd name="connsiteY6" fmla="*/ 980249 h 1328871"/>
              <a:gd name="connsiteX7" fmla="*/ 784134 w 865870"/>
              <a:gd name="connsiteY7" fmla="*/ 1264498 h 1328871"/>
              <a:gd name="connsiteX8" fmla="*/ 314963 w 865870"/>
              <a:gd name="connsiteY8" fmla="*/ 1321127 h 1328871"/>
              <a:gd name="connsiteX9" fmla="*/ 155507 w 865870"/>
              <a:gd name="connsiteY9" fmla="*/ 1142171 h 1328871"/>
              <a:gd name="connsiteX10" fmla="*/ 125663 w 865870"/>
              <a:gd name="connsiteY10" fmla="*/ 526081 h 1328871"/>
              <a:gd name="connsiteX11" fmla="*/ 6961 w 865870"/>
              <a:gd name="connsiteY11" fmla="*/ 560584 h 1328871"/>
              <a:gd name="connsiteX0" fmla="*/ 6961 w 865870"/>
              <a:gd name="connsiteY0" fmla="*/ 560584 h 1328712"/>
              <a:gd name="connsiteX1" fmla="*/ 96872 w 865870"/>
              <a:gd name="connsiteY1" fmla="*/ 392065 h 1328712"/>
              <a:gd name="connsiteX2" fmla="*/ 77366 w 865870"/>
              <a:gd name="connsiteY2" fmla="*/ 112864 h 1328712"/>
              <a:gd name="connsiteX3" fmla="*/ 229757 w 865870"/>
              <a:gd name="connsiteY3" fmla="*/ 19060 h 1328712"/>
              <a:gd name="connsiteX4" fmla="*/ 566246 w 865870"/>
              <a:gd name="connsiteY4" fmla="*/ 15575 h 1328712"/>
              <a:gd name="connsiteX5" fmla="*/ 717366 w 865870"/>
              <a:gd name="connsiteY5" fmla="*/ 187554 h 1328712"/>
              <a:gd name="connsiteX6" fmla="*/ 860184 w 865870"/>
              <a:gd name="connsiteY6" fmla="*/ 980249 h 1328712"/>
              <a:gd name="connsiteX7" fmla="*/ 784134 w 865870"/>
              <a:gd name="connsiteY7" fmla="*/ 1264498 h 1328712"/>
              <a:gd name="connsiteX8" fmla="*/ 314963 w 865870"/>
              <a:gd name="connsiteY8" fmla="*/ 1321127 h 1328712"/>
              <a:gd name="connsiteX9" fmla="*/ 177736 w 865870"/>
              <a:gd name="connsiteY9" fmla="*/ 1144426 h 1328712"/>
              <a:gd name="connsiteX10" fmla="*/ 125663 w 865870"/>
              <a:gd name="connsiteY10" fmla="*/ 526081 h 1328712"/>
              <a:gd name="connsiteX11" fmla="*/ 6961 w 865870"/>
              <a:gd name="connsiteY11" fmla="*/ 560584 h 1328712"/>
              <a:gd name="connsiteX0" fmla="*/ 6961 w 864913"/>
              <a:gd name="connsiteY0" fmla="*/ 560584 h 1327274"/>
              <a:gd name="connsiteX1" fmla="*/ 96872 w 864913"/>
              <a:gd name="connsiteY1" fmla="*/ 392065 h 1327274"/>
              <a:gd name="connsiteX2" fmla="*/ 77366 w 864913"/>
              <a:gd name="connsiteY2" fmla="*/ 112864 h 1327274"/>
              <a:gd name="connsiteX3" fmla="*/ 229757 w 864913"/>
              <a:gd name="connsiteY3" fmla="*/ 19060 h 1327274"/>
              <a:gd name="connsiteX4" fmla="*/ 566246 w 864913"/>
              <a:gd name="connsiteY4" fmla="*/ 15575 h 1327274"/>
              <a:gd name="connsiteX5" fmla="*/ 717366 w 864913"/>
              <a:gd name="connsiteY5" fmla="*/ 187554 h 1327274"/>
              <a:gd name="connsiteX6" fmla="*/ 860184 w 864913"/>
              <a:gd name="connsiteY6" fmla="*/ 980249 h 1327274"/>
              <a:gd name="connsiteX7" fmla="*/ 784134 w 864913"/>
              <a:gd name="connsiteY7" fmla="*/ 1264498 h 1327274"/>
              <a:gd name="connsiteX8" fmla="*/ 351698 w 864913"/>
              <a:gd name="connsiteY8" fmla="*/ 1319456 h 1327274"/>
              <a:gd name="connsiteX9" fmla="*/ 177736 w 864913"/>
              <a:gd name="connsiteY9" fmla="*/ 1144426 h 1327274"/>
              <a:gd name="connsiteX10" fmla="*/ 125663 w 864913"/>
              <a:gd name="connsiteY10" fmla="*/ 526081 h 1327274"/>
              <a:gd name="connsiteX11" fmla="*/ 6961 w 864913"/>
              <a:gd name="connsiteY11" fmla="*/ 560584 h 1327274"/>
              <a:gd name="connsiteX0" fmla="*/ 6961 w 878410"/>
              <a:gd name="connsiteY0" fmla="*/ 560584 h 1325203"/>
              <a:gd name="connsiteX1" fmla="*/ 96872 w 878410"/>
              <a:gd name="connsiteY1" fmla="*/ 392065 h 1325203"/>
              <a:gd name="connsiteX2" fmla="*/ 77366 w 878410"/>
              <a:gd name="connsiteY2" fmla="*/ 112864 h 1325203"/>
              <a:gd name="connsiteX3" fmla="*/ 229757 w 878410"/>
              <a:gd name="connsiteY3" fmla="*/ 19060 h 1325203"/>
              <a:gd name="connsiteX4" fmla="*/ 566246 w 878410"/>
              <a:gd name="connsiteY4" fmla="*/ 15575 h 1325203"/>
              <a:gd name="connsiteX5" fmla="*/ 717366 w 878410"/>
              <a:gd name="connsiteY5" fmla="*/ 187554 h 1325203"/>
              <a:gd name="connsiteX6" fmla="*/ 860184 w 878410"/>
              <a:gd name="connsiteY6" fmla="*/ 980249 h 1325203"/>
              <a:gd name="connsiteX7" fmla="*/ 819942 w 878410"/>
              <a:gd name="connsiteY7" fmla="*/ 1254587 h 1325203"/>
              <a:gd name="connsiteX8" fmla="*/ 351698 w 878410"/>
              <a:gd name="connsiteY8" fmla="*/ 1319456 h 1325203"/>
              <a:gd name="connsiteX9" fmla="*/ 177736 w 878410"/>
              <a:gd name="connsiteY9" fmla="*/ 1144426 h 1325203"/>
              <a:gd name="connsiteX10" fmla="*/ 125663 w 878410"/>
              <a:gd name="connsiteY10" fmla="*/ 526081 h 1325203"/>
              <a:gd name="connsiteX11" fmla="*/ 6961 w 878410"/>
              <a:gd name="connsiteY11" fmla="*/ 560584 h 1325203"/>
              <a:gd name="connsiteX0" fmla="*/ 6961 w 879480"/>
              <a:gd name="connsiteY0" fmla="*/ 560584 h 1324478"/>
              <a:gd name="connsiteX1" fmla="*/ 96872 w 879480"/>
              <a:gd name="connsiteY1" fmla="*/ 392065 h 1324478"/>
              <a:gd name="connsiteX2" fmla="*/ 77366 w 879480"/>
              <a:gd name="connsiteY2" fmla="*/ 112864 h 1324478"/>
              <a:gd name="connsiteX3" fmla="*/ 229757 w 879480"/>
              <a:gd name="connsiteY3" fmla="*/ 19060 h 1324478"/>
              <a:gd name="connsiteX4" fmla="*/ 566246 w 879480"/>
              <a:gd name="connsiteY4" fmla="*/ 15575 h 1324478"/>
              <a:gd name="connsiteX5" fmla="*/ 717366 w 879480"/>
              <a:gd name="connsiteY5" fmla="*/ 187554 h 1324478"/>
              <a:gd name="connsiteX6" fmla="*/ 861931 w 879480"/>
              <a:gd name="connsiteY6" fmla="*/ 1026005 h 1324478"/>
              <a:gd name="connsiteX7" fmla="*/ 819942 w 879480"/>
              <a:gd name="connsiteY7" fmla="*/ 1254587 h 1324478"/>
              <a:gd name="connsiteX8" fmla="*/ 351698 w 879480"/>
              <a:gd name="connsiteY8" fmla="*/ 1319456 h 1324478"/>
              <a:gd name="connsiteX9" fmla="*/ 177736 w 879480"/>
              <a:gd name="connsiteY9" fmla="*/ 1144426 h 1324478"/>
              <a:gd name="connsiteX10" fmla="*/ 125663 w 879480"/>
              <a:gd name="connsiteY10" fmla="*/ 526081 h 1324478"/>
              <a:gd name="connsiteX11" fmla="*/ 6961 w 879480"/>
              <a:gd name="connsiteY11" fmla="*/ 560584 h 1324478"/>
              <a:gd name="connsiteX0" fmla="*/ 6961 w 864502"/>
              <a:gd name="connsiteY0" fmla="*/ 560584 h 1326578"/>
              <a:gd name="connsiteX1" fmla="*/ 96872 w 864502"/>
              <a:gd name="connsiteY1" fmla="*/ 392065 h 1326578"/>
              <a:gd name="connsiteX2" fmla="*/ 77366 w 864502"/>
              <a:gd name="connsiteY2" fmla="*/ 112864 h 1326578"/>
              <a:gd name="connsiteX3" fmla="*/ 229757 w 864502"/>
              <a:gd name="connsiteY3" fmla="*/ 19060 h 1326578"/>
              <a:gd name="connsiteX4" fmla="*/ 566246 w 864502"/>
              <a:gd name="connsiteY4" fmla="*/ 15575 h 1326578"/>
              <a:gd name="connsiteX5" fmla="*/ 717366 w 864502"/>
              <a:gd name="connsiteY5" fmla="*/ 187554 h 1326578"/>
              <a:gd name="connsiteX6" fmla="*/ 861931 w 864502"/>
              <a:gd name="connsiteY6" fmla="*/ 1026005 h 1326578"/>
              <a:gd name="connsiteX7" fmla="*/ 773212 w 864502"/>
              <a:gd name="connsiteY7" fmla="*/ 1266151 h 1326578"/>
              <a:gd name="connsiteX8" fmla="*/ 351698 w 864502"/>
              <a:gd name="connsiteY8" fmla="*/ 1319456 h 1326578"/>
              <a:gd name="connsiteX9" fmla="*/ 177736 w 864502"/>
              <a:gd name="connsiteY9" fmla="*/ 1144426 h 1326578"/>
              <a:gd name="connsiteX10" fmla="*/ 125663 w 864502"/>
              <a:gd name="connsiteY10" fmla="*/ 526081 h 1326578"/>
              <a:gd name="connsiteX11" fmla="*/ 6961 w 864502"/>
              <a:gd name="connsiteY11" fmla="*/ 560584 h 1326578"/>
              <a:gd name="connsiteX0" fmla="*/ 6961 w 864110"/>
              <a:gd name="connsiteY0" fmla="*/ 560584 h 1331877"/>
              <a:gd name="connsiteX1" fmla="*/ 96872 w 864110"/>
              <a:gd name="connsiteY1" fmla="*/ 392065 h 1331877"/>
              <a:gd name="connsiteX2" fmla="*/ 77366 w 864110"/>
              <a:gd name="connsiteY2" fmla="*/ 112864 h 1331877"/>
              <a:gd name="connsiteX3" fmla="*/ 229757 w 864110"/>
              <a:gd name="connsiteY3" fmla="*/ 19060 h 1331877"/>
              <a:gd name="connsiteX4" fmla="*/ 566246 w 864110"/>
              <a:gd name="connsiteY4" fmla="*/ 15575 h 1331877"/>
              <a:gd name="connsiteX5" fmla="*/ 717366 w 864110"/>
              <a:gd name="connsiteY5" fmla="*/ 187554 h 1331877"/>
              <a:gd name="connsiteX6" fmla="*/ 861931 w 864110"/>
              <a:gd name="connsiteY6" fmla="*/ 1026005 h 1331877"/>
              <a:gd name="connsiteX7" fmla="*/ 773212 w 864110"/>
              <a:gd name="connsiteY7" fmla="*/ 1266151 h 1331877"/>
              <a:gd name="connsiteX8" fmla="*/ 386884 w 864110"/>
              <a:gd name="connsiteY8" fmla="*/ 1325422 h 1331877"/>
              <a:gd name="connsiteX9" fmla="*/ 177736 w 864110"/>
              <a:gd name="connsiteY9" fmla="*/ 1144426 h 1331877"/>
              <a:gd name="connsiteX10" fmla="*/ 125663 w 864110"/>
              <a:gd name="connsiteY10" fmla="*/ 526081 h 1331877"/>
              <a:gd name="connsiteX11" fmla="*/ 6961 w 864110"/>
              <a:gd name="connsiteY11" fmla="*/ 560584 h 1331877"/>
              <a:gd name="connsiteX0" fmla="*/ 6961 w 864110"/>
              <a:gd name="connsiteY0" fmla="*/ 560584 h 1332354"/>
              <a:gd name="connsiteX1" fmla="*/ 96872 w 864110"/>
              <a:gd name="connsiteY1" fmla="*/ 392065 h 1332354"/>
              <a:gd name="connsiteX2" fmla="*/ 77366 w 864110"/>
              <a:gd name="connsiteY2" fmla="*/ 112864 h 1332354"/>
              <a:gd name="connsiteX3" fmla="*/ 229757 w 864110"/>
              <a:gd name="connsiteY3" fmla="*/ 19060 h 1332354"/>
              <a:gd name="connsiteX4" fmla="*/ 566246 w 864110"/>
              <a:gd name="connsiteY4" fmla="*/ 15575 h 1332354"/>
              <a:gd name="connsiteX5" fmla="*/ 717366 w 864110"/>
              <a:gd name="connsiteY5" fmla="*/ 187554 h 1332354"/>
              <a:gd name="connsiteX6" fmla="*/ 861931 w 864110"/>
              <a:gd name="connsiteY6" fmla="*/ 1026005 h 1332354"/>
              <a:gd name="connsiteX7" fmla="*/ 773212 w 864110"/>
              <a:gd name="connsiteY7" fmla="*/ 1266151 h 1332354"/>
              <a:gd name="connsiteX8" fmla="*/ 386884 w 864110"/>
              <a:gd name="connsiteY8" fmla="*/ 1325422 h 1332354"/>
              <a:gd name="connsiteX9" fmla="*/ 197485 w 864110"/>
              <a:gd name="connsiteY9" fmla="*/ 1137282 h 1332354"/>
              <a:gd name="connsiteX10" fmla="*/ 125663 w 864110"/>
              <a:gd name="connsiteY10" fmla="*/ 526081 h 1332354"/>
              <a:gd name="connsiteX11" fmla="*/ 6961 w 864110"/>
              <a:gd name="connsiteY11" fmla="*/ 560584 h 1332354"/>
              <a:gd name="connsiteX0" fmla="*/ 6961 w 864110"/>
              <a:gd name="connsiteY0" fmla="*/ 560674 h 1332444"/>
              <a:gd name="connsiteX1" fmla="*/ 96872 w 864110"/>
              <a:gd name="connsiteY1" fmla="*/ 392155 h 1332444"/>
              <a:gd name="connsiteX2" fmla="*/ 79552 w 864110"/>
              <a:gd name="connsiteY2" fmla="*/ 114810 h 1332444"/>
              <a:gd name="connsiteX3" fmla="*/ 229757 w 864110"/>
              <a:gd name="connsiteY3" fmla="*/ 19150 h 1332444"/>
              <a:gd name="connsiteX4" fmla="*/ 566246 w 864110"/>
              <a:gd name="connsiteY4" fmla="*/ 15665 h 1332444"/>
              <a:gd name="connsiteX5" fmla="*/ 717366 w 864110"/>
              <a:gd name="connsiteY5" fmla="*/ 187644 h 1332444"/>
              <a:gd name="connsiteX6" fmla="*/ 861931 w 864110"/>
              <a:gd name="connsiteY6" fmla="*/ 1026095 h 1332444"/>
              <a:gd name="connsiteX7" fmla="*/ 773212 w 864110"/>
              <a:gd name="connsiteY7" fmla="*/ 1266241 h 1332444"/>
              <a:gd name="connsiteX8" fmla="*/ 386884 w 864110"/>
              <a:gd name="connsiteY8" fmla="*/ 1325512 h 1332444"/>
              <a:gd name="connsiteX9" fmla="*/ 197485 w 864110"/>
              <a:gd name="connsiteY9" fmla="*/ 1137372 h 1332444"/>
              <a:gd name="connsiteX10" fmla="*/ 125663 w 864110"/>
              <a:gd name="connsiteY10" fmla="*/ 526171 h 1332444"/>
              <a:gd name="connsiteX11" fmla="*/ 6961 w 864110"/>
              <a:gd name="connsiteY11" fmla="*/ 560674 h 1332444"/>
              <a:gd name="connsiteX0" fmla="*/ 8576 w 843625"/>
              <a:gd name="connsiteY0" fmla="*/ 550409 h 1332444"/>
              <a:gd name="connsiteX1" fmla="*/ 76387 w 843625"/>
              <a:gd name="connsiteY1" fmla="*/ 392155 h 1332444"/>
              <a:gd name="connsiteX2" fmla="*/ 59067 w 843625"/>
              <a:gd name="connsiteY2" fmla="*/ 114810 h 1332444"/>
              <a:gd name="connsiteX3" fmla="*/ 209272 w 843625"/>
              <a:gd name="connsiteY3" fmla="*/ 19150 h 1332444"/>
              <a:gd name="connsiteX4" fmla="*/ 545761 w 843625"/>
              <a:gd name="connsiteY4" fmla="*/ 15665 h 1332444"/>
              <a:gd name="connsiteX5" fmla="*/ 696881 w 843625"/>
              <a:gd name="connsiteY5" fmla="*/ 187644 h 1332444"/>
              <a:gd name="connsiteX6" fmla="*/ 841446 w 843625"/>
              <a:gd name="connsiteY6" fmla="*/ 1026095 h 1332444"/>
              <a:gd name="connsiteX7" fmla="*/ 752727 w 843625"/>
              <a:gd name="connsiteY7" fmla="*/ 1266241 h 1332444"/>
              <a:gd name="connsiteX8" fmla="*/ 366399 w 843625"/>
              <a:gd name="connsiteY8" fmla="*/ 1325512 h 1332444"/>
              <a:gd name="connsiteX9" fmla="*/ 177000 w 843625"/>
              <a:gd name="connsiteY9" fmla="*/ 1137372 h 1332444"/>
              <a:gd name="connsiteX10" fmla="*/ 105178 w 843625"/>
              <a:gd name="connsiteY10" fmla="*/ 526171 h 1332444"/>
              <a:gd name="connsiteX11" fmla="*/ 8576 w 843625"/>
              <a:gd name="connsiteY11" fmla="*/ 550409 h 1332444"/>
              <a:gd name="connsiteX0" fmla="*/ 8576 w 843625"/>
              <a:gd name="connsiteY0" fmla="*/ 550409 h 1332444"/>
              <a:gd name="connsiteX1" fmla="*/ 76387 w 843625"/>
              <a:gd name="connsiteY1" fmla="*/ 392155 h 1332444"/>
              <a:gd name="connsiteX2" fmla="*/ 59067 w 843625"/>
              <a:gd name="connsiteY2" fmla="*/ 114810 h 1332444"/>
              <a:gd name="connsiteX3" fmla="*/ 209272 w 843625"/>
              <a:gd name="connsiteY3" fmla="*/ 19150 h 1332444"/>
              <a:gd name="connsiteX4" fmla="*/ 545761 w 843625"/>
              <a:gd name="connsiteY4" fmla="*/ 15665 h 1332444"/>
              <a:gd name="connsiteX5" fmla="*/ 696881 w 843625"/>
              <a:gd name="connsiteY5" fmla="*/ 187644 h 1332444"/>
              <a:gd name="connsiteX6" fmla="*/ 841446 w 843625"/>
              <a:gd name="connsiteY6" fmla="*/ 1026095 h 1332444"/>
              <a:gd name="connsiteX7" fmla="*/ 752727 w 843625"/>
              <a:gd name="connsiteY7" fmla="*/ 1266241 h 1332444"/>
              <a:gd name="connsiteX8" fmla="*/ 366399 w 843625"/>
              <a:gd name="connsiteY8" fmla="*/ 1325512 h 1332444"/>
              <a:gd name="connsiteX9" fmla="*/ 177000 w 843625"/>
              <a:gd name="connsiteY9" fmla="*/ 1137372 h 1332444"/>
              <a:gd name="connsiteX10" fmla="*/ 105178 w 843625"/>
              <a:gd name="connsiteY10" fmla="*/ 526171 h 1332444"/>
              <a:gd name="connsiteX11" fmla="*/ 8576 w 843625"/>
              <a:gd name="connsiteY11" fmla="*/ 550409 h 1332444"/>
              <a:gd name="connsiteX0" fmla="*/ 8576 w 843625"/>
              <a:gd name="connsiteY0" fmla="*/ 550409 h 1332528"/>
              <a:gd name="connsiteX1" fmla="*/ 76387 w 843625"/>
              <a:gd name="connsiteY1" fmla="*/ 392155 h 1332528"/>
              <a:gd name="connsiteX2" fmla="*/ 59067 w 843625"/>
              <a:gd name="connsiteY2" fmla="*/ 114810 h 1332528"/>
              <a:gd name="connsiteX3" fmla="*/ 209272 w 843625"/>
              <a:gd name="connsiteY3" fmla="*/ 19150 h 1332528"/>
              <a:gd name="connsiteX4" fmla="*/ 545761 w 843625"/>
              <a:gd name="connsiteY4" fmla="*/ 15665 h 1332528"/>
              <a:gd name="connsiteX5" fmla="*/ 696881 w 843625"/>
              <a:gd name="connsiteY5" fmla="*/ 187644 h 1332528"/>
              <a:gd name="connsiteX6" fmla="*/ 841446 w 843625"/>
              <a:gd name="connsiteY6" fmla="*/ 1026095 h 1332528"/>
              <a:gd name="connsiteX7" fmla="*/ 752727 w 843625"/>
              <a:gd name="connsiteY7" fmla="*/ 1266241 h 1332528"/>
              <a:gd name="connsiteX8" fmla="*/ 366399 w 843625"/>
              <a:gd name="connsiteY8" fmla="*/ 1325512 h 1332528"/>
              <a:gd name="connsiteX9" fmla="*/ 184643 w 843625"/>
              <a:gd name="connsiteY9" fmla="*/ 1136120 h 1332528"/>
              <a:gd name="connsiteX10" fmla="*/ 105178 w 843625"/>
              <a:gd name="connsiteY10" fmla="*/ 526171 h 1332528"/>
              <a:gd name="connsiteX11" fmla="*/ 8576 w 843625"/>
              <a:gd name="connsiteY11" fmla="*/ 550409 h 1332528"/>
              <a:gd name="connsiteX0" fmla="*/ 8576 w 843404"/>
              <a:gd name="connsiteY0" fmla="*/ 550409 h 1327013"/>
              <a:gd name="connsiteX1" fmla="*/ 76387 w 843404"/>
              <a:gd name="connsiteY1" fmla="*/ 392155 h 1327013"/>
              <a:gd name="connsiteX2" fmla="*/ 59067 w 843404"/>
              <a:gd name="connsiteY2" fmla="*/ 114810 h 1327013"/>
              <a:gd name="connsiteX3" fmla="*/ 209272 w 843404"/>
              <a:gd name="connsiteY3" fmla="*/ 19150 h 1327013"/>
              <a:gd name="connsiteX4" fmla="*/ 545761 w 843404"/>
              <a:gd name="connsiteY4" fmla="*/ 15665 h 1327013"/>
              <a:gd name="connsiteX5" fmla="*/ 696881 w 843404"/>
              <a:gd name="connsiteY5" fmla="*/ 187644 h 1327013"/>
              <a:gd name="connsiteX6" fmla="*/ 841446 w 843404"/>
              <a:gd name="connsiteY6" fmla="*/ 1026095 h 1327013"/>
              <a:gd name="connsiteX7" fmla="*/ 752727 w 843404"/>
              <a:gd name="connsiteY7" fmla="*/ 1266241 h 1327013"/>
              <a:gd name="connsiteX8" fmla="*/ 390961 w 843404"/>
              <a:gd name="connsiteY8" fmla="*/ 1319274 h 1327013"/>
              <a:gd name="connsiteX9" fmla="*/ 184643 w 843404"/>
              <a:gd name="connsiteY9" fmla="*/ 1136120 h 1327013"/>
              <a:gd name="connsiteX10" fmla="*/ 105178 w 843404"/>
              <a:gd name="connsiteY10" fmla="*/ 526171 h 1327013"/>
              <a:gd name="connsiteX11" fmla="*/ 8576 w 843404"/>
              <a:gd name="connsiteY11" fmla="*/ 550409 h 1327013"/>
              <a:gd name="connsiteX0" fmla="*/ 8576 w 843404"/>
              <a:gd name="connsiteY0" fmla="*/ 567995 h 1344599"/>
              <a:gd name="connsiteX1" fmla="*/ 76387 w 843404"/>
              <a:gd name="connsiteY1" fmla="*/ 409741 h 1344599"/>
              <a:gd name="connsiteX2" fmla="*/ 59067 w 843404"/>
              <a:gd name="connsiteY2" fmla="*/ 132396 h 1344599"/>
              <a:gd name="connsiteX3" fmla="*/ 262200 w 843404"/>
              <a:gd name="connsiteY3" fmla="*/ 8133 h 1344599"/>
              <a:gd name="connsiteX4" fmla="*/ 545761 w 843404"/>
              <a:gd name="connsiteY4" fmla="*/ 33251 h 1344599"/>
              <a:gd name="connsiteX5" fmla="*/ 696881 w 843404"/>
              <a:gd name="connsiteY5" fmla="*/ 205230 h 1344599"/>
              <a:gd name="connsiteX6" fmla="*/ 841446 w 843404"/>
              <a:gd name="connsiteY6" fmla="*/ 1043681 h 1344599"/>
              <a:gd name="connsiteX7" fmla="*/ 752727 w 843404"/>
              <a:gd name="connsiteY7" fmla="*/ 1283827 h 1344599"/>
              <a:gd name="connsiteX8" fmla="*/ 390961 w 843404"/>
              <a:gd name="connsiteY8" fmla="*/ 1336860 h 1344599"/>
              <a:gd name="connsiteX9" fmla="*/ 184643 w 843404"/>
              <a:gd name="connsiteY9" fmla="*/ 1153706 h 1344599"/>
              <a:gd name="connsiteX10" fmla="*/ 105178 w 843404"/>
              <a:gd name="connsiteY10" fmla="*/ 543757 h 1344599"/>
              <a:gd name="connsiteX11" fmla="*/ 8576 w 843404"/>
              <a:gd name="connsiteY11" fmla="*/ 567995 h 1344599"/>
              <a:gd name="connsiteX0" fmla="*/ 8576 w 843404"/>
              <a:gd name="connsiteY0" fmla="*/ 567509 h 1344113"/>
              <a:gd name="connsiteX1" fmla="*/ 76387 w 843404"/>
              <a:gd name="connsiteY1" fmla="*/ 409255 h 1344113"/>
              <a:gd name="connsiteX2" fmla="*/ 99190 w 843404"/>
              <a:gd name="connsiteY2" fmla="*/ 125338 h 1344113"/>
              <a:gd name="connsiteX3" fmla="*/ 262200 w 843404"/>
              <a:gd name="connsiteY3" fmla="*/ 7647 h 1344113"/>
              <a:gd name="connsiteX4" fmla="*/ 545761 w 843404"/>
              <a:gd name="connsiteY4" fmla="*/ 32765 h 1344113"/>
              <a:gd name="connsiteX5" fmla="*/ 696881 w 843404"/>
              <a:gd name="connsiteY5" fmla="*/ 204744 h 1344113"/>
              <a:gd name="connsiteX6" fmla="*/ 841446 w 843404"/>
              <a:gd name="connsiteY6" fmla="*/ 1043195 h 1344113"/>
              <a:gd name="connsiteX7" fmla="*/ 752727 w 843404"/>
              <a:gd name="connsiteY7" fmla="*/ 1283341 h 1344113"/>
              <a:gd name="connsiteX8" fmla="*/ 390961 w 843404"/>
              <a:gd name="connsiteY8" fmla="*/ 1336374 h 1344113"/>
              <a:gd name="connsiteX9" fmla="*/ 184643 w 843404"/>
              <a:gd name="connsiteY9" fmla="*/ 1153220 h 1344113"/>
              <a:gd name="connsiteX10" fmla="*/ 105178 w 843404"/>
              <a:gd name="connsiteY10" fmla="*/ 543271 h 1344113"/>
              <a:gd name="connsiteX11" fmla="*/ 8576 w 843404"/>
              <a:gd name="connsiteY11" fmla="*/ 567509 h 1344113"/>
              <a:gd name="connsiteX0" fmla="*/ 8576 w 843404"/>
              <a:gd name="connsiteY0" fmla="*/ 566478 h 1343082"/>
              <a:gd name="connsiteX1" fmla="*/ 76387 w 843404"/>
              <a:gd name="connsiteY1" fmla="*/ 408224 h 1343082"/>
              <a:gd name="connsiteX2" fmla="*/ 99190 w 843404"/>
              <a:gd name="connsiteY2" fmla="*/ 124307 h 1343082"/>
              <a:gd name="connsiteX3" fmla="*/ 262200 w 843404"/>
              <a:gd name="connsiteY3" fmla="*/ 6616 h 1343082"/>
              <a:gd name="connsiteX4" fmla="*/ 579343 w 843404"/>
              <a:gd name="connsiteY4" fmla="*/ 35092 h 1343082"/>
              <a:gd name="connsiteX5" fmla="*/ 696881 w 843404"/>
              <a:gd name="connsiteY5" fmla="*/ 203713 h 1343082"/>
              <a:gd name="connsiteX6" fmla="*/ 841446 w 843404"/>
              <a:gd name="connsiteY6" fmla="*/ 1042164 h 1343082"/>
              <a:gd name="connsiteX7" fmla="*/ 752727 w 843404"/>
              <a:gd name="connsiteY7" fmla="*/ 1282310 h 1343082"/>
              <a:gd name="connsiteX8" fmla="*/ 390961 w 843404"/>
              <a:gd name="connsiteY8" fmla="*/ 1335343 h 1343082"/>
              <a:gd name="connsiteX9" fmla="*/ 184643 w 843404"/>
              <a:gd name="connsiteY9" fmla="*/ 1152189 h 1343082"/>
              <a:gd name="connsiteX10" fmla="*/ 105178 w 843404"/>
              <a:gd name="connsiteY10" fmla="*/ 542240 h 1343082"/>
              <a:gd name="connsiteX11" fmla="*/ 8576 w 843404"/>
              <a:gd name="connsiteY11" fmla="*/ 566478 h 1343082"/>
              <a:gd name="connsiteX0" fmla="*/ 8576 w 843404"/>
              <a:gd name="connsiteY0" fmla="*/ 580816 h 1357420"/>
              <a:gd name="connsiteX1" fmla="*/ 76387 w 843404"/>
              <a:gd name="connsiteY1" fmla="*/ 422562 h 1357420"/>
              <a:gd name="connsiteX2" fmla="*/ 99190 w 843404"/>
              <a:gd name="connsiteY2" fmla="*/ 138645 h 1357420"/>
              <a:gd name="connsiteX3" fmla="*/ 308863 w 843404"/>
              <a:gd name="connsiteY3" fmla="*/ 4451 h 1357420"/>
              <a:gd name="connsiteX4" fmla="*/ 579343 w 843404"/>
              <a:gd name="connsiteY4" fmla="*/ 49430 h 1357420"/>
              <a:gd name="connsiteX5" fmla="*/ 696881 w 843404"/>
              <a:gd name="connsiteY5" fmla="*/ 218051 h 1357420"/>
              <a:gd name="connsiteX6" fmla="*/ 841446 w 843404"/>
              <a:gd name="connsiteY6" fmla="*/ 1056502 h 1357420"/>
              <a:gd name="connsiteX7" fmla="*/ 752727 w 843404"/>
              <a:gd name="connsiteY7" fmla="*/ 1296648 h 1357420"/>
              <a:gd name="connsiteX8" fmla="*/ 390961 w 843404"/>
              <a:gd name="connsiteY8" fmla="*/ 1349681 h 1357420"/>
              <a:gd name="connsiteX9" fmla="*/ 184643 w 843404"/>
              <a:gd name="connsiteY9" fmla="*/ 1166527 h 1357420"/>
              <a:gd name="connsiteX10" fmla="*/ 105178 w 843404"/>
              <a:gd name="connsiteY10" fmla="*/ 556578 h 1357420"/>
              <a:gd name="connsiteX11" fmla="*/ 8576 w 843404"/>
              <a:gd name="connsiteY11" fmla="*/ 580816 h 1357420"/>
              <a:gd name="connsiteX0" fmla="*/ 8576 w 842535"/>
              <a:gd name="connsiteY0" fmla="*/ 580879 h 1357483"/>
              <a:gd name="connsiteX1" fmla="*/ 76387 w 842535"/>
              <a:gd name="connsiteY1" fmla="*/ 422625 h 1357483"/>
              <a:gd name="connsiteX2" fmla="*/ 99190 w 842535"/>
              <a:gd name="connsiteY2" fmla="*/ 138708 h 1357483"/>
              <a:gd name="connsiteX3" fmla="*/ 308863 w 842535"/>
              <a:gd name="connsiteY3" fmla="*/ 4514 h 1357483"/>
              <a:gd name="connsiteX4" fmla="*/ 579343 w 842535"/>
              <a:gd name="connsiteY4" fmla="*/ 49493 h 1357483"/>
              <a:gd name="connsiteX5" fmla="*/ 714903 w 842535"/>
              <a:gd name="connsiteY5" fmla="*/ 221806 h 1357483"/>
              <a:gd name="connsiteX6" fmla="*/ 841446 w 842535"/>
              <a:gd name="connsiteY6" fmla="*/ 1056565 h 1357483"/>
              <a:gd name="connsiteX7" fmla="*/ 752727 w 842535"/>
              <a:gd name="connsiteY7" fmla="*/ 1296711 h 1357483"/>
              <a:gd name="connsiteX8" fmla="*/ 390961 w 842535"/>
              <a:gd name="connsiteY8" fmla="*/ 1349744 h 1357483"/>
              <a:gd name="connsiteX9" fmla="*/ 184643 w 842535"/>
              <a:gd name="connsiteY9" fmla="*/ 1166590 h 1357483"/>
              <a:gd name="connsiteX10" fmla="*/ 105178 w 842535"/>
              <a:gd name="connsiteY10" fmla="*/ 556641 h 1357483"/>
              <a:gd name="connsiteX11" fmla="*/ 8576 w 842535"/>
              <a:gd name="connsiteY11" fmla="*/ 580879 h 1357483"/>
              <a:gd name="connsiteX0" fmla="*/ 8576 w 842535"/>
              <a:gd name="connsiteY0" fmla="*/ 577971 h 1354575"/>
              <a:gd name="connsiteX1" fmla="*/ 76387 w 842535"/>
              <a:gd name="connsiteY1" fmla="*/ 419717 h 1354575"/>
              <a:gd name="connsiteX2" fmla="*/ 99190 w 842535"/>
              <a:gd name="connsiteY2" fmla="*/ 135800 h 1354575"/>
              <a:gd name="connsiteX3" fmla="*/ 308863 w 842535"/>
              <a:gd name="connsiteY3" fmla="*/ 1606 h 1354575"/>
              <a:gd name="connsiteX4" fmla="*/ 714903 w 842535"/>
              <a:gd name="connsiteY4" fmla="*/ 218898 h 1354575"/>
              <a:gd name="connsiteX5" fmla="*/ 841446 w 842535"/>
              <a:gd name="connsiteY5" fmla="*/ 1053657 h 1354575"/>
              <a:gd name="connsiteX6" fmla="*/ 752727 w 842535"/>
              <a:gd name="connsiteY6" fmla="*/ 1293803 h 1354575"/>
              <a:gd name="connsiteX7" fmla="*/ 390961 w 842535"/>
              <a:gd name="connsiteY7" fmla="*/ 1346836 h 1354575"/>
              <a:gd name="connsiteX8" fmla="*/ 184643 w 842535"/>
              <a:gd name="connsiteY8" fmla="*/ 1163682 h 1354575"/>
              <a:gd name="connsiteX9" fmla="*/ 105178 w 842535"/>
              <a:gd name="connsiteY9" fmla="*/ 553733 h 1354575"/>
              <a:gd name="connsiteX10" fmla="*/ 8576 w 842535"/>
              <a:gd name="connsiteY10" fmla="*/ 577971 h 1354575"/>
              <a:gd name="connsiteX0" fmla="*/ 8576 w 841897"/>
              <a:gd name="connsiteY0" fmla="*/ 576547 h 1353151"/>
              <a:gd name="connsiteX1" fmla="*/ 76387 w 841897"/>
              <a:gd name="connsiteY1" fmla="*/ 418293 h 1353151"/>
              <a:gd name="connsiteX2" fmla="*/ 99190 w 841897"/>
              <a:gd name="connsiteY2" fmla="*/ 134376 h 1353151"/>
              <a:gd name="connsiteX3" fmla="*/ 308863 w 841897"/>
              <a:gd name="connsiteY3" fmla="*/ 182 h 1353151"/>
              <a:gd name="connsiteX4" fmla="*/ 730941 w 841897"/>
              <a:gd name="connsiteY4" fmla="*/ 159475 h 1353151"/>
              <a:gd name="connsiteX5" fmla="*/ 841446 w 841897"/>
              <a:gd name="connsiteY5" fmla="*/ 1052233 h 1353151"/>
              <a:gd name="connsiteX6" fmla="*/ 752727 w 841897"/>
              <a:gd name="connsiteY6" fmla="*/ 1292379 h 1353151"/>
              <a:gd name="connsiteX7" fmla="*/ 390961 w 841897"/>
              <a:gd name="connsiteY7" fmla="*/ 1345412 h 1353151"/>
              <a:gd name="connsiteX8" fmla="*/ 184643 w 841897"/>
              <a:gd name="connsiteY8" fmla="*/ 1162258 h 1353151"/>
              <a:gd name="connsiteX9" fmla="*/ 105178 w 841897"/>
              <a:gd name="connsiteY9" fmla="*/ 552309 h 1353151"/>
              <a:gd name="connsiteX10" fmla="*/ 8576 w 841897"/>
              <a:gd name="connsiteY10" fmla="*/ 576547 h 1353151"/>
              <a:gd name="connsiteX0" fmla="*/ 8576 w 852902"/>
              <a:gd name="connsiteY0" fmla="*/ 576547 h 1354413"/>
              <a:gd name="connsiteX1" fmla="*/ 76387 w 852902"/>
              <a:gd name="connsiteY1" fmla="*/ 418293 h 1354413"/>
              <a:gd name="connsiteX2" fmla="*/ 99190 w 852902"/>
              <a:gd name="connsiteY2" fmla="*/ 134376 h 1354413"/>
              <a:gd name="connsiteX3" fmla="*/ 308863 w 852902"/>
              <a:gd name="connsiteY3" fmla="*/ 182 h 1354413"/>
              <a:gd name="connsiteX4" fmla="*/ 730941 w 852902"/>
              <a:gd name="connsiteY4" fmla="*/ 159475 h 1354413"/>
              <a:gd name="connsiteX5" fmla="*/ 852579 w 852902"/>
              <a:gd name="connsiteY5" fmla="*/ 1001682 h 1354413"/>
              <a:gd name="connsiteX6" fmla="*/ 752727 w 852902"/>
              <a:gd name="connsiteY6" fmla="*/ 1292379 h 1354413"/>
              <a:gd name="connsiteX7" fmla="*/ 390961 w 852902"/>
              <a:gd name="connsiteY7" fmla="*/ 1345412 h 1354413"/>
              <a:gd name="connsiteX8" fmla="*/ 184643 w 852902"/>
              <a:gd name="connsiteY8" fmla="*/ 1162258 h 1354413"/>
              <a:gd name="connsiteX9" fmla="*/ 105178 w 852902"/>
              <a:gd name="connsiteY9" fmla="*/ 552309 h 1354413"/>
              <a:gd name="connsiteX10" fmla="*/ 8576 w 852902"/>
              <a:gd name="connsiteY10" fmla="*/ 576547 h 1354413"/>
              <a:gd name="connsiteX0" fmla="*/ 9753 w 842440"/>
              <a:gd name="connsiteY0" fmla="*/ 568913 h 1354413"/>
              <a:gd name="connsiteX1" fmla="*/ 65925 w 842440"/>
              <a:gd name="connsiteY1" fmla="*/ 418293 h 1354413"/>
              <a:gd name="connsiteX2" fmla="*/ 88728 w 842440"/>
              <a:gd name="connsiteY2" fmla="*/ 134376 h 1354413"/>
              <a:gd name="connsiteX3" fmla="*/ 298401 w 842440"/>
              <a:gd name="connsiteY3" fmla="*/ 182 h 1354413"/>
              <a:gd name="connsiteX4" fmla="*/ 720479 w 842440"/>
              <a:gd name="connsiteY4" fmla="*/ 159475 h 1354413"/>
              <a:gd name="connsiteX5" fmla="*/ 842117 w 842440"/>
              <a:gd name="connsiteY5" fmla="*/ 1001682 h 1354413"/>
              <a:gd name="connsiteX6" fmla="*/ 742265 w 842440"/>
              <a:gd name="connsiteY6" fmla="*/ 1292379 h 1354413"/>
              <a:gd name="connsiteX7" fmla="*/ 380499 w 842440"/>
              <a:gd name="connsiteY7" fmla="*/ 1345412 h 1354413"/>
              <a:gd name="connsiteX8" fmla="*/ 174181 w 842440"/>
              <a:gd name="connsiteY8" fmla="*/ 1162258 h 1354413"/>
              <a:gd name="connsiteX9" fmla="*/ 94716 w 842440"/>
              <a:gd name="connsiteY9" fmla="*/ 552309 h 1354413"/>
              <a:gd name="connsiteX10" fmla="*/ 9753 w 842440"/>
              <a:gd name="connsiteY10" fmla="*/ 568913 h 1354413"/>
              <a:gd name="connsiteX0" fmla="*/ 9475 w 842162"/>
              <a:gd name="connsiteY0" fmla="*/ 568921 h 1354421"/>
              <a:gd name="connsiteX1" fmla="*/ 68141 w 842162"/>
              <a:gd name="connsiteY1" fmla="*/ 437939 h 1354421"/>
              <a:gd name="connsiteX2" fmla="*/ 88450 w 842162"/>
              <a:gd name="connsiteY2" fmla="*/ 134384 h 1354421"/>
              <a:gd name="connsiteX3" fmla="*/ 298123 w 842162"/>
              <a:gd name="connsiteY3" fmla="*/ 190 h 1354421"/>
              <a:gd name="connsiteX4" fmla="*/ 720201 w 842162"/>
              <a:gd name="connsiteY4" fmla="*/ 159483 h 1354421"/>
              <a:gd name="connsiteX5" fmla="*/ 841839 w 842162"/>
              <a:gd name="connsiteY5" fmla="*/ 1001690 h 1354421"/>
              <a:gd name="connsiteX6" fmla="*/ 741987 w 842162"/>
              <a:gd name="connsiteY6" fmla="*/ 1292387 h 1354421"/>
              <a:gd name="connsiteX7" fmla="*/ 380221 w 842162"/>
              <a:gd name="connsiteY7" fmla="*/ 1345420 h 1354421"/>
              <a:gd name="connsiteX8" fmla="*/ 173903 w 842162"/>
              <a:gd name="connsiteY8" fmla="*/ 1162266 h 1354421"/>
              <a:gd name="connsiteX9" fmla="*/ 94438 w 842162"/>
              <a:gd name="connsiteY9" fmla="*/ 552317 h 1354421"/>
              <a:gd name="connsiteX10" fmla="*/ 9475 w 842162"/>
              <a:gd name="connsiteY10" fmla="*/ 568921 h 1354421"/>
              <a:gd name="connsiteX0" fmla="*/ 9475 w 842162"/>
              <a:gd name="connsiteY0" fmla="*/ 568732 h 1354232"/>
              <a:gd name="connsiteX1" fmla="*/ 68141 w 842162"/>
              <a:gd name="connsiteY1" fmla="*/ 437750 h 1354232"/>
              <a:gd name="connsiteX2" fmla="*/ 86360 w 842162"/>
              <a:gd name="connsiteY2" fmla="*/ 157448 h 1354232"/>
              <a:gd name="connsiteX3" fmla="*/ 298123 w 842162"/>
              <a:gd name="connsiteY3" fmla="*/ 1 h 1354232"/>
              <a:gd name="connsiteX4" fmla="*/ 720201 w 842162"/>
              <a:gd name="connsiteY4" fmla="*/ 159294 h 1354232"/>
              <a:gd name="connsiteX5" fmla="*/ 841839 w 842162"/>
              <a:gd name="connsiteY5" fmla="*/ 1001501 h 1354232"/>
              <a:gd name="connsiteX6" fmla="*/ 741987 w 842162"/>
              <a:gd name="connsiteY6" fmla="*/ 1292198 h 1354232"/>
              <a:gd name="connsiteX7" fmla="*/ 380221 w 842162"/>
              <a:gd name="connsiteY7" fmla="*/ 1345231 h 1354232"/>
              <a:gd name="connsiteX8" fmla="*/ 173903 w 842162"/>
              <a:gd name="connsiteY8" fmla="*/ 1162077 h 1354232"/>
              <a:gd name="connsiteX9" fmla="*/ 94438 w 842162"/>
              <a:gd name="connsiteY9" fmla="*/ 552128 h 1354232"/>
              <a:gd name="connsiteX10" fmla="*/ 9475 w 842162"/>
              <a:gd name="connsiteY10" fmla="*/ 568732 h 1354232"/>
              <a:gd name="connsiteX0" fmla="*/ 9475 w 842162"/>
              <a:gd name="connsiteY0" fmla="*/ 553089 h 1338589"/>
              <a:gd name="connsiteX1" fmla="*/ 68141 w 842162"/>
              <a:gd name="connsiteY1" fmla="*/ 422107 h 1338589"/>
              <a:gd name="connsiteX2" fmla="*/ 86360 w 842162"/>
              <a:gd name="connsiteY2" fmla="*/ 141805 h 1338589"/>
              <a:gd name="connsiteX3" fmla="*/ 302731 w 842162"/>
              <a:gd name="connsiteY3" fmla="*/ 786 h 1338589"/>
              <a:gd name="connsiteX4" fmla="*/ 720201 w 842162"/>
              <a:gd name="connsiteY4" fmla="*/ 143651 h 1338589"/>
              <a:gd name="connsiteX5" fmla="*/ 841839 w 842162"/>
              <a:gd name="connsiteY5" fmla="*/ 985858 h 1338589"/>
              <a:gd name="connsiteX6" fmla="*/ 741987 w 842162"/>
              <a:gd name="connsiteY6" fmla="*/ 1276555 h 1338589"/>
              <a:gd name="connsiteX7" fmla="*/ 380221 w 842162"/>
              <a:gd name="connsiteY7" fmla="*/ 1329588 h 1338589"/>
              <a:gd name="connsiteX8" fmla="*/ 173903 w 842162"/>
              <a:gd name="connsiteY8" fmla="*/ 1146434 h 1338589"/>
              <a:gd name="connsiteX9" fmla="*/ 94438 w 842162"/>
              <a:gd name="connsiteY9" fmla="*/ 536485 h 1338589"/>
              <a:gd name="connsiteX10" fmla="*/ 9475 w 842162"/>
              <a:gd name="connsiteY10" fmla="*/ 553089 h 1338589"/>
              <a:gd name="connsiteX0" fmla="*/ 9475 w 842162"/>
              <a:gd name="connsiteY0" fmla="*/ 556656 h 1342156"/>
              <a:gd name="connsiteX1" fmla="*/ 68141 w 842162"/>
              <a:gd name="connsiteY1" fmla="*/ 425674 h 1342156"/>
              <a:gd name="connsiteX2" fmla="*/ 86360 w 842162"/>
              <a:gd name="connsiteY2" fmla="*/ 145372 h 1342156"/>
              <a:gd name="connsiteX3" fmla="*/ 302731 w 842162"/>
              <a:gd name="connsiteY3" fmla="*/ 4353 h 1342156"/>
              <a:gd name="connsiteX4" fmla="*/ 720201 w 842162"/>
              <a:gd name="connsiteY4" fmla="*/ 147218 h 1342156"/>
              <a:gd name="connsiteX5" fmla="*/ 841839 w 842162"/>
              <a:gd name="connsiteY5" fmla="*/ 989425 h 1342156"/>
              <a:gd name="connsiteX6" fmla="*/ 741987 w 842162"/>
              <a:gd name="connsiteY6" fmla="*/ 1280122 h 1342156"/>
              <a:gd name="connsiteX7" fmla="*/ 380221 w 842162"/>
              <a:gd name="connsiteY7" fmla="*/ 1333155 h 1342156"/>
              <a:gd name="connsiteX8" fmla="*/ 173903 w 842162"/>
              <a:gd name="connsiteY8" fmla="*/ 1150001 h 1342156"/>
              <a:gd name="connsiteX9" fmla="*/ 94438 w 842162"/>
              <a:gd name="connsiteY9" fmla="*/ 540052 h 1342156"/>
              <a:gd name="connsiteX10" fmla="*/ 9475 w 842162"/>
              <a:gd name="connsiteY10" fmla="*/ 556656 h 1342156"/>
              <a:gd name="connsiteX0" fmla="*/ 9475 w 842162"/>
              <a:gd name="connsiteY0" fmla="*/ 553349 h 1338849"/>
              <a:gd name="connsiteX1" fmla="*/ 68141 w 842162"/>
              <a:gd name="connsiteY1" fmla="*/ 422367 h 1338849"/>
              <a:gd name="connsiteX2" fmla="*/ 96954 w 842162"/>
              <a:gd name="connsiteY2" fmla="*/ 146058 h 1338849"/>
              <a:gd name="connsiteX3" fmla="*/ 302731 w 842162"/>
              <a:gd name="connsiteY3" fmla="*/ 1046 h 1338849"/>
              <a:gd name="connsiteX4" fmla="*/ 720201 w 842162"/>
              <a:gd name="connsiteY4" fmla="*/ 143911 h 1338849"/>
              <a:gd name="connsiteX5" fmla="*/ 841839 w 842162"/>
              <a:gd name="connsiteY5" fmla="*/ 986118 h 1338849"/>
              <a:gd name="connsiteX6" fmla="*/ 741987 w 842162"/>
              <a:gd name="connsiteY6" fmla="*/ 1276815 h 1338849"/>
              <a:gd name="connsiteX7" fmla="*/ 380221 w 842162"/>
              <a:gd name="connsiteY7" fmla="*/ 1329848 h 1338849"/>
              <a:gd name="connsiteX8" fmla="*/ 173903 w 842162"/>
              <a:gd name="connsiteY8" fmla="*/ 1146694 h 1338849"/>
              <a:gd name="connsiteX9" fmla="*/ 94438 w 842162"/>
              <a:gd name="connsiteY9" fmla="*/ 536745 h 1338849"/>
              <a:gd name="connsiteX10" fmla="*/ 9475 w 842162"/>
              <a:gd name="connsiteY10" fmla="*/ 553349 h 1338849"/>
              <a:gd name="connsiteX0" fmla="*/ 9475 w 842162"/>
              <a:gd name="connsiteY0" fmla="*/ 553349 h 1338908"/>
              <a:gd name="connsiteX1" fmla="*/ 68141 w 842162"/>
              <a:gd name="connsiteY1" fmla="*/ 422367 h 1338908"/>
              <a:gd name="connsiteX2" fmla="*/ 96954 w 842162"/>
              <a:gd name="connsiteY2" fmla="*/ 146058 h 1338908"/>
              <a:gd name="connsiteX3" fmla="*/ 302731 w 842162"/>
              <a:gd name="connsiteY3" fmla="*/ 1046 h 1338908"/>
              <a:gd name="connsiteX4" fmla="*/ 720201 w 842162"/>
              <a:gd name="connsiteY4" fmla="*/ 143911 h 1338908"/>
              <a:gd name="connsiteX5" fmla="*/ 841839 w 842162"/>
              <a:gd name="connsiteY5" fmla="*/ 986118 h 1338908"/>
              <a:gd name="connsiteX6" fmla="*/ 741987 w 842162"/>
              <a:gd name="connsiteY6" fmla="*/ 1276815 h 1338908"/>
              <a:gd name="connsiteX7" fmla="*/ 380221 w 842162"/>
              <a:gd name="connsiteY7" fmla="*/ 1329848 h 1338908"/>
              <a:gd name="connsiteX8" fmla="*/ 178844 w 842162"/>
              <a:gd name="connsiteY8" fmla="*/ 1145885 h 1338908"/>
              <a:gd name="connsiteX9" fmla="*/ 94438 w 842162"/>
              <a:gd name="connsiteY9" fmla="*/ 536745 h 1338908"/>
              <a:gd name="connsiteX10" fmla="*/ 9475 w 842162"/>
              <a:gd name="connsiteY10" fmla="*/ 553349 h 1338908"/>
              <a:gd name="connsiteX0" fmla="*/ 9475 w 842162"/>
              <a:gd name="connsiteY0" fmla="*/ 553349 h 1338908"/>
              <a:gd name="connsiteX1" fmla="*/ 68141 w 842162"/>
              <a:gd name="connsiteY1" fmla="*/ 422367 h 1338908"/>
              <a:gd name="connsiteX2" fmla="*/ 96954 w 842162"/>
              <a:gd name="connsiteY2" fmla="*/ 146058 h 1338908"/>
              <a:gd name="connsiteX3" fmla="*/ 302731 w 842162"/>
              <a:gd name="connsiteY3" fmla="*/ 1046 h 1338908"/>
              <a:gd name="connsiteX4" fmla="*/ 720201 w 842162"/>
              <a:gd name="connsiteY4" fmla="*/ 143911 h 1338908"/>
              <a:gd name="connsiteX5" fmla="*/ 841839 w 842162"/>
              <a:gd name="connsiteY5" fmla="*/ 986118 h 1338908"/>
              <a:gd name="connsiteX6" fmla="*/ 741987 w 842162"/>
              <a:gd name="connsiteY6" fmla="*/ 1276815 h 1338908"/>
              <a:gd name="connsiteX7" fmla="*/ 380221 w 842162"/>
              <a:gd name="connsiteY7" fmla="*/ 1329848 h 1338908"/>
              <a:gd name="connsiteX8" fmla="*/ 178844 w 842162"/>
              <a:gd name="connsiteY8" fmla="*/ 1145885 h 1338908"/>
              <a:gd name="connsiteX9" fmla="*/ 94438 w 842162"/>
              <a:gd name="connsiteY9" fmla="*/ 536745 h 1338908"/>
              <a:gd name="connsiteX10" fmla="*/ 9475 w 842162"/>
              <a:gd name="connsiteY10" fmla="*/ 553349 h 1338908"/>
              <a:gd name="connsiteX0" fmla="*/ 9475 w 842162"/>
              <a:gd name="connsiteY0" fmla="*/ 553349 h 1342900"/>
              <a:gd name="connsiteX1" fmla="*/ 68141 w 842162"/>
              <a:gd name="connsiteY1" fmla="*/ 422367 h 1342900"/>
              <a:gd name="connsiteX2" fmla="*/ 96954 w 842162"/>
              <a:gd name="connsiteY2" fmla="*/ 146058 h 1342900"/>
              <a:gd name="connsiteX3" fmla="*/ 302731 w 842162"/>
              <a:gd name="connsiteY3" fmla="*/ 1046 h 1342900"/>
              <a:gd name="connsiteX4" fmla="*/ 720201 w 842162"/>
              <a:gd name="connsiteY4" fmla="*/ 143911 h 1342900"/>
              <a:gd name="connsiteX5" fmla="*/ 841839 w 842162"/>
              <a:gd name="connsiteY5" fmla="*/ 986118 h 1342900"/>
              <a:gd name="connsiteX6" fmla="*/ 741987 w 842162"/>
              <a:gd name="connsiteY6" fmla="*/ 1276815 h 1342900"/>
              <a:gd name="connsiteX7" fmla="*/ 380221 w 842162"/>
              <a:gd name="connsiteY7" fmla="*/ 1329848 h 1342900"/>
              <a:gd name="connsiteX8" fmla="*/ 164306 w 842162"/>
              <a:gd name="connsiteY8" fmla="*/ 1090990 h 1342900"/>
              <a:gd name="connsiteX9" fmla="*/ 94438 w 842162"/>
              <a:gd name="connsiteY9" fmla="*/ 536745 h 1342900"/>
              <a:gd name="connsiteX10" fmla="*/ 9475 w 842162"/>
              <a:gd name="connsiteY10" fmla="*/ 553349 h 1342900"/>
              <a:gd name="connsiteX0" fmla="*/ 9475 w 842162"/>
              <a:gd name="connsiteY0" fmla="*/ 553349 h 1341177"/>
              <a:gd name="connsiteX1" fmla="*/ 68141 w 842162"/>
              <a:gd name="connsiteY1" fmla="*/ 422367 h 1341177"/>
              <a:gd name="connsiteX2" fmla="*/ 96954 w 842162"/>
              <a:gd name="connsiteY2" fmla="*/ 146058 h 1341177"/>
              <a:gd name="connsiteX3" fmla="*/ 302731 w 842162"/>
              <a:gd name="connsiteY3" fmla="*/ 1046 h 1341177"/>
              <a:gd name="connsiteX4" fmla="*/ 720201 w 842162"/>
              <a:gd name="connsiteY4" fmla="*/ 143911 h 1341177"/>
              <a:gd name="connsiteX5" fmla="*/ 841839 w 842162"/>
              <a:gd name="connsiteY5" fmla="*/ 986118 h 1341177"/>
              <a:gd name="connsiteX6" fmla="*/ 741987 w 842162"/>
              <a:gd name="connsiteY6" fmla="*/ 1276815 h 1341177"/>
              <a:gd name="connsiteX7" fmla="*/ 380221 w 842162"/>
              <a:gd name="connsiteY7" fmla="*/ 1329848 h 1341177"/>
              <a:gd name="connsiteX8" fmla="*/ 177395 w 842162"/>
              <a:gd name="connsiteY8" fmla="*/ 1114621 h 1341177"/>
              <a:gd name="connsiteX9" fmla="*/ 94438 w 842162"/>
              <a:gd name="connsiteY9" fmla="*/ 536745 h 1341177"/>
              <a:gd name="connsiteX10" fmla="*/ 9475 w 842162"/>
              <a:gd name="connsiteY10" fmla="*/ 553349 h 1341177"/>
              <a:gd name="connsiteX0" fmla="*/ 9475 w 842162"/>
              <a:gd name="connsiteY0" fmla="*/ 553349 h 1341177"/>
              <a:gd name="connsiteX1" fmla="*/ 68141 w 842162"/>
              <a:gd name="connsiteY1" fmla="*/ 422367 h 1341177"/>
              <a:gd name="connsiteX2" fmla="*/ 96954 w 842162"/>
              <a:gd name="connsiteY2" fmla="*/ 146058 h 1341177"/>
              <a:gd name="connsiteX3" fmla="*/ 302731 w 842162"/>
              <a:gd name="connsiteY3" fmla="*/ 1046 h 1341177"/>
              <a:gd name="connsiteX4" fmla="*/ 720201 w 842162"/>
              <a:gd name="connsiteY4" fmla="*/ 143911 h 1341177"/>
              <a:gd name="connsiteX5" fmla="*/ 841839 w 842162"/>
              <a:gd name="connsiteY5" fmla="*/ 986118 h 1341177"/>
              <a:gd name="connsiteX6" fmla="*/ 741987 w 842162"/>
              <a:gd name="connsiteY6" fmla="*/ 1276815 h 1341177"/>
              <a:gd name="connsiteX7" fmla="*/ 380221 w 842162"/>
              <a:gd name="connsiteY7" fmla="*/ 1329848 h 1341177"/>
              <a:gd name="connsiteX8" fmla="*/ 177395 w 842162"/>
              <a:gd name="connsiteY8" fmla="*/ 1114621 h 1341177"/>
              <a:gd name="connsiteX9" fmla="*/ 94438 w 842162"/>
              <a:gd name="connsiteY9" fmla="*/ 536745 h 1341177"/>
              <a:gd name="connsiteX10" fmla="*/ 9475 w 842162"/>
              <a:gd name="connsiteY10" fmla="*/ 553349 h 1341177"/>
              <a:gd name="connsiteX0" fmla="*/ 9475 w 838228"/>
              <a:gd name="connsiteY0" fmla="*/ 552686 h 1342067"/>
              <a:gd name="connsiteX1" fmla="*/ 68141 w 838228"/>
              <a:gd name="connsiteY1" fmla="*/ 421704 h 1342067"/>
              <a:gd name="connsiteX2" fmla="*/ 96954 w 838228"/>
              <a:gd name="connsiteY2" fmla="*/ 145395 h 1342067"/>
              <a:gd name="connsiteX3" fmla="*/ 302731 w 838228"/>
              <a:gd name="connsiteY3" fmla="*/ 383 h 1342067"/>
              <a:gd name="connsiteX4" fmla="*/ 720201 w 838228"/>
              <a:gd name="connsiteY4" fmla="*/ 143248 h 1342067"/>
              <a:gd name="connsiteX5" fmla="*/ 837868 w 838228"/>
              <a:gd name="connsiteY5" fmla="*/ 935854 h 1342067"/>
              <a:gd name="connsiteX6" fmla="*/ 741987 w 838228"/>
              <a:gd name="connsiteY6" fmla="*/ 1276152 h 1342067"/>
              <a:gd name="connsiteX7" fmla="*/ 380221 w 838228"/>
              <a:gd name="connsiteY7" fmla="*/ 1329185 h 1342067"/>
              <a:gd name="connsiteX8" fmla="*/ 177395 w 838228"/>
              <a:gd name="connsiteY8" fmla="*/ 1113958 h 1342067"/>
              <a:gd name="connsiteX9" fmla="*/ 94438 w 838228"/>
              <a:gd name="connsiteY9" fmla="*/ 536082 h 1342067"/>
              <a:gd name="connsiteX10" fmla="*/ 9475 w 838228"/>
              <a:gd name="connsiteY10" fmla="*/ 552686 h 1342067"/>
              <a:gd name="connsiteX0" fmla="*/ 9475 w 838000"/>
              <a:gd name="connsiteY0" fmla="*/ 552686 h 1336588"/>
              <a:gd name="connsiteX1" fmla="*/ 68141 w 838000"/>
              <a:gd name="connsiteY1" fmla="*/ 421704 h 1336588"/>
              <a:gd name="connsiteX2" fmla="*/ 96954 w 838000"/>
              <a:gd name="connsiteY2" fmla="*/ 145395 h 1336588"/>
              <a:gd name="connsiteX3" fmla="*/ 302731 w 838000"/>
              <a:gd name="connsiteY3" fmla="*/ 383 h 1336588"/>
              <a:gd name="connsiteX4" fmla="*/ 720201 w 838000"/>
              <a:gd name="connsiteY4" fmla="*/ 143248 h 1336588"/>
              <a:gd name="connsiteX5" fmla="*/ 837868 w 838000"/>
              <a:gd name="connsiteY5" fmla="*/ 935854 h 1336588"/>
              <a:gd name="connsiteX6" fmla="*/ 734462 w 838000"/>
              <a:gd name="connsiteY6" fmla="*/ 1253581 h 1336588"/>
              <a:gd name="connsiteX7" fmla="*/ 380221 w 838000"/>
              <a:gd name="connsiteY7" fmla="*/ 1329185 h 1336588"/>
              <a:gd name="connsiteX8" fmla="*/ 177395 w 838000"/>
              <a:gd name="connsiteY8" fmla="*/ 1113958 h 1336588"/>
              <a:gd name="connsiteX9" fmla="*/ 94438 w 838000"/>
              <a:gd name="connsiteY9" fmla="*/ 536082 h 1336588"/>
              <a:gd name="connsiteX10" fmla="*/ 9475 w 838000"/>
              <a:gd name="connsiteY10" fmla="*/ 552686 h 1336588"/>
              <a:gd name="connsiteX0" fmla="*/ 9475 w 837882"/>
              <a:gd name="connsiteY0" fmla="*/ 552686 h 1336871"/>
              <a:gd name="connsiteX1" fmla="*/ 68141 w 837882"/>
              <a:gd name="connsiteY1" fmla="*/ 421704 h 1336871"/>
              <a:gd name="connsiteX2" fmla="*/ 96954 w 837882"/>
              <a:gd name="connsiteY2" fmla="*/ 145395 h 1336871"/>
              <a:gd name="connsiteX3" fmla="*/ 302731 w 837882"/>
              <a:gd name="connsiteY3" fmla="*/ 383 h 1336871"/>
              <a:gd name="connsiteX4" fmla="*/ 720201 w 837882"/>
              <a:gd name="connsiteY4" fmla="*/ 143248 h 1336871"/>
              <a:gd name="connsiteX5" fmla="*/ 837868 w 837882"/>
              <a:gd name="connsiteY5" fmla="*/ 935854 h 1336871"/>
              <a:gd name="connsiteX6" fmla="*/ 725336 w 837882"/>
              <a:gd name="connsiteY6" fmla="*/ 1255076 h 1336871"/>
              <a:gd name="connsiteX7" fmla="*/ 380221 w 837882"/>
              <a:gd name="connsiteY7" fmla="*/ 1329185 h 1336871"/>
              <a:gd name="connsiteX8" fmla="*/ 177395 w 837882"/>
              <a:gd name="connsiteY8" fmla="*/ 1113958 h 1336871"/>
              <a:gd name="connsiteX9" fmla="*/ 94438 w 837882"/>
              <a:gd name="connsiteY9" fmla="*/ 536082 h 1336871"/>
              <a:gd name="connsiteX10" fmla="*/ 9475 w 837882"/>
              <a:gd name="connsiteY10" fmla="*/ 552686 h 1336871"/>
              <a:gd name="connsiteX0" fmla="*/ 9475 w 839240"/>
              <a:gd name="connsiteY0" fmla="*/ 552686 h 1331193"/>
              <a:gd name="connsiteX1" fmla="*/ 68141 w 839240"/>
              <a:gd name="connsiteY1" fmla="*/ 421704 h 1331193"/>
              <a:gd name="connsiteX2" fmla="*/ 96954 w 839240"/>
              <a:gd name="connsiteY2" fmla="*/ 145395 h 1331193"/>
              <a:gd name="connsiteX3" fmla="*/ 302731 w 839240"/>
              <a:gd name="connsiteY3" fmla="*/ 383 h 1331193"/>
              <a:gd name="connsiteX4" fmla="*/ 720201 w 839240"/>
              <a:gd name="connsiteY4" fmla="*/ 143248 h 1331193"/>
              <a:gd name="connsiteX5" fmla="*/ 837868 w 839240"/>
              <a:gd name="connsiteY5" fmla="*/ 935854 h 1331193"/>
              <a:gd name="connsiteX6" fmla="*/ 756246 w 839240"/>
              <a:gd name="connsiteY6" fmla="*/ 1205051 h 1331193"/>
              <a:gd name="connsiteX7" fmla="*/ 380221 w 839240"/>
              <a:gd name="connsiteY7" fmla="*/ 1329185 h 1331193"/>
              <a:gd name="connsiteX8" fmla="*/ 177395 w 839240"/>
              <a:gd name="connsiteY8" fmla="*/ 1113958 h 1331193"/>
              <a:gd name="connsiteX9" fmla="*/ 94438 w 839240"/>
              <a:gd name="connsiteY9" fmla="*/ 536082 h 1331193"/>
              <a:gd name="connsiteX10" fmla="*/ 9475 w 839240"/>
              <a:gd name="connsiteY10" fmla="*/ 552686 h 1331193"/>
              <a:gd name="connsiteX0" fmla="*/ 9475 w 838447"/>
              <a:gd name="connsiteY0" fmla="*/ 552686 h 1332254"/>
              <a:gd name="connsiteX1" fmla="*/ 68141 w 838447"/>
              <a:gd name="connsiteY1" fmla="*/ 421704 h 1332254"/>
              <a:gd name="connsiteX2" fmla="*/ 96954 w 838447"/>
              <a:gd name="connsiteY2" fmla="*/ 145395 h 1332254"/>
              <a:gd name="connsiteX3" fmla="*/ 302731 w 838447"/>
              <a:gd name="connsiteY3" fmla="*/ 383 h 1332254"/>
              <a:gd name="connsiteX4" fmla="*/ 720201 w 838447"/>
              <a:gd name="connsiteY4" fmla="*/ 143248 h 1332254"/>
              <a:gd name="connsiteX5" fmla="*/ 837868 w 838447"/>
              <a:gd name="connsiteY5" fmla="*/ 935854 h 1332254"/>
              <a:gd name="connsiteX6" fmla="*/ 746484 w 838447"/>
              <a:gd name="connsiteY6" fmla="*/ 1219874 h 1332254"/>
              <a:gd name="connsiteX7" fmla="*/ 380221 w 838447"/>
              <a:gd name="connsiteY7" fmla="*/ 1329185 h 1332254"/>
              <a:gd name="connsiteX8" fmla="*/ 177395 w 838447"/>
              <a:gd name="connsiteY8" fmla="*/ 1113958 h 1332254"/>
              <a:gd name="connsiteX9" fmla="*/ 94438 w 838447"/>
              <a:gd name="connsiteY9" fmla="*/ 536082 h 1332254"/>
              <a:gd name="connsiteX10" fmla="*/ 9475 w 838447"/>
              <a:gd name="connsiteY10" fmla="*/ 552686 h 1332254"/>
              <a:gd name="connsiteX0" fmla="*/ 9475 w 838410"/>
              <a:gd name="connsiteY0" fmla="*/ 552686 h 1331841"/>
              <a:gd name="connsiteX1" fmla="*/ 68141 w 838410"/>
              <a:gd name="connsiteY1" fmla="*/ 421704 h 1331841"/>
              <a:gd name="connsiteX2" fmla="*/ 96954 w 838410"/>
              <a:gd name="connsiteY2" fmla="*/ 145395 h 1331841"/>
              <a:gd name="connsiteX3" fmla="*/ 302731 w 838410"/>
              <a:gd name="connsiteY3" fmla="*/ 383 h 1331841"/>
              <a:gd name="connsiteX4" fmla="*/ 720201 w 838410"/>
              <a:gd name="connsiteY4" fmla="*/ 143248 h 1331841"/>
              <a:gd name="connsiteX5" fmla="*/ 837868 w 838410"/>
              <a:gd name="connsiteY5" fmla="*/ 935854 h 1331841"/>
              <a:gd name="connsiteX6" fmla="*/ 745826 w 838410"/>
              <a:gd name="connsiteY6" fmla="*/ 1214692 h 1331841"/>
              <a:gd name="connsiteX7" fmla="*/ 380221 w 838410"/>
              <a:gd name="connsiteY7" fmla="*/ 1329185 h 1331841"/>
              <a:gd name="connsiteX8" fmla="*/ 177395 w 838410"/>
              <a:gd name="connsiteY8" fmla="*/ 1113958 h 1331841"/>
              <a:gd name="connsiteX9" fmla="*/ 94438 w 838410"/>
              <a:gd name="connsiteY9" fmla="*/ 536082 h 1331841"/>
              <a:gd name="connsiteX10" fmla="*/ 9475 w 838410"/>
              <a:gd name="connsiteY10" fmla="*/ 552686 h 1331841"/>
              <a:gd name="connsiteX0" fmla="*/ 9475 w 838410"/>
              <a:gd name="connsiteY0" fmla="*/ 552359 h 1331514"/>
              <a:gd name="connsiteX1" fmla="*/ 68141 w 838410"/>
              <a:gd name="connsiteY1" fmla="*/ 421377 h 1331514"/>
              <a:gd name="connsiteX2" fmla="*/ 113639 w 838410"/>
              <a:gd name="connsiteY2" fmla="*/ 138724 h 1331514"/>
              <a:gd name="connsiteX3" fmla="*/ 302731 w 838410"/>
              <a:gd name="connsiteY3" fmla="*/ 56 h 1331514"/>
              <a:gd name="connsiteX4" fmla="*/ 720201 w 838410"/>
              <a:gd name="connsiteY4" fmla="*/ 142921 h 1331514"/>
              <a:gd name="connsiteX5" fmla="*/ 837868 w 838410"/>
              <a:gd name="connsiteY5" fmla="*/ 935527 h 1331514"/>
              <a:gd name="connsiteX6" fmla="*/ 745826 w 838410"/>
              <a:gd name="connsiteY6" fmla="*/ 1214365 h 1331514"/>
              <a:gd name="connsiteX7" fmla="*/ 380221 w 838410"/>
              <a:gd name="connsiteY7" fmla="*/ 1328858 h 1331514"/>
              <a:gd name="connsiteX8" fmla="*/ 177395 w 838410"/>
              <a:gd name="connsiteY8" fmla="*/ 1113631 h 1331514"/>
              <a:gd name="connsiteX9" fmla="*/ 94438 w 838410"/>
              <a:gd name="connsiteY9" fmla="*/ 535755 h 1331514"/>
              <a:gd name="connsiteX10" fmla="*/ 9475 w 838410"/>
              <a:gd name="connsiteY10" fmla="*/ 552359 h 1331514"/>
              <a:gd name="connsiteX0" fmla="*/ 9475 w 838410"/>
              <a:gd name="connsiteY0" fmla="*/ 555370 h 1334525"/>
              <a:gd name="connsiteX1" fmla="*/ 68141 w 838410"/>
              <a:gd name="connsiteY1" fmla="*/ 424388 h 1334525"/>
              <a:gd name="connsiteX2" fmla="*/ 113639 w 838410"/>
              <a:gd name="connsiteY2" fmla="*/ 141735 h 1334525"/>
              <a:gd name="connsiteX3" fmla="*/ 321423 w 838410"/>
              <a:gd name="connsiteY3" fmla="*/ 5 h 1334525"/>
              <a:gd name="connsiteX4" fmla="*/ 720201 w 838410"/>
              <a:gd name="connsiteY4" fmla="*/ 145932 h 1334525"/>
              <a:gd name="connsiteX5" fmla="*/ 837868 w 838410"/>
              <a:gd name="connsiteY5" fmla="*/ 938538 h 1334525"/>
              <a:gd name="connsiteX6" fmla="*/ 745826 w 838410"/>
              <a:gd name="connsiteY6" fmla="*/ 1217376 h 1334525"/>
              <a:gd name="connsiteX7" fmla="*/ 380221 w 838410"/>
              <a:gd name="connsiteY7" fmla="*/ 1331869 h 1334525"/>
              <a:gd name="connsiteX8" fmla="*/ 177395 w 838410"/>
              <a:gd name="connsiteY8" fmla="*/ 1116642 h 1334525"/>
              <a:gd name="connsiteX9" fmla="*/ 94438 w 838410"/>
              <a:gd name="connsiteY9" fmla="*/ 538766 h 1334525"/>
              <a:gd name="connsiteX10" fmla="*/ 9475 w 838410"/>
              <a:gd name="connsiteY10" fmla="*/ 555370 h 1334525"/>
              <a:gd name="connsiteX0" fmla="*/ 9475 w 838410"/>
              <a:gd name="connsiteY0" fmla="*/ 555454 h 1334609"/>
              <a:gd name="connsiteX1" fmla="*/ 68141 w 838410"/>
              <a:gd name="connsiteY1" fmla="*/ 424472 h 1334609"/>
              <a:gd name="connsiteX2" fmla="*/ 113639 w 838410"/>
              <a:gd name="connsiteY2" fmla="*/ 141819 h 1334609"/>
              <a:gd name="connsiteX3" fmla="*/ 321423 w 838410"/>
              <a:gd name="connsiteY3" fmla="*/ 89 h 1334609"/>
              <a:gd name="connsiteX4" fmla="*/ 720201 w 838410"/>
              <a:gd name="connsiteY4" fmla="*/ 146016 h 1334609"/>
              <a:gd name="connsiteX5" fmla="*/ 837868 w 838410"/>
              <a:gd name="connsiteY5" fmla="*/ 938622 h 1334609"/>
              <a:gd name="connsiteX6" fmla="*/ 745826 w 838410"/>
              <a:gd name="connsiteY6" fmla="*/ 1217460 h 1334609"/>
              <a:gd name="connsiteX7" fmla="*/ 380221 w 838410"/>
              <a:gd name="connsiteY7" fmla="*/ 1331953 h 1334609"/>
              <a:gd name="connsiteX8" fmla="*/ 177395 w 838410"/>
              <a:gd name="connsiteY8" fmla="*/ 1116726 h 1334609"/>
              <a:gd name="connsiteX9" fmla="*/ 94438 w 838410"/>
              <a:gd name="connsiteY9" fmla="*/ 538850 h 1334609"/>
              <a:gd name="connsiteX10" fmla="*/ 9475 w 838410"/>
              <a:gd name="connsiteY10" fmla="*/ 555454 h 1334609"/>
              <a:gd name="connsiteX0" fmla="*/ 8720 w 837655"/>
              <a:gd name="connsiteY0" fmla="*/ 555454 h 1334609"/>
              <a:gd name="connsiteX1" fmla="*/ 74950 w 837655"/>
              <a:gd name="connsiteY1" fmla="*/ 421428 h 1334609"/>
              <a:gd name="connsiteX2" fmla="*/ 112884 w 837655"/>
              <a:gd name="connsiteY2" fmla="*/ 141819 h 1334609"/>
              <a:gd name="connsiteX3" fmla="*/ 320668 w 837655"/>
              <a:gd name="connsiteY3" fmla="*/ 89 h 1334609"/>
              <a:gd name="connsiteX4" fmla="*/ 719446 w 837655"/>
              <a:gd name="connsiteY4" fmla="*/ 146016 h 1334609"/>
              <a:gd name="connsiteX5" fmla="*/ 837113 w 837655"/>
              <a:gd name="connsiteY5" fmla="*/ 938622 h 1334609"/>
              <a:gd name="connsiteX6" fmla="*/ 745071 w 837655"/>
              <a:gd name="connsiteY6" fmla="*/ 1217460 h 1334609"/>
              <a:gd name="connsiteX7" fmla="*/ 379466 w 837655"/>
              <a:gd name="connsiteY7" fmla="*/ 1331953 h 1334609"/>
              <a:gd name="connsiteX8" fmla="*/ 176640 w 837655"/>
              <a:gd name="connsiteY8" fmla="*/ 1116726 h 1334609"/>
              <a:gd name="connsiteX9" fmla="*/ 93683 w 837655"/>
              <a:gd name="connsiteY9" fmla="*/ 538850 h 1334609"/>
              <a:gd name="connsiteX10" fmla="*/ 8720 w 837655"/>
              <a:gd name="connsiteY10" fmla="*/ 555454 h 1334609"/>
              <a:gd name="connsiteX0" fmla="*/ 8720 w 837655"/>
              <a:gd name="connsiteY0" fmla="*/ 555454 h 1334609"/>
              <a:gd name="connsiteX1" fmla="*/ 74950 w 837655"/>
              <a:gd name="connsiteY1" fmla="*/ 421428 h 1334609"/>
              <a:gd name="connsiteX2" fmla="*/ 112884 w 837655"/>
              <a:gd name="connsiteY2" fmla="*/ 141819 h 1334609"/>
              <a:gd name="connsiteX3" fmla="*/ 320668 w 837655"/>
              <a:gd name="connsiteY3" fmla="*/ 89 h 1334609"/>
              <a:gd name="connsiteX4" fmla="*/ 719446 w 837655"/>
              <a:gd name="connsiteY4" fmla="*/ 146016 h 1334609"/>
              <a:gd name="connsiteX5" fmla="*/ 837113 w 837655"/>
              <a:gd name="connsiteY5" fmla="*/ 938622 h 1334609"/>
              <a:gd name="connsiteX6" fmla="*/ 745071 w 837655"/>
              <a:gd name="connsiteY6" fmla="*/ 1217460 h 1334609"/>
              <a:gd name="connsiteX7" fmla="*/ 379466 w 837655"/>
              <a:gd name="connsiteY7" fmla="*/ 1331953 h 1334609"/>
              <a:gd name="connsiteX8" fmla="*/ 176640 w 837655"/>
              <a:gd name="connsiteY8" fmla="*/ 1116726 h 1334609"/>
              <a:gd name="connsiteX9" fmla="*/ 93683 w 837655"/>
              <a:gd name="connsiteY9" fmla="*/ 538850 h 1334609"/>
              <a:gd name="connsiteX10" fmla="*/ 8720 w 837655"/>
              <a:gd name="connsiteY10" fmla="*/ 555454 h 1334609"/>
              <a:gd name="connsiteX0" fmla="*/ 8720 w 837655"/>
              <a:gd name="connsiteY0" fmla="*/ 555461 h 1334616"/>
              <a:gd name="connsiteX1" fmla="*/ 74950 w 837655"/>
              <a:gd name="connsiteY1" fmla="*/ 421435 h 1334616"/>
              <a:gd name="connsiteX2" fmla="*/ 112884 w 837655"/>
              <a:gd name="connsiteY2" fmla="*/ 141826 h 1334616"/>
              <a:gd name="connsiteX3" fmla="*/ 320668 w 837655"/>
              <a:gd name="connsiteY3" fmla="*/ 96 h 1334616"/>
              <a:gd name="connsiteX4" fmla="*/ 719446 w 837655"/>
              <a:gd name="connsiteY4" fmla="*/ 146023 h 1334616"/>
              <a:gd name="connsiteX5" fmla="*/ 837113 w 837655"/>
              <a:gd name="connsiteY5" fmla="*/ 938629 h 1334616"/>
              <a:gd name="connsiteX6" fmla="*/ 745071 w 837655"/>
              <a:gd name="connsiteY6" fmla="*/ 1217467 h 1334616"/>
              <a:gd name="connsiteX7" fmla="*/ 379466 w 837655"/>
              <a:gd name="connsiteY7" fmla="*/ 1331960 h 1334616"/>
              <a:gd name="connsiteX8" fmla="*/ 176640 w 837655"/>
              <a:gd name="connsiteY8" fmla="*/ 1116733 h 1334616"/>
              <a:gd name="connsiteX9" fmla="*/ 93683 w 837655"/>
              <a:gd name="connsiteY9" fmla="*/ 538857 h 1334616"/>
              <a:gd name="connsiteX10" fmla="*/ 8720 w 837655"/>
              <a:gd name="connsiteY10" fmla="*/ 555461 h 1334616"/>
              <a:gd name="connsiteX0" fmla="*/ 8720 w 837655"/>
              <a:gd name="connsiteY0" fmla="*/ 555385 h 1334540"/>
              <a:gd name="connsiteX1" fmla="*/ 74950 w 837655"/>
              <a:gd name="connsiteY1" fmla="*/ 421359 h 1334540"/>
              <a:gd name="connsiteX2" fmla="*/ 123563 w 837655"/>
              <a:gd name="connsiteY2" fmla="*/ 138195 h 1334540"/>
              <a:gd name="connsiteX3" fmla="*/ 320668 w 837655"/>
              <a:gd name="connsiteY3" fmla="*/ 20 h 1334540"/>
              <a:gd name="connsiteX4" fmla="*/ 719446 w 837655"/>
              <a:gd name="connsiteY4" fmla="*/ 145947 h 1334540"/>
              <a:gd name="connsiteX5" fmla="*/ 837113 w 837655"/>
              <a:gd name="connsiteY5" fmla="*/ 938553 h 1334540"/>
              <a:gd name="connsiteX6" fmla="*/ 745071 w 837655"/>
              <a:gd name="connsiteY6" fmla="*/ 1217391 h 1334540"/>
              <a:gd name="connsiteX7" fmla="*/ 379466 w 837655"/>
              <a:gd name="connsiteY7" fmla="*/ 1331884 h 1334540"/>
              <a:gd name="connsiteX8" fmla="*/ 176640 w 837655"/>
              <a:gd name="connsiteY8" fmla="*/ 1116657 h 1334540"/>
              <a:gd name="connsiteX9" fmla="*/ 93683 w 837655"/>
              <a:gd name="connsiteY9" fmla="*/ 538781 h 1334540"/>
              <a:gd name="connsiteX10" fmla="*/ 8720 w 837655"/>
              <a:gd name="connsiteY10" fmla="*/ 555385 h 1334540"/>
              <a:gd name="connsiteX0" fmla="*/ 8179 w 837114"/>
              <a:gd name="connsiteY0" fmla="*/ 555383 h 1334538"/>
              <a:gd name="connsiteX1" fmla="*/ 80640 w 837114"/>
              <a:gd name="connsiteY1" fmla="*/ 420336 h 1334538"/>
              <a:gd name="connsiteX2" fmla="*/ 123022 w 837114"/>
              <a:gd name="connsiteY2" fmla="*/ 138193 h 1334538"/>
              <a:gd name="connsiteX3" fmla="*/ 320127 w 837114"/>
              <a:gd name="connsiteY3" fmla="*/ 18 h 1334538"/>
              <a:gd name="connsiteX4" fmla="*/ 718905 w 837114"/>
              <a:gd name="connsiteY4" fmla="*/ 145945 h 1334538"/>
              <a:gd name="connsiteX5" fmla="*/ 836572 w 837114"/>
              <a:gd name="connsiteY5" fmla="*/ 938551 h 1334538"/>
              <a:gd name="connsiteX6" fmla="*/ 744530 w 837114"/>
              <a:gd name="connsiteY6" fmla="*/ 1217389 h 1334538"/>
              <a:gd name="connsiteX7" fmla="*/ 378925 w 837114"/>
              <a:gd name="connsiteY7" fmla="*/ 1331882 h 1334538"/>
              <a:gd name="connsiteX8" fmla="*/ 176099 w 837114"/>
              <a:gd name="connsiteY8" fmla="*/ 1116655 h 1334538"/>
              <a:gd name="connsiteX9" fmla="*/ 93142 w 837114"/>
              <a:gd name="connsiteY9" fmla="*/ 538779 h 1334538"/>
              <a:gd name="connsiteX10" fmla="*/ 8179 w 837114"/>
              <a:gd name="connsiteY10" fmla="*/ 555383 h 1334538"/>
              <a:gd name="connsiteX0" fmla="*/ 9690 w 838625"/>
              <a:gd name="connsiteY0" fmla="*/ 555383 h 1334538"/>
              <a:gd name="connsiteX1" fmla="*/ 82151 w 838625"/>
              <a:gd name="connsiteY1" fmla="*/ 420336 h 1334538"/>
              <a:gd name="connsiteX2" fmla="*/ 124533 w 838625"/>
              <a:gd name="connsiteY2" fmla="*/ 138193 h 1334538"/>
              <a:gd name="connsiteX3" fmla="*/ 321638 w 838625"/>
              <a:gd name="connsiteY3" fmla="*/ 18 h 1334538"/>
              <a:gd name="connsiteX4" fmla="*/ 720416 w 838625"/>
              <a:gd name="connsiteY4" fmla="*/ 145945 h 1334538"/>
              <a:gd name="connsiteX5" fmla="*/ 838083 w 838625"/>
              <a:gd name="connsiteY5" fmla="*/ 938551 h 1334538"/>
              <a:gd name="connsiteX6" fmla="*/ 746041 w 838625"/>
              <a:gd name="connsiteY6" fmla="*/ 1217389 h 1334538"/>
              <a:gd name="connsiteX7" fmla="*/ 380436 w 838625"/>
              <a:gd name="connsiteY7" fmla="*/ 1331882 h 1334538"/>
              <a:gd name="connsiteX8" fmla="*/ 177610 w 838625"/>
              <a:gd name="connsiteY8" fmla="*/ 1116655 h 1334538"/>
              <a:gd name="connsiteX9" fmla="*/ 94653 w 838625"/>
              <a:gd name="connsiteY9" fmla="*/ 538779 h 1334538"/>
              <a:gd name="connsiteX10" fmla="*/ 9690 w 838625"/>
              <a:gd name="connsiteY10" fmla="*/ 555383 h 1334538"/>
              <a:gd name="connsiteX0" fmla="*/ 9690 w 838625"/>
              <a:gd name="connsiteY0" fmla="*/ 561266 h 1340421"/>
              <a:gd name="connsiteX1" fmla="*/ 82151 w 838625"/>
              <a:gd name="connsiteY1" fmla="*/ 426219 h 1340421"/>
              <a:gd name="connsiteX2" fmla="*/ 124533 w 838625"/>
              <a:gd name="connsiteY2" fmla="*/ 144076 h 1340421"/>
              <a:gd name="connsiteX3" fmla="*/ 368592 w 838625"/>
              <a:gd name="connsiteY3" fmla="*/ 16 h 1340421"/>
              <a:gd name="connsiteX4" fmla="*/ 720416 w 838625"/>
              <a:gd name="connsiteY4" fmla="*/ 151828 h 1340421"/>
              <a:gd name="connsiteX5" fmla="*/ 838083 w 838625"/>
              <a:gd name="connsiteY5" fmla="*/ 944434 h 1340421"/>
              <a:gd name="connsiteX6" fmla="*/ 746041 w 838625"/>
              <a:gd name="connsiteY6" fmla="*/ 1223272 h 1340421"/>
              <a:gd name="connsiteX7" fmla="*/ 380436 w 838625"/>
              <a:gd name="connsiteY7" fmla="*/ 1337765 h 1340421"/>
              <a:gd name="connsiteX8" fmla="*/ 177610 w 838625"/>
              <a:gd name="connsiteY8" fmla="*/ 1122538 h 1340421"/>
              <a:gd name="connsiteX9" fmla="*/ 94653 w 838625"/>
              <a:gd name="connsiteY9" fmla="*/ 544662 h 1340421"/>
              <a:gd name="connsiteX10" fmla="*/ 9690 w 838625"/>
              <a:gd name="connsiteY10" fmla="*/ 561266 h 1340421"/>
              <a:gd name="connsiteX0" fmla="*/ 9690 w 838625"/>
              <a:gd name="connsiteY0" fmla="*/ 561272 h 1340427"/>
              <a:gd name="connsiteX1" fmla="*/ 82151 w 838625"/>
              <a:gd name="connsiteY1" fmla="*/ 426225 h 1340427"/>
              <a:gd name="connsiteX2" fmla="*/ 132321 w 838625"/>
              <a:gd name="connsiteY2" fmla="*/ 142806 h 1340427"/>
              <a:gd name="connsiteX3" fmla="*/ 368592 w 838625"/>
              <a:gd name="connsiteY3" fmla="*/ 22 h 1340427"/>
              <a:gd name="connsiteX4" fmla="*/ 720416 w 838625"/>
              <a:gd name="connsiteY4" fmla="*/ 151834 h 1340427"/>
              <a:gd name="connsiteX5" fmla="*/ 838083 w 838625"/>
              <a:gd name="connsiteY5" fmla="*/ 944440 h 1340427"/>
              <a:gd name="connsiteX6" fmla="*/ 746041 w 838625"/>
              <a:gd name="connsiteY6" fmla="*/ 1223278 h 1340427"/>
              <a:gd name="connsiteX7" fmla="*/ 380436 w 838625"/>
              <a:gd name="connsiteY7" fmla="*/ 1337771 h 1340427"/>
              <a:gd name="connsiteX8" fmla="*/ 177610 w 838625"/>
              <a:gd name="connsiteY8" fmla="*/ 1122544 h 1340427"/>
              <a:gd name="connsiteX9" fmla="*/ 94653 w 838625"/>
              <a:gd name="connsiteY9" fmla="*/ 544668 h 1340427"/>
              <a:gd name="connsiteX10" fmla="*/ 9690 w 838625"/>
              <a:gd name="connsiteY10" fmla="*/ 561272 h 1340427"/>
              <a:gd name="connsiteX0" fmla="*/ 9690 w 838625"/>
              <a:gd name="connsiteY0" fmla="*/ 561272 h 1340427"/>
              <a:gd name="connsiteX1" fmla="*/ 82151 w 838625"/>
              <a:gd name="connsiteY1" fmla="*/ 426225 h 1340427"/>
              <a:gd name="connsiteX2" fmla="*/ 132321 w 838625"/>
              <a:gd name="connsiteY2" fmla="*/ 142806 h 1340427"/>
              <a:gd name="connsiteX3" fmla="*/ 368592 w 838625"/>
              <a:gd name="connsiteY3" fmla="*/ 22 h 1340427"/>
              <a:gd name="connsiteX4" fmla="*/ 720416 w 838625"/>
              <a:gd name="connsiteY4" fmla="*/ 151834 h 1340427"/>
              <a:gd name="connsiteX5" fmla="*/ 838083 w 838625"/>
              <a:gd name="connsiteY5" fmla="*/ 944440 h 1340427"/>
              <a:gd name="connsiteX6" fmla="*/ 746041 w 838625"/>
              <a:gd name="connsiteY6" fmla="*/ 1223278 h 1340427"/>
              <a:gd name="connsiteX7" fmla="*/ 380436 w 838625"/>
              <a:gd name="connsiteY7" fmla="*/ 1337771 h 1340427"/>
              <a:gd name="connsiteX8" fmla="*/ 177610 w 838625"/>
              <a:gd name="connsiteY8" fmla="*/ 1122544 h 1340427"/>
              <a:gd name="connsiteX9" fmla="*/ 94653 w 838625"/>
              <a:gd name="connsiteY9" fmla="*/ 544668 h 1340427"/>
              <a:gd name="connsiteX10" fmla="*/ 9690 w 838625"/>
              <a:gd name="connsiteY10" fmla="*/ 561272 h 1340427"/>
              <a:gd name="connsiteX0" fmla="*/ 9690 w 838625"/>
              <a:gd name="connsiteY0" fmla="*/ 561272 h 1340427"/>
              <a:gd name="connsiteX1" fmla="*/ 82151 w 838625"/>
              <a:gd name="connsiteY1" fmla="*/ 426225 h 1340427"/>
              <a:gd name="connsiteX2" fmla="*/ 132321 w 838625"/>
              <a:gd name="connsiteY2" fmla="*/ 142806 h 1340427"/>
              <a:gd name="connsiteX3" fmla="*/ 368592 w 838625"/>
              <a:gd name="connsiteY3" fmla="*/ 22 h 1340427"/>
              <a:gd name="connsiteX4" fmla="*/ 720416 w 838625"/>
              <a:gd name="connsiteY4" fmla="*/ 151834 h 1340427"/>
              <a:gd name="connsiteX5" fmla="*/ 838083 w 838625"/>
              <a:gd name="connsiteY5" fmla="*/ 944440 h 1340427"/>
              <a:gd name="connsiteX6" fmla="*/ 746041 w 838625"/>
              <a:gd name="connsiteY6" fmla="*/ 1223278 h 1340427"/>
              <a:gd name="connsiteX7" fmla="*/ 380436 w 838625"/>
              <a:gd name="connsiteY7" fmla="*/ 1337771 h 1340427"/>
              <a:gd name="connsiteX8" fmla="*/ 177610 w 838625"/>
              <a:gd name="connsiteY8" fmla="*/ 1122544 h 1340427"/>
              <a:gd name="connsiteX9" fmla="*/ 94653 w 838625"/>
              <a:gd name="connsiteY9" fmla="*/ 544668 h 1340427"/>
              <a:gd name="connsiteX10" fmla="*/ 9690 w 838625"/>
              <a:gd name="connsiteY10" fmla="*/ 561272 h 1340427"/>
              <a:gd name="connsiteX0" fmla="*/ 9690 w 838597"/>
              <a:gd name="connsiteY0" fmla="*/ 561272 h 1338938"/>
              <a:gd name="connsiteX1" fmla="*/ 82151 w 838597"/>
              <a:gd name="connsiteY1" fmla="*/ 426225 h 1338938"/>
              <a:gd name="connsiteX2" fmla="*/ 132321 w 838597"/>
              <a:gd name="connsiteY2" fmla="*/ 142806 h 1338938"/>
              <a:gd name="connsiteX3" fmla="*/ 368592 w 838597"/>
              <a:gd name="connsiteY3" fmla="*/ 22 h 1338938"/>
              <a:gd name="connsiteX4" fmla="*/ 720416 w 838597"/>
              <a:gd name="connsiteY4" fmla="*/ 151834 h 1338938"/>
              <a:gd name="connsiteX5" fmla="*/ 838083 w 838597"/>
              <a:gd name="connsiteY5" fmla="*/ 944440 h 1338938"/>
              <a:gd name="connsiteX6" fmla="*/ 746041 w 838597"/>
              <a:gd name="connsiteY6" fmla="*/ 1223278 h 1338938"/>
              <a:gd name="connsiteX7" fmla="*/ 389782 w 838597"/>
              <a:gd name="connsiteY7" fmla="*/ 1336240 h 1338938"/>
              <a:gd name="connsiteX8" fmla="*/ 177610 w 838597"/>
              <a:gd name="connsiteY8" fmla="*/ 1122544 h 1338938"/>
              <a:gd name="connsiteX9" fmla="*/ 94653 w 838597"/>
              <a:gd name="connsiteY9" fmla="*/ 544668 h 1338938"/>
              <a:gd name="connsiteX10" fmla="*/ 9690 w 838597"/>
              <a:gd name="connsiteY10" fmla="*/ 561272 h 1338938"/>
              <a:gd name="connsiteX0" fmla="*/ 9690 w 838176"/>
              <a:gd name="connsiteY0" fmla="*/ 561272 h 1339740"/>
              <a:gd name="connsiteX1" fmla="*/ 82151 w 838176"/>
              <a:gd name="connsiteY1" fmla="*/ 426225 h 1339740"/>
              <a:gd name="connsiteX2" fmla="*/ 132321 w 838176"/>
              <a:gd name="connsiteY2" fmla="*/ 142806 h 1339740"/>
              <a:gd name="connsiteX3" fmla="*/ 368592 w 838176"/>
              <a:gd name="connsiteY3" fmla="*/ 22 h 1339740"/>
              <a:gd name="connsiteX4" fmla="*/ 720416 w 838176"/>
              <a:gd name="connsiteY4" fmla="*/ 151834 h 1339740"/>
              <a:gd name="connsiteX5" fmla="*/ 838083 w 838176"/>
              <a:gd name="connsiteY5" fmla="*/ 944440 h 1339740"/>
              <a:gd name="connsiteX6" fmla="*/ 732921 w 838176"/>
              <a:gd name="connsiteY6" fmla="*/ 1232650 h 1339740"/>
              <a:gd name="connsiteX7" fmla="*/ 389782 w 838176"/>
              <a:gd name="connsiteY7" fmla="*/ 1336240 h 1339740"/>
              <a:gd name="connsiteX8" fmla="*/ 177610 w 838176"/>
              <a:gd name="connsiteY8" fmla="*/ 1122544 h 1339740"/>
              <a:gd name="connsiteX9" fmla="*/ 94653 w 838176"/>
              <a:gd name="connsiteY9" fmla="*/ 544668 h 1339740"/>
              <a:gd name="connsiteX10" fmla="*/ 9690 w 838176"/>
              <a:gd name="connsiteY10" fmla="*/ 561272 h 1339740"/>
              <a:gd name="connsiteX0" fmla="*/ 9690 w 838100"/>
              <a:gd name="connsiteY0" fmla="*/ 561272 h 1340228"/>
              <a:gd name="connsiteX1" fmla="*/ 82151 w 838100"/>
              <a:gd name="connsiteY1" fmla="*/ 426225 h 1340228"/>
              <a:gd name="connsiteX2" fmla="*/ 132321 w 838100"/>
              <a:gd name="connsiteY2" fmla="*/ 142806 h 1340228"/>
              <a:gd name="connsiteX3" fmla="*/ 368592 w 838100"/>
              <a:gd name="connsiteY3" fmla="*/ 22 h 1340228"/>
              <a:gd name="connsiteX4" fmla="*/ 720416 w 838100"/>
              <a:gd name="connsiteY4" fmla="*/ 151834 h 1340228"/>
              <a:gd name="connsiteX5" fmla="*/ 838083 w 838100"/>
              <a:gd name="connsiteY5" fmla="*/ 944440 h 1340228"/>
              <a:gd name="connsiteX6" fmla="*/ 714454 w 838100"/>
              <a:gd name="connsiteY6" fmla="*/ 1237481 h 1340228"/>
              <a:gd name="connsiteX7" fmla="*/ 389782 w 838100"/>
              <a:gd name="connsiteY7" fmla="*/ 1336240 h 1340228"/>
              <a:gd name="connsiteX8" fmla="*/ 177610 w 838100"/>
              <a:gd name="connsiteY8" fmla="*/ 1122544 h 1340228"/>
              <a:gd name="connsiteX9" fmla="*/ 94653 w 838100"/>
              <a:gd name="connsiteY9" fmla="*/ 544668 h 1340228"/>
              <a:gd name="connsiteX10" fmla="*/ 9690 w 838100"/>
              <a:gd name="connsiteY10" fmla="*/ 561272 h 1340228"/>
              <a:gd name="connsiteX0" fmla="*/ 9690 w 838100"/>
              <a:gd name="connsiteY0" fmla="*/ 561272 h 1340228"/>
              <a:gd name="connsiteX1" fmla="*/ 82151 w 838100"/>
              <a:gd name="connsiteY1" fmla="*/ 426225 h 1340228"/>
              <a:gd name="connsiteX2" fmla="*/ 132321 w 838100"/>
              <a:gd name="connsiteY2" fmla="*/ 142806 h 1340228"/>
              <a:gd name="connsiteX3" fmla="*/ 368592 w 838100"/>
              <a:gd name="connsiteY3" fmla="*/ 22 h 1340228"/>
              <a:gd name="connsiteX4" fmla="*/ 720416 w 838100"/>
              <a:gd name="connsiteY4" fmla="*/ 151834 h 1340228"/>
              <a:gd name="connsiteX5" fmla="*/ 838083 w 838100"/>
              <a:gd name="connsiteY5" fmla="*/ 944440 h 1340228"/>
              <a:gd name="connsiteX6" fmla="*/ 714454 w 838100"/>
              <a:gd name="connsiteY6" fmla="*/ 1237481 h 1340228"/>
              <a:gd name="connsiteX7" fmla="*/ 389782 w 838100"/>
              <a:gd name="connsiteY7" fmla="*/ 1336240 h 1340228"/>
              <a:gd name="connsiteX8" fmla="*/ 177610 w 838100"/>
              <a:gd name="connsiteY8" fmla="*/ 1122544 h 1340228"/>
              <a:gd name="connsiteX9" fmla="*/ 94653 w 838100"/>
              <a:gd name="connsiteY9" fmla="*/ 544668 h 1340228"/>
              <a:gd name="connsiteX10" fmla="*/ 9690 w 838100"/>
              <a:gd name="connsiteY10" fmla="*/ 561272 h 1340228"/>
              <a:gd name="connsiteX0" fmla="*/ 9690 w 838100"/>
              <a:gd name="connsiteY0" fmla="*/ 561272 h 1340228"/>
              <a:gd name="connsiteX1" fmla="*/ 82151 w 838100"/>
              <a:gd name="connsiteY1" fmla="*/ 426225 h 1340228"/>
              <a:gd name="connsiteX2" fmla="*/ 132321 w 838100"/>
              <a:gd name="connsiteY2" fmla="*/ 142806 h 1340228"/>
              <a:gd name="connsiteX3" fmla="*/ 368592 w 838100"/>
              <a:gd name="connsiteY3" fmla="*/ 22 h 1340228"/>
              <a:gd name="connsiteX4" fmla="*/ 720416 w 838100"/>
              <a:gd name="connsiteY4" fmla="*/ 151834 h 1340228"/>
              <a:gd name="connsiteX5" fmla="*/ 838083 w 838100"/>
              <a:gd name="connsiteY5" fmla="*/ 944440 h 1340228"/>
              <a:gd name="connsiteX6" fmla="*/ 714454 w 838100"/>
              <a:gd name="connsiteY6" fmla="*/ 1237481 h 1340228"/>
              <a:gd name="connsiteX7" fmla="*/ 389782 w 838100"/>
              <a:gd name="connsiteY7" fmla="*/ 1336240 h 1340228"/>
              <a:gd name="connsiteX8" fmla="*/ 177610 w 838100"/>
              <a:gd name="connsiteY8" fmla="*/ 1122544 h 1340228"/>
              <a:gd name="connsiteX9" fmla="*/ 94653 w 838100"/>
              <a:gd name="connsiteY9" fmla="*/ 544668 h 1340228"/>
              <a:gd name="connsiteX10" fmla="*/ 9690 w 838100"/>
              <a:gd name="connsiteY10" fmla="*/ 561272 h 1340228"/>
              <a:gd name="connsiteX0" fmla="*/ 9690 w 838100"/>
              <a:gd name="connsiteY0" fmla="*/ 561272 h 1340387"/>
              <a:gd name="connsiteX1" fmla="*/ 82151 w 838100"/>
              <a:gd name="connsiteY1" fmla="*/ 426225 h 1340387"/>
              <a:gd name="connsiteX2" fmla="*/ 132321 w 838100"/>
              <a:gd name="connsiteY2" fmla="*/ 142806 h 1340387"/>
              <a:gd name="connsiteX3" fmla="*/ 368592 w 838100"/>
              <a:gd name="connsiteY3" fmla="*/ 22 h 1340387"/>
              <a:gd name="connsiteX4" fmla="*/ 720416 w 838100"/>
              <a:gd name="connsiteY4" fmla="*/ 151834 h 1340387"/>
              <a:gd name="connsiteX5" fmla="*/ 838083 w 838100"/>
              <a:gd name="connsiteY5" fmla="*/ 944440 h 1340387"/>
              <a:gd name="connsiteX6" fmla="*/ 714454 w 838100"/>
              <a:gd name="connsiteY6" fmla="*/ 1237481 h 1340387"/>
              <a:gd name="connsiteX7" fmla="*/ 389782 w 838100"/>
              <a:gd name="connsiteY7" fmla="*/ 1336240 h 1340387"/>
              <a:gd name="connsiteX8" fmla="*/ 185174 w 838100"/>
              <a:gd name="connsiteY8" fmla="*/ 1119499 h 1340387"/>
              <a:gd name="connsiteX9" fmla="*/ 94653 w 838100"/>
              <a:gd name="connsiteY9" fmla="*/ 544668 h 1340387"/>
              <a:gd name="connsiteX10" fmla="*/ 9690 w 838100"/>
              <a:gd name="connsiteY10" fmla="*/ 561272 h 1340387"/>
              <a:gd name="connsiteX0" fmla="*/ 9690 w 838100"/>
              <a:gd name="connsiteY0" fmla="*/ 561272 h 1340387"/>
              <a:gd name="connsiteX1" fmla="*/ 82151 w 838100"/>
              <a:gd name="connsiteY1" fmla="*/ 426225 h 1340387"/>
              <a:gd name="connsiteX2" fmla="*/ 132321 w 838100"/>
              <a:gd name="connsiteY2" fmla="*/ 142806 h 1340387"/>
              <a:gd name="connsiteX3" fmla="*/ 368592 w 838100"/>
              <a:gd name="connsiteY3" fmla="*/ 22 h 1340387"/>
              <a:gd name="connsiteX4" fmla="*/ 720416 w 838100"/>
              <a:gd name="connsiteY4" fmla="*/ 151834 h 1340387"/>
              <a:gd name="connsiteX5" fmla="*/ 838083 w 838100"/>
              <a:gd name="connsiteY5" fmla="*/ 944440 h 1340387"/>
              <a:gd name="connsiteX6" fmla="*/ 714454 w 838100"/>
              <a:gd name="connsiteY6" fmla="*/ 1237481 h 1340387"/>
              <a:gd name="connsiteX7" fmla="*/ 389782 w 838100"/>
              <a:gd name="connsiteY7" fmla="*/ 1336240 h 1340387"/>
              <a:gd name="connsiteX8" fmla="*/ 185174 w 838100"/>
              <a:gd name="connsiteY8" fmla="*/ 1119499 h 1340387"/>
              <a:gd name="connsiteX9" fmla="*/ 94653 w 838100"/>
              <a:gd name="connsiteY9" fmla="*/ 544668 h 1340387"/>
              <a:gd name="connsiteX10" fmla="*/ 9690 w 838100"/>
              <a:gd name="connsiteY10" fmla="*/ 561272 h 1340387"/>
              <a:gd name="connsiteX0" fmla="*/ 9690 w 838100"/>
              <a:gd name="connsiteY0" fmla="*/ 561272 h 1340441"/>
              <a:gd name="connsiteX1" fmla="*/ 82151 w 838100"/>
              <a:gd name="connsiteY1" fmla="*/ 426225 h 1340441"/>
              <a:gd name="connsiteX2" fmla="*/ 132321 w 838100"/>
              <a:gd name="connsiteY2" fmla="*/ 142806 h 1340441"/>
              <a:gd name="connsiteX3" fmla="*/ 368592 w 838100"/>
              <a:gd name="connsiteY3" fmla="*/ 22 h 1340441"/>
              <a:gd name="connsiteX4" fmla="*/ 720416 w 838100"/>
              <a:gd name="connsiteY4" fmla="*/ 151834 h 1340441"/>
              <a:gd name="connsiteX5" fmla="*/ 838083 w 838100"/>
              <a:gd name="connsiteY5" fmla="*/ 944440 h 1340441"/>
              <a:gd name="connsiteX6" fmla="*/ 714454 w 838100"/>
              <a:gd name="connsiteY6" fmla="*/ 1237481 h 1340441"/>
              <a:gd name="connsiteX7" fmla="*/ 389782 w 838100"/>
              <a:gd name="connsiteY7" fmla="*/ 1336240 h 1340441"/>
              <a:gd name="connsiteX8" fmla="*/ 191405 w 838100"/>
              <a:gd name="connsiteY8" fmla="*/ 1118478 h 1340441"/>
              <a:gd name="connsiteX9" fmla="*/ 94653 w 838100"/>
              <a:gd name="connsiteY9" fmla="*/ 544668 h 1340441"/>
              <a:gd name="connsiteX10" fmla="*/ 9690 w 838100"/>
              <a:gd name="connsiteY10" fmla="*/ 561272 h 1340441"/>
              <a:gd name="connsiteX0" fmla="*/ 9690 w 838100"/>
              <a:gd name="connsiteY0" fmla="*/ 561272 h 1340441"/>
              <a:gd name="connsiteX1" fmla="*/ 82151 w 838100"/>
              <a:gd name="connsiteY1" fmla="*/ 426225 h 1340441"/>
              <a:gd name="connsiteX2" fmla="*/ 132321 w 838100"/>
              <a:gd name="connsiteY2" fmla="*/ 142806 h 1340441"/>
              <a:gd name="connsiteX3" fmla="*/ 368592 w 838100"/>
              <a:gd name="connsiteY3" fmla="*/ 22 h 1340441"/>
              <a:gd name="connsiteX4" fmla="*/ 720416 w 838100"/>
              <a:gd name="connsiteY4" fmla="*/ 151834 h 1340441"/>
              <a:gd name="connsiteX5" fmla="*/ 838083 w 838100"/>
              <a:gd name="connsiteY5" fmla="*/ 944440 h 1340441"/>
              <a:gd name="connsiteX6" fmla="*/ 714454 w 838100"/>
              <a:gd name="connsiteY6" fmla="*/ 1237481 h 1340441"/>
              <a:gd name="connsiteX7" fmla="*/ 389782 w 838100"/>
              <a:gd name="connsiteY7" fmla="*/ 1336240 h 1340441"/>
              <a:gd name="connsiteX8" fmla="*/ 191405 w 838100"/>
              <a:gd name="connsiteY8" fmla="*/ 1118478 h 1340441"/>
              <a:gd name="connsiteX9" fmla="*/ 99116 w 838100"/>
              <a:gd name="connsiteY9" fmla="*/ 554771 h 1340441"/>
              <a:gd name="connsiteX10" fmla="*/ 9690 w 838100"/>
              <a:gd name="connsiteY10" fmla="*/ 561272 h 1340441"/>
              <a:gd name="connsiteX0" fmla="*/ 9690 w 838100"/>
              <a:gd name="connsiteY0" fmla="*/ 561272 h 1340441"/>
              <a:gd name="connsiteX1" fmla="*/ 82151 w 838100"/>
              <a:gd name="connsiteY1" fmla="*/ 426225 h 1340441"/>
              <a:gd name="connsiteX2" fmla="*/ 132321 w 838100"/>
              <a:gd name="connsiteY2" fmla="*/ 142806 h 1340441"/>
              <a:gd name="connsiteX3" fmla="*/ 368592 w 838100"/>
              <a:gd name="connsiteY3" fmla="*/ 22 h 1340441"/>
              <a:gd name="connsiteX4" fmla="*/ 720416 w 838100"/>
              <a:gd name="connsiteY4" fmla="*/ 151834 h 1340441"/>
              <a:gd name="connsiteX5" fmla="*/ 838083 w 838100"/>
              <a:gd name="connsiteY5" fmla="*/ 944440 h 1340441"/>
              <a:gd name="connsiteX6" fmla="*/ 714454 w 838100"/>
              <a:gd name="connsiteY6" fmla="*/ 1237481 h 1340441"/>
              <a:gd name="connsiteX7" fmla="*/ 389782 w 838100"/>
              <a:gd name="connsiteY7" fmla="*/ 1336240 h 1340441"/>
              <a:gd name="connsiteX8" fmla="*/ 191405 w 838100"/>
              <a:gd name="connsiteY8" fmla="*/ 1118478 h 1340441"/>
              <a:gd name="connsiteX9" fmla="*/ 99116 w 838100"/>
              <a:gd name="connsiteY9" fmla="*/ 554771 h 1340441"/>
              <a:gd name="connsiteX10" fmla="*/ 9690 w 838100"/>
              <a:gd name="connsiteY10" fmla="*/ 561272 h 1340441"/>
              <a:gd name="connsiteX0" fmla="*/ 9264 w 837674"/>
              <a:gd name="connsiteY0" fmla="*/ 561273 h 1340442"/>
              <a:gd name="connsiteX1" fmla="*/ 85739 w 837674"/>
              <a:gd name="connsiteY1" fmla="*/ 432792 h 1340442"/>
              <a:gd name="connsiteX2" fmla="*/ 131895 w 837674"/>
              <a:gd name="connsiteY2" fmla="*/ 142807 h 1340442"/>
              <a:gd name="connsiteX3" fmla="*/ 368166 w 837674"/>
              <a:gd name="connsiteY3" fmla="*/ 23 h 1340442"/>
              <a:gd name="connsiteX4" fmla="*/ 719990 w 837674"/>
              <a:gd name="connsiteY4" fmla="*/ 151835 h 1340442"/>
              <a:gd name="connsiteX5" fmla="*/ 837657 w 837674"/>
              <a:gd name="connsiteY5" fmla="*/ 944441 h 1340442"/>
              <a:gd name="connsiteX6" fmla="*/ 714028 w 837674"/>
              <a:gd name="connsiteY6" fmla="*/ 1237482 h 1340442"/>
              <a:gd name="connsiteX7" fmla="*/ 389356 w 837674"/>
              <a:gd name="connsiteY7" fmla="*/ 1336241 h 1340442"/>
              <a:gd name="connsiteX8" fmla="*/ 190979 w 837674"/>
              <a:gd name="connsiteY8" fmla="*/ 1118479 h 1340442"/>
              <a:gd name="connsiteX9" fmla="*/ 98690 w 837674"/>
              <a:gd name="connsiteY9" fmla="*/ 554772 h 1340442"/>
              <a:gd name="connsiteX10" fmla="*/ 9264 w 837674"/>
              <a:gd name="connsiteY10" fmla="*/ 561273 h 1340442"/>
              <a:gd name="connsiteX0" fmla="*/ 9264 w 837674"/>
              <a:gd name="connsiteY0" fmla="*/ 561036 h 1340205"/>
              <a:gd name="connsiteX1" fmla="*/ 85739 w 837674"/>
              <a:gd name="connsiteY1" fmla="*/ 432555 h 1340205"/>
              <a:gd name="connsiteX2" fmla="*/ 131895 w 837674"/>
              <a:gd name="connsiteY2" fmla="*/ 142570 h 1340205"/>
              <a:gd name="connsiteX3" fmla="*/ 377737 w 837674"/>
              <a:gd name="connsiteY3" fmla="*/ 24 h 1340205"/>
              <a:gd name="connsiteX4" fmla="*/ 719990 w 837674"/>
              <a:gd name="connsiteY4" fmla="*/ 151598 h 1340205"/>
              <a:gd name="connsiteX5" fmla="*/ 837657 w 837674"/>
              <a:gd name="connsiteY5" fmla="*/ 944204 h 1340205"/>
              <a:gd name="connsiteX6" fmla="*/ 714028 w 837674"/>
              <a:gd name="connsiteY6" fmla="*/ 1237245 h 1340205"/>
              <a:gd name="connsiteX7" fmla="*/ 389356 w 837674"/>
              <a:gd name="connsiteY7" fmla="*/ 1336004 h 1340205"/>
              <a:gd name="connsiteX8" fmla="*/ 190979 w 837674"/>
              <a:gd name="connsiteY8" fmla="*/ 1118242 h 1340205"/>
              <a:gd name="connsiteX9" fmla="*/ 98690 w 837674"/>
              <a:gd name="connsiteY9" fmla="*/ 554535 h 1340205"/>
              <a:gd name="connsiteX10" fmla="*/ 9264 w 837674"/>
              <a:gd name="connsiteY10" fmla="*/ 561036 h 1340205"/>
              <a:gd name="connsiteX0" fmla="*/ 9264 w 837674"/>
              <a:gd name="connsiteY0" fmla="*/ 563179 h 1342348"/>
              <a:gd name="connsiteX1" fmla="*/ 85739 w 837674"/>
              <a:gd name="connsiteY1" fmla="*/ 434698 h 1342348"/>
              <a:gd name="connsiteX2" fmla="*/ 131895 w 837674"/>
              <a:gd name="connsiteY2" fmla="*/ 144713 h 1342348"/>
              <a:gd name="connsiteX3" fmla="*/ 377737 w 837674"/>
              <a:gd name="connsiteY3" fmla="*/ 2167 h 1342348"/>
              <a:gd name="connsiteX4" fmla="*/ 719990 w 837674"/>
              <a:gd name="connsiteY4" fmla="*/ 153741 h 1342348"/>
              <a:gd name="connsiteX5" fmla="*/ 837657 w 837674"/>
              <a:gd name="connsiteY5" fmla="*/ 946347 h 1342348"/>
              <a:gd name="connsiteX6" fmla="*/ 714028 w 837674"/>
              <a:gd name="connsiteY6" fmla="*/ 1239388 h 1342348"/>
              <a:gd name="connsiteX7" fmla="*/ 389356 w 837674"/>
              <a:gd name="connsiteY7" fmla="*/ 1338147 h 1342348"/>
              <a:gd name="connsiteX8" fmla="*/ 190979 w 837674"/>
              <a:gd name="connsiteY8" fmla="*/ 1120385 h 1342348"/>
              <a:gd name="connsiteX9" fmla="*/ 98690 w 837674"/>
              <a:gd name="connsiteY9" fmla="*/ 556678 h 1342348"/>
              <a:gd name="connsiteX10" fmla="*/ 9264 w 837674"/>
              <a:gd name="connsiteY10" fmla="*/ 563179 h 1342348"/>
              <a:gd name="connsiteX0" fmla="*/ 9264 w 837674"/>
              <a:gd name="connsiteY0" fmla="*/ 561106 h 1340275"/>
              <a:gd name="connsiteX1" fmla="*/ 85739 w 837674"/>
              <a:gd name="connsiteY1" fmla="*/ 432625 h 1340275"/>
              <a:gd name="connsiteX2" fmla="*/ 138784 w 837674"/>
              <a:gd name="connsiteY2" fmla="*/ 134289 h 1340275"/>
              <a:gd name="connsiteX3" fmla="*/ 377737 w 837674"/>
              <a:gd name="connsiteY3" fmla="*/ 94 h 1340275"/>
              <a:gd name="connsiteX4" fmla="*/ 719990 w 837674"/>
              <a:gd name="connsiteY4" fmla="*/ 151668 h 1340275"/>
              <a:gd name="connsiteX5" fmla="*/ 837657 w 837674"/>
              <a:gd name="connsiteY5" fmla="*/ 944274 h 1340275"/>
              <a:gd name="connsiteX6" fmla="*/ 714028 w 837674"/>
              <a:gd name="connsiteY6" fmla="*/ 1237315 h 1340275"/>
              <a:gd name="connsiteX7" fmla="*/ 389356 w 837674"/>
              <a:gd name="connsiteY7" fmla="*/ 1336074 h 1340275"/>
              <a:gd name="connsiteX8" fmla="*/ 190979 w 837674"/>
              <a:gd name="connsiteY8" fmla="*/ 1118312 h 1340275"/>
              <a:gd name="connsiteX9" fmla="*/ 98690 w 837674"/>
              <a:gd name="connsiteY9" fmla="*/ 554605 h 1340275"/>
              <a:gd name="connsiteX10" fmla="*/ 9264 w 837674"/>
              <a:gd name="connsiteY10" fmla="*/ 561106 h 1340275"/>
              <a:gd name="connsiteX0" fmla="*/ 9264 w 837674"/>
              <a:gd name="connsiteY0" fmla="*/ 561059 h 1340228"/>
              <a:gd name="connsiteX1" fmla="*/ 85739 w 837674"/>
              <a:gd name="connsiteY1" fmla="*/ 432578 h 1340228"/>
              <a:gd name="connsiteX2" fmla="*/ 142573 w 837674"/>
              <a:gd name="connsiteY2" fmla="*/ 139038 h 1340228"/>
              <a:gd name="connsiteX3" fmla="*/ 377737 w 837674"/>
              <a:gd name="connsiteY3" fmla="*/ 47 h 1340228"/>
              <a:gd name="connsiteX4" fmla="*/ 719990 w 837674"/>
              <a:gd name="connsiteY4" fmla="*/ 151621 h 1340228"/>
              <a:gd name="connsiteX5" fmla="*/ 837657 w 837674"/>
              <a:gd name="connsiteY5" fmla="*/ 944227 h 1340228"/>
              <a:gd name="connsiteX6" fmla="*/ 714028 w 837674"/>
              <a:gd name="connsiteY6" fmla="*/ 1237268 h 1340228"/>
              <a:gd name="connsiteX7" fmla="*/ 389356 w 837674"/>
              <a:gd name="connsiteY7" fmla="*/ 1336027 h 1340228"/>
              <a:gd name="connsiteX8" fmla="*/ 190979 w 837674"/>
              <a:gd name="connsiteY8" fmla="*/ 1118265 h 1340228"/>
              <a:gd name="connsiteX9" fmla="*/ 98690 w 837674"/>
              <a:gd name="connsiteY9" fmla="*/ 554558 h 1340228"/>
              <a:gd name="connsiteX10" fmla="*/ 9264 w 837674"/>
              <a:gd name="connsiteY10" fmla="*/ 561059 h 1340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37674" h="1340228">
                <a:moveTo>
                  <a:pt x="9264" y="561059"/>
                </a:moveTo>
                <a:cubicBezTo>
                  <a:pt x="-23312" y="593730"/>
                  <a:pt x="36711" y="472787"/>
                  <a:pt x="85739" y="432578"/>
                </a:cubicBezTo>
                <a:cubicBezTo>
                  <a:pt x="80658" y="362847"/>
                  <a:pt x="93907" y="211126"/>
                  <a:pt x="142573" y="139038"/>
                </a:cubicBezTo>
                <a:cubicBezTo>
                  <a:pt x="191239" y="66950"/>
                  <a:pt x="281501" y="-2050"/>
                  <a:pt x="377737" y="47"/>
                </a:cubicBezTo>
                <a:cubicBezTo>
                  <a:pt x="473973" y="2144"/>
                  <a:pt x="643337" y="-5742"/>
                  <a:pt x="719990" y="151621"/>
                </a:cubicBezTo>
                <a:cubicBezTo>
                  <a:pt x="796643" y="308984"/>
                  <a:pt x="838651" y="763286"/>
                  <a:pt x="837657" y="944227"/>
                </a:cubicBezTo>
                <a:cubicBezTo>
                  <a:pt x="836663" y="1125168"/>
                  <a:pt x="788745" y="1171968"/>
                  <a:pt x="714028" y="1237268"/>
                </a:cubicBezTo>
                <a:cubicBezTo>
                  <a:pt x="639311" y="1302568"/>
                  <a:pt x="476531" y="1355861"/>
                  <a:pt x="389356" y="1336027"/>
                </a:cubicBezTo>
                <a:cubicBezTo>
                  <a:pt x="302181" y="1316193"/>
                  <a:pt x="230371" y="1224871"/>
                  <a:pt x="190979" y="1118265"/>
                </a:cubicBezTo>
                <a:cubicBezTo>
                  <a:pt x="91511" y="819657"/>
                  <a:pt x="131486" y="610119"/>
                  <a:pt x="98690" y="554558"/>
                </a:cubicBezTo>
                <a:cubicBezTo>
                  <a:pt x="61556" y="528899"/>
                  <a:pt x="20789" y="549629"/>
                  <a:pt x="9264" y="561059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n>
                <a:solidFill>
                  <a:srgbClr val="00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C66ED2A3-69A7-F753-EFFE-B4E50496F4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9217" y="1732106"/>
            <a:ext cx="3296595" cy="2946277"/>
          </a:xfrm>
        </p:spPr>
        <p:txBody>
          <a:bodyPr anchor="b">
            <a:normAutofit/>
          </a:bodyPr>
          <a:lstStyle/>
          <a:p>
            <a:r>
              <a:rPr lang="en-US" sz="4400" dirty="0"/>
              <a:t>Dictation</a:t>
            </a:r>
            <a:r>
              <a:rPr lang="en-US" dirty="0"/>
              <a:t/>
            </a:r>
            <a:br>
              <a:rPr lang="en-US" dirty="0"/>
            </a:br>
            <a:r>
              <a:rPr lang="ar-SA" dirty="0"/>
              <a:t>إملاء</a:t>
            </a:r>
          </a:p>
        </p:txBody>
      </p:sp>
      <p:sp>
        <p:nvSpPr>
          <p:cNvPr id="18" name="Freeform: Shape 12">
            <a:extLst>
              <a:ext uri="{FF2B5EF4-FFF2-40B4-BE49-F238E27FC236}">
                <a16:creationId xmlns:a16="http://schemas.microsoft.com/office/drawing/2014/main" xmlns="" id="{504BBA99-27AB-4A46-A679-B01BBAC6803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492448" flipH="1" flipV="1">
            <a:off x="435574" y="669191"/>
            <a:ext cx="3909320" cy="5385644"/>
          </a:xfrm>
          <a:custGeom>
            <a:avLst/>
            <a:gdLst>
              <a:gd name="connsiteX0" fmla="*/ 6058 w 823258"/>
              <a:gd name="connsiteY0" fmla="*/ 673615 h 1272110"/>
              <a:gd name="connsiteX1" fmla="*/ 112452 w 823258"/>
              <a:gd name="connsiteY1" fmla="*/ 471685 h 1272110"/>
              <a:gd name="connsiteX2" fmla="*/ 94736 w 823258"/>
              <a:gd name="connsiteY2" fmla="*/ 159741 h 1272110"/>
              <a:gd name="connsiteX3" fmla="*/ 229419 w 823258"/>
              <a:gd name="connsiteY3" fmla="*/ 14485 h 1272110"/>
              <a:gd name="connsiteX4" fmla="*/ 580225 w 823258"/>
              <a:gd name="connsiteY4" fmla="*/ 3817 h 1272110"/>
              <a:gd name="connsiteX5" fmla="*/ 736149 w 823258"/>
              <a:gd name="connsiteY5" fmla="*/ 195174 h 1272110"/>
              <a:gd name="connsiteX6" fmla="*/ 823017 w 823258"/>
              <a:gd name="connsiteY6" fmla="*/ 912026 h 1272110"/>
              <a:gd name="connsiteX7" fmla="*/ 743293 w 823258"/>
              <a:gd name="connsiteY7" fmla="*/ 1196443 h 1272110"/>
              <a:gd name="connsiteX8" fmla="*/ 310858 w 823258"/>
              <a:gd name="connsiteY8" fmla="*/ 1251402 h 1272110"/>
              <a:gd name="connsiteX9" fmla="*/ 133693 w 823258"/>
              <a:gd name="connsiteY9" fmla="*/ 1020992 h 1272110"/>
              <a:gd name="connsiteX10" fmla="*/ 126549 w 823258"/>
              <a:gd name="connsiteY10" fmla="*/ 606369 h 1272110"/>
              <a:gd name="connsiteX11" fmla="*/ 6058 w 823258"/>
              <a:gd name="connsiteY11" fmla="*/ 673615 h 1272110"/>
              <a:gd name="connsiteX0" fmla="*/ 6097 w 846673"/>
              <a:gd name="connsiteY0" fmla="*/ 673624 h 1266490"/>
              <a:gd name="connsiteX1" fmla="*/ 112491 w 846673"/>
              <a:gd name="connsiteY1" fmla="*/ 471694 h 1266490"/>
              <a:gd name="connsiteX2" fmla="*/ 94775 w 846673"/>
              <a:gd name="connsiteY2" fmla="*/ 159750 h 1266490"/>
              <a:gd name="connsiteX3" fmla="*/ 229458 w 846673"/>
              <a:gd name="connsiteY3" fmla="*/ 14494 h 1266490"/>
              <a:gd name="connsiteX4" fmla="*/ 580264 w 846673"/>
              <a:gd name="connsiteY4" fmla="*/ 3826 h 1266490"/>
              <a:gd name="connsiteX5" fmla="*/ 736188 w 846673"/>
              <a:gd name="connsiteY5" fmla="*/ 195183 h 1266490"/>
              <a:gd name="connsiteX6" fmla="*/ 823056 w 846673"/>
              <a:gd name="connsiteY6" fmla="*/ 912035 h 1266490"/>
              <a:gd name="connsiteX7" fmla="*/ 795891 w 846673"/>
              <a:gd name="connsiteY7" fmla="*/ 1213658 h 1266490"/>
              <a:gd name="connsiteX8" fmla="*/ 310897 w 846673"/>
              <a:gd name="connsiteY8" fmla="*/ 1251411 h 1266490"/>
              <a:gd name="connsiteX9" fmla="*/ 133732 w 846673"/>
              <a:gd name="connsiteY9" fmla="*/ 1021001 h 1266490"/>
              <a:gd name="connsiteX10" fmla="*/ 126588 w 846673"/>
              <a:gd name="connsiteY10" fmla="*/ 606378 h 1266490"/>
              <a:gd name="connsiteX11" fmla="*/ 6097 w 846673"/>
              <a:gd name="connsiteY11" fmla="*/ 673624 h 1266490"/>
              <a:gd name="connsiteX0" fmla="*/ 6097 w 849914"/>
              <a:gd name="connsiteY0" fmla="*/ 673624 h 1273207"/>
              <a:gd name="connsiteX1" fmla="*/ 112491 w 849914"/>
              <a:gd name="connsiteY1" fmla="*/ 471694 h 1273207"/>
              <a:gd name="connsiteX2" fmla="*/ 94775 w 849914"/>
              <a:gd name="connsiteY2" fmla="*/ 159750 h 1273207"/>
              <a:gd name="connsiteX3" fmla="*/ 229458 w 849914"/>
              <a:gd name="connsiteY3" fmla="*/ 14494 h 1273207"/>
              <a:gd name="connsiteX4" fmla="*/ 580264 w 849914"/>
              <a:gd name="connsiteY4" fmla="*/ 3826 h 1273207"/>
              <a:gd name="connsiteX5" fmla="*/ 736188 w 849914"/>
              <a:gd name="connsiteY5" fmla="*/ 195183 h 1273207"/>
              <a:gd name="connsiteX6" fmla="*/ 823056 w 849914"/>
              <a:gd name="connsiteY6" fmla="*/ 912035 h 1273207"/>
              <a:gd name="connsiteX7" fmla="*/ 795891 w 849914"/>
              <a:gd name="connsiteY7" fmla="*/ 1213658 h 1273207"/>
              <a:gd name="connsiteX8" fmla="*/ 248636 w 849914"/>
              <a:gd name="connsiteY8" fmla="*/ 1257509 h 1273207"/>
              <a:gd name="connsiteX9" fmla="*/ 133732 w 849914"/>
              <a:gd name="connsiteY9" fmla="*/ 1021001 h 1273207"/>
              <a:gd name="connsiteX10" fmla="*/ 126588 w 849914"/>
              <a:gd name="connsiteY10" fmla="*/ 606378 h 1273207"/>
              <a:gd name="connsiteX11" fmla="*/ 6097 w 849914"/>
              <a:gd name="connsiteY11" fmla="*/ 673624 h 1273207"/>
              <a:gd name="connsiteX0" fmla="*/ 6097 w 857388"/>
              <a:gd name="connsiteY0" fmla="*/ 673624 h 1273231"/>
              <a:gd name="connsiteX1" fmla="*/ 112491 w 857388"/>
              <a:gd name="connsiteY1" fmla="*/ 471694 h 1273231"/>
              <a:gd name="connsiteX2" fmla="*/ 94775 w 857388"/>
              <a:gd name="connsiteY2" fmla="*/ 159750 h 1273231"/>
              <a:gd name="connsiteX3" fmla="*/ 229458 w 857388"/>
              <a:gd name="connsiteY3" fmla="*/ 14494 h 1273231"/>
              <a:gd name="connsiteX4" fmla="*/ 580264 w 857388"/>
              <a:gd name="connsiteY4" fmla="*/ 3826 h 1273231"/>
              <a:gd name="connsiteX5" fmla="*/ 736188 w 857388"/>
              <a:gd name="connsiteY5" fmla="*/ 195183 h 1273231"/>
              <a:gd name="connsiteX6" fmla="*/ 837750 w 857388"/>
              <a:gd name="connsiteY6" fmla="*/ 911367 h 1273231"/>
              <a:gd name="connsiteX7" fmla="*/ 795891 w 857388"/>
              <a:gd name="connsiteY7" fmla="*/ 1213658 h 1273231"/>
              <a:gd name="connsiteX8" fmla="*/ 248636 w 857388"/>
              <a:gd name="connsiteY8" fmla="*/ 1257509 h 1273231"/>
              <a:gd name="connsiteX9" fmla="*/ 133732 w 857388"/>
              <a:gd name="connsiteY9" fmla="*/ 1021001 h 1273231"/>
              <a:gd name="connsiteX10" fmla="*/ 126588 w 857388"/>
              <a:gd name="connsiteY10" fmla="*/ 606378 h 1273231"/>
              <a:gd name="connsiteX11" fmla="*/ 6097 w 857388"/>
              <a:gd name="connsiteY11" fmla="*/ 673624 h 1273231"/>
              <a:gd name="connsiteX0" fmla="*/ 6097 w 859776"/>
              <a:gd name="connsiteY0" fmla="*/ 673624 h 1273231"/>
              <a:gd name="connsiteX1" fmla="*/ 112491 w 859776"/>
              <a:gd name="connsiteY1" fmla="*/ 471694 h 1273231"/>
              <a:gd name="connsiteX2" fmla="*/ 94775 w 859776"/>
              <a:gd name="connsiteY2" fmla="*/ 159750 h 1273231"/>
              <a:gd name="connsiteX3" fmla="*/ 229458 w 859776"/>
              <a:gd name="connsiteY3" fmla="*/ 14494 h 1273231"/>
              <a:gd name="connsiteX4" fmla="*/ 580264 w 859776"/>
              <a:gd name="connsiteY4" fmla="*/ 3826 h 1273231"/>
              <a:gd name="connsiteX5" fmla="*/ 736188 w 859776"/>
              <a:gd name="connsiteY5" fmla="*/ 195183 h 1273231"/>
              <a:gd name="connsiteX6" fmla="*/ 837750 w 859776"/>
              <a:gd name="connsiteY6" fmla="*/ 911367 h 1273231"/>
              <a:gd name="connsiteX7" fmla="*/ 795891 w 859776"/>
              <a:gd name="connsiteY7" fmla="*/ 1213658 h 1273231"/>
              <a:gd name="connsiteX8" fmla="*/ 248636 w 859776"/>
              <a:gd name="connsiteY8" fmla="*/ 1257509 h 1273231"/>
              <a:gd name="connsiteX9" fmla="*/ 133732 w 859776"/>
              <a:gd name="connsiteY9" fmla="*/ 1021001 h 1273231"/>
              <a:gd name="connsiteX10" fmla="*/ 126588 w 859776"/>
              <a:gd name="connsiteY10" fmla="*/ 606378 h 1273231"/>
              <a:gd name="connsiteX11" fmla="*/ 6097 w 859776"/>
              <a:gd name="connsiteY11" fmla="*/ 673624 h 1273231"/>
              <a:gd name="connsiteX0" fmla="*/ 6097 w 863219"/>
              <a:gd name="connsiteY0" fmla="*/ 673624 h 1273231"/>
              <a:gd name="connsiteX1" fmla="*/ 112491 w 863219"/>
              <a:gd name="connsiteY1" fmla="*/ 471694 h 1273231"/>
              <a:gd name="connsiteX2" fmla="*/ 94775 w 863219"/>
              <a:gd name="connsiteY2" fmla="*/ 159750 h 1273231"/>
              <a:gd name="connsiteX3" fmla="*/ 229458 w 863219"/>
              <a:gd name="connsiteY3" fmla="*/ 14494 h 1273231"/>
              <a:gd name="connsiteX4" fmla="*/ 580264 w 863219"/>
              <a:gd name="connsiteY4" fmla="*/ 3826 h 1273231"/>
              <a:gd name="connsiteX5" fmla="*/ 736188 w 863219"/>
              <a:gd name="connsiteY5" fmla="*/ 195183 h 1273231"/>
              <a:gd name="connsiteX6" fmla="*/ 837750 w 863219"/>
              <a:gd name="connsiteY6" fmla="*/ 911367 h 1273231"/>
              <a:gd name="connsiteX7" fmla="*/ 795891 w 863219"/>
              <a:gd name="connsiteY7" fmla="*/ 1213658 h 1273231"/>
              <a:gd name="connsiteX8" fmla="*/ 248636 w 863219"/>
              <a:gd name="connsiteY8" fmla="*/ 1257509 h 1273231"/>
              <a:gd name="connsiteX9" fmla="*/ 133732 w 863219"/>
              <a:gd name="connsiteY9" fmla="*/ 1021001 h 1273231"/>
              <a:gd name="connsiteX10" fmla="*/ 126588 w 863219"/>
              <a:gd name="connsiteY10" fmla="*/ 606378 h 1273231"/>
              <a:gd name="connsiteX11" fmla="*/ 6097 w 863219"/>
              <a:gd name="connsiteY11" fmla="*/ 673624 h 1273231"/>
              <a:gd name="connsiteX0" fmla="*/ 6097 w 865261"/>
              <a:gd name="connsiteY0" fmla="*/ 673624 h 1271255"/>
              <a:gd name="connsiteX1" fmla="*/ 112491 w 865261"/>
              <a:gd name="connsiteY1" fmla="*/ 471694 h 1271255"/>
              <a:gd name="connsiteX2" fmla="*/ 94775 w 865261"/>
              <a:gd name="connsiteY2" fmla="*/ 159750 h 1271255"/>
              <a:gd name="connsiteX3" fmla="*/ 229458 w 865261"/>
              <a:gd name="connsiteY3" fmla="*/ 14494 h 1271255"/>
              <a:gd name="connsiteX4" fmla="*/ 580264 w 865261"/>
              <a:gd name="connsiteY4" fmla="*/ 3826 h 1271255"/>
              <a:gd name="connsiteX5" fmla="*/ 736188 w 865261"/>
              <a:gd name="connsiteY5" fmla="*/ 195183 h 1271255"/>
              <a:gd name="connsiteX6" fmla="*/ 841141 w 865261"/>
              <a:gd name="connsiteY6" fmla="*/ 970003 h 1271255"/>
              <a:gd name="connsiteX7" fmla="*/ 795891 w 865261"/>
              <a:gd name="connsiteY7" fmla="*/ 1213658 h 1271255"/>
              <a:gd name="connsiteX8" fmla="*/ 248636 w 865261"/>
              <a:gd name="connsiteY8" fmla="*/ 1257509 h 1271255"/>
              <a:gd name="connsiteX9" fmla="*/ 133732 w 865261"/>
              <a:gd name="connsiteY9" fmla="*/ 1021001 h 1271255"/>
              <a:gd name="connsiteX10" fmla="*/ 126588 w 865261"/>
              <a:gd name="connsiteY10" fmla="*/ 606378 h 1271255"/>
              <a:gd name="connsiteX11" fmla="*/ 6097 w 865261"/>
              <a:gd name="connsiteY11" fmla="*/ 673624 h 1271255"/>
              <a:gd name="connsiteX0" fmla="*/ 6097 w 860021"/>
              <a:gd name="connsiteY0" fmla="*/ 673624 h 1279428"/>
              <a:gd name="connsiteX1" fmla="*/ 112491 w 860021"/>
              <a:gd name="connsiteY1" fmla="*/ 471694 h 1279428"/>
              <a:gd name="connsiteX2" fmla="*/ 94775 w 860021"/>
              <a:gd name="connsiteY2" fmla="*/ 159750 h 1279428"/>
              <a:gd name="connsiteX3" fmla="*/ 229458 w 860021"/>
              <a:gd name="connsiteY3" fmla="*/ 14494 h 1279428"/>
              <a:gd name="connsiteX4" fmla="*/ 580264 w 860021"/>
              <a:gd name="connsiteY4" fmla="*/ 3826 h 1279428"/>
              <a:gd name="connsiteX5" fmla="*/ 736188 w 860021"/>
              <a:gd name="connsiteY5" fmla="*/ 195183 h 1279428"/>
              <a:gd name="connsiteX6" fmla="*/ 841141 w 860021"/>
              <a:gd name="connsiteY6" fmla="*/ 970003 h 1279428"/>
              <a:gd name="connsiteX7" fmla="*/ 797210 w 860021"/>
              <a:gd name="connsiteY7" fmla="*/ 1236461 h 1279428"/>
              <a:gd name="connsiteX8" fmla="*/ 248636 w 860021"/>
              <a:gd name="connsiteY8" fmla="*/ 1257509 h 1279428"/>
              <a:gd name="connsiteX9" fmla="*/ 133732 w 860021"/>
              <a:gd name="connsiteY9" fmla="*/ 1021001 h 1279428"/>
              <a:gd name="connsiteX10" fmla="*/ 126588 w 860021"/>
              <a:gd name="connsiteY10" fmla="*/ 606378 h 1279428"/>
              <a:gd name="connsiteX11" fmla="*/ 6097 w 860021"/>
              <a:gd name="connsiteY11" fmla="*/ 673624 h 1279428"/>
              <a:gd name="connsiteX0" fmla="*/ 6097 w 860380"/>
              <a:gd name="connsiteY0" fmla="*/ 679490 h 1285294"/>
              <a:gd name="connsiteX1" fmla="*/ 112491 w 860380"/>
              <a:gd name="connsiteY1" fmla="*/ 477560 h 1285294"/>
              <a:gd name="connsiteX2" fmla="*/ 94775 w 860380"/>
              <a:gd name="connsiteY2" fmla="*/ 165616 h 1285294"/>
              <a:gd name="connsiteX3" fmla="*/ 229458 w 860380"/>
              <a:gd name="connsiteY3" fmla="*/ 20360 h 1285294"/>
              <a:gd name="connsiteX4" fmla="*/ 580264 w 860380"/>
              <a:gd name="connsiteY4" fmla="*/ 9692 h 1285294"/>
              <a:gd name="connsiteX5" fmla="*/ 730442 w 860380"/>
              <a:gd name="connsiteY5" fmla="*/ 165383 h 1285294"/>
              <a:gd name="connsiteX6" fmla="*/ 841141 w 860380"/>
              <a:gd name="connsiteY6" fmla="*/ 975869 h 1285294"/>
              <a:gd name="connsiteX7" fmla="*/ 797210 w 860380"/>
              <a:gd name="connsiteY7" fmla="*/ 1242327 h 1285294"/>
              <a:gd name="connsiteX8" fmla="*/ 248636 w 860380"/>
              <a:gd name="connsiteY8" fmla="*/ 1263375 h 1285294"/>
              <a:gd name="connsiteX9" fmla="*/ 133732 w 860380"/>
              <a:gd name="connsiteY9" fmla="*/ 1026867 h 1285294"/>
              <a:gd name="connsiteX10" fmla="*/ 126588 w 860380"/>
              <a:gd name="connsiteY10" fmla="*/ 612244 h 1285294"/>
              <a:gd name="connsiteX11" fmla="*/ 6097 w 860380"/>
              <a:gd name="connsiteY11" fmla="*/ 679490 h 1285294"/>
              <a:gd name="connsiteX0" fmla="*/ 6097 w 881639"/>
              <a:gd name="connsiteY0" fmla="*/ 679490 h 1286194"/>
              <a:gd name="connsiteX1" fmla="*/ 112491 w 881639"/>
              <a:gd name="connsiteY1" fmla="*/ 477560 h 1286194"/>
              <a:gd name="connsiteX2" fmla="*/ 94775 w 881639"/>
              <a:gd name="connsiteY2" fmla="*/ 165616 h 1286194"/>
              <a:gd name="connsiteX3" fmla="*/ 229458 w 881639"/>
              <a:gd name="connsiteY3" fmla="*/ 20360 h 1286194"/>
              <a:gd name="connsiteX4" fmla="*/ 580264 w 881639"/>
              <a:gd name="connsiteY4" fmla="*/ 9692 h 1286194"/>
              <a:gd name="connsiteX5" fmla="*/ 730442 w 881639"/>
              <a:gd name="connsiteY5" fmla="*/ 165383 h 1286194"/>
              <a:gd name="connsiteX6" fmla="*/ 873260 w 881639"/>
              <a:gd name="connsiteY6" fmla="*/ 958078 h 1286194"/>
              <a:gd name="connsiteX7" fmla="*/ 797210 w 881639"/>
              <a:gd name="connsiteY7" fmla="*/ 1242327 h 1286194"/>
              <a:gd name="connsiteX8" fmla="*/ 248636 w 881639"/>
              <a:gd name="connsiteY8" fmla="*/ 1263375 h 1286194"/>
              <a:gd name="connsiteX9" fmla="*/ 133732 w 881639"/>
              <a:gd name="connsiteY9" fmla="*/ 1026867 h 1286194"/>
              <a:gd name="connsiteX10" fmla="*/ 126588 w 881639"/>
              <a:gd name="connsiteY10" fmla="*/ 612244 h 1286194"/>
              <a:gd name="connsiteX11" fmla="*/ 6097 w 881639"/>
              <a:gd name="connsiteY11" fmla="*/ 679490 h 1286194"/>
              <a:gd name="connsiteX0" fmla="*/ 6216 w 881758"/>
              <a:gd name="connsiteY0" fmla="*/ 679490 h 1286194"/>
              <a:gd name="connsiteX1" fmla="*/ 110067 w 881758"/>
              <a:gd name="connsiteY1" fmla="*/ 369894 h 1286194"/>
              <a:gd name="connsiteX2" fmla="*/ 94894 w 881758"/>
              <a:gd name="connsiteY2" fmla="*/ 165616 h 1286194"/>
              <a:gd name="connsiteX3" fmla="*/ 229577 w 881758"/>
              <a:gd name="connsiteY3" fmla="*/ 20360 h 1286194"/>
              <a:gd name="connsiteX4" fmla="*/ 580383 w 881758"/>
              <a:gd name="connsiteY4" fmla="*/ 9692 h 1286194"/>
              <a:gd name="connsiteX5" fmla="*/ 730561 w 881758"/>
              <a:gd name="connsiteY5" fmla="*/ 165383 h 1286194"/>
              <a:gd name="connsiteX6" fmla="*/ 873379 w 881758"/>
              <a:gd name="connsiteY6" fmla="*/ 958078 h 1286194"/>
              <a:gd name="connsiteX7" fmla="*/ 797329 w 881758"/>
              <a:gd name="connsiteY7" fmla="*/ 1242327 h 1286194"/>
              <a:gd name="connsiteX8" fmla="*/ 248755 w 881758"/>
              <a:gd name="connsiteY8" fmla="*/ 1263375 h 1286194"/>
              <a:gd name="connsiteX9" fmla="*/ 133851 w 881758"/>
              <a:gd name="connsiteY9" fmla="*/ 1026867 h 1286194"/>
              <a:gd name="connsiteX10" fmla="*/ 126707 w 881758"/>
              <a:gd name="connsiteY10" fmla="*/ 612244 h 1286194"/>
              <a:gd name="connsiteX11" fmla="*/ 6216 w 881758"/>
              <a:gd name="connsiteY11" fmla="*/ 679490 h 1286194"/>
              <a:gd name="connsiteX0" fmla="*/ 6216 w 881758"/>
              <a:gd name="connsiteY0" fmla="*/ 679490 h 1286194"/>
              <a:gd name="connsiteX1" fmla="*/ 110067 w 881758"/>
              <a:gd name="connsiteY1" fmla="*/ 369894 h 1286194"/>
              <a:gd name="connsiteX2" fmla="*/ 94894 w 881758"/>
              <a:gd name="connsiteY2" fmla="*/ 165616 h 1286194"/>
              <a:gd name="connsiteX3" fmla="*/ 229577 w 881758"/>
              <a:gd name="connsiteY3" fmla="*/ 20360 h 1286194"/>
              <a:gd name="connsiteX4" fmla="*/ 580383 w 881758"/>
              <a:gd name="connsiteY4" fmla="*/ 9692 h 1286194"/>
              <a:gd name="connsiteX5" fmla="*/ 730561 w 881758"/>
              <a:gd name="connsiteY5" fmla="*/ 165383 h 1286194"/>
              <a:gd name="connsiteX6" fmla="*/ 873379 w 881758"/>
              <a:gd name="connsiteY6" fmla="*/ 958078 h 1286194"/>
              <a:gd name="connsiteX7" fmla="*/ 797329 w 881758"/>
              <a:gd name="connsiteY7" fmla="*/ 1242327 h 1286194"/>
              <a:gd name="connsiteX8" fmla="*/ 248755 w 881758"/>
              <a:gd name="connsiteY8" fmla="*/ 1263375 h 1286194"/>
              <a:gd name="connsiteX9" fmla="*/ 133851 w 881758"/>
              <a:gd name="connsiteY9" fmla="*/ 1026867 h 1286194"/>
              <a:gd name="connsiteX10" fmla="*/ 138858 w 881758"/>
              <a:gd name="connsiteY10" fmla="*/ 503910 h 1286194"/>
              <a:gd name="connsiteX11" fmla="*/ 6216 w 881758"/>
              <a:gd name="connsiteY11" fmla="*/ 679490 h 1286194"/>
              <a:gd name="connsiteX0" fmla="*/ 6961 w 868563"/>
              <a:gd name="connsiteY0" fmla="*/ 538413 h 1286194"/>
              <a:gd name="connsiteX1" fmla="*/ 96872 w 868563"/>
              <a:gd name="connsiteY1" fmla="*/ 369894 h 1286194"/>
              <a:gd name="connsiteX2" fmla="*/ 81699 w 868563"/>
              <a:gd name="connsiteY2" fmla="*/ 165616 h 1286194"/>
              <a:gd name="connsiteX3" fmla="*/ 216382 w 868563"/>
              <a:gd name="connsiteY3" fmla="*/ 20360 h 1286194"/>
              <a:gd name="connsiteX4" fmla="*/ 567188 w 868563"/>
              <a:gd name="connsiteY4" fmla="*/ 9692 h 1286194"/>
              <a:gd name="connsiteX5" fmla="*/ 717366 w 868563"/>
              <a:gd name="connsiteY5" fmla="*/ 165383 h 1286194"/>
              <a:gd name="connsiteX6" fmla="*/ 860184 w 868563"/>
              <a:gd name="connsiteY6" fmla="*/ 958078 h 1286194"/>
              <a:gd name="connsiteX7" fmla="*/ 784134 w 868563"/>
              <a:gd name="connsiteY7" fmla="*/ 1242327 h 1286194"/>
              <a:gd name="connsiteX8" fmla="*/ 235560 w 868563"/>
              <a:gd name="connsiteY8" fmla="*/ 1263375 h 1286194"/>
              <a:gd name="connsiteX9" fmla="*/ 120656 w 868563"/>
              <a:gd name="connsiteY9" fmla="*/ 1026867 h 1286194"/>
              <a:gd name="connsiteX10" fmla="*/ 125663 w 868563"/>
              <a:gd name="connsiteY10" fmla="*/ 503910 h 1286194"/>
              <a:gd name="connsiteX11" fmla="*/ 6961 w 868563"/>
              <a:gd name="connsiteY11" fmla="*/ 538413 h 1286194"/>
              <a:gd name="connsiteX0" fmla="*/ 6961 w 867791"/>
              <a:gd name="connsiteY0" fmla="*/ 538413 h 1312892"/>
              <a:gd name="connsiteX1" fmla="*/ 96872 w 867791"/>
              <a:gd name="connsiteY1" fmla="*/ 369894 h 1312892"/>
              <a:gd name="connsiteX2" fmla="*/ 81699 w 867791"/>
              <a:gd name="connsiteY2" fmla="*/ 165616 h 1312892"/>
              <a:gd name="connsiteX3" fmla="*/ 216382 w 867791"/>
              <a:gd name="connsiteY3" fmla="*/ 20360 h 1312892"/>
              <a:gd name="connsiteX4" fmla="*/ 567188 w 867791"/>
              <a:gd name="connsiteY4" fmla="*/ 9692 h 1312892"/>
              <a:gd name="connsiteX5" fmla="*/ 717366 w 867791"/>
              <a:gd name="connsiteY5" fmla="*/ 165383 h 1312892"/>
              <a:gd name="connsiteX6" fmla="*/ 860184 w 867791"/>
              <a:gd name="connsiteY6" fmla="*/ 958078 h 1312892"/>
              <a:gd name="connsiteX7" fmla="*/ 784134 w 867791"/>
              <a:gd name="connsiteY7" fmla="*/ 1242327 h 1312892"/>
              <a:gd name="connsiteX8" fmla="*/ 256000 w 867791"/>
              <a:gd name="connsiteY8" fmla="*/ 1298372 h 1312892"/>
              <a:gd name="connsiteX9" fmla="*/ 120656 w 867791"/>
              <a:gd name="connsiteY9" fmla="*/ 1026867 h 1312892"/>
              <a:gd name="connsiteX10" fmla="*/ 125663 w 867791"/>
              <a:gd name="connsiteY10" fmla="*/ 503910 h 1312892"/>
              <a:gd name="connsiteX11" fmla="*/ 6961 w 867791"/>
              <a:gd name="connsiteY11" fmla="*/ 538413 h 1312892"/>
              <a:gd name="connsiteX0" fmla="*/ 6961 w 867791"/>
              <a:gd name="connsiteY0" fmla="*/ 538413 h 1313923"/>
              <a:gd name="connsiteX1" fmla="*/ 96872 w 867791"/>
              <a:gd name="connsiteY1" fmla="*/ 369894 h 1313923"/>
              <a:gd name="connsiteX2" fmla="*/ 81699 w 867791"/>
              <a:gd name="connsiteY2" fmla="*/ 165616 h 1313923"/>
              <a:gd name="connsiteX3" fmla="*/ 216382 w 867791"/>
              <a:gd name="connsiteY3" fmla="*/ 20360 h 1313923"/>
              <a:gd name="connsiteX4" fmla="*/ 567188 w 867791"/>
              <a:gd name="connsiteY4" fmla="*/ 9692 h 1313923"/>
              <a:gd name="connsiteX5" fmla="*/ 717366 w 867791"/>
              <a:gd name="connsiteY5" fmla="*/ 165383 h 1313923"/>
              <a:gd name="connsiteX6" fmla="*/ 860184 w 867791"/>
              <a:gd name="connsiteY6" fmla="*/ 958078 h 1313923"/>
              <a:gd name="connsiteX7" fmla="*/ 784134 w 867791"/>
              <a:gd name="connsiteY7" fmla="*/ 1242327 h 1313923"/>
              <a:gd name="connsiteX8" fmla="*/ 256000 w 867791"/>
              <a:gd name="connsiteY8" fmla="*/ 1298372 h 1313923"/>
              <a:gd name="connsiteX9" fmla="*/ 145617 w 867791"/>
              <a:gd name="connsiteY9" fmla="*/ 1012668 h 1313923"/>
              <a:gd name="connsiteX10" fmla="*/ 125663 w 867791"/>
              <a:gd name="connsiteY10" fmla="*/ 503910 h 1313923"/>
              <a:gd name="connsiteX11" fmla="*/ 6961 w 867791"/>
              <a:gd name="connsiteY11" fmla="*/ 538413 h 1313923"/>
              <a:gd name="connsiteX0" fmla="*/ 6961 w 867791"/>
              <a:gd name="connsiteY0" fmla="*/ 538413 h 1310173"/>
              <a:gd name="connsiteX1" fmla="*/ 96872 w 867791"/>
              <a:gd name="connsiteY1" fmla="*/ 369894 h 1310173"/>
              <a:gd name="connsiteX2" fmla="*/ 81699 w 867791"/>
              <a:gd name="connsiteY2" fmla="*/ 165616 h 1310173"/>
              <a:gd name="connsiteX3" fmla="*/ 216382 w 867791"/>
              <a:gd name="connsiteY3" fmla="*/ 20360 h 1310173"/>
              <a:gd name="connsiteX4" fmla="*/ 567188 w 867791"/>
              <a:gd name="connsiteY4" fmla="*/ 9692 h 1310173"/>
              <a:gd name="connsiteX5" fmla="*/ 717366 w 867791"/>
              <a:gd name="connsiteY5" fmla="*/ 165383 h 1310173"/>
              <a:gd name="connsiteX6" fmla="*/ 860184 w 867791"/>
              <a:gd name="connsiteY6" fmla="*/ 958078 h 1310173"/>
              <a:gd name="connsiteX7" fmla="*/ 784134 w 867791"/>
              <a:gd name="connsiteY7" fmla="*/ 1242327 h 1310173"/>
              <a:gd name="connsiteX8" fmla="*/ 256000 w 867791"/>
              <a:gd name="connsiteY8" fmla="*/ 1298372 h 1310173"/>
              <a:gd name="connsiteX9" fmla="*/ 155978 w 867791"/>
              <a:gd name="connsiteY9" fmla="*/ 1064454 h 1310173"/>
              <a:gd name="connsiteX10" fmla="*/ 125663 w 867791"/>
              <a:gd name="connsiteY10" fmla="*/ 503910 h 1310173"/>
              <a:gd name="connsiteX11" fmla="*/ 6961 w 867791"/>
              <a:gd name="connsiteY11" fmla="*/ 538413 h 1310173"/>
              <a:gd name="connsiteX0" fmla="*/ 6961 w 867791"/>
              <a:gd name="connsiteY0" fmla="*/ 538413 h 1309445"/>
              <a:gd name="connsiteX1" fmla="*/ 96872 w 867791"/>
              <a:gd name="connsiteY1" fmla="*/ 369894 h 1309445"/>
              <a:gd name="connsiteX2" fmla="*/ 81699 w 867791"/>
              <a:gd name="connsiteY2" fmla="*/ 165616 h 1309445"/>
              <a:gd name="connsiteX3" fmla="*/ 216382 w 867791"/>
              <a:gd name="connsiteY3" fmla="*/ 20360 h 1309445"/>
              <a:gd name="connsiteX4" fmla="*/ 567188 w 867791"/>
              <a:gd name="connsiteY4" fmla="*/ 9692 h 1309445"/>
              <a:gd name="connsiteX5" fmla="*/ 717366 w 867791"/>
              <a:gd name="connsiteY5" fmla="*/ 165383 h 1309445"/>
              <a:gd name="connsiteX6" fmla="*/ 860184 w 867791"/>
              <a:gd name="connsiteY6" fmla="*/ 958078 h 1309445"/>
              <a:gd name="connsiteX7" fmla="*/ 784134 w 867791"/>
              <a:gd name="connsiteY7" fmla="*/ 1242327 h 1309445"/>
              <a:gd name="connsiteX8" fmla="*/ 256000 w 867791"/>
              <a:gd name="connsiteY8" fmla="*/ 1298372 h 1309445"/>
              <a:gd name="connsiteX9" fmla="*/ 149196 w 867791"/>
              <a:gd name="connsiteY9" fmla="*/ 1074561 h 1309445"/>
              <a:gd name="connsiteX10" fmla="*/ 125663 w 867791"/>
              <a:gd name="connsiteY10" fmla="*/ 503910 h 1309445"/>
              <a:gd name="connsiteX11" fmla="*/ 6961 w 867791"/>
              <a:gd name="connsiteY11" fmla="*/ 538413 h 1309445"/>
              <a:gd name="connsiteX0" fmla="*/ 6961 w 867791"/>
              <a:gd name="connsiteY0" fmla="*/ 538413 h 1309445"/>
              <a:gd name="connsiteX1" fmla="*/ 96872 w 867791"/>
              <a:gd name="connsiteY1" fmla="*/ 369894 h 1309445"/>
              <a:gd name="connsiteX2" fmla="*/ 81699 w 867791"/>
              <a:gd name="connsiteY2" fmla="*/ 165616 h 1309445"/>
              <a:gd name="connsiteX3" fmla="*/ 216382 w 867791"/>
              <a:gd name="connsiteY3" fmla="*/ 20360 h 1309445"/>
              <a:gd name="connsiteX4" fmla="*/ 567188 w 867791"/>
              <a:gd name="connsiteY4" fmla="*/ 9692 h 1309445"/>
              <a:gd name="connsiteX5" fmla="*/ 717366 w 867791"/>
              <a:gd name="connsiteY5" fmla="*/ 165383 h 1309445"/>
              <a:gd name="connsiteX6" fmla="*/ 860184 w 867791"/>
              <a:gd name="connsiteY6" fmla="*/ 958078 h 1309445"/>
              <a:gd name="connsiteX7" fmla="*/ 784134 w 867791"/>
              <a:gd name="connsiteY7" fmla="*/ 1242327 h 1309445"/>
              <a:gd name="connsiteX8" fmla="*/ 256000 w 867791"/>
              <a:gd name="connsiteY8" fmla="*/ 1298372 h 1309445"/>
              <a:gd name="connsiteX9" fmla="*/ 149196 w 867791"/>
              <a:gd name="connsiteY9" fmla="*/ 1074561 h 1309445"/>
              <a:gd name="connsiteX10" fmla="*/ 125663 w 867791"/>
              <a:gd name="connsiteY10" fmla="*/ 503910 h 1309445"/>
              <a:gd name="connsiteX11" fmla="*/ 6961 w 867791"/>
              <a:gd name="connsiteY11" fmla="*/ 538413 h 1309445"/>
              <a:gd name="connsiteX0" fmla="*/ 6961 w 867791"/>
              <a:gd name="connsiteY0" fmla="*/ 538413 h 1309445"/>
              <a:gd name="connsiteX1" fmla="*/ 96872 w 867791"/>
              <a:gd name="connsiteY1" fmla="*/ 369894 h 1309445"/>
              <a:gd name="connsiteX2" fmla="*/ 81699 w 867791"/>
              <a:gd name="connsiteY2" fmla="*/ 165616 h 1309445"/>
              <a:gd name="connsiteX3" fmla="*/ 216382 w 867791"/>
              <a:gd name="connsiteY3" fmla="*/ 20360 h 1309445"/>
              <a:gd name="connsiteX4" fmla="*/ 567188 w 867791"/>
              <a:gd name="connsiteY4" fmla="*/ 9692 h 1309445"/>
              <a:gd name="connsiteX5" fmla="*/ 717366 w 867791"/>
              <a:gd name="connsiteY5" fmla="*/ 165383 h 1309445"/>
              <a:gd name="connsiteX6" fmla="*/ 860184 w 867791"/>
              <a:gd name="connsiteY6" fmla="*/ 958078 h 1309445"/>
              <a:gd name="connsiteX7" fmla="*/ 784134 w 867791"/>
              <a:gd name="connsiteY7" fmla="*/ 1242327 h 1309445"/>
              <a:gd name="connsiteX8" fmla="*/ 256000 w 867791"/>
              <a:gd name="connsiteY8" fmla="*/ 1298372 h 1309445"/>
              <a:gd name="connsiteX9" fmla="*/ 149196 w 867791"/>
              <a:gd name="connsiteY9" fmla="*/ 1074561 h 1309445"/>
              <a:gd name="connsiteX10" fmla="*/ 125663 w 867791"/>
              <a:gd name="connsiteY10" fmla="*/ 503910 h 1309445"/>
              <a:gd name="connsiteX11" fmla="*/ 6961 w 867791"/>
              <a:gd name="connsiteY11" fmla="*/ 538413 h 1309445"/>
              <a:gd name="connsiteX0" fmla="*/ 6961 w 867791"/>
              <a:gd name="connsiteY0" fmla="*/ 538413 h 1306197"/>
              <a:gd name="connsiteX1" fmla="*/ 96872 w 867791"/>
              <a:gd name="connsiteY1" fmla="*/ 369894 h 1306197"/>
              <a:gd name="connsiteX2" fmla="*/ 81699 w 867791"/>
              <a:gd name="connsiteY2" fmla="*/ 165616 h 1306197"/>
              <a:gd name="connsiteX3" fmla="*/ 216382 w 867791"/>
              <a:gd name="connsiteY3" fmla="*/ 20360 h 1306197"/>
              <a:gd name="connsiteX4" fmla="*/ 567188 w 867791"/>
              <a:gd name="connsiteY4" fmla="*/ 9692 h 1306197"/>
              <a:gd name="connsiteX5" fmla="*/ 717366 w 867791"/>
              <a:gd name="connsiteY5" fmla="*/ 165383 h 1306197"/>
              <a:gd name="connsiteX6" fmla="*/ 860184 w 867791"/>
              <a:gd name="connsiteY6" fmla="*/ 958078 h 1306197"/>
              <a:gd name="connsiteX7" fmla="*/ 784134 w 867791"/>
              <a:gd name="connsiteY7" fmla="*/ 1242327 h 1306197"/>
              <a:gd name="connsiteX8" fmla="*/ 256000 w 867791"/>
              <a:gd name="connsiteY8" fmla="*/ 1298372 h 1306197"/>
              <a:gd name="connsiteX9" fmla="*/ 155507 w 867791"/>
              <a:gd name="connsiteY9" fmla="*/ 1120000 h 1306197"/>
              <a:gd name="connsiteX10" fmla="*/ 125663 w 867791"/>
              <a:gd name="connsiteY10" fmla="*/ 503910 h 1306197"/>
              <a:gd name="connsiteX11" fmla="*/ 6961 w 867791"/>
              <a:gd name="connsiteY11" fmla="*/ 538413 h 1306197"/>
              <a:gd name="connsiteX0" fmla="*/ 6961 w 867791"/>
              <a:gd name="connsiteY0" fmla="*/ 541531 h 1309315"/>
              <a:gd name="connsiteX1" fmla="*/ 96872 w 867791"/>
              <a:gd name="connsiteY1" fmla="*/ 373012 h 1309315"/>
              <a:gd name="connsiteX2" fmla="*/ 80003 w 867791"/>
              <a:gd name="connsiteY2" fmla="*/ 139416 h 1309315"/>
              <a:gd name="connsiteX3" fmla="*/ 216382 w 867791"/>
              <a:gd name="connsiteY3" fmla="*/ 23478 h 1309315"/>
              <a:gd name="connsiteX4" fmla="*/ 567188 w 867791"/>
              <a:gd name="connsiteY4" fmla="*/ 12810 h 1309315"/>
              <a:gd name="connsiteX5" fmla="*/ 717366 w 867791"/>
              <a:gd name="connsiteY5" fmla="*/ 168501 h 1309315"/>
              <a:gd name="connsiteX6" fmla="*/ 860184 w 867791"/>
              <a:gd name="connsiteY6" fmla="*/ 961196 h 1309315"/>
              <a:gd name="connsiteX7" fmla="*/ 784134 w 867791"/>
              <a:gd name="connsiteY7" fmla="*/ 1245445 h 1309315"/>
              <a:gd name="connsiteX8" fmla="*/ 256000 w 867791"/>
              <a:gd name="connsiteY8" fmla="*/ 1301490 h 1309315"/>
              <a:gd name="connsiteX9" fmla="*/ 155507 w 867791"/>
              <a:gd name="connsiteY9" fmla="*/ 1123118 h 1309315"/>
              <a:gd name="connsiteX10" fmla="*/ 125663 w 867791"/>
              <a:gd name="connsiteY10" fmla="*/ 507028 h 1309315"/>
              <a:gd name="connsiteX11" fmla="*/ 6961 w 867791"/>
              <a:gd name="connsiteY11" fmla="*/ 541531 h 1309315"/>
              <a:gd name="connsiteX0" fmla="*/ 6961 w 867791"/>
              <a:gd name="connsiteY0" fmla="*/ 541531 h 1309315"/>
              <a:gd name="connsiteX1" fmla="*/ 96872 w 867791"/>
              <a:gd name="connsiteY1" fmla="*/ 373012 h 1309315"/>
              <a:gd name="connsiteX2" fmla="*/ 80003 w 867791"/>
              <a:gd name="connsiteY2" fmla="*/ 139416 h 1309315"/>
              <a:gd name="connsiteX3" fmla="*/ 216382 w 867791"/>
              <a:gd name="connsiteY3" fmla="*/ 23478 h 1309315"/>
              <a:gd name="connsiteX4" fmla="*/ 567188 w 867791"/>
              <a:gd name="connsiteY4" fmla="*/ 12810 h 1309315"/>
              <a:gd name="connsiteX5" fmla="*/ 717366 w 867791"/>
              <a:gd name="connsiteY5" fmla="*/ 168501 h 1309315"/>
              <a:gd name="connsiteX6" fmla="*/ 860184 w 867791"/>
              <a:gd name="connsiteY6" fmla="*/ 961196 h 1309315"/>
              <a:gd name="connsiteX7" fmla="*/ 784134 w 867791"/>
              <a:gd name="connsiteY7" fmla="*/ 1245445 h 1309315"/>
              <a:gd name="connsiteX8" fmla="*/ 256000 w 867791"/>
              <a:gd name="connsiteY8" fmla="*/ 1301490 h 1309315"/>
              <a:gd name="connsiteX9" fmla="*/ 155507 w 867791"/>
              <a:gd name="connsiteY9" fmla="*/ 1123118 h 1309315"/>
              <a:gd name="connsiteX10" fmla="*/ 125663 w 867791"/>
              <a:gd name="connsiteY10" fmla="*/ 507028 h 1309315"/>
              <a:gd name="connsiteX11" fmla="*/ 6961 w 867791"/>
              <a:gd name="connsiteY11" fmla="*/ 541531 h 1309315"/>
              <a:gd name="connsiteX0" fmla="*/ 6961 w 867791"/>
              <a:gd name="connsiteY0" fmla="*/ 539700 h 1307484"/>
              <a:gd name="connsiteX1" fmla="*/ 96872 w 867791"/>
              <a:gd name="connsiteY1" fmla="*/ 371181 h 1307484"/>
              <a:gd name="connsiteX2" fmla="*/ 77366 w 867791"/>
              <a:gd name="connsiteY2" fmla="*/ 91980 h 1307484"/>
              <a:gd name="connsiteX3" fmla="*/ 216382 w 867791"/>
              <a:gd name="connsiteY3" fmla="*/ 21647 h 1307484"/>
              <a:gd name="connsiteX4" fmla="*/ 567188 w 867791"/>
              <a:gd name="connsiteY4" fmla="*/ 10979 h 1307484"/>
              <a:gd name="connsiteX5" fmla="*/ 717366 w 867791"/>
              <a:gd name="connsiteY5" fmla="*/ 166670 h 1307484"/>
              <a:gd name="connsiteX6" fmla="*/ 860184 w 867791"/>
              <a:gd name="connsiteY6" fmla="*/ 959365 h 1307484"/>
              <a:gd name="connsiteX7" fmla="*/ 784134 w 867791"/>
              <a:gd name="connsiteY7" fmla="*/ 1243614 h 1307484"/>
              <a:gd name="connsiteX8" fmla="*/ 256000 w 867791"/>
              <a:gd name="connsiteY8" fmla="*/ 1299659 h 1307484"/>
              <a:gd name="connsiteX9" fmla="*/ 155507 w 867791"/>
              <a:gd name="connsiteY9" fmla="*/ 1121287 h 1307484"/>
              <a:gd name="connsiteX10" fmla="*/ 125663 w 867791"/>
              <a:gd name="connsiteY10" fmla="*/ 505197 h 1307484"/>
              <a:gd name="connsiteX11" fmla="*/ 6961 w 867791"/>
              <a:gd name="connsiteY11" fmla="*/ 539700 h 1307484"/>
              <a:gd name="connsiteX0" fmla="*/ 6961 w 867791"/>
              <a:gd name="connsiteY0" fmla="*/ 550995 h 1318779"/>
              <a:gd name="connsiteX1" fmla="*/ 96872 w 867791"/>
              <a:gd name="connsiteY1" fmla="*/ 382476 h 1318779"/>
              <a:gd name="connsiteX2" fmla="*/ 77366 w 867791"/>
              <a:gd name="connsiteY2" fmla="*/ 103275 h 1318779"/>
              <a:gd name="connsiteX3" fmla="*/ 229757 w 867791"/>
              <a:gd name="connsiteY3" fmla="*/ 9471 h 1318779"/>
              <a:gd name="connsiteX4" fmla="*/ 567188 w 867791"/>
              <a:gd name="connsiteY4" fmla="*/ 22274 h 1318779"/>
              <a:gd name="connsiteX5" fmla="*/ 717366 w 867791"/>
              <a:gd name="connsiteY5" fmla="*/ 177965 h 1318779"/>
              <a:gd name="connsiteX6" fmla="*/ 860184 w 867791"/>
              <a:gd name="connsiteY6" fmla="*/ 970660 h 1318779"/>
              <a:gd name="connsiteX7" fmla="*/ 784134 w 867791"/>
              <a:gd name="connsiteY7" fmla="*/ 1254909 h 1318779"/>
              <a:gd name="connsiteX8" fmla="*/ 256000 w 867791"/>
              <a:gd name="connsiteY8" fmla="*/ 1310954 h 1318779"/>
              <a:gd name="connsiteX9" fmla="*/ 155507 w 867791"/>
              <a:gd name="connsiteY9" fmla="*/ 1132582 h 1318779"/>
              <a:gd name="connsiteX10" fmla="*/ 125663 w 867791"/>
              <a:gd name="connsiteY10" fmla="*/ 516492 h 1318779"/>
              <a:gd name="connsiteX11" fmla="*/ 6961 w 867791"/>
              <a:gd name="connsiteY11" fmla="*/ 550995 h 1318779"/>
              <a:gd name="connsiteX0" fmla="*/ 6961 w 867791"/>
              <a:gd name="connsiteY0" fmla="*/ 560584 h 1328368"/>
              <a:gd name="connsiteX1" fmla="*/ 96872 w 867791"/>
              <a:gd name="connsiteY1" fmla="*/ 392065 h 1328368"/>
              <a:gd name="connsiteX2" fmla="*/ 77366 w 867791"/>
              <a:gd name="connsiteY2" fmla="*/ 112864 h 1328368"/>
              <a:gd name="connsiteX3" fmla="*/ 229757 w 867791"/>
              <a:gd name="connsiteY3" fmla="*/ 19060 h 1328368"/>
              <a:gd name="connsiteX4" fmla="*/ 566246 w 867791"/>
              <a:gd name="connsiteY4" fmla="*/ 15575 h 1328368"/>
              <a:gd name="connsiteX5" fmla="*/ 717366 w 867791"/>
              <a:gd name="connsiteY5" fmla="*/ 187554 h 1328368"/>
              <a:gd name="connsiteX6" fmla="*/ 860184 w 867791"/>
              <a:gd name="connsiteY6" fmla="*/ 980249 h 1328368"/>
              <a:gd name="connsiteX7" fmla="*/ 784134 w 867791"/>
              <a:gd name="connsiteY7" fmla="*/ 1264498 h 1328368"/>
              <a:gd name="connsiteX8" fmla="*/ 256000 w 867791"/>
              <a:gd name="connsiteY8" fmla="*/ 1320543 h 1328368"/>
              <a:gd name="connsiteX9" fmla="*/ 155507 w 867791"/>
              <a:gd name="connsiteY9" fmla="*/ 1142171 h 1328368"/>
              <a:gd name="connsiteX10" fmla="*/ 125663 w 867791"/>
              <a:gd name="connsiteY10" fmla="*/ 526081 h 1328368"/>
              <a:gd name="connsiteX11" fmla="*/ 6961 w 867791"/>
              <a:gd name="connsiteY11" fmla="*/ 560584 h 1328368"/>
              <a:gd name="connsiteX0" fmla="*/ 6961 w 865870"/>
              <a:gd name="connsiteY0" fmla="*/ 560584 h 1328871"/>
              <a:gd name="connsiteX1" fmla="*/ 96872 w 865870"/>
              <a:gd name="connsiteY1" fmla="*/ 392065 h 1328871"/>
              <a:gd name="connsiteX2" fmla="*/ 77366 w 865870"/>
              <a:gd name="connsiteY2" fmla="*/ 112864 h 1328871"/>
              <a:gd name="connsiteX3" fmla="*/ 229757 w 865870"/>
              <a:gd name="connsiteY3" fmla="*/ 19060 h 1328871"/>
              <a:gd name="connsiteX4" fmla="*/ 566246 w 865870"/>
              <a:gd name="connsiteY4" fmla="*/ 15575 h 1328871"/>
              <a:gd name="connsiteX5" fmla="*/ 717366 w 865870"/>
              <a:gd name="connsiteY5" fmla="*/ 187554 h 1328871"/>
              <a:gd name="connsiteX6" fmla="*/ 860184 w 865870"/>
              <a:gd name="connsiteY6" fmla="*/ 980249 h 1328871"/>
              <a:gd name="connsiteX7" fmla="*/ 784134 w 865870"/>
              <a:gd name="connsiteY7" fmla="*/ 1264498 h 1328871"/>
              <a:gd name="connsiteX8" fmla="*/ 314963 w 865870"/>
              <a:gd name="connsiteY8" fmla="*/ 1321127 h 1328871"/>
              <a:gd name="connsiteX9" fmla="*/ 155507 w 865870"/>
              <a:gd name="connsiteY9" fmla="*/ 1142171 h 1328871"/>
              <a:gd name="connsiteX10" fmla="*/ 125663 w 865870"/>
              <a:gd name="connsiteY10" fmla="*/ 526081 h 1328871"/>
              <a:gd name="connsiteX11" fmla="*/ 6961 w 865870"/>
              <a:gd name="connsiteY11" fmla="*/ 560584 h 1328871"/>
              <a:gd name="connsiteX0" fmla="*/ 6961 w 865870"/>
              <a:gd name="connsiteY0" fmla="*/ 560584 h 1328712"/>
              <a:gd name="connsiteX1" fmla="*/ 96872 w 865870"/>
              <a:gd name="connsiteY1" fmla="*/ 392065 h 1328712"/>
              <a:gd name="connsiteX2" fmla="*/ 77366 w 865870"/>
              <a:gd name="connsiteY2" fmla="*/ 112864 h 1328712"/>
              <a:gd name="connsiteX3" fmla="*/ 229757 w 865870"/>
              <a:gd name="connsiteY3" fmla="*/ 19060 h 1328712"/>
              <a:gd name="connsiteX4" fmla="*/ 566246 w 865870"/>
              <a:gd name="connsiteY4" fmla="*/ 15575 h 1328712"/>
              <a:gd name="connsiteX5" fmla="*/ 717366 w 865870"/>
              <a:gd name="connsiteY5" fmla="*/ 187554 h 1328712"/>
              <a:gd name="connsiteX6" fmla="*/ 860184 w 865870"/>
              <a:gd name="connsiteY6" fmla="*/ 980249 h 1328712"/>
              <a:gd name="connsiteX7" fmla="*/ 784134 w 865870"/>
              <a:gd name="connsiteY7" fmla="*/ 1264498 h 1328712"/>
              <a:gd name="connsiteX8" fmla="*/ 314963 w 865870"/>
              <a:gd name="connsiteY8" fmla="*/ 1321127 h 1328712"/>
              <a:gd name="connsiteX9" fmla="*/ 177736 w 865870"/>
              <a:gd name="connsiteY9" fmla="*/ 1144426 h 1328712"/>
              <a:gd name="connsiteX10" fmla="*/ 125663 w 865870"/>
              <a:gd name="connsiteY10" fmla="*/ 526081 h 1328712"/>
              <a:gd name="connsiteX11" fmla="*/ 6961 w 865870"/>
              <a:gd name="connsiteY11" fmla="*/ 560584 h 1328712"/>
              <a:gd name="connsiteX0" fmla="*/ 6961 w 864913"/>
              <a:gd name="connsiteY0" fmla="*/ 560584 h 1327274"/>
              <a:gd name="connsiteX1" fmla="*/ 96872 w 864913"/>
              <a:gd name="connsiteY1" fmla="*/ 392065 h 1327274"/>
              <a:gd name="connsiteX2" fmla="*/ 77366 w 864913"/>
              <a:gd name="connsiteY2" fmla="*/ 112864 h 1327274"/>
              <a:gd name="connsiteX3" fmla="*/ 229757 w 864913"/>
              <a:gd name="connsiteY3" fmla="*/ 19060 h 1327274"/>
              <a:gd name="connsiteX4" fmla="*/ 566246 w 864913"/>
              <a:gd name="connsiteY4" fmla="*/ 15575 h 1327274"/>
              <a:gd name="connsiteX5" fmla="*/ 717366 w 864913"/>
              <a:gd name="connsiteY5" fmla="*/ 187554 h 1327274"/>
              <a:gd name="connsiteX6" fmla="*/ 860184 w 864913"/>
              <a:gd name="connsiteY6" fmla="*/ 980249 h 1327274"/>
              <a:gd name="connsiteX7" fmla="*/ 784134 w 864913"/>
              <a:gd name="connsiteY7" fmla="*/ 1264498 h 1327274"/>
              <a:gd name="connsiteX8" fmla="*/ 351698 w 864913"/>
              <a:gd name="connsiteY8" fmla="*/ 1319456 h 1327274"/>
              <a:gd name="connsiteX9" fmla="*/ 177736 w 864913"/>
              <a:gd name="connsiteY9" fmla="*/ 1144426 h 1327274"/>
              <a:gd name="connsiteX10" fmla="*/ 125663 w 864913"/>
              <a:gd name="connsiteY10" fmla="*/ 526081 h 1327274"/>
              <a:gd name="connsiteX11" fmla="*/ 6961 w 864913"/>
              <a:gd name="connsiteY11" fmla="*/ 560584 h 1327274"/>
              <a:gd name="connsiteX0" fmla="*/ 6961 w 878410"/>
              <a:gd name="connsiteY0" fmla="*/ 560584 h 1325203"/>
              <a:gd name="connsiteX1" fmla="*/ 96872 w 878410"/>
              <a:gd name="connsiteY1" fmla="*/ 392065 h 1325203"/>
              <a:gd name="connsiteX2" fmla="*/ 77366 w 878410"/>
              <a:gd name="connsiteY2" fmla="*/ 112864 h 1325203"/>
              <a:gd name="connsiteX3" fmla="*/ 229757 w 878410"/>
              <a:gd name="connsiteY3" fmla="*/ 19060 h 1325203"/>
              <a:gd name="connsiteX4" fmla="*/ 566246 w 878410"/>
              <a:gd name="connsiteY4" fmla="*/ 15575 h 1325203"/>
              <a:gd name="connsiteX5" fmla="*/ 717366 w 878410"/>
              <a:gd name="connsiteY5" fmla="*/ 187554 h 1325203"/>
              <a:gd name="connsiteX6" fmla="*/ 860184 w 878410"/>
              <a:gd name="connsiteY6" fmla="*/ 980249 h 1325203"/>
              <a:gd name="connsiteX7" fmla="*/ 819942 w 878410"/>
              <a:gd name="connsiteY7" fmla="*/ 1254587 h 1325203"/>
              <a:gd name="connsiteX8" fmla="*/ 351698 w 878410"/>
              <a:gd name="connsiteY8" fmla="*/ 1319456 h 1325203"/>
              <a:gd name="connsiteX9" fmla="*/ 177736 w 878410"/>
              <a:gd name="connsiteY9" fmla="*/ 1144426 h 1325203"/>
              <a:gd name="connsiteX10" fmla="*/ 125663 w 878410"/>
              <a:gd name="connsiteY10" fmla="*/ 526081 h 1325203"/>
              <a:gd name="connsiteX11" fmla="*/ 6961 w 878410"/>
              <a:gd name="connsiteY11" fmla="*/ 560584 h 1325203"/>
              <a:gd name="connsiteX0" fmla="*/ 6961 w 879480"/>
              <a:gd name="connsiteY0" fmla="*/ 560584 h 1324478"/>
              <a:gd name="connsiteX1" fmla="*/ 96872 w 879480"/>
              <a:gd name="connsiteY1" fmla="*/ 392065 h 1324478"/>
              <a:gd name="connsiteX2" fmla="*/ 77366 w 879480"/>
              <a:gd name="connsiteY2" fmla="*/ 112864 h 1324478"/>
              <a:gd name="connsiteX3" fmla="*/ 229757 w 879480"/>
              <a:gd name="connsiteY3" fmla="*/ 19060 h 1324478"/>
              <a:gd name="connsiteX4" fmla="*/ 566246 w 879480"/>
              <a:gd name="connsiteY4" fmla="*/ 15575 h 1324478"/>
              <a:gd name="connsiteX5" fmla="*/ 717366 w 879480"/>
              <a:gd name="connsiteY5" fmla="*/ 187554 h 1324478"/>
              <a:gd name="connsiteX6" fmla="*/ 861931 w 879480"/>
              <a:gd name="connsiteY6" fmla="*/ 1026005 h 1324478"/>
              <a:gd name="connsiteX7" fmla="*/ 819942 w 879480"/>
              <a:gd name="connsiteY7" fmla="*/ 1254587 h 1324478"/>
              <a:gd name="connsiteX8" fmla="*/ 351698 w 879480"/>
              <a:gd name="connsiteY8" fmla="*/ 1319456 h 1324478"/>
              <a:gd name="connsiteX9" fmla="*/ 177736 w 879480"/>
              <a:gd name="connsiteY9" fmla="*/ 1144426 h 1324478"/>
              <a:gd name="connsiteX10" fmla="*/ 125663 w 879480"/>
              <a:gd name="connsiteY10" fmla="*/ 526081 h 1324478"/>
              <a:gd name="connsiteX11" fmla="*/ 6961 w 879480"/>
              <a:gd name="connsiteY11" fmla="*/ 560584 h 1324478"/>
              <a:gd name="connsiteX0" fmla="*/ 6961 w 864502"/>
              <a:gd name="connsiteY0" fmla="*/ 560584 h 1326578"/>
              <a:gd name="connsiteX1" fmla="*/ 96872 w 864502"/>
              <a:gd name="connsiteY1" fmla="*/ 392065 h 1326578"/>
              <a:gd name="connsiteX2" fmla="*/ 77366 w 864502"/>
              <a:gd name="connsiteY2" fmla="*/ 112864 h 1326578"/>
              <a:gd name="connsiteX3" fmla="*/ 229757 w 864502"/>
              <a:gd name="connsiteY3" fmla="*/ 19060 h 1326578"/>
              <a:gd name="connsiteX4" fmla="*/ 566246 w 864502"/>
              <a:gd name="connsiteY4" fmla="*/ 15575 h 1326578"/>
              <a:gd name="connsiteX5" fmla="*/ 717366 w 864502"/>
              <a:gd name="connsiteY5" fmla="*/ 187554 h 1326578"/>
              <a:gd name="connsiteX6" fmla="*/ 861931 w 864502"/>
              <a:gd name="connsiteY6" fmla="*/ 1026005 h 1326578"/>
              <a:gd name="connsiteX7" fmla="*/ 773212 w 864502"/>
              <a:gd name="connsiteY7" fmla="*/ 1266151 h 1326578"/>
              <a:gd name="connsiteX8" fmla="*/ 351698 w 864502"/>
              <a:gd name="connsiteY8" fmla="*/ 1319456 h 1326578"/>
              <a:gd name="connsiteX9" fmla="*/ 177736 w 864502"/>
              <a:gd name="connsiteY9" fmla="*/ 1144426 h 1326578"/>
              <a:gd name="connsiteX10" fmla="*/ 125663 w 864502"/>
              <a:gd name="connsiteY10" fmla="*/ 526081 h 1326578"/>
              <a:gd name="connsiteX11" fmla="*/ 6961 w 864502"/>
              <a:gd name="connsiteY11" fmla="*/ 560584 h 1326578"/>
              <a:gd name="connsiteX0" fmla="*/ 6961 w 864110"/>
              <a:gd name="connsiteY0" fmla="*/ 560584 h 1331877"/>
              <a:gd name="connsiteX1" fmla="*/ 96872 w 864110"/>
              <a:gd name="connsiteY1" fmla="*/ 392065 h 1331877"/>
              <a:gd name="connsiteX2" fmla="*/ 77366 w 864110"/>
              <a:gd name="connsiteY2" fmla="*/ 112864 h 1331877"/>
              <a:gd name="connsiteX3" fmla="*/ 229757 w 864110"/>
              <a:gd name="connsiteY3" fmla="*/ 19060 h 1331877"/>
              <a:gd name="connsiteX4" fmla="*/ 566246 w 864110"/>
              <a:gd name="connsiteY4" fmla="*/ 15575 h 1331877"/>
              <a:gd name="connsiteX5" fmla="*/ 717366 w 864110"/>
              <a:gd name="connsiteY5" fmla="*/ 187554 h 1331877"/>
              <a:gd name="connsiteX6" fmla="*/ 861931 w 864110"/>
              <a:gd name="connsiteY6" fmla="*/ 1026005 h 1331877"/>
              <a:gd name="connsiteX7" fmla="*/ 773212 w 864110"/>
              <a:gd name="connsiteY7" fmla="*/ 1266151 h 1331877"/>
              <a:gd name="connsiteX8" fmla="*/ 386884 w 864110"/>
              <a:gd name="connsiteY8" fmla="*/ 1325422 h 1331877"/>
              <a:gd name="connsiteX9" fmla="*/ 177736 w 864110"/>
              <a:gd name="connsiteY9" fmla="*/ 1144426 h 1331877"/>
              <a:gd name="connsiteX10" fmla="*/ 125663 w 864110"/>
              <a:gd name="connsiteY10" fmla="*/ 526081 h 1331877"/>
              <a:gd name="connsiteX11" fmla="*/ 6961 w 864110"/>
              <a:gd name="connsiteY11" fmla="*/ 560584 h 1331877"/>
              <a:gd name="connsiteX0" fmla="*/ 6961 w 864110"/>
              <a:gd name="connsiteY0" fmla="*/ 560584 h 1332354"/>
              <a:gd name="connsiteX1" fmla="*/ 96872 w 864110"/>
              <a:gd name="connsiteY1" fmla="*/ 392065 h 1332354"/>
              <a:gd name="connsiteX2" fmla="*/ 77366 w 864110"/>
              <a:gd name="connsiteY2" fmla="*/ 112864 h 1332354"/>
              <a:gd name="connsiteX3" fmla="*/ 229757 w 864110"/>
              <a:gd name="connsiteY3" fmla="*/ 19060 h 1332354"/>
              <a:gd name="connsiteX4" fmla="*/ 566246 w 864110"/>
              <a:gd name="connsiteY4" fmla="*/ 15575 h 1332354"/>
              <a:gd name="connsiteX5" fmla="*/ 717366 w 864110"/>
              <a:gd name="connsiteY5" fmla="*/ 187554 h 1332354"/>
              <a:gd name="connsiteX6" fmla="*/ 861931 w 864110"/>
              <a:gd name="connsiteY6" fmla="*/ 1026005 h 1332354"/>
              <a:gd name="connsiteX7" fmla="*/ 773212 w 864110"/>
              <a:gd name="connsiteY7" fmla="*/ 1266151 h 1332354"/>
              <a:gd name="connsiteX8" fmla="*/ 386884 w 864110"/>
              <a:gd name="connsiteY8" fmla="*/ 1325422 h 1332354"/>
              <a:gd name="connsiteX9" fmla="*/ 197485 w 864110"/>
              <a:gd name="connsiteY9" fmla="*/ 1137282 h 1332354"/>
              <a:gd name="connsiteX10" fmla="*/ 125663 w 864110"/>
              <a:gd name="connsiteY10" fmla="*/ 526081 h 1332354"/>
              <a:gd name="connsiteX11" fmla="*/ 6961 w 864110"/>
              <a:gd name="connsiteY11" fmla="*/ 560584 h 1332354"/>
              <a:gd name="connsiteX0" fmla="*/ 6961 w 864110"/>
              <a:gd name="connsiteY0" fmla="*/ 560674 h 1332444"/>
              <a:gd name="connsiteX1" fmla="*/ 96872 w 864110"/>
              <a:gd name="connsiteY1" fmla="*/ 392155 h 1332444"/>
              <a:gd name="connsiteX2" fmla="*/ 79552 w 864110"/>
              <a:gd name="connsiteY2" fmla="*/ 114810 h 1332444"/>
              <a:gd name="connsiteX3" fmla="*/ 229757 w 864110"/>
              <a:gd name="connsiteY3" fmla="*/ 19150 h 1332444"/>
              <a:gd name="connsiteX4" fmla="*/ 566246 w 864110"/>
              <a:gd name="connsiteY4" fmla="*/ 15665 h 1332444"/>
              <a:gd name="connsiteX5" fmla="*/ 717366 w 864110"/>
              <a:gd name="connsiteY5" fmla="*/ 187644 h 1332444"/>
              <a:gd name="connsiteX6" fmla="*/ 861931 w 864110"/>
              <a:gd name="connsiteY6" fmla="*/ 1026095 h 1332444"/>
              <a:gd name="connsiteX7" fmla="*/ 773212 w 864110"/>
              <a:gd name="connsiteY7" fmla="*/ 1266241 h 1332444"/>
              <a:gd name="connsiteX8" fmla="*/ 386884 w 864110"/>
              <a:gd name="connsiteY8" fmla="*/ 1325512 h 1332444"/>
              <a:gd name="connsiteX9" fmla="*/ 197485 w 864110"/>
              <a:gd name="connsiteY9" fmla="*/ 1137372 h 1332444"/>
              <a:gd name="connsiteX10" fmla="*/ 125663 w 864110"/>
              <a:gd name="connsiteY10" fmla="*/ 526171 h 1332444"/>
              <a:gd name="connsiteX11" fmla="*/ 6961 w 864110"/>
              <a:gd name="connsiteY11" fmla="*/ 560674 h 1332444"/>
              <a:gd name="connsiteX0" fmla="*/ 8576 w 843625"/>
              <a:gd name="connsiteY0" fmla="*/ 550409 h 1332444"/>
              <a:gd name="connsiteX1" fmla="*/ 76387 w 843625"/>
              <a:gd name="connsiteY1" fmla="*/ 392155 h 1332444"/>
              <a:gd name="connsiteX2" fmla="*/ 59067 w 843625"/>
              <a:gd name="connsiteY2" fmla="*/ 114810 h 1332444"/>
              <a:gd name="connsiteX3" fmla="*/ 209272 w 843625"/>
              <a:gd name="connsiteY3" fmla="*/ 19150 h 1332444"/>
              <a:gd name="connsiteX4" fmla="*/ 545761 w 843625"/>
              <a:gd name="connsiteY4" fmla="*/ 15665 h 1332444"/>
              <a:gd name="connsiteX5" fmla="*/ 696881 w 843625"/>
              <a:gd name="connsiteY5" fmla="*/ 187644 h 1332444"/>
              <a:gd name="connsiteX6" fmla="*/ 841446 w 843625"/>
              <a:gd name="connsiteY6" fmla="*/ 1026095 h 1332444"/>
              <a:gd name="connsiteX7" fmla="*/ 752727 w 843625"/>
              <a:gd name="connsiteY7" fmla="*/ 1266241 h 1332444"/>
              <a:gd name="connsiteX8" fmla="*/ 366399 w 843625"/>
              <a:gd name="connsiteY8" fmla="*/ 1325512 h 1332444"/>
              <a:gd name="connsiteX9" fmla="*/ 177000 w 843625"/>
              <a:gd name="connsiteY9" fmla="*/ 1137372 h 1332444"/>
              <a:gd name="connsiteX10" fmla="*/ 105178 w 843625"/>
              <a:gd name="connsiteY10" fmla="*/ 526171 h 1332444"/>
              <a:gd name="connsiteX11" fmla="*/ 8576 w 843625"/>
              <a:gd name="connsiteY11" fmla="*/ 550409 h 1332444"/>
              <a:gd name="connsiteX0" fmla="*/ 8576 w 843625"/>
              <a:gd name="connsiteY0" fmla="*/ 550409 h 1332444"/>
              <a:gd name="connsiteX1" fmla="*/ 76387 w 843625"/>
              <a:gd name="connsiteY1" fmla="*/ 392155 h 1332444"/>
              <a:gd name="connsiteX2" fmla="*/ 59067 w 843625"/>
              <a:gd name="connsiteY2" fmla="*/ 114810 h 1332444"/>
              <a:gd name="connsiteX3" fmla="*/ 209272 w 843625"/>
              <a:gd name="connsiteY3" fmla="*/ 19150 h 1332444"/>
              <a:gd name="connsiteX4" fmla="*/ 545761 w 843625"/>
              <a:gd name="connsiteY4" fmla="*/ 15665 h 1332444"/>
              <a:gd name="connsiteX5" fmla="*/ 696881 w 843625"/>
              <a:gd name="connsiteY5" fmla="*/ 187644 h 1332444"/>
              <a:gd name="connsiteX6" fmla="*/ 841446 w 843625"/>
              <a:gd name="connsiteY6" fmla="*/ 1026095 h 1332444"/>
              <a:gd name="connsiteX7" fmla="*/ 752727 w 843625"/>
              <a:gd name="connsiteY7" fmla="*/ 1266241 h 1332444"/>
              <a:gd name="connsiteX8" fmla="*/ 366399 w 843625"/>
              <a:gd name="connsiteY8" fmla="*/ 1325512 h 1332444"/>
              <a:gd name="connsiteX9" fmla="*/ 177000 w 843625"/>
              <a:gd name="connsiteY9" fmla="*/ 1137372 h 1332444"/>
              <a:gd name="connsiteX10" fmla="*/ 105178 w 843625"/>
              <a:gd name="connsiteY10" fmla="*/ 526171 h 1332444"/>
              <a:gd name="connsiteX11" fmla="*/ 8576 w 843625"/>
              <a:gd name="connsiteY11" fmla="*/ 550409 h 1332444"/>
              <a:gd name="connsiteX0" fmla="*/ 8576 w 843625"/>
              <a:gd name="connsiteY0" fmla="*/ 550409 h 1332528"/>
              <a:gd name="connsiteX1" fmla="*/ 76387 w 843625"/>
              <a:gd name="connsiteY1" fmla="*/ 392155 h 1332528"/>
              <a:gd name="connsiteX2" fmla="*/ 59067 w 843625"/>
              <a:gd name="connsiteY2" fmla="*/ 114810 h 1332528"/>
              <a:gd name="connsiteX3" fmla="*/ 209272 w 843625"/>
              <a:gd name="connsiteY3" fmla="*/ 19150 h 1332528"/>
              <a:gd name="connsiteX4" fmla="*/ 545761 w 843625"/>
              <a:gd name="connsiteY4" fmla="*/ 15665 h 1332528"/>
              <a:gd name="connsiteX5" fmla="*/ 696881 w 843625"/>
              <a:gd name="connsiteY5" fmla="*/ 187644 h 1332528"/>
              <a:gd name="connsiteX6" fmla="*/ 841446 w 843625"/>
              <a:gd name="connsiteY6" fmla="*/ 1026095 h 1332528"/>
              <a:gd name="connsiteX7" fmla="*/ 752727 w 843625"/>
              <a:gd name="connsiteY7" fmla="*/ 1266241 h 1332528"/>
              <a:gd name="connsiteX8" fmla="*/ 366399 w 843625"/>
              <a:gd name="connsiteY8" fmla="*/ 1325512 h 1332528"/>
              <a:gd name="connsiteX9" fmla="*/ 184643 w 843625"/>
              <a:gd name="connsiteY9" fmla="*/ 1136120 h 1332528"/>
              <a:gd name="connsiteX10" fmla="*/ 105178 w 843625"/>
              <a:gd name="connsiteY10" fmla="*/ 526171 h 1332528"/>
              <a:gd name="connsiteX11" fmla="*/ 8576 w 843625"/>
              <a:gd name="connsiteY11" fmla="*/ 550409 h 1332528"/>
              <a:gd name="connsiteX0" fmla="*/ 8576 w 843404"/>
              <a:gd name="connsiteY0" fmla="*/ 550409 h 1327013"/>
              <a:gd name="connsiteX1" fmla="*/ 76387 w 843404"/>
              <a:gd name="connsiteY1" fmla="*/ 392155 h 1327013"/>
              <a:gd name="connsiteX2" fmla="*/ 59067 w 843404"/>
              <a:gd name="connsiteY2" fmla="*/ 114810 h 1327013"/>
              <a:gd name="connsiteX3" fmla="*/ 209272 w 843404"/>
              <a:gd name="connsiteY3" fmla="*/ 19150 h 1327013"/>
              <a:gd name="connsiteX4" fmla="*/ 545761 w 843404"/>
              <a:gd name="connsiteY4" fmla="*/ 15665 h 1327013"/>
              <a:gd name="connsiteX5" fmla="*/ 696881 w 843404"/>
              <a:gd name="connsiteY5" fmla="*/ 187644 h 1327013"/>
              <a:gd name="connsiteX6" fmla="*/ 841446 w 843404"/>
              <a:gd name="connsiteY6" fmla="*/ 1026095 h 1327013"/>
              <a:gd name="connsiteX7" fmla="*/ 752727 w 843404"/>
              <a:gd name="connsiteY7" fmla="*/ 1266241 h 1327013"/>
              <a:gd name="connsiteX8" fmla="*/ 390961 w 843404"/>
              <a:gd name="connsiteY8" fmla="*/ 1319274 h 1327013"/>
              <a:gd name="connsiteX9" fmla="*/ 184643 w 843404"/>
              <a:gd name="connsiteY9" fmla="*/ 1136120 h 1327013"/>
              <a:gd name="connsiteX10" fmla="*/ 105178 w 843404"/>
              <a:gd name="connsiteY10" fmla="*/ 526171 h 1327013"/>
              <a:gd name="connsiteX11" fmla="*/ 8576 w 843404"/>
              <a:gd name="connsiteY11" fmla="*/ 550409 h 1327013"/>
              <a:gd name="connsiteX0" fmla="*/ 8576 w 843404"/>
              <a:gd name="connsiteY0" fmla="*/ 567995 h 1344599"/>
              <a:gd name="connsiteX1" fmla="*/ 76387 w 843404"/>
              <a:gd name="connsiteY1" fmla="*/ 409741 h 1344599"/>
              <a:gd name="connsiteX2" fmla="*/ 59067 w 843404"/>
              <a:gd name="connsiteY2" fmla="*/ 132396 h 1344599"/>
              <a:gd name="connsiteX3" fmla="*/ 262200 w 843404"/>
              <a:gd name="connsiteY3" fmla="*/ 8133 h 1344599"/>
              <a:gd name="connsiteX4" fmla="*/ 545761 w 843404"/>
              <a:gd name="connsiteY4" fmla="*/ 33251 h 1344599"/>
              <a:gd name="connsiteX5" fmla="*/ 696881 w 843404"/>
              <a:gd name="connsiteY5" fmla="*/ 205230 h 1344599"/>
              <a:gd name="connsiteX6" fmla="*/ 841446 w 843404"/>
              <a:gd name="connsiteY6" fmla="*/ 1043681 h 1344599"/>
              <a:gd name="connsiteX7" fmla="*/ 752727 w 843404"/>
              <a:gd name="connsiteY7" fmla="*/ 1283827 h 1344599"/>
              <a:gd name="connsiteX8" fmla="*/ 390961 w 843404"/>
              <a:gd name="connsiteY8" fmla="*/ 1336860 h 1344599"/>
              <a:gd name="connsiteX9" fmla="*/ 184643 w 843404"/>
              <a:gd name="connsiteY9" fmla="*/ 1153706 h 1344599"/>
              <a:gd name="connsiteX10" fmla="*/ 105178 w 843404"/>
              <a:gd name="connsiteY10" fmla="*/ 543757 h 1344599"/>
              <a:gd name="connsiteX11" fmla="*/ 8576 w 843404"/>
              <a:gd name="connsiteY11" fmla="*/ 567995 h 1344599"/>
              <a:gd name="connsiteX0" fmla="*/ 8576 w 843404"/>
              <a:gd name="connsiteY0" fmla="*/ 567509 h 1344113"/>
              <a:gd name="connsiteX1" fmla="*/ 76387 w 843404"/>
              <a:gd name="connsiteY1" fmla="*/ 409255 h 1344113"/>
              <a:gd name="connsiteX2" fmla="*/ 99190 w 843404"/>
              <a:gd name="connsiteY2" fmla="*/ 125338 h 1344113"/>
              <a:gd name="connsiteX3" fmla="*/ 262200 w 843404"/>
              <a:gd name="connsiteY3" fmla="*/ 7647 h 1344113"/>
              <a:gd name="connsiteX4" fmla="*/ 545761 w 843404"/>
              <a:gd name="connsiteY4" fmla="*/ 32765 h 1344113"/>
              <a:gd name="connsiteX5" fmla="*/ 696881 w 843404"/>
              <a:gd name="connsiteY5" fmla="*/ 204744 h 1344113"/>
              <a:gd name="connsiteX6" fmla="*/ 841446 w 843404"/>
              <a:gd name="connsiteY6" fmla="*/ 1043195 h 1344113"/>
              <a:gd name="connsiteX7" fmla="*/ 752727 w 843404"/>
              <a:gd name="connsiteY7" fmla="*/ 1283341 h 1344113"/>
              <a:gd name="connsiteX8" fmla="*/ 390961 w 843404"/>
              <a:gd name="connsiteY8" fmla="*/ 1336374 h 1344113"/>
              <a:gd name="connsiteX9" fmla="*/ 184643 w 843404"/>
              <a:gd name="connsiteY9" fmla="*/ 1153220 h 1344113"/>
              <a:gd name="connsiteX10" fmla="*/ 105178 w 843404"/>
              <a:gd name="connsiteY10" fmla="*/ 543271 h 1344113"/>
              <a:gd name="connsiteX11" fmla="*/ 8576 w 843404"/>
              <a:gd name="connsiteY11" fmla="*/ 567509 h 1344113"/>
              <a:gd name="connsiteX0" fmla="*/ 8576 w 843404"/>
              <a:gd name="connsiteY0" fmla="*/ 566478 h 1343082"/>
              <a:gd name="connsiteX1" fmla="*/ 76387 w 843404"/>
              <a:gd name="connsiteY1" fmla="*/ 408224 h 1343082"/>
              <a:gd name="connsiteX2" fmla="*/ 99190 w 843404"/>
              <a:gd name="connsiteY2" fmla="*/ 124307 h 1343082"/>
              <a:gd name="connsiteX3" fmla="*/ 262200 w 843404"/>
              <a:gd name="connsiteY3" fmla="*/ 6616 h 1343082"/>
              <a:gd name="connsiteX4" fmla="*/ 579343 w 843404"/>
              <a:gd name="connsiteY4" fmla="*/ 35092 h 1343082"/>
              <a:gd name="connsiteX5" fmla="*/ 696881 w 843404"/>
              <a:gd name="connsiteY5" fmla="*/ 203713 h 1343082"/>
              <a:gd name="connsiteX6" fmla="*/ 841446 w 843404"/>
              <a:gd name="connsiteY6" fmla="*/ 1042164 h 1343082"/>
              <a:gd name="connsiteX7" fmla="*/ 752727 w 843404"/>
              <a:gd name="connsiteY7" fmla="*/ 1282310 h 1343082"/>
              <a:gd name="connsiteX8" fmla="*/ 390961 w 843404"/>
              <a:gd name="connsiteY8" fmla="*/ 1335343 h 1343082"/>
              <a:gd name="connsiteX9" fmla="*/ 184643 w 843404"/>
              <a:gd name="connsiteY9" fmla="*/ 1152189 h 1343082"/>
              <a:gd name="connsiteX10" fmla="*/ 105178 w 843404"/>
              <a:gd name="connsiteY10" fmla="*/ 542240 h 1343082"/>
              <a:gd name="connsiteX11" fmla="*/ 8576 w 843404"/>
              <a:gd name="connsiteY11" fmla="*/ 566478 h 1343082"/>
              <a:gd name="connsiteX0" fmla="*/ 8576 w 843404"/>
              <a:gd name="connsiteY0" fmla="*/ 580816 h 1357420"/>
              <a:gd name="connsiteX1" fmla="*/ 76387 w 843404"/>
              <a:gd name="connsiteY1" fmla="*/ 422562 h 1357420"/>
              <a:gd name="connsiteX2" fmla="*/ 99190 w 843404"/>
              <a:gd name="connsiteY2" fmla="*/ 138645 h 1357420"/>
              <a:gd name="connsiteX3" fmla="*/ 308863 w 843404"/>
              <a:gd name="connsiteY3" fmla="*/ 4451 h 1357420"/>
              <a:gd name="connsiteX4" fmla="*/ 579343 w 843404"/>
              <a:gd name="connsiteY4" fmla="*/ 49430 h 1357420"/>
              <a:gd name="connsiteX5" fmla="*/ 696881 w 843404"/>
              <a:gd name="connsiteY5" fmla="*/ 218051 h 1357420"/>
              <a:gd name="connsiteX6" fmla="*/ 841446 w 843404"/>
              <a:gd name="connsiteY6" fmla="*/ 1056502 h 1357420"/>
              <a:gd name="connsiteX7" fmla="*/ 752727 w 843404"/>
              <a:gd name="connsiteY7" fmla="*/ 1296648 h 1357420"/>
              <a:gd name="connsiteX8" fmla="*/ 390961 w 843404"/>
              <a:gd name="connsiteY8" fmla="*/ 1349681 h 1357420"/>
              <a:gd name="connsiteX9" fmla="*/ 184643 w 843404"/>
              <a:gd name="connsiteY9" fmla="*/ 1166527 h 1357420"/>
              <a:gd name="connsiteX10" fmla="*/ 105178 w 843404"/>
              <a:gd name="connsiteY10" fmla="*/ 556578 h 1357420"/>
              <a:gd name="connsiteX11" fmla="*/ 8576 w 843404"/>
              <a:gd name="connsiteY11" fmla="*/ 580816 h 1357420"/>
              <a:gd name="connsiteX0" fmla="*/ 8576 w 842535"/>
              <a:gd name="connsiteY0" fmla="*/ 580879 h 1357483"/>
              <a:gd name="connsiteX1" fmla="*/ 76387 w 842535"/>
              <a:gd name="connsiteY1" fmla="*/ 422625 h 1357483"/>
              <a:gd name="connsiteX2" fmla="*/ 99190 w 842535"/>
              <a:gd name="connsiteY2" fmla="*/ 138708 h 1357483"/>
              <a:gd name="connsiteX3" fmla="*/ 308863 w 842535"/>
              <a:gd name="connsiteY3" fmla="*/ 4514 h 1357483"/>
              <a:gd name="connsiteX4" fmla="*/ 579343 w 842535"/>
              <a:gd name="connsiteY4" fmla="*/ 49493 h 1357483"/>
              <a:gd name="connsiteX5" fmla="*/ 714903 w 842535"/>
              <a:gd name="connsiteY5" fmla="*/ 221806 h 1357483"/>
              <a:gd name="connsiteX6" fmla="*/ 841446 w 842535"/>
              <a:gd name="connsiteY6" fmla="*/ 1056565 h 1357483"/>
              <a:gd name="connsiteX7" fmla="*/ 752727 w 842535"/>
              <a:gd name="connsiteY7" fmla="*/ 1296711 h 1357483"/>
              <a:gd name="connsiteX8" fmla="*/ 390961 w 842535"/>
              <a:gd name="connsiteY8" fmla="*/ 1349744 h 1357483"/>
              <a:gd name="connsiteX9" fmla="*/ 184643 w 842535"/>
              <a:gd name="connsiteY9" fmla="*/ 1166590 h 1357483"/>
              <a:gd name="connsiteX10" fmla="*/ 105178 w 842535"/>
              <a:gd name="connsiteY10" fmla="*/ 556641 h 1357483"/>
              <a:gd name="connsiteX11" fmla="*/ 8576 w 842535"/>
              <a:gd name="connsiteY11" fmla="*/ 580879 h 1357483"/>
              <a:gd name="connsiteX0" fmla="*/ 8576 w 842535"/>
              <a:gd name="connsiteY0" fmla="*/ 577971 h 1354575"/>
              <a:gd name="connsiteX1" fmla="*/ 76387 w 842535"/>
              <a:gd name="connsiteY1" fmla="*/ 419717 h 1354575"/>
              <a:gd name="connsiteX2" fmla="*/ 99190 w 842535"/>
              <a:gd name="connsiteY2" fmla="*/ 135800 h 1354575"/>
              <a:gd name="connsiteX3" fmla="*/ 308863 w 842535"/>
              <a:gd name="connsiteY3" fmla="*/ 1606 h 1354575"/>
              <a:gd name="connsiteX4" fmla="*/ 714903 w 842535"/>
              <a:gd name="connsiteY4" fmla="*/ 218898 h 1354575"/>
              <a:gd name="connsiteX5" fmla="*/ 841446 w 842535"/>
              <a:gd name="connsiteY5" fmla="*/ 1053657 h 1354575"/>
              <a:gd name="connsiteX6" fmla="*/ 752727 w 842535"/>
              <a:gd name="connsiteY6" fmla="*/ 1293803 h 1354575"/>
              <a:gd name="connsiteX7" fmla="*/ 390961 w 842535"/>
              <a:gd name="connsiteY7" fmla="*/ 1346836 h 1354575"/>
              <a:gd name="connsiteX8" fmla="*/ 184643 w 842535"/>
              <a:gd name="connsiteY8" fmla="*/ 1163682 h 1354575"/>
              <a:gd name="connsiteX9" fmla="*/ 105178 w 842535"/>
              <a:gd name="connsiteY9" fmla="*/ 553733 h 1354575"/>
              <a:gd name="connsiteX10" fmla="*/ 8576 w 842535"/>
              <a:gd name="connsiteY10" fmla="*/ 577971 h 1354575"/>
              <a:gd name="connsiteX0" fmla="*/ 8576 w 841897"/>
              <a:gd name="connsiteY0" fmla="*/ 576547 h 1353151"/>
              <a:gd name="connsiteX1" fmla="*/ 76387 w 841897"/>
              <a:gd name="connsiteY1" fmla="*/ 418293 h 1353151"/>
              <a:gd name="connsiteX2" fmla="*/ 99190 w 841897"/>
              <a:gd name="connsiteY2" fmla="*/ 134376 h 1353151"/>
              <a:gd name="connsiteX3" fmla="*/ 308863 w 841897"/>
              <a:gd name="connsiteY3" fmla="*/ 182 h 1353151"/>
              <a:gd name="connsiteX4" fmla="*/ 730941 w 841897"/>
              <a:gd name="connsiteY4" fmla="*/ 159475 h 1353151"/>
              <a:gd name="connsiteX5" fmla="*/ 841446 w 841897"/>
              <a:gd name="connsiteY5" fmla="*/ 1052233 h 1353151"/>
              <a:gd name="connsiteX6" fmla="*/ 752727 w 841897"/>
              <a:gd name="connsiteY6" fmla="*/ 1292379 h 1353151"/>
              <a:gd name="connsiteX7" fmla="*/ 390961 w 841897"/>
              <a:gd name="connsiteY7" fmla="*/ 1345412 h 1353151"/>
              <a:gd name="connsiteX8" fmla="*/ 184643 w 841897"/>
              <a:gd name="connsiteY8" fmla="*/ 1162258 h 1353151"/>
              <a:gd name="connsiteX9" fmla="*/ 105178 w 841897"/>
              <a:gd name="connsiteY9" fmla="*/ 552309 h 1353151"/>
              <a:gd name="connsiteX10" fmla="*/ 8576 w 841897"/>
              <a:gd name="connsiteY10" fmla="*/ 576547 h 1353151"/>
              <a:gd name="connsiteX0" fmla="*/ 8576 w 852902"/>
              <a:gd name="connsiteY0" fmla="*/ 576547 h 1354413"/>
              <a:gd name="connsiteX1" fmla="*/ 76387 w 852902"/>
              <a:gd name="connsiteY1" fmla="*/ 418293 h 1354413"/>
              <a:gd name="connsiteX2" fmla="*/ 99190 w 852902"/>
              <a:gd name="connsiteY2" fmla="*/ 134376 h 1354413"/>
              <a:gd name="connsiteX3" fmla="*/ 308863 w 852902"/>
              <a:gd name="connsiteY3" fmla="*/ 182 h 1354413"/>
              <a:gd name="connsiteX4" fmla="*/ 730941 w 852902"/>
              <a:gd name="connsiteY4" fmla="*/ 159475 h 1354413"/>
              <a:gd name="connsiteX5" fmla="*/ 852579 w 852902"/>
              <a:gd name="connsiteY5" fmla="*/ 1001682 h 1354413"/>
              <a:gd name="connsiteX6" fmla="*/ 752727 w 852902"/>
              <a:gd name="connsiteY6" fmla="*/ 1292379 h 1354413"/>
              <a:gd name="connsiteX7" fmla="*/ 390961 w 852902"/>
              <a:gd name="connsiteY7" fmla="*/ 1345412 h 1354413"/>
              <a:gd name="connsiteX8" fmla="*/ 184643 w 852902"/>
              <a:gd name="connsiteY8" fmla="*/ 1162258 h 1354413"/>
              <a:gd name="connsiteX9" fmla="*/ 105178 w 852902"/>
              <a:gd name="connsiteY9" fmla="*/ 552309 h 1354413"/>
              <a:gd name="connsiteX10" fmla="*/ 8576 w 852902"/>
              <a:gd name="connsiteY10" fmla="*/ 576547 h 1354413"/>
              <a:gd name="connsiteX0" fmla="*/ 9753 w 842440"/>
              <a:gd name="connsiteY0" fmla="*/ 568913 h 1354413"/>
              <a:gd name="connsiteX1" fmla="*/ 65925 w 842440"/>
              <a:gd name="connsiteY1" fmla="*/ 418293 h 1354413"/>
              <a:gd name="connsiteX2" fmla="*/ 88728 w 842440"/>
              <a:gd name="connsiteY2" fmla="*/ 134376 h 1354413"/>
              <a:gd name="connsiteX3" fmla="*/ 298401 w 842440"/>
              <a:gd name="connsiteY3" fmla="*/ 182 h 1354413"/>
              <a:gd name="connsiteX4" fmla="*/ 720479 w 842440"/>
              <a:gd name="connsiteY4" fmla="*/ 159475 h 1354413"/>
              <a:gd name="connsiteX5" fmla="*/ 842117 w 842440"/>
              <a:gd name="connsiteY5" fmla="*/ 1001682 h 1354413"/>
              <a:gd name="connsiteX6" fmla="*/ 742265 w 842440"/>
              <a:gd name="connsiteY6" fmla="*/ 1292379 h 1354413"/>
              <a:gd name="connsiteX7" fmla="*/ 380499 w 842440"/>
              <a:gd name="connsiteY7" fmla="*/ 1345412 h 1354413"/>
              <a:gd name="connsiteX8" fmla="*/ 174181 w 842440"/>
              <a:gd name="connsiteY8" fmla="*/ 1162258 h 1354413"/>
              <a:gd name="connsiteX9" fmla="*/ 94716 w 842440"/>
              <a:gd name="connsiteY9" fmla="*/ 552309 h 1354413"/>
              <a:gd name="connsiteX10" fmla="*/ 9753 w 842440"/>
              <a:gd name="connsiteY10" fmla="*/ 568913 h 1354413"/>
              <a:gd name="connsiteX0" fmla="*/ 9475 w 842162"/>
              <a:gd name="connsiteY0" fmla="*/ 568921 h 1354421"/>
              <a:gd name="connsiteX1" fmla="*/ 68141 w 842162"/>
              <a:gd name="connsiteY1" fmla="*/ 437939 h 1354421"/>
              <a:gd name="connsiteX2" fmla="*/ 88450 w 842162"/>
              <a:gd name="connsiteY2" fmla="*/ 134384 h 1354421"/>
              <a:gd name="connsiteX3" fmla="*/ 298123 w 842162"/>
              <a:gd name="connsiteY3" fmla="*/ 190 h 1354421"/>
              <a:gd name="connsiteX4" fmla="*/ 720201 w 842162"/>
              <a:gd name="connsiteY4" fmla="*/ 159483 h 1354421"/>
              <a:gd name="connsiteX5" fmla="*/ 841839 w 842162"/>
              <a:gd name="connsiteY5" fmla="*/ 1001690 h 1354421"/>
              <a:gd name="connsiteX6" fmla="*/ 741987 w 842162"/>
              <a:gd name="connsiteY6" fmla="*/ 1292387 h 1354421"/>
              <a:gd name="connsiteX7" fmla="*/ 380221 w 842162"/>
              <a:gd name="connsiteY7" fmla="*/ 1345420 h 1354421"/>
              <a:gd name="connsiteX8" fmla="*/ 173903 w 842162"/>
              <a:gd name="connsiteY8" fmla="*/ 1162266 h 1354421"/>
              <a:gd name="connsiteX9" fmla="*/ 94438 w 842162"/>
              <a:gd name="connsiteY9" fmla="*/ 552317 h 1354421"/>
              <a:gd name="connsiteX10" fmla="*/ 9475 w 842162"/>
              <a:gd name="connsiteY10" fmla="*/ 568921 h 1354421"/>
              <a:gd name="connsiteX0" fmla="*/ 9475 w 842162"/>
              <a:gd name="connsiteY0" fmla="*/ 568732 h 1354232"/>
              <a:gd name="connsiteX1" fmla="*/ 68141 w 842162"/>
              <a:gd name="connsiteY1" fmla="*/ 437750 h 1354232"/>
              <a:gd name="connsiteX2" fmla="*/ 86360 w 842162"/>
              <a:gd name="connsiteY2" fmla="*/ 157448 h 1354232"/>
              <a:gd name="connsiteX3" fmla="*/ 298123 w 842162"/>
              <a:gd name="connsiteY3" fmla="*/ 1 h 1354232"/>
              <a:gd name="connsiteX4" fmla="*/ 720201 w 842162"/>
              <a:gd name="connsiteY4" fmla="*/ 159294 h 1354232"/>
              <a:gd name="connsiteX5" fmla="*/ 841839 w 842162"/>
              <a:gd name="connsiteY5" fmla="*/ 1001501 h 1354232"/>
              <a:gd name="connsiteX6" fmla="*/ 741987 w 842162"/>
              <a:gd name="connsiteY6" fmla="*/ 1292198 h 1354232"/>
              <a:gd name="connsiteX7" fmla="*/ 380221 w 842162"/>
              <a:gd name="connsiteY7" fmla="*/ 1345231 h 1354232"/>
              <a:gd name="connsiteX8" fmla="*/ 173903 w 842162"/>
              <a:gd name="connsiteY8" fmla="*/ 1162077 h 1354232"/>
              <a:gd name="connsiteX9" fmla="*/ 94438 w 842162"/>
              <a:gd name="connsiteY9" fmla="*/ 552128 h 1354232"/>
              <a:gd name="connsiteX10" fmla="*/ 9475 w 842162"/>
              <a:gd name="connsiteY10" fmla="*/ 568732 h 1354232"/>
              <a:gd name="connsiteX0" fmla="*/ 9475 w 842162"/>
              <a:gd name="connsiteY0" fmla="*/ 553089 h 1338589"/>
              <a:gd name="connsiteX1" fmla="*/ 68141 w 842162"/>
              <a:gd name="connsiteY1" fmla="*/ 422107 h 1338589"/>
              <a:gd name="connsiteX2" fmla="*/ 86360 w 842162"/>
              <a:gd name="connsiteY2" fmla="*/ 141805 h 1338589"/>
              <a:gd name="connsiteX3" fmla="*/ 302731 w 842162"/>
              <a:gd name="connsiteY3" fmla="*/ 786 h 1338589"/>
              <a:gd name="connsiteX4" fmla="*/ 720201 w 842162"/>
              <a:gd name="connsiteY4" fmla="*/ 143651 h 1338589"/>
              <a:gd name="connsiteX5" fmla="*/ 841839 w 842162"/>
              <a:gd name="connsiteY5" fmla="*/ 985858 h 1338589"/>
              <a:gd name="connsiteX6" fmla="*/ 741987 w 842162"/>
              <a:gd name="connsiteY6" fmla="*/ 1276555 h 1338589"/>
              <a:gd name="connsiteX7" fmla="*/ 380221 w 842162"/>
              <a:gd name="connsiteY7" fmla="*/ 1329588 h 1338589"/>
              <a:gd name="connsiteX8" fmla="*/ 173903 w 842162"/>
              <a:gd name="connsiteY8" fmla="*/ 1146434 h 1338589"/>
              <a:gd name="connsiteX9" fmla="*/ 94438 w 842162"/>
              <a:gd name="connsiteY9" fmla="*/ 536485 h 1338589"/>
              <a:gd name="connsiteX10" fmla="*/ 9475 w 842162"/>
              <a:gd name="connsiteY10" fmla="*/ 553089 h 1338589"/>
              <a:gd name="connsiteX0" fmla="*/ 9475 w 842162"/>
              <a:gd name="connsiteY0" fmla="*/ 556656 h 1342156"/>
              <a:gd name="connsiteX1" fmla="*/ 68141 w 842162"/>
              <a:gd name="connsiteY1" fmla="*/ 425674 h 1342156"/>
              <a:gd name="connsiteX2" fmla="*/ 86360 w 842162"/>
              <a:gd name="connsiteY2" fmla="*/ 145372 h 1342156"/>
              <a:gd name="connsiteX3" fmla="*/ 302731 w 842162"/>
              <a:gd name="connsiteY3" fmla="*/ 4353 h 1342156"/>
              <a:gd name="connsiteX4" fmla="*/ 720201 w 842162"/>
              <a:gd name="connsiteY4" fmla="*/ 147218 h 1342156"/>
              <a:gd name="connsiteX5" fmla="*/ 841839 w 842162"/>
              <a:gd name="connsiteY5" fmla="*/ 989425 h 1342156"/>
              <a:gd name="connsiteX6" fmla="*/ 741987 w 842162"/>
              <a:gd name="connsiteY6" fmla="*/ 1280122 h 1342156"/>
              <a:gd name="connsiteX7" fmla="*/ 380221 w 842162"/>
              <a:gd name="connsiteY7" fmla="*/ 1333155 h 1342156"/>
              <a:gd name="connsiteX8" fmla="*/ 173903 w 842162"/>
              <a:gd name="connsiteY8" fmla="*/ 1150001 h 1342156"/>
              <a:gd name="connsiteX9" fmla="*/ 94438 w 842162"/>
              <a:gd name="connsiteY9" fmla="*/ 540052 h 1342156"/>
              <a:gd name="connsiteX10" fmla="*/ 9475 w 842162"/>
              <a:gd name="connsiteY10" fmla="*/ 556656 h 1342156"/>
              <a:gd name="connsiteX0" fmla="*/ 9475 w 842162"/>
              <a:gd name="connsiteY0" fmla="*/ 553349 h 1338849"/>
              <a:gd name="connsiteX1" fmla="*/ 68141 w 842162"/>
              <a:gd name="connsiteY1" fmla="*/ 422367 h 1338849"/>
              <a:gd name="connsiteX2" fmla="*/ 96954 w 842162"/>
              <a:gd name="connsiteY2" fmla="*/ 146058 h 1338849"/>
              <a:gd name="connsiteX3" fmla="*/ 302731 w 842162"/>
              <a:gd name="connsiteY3" fmla="*/ 1046 h 1338849"/>
              <a:gd name="connsiteX4" fmla="*/ 720201 w 842162"/>
              <a:gd name="connsiteY4" fmla="*/ 143911 h 1338849"/>
              <a:gd name="connsiteX5" fmla="*/ 841839 w 842162"/>
              <a:gd name="connsiteY5" fmla="*/ 986118 h 1338849"/>
              <a:gd name="connsiteX6" fmla="*/ 741987 w 842162"/>
              <a:gd name="connsiteY6" fmla="*/ 1276815 h 1338849"/>
              <a:gd name="connsiteX7" fmla="*/ 380221 w 842162"/>
              <a:gd name="connsiteY7" fmla="*/ 1329848 h 1338849"/>
              <a:gd name="connsiteX8" fmla="*/ 173903 w 842162"/>
              <a:gd name="connsiteY8" fmla="*/ 1146694 h 1338849"/>
              <a:gd name="connsiteX9" fmla="*/ 94438 w 842162"/>
              <a:gd name="connsiteY9" fmla="*/ 536745 h 1338849"/>
              <a:gd name="connsiteX10" fmla="*/ 9475 w 842162"/>
              <a:gd name="connsiteY10" fmla="*/ 553349 h 1338849"/>
              <a:gd name="connsiteX0" fmla="*/ 9475 w 842162"/>
              <a:gd name="connsiteY0" fmla="*/ 553349 h 1338908"/>
              <a:gd name="connsiteX1" fmla="*/ 68141 w 842162"/>
              <a:gd name="connsiteY1" fmla="*/ 422367 h 1338908"/>
              <a:gd name="connsiteX2" fmla="*/ 96954 w 842162"/>
              <a:gd name="connsiteY2" fmla="*/ 146058 h 1338908"/>
              <a:gd name="connsiteX3" fmla="*/ 302731 w 842162"/>
              <a:gd name="connsiteY3" fmla="*/ 1046 h 1338908"/>
              <a:gd name="connsiteX4" fmla="*/ 720201 w 842162"/>
              <a:gd name="connsiteY4" fmla="*/ 143911 h 1338908"/>
              <a:gd name="connsiteX5" fmla="*/ 841839 w 842162"/>
              <a:gd name="connsiteY5" fmla="*/ 986118 h 1338908"/>
              <a:gd name="connsiteX6" fmla="*/ 741987 w 842162"/>
              <a:gd name="connsiteY6" fmla="*/ 1276815 h 1338908"/>
              <a:gd name="connsiteX7" fmla="*/ 380221 w 842162"/>
              <a:gd name="connsiteY7" fmla="*/ 1329848 h 1338908"/>
              <a:gd name="connsiteX8" fmla="*/ 178844 w 842162"/>
              <a:gd name="connsiteY8" fmla="*/ 1145885 h 1338908"/>
              <a:gd name="connsiteX9" fmla="*/ 94438 w 842162"/>
              <a:gd name="connsiteY9" fmla="*/ 536745 h 1338908"/>
              <a:gd name="connsiteX10" fmla="*/ 9475 w 842162"/>
              <a:gd name="connsiteY10" fmla="*/ 553349 h 1338908"/>
              <a:gd name="connsiteX0" fmla="*/ 9475 w 842162"/>
              <a:gd name="connsiteY0" fmla="*/ 553349 h 1338908"/>
              <a:gd name="connsiteX1" fmla="*/ 68141 w 842162"/>
              <a:gd name="connsiteY1" fmla="*/ 422367 h 1338908"/>
              <a:gd name="connsiteX2" fmla="*/ 96954 w 842162"/>
              <a:gd name="connsiteY2" fmla="*/ 146058 h 1338908"/>
              <a:gd name="connsiteX3" fmla="*/ 302731 w 842162"/>
              <a:gd name="connsiteY3" fmla="*/ 1046 h 1338908"/>
              <a:gd name="connsiteX4" fmla="*/ 720201 w 842162"/>
              <a:gd name="connsiteY4" fmla="*/ 143911 h 1338908"/>
              <a:gd name="connsiteX5" fmla="*/ 841839 w 842162"/>
              <a:gd name="connsiteY5" fmla="*/ 986118 h 1338908"/>
              <a:gd name="connsiteX6" fmla="*/ 741987 w 842162"/>
              <a:gd name="connsiteY6" fmla="*/ 1276815 h 1338908"/>
              <a:gd name="connsiteX7" fmla="*/ 380221 w 842162"/>
              <a:gd name="connsiteY7" fmla="*/ 1329848 h 1338908"/>
              <a:gd name="connsiteX8" fmla="*/ 178844 w 842162"/>
              <a:gd name="connsiteY8" fmla="*/ 1145885 h 1338908"/>
              <a:gd name="connsiteX9" fmla="*/ 94438 w 842162"/>
              <a:gd name="connsiteY9" fmla="*/ 536745 h 1338908"/>
              <a:gd name="connsiteX10" fmla="*/ 9475 w 842162"/>
              <a:gd name="connsiteY10" fmla="*/ 553349 h 1338908"/>
              <a:gd name="connsiteX0" fmla="*/ 9475 w 842162"/>
              <a:gd name="connsiteY0" fmla="*/ 553349 h 1342900"/>
              <a:gd name="connsiteX1" fmla="*/ 68141 w 842162"/>
              <a:gd name="connsiteY1" fmla="*/ 422367 h 1342900"/>
              <a:gd name="connsiteX2" fmla="*/ 96954 w 842162"/>
              <a:gd name="connsiteY2" fmla="*/ 146058 h 1342900"/>
              <a:gd name="connsiteX3" fmla="*/ 302731 w 842162"/>
              <a:gd name="connsiteY3" fmla="*/ 1046 h 1342900"/>
              <a:gd name="connsiteX4" fmla="*/ 720201 w 842162"/>
              <a:gd name="connsiteY4" fmla="*/ 143911 h 1342900"/>
              <a:gd name="connsiteX5" fmla="*/ 841839 w 842162"/>
              <a:gd name="connsiteY5" fmla="*/ 986118 h 1342900"/>
              <a:gd name="connsiteX6" fmla="*/ 741987 w 842162"/>
              <a:gd name="connsiteY6" fmla="*/ 1276815 h 1342900"/>
              <a:gd name="connsiteX7" fmla="*/ 380221 w 842162"/>
              <a:gd name="connsiteY7" fmla="*/ 1329848 h 1342900"/>
              <a:gd name="connsiteX8" fmla="*/ 164306 w 842162"/>
              <a:gd name="connsiteY8" fmla="*/ 1090990 h 1342900"/>
              <a:gd name="connsiteX9" fmla="*/ 94438 w 842162"/>
              <a:gd name="connsiteY9" fmla="*/ 536745 h 1342900"/>
              <a:gd name="connsiteX10" fmla="*/ 9475 w 842162"/>
              <a:gd name="connsiteY10" fmla="*/ 553349 h 1342900"/>
              <a:gd name="connsiteX0" fmla="*/ 9475 w 842162"/>
              <a:gd name="connsiteY0" fmla="*/ 553349 h 1341177"/>
              <a:gd name="connsiteX1" fmla="*/ 68141 w 842162"/>
              <a:gd name="connsiteY1" fmla="*/ 422367 h 1341177"/>
              <a:gd name="connsiteX2" fmla="*/ 96954 w 842162"/>
              <a:gd name="connsiteY2" fmla="*/ 146058 h 1341177"/>
              <a:gd name="connsiteX3" fmla="*/ 302731 w 842162"/>
              <a:gd name="connsiteY3" fmla="*/ 1046 h 1341177"/>
              <a:gd name="connsiteX4" fmla="*/ 720201 w 842162"/>
              <a:gd name="connsiteY4" fmla="*/ 143911 h 1341177"/>
              <a:gd name="connsiteX5" fmla="*/ 841839 w 842162"/>
              <a:gd name="connsiteY5" fmla="*/ 986118 h 1341177"/>
              <a:gd name="connsiteX6" fmla="*/ 741987 w 842162"/>
              <a:gd name="connsiteY6" fmla="*/ 1276815 h 1341177"/>
              <a:gd name="connsiteX7" fmla="*/ 380221 w 842162"/>
              <a:gd name="connsiteY7" fmla="*/ 1329848 h 1341177"/>
              <a:gd name="connsiteX8" fmla="*/ 177395 w 842162"/>
              <a:gd name="connsiteY8" fmla="*/ 1114621 h 1341177"/>
              <a:gd name="connsiteX9" fmla="*/ 94438 w 842162"/>
              <a:gd name="connsiteY9" fmla="*/ 536745 h 1341177"/>
              <a:gd name="connsiteX10" fmla="*/ 9475 w 842162"/>
              <a:gd name="connsiteY10" fmla="*/ 553349 h 1341177"/>
              <a:gd name="connsiteX0" fmla="*/ 9475 w 842162"/>
              <a:gd name="connsiteY0" fmla="*/ 553349 h 1341177"/>
              <a:gd name="connsiteX1" fmla="*/ 68141 w 842162"/>
              <a:gd name="connsiteY1" fmla="*/ 422367 h 1341177"/>
              <a:gd name="connsiteX2" fmla="*/ 96954 w 842162"/>
              <a:gd name="connsiteY2" fmla="*/ 146058 h 1341177"/>
              <a:gd name="connsiteX3" fmla="*/ 302731 w 842162"/>
              <a:gd name="connsiteY3" fmla="*/ 1046 h 1341177"/>
              <a:gd name="connsiteX4" fmla="*/ 720201 w 842162"/>
              <a:gd name="connsiteY4" fmla="*/ 143911 h 1341177"/>
              <a:gd name="connsiteX5" fmla="*/ 841839 w 842162"/>
              <a:gd name="connsiteY5" fmla="*/ 986118 h 1341177"/>
              <a:gd name="connsiteX6" fmla="*/ 741987 w 842162"/>
              <a:gd name="connsiteY6" fmla="*/ 1276815 h 1341177"/>
              <a:gd name="connsiteX7" fmla="*/ 380221 w 842162"/>
              <a:gd name="connsiteY7" fmla="*/ 1329848 h 1341177"/>
              <a:gd name="connsiteX8" fmla="*/ 177395 w 842162"/>
              <a:gd name="connsiteY8" fmla="*/ 1114621 h 1341177"/>
              <a:gd name="connsiteX9" fmla="*/ 94438 w 842162"/>
              <a:gd name="connsiteY9" fmla="*/ 536745 h 1341177"/>
              <a:gd name="connsiteX10" fmla="*/ 9475 w 842162"/>
              <a:gd name="connsiteY10" fmla="*/ 553349 h 1341177"/>
              <a:gd name="connsiteX0" fmla="*/ 9475 w 838228"/>
              <a:gd name="connsiteY0" fmla="*/ 552686 h 1342067"/>
              <a:gd name="connsiteX1" fmla="*/ 68141 w 838228"/>
              <a:gd name="connsiteY1" fmla="*/ 421704 h 1342067"/>
              <a:gd name="connsiteX2" fmla="*/ 96954 w 838228"/>
              <a:gd name="connsiteY2" fmla="*/ 145395 h 1342067"/>
              <a:gd name="connsiteX3" fmla="*/ 302731 w 838228"/>
              <a:gd name="connsiteY3" fmla="*/ 383 h 1342067"/>
              <a:gd name="connsiteX4" fmla="*/ 720201 w 838228"/>
              <a:gd name="connsiteY4" fmla="*/ 143248 h 1342067"/>
              <a:gd name="connsiteX5" fmla="*/ 837868 w 838228"/>
              <a:gd name="connsiteY5" fmla="*/ 935854 h 1342067"/>
              <a:gd name="connsiteX6" fmla="*/ 741987 w 838228"/>
              <a:gd name="connsiteY6" fmla="*/ 1276152 h 1342067"/>
              <a:gd name="connsiteX7" fmla="*/ 380221 w 838228"/>
              <a:gd name="connsiteY7" fmla="*/ 1329185 h 1342067"/>
              <a:gd name="connsiteX8" fmla="*/ 177395 w 838228"/>
              <a:gd name="connsiteY8" fmla="*/ 1113958 h 1342067"/>
              <a:gd name="connsiteX9" fmla="*/ 94438 w 838228"/>
              <a:gd name="connsiteY9" fmla="*/ 536082 h 1342067"/>
              <a:gd name="connsiteX10" fmla="*/ 9475 w 838228"/>
              <a:gd name="connsiteY10" fmla="*/ 552686 h 1342067"/>
              <a:gd name="connsiteX0" fmla="*/ 9475 w 838000"/>
              <a:gd name="connsiteY0" fmla="*/ 552686 h 1336588"/>
              <a:gd name="connsiteX1" fmla="*/ 68141 w 838000"/>
              <a:gd name="connsiteY1" fmla="*/ 421704 h 1336588"/>
              <a:gd name="connsiteX2" fmla="*/ 96954 w 838000"/>
              <a:gd name="connsiteY2" fmla="*/ 145395 h 1336588"/>
              <a:gd name="connsiteX3" fmla="*/ 302731 w 838000"/>
              <a:gd name="connsiteY3" fmla="*/ 383 h 1336588"/>
              <a:gd name="connsiteX4" fmla="*/ 720201 w 838000"/>
              <a:gd name="connsiteY4" fmla="*/ 143248 h 1336588"/>
              <a:gd name="connsiteX5" fmla="*/ 837868 w 838000"/>
              <a:gd name="connsiteY5" fmla="*/ 935854 h 1336588"/>
              <a:gd name="connsiteX6" fmla="*/ 734462 w 838000"/>
              <a:gd name="connsiteY6" fmla="*/ 1253581 h 1336588"/>
              <a:gd name="connsiteX7" fmla="*/ 380221 w 838000"/>
              <a:gd name="connsiteY7" fmla="*/ 1329185 h 1336588"/>
              <a:gd name="connsiteX8" fmla="*/ 177395 w 838000"/>
              <a:gd name="connsiteY8" fmla="*/ 1113958 h 1336588"/>
              <a:gd name="connsiteX9" fmla="*/ 94438 w 838000"/>
              <a:gd name="connsiteY9" fmla="*/ 536082 h 1336588"/>
              <a:gd name="connsiteX10" fmla="*/ 9475 w 838000"/>
              <a:gd name="connsiteY10" fmla="*/ 552686 h 1336588"/>
              <a:gd name="connsiteX0" fmla="*/ 9475 w 837882"/>
              <a:gd name="connsiteY0" fmla="*/ 552686 h 1336871"/>
              <a:gd name="connsiteX1" fmla="*/ 68141 w 837882"/>
              <a:gd name="connsiteY1" fmla="*/ 421704 h 1336871"/>
              <a:gd name="connsiteX2" fmla="*/ 96954 w 837882"/>
              <a:gd name="connsiteY2" fmla="*/ 145395 h 1336871"/>
              <a:gd name="connsiteX3" fmla="*/ 302731 w 837882"/>
              <a:gd name="connsiteY3" fmla="*/ 383 h 1336871"/>
              <a:gd name="connsiteX4" fmla="*/ 720201 w 837882"/>
              <a:gd name="connsiteY4" fmla="*/ 143248 h 1336871"/>
              <a:gd name="connsiteX5" fmla="*/ 837868 w 837882"/>
              <a:gd name="connsiteY5" fmla="*/ 935854 h 1336871"/>
              <a:gd name="connsiteX6" fmla="*/ 725336 w 837882"/>
              <a:gd name="connsiteY6" fmla="*/ 1255076 h 1336871"/>
              <a:gd name="connsiteX7" fmla="*/ 380221 w 837882"/>
              <a:gd name="connsiteY7" fmla="*/ 1329185 h 1336871"/>
              <a:gd name="connsiteX8" fmla="*/ 177395 w 837882"/>
              <a:gd name="connsiteY8" fmla="*/ 1113958 h 1336871"/>
              <a:gd name="connsiteX9" fmla="*/ 94438 w 837882"/>
              <a:gd name="connsiteY9" fmla="*/ 536082 h 1336871"/>
              <a:gd name="connsiteX10" fmla="*/ 9475 w 837882"/>
              <a:gd name="connsiteY10" fmla="*/ 552686 h 1336871"/>
              <a:gd name="connsiteX0" fmla="*/ 9475 w 839240"/>
              <a:gd name="connsiteY0" fmla="*/ 552686 h 1331193"/>
              <a:gd name="connsiteX1" fmla="*/ 68141 w 839240"/>
              <a:gd name="connsiteY1" fmla="*/ 421704 h 1331193"/>
              <a:gd name="connsiteX2" fmla="*/ 96954 w 839240"/>
              <a:gd name="connsiteY2" fmla="*/ 145395 h 1331193"/>
              <a:gd name="connsiteX3" fmla="*/ 302731 w 839240"/>
              <a:gd name="connsiteY3" fmla="*/ 383 h 1331193"/>
              <a:gd name="connsiteX4" fmla="*/ 720201 w 839240"/>
              <a:gd name="connsiteY4" fmla="*/ 143248 h 1331193"/>
              <a:gd name="connsiteX5" fmla="*/ 837868 w 839240"/>
              <a:gd name="connsiteY5" fmla="*/ 935854 h 1331193"/>
              <a:gd name="connsiteX6" fmla="*/ 756246 w 839240"/>
              <a:gd name="connsiteY6" fmla="*/ 1205051 h 1331193"/>
              <a:gd name="connsiteX7" fmla="*/ 380221 w 839240"/>
              <a:gd name="connsiteY7" fmla="*/ 1329185 h 1331193"/>
              <a:gd name="connsiteX8" fmla="*/ 177395 w 839240"/>
              <a:gd name="connsiteY8" fmla="*/ 1113958 h 1331193"/>
              <a:gd name="connsiteX9" fmla="*/ 94438 w 839240"/>
              <a:gd name="connsiteY9" fmla="*/ 536082 h 1331193"/>
              <a:gd name="connsiteX10" fmla="*/ 9475 w 839240"/>
              <a:gd name="connsiteY10" fmla="*/ 552686 h 1331193"/>
              <a:gd name="connsiteX0" fmla="*/ 9475 w 838447"/>
              <a:gd name="connsiteY0" fmla="*/ 552686 h 1332254"/>
              <a:gd name="connsiteX1" fmla="*/ 68141 w 838447"/>
              <a:gd name="connsiteY1" fmla="*/ 421704 h 1332254"/>
              <a:gd name="connsiteX2" fmla="*/ 96954 w 838447"/>
              <a:gd name="connsiteY2" fmla="*/ 145395 h 1332254"/>
              <a:gd name="connsiteX3" fmla="*/ 302731 w 838447"/>
              <a:gd name="connsiteY3" fmla="*/ 383 h 1332254"/>
              <a:gd name="connsiteX4" fmla="*/ 720201 w 838447"/>
              <a:gd name="connsiteY4" fmla="*/ 143248 h 1332254"/>
              <a:gd name="connsiteX5" fmla="*/ 837868 w 838447"/>
              <a:gd name="connsiteY5" fmla="*/ 935854 h 1332254"/>
              <a:gd name="connsiteX6" fmla="*/ 746484 w 838447"/>
              <a:gd name="connsiteY6" fmla="*/ 1219874 h 1332254"/>
              <a:gd name="connsiteX7" fmla="*/ 380221 w 838447"/>
              <a:gd name="connsiteY7" fmla="*/ 1329185 h 1332254"/>
              <a:gd name="connsiteX8" fmla="*/ 177395 w 838447"/>
              <a:gd name="connsiteY8" fmla="*/ 1113958 h 1332254"/>
              <a:gd name="connsiteX9" fmla="*/ 94438 w 838447"/>
              <a:gd name="connsiteY9" fmla="*/ 536082 h 1332254"/>
              <a:gd name="connsiteX10" fmla="*/ 9475 w 838447"/>
              <a:gd name="connsiteY10" fmla="*/ 552686 h 1332254"/>
              <a:gd name="connsiteX0" fmla="*/ 9475 w 838410"/>
              <a:gd name="connsiteY0" fmla="*/ 552686 h 1331841"/>
              <a:gd name="connsiteX1" fmla="*/ 68141 w 838410"/>
              <a:gd name="connsiteY1" fmla="*/ 421704 h 1331841"/>
              <a:gd name="connsiteX2" fmla="*/ 96954 w 838410"/>
              <a:gd name="connsiteY2" fmla="*/ 145395 h 1331841"/>
              <a:gd name="connsiteX3" fmla="*/ 302731 w 838410"/>
              <a:gd name="connsiteY3" fmla="*/ 383 h 1331841"/>
              <a:gd name="connsiteX4" fmla="*/ 720201 w 838410"/>
              <a:gd name="connsiteY4" fmla="*/ 143248 h 1331841"/>
              <a:gd name="connsiteX5" fmla="*/ 837868 w 838410"/>
              <a:gd name="connsiteY5" fmla="*/ 935854 h 1331841"/>
              <a:gd name="connsiteX6" fmla="*/ 745826 w 838410"/>
              <a:gd name="connsiteY6" fmla="*/ 1214692 h 1331841"/>
              <a:gd name="connsiteX7" fmla="*/ 380221 w 838410"/>
              <a:gd name="connsiteY7" fmla="*/ 1329185 h 1331841"/>
              <a:gd name="connsiteX8" fmla="*/ 177395 w 838410"/>
              <a:gd name="connsiteY8" fmla="*/ 1113958 h 1331841"/>
              <a:gd name="connsiteX9" fmla="*/ 94438 w 838410"/>
              <a:gd name="connsiteY9" fmla="*/ 536082 h 1331841"/>
              <a:gd name="connsiteX10" fmla="*/ 9475 w 838410"/>
              <a:gd name="connsiteY10" fmla="*/ 552686 h 1331841"/>
              <a:gd name="connsiteX0" fmla="*/ 9475 w 838410"/>
              <a:gd name="connsiteY0" fmla="*/ 552359 h 1331514"/>
              <a:gd name="connsiteX1" fmla="*/ 68141 w 838410"/>
              <a:gd name="connsiteY1" fmla="*/ 421377 h 1331514"/>
              <a:gd name="connsiteX2" fmla="*/ 113639 w 838410"/>
              <a:gd name="connsiteY2" fmla="*/ 138724 h 1331514"/>
              <a:gd name="connsiteX3" fmla="*/ 302731 w 838410"/>
              <a:gd name="connsiteY3" fmla="*/ 56 h 1331514"/>
              <a:gd name="connsiteX4" fmla="*/ 720201 w 838410"/>
              <a:gd name="connsiteY4" fmla="*/ 142921 h 1331514"/>
              <a:gd name="connsiteX5" fmla="*/ 837868 w 838410"/>
              <a:gd name="connsiteY5" fmla="*/ 935527 h 1331514"/>
              <a:gd name="connsiteX6" fmla="*/ 745826 w 838410"/>
              <a:gd name="connsiteY6" fmla="*/ 1214365 h 1331514"/>
              <a:gd name="connsiteX7" fmla="*/ 380221 w 838410"/>
              <a:gd name="connsiteY7" fmla="*/ 1328858 h 1331514"/>
              <a:gd name="connsiteX8" fmla="*/ 177395 w 838410"/>
              <a:gd name="connsiteY8" fmla="*/ 1113631 h 1331514"/>
              <a:gd name="connsiteX9" fmla="*/ 94438 w 838410"/>
              <a:gd name="connsiteY9" fmla="*/ 535755 h 1331514"/>
              <a:gd name="connsiteX10" fmla="*/ 9475 w 838410"/>
              <a:gd name="connsiteY10" fmla="*/ 552359 h 1331514"/>
              <a:gd name="connsiteX0" fmla="*/ 9475 w 838410"/>
              <a:gd name="connsiteY0" fmla="*/ 555370 h 1334525"/>
              <a:gd name="connsiteX1" fmla="*/ 68141 w 838410"/>
              <a:gd name="connsiteY1" fmla="*/ 424388 h 1334525"/>
              <a:gd name="connsiteX2" fmla="*/ 113639 w 838410"/>
              <a:gd name="connsiteY2" fmla="*/ 141735 h 1334525"/>
              <a:gd name="connsiteX3" fmla="*/ 321423 w 838410"/>
              <a:gd name="connsiteY3" fmla="*/ 5 h 1334525"/>
              <a:gd name="connsiteX4" fmla="*/ 720201 w 838410"/>
              <a:gd name="connsiteY4" fmla="*/ 145932 h 1334525"/>
              <a:gd name="connsiteX5" fmla="*/ 837868 w 838410"/>
              <a:gd name="connsiteY5" fmla="*/ 938538 h 1334525"/>
              <a:gd name="connsiteX6" fmla="*/ 745826 w 838410"/>
              <a:gd name="connsiteY6" fmla="*/ 1217376 h 1334525"/>
              <a:gd name="connsiteX7" fmla="*/ 380221 w 838410"/>
              <a:gd name="connsiteY7" fmla="*/ 1331869 h 1334525"/>
              <a:gd name="connsiteX8" fmla="*/ 177395 w 838410"/>
              <a:gd name="connsiteY8" fmla="*/ 1116642 h 1334525"/>
              <a:gd name="connsiteX9" fmla="*/ 94438 w 838410"/>
              <a:gd name="connsiteY9" fmla="*/ 538766 h 1334525"/>
              <a:gd name="connsiteX10" fmla="*/ 9475 w 838410"/>
              <a:gd name="connsiteY10" fmla="*/ 555370 h 1334525"/>
              <a:gd name="connsiteX0" fmla="*/ 9475 w 838410"/>
              <a:gd name="connsiteY0" fmla="*/ 555454 h 1334609"/>
              <a:gd name="connsiteX1" fmla="*/ 68141 w 838410"/>
              <a:gd name="connsiteY1" fmla="*/ 424472 h 1334609"/>
              <a:gd name="connsiteX2" fmla="*/ 113639 w 838410"/>
              <a:gd name="connsiteY2" fmla="*/ 141819 h 1334609"/>
              <a:gd name="connsiteX3" fmla="*/ 321423 w 838410"/>
              <a:gd name="connsiteY3" fmla="*/ 89 h 1334609"/>
              <a:gd name="connsiteX4" fmla="*/ 720201 w 838410"/>
              <a:gd name="connsiteY4" fmla="*/ 146016 h 1334609"/>
              <a:gd name="connsiteX5" fmla="*/ 837868 w 838410"/>
              <a:gd name="connsiteY5" fmla="*/ 938622 h 1334609"/>
              <a:gd name="connsiteX6" fmla="*/ 745826 w 838410"/>
              <a:gd name="connsiteY6" fmla="*/ 1217460 h 1334609"/>
              <a:gd name="connsiteX7" fmla="*/ 380221 w 838410"/>
              <a:gd name="connsiteY7" fmla="*/ 1331953 h 1334609"/>
              <a:gd name="connsiteX8" fmla="*/ 177395 w 838410"/>
              <a:gd name="connsiteY8" fmla="*/ 1116726 h 1334609"/>
              <a:gd name="connsiteX9" fmla="*/ 94438 w 838410"/>
              <a:gd name="connsiteY9" fmla="*/ 538850 h 1334609"/>
              <a:gd name="connsiteX10" fmla="*/ 9475 w 838410"/>
              <a:gd name="connsiteY10" fmla="*/ 555454 h 1334609"/>
              <a:gd name="connsiteX0" fmla="*/ 8720 w 837655"/>
              <a:gd name="connsiteY0" fmla="*/ 555454 h 1334609"/>
              <a:gd name="connsiteX1" fmla="*/ 74950 w 837655"/>
              <a:gd name="connsiteY1" fmla="*/ 421428 h 1334609"/>
              <a:gd name="connsiteX2" fmla="*/ 112884 w 837655"/>
              <a:gd name="connsiteY2" fmla="*/ 141819 h 1334609"/>
              <a:gd name="connsiteX3" fmla="*/ 320668 w 837655"/>
              <a:gd name="connsiteY3" fmla="*/ 89 h 1334609"/>
              <a:gd name="connsiteX4" fmla="*/ 719446 w 837655"/>
              <a:gd name="connsiteY4" fmla="*/ 146016 h 1334609"/>
              <a:gd name="connsiteX5" fmla="*/ 837113 w 837655"/>
              <a:gd name="connsiteY5" fmla="*/ 938622 h 1334609"/>
              <a:gd name="connsiteX6" fmla="*/ 745071 w 837655"/>
              <a:gd name="connsiteY6" fmla="*/ 1217460 h 1334609"/>
              <a:gd name="connsiteX7" fmla="*/ 379466 w 837655"/>
              <a:gd name="connsiteY7" fmla="*/ 1331953 h 1334609"/>
              <a:gd name="connsiteX8" fmla="*/ 176640 w 837655"/>
              <a:gd name="connsiteY8" fmla="*/ 1116726 h 1334609"/>
              <a:gd name="connsiteX9" fmla="*/ 93683 w 837655"/>
              <a:gd name="connsiteY9" fmla="*/ 538850 h 1334609"/>
              <a:gd name="connsiteX10" fmla="*/ 8720 w 837655"/>
              <a:gd name="connsiteY10" fmla="*/ 555454 h 1334609"/>
              <a:gd name="connsiteX0" fmla="*/ 8720 w 837655"/>
              <a:gd name="connsiteY0" fmla="*/ 555454 h 1334609"/>
              <a:gd name="connsiteX1" fmla="*/ 74950 w 837655"/>
              <a:gd name="connsiteY1" fmla="*/ 421428 h 1334609"/>
              <a:gd name="connsiteX2" fmla="*/ 112884 w 837655"/>
              <a:gd name="connsiteY2" fmla="*/ 141819 h 1334609"/>
              <a:gd name="connsiteX3" fmla="*/ 320668 w 837655"/>
              <a:gd name="connsiteY3" fmla="*/ 89 h 1334609"/>
              <a:gd name="connsiteX4" fmla="*/ 719446 w 837655"/>
              <a:gd name="connsiteY4" fmla="*/ 146016 h 1334609"/>
              <a:gd name="connsiteX5" fmla="*/ 837113 w 837655"/>
              <a:gd name="connsiteY5" fmla="*/ 938622 h 1334609"/>
              <a:gd name="connsiteX6" fmla="*/ 745071 w 837655"/>
              <a:gd name="connsiteY6" fmla="*/ 1217460 h 1334609"/>
              <a:gd name="connsiteX7" fmla="*/ 379466 w 837655"/>
              <a:gd name="connsiteY7" fmla="*/ 1331953 h 1334609"/>
              <a:gd name="connsiteX8" fmla="*/ 176640 w 837655"/>
              <a:gd name="connsiteY8" fmla="*/ 1116726 h 1334609"/>
              <a:gd name="connsiteX9" fmla="*/ 93683 w 837655"/>
              <a:gd name="connsiteY9" fmla="*/ 538850 h 1334609"/>
              <a:gd name="connsiteX10" fmla="*/ 8720 w 837655"/>
              <a:gd name="connsiteY10" fmla="*/ 555454 h 1334609"/>
              <a:gd name="connsiteX0" fmla="*/ 8720 w 837655"/>
              <a:gd name="connsiteY0" fmla="*/ 555461 h 1334616"/>
              <a:gd name="connsiteX1" fmla="*/ 74950 w 837655"/>
              <a:gd name="connsiteY1" fmla="*/ 421435 h 1334616"/>
              <a:gd name="connsiteX2" fmla="*/ 112884 w 837655"/>
              <a:gd name="connsiteY2" fmla="*/ 141826 h 1334616"/>
              <a:gd name="connsiteX3" fmla="*/ 320668 w 837655"/>
              <a:gd name="connsiteY3" fmla="*/ 96 h 1334616"/>
              <a:gd name="connsiteX4" fmla="*/ 719446 w 837655"/>
              <a:gd name="connsiteY4" fmla="*/ 146023 h 1334616"/>
              <a:gd name="connsiteX5" fmla="*/ 837113 w 837655"/>
              <a:gd name="connsiteY5" fmla="*/ 938629 h 1334616"/>
              <a:gd name="connsiteX6" fmla="*/ 745071 w 837655"/>
              <a:gd name="connsiteY6" fmla="*/ 1217467 h 1334616"/>
              <a:gd name="connsiteX7" fmla="*/ 379466 w 837655"/>
              <a:gd name="connsiteY7" fmla="*/ 1331960 h 1334616"/>
              <a:gd name="connsiteX8" fmla="*/ 176640 w 837655"/>
              <a:gd name="connsiteY8" fmla="*/ 1116733 h 1334616"/>
              <a:gd name="connsiteX9" fmla="*/ 93683 w 837655"/>
              <a:gd name="connsiteY9" fmla="*/ 538857 h 1334616"/>
              <a:gd name="connsiteX10" fmla="*/ 8720 w 837655"/>
              <a:gd name="connsiteY10" fmla="*/ 555461 h 1334616"/>
              <a:gd name="connsiteX0" fmla="*/ 8720 w 837655"/>
              <a:gd name="connsiteY0" fmla="*/ 555385 h 1334540"/>
              <a:gd name="connsiteX1" fmla="*/ 74950 w 837655"/>
              <a:gd name="connsiteY1" fmla="*/ 421359 h 1334540"/>
              <a:gd name="connsiteX2" fmla="*/ 123563 w 837655"/>
              <a:gd name="connsiteY2" fmla="*/ 138195 h 1334540"/>
              <a:gd name="connsiteX3" fmla="*/ 320668 w 837655"/>
              <a:gd name="connsiteY3" fmla="*/ 20 h 1334540"/>
              <a:gd name="connsiteX4" fmla="*/ 719446 w 837655"/>
              <a:gd name="connsiteY4" fmla="*/ 145947 h 1334540"/>
              <a:gd name="connsiteX5" fmla="*/ 837113 w 837655"/>
              <a:gd name="connsiteY5" fmla="*/ 938553 h 1334540"/>
              <a:gd name="connsiteX6" fmla="*/ 745071 w 837655"/>
              <a:gd name="connsiteY6" fmla="*/ 1217391 h 1334540"/>
              <a:gd name="connsiteX7" fmla="*/ 379466 w 837655"/>
              <a:gd name="connsiteY7" fmla="*/ 1331884 h 1334540"/>
              <a:gd name="connsiteX8" fmla="*/ 176640 w 837655"/>
              <a:gd name="connsiteY8" fmla="*/ 1116657 h 1334540"/>
              <a:gd name="connsiteX9" fmla="*/ 93683 w 837655"/>
              <a:gd name="connsiteY9" fmla="*/ 538781 h 1334540"/>
              <a:gd name="connsiteX10" fmla="*/ 8720 w 837655"/>
              <a:gd name="connsiteY10" fmla="*/ 555385 h 1334540"/>
              <a:gd name="connsiteX0" fmla="*/ 8179 w 837114"/>
              <a:gd name="connsiteY0" fmla="*/ 555383 h 1334538"/>
              <a:gd name="connsiteX1" fmla="*/ 80640 w 837114"/>
              <a:gd name="connsiteY1" fmla="*/ 420336 h 1334538"/>
              <a:gd name="connsiteX2" fmla="*/ 123022 w 837114"/>
              <a:gd name="connsiteY2" fmla="*/ 138193 h 1334538"/>
              <a:gd name="connsiteX3" fmla="*/ 320127 w 837114"/>
              <a:gd name="connsiteY3" fmla="*/ 18 h 1334538"/>
              <a:gd name="connsiteX4" fmla="*/ 718905 w 837114"/>
              <a:gd name="connsiteY4" fmla="*/ 145945 h 1334538"/>
              <a:gd name="connsiteX5" fmla="*/ 836572 w 837114"/>
              <a:gd name="connsiteY5" fmla="*/ 938551 h 1334538"/>
              <a:gd name="connsiteX6" fmla="*/ 744530 w 837114"/>
              <a:gd name="connsiteY6" fmla="*/ 1217389 h 1334538"/>
              <a:gd name="connsiteX7" fmla="*/ 378925 w 837114"/>
              <a:gd name="connsiteY7" fmla="*/ 1331882 h 1334538"/>
              <a:gd name="connsiteX8" fmla="*/ 176099 w 837114"/>
              <a:gd name="connsiteY8" fmla="*/ 1116655 h 1334538"/>
              <a:gd name="connsiteX9" fmla="*/ 93142 w 837114"/>
              <a:gd name="connsiteY9" fmla="*/ 538779 h 1334538"/>
              <a:gd name="connsiteX10" fmla="*/ 8179 w 837114"/>
              <a:gd name="connsiteY10" fmla="*/ 555383 h 1334538"/>
              <a:gd name="connsiteX0" fmla="*/ 9690 w 838625"/>
              <a:gd name="connsiteY0" fmla="*/ 555383 h 1334538"/>
              <a:gd name="connsiteX1" fmla="*/ 82151 w 838625"/>
              <a:gd name="connsiteY1" fmla="*/ 420336 h 1334538"/>
              <a:gd name="connsiteX2" fmla="*/ 124533 w 838625"/>
              <a:gd name="connsiteY2" fmla="*/ 138193 h 1334538"/>
              <a:gd name="connsiteX3" fmla="*/ 321638 w 838625"/>
              <a:gd name="connsiteY3" fmla="*/ 18 h 1334538"/>
              <a:gd name="connsiteX4" fmla="*/ 720416 w 838625"/>
              <a:gd name="connsiteY4" fmla="*/ 145945 h 1334538"/>
              <a:gd name="connsiteX5" fmla="*/ 838083 w 838625"/>
              <a:gd name="connsiteY5" fmla="*/ 938551 h 1334538"/>
              <a:gd name="connsiteX6" fmla="*/ 746041 w 838625"/>
              <a:gd name="connsiteY6" fmla="*/ 1217389 h 1334538"/>
              <a:gd name="connsiteX7" fmla="*/ 380436 w 838625"/>
              <a:gd name="connsiteY7" fmla="*/ 1331882 h 1334538"/>
              <a:gd name="connsiteX8" fmla="*/ 177610 w 838625"/>
              <a:gd name="connsiteY8" fmla="*/ 1116655 h 1334538"/>
              <a:gd name="connsiteX9" fmla="*/ 94653 w 838625"/>
              <a:gd name="connsiteY9" fmla="*/ 538779 h 1334538"/>
              <a:gd name="connsiteX10" fmla="*/ 9690 w 838625"/>
              <a:gd name="connsiteY10" fmla="*/ 555383 h 1334538"/>
              <a:gd name="connsiteX0" fmla="*/ 9690 w 838625"/>
              <a:gd name="connsiteY0" fmla="*/ 561266 h 1340421"/>
              <a:gd name="connsiteX1" fmla="*/ 82151 w 838625"/>
              <a:gd name="connsiteY1" fmla="*/ 426219 h 1340421"/>
              <a:gd name="connsiteX2" fmla="*/ 124533 w 838625"/>
              <a:gd name="connsiteY2" fmla="*/ 144076 h 1340421"/>
              <a:gd name="connsiteX3" fmla="*/ 368592 w 838625"/>
              <a:gd name="connsiteY3" fmla="*/ 16 h 1340421"/>
              <a:gd name="connsiteX4" fmla="*/ 720416 w 838625"/>
              <a:gd name="connsiteY4" fmla="*/ 151828 h 1340421"/>
              <a:gd name="connsiteX5" fmla="*/ 838083 w 838625"/>
              <a:gd name="connsiteY5" fmla="*/ 944434 h 1340421"/>
              <a:gd name="connsiteX6" fmla="*/ 746041 w 838625"/>
              <a:gd name="connsiteY6" fmla="*/ 1223272 h 1340421"/>
              <a:gd name="connsiteX7" fmla="*/ 380436 w 838625"/>
              <a:gd name="connsiteY7" fmla="*/ 1337765 h 1340421"/>
              <a:gd name="connsiteX8" fmla="*/ 177610 w 838625"/>
              <a:gd name="connsiteY8" fmla="*/ 1122538 h 1340421"/>
              <a:gd name="connsiteX9" fmla="*/ 94653 w 838625"/>
              <a:gd name="connsiteY9" fmla="*/ 544662 h 1340421"/>
              <a:gd name="connsiteX10" fmla="*/ 9690 w 838625"/>
              <a:gd name="connsiteY10" fmla="*/ 561266 h 1340421"/>
              <a:gd name="connsiteX0" fmla="*/ 9690 w 838625"/>
              <a:gd name="connsiteY0" fmla="*/ 561272 h 1340427"/>
              <a:gd name="connsiteX1" fmla="*/ 82151 w 838625"/>
              <a:gd name="connsiteY1" fmla="*/ 426225 h 1340427"/>
              <a:gd name="connsiteX2" fmla="*/ 132321 w 838625"/>
              <a:gd name="connsiteY2" fmla="*/ 142806 h 1340427"/>
              <a:gd name="connsiteX3" fmla="*/ 368592 w 838625"/>
              <a:gd name="connsiteY3" fmla="*/ 22 h 1340427"/>
              <a:gd name="connsiteX4" fmla="*/ 720416 w 838625"/>
              <a:gd name="connsiteY4" fmla="*/ 151834 h 1340427"/>
              <a:gd name="connsiteX5" fmla="*/ 838083 w 838625"/>
              <a:gd name="connsiteY5" fmla="*/ 944440 h 1340427"/>
              <a:gd name="connsiteX6" fmla="*/ 746041 w 838625"/>
              <a:gd name="connsiteY6" fmla="*/ 1223278 h 1340427"/>
              <a:gd name="connsiteX7" fmla="*/ 380436 w 838625"/>
              <a:gd name="connsiteY7" fmla="*/ 1337771 h 1340427"/>
              <a:gd name="connsiteX8" fmla="*/ 177610 w 838625"/>
              <a:gd name="connsiteY8" fmla="*/ 1122544 h 1340427"/>
              <a:gd name="connsiteX9" fmla="*/ 94653 w 838625"/>
              <a:gd name="connsiteY9" fmla="*/ 544668 h 1340427"/>
              <a:gd name="connsiteX10" fmla="*/ 9690 w 838625"/>
              <a:gd name="connsiteY10" fmla="*/ 561272 h 1340427"/>
              <a:gd name="connsiteX0" fmla="*/ 9690 w 838625"/>
              <a:gd name="connsiteY0" fmla="*/ 561272 h 1340427"/>
              <a:gd name="connsiteX1" fmla="*/ 82151 w 838625"/>
              <a:gd name="connsiteY1" fmla="*/ 426225 h 1340427"/>
              <a:gd name="connsiteX2" fmla="*/ 132321 w 838625"/>
              <a:gd name="connsiteY2" fmla="*/ 142806 h 1340427"/>
              <a:gd name="connsiteX3" fmla="*/ 368592 w 838625"/>
              <a:gd name="connsiteY3" fmla="*/ 22 h 1340427"/>
              <a:gd name="connsiteX4" fmla="*/ 720416 w 838625"/>
              <a:gd name="connsiteY4" fmla="*/ 151834 h 1340427"/>
              <a:gd name="connsiteX5" fmla="*/ 838083 w 838625"/>
              <a:gd name="connsiteY5" fmla="*/ 944440 h 1340427"/>
              <a:gd name="connsiteX6" fmla="*/ 746041 w 838625"/>
              <a:gd name="connsiteY6" fmla="*/ 1223278 h 1340427"/>
              <a:gd name="connsiteX7" fmla="*/ 380436 w 838625"/>
              <a:gd name="connsiteY7" fmla="*/ 1337771 h 1340427"/>
              <a:gd name="connsiteX8" fmla="*/ 177610 w 838625"/>
              <a:gd name="connsiteY8" fmla="*/ 1122544 h 1340427"/>
              <a:gd name="connsiteX9" fmla="*/ 94653 w 838625"/>
              <a:gd name="connsiteY9" fmla="*/ 544668 h 1340427"/>
              <a:gd name="connsiteX10" fmla="*/ 9690 w 838625"/>
              <a:gd name="connsiteY10" fmla="*/ 561272 h 1340427"/>
              <a:gd name="connsiteX0" fmla="*/ 9690 w 838625"/>
              <a:gd name="connsiteY0" fmla="*/ 561272 h 1340427"/>
              <a:gd name="connsiteX1" fmla="*/ 82151 w 838625"/>
              <a:gd name="connsiteY1" fmla="*/ 426225 h 1340427"/>
              <a:gd name="connsiteX2" fmla="*/ 132321 w 838625"/>
              <a:gd name="connsiteY2" fmla="*/ 142806 h 1340427"/>
              <a:gd name="connsiteX3" fmla="*/ 368592 w 838625"/>
              <a:gd name="connsiteY3" fmla="*/ 22 h 1340427"/>
              <a:gd name="connsiteX4" fmla="*/ 720416 w 838625"/>
              <a:gd name="connsiteY4" fmla="*/ 151834 h 1340427"/>
              <a:gd name="connsiteX5" fmla="*/ 838083 w 838625"/>
              <a:gd name="connsiteY5" fmla="*/ 944440 h 1340427"/>
              <a:gd name="connsiteX6" fmla="*/ 746041 w 838625"/>
              <a:gd name="connsiteY6" fmla="*/ 1223278 h 1340427"/>
              <a:gd name="connsiteX7" fmla="*/ 380436 w 838625"/>
              <a:gd name="connsiteY7" fmla="*/ 1337771 h 1340427"/>
              <a:gd name="connsiteX8" fmla="*/ 177610 w 838625"/>
              <a:gd name="connsiteY8" fmla="*/ 1122544 h 1340427"/>
              <a:gd name="connsiteX9" fmla="*/ 94653 w 838625"/>
              <a:gd name="connsiteY9" fmla="*/ 544668 h 1340427"/>
              <a:gd name="connsiteX10" fmla="*/ 9690 w 838625"/>
              <a:gd name="connsiteY10" fmla="*/ 561272 h 1340427"/>
              <a:gd name="connsiteX0" fmla="*/ 9690 w 838597"/>
              <a:gd name="connsiteY0" fmla="*/ 561272 h 1338938"/>
              <a:gd name="connsiteX1" fmla="*/ 82151 w 838597"/>
              <a:gd name="connsiteY1" fmla="*/ 426225 h 1338938"/>
              <a:gd name="connsiteX2" fmla="*/ 132321 w 838597"/>
              <a:gd name="connsiteY2" fmla="*/ 142806 h 1338938"/>
              <a:gd name="connsiteX3" fmla="*/ 368592 w 838597"/>
              <a:gd name="connsiteY3" fmla="*/ 22 h 1338938"/>
              <a:gd name="connsiteX4" fmla="*/ 720416 w 838597"/>
              <a:gd name="connsiteY4" fmla="*/ 151834 h 1338938"/>
              <a:gd name="connsiteX5" fmla="*/ 838083 w 838597"/>
              <a:gd name="connsiteY5" fmla="*/ 944440 h 1338938"/>
              <a:gd name="connsiteX6" fmla="*/ 746041 w 838597"/>
              <a:gd name="connsiteY6" fmla="*/ 1223278 h 1338938"/>
              <a:gd name="connsiteX7" fmla="*/ 389782 w 838597"/>
              <a:gd name="connsiteY7" fmla="*/ 1336240 h 1338938"/>
              <a:gd name="connsiteX8" fmla="*/ 177610 w 838597"/>
              <a:gd name="connsiteY8" fmla="*/ 1122544 h 1338938"/>
              <a:gd name="connsiteX9" fmla="*/ 94653 w 838597"/>
              <a:gd name="connsiteY9" fmla="*/ 544668 h 1338938"/>
              <a:gd name="connsiteX10" fmla="*/ 9690 w 838597"/>
              <a:gd name="connsiteY10" fmla="*/ 561272 h 1338938"/>
              <a:gd name="connsiteX0" fmla="*/ 9690 w 838176"/>
              <a:gd name="connsiteY0" fmla="*/ 561272 h 1339740"/>
              <a:gd name="connsiteX1" fmla="*/ 82151 w 838176"/>
              <a:gd name="connsiteY1" fmla="*/ 426225 h 1339740"/>
              <a:gd name="connsiteX2" fmla="*/ 132321 w 838176"/>
              <a:gd name="connsiteY2" fmla="*/ 142806 h 1339740"/>
              <a:gd name="connsiteX3" fmla="*/ 368592 w 838176"/>
              <a:gd name="connsiteY3" fmla="*/ 22 h 1339740"/>
              <a:gd name="connsiteX4" fmla="*/ 720416 w 838176"/>
              <a:gd name="connsiteY4" fmla="*/ 151834 h 1339740"/>
              <a:gd name="connsiteX5" fmla="*/ 838083 w 838176"/>
              <a:gd name="connsiteY5" fmla="*/ 944440 h 1339740"/>
              <a:gd name="connsiteX6" fmla="*/ 732921 w 838176"/>
              <a:gd name="connsiteY6" fmla="*/ 1232650 h 1339740"/>
              <a:gd name="connsiteX7" fmla="*/ 389782 w 838176"/>
              <a:gd name="connsiteY7" fmla="*/ 1336240 h 1339740"/>
              <a:gd name="connsiteX8" fmla="*/ 177610 w 838176"/>
              <a:gd name="connsiteY8" fmla="*/ 1122544 h 1339740"/>
              <a:gd name="connsiteX9" fmla="*/ 94653 w 838176"/>
              <a:gd name="connsiteY9" fmla="*/ 544668 h 1339740"/>
              <a:gd name="connsiteX10" fmla="*/ 9690 w 838176"/>
              <a:gd name="connsiteY10" fmla="*/ 561272 h 1339740"/>
              <a:gd name="connsiteX0" fmla="*/ 9690 w 838100"/>
              <a:gd name="connsiteY0" fmla="*/ 561272 h 1340228"/>
              <a:gd name="connsiteX1" fmla="*/ 82151 w 838100"/>
              <a:gd name="connsiteY1" fmla="*/ 426225 h 1340228"/>
              <a:gd name="connsiteX2" fmla="*/ 132321 w 838100"/>
              <a:gd name="connsiteY2" fmla="*/ 142806 h 1340228"/>
              <a:gd name="connsiteX3" fmla="*/ 368592 w 838100"/>
              <a:gd name="connsiteY3" fmla="*/ 22 h 1340228"/>
              <a:gd name="connsiteX4" fmla="*/ 720416 w 838100"/>
              <a:gd name="connsiteY4" fmla="*/ 151834 h 1340228"/>
              <a:gd name="connsiteX5" fmla="*/ 838083 w 838100"/>
              <a:gd name="connsiteY5" fmla="*/ 944440 h 1340228"/>
              <a:gd name="connsiteX6" fmla="*/ 714454 w 838100"/>
              <a:gd name="connsiteY6" fmla="*/ 1237481 h 1340228"/>
              <a:gd name="connsiteX7" fmla="*/ 389782 w 838100"/>
              <a:gd name="connsiteY7" fmla="*/ 1336240 h 1340228"/>
              <a:gd name="connsiteX8" fmla="*/ 177610 w 838100"/>
              <a:gd name="connsiteY8" fmla="*/ 1122544 h 1340228"/>
              <a:gd name="connsiteX9" fmla="*/ 94653 w 838100"/>
              <a:gd name="connsiteY9" fmla="*/ 544668 h 1340228"/>
              <a:gd name="connsiteX10" fmla="*/ 9690 w 838100"/>
              <a:gd name="connsiteY10" fmla="*/ 561272 h 1340228"/>
              <a:gd name="connsiteX0" fmla="*/ 9690 w 838100"/>
              <a:gd name="connsiteY0" fmla="*/ 561272 h 1340228"/>
              <a:gd name="connsiteX1" fmla="*/ 82151 w 838100"/>
              <a:gd name="connsiteY1" fmla="*/ 426225 h 1340228"/>
              <a:gd name="connsiteX2" fmla="*/ 132321 w 838100"/>
              <a:gd name="connsiteY2" fmla="*/ 142806 h 1340228"/>
              <a:gd name="connsiteX3" fmla="*/ 368592 w 838100"/>
              <a:gd name="connsiteY3" fmla="*/ 22 h 1340228"/>
              <a:gd name="connsiteX4" fmla="*/ 720416 w 838100"/>
              <a:gd name="connsiteY4" fmla="*/ 151834 h 1340228"/>
              <a:gd name="connsiteX5" fmla="*/ 838083 w 838100"/>
              <a:gd name="connsiteY5" fmla="*/ 944440 h 1340228"/>
              <a:gd name="connsiteX6" fmla="*/ 714454 w 838100"/>
              <a:gd name="connsiteY6" fmla="*/ 1237481 h 1340228"/>
              <a:gd name="connsiteX7" fmla="*/ 389782 w 838100"/>
              <a:gd name="connsiteY7" fmla="*/ 1336240 h 1340228"/>
              <a:gd name="connsiteX8" fmla="*/ 177610 w 838100"/>
              <a:gd name="connsiteY8" fmla="*/ 1122544 h 1340228"/>
              <a:gd name="connsiteX9" fmla="*/ 94653 w 838100"/>
              <a:gd name="connsiteY9" fmla="*/ 544668 h 1340228"/>
              <a:gd name="connsiteX10" fmla="*/ 9690 w 838100"/>
              <a:gd name="connsiteY10" fmla="*/ 561272 h 1340228"/>
              <a:gd name="connsiteX0" fmla="*/ 9690 w 838100"/>
              <a:gd name="connsiteY0" fmla="*/ 561272 h 1340228"/>
              <a:gd name="connsiteX1" fmla="*/ 82151 w 838100"/>
              <a:gd name="connsiteY1" fmla="*/ 426225 h 1340228"/>
              <a:gd name="connsiteX2" fmla="*/ 132321 w 838100"/>
              <a:gd name="connsiteY2" fmla="*/ 142806 h 1340228"/>
              <a:gd name="connsiteX3" fmla="*/ 368592 w 838100"/>
              <a:gd name="connsiteY3" fmla="*/ 22 h 1340228"/>
              <a:gd name="connsiteX4" fmla="*/ 720416 w 838100"/>
              <a:gd name="connsiteY4" fmla="*/ 151834 h 1340228"/>
              <a:gd name="connsiteX5" fmla="*/ 838083 w 838100"/>
              <a:gd name="connsiteY5" fmla="*/ 944440 h 1340228"/>
              <a:gd name="connsiteX6" fmla="*/ 714454 w 838100"/>
              <a:gd name="connsiteY6" fmla="*/ 1237481 h 1340228"/>
              <a:gd name="connsiteX7" fmla="*/ 389782 w 838100"/>
              <a:gd name="connsiteY7" fmla="*/ 1336240 h 1340228"/>
              <a:gd name="connsiteX8" fmla="*/ 177610 w 838100"/>
              <a:gd name="connsiteY8" fmla="*/ 1122544 h 1340228"/>
              <a:gd name="connsiteX9" fmla="*/ 94653 w 838100"/>
              <a:gd name="connsiteY9" fmla="*/ 544668 h 1340228"/>
              <a:gd name="connsiteX10" fmla="*/ 9690 w 838100"/>
              <a:gd name="connsiteY10" fmla="*/ 561272 h 1340228"/>
              <a:gd name="connsiteX0" fmla="*/ 9690 w 838100"/>
              <a:gd name="connsiteY0" fmla="*/ 561272 h 1340387"/>
              <a:gd name="connsiteX1" fmla="*/ 82151 w 838100"/>
              <a:gd name="connsiteY1" fmla="*/ 426225 h 1340387"/>
              <a:gd name="connsiteX2" fmla="*/ 132321 w 838100"/>
              <a:gd name="connsiteY2" fmla="*/ 142806 h 1340387"/>
              <a:gd name="connsiteX3" fmla="*/ 368592 w 838100"/>
              <a:gd name="connsiteY3" fmla="*/ 22 h 1340387"/>
              <a:gd name="connsiteX4" fmla="*/ 720416 w 838100"/>
              <a:gd name="connsiteY4" fmla="*/ 151834 h 1340387"/>
              <a:gd name="connsiteX5" fmla="*/ 838083 w 838100"/>
              <a:gd name="connsiteY5" fmla="*/ 944440 h 1340387"/>
              <a:gd name="connsiteX6" fmla="*/ 714454 w 838100"/>
              <a:gd name="connsiteY6" fmla="*/ 1237481 h 1340387"/>
              <a:gd name="connsiteX7" fmla="*/ 389782 w 838100"/>
              <a:gd name="connsiteY7" fmla="*/ 1336240 h 1340387"/>
              <a:gd name="connsiteX8" fmla="*/ 185174 w 838100"/>
              <a:gd name="connsiteY8" fmla="*/ 1119499 h 1340387"/>
              <a:gd name="connsiteX9" fmla="*/ 94653 w 838100"/>
              <a:gd name="connsiteY9" fmla="*/ 544668 h 1340387"/>
              <a:gd name="connsiteX10" fmla="*/ 9690 w 838100"/>
              <a:gd name="connsiteY10" fmla="*/ 561272 h 1340387"/>
              <a:gd name="connsiteX0" fmla="*/ 9690 w 838100"/>
              <a:gd name="connsiteY0" fmla="*/ 561272 h 1340387"/>
              <a:gd name="connsiteX1" fmla="*/ 82151 w 838100"/>
              <a:gd name="connsiteY1" fmla="*/ 426225 h 1340387"/>
              <a:gd name="connsiteX2" fmla="*/ 132321 w 838100"/>
              <a:gd name="connsiteY2" fmla="*/ 142806 h 1340387"/>
              <a:gd name="connsiteX3" fmla="*/ 368592 w 838100"/>
              <a:gd name="connsiteY3" fmla="*/ 22 h 1340387"/>
              <a:gd name="connsiteX4" fmla="*/ 720416 w 838100"/>
              <a:gd name="connsiteY4" fmla="*/ 151834 h 1340387"/>
              <a:gd name="connsiteX5" fmla="*/ 838083 w 838100"/>
              <a:gd name="connsiteY5" fmla="*/ 944440 h 1340387"/>
              <a:gd name="connsiteX6" fmla="*/ 714454 w 838100"/>
              <a:gd name="connsiteY6" fmla="*/ 1237481 h 1340387"/>
              <a:gd name="connsiteX7" fmla="*/ 389782 w 838100"/>
              <a:gd name="connsiteY7" fmla="*/ 1336240 h 1340387"/>
              <a:gd name="connsiteX8" fmla="*/ 185174 w 838100"/>
              <a:gd name="connsiteY8" fmla="*/ 1119499 h 1340387"/>
              <a:gd name="connsiteX9" fmla="*/ 94653 w 838100"/>
              <a:gd name="connsiteY9" fmla="*/ 544668 h 1340387"/>
              <a:gd name="connsiteX10" fmla="*/ 9690 w 838100"/>
              <a:gd name="connsiteY10" fmla="*/ 561272 h 1340387"/>
              <a:gd name="connsiteX0" fmla="*/ 9690 w 838100"/>
              <a:gd name="connsiteY0" fmla="*/ 561272 h 1340441"/>
              <a:gd name="connsiteX1" fmla="*/ 82151 w 838100"/>
              <a:gd name="connsiteY1" fmla="*/ 426225 h 1340441"/>
              <a:gd name="connsiteX2" fmla="*/ 132321 w 838100"/>
              <a:gd name="connsiteY2" fmla="*/ 142806 h 1340441"/>
              <a:gd name="connsiteX3" fmla="*/ 368592 w 838100"/>
              <a:gd name="connsiteY3" fmla="*/ 22 h 1340441"/>
              <a:gd name="connsiteX4" fmla="*/ 720416 w 838100"/>
              <a:gd name="connsiteY4" fmla="*/ 151834 h 1340441"/>
              <a:gd name="connsiteX5" fmla="*/ 838083 w 838100"/>
              <a:gd name="connsiteY5" fmla="*/ 944440 h 1340441"/>
              <a:gd name="connsiteX6" fmla="*/ 714454 w 838100"/>
              <a:gd name="connsiteY6" fmla="*/ 1237481 h 1340441"/>
              <a:gd name="connsiteX7" fmla="*/ 389782 w 838100"/>
              <a:gd name="connsiteY7" fmla="*/ 1336240 h 1340441"/>
              <a:gd name="connsiteX8" fmla="*/ 191405 w 838100"/>
              <a:gd name="connsiteY8" fmla="*/ 1118478 h 1340441"/>
              <a:gd name="connsiteX9" fmla="*/ 94653 w 838100"/>
              <a:gd name="connsiteY9" fmla="*/ 544668 h 1340441"/>
              <a:gd name="connsiteX10" fmla="*/ 9690 w 838100"/>
              <a:gd name="connsiteY10" fmla="*/ 561272 h 1340441"/>
              <a:gd name="connsiteX0" fmla="*/ 9690 w 838100"/>
              <a:gd name="connsiteY0" fmla="*/ 561272 h 1340441"/>
              <a:gd name="connsiteX1" fmla="*/ 82151 w 838100"/>
              <a:gd name="connsiteY1" fmla="*/ 426225 h 1340441"/>
              <a:gd name="connsiteX2" fmla="*/ 132321 w 838100"/>
              <a:gd name="connsiteY2" fmla="*/ 142806 h 1340441"/>
              <a:gd name="connsiteX3" fmla="*/ 368592 w 838100"/>
              <a:gd name="connsiteY3" fmla="*/ 22 h 1340441"/>
              <a:gd name="connsiteX4" fmla="*/ 720416 w 838100"/>
              <a:gd name="connsiteY4" fmla="*/ 151834 h 1340441"/>
              <a:gd name="connsiteX5" fmla="*/ 838083 w 838100"/>
              <a:gd name="connsiteY5" fmla="*/ 944440 h 1340441"/>
              <a:gd name="connsiteX6" fmla="*/ 714454 w 838100"/>
              <a:gd name="connsiteY6" fmla="*/ 1237481 h 1340441"/>
              <a:gd name="connsiteX7" fmla="*/ 389782 w 838100"/>
              <a:gd name="connsiteY7" fmla="*/ 1336240 h 1340441"/>
              <a:gd name="connsiteX8" fmla="*/ 191405 w 838100"/>
              <a:gd name="connsiteY8" fmla="*/ 1118478 h 1340441"/>
              <a:gd name="connsiteX9" fmla="*/ 99116 w 838100"/>
              <a:gd name="connsiteY9" fmla="*/ 554771 h 1340441"/>
              <a:gd name="connsiteX10" fmla="*/ 9690 w 838100"/>
              <a:gd name="connsiteY10" fmla="*/ 561272 h 1340441"/>
              <a:gd name="connsiteX0" fmla="*/ 9690 w 838100"/>
              <a:gd name="connsiteY0" fmla="*/ 561272 h 1340441"/>
              <a:gd name="connsiteX1" fmla="*/ 82151 w 838100"/>
              <a:gd name="connsiteY1" fmla="*/ 426225 h 1340441"/>
              <a:gd name="connsiteX2" fmla="*/ 132321 w 838100"/>
              <a:gd name="connsiteY2" fmla="*/ 142806 h 1340441"/>
              <a:gd name="connsiteX3" fmla="*/ 368592 w 838100"/>
              <a:gd name="connsiteY3" fmla="*/ 22 h 1340441"/>
              <a:gd name="connsiteX4" fmla="*/ 720416 w 838100"/>
              <a:gd name="connsiteY4" fmla="*/ 151834 h 1340441"/>
              <a:gd name="connsiteX5" fmla="*/ 838083 w 838100"/>
              <a:gd name="connsiteY5" fmla="*/ 944440 h 1340441"/>
              <a:gd name="connsiteX6" fmla="*/ 714454 w 838100"/>
              <a:gd name="connsiteY6" fmla="*/ 1237481 h 1340441"/>
              <a:gd name="connsiteX7" fmla="*/ 389782 w 838100"/>
              <a:gd name="connsiteY7" fmla="*/ 1336240 h 1340441"/>
              <a:gd name="connsiteX8" fmla="*/ 191405 w 838100"/>
              <a:gd name="connsiteY8" fmla="*/ 1118478 h 1340441"/>
              <a:gd name="connsiteX9" fmla="*/ 99116 w 838100"/>
              <a:gd name="connsiteY9" fmla="*/ 554771 h 1340441"/>
              <a:gd name="connsiteX10" fmla="*/ 9690 w 838100"/>
              <a:gd name="connsiteY10" fmla="*/ 561272 h 1340441"/>
              <a:gd name="connsiteX0" fmla="*/ 9264 w 837674"/>
              <a:gd name="connsiteY0" fmla="*/ 561273 h 1340442"/>
              <a:gd name="connsiteX1" fmla="*/ 85739 w 837674"/>
              <a:gd name="connsiteY1" fmla="*/ 432792 h 1340442"/>
              <a:gd name="connsiteX2" fmla="*/ 131895 w 837674"/>
              <a:gd name="connsiteY2" fmla="*/ 142807 h 1340442"/>
              <a:gd name="connsiteX3" fmla="*/ 368166 w 837674"/>
              <a:gd name="connsiteY3" fmla="*/ 23 h 1340442"/>
              <a:gd name="connsiteX4" fmla="*/ 719990 w 837674"/>
              <a:gd name="connsiteY4" fmla="*/ 151835 h 1340442"/>
              <a:gd name="connsiteX5" fmla="*/ 837657 w 837674"/>
              <a:gd name="connsiteY5" fmla="*/ 944441 h 1340442"/>
              <a:gd name="connsiteX6" fmla="*/ 714028 w 837674"/>
              <a:gd name="connsiteY6" fmla="*/ 1237482 h 1340442"/>
              <a:gd name="connsiteX7" fmla="*/ 389356 w 837674"/>
              <a:gd name="connsiteY7" fmla="*/ 1336241 h 1340442"/>
              <a:gd name="connsiteX8" fmla="*/ 190979 w 837674"/>
              <a:gd name="connsiteY8" fmla="*/ 1118479 h 1340442"/>
              <a:gd name="connsiteX9" fmla="*/ 98690 w 837674"/>
              <a:gd name="connsiteY9" fmla="*/ 554772 h 1340442"/>
              <a:gd name="connsiteX10" fmla="*/ 9264 w 837674"/>
              <a:gd name="connsiteY10" fmla="*/ 561273 h 1340442"/>
              <a:gd name="connsiteX0" fmla="*/ 9264 w 837674"/>
              <a:gd name="connsiteY0" fmla="*/ 561036 h 1340205"/>
              <a:gd name="connsiteX1" fmla="*/ 85739 w 837674"/>
              <a:gd name="connsiteY1" fmla="*/ 432555 h 1340205"/>
              <a:gd name="connsiteX2" fmla="*/ 131895 w 837674"/>
              <a:gd name="connsiteY2" fmla="*/ 142570 h 1340205"/>
              <a:gd name="connsiteX3" fmla="*/ 377737 w 837674"/>
              <a:gd name="connsiteY3" fmla="*/ 24 h 1340205"/>
              <a:gd name="connsiteX4" fmla="*/ 719990 w 837674"/>
              <a:gd name="connsiteY4" fmla="*/ 151598 h 1340205"/>
              <a:gd name="connsiteX5" fmla="*/ 837657 w 837674"/>
              <a:gd name="connsiteY5" fmla="*/ 944204 h 1340205"/>
              <a:gd name="connsiteX6" fmla="*/ 714028 w 837674"/>
              <a:gd name="connsiteY6" fmla="*/ 1237245 h 1340205"/>
              <a:gd name="connsiteX7" fmla="*/ 389356 w 837674"/>
              <a:gd name="connsiteY7" fmla="*/ 1336004 h 1340205"/>
              <a:gd name="connsiteX8" fmla="*/ 190979 w 837674"/>
              <a:gd name="connsiteY8" fmla="*/ 1118242 h 1340205"/>
              <a:gd name="connsiteX9" fmla="*/ 98690 w 837674"/>
              <a:gd name="connsiteY9" fmla="*/ 554535 h 1340205"/>
              <a:gd name="connsiteX10" fmla="*/ 9264 w 837674"/>
              <a:gd name="connsiteY10" fmla="*/ 561036 h 1340205"/>
              <a:gd name="connsiteX0" fmla="*/ 9264 w 837674"/>
              <a:gd name="connsiteY0" fmla="*/ 563179 h 1342348"/>
              <a:gd name="connsiteX1" fmla="*/ 85739 w 837674"/>
              <a:gd name="connsiteY1" fmla="*/ 434698 h 1342348"/>
              <a:gd name="connsiteX2" fmla="*/ 131895 w 837674"/>
              <a:gd name="connsiteY2" fmla="*/ 144713 h 1342348"/>
              <a:gd name="connsiteX3" fmla="*/ 377737 w 837674"/>
              <a:gd name="connsiteY3" fmla="*/ 2167 h 1342348"/>
              <a:gd name="connsiteX4" fmla="*/ 719990 w 837674"/>
              <a:gd name="connsiteY4" fmla="*/ 153741 h 1342348"/>
              <a:gd name="connsiteX5" fmla="*/ 837657 w 837674"/>
              <a:gd name="connsiteY5" fmla="*/ 946347 h 1342348"/>
              <a:gd name="connsiteX6" fmla="*/ 714028 w 837674"/>
              <a:gd name="connsiteY6" fmla="*/ 1239388 h 1342348"/>
              <a:gd name="connsiteX7" fmla="*/ 389356 w 837674"/>
              <a:gd name="connsiteY7" fmla="*/ 1338147 h 1342348"/>
              <a:gd name="connsiteX8" fmla="*/ 190979 w 837674"/>
              <a:gd name="connsiteY8" fmla="*/ 1120385 h 1342348"/>
              <a:gd name="connsiteX9" fmla="*/ 98690 w 837674"/>
              <a:gd name="connsiteY9" fmla="*/ 556678 h 1342348"/>
              <a:gd name="connsiteX10" fmla="*/ 9264 w 837674"/>
              <a:gd name="connsiteY10" fmla="*/ 563179 h 1342348"/>
              <a:gd name="connsiteX0" fmla="*/ 9264 w 837674"/>
              <a:gd name="connsiteY0" fmla="*/ 561106 h 1340275"/>
              <a:gd name="connsiteX1" fmla="*/ 85739 w 837674"/>
              <a:gd name="connsiteY1" fmla="*/ 432625 h 1340275"/>
              <a:gd name="connsiteX2" fmla="*/ 138784 w 837674"/>
              <a:gd name="connsiteY2" fmla="*/ 134289 h 1340275"/>
              <a:gd name="connsiteX3" fmla="*/ 377737 w 837674"/>
              <a:gd name="connsiteY3" fmla="*/ 94 h 1340275"/>
              <a:gd name="connsiteX4" fmla="*/ 719990 w 837674"/>
              <a:gd name="connsiteY4" fmla="*/ 151668 h 1340275"/>
              <a:gd name="connsiteX5" fmla="*/ 837657 w 837674"/>
              <a:gd name="connsiteY5" fmla="*/ 944274 h 1340275"/>
              <a:gd name="connsiteX6" fmla="*/ 714028 w 837674"/>
              <a:gd name="connsiteY6" fmla="*/ 1237315 h 1340275"/>
              <a:gd name="connsiteX7" fmla="*/ 389356 w 837674"/>
              <a:gd name="connsiteY7" fmla="*/ 1336074 h 1340275"/>
              <a:gd name="connsiteX8" fmla="*/ 190979 w 837674"/>
              <a:gd name="connsiteY8" fmla="*/ 1118312 h 1340275"/>
              <a:gd name="connsiteX9" fmla="*/ 98690 w 837674"/>
              <a:gd name="connsiteY9" fmla="*/ 554605 h 1340275"/>
              <a:gd name="connsiteX10" fmla="*/ 9264 w 837674"/>
              <a:gd name="connsiteY10" fmla="*/ 561106 h 1340275"/>
              <a:gd name="connsiteX0" fmla="*/ 9264 w 837674"/>
              <a:gd name="connsiteY0" fmla="*/ 561059 h 1340228"/>
              <a:gd name="connsiteX1" fmla="*/ 85739 w 837674"/>
              <a:gd name="connsiteY1" fmla="*/ 432578 h 1340228"/>
              <a:gd name="connsiteX2" fmla="*/ 142573 w 837674"/>
              <a:gd name="connsiteY2" fmla="*/ 139038 h 1340228"/>
              <a:gd name="connsiteX3" fmla="*/ 377737 w 837674"/>
              <a:gd name="connsiteY3" fmla="*/ 47 h 1340228"/>
              <a:gd name="connsiteX4" fmla="*/ 719990 w 837674"/>
              <a:gd name="connsiteY4" fmla="*/ 151621 h 1340228"/>
              <a:gd name="connsiteX5" fmla="*/ 837657 w 837674"/>
              <a:gd name="connsiteY5" fmla="*/ 944227 h 1340228"/>
              <a:gd name="connsiteX6" fmla="*/ 714028 w 837674"/>
              <a:gd name="connsiteY6" fmla="*/ 1237268 h 1340228"/>
              <a:gd name="connsiteX7" fmla="*/ 389356 w 837674"/>
              <a:gd name="connsiteY7" fmla="*/ 1336027 h 1340228"/>
              <a:gd name="connsiteX8" fmla="*/ 190979 w 837674"/>
              <a:gd name="connsiteY8" fmla="*/ 1118265 h 1340228"/>
              <a:gd name="connsiteX9" fmla="*/ 98690 w 837674"/>
              <a:gd name="connsiteY9" fmla="*/ 554558 h 1340228"/>
              <a:gd name="connsiteX10" fmla="*/ 9264 w 837674"/>
              <a:gd name="connsiteY10" fmla="*/ 561059 h 1340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37674" h="1340228">
                <a:moveTo>
                  <a:pt x="9264" y="561059"/>
                </a:moveTo>
                <a:cubicBezTo>
                  <a:pt x="-23312" y="593730"/>
                  <a:pt x="36711" y="472787"/>
                  <a:pt x="85739" y="432578"/>
                </a:cubicBezTo>
                <a:cubicBezTo>
                  <a:pt x="80658" y="362847"/>
                  <a:pt x="93907" y="211126"/>
                  <a:pt x="142573" y="139038"/>
                </a:cubicBezTo>
                <a:cubicBezTo>
                  <a:pt x="191239" y="66950"/>
                  <a:pt x="281501" y="-2050"/>
                  <a:pt x="377737" y="47"/>
                </a:cubicBezTo>
                <a:cubicBezTo>
                  <a:pt x="473973" y="2144"/>
                  <a:pt x="643337" y="-5742"/>
                  <a:pt x="719990" y="151621"/>
                </a:cubicBezTo>
                <a:cubicBezTo>
                  <a:pt x="796643" y="308984"/>
                  <a:pt x="838651" y="763286"/>
                  <a:pt x="837657" y="944227"/>
                </a:cubicBezTo>
                <a:cubicBezTo>
                  <a:pt x="836663" y="1125168"/>
                  <a:pt x="788745" y="1171968"/>
                  <a:pt x="714028" y="1237268"/>
                </a:cubicBezTo>
                <a:cubicBezTo>
                  <a:pt x="639311" y="1302568"/>
                  <a:pt x="476531" y="1355861"/>
                  <a:pt x="389356" y="1336027"/>
                </a:cubicBezTo>
                <a:cubicBezTo>
                  <a:pt x="302181" y="1316193"/>
                  <a:pt x="230371" y="1224871"/>
                  <a:pt x="190979" y="1118265"/>
                </a:cubicBezTo>
                <a:cubicBezTo>
                  <a:pt x="91511" y="819657"/>
                  <a:pt x="131486" y="610119"/>
                  <a:pt x="98690" y="554558"/>
                </a:cubicBezTo>
                <a:cubicBezTo>
                  <a:pt x="61556" y="528899"/>
                  <a:pt x="20789" y="549629"/>
                  <a:pt x="9264" y="561059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>
              <a:ln>
                <a:solidFill>
                  <a:srgbClr val="000000"/>
                </a:solidFill>
              </a:ln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757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D54527CA-B43C-995D-0997-BEE5B26C7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opposite of </a:t>
            </a:r>
            <a:r>
              <a:rPr lang="en-US" u="sng" dirty="0"/>
              <a:t>weak # </a:t>
            </a:r>
            <a:r>
              <a:rPr lang="en-US" u="sng" dirty="0" err="1"/>
              <a:t>st</a:t>
            </a:r>
            <a:r>
              <a:rPr lang="en-US" u="sng" dirty="0"/>
              <a:t>…</a:t>
            </a:r>
            <a:r>
              <a:rPr lang="en-US" u="sng" dirty="0" err="1"/>
              <a:t>ong</a:t>
            </a:r>
            <a:endParaRPr lang="ar-SA" u="sng" dirty="0"/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xmlns="" id="{6586F736-1FAE-A2AC-6A08-DF641FDD6DD8}"/>
              </a:ext>
            </a:extLst>
          </p:cNvPr>
          <p:cNvSpPr/>
          <p:nvPr/>
        </p:nvSpPr>
        <p:spPr>
          <a:xfrm>
            <a:off x="1100565" y="2272311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(A)    </a:t>
            </a:r>
            <a:r>
              <a:rPr lang="en-US" sz="4400" b="1" dirty="0">
                <a:solidFill>
                  <a:schemeClr val="tx1"/>
                </a:solidFill>
              </a:rPr>
              <a:t>R</a:t>
            </a:r>
            <a:r>
              <a:rPr lang="en-US" sz="4400" b="1" dirty="0"/>
              <a:t>   </a:t>
            </a:r>
            <a:endParaRPr lang="ar-SA" sz="4400" b="1" dirty="0"/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xmlns="" id="{C8E4CC62-CB10-8DE8-19BF-0AB5861CEEBC}"/>
              </a:ext>
            </a:extLst>
          </p:cNvPr>
          <p:cNvSpPr/>
          <p:nvPr/>
        </p:nvSpPr>
        <p:spPr>
          <a:xfrm>
            <a:off x="6733889" y="2278243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(B)   </a:t>
            </a:r>
            <a:r>
              <a:rPr lang="en-US" sz="4400" b="1" dirty="0">
                <a:solidFill>
                  <a:schemeClr val="tx1"/>
                </a:solidFill>
              </a:rPr>
              <a:t>S</a:t>
            </a:r>
            <a:r>
              <a:rPr lang="en-US" sz="4400" b="1" dirty="0"/>
              <a:t>   </a:t>
            </a:r>
            <a:endParaRPr lang="ar-SA" sz="4400" b="1" dirty="0"/>
          </a:p>
        </p:txBody>
      </p:sp>
      <p:sp>
        <p:nvSpPr>
          <p:cNvPr id="6" name="مستطيل: زوايا مستديرة 5">
            <a:extLst>
              <a:ext uri="{FF2B5EF4-FFF2-40B4-BE49-F238E27FC236}">
                <a16:creationId xmlns:a16="http://schemas.microsoft.com/office/drawing/2014/main" xmlns="" id="{7A523ADD-DC85-2546-37AD-7486631A3F84}"/>
              </a:ext>
            </a:extLst>
          </p:cNvPr>
          <p:cNvSpPr/>
          <p:nvPr/>
        </p:nvSpPr>
        <p:spPr>
          <a:xfrm>
            <a:off x="1175396" y="4300965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(C)   </a:t>
            </a:r>
            <a:r>
              <a:rPr lang="en-US" sz="4400" b="1" dirty="0">
                <a:solidFill>
                  <a:schemeClr val="tx1"/>
                </a:solidFill>
              </a:rPr>
              <a:t>L</a:t>
            </a:r>
            <a:r>
              <a:rPr lang="en-US" sz="4400" b="1" dirty="0"/>
              <a:t> </a:t>
            </a:r>
            <a:endParaRPr lang="ar-SA" sz="4400" b="1" dirty="0"/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xmlns="" id="{32215CE6-FA60-ECC7-A68F-80DC2FF11B5F}"/>
              </a:ext>
            </a:extLst>
          </p:cNvPr>
          <p:cNvSpPr/>
          <p:nvPr/>
        </p:nvSpPr>
        <p:spPr>
          <a:xfrm>
            <a:off x="6792295" y="4300965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(D)    </a:t>
            </a:r>
            <a:r>
              <a:rPr lang="en-US" sz="4400" b="1" dirty="0">
                <a:solidFill>
                  <a:schemeClr val="tx1"/>
                </a:solidFill>
              </a:rPr>
              <a:t>F</a:t>
            </a:r>
            <a:r>
              <a:rPr lang="en-US" sz="4400" b="1" dirty="0"/>
              <a:t>  </a:t>
            </a:r>
            <a:endParaRPr lang="ar-SA" sz="4400" b="1" dirty="0"/>
          </a:p>
        </p:txBody>
      </p:sp>
      <p:pic>
        <p:nvPicPr>
          <p:cNvPr id="8" name="Google Shape;274;p34">
            <a:extLst>
              <a:ext uri="{FF2B5EF4-FFF2-40B4-BE49-F238E27FC236}">
                <a16:creationId xmlns:a16="http://schemas.microsoft.com/office/drawing/2014/main" xmlns="" id="{B05DB0EC-A90D-631D-C552-5E7929D4AB0E}"/>
              </a:ext>
            </a:extLst>
          </p:cNvPr>
          <p:cNvPicPr preferRelativeResize="0"/>
          <p:nvPr/>
        </p:nvPicPr>
        <p:blipFill rotWithShape="1">
          <a:blip r:embed="rId2">
            <a:alphaModFix/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 rot="5163737">
            <a:off x="1720809" y="411267"/>
            <a:ext cx="2096685" cy="48277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5920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D54527CA-B43C-995D-0997-BEE5B26C7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They  are  </a:t>
            </a:r>
            <a:r>
              <a:rPr lang="en-US" u="sng" dirty="0" err="1"/>
              <a:t>beauti</a:t>
            </a:r>
            <a:r>
              <a:rPr lang="en-US" u="sng" dirty="0"/>
              <a:t>…</a:t>
            </a:r>
            <a:r>
              <a:rPr lang="en-US" u="sng" dirty="0" err="1"/>
              <a:t>ul</a:t>
            </a:r>
            <a:endParaRPr lang="ar-SA" u="sng" dirty="0"/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xmlns="" id="{6586F736-1FAE-A2AC-6A08-DF641FDD6DD8}"/>
              </a:ext>
            </a:extLst>
          </p:cNvPr>
          <p:cNvSpPr/>
          <p:nvPr/>
        </p:nvSpPr>
        <p:spPr>
          <a:xfrm>
            <a:off x="1100565" y="2272311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(A)    </a:t>
            </a:r>
            <a:r>
              <a:rPr lang="en-US" sz="4400" b="1" dirty="0">
                <a:solidFill>
                  <a:schemeClr val="tx1"/>
                </a:solidFill>
              </a:rPr>
              <a:t>T</a:t>
            </a:r>
            <a:r>
              <a:rPr lang="en-US" sz="4400" b="1" dirty="0"/>
              <a:t>   </a:t>
            </a:r>
            <a:endParaRPr lang="ar-SA" sz="4400" b="1" dirty="0"/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xmlns="" id="{C8E4CC62-CB10-8DE8-19BF-0AB5861CEEBC}"/>
              </a:ext>
            </a:extLst>
          </p:cNvPr>
          <p:cNvSpPr/>
          <p:nvPr/>
        </p:nvSpPr>
        <p:spPr>
          <a:xfrm>
            <a:off x="6733889" y="2278243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(B)   </a:t>
            </a:r>
            <a:r>
              <a:rPr lang="en-US" sz="4400" b="1" dirty="0">
                <a:solidFill>
                  <a:schemeClr val="tx1"/>
                </a:solidFill>
              </a:rPr>
              <a:t>F</a:t>
            </a:r>
            <a:r>
              <a:rPr lang="en-US" sz="4400" b="1" dirty="0"/>
              <a:t>   </a:t>
            </a:r>
            <a:endParaRPr lang="ar-SA" sz="4400" b="1" dirty="0"/>
          </a:p>
        </p:txBody>
      </p:sp>
      <p:sp>
        <p:nvSpPr>
          <p:cNvPr id="6" name="مستطيل: زوايا مستديرة 5">
            <a:extLst>
              <a:ext uri="{FF2B5EF4-FFF2-40B4-BE49-F238E27FC236}">
                <a16:creationId xmlns:a16="http://schemas.microsoft.com/office/drawing/2014/main" xmlns="" id="{7A523ADD-DC85-2546-37AD-7486631A3F84}"/>
              </a:ext>
            </a:extLst>
          </p:cNvPr>
          <p:cNvSpPr/>
          <p:nvPr/>
        </p:nvSpPr>
        <p:spPr>
          <a:xfrm>
            <a:off x="1175396" y="4300965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(C)   </a:t>
            </a:r>
            <a:r>
              <a:rPr lang="en-US" sz="4400" b="1" dirty="0">
                <a:solidFill>
                  <a:schemeClr val="tx1"/>
                </a:solidFill>
              </a:rPr>
              <a:t>G</a:t>
            </a:r>
            <a:r>
              <a:rPr lang="en-US" sz="4400" b="1" dirty="0"/>
              <a:t> </a:t>
            </a:r>
            <a:endParaRPr lang="ar-SA" sz="4400" b="1" dirty="0"/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xmlns="" id="{32215CE6-FA60-ECC7-A68F-80DC2FF11B5F}"/>
              </a:ext>
            </a:extLst>
          </p:cNvPr>
          <p:cNvSpPr/>
          <p:nvPr/>
        </p:nvSpPr>
        <p:spPr>
          <a:xfrm>
            <a:off x="6792295" y="4300965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(D)    </a:t>
            </a:r>
            <a:r>
              <a:rPr lang="en-US" sz="4400" b="1" dirty="0">
                <a:solidFill>
                  <a:schemeClr val="tx1"/>
                </a:solidFill>
              </a:rPr>
              <a:t>N</a:t>
            </a:r>
            <a:r>
              <a:rPr lang="en-US" sz="4400" b="1" dirty="0"/>
              <a:t>  </a:t>
            </a:r>
            <a:endParaRPr lang="ar-SA" sz="4400" b="1" dirty="0"/>
          </a:p>
        </p:txBody>
      </p:sp>
      <p:pic>
        <p:nvPicPr>
          <p:cNvPr id="8" name="Google Shape;274;p34">
            <a:extLst>
              <a:ext uri="{FF2B5EF4-FFF2-40B4-BE49-F238E27FC236}">
                <a16:creationId xmlns:a16="http://schemas.microsoft.com/office/drawing/2014/main" xmlns="" id="{B05DB0EC-A90D-631D-C552-5E7929D4AB0E}"/>
              </a:ext>
            </a:extLst>
          </p:cNvPr>
          <p:cNvPicPr preferRelativeResize="0"/>
          <p:nvPr/>
        </p:nvPicPr>
        <p:blipFill rotWithShape="1">
          <a:blip r:embed="rId2">
            <a:alphaModFix/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 rot="5163737">
            <a:off x="7139056" y="331753"/>
            <a:ext cx="2096685" cy="48277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53421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D54527CA-B43C-995D-0997-BEE5B26C7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  love   </a:t>
            </a:r>
            <a:r>
              <a:rPr lang="en-US" u="sng" dirty="0"/>
              <a:t>ca…</a:t>
            </a:r>
            <a:r>
              <a:rPr lang="en-US" u="sng" dirty="0" err="1"/>
              <a:t>pfire</a:t>
            </a:r>
            <a:r>
              <a:rPr lang="en-US" u="sng" dirty="0"/>
              <a:t>.</a:t>
            </a:r>
            <a:endParaRPr lang="ar-SA" u="sng" dirty="0"/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xmlns="" id="{6586F736-1FAE-A2AC-6A08-DF641FDD6DD8}"/>
              </a:ext>
            </a:extLst>
          </p:cNvPr>
          <p:cNvSpPr/>
          <p:nvPr/>
        </p:nvSpPr>
        <p:spPr>
          <a:xfrm>
            <a:off x="1100565" y="2272311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(A)    </a:t>
            </a:r>
            <a:r>
              <a:rPr lang="en-US" sz="4400" b="1" dirty="0">
                <a:solidFill>
                  <a:schemeClr val="tx1"/>
                </a:solidFill>
              </a:rPr>
              <a:t>K</a:t>
            </a:r>
            <a:r>
              <a:rPr lang="en-US" sz="4400" b="1" dirty="0"/>
              <a:t>   </a:t>
            </a:r>
            <a:endParaRPr lang="ar-SA" sz="4400" b="1" dirty="0"/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xmlns="" id="{C8E4CC62-CB10-8DE8-19BF-0AB5861CEEBC}"/>
              </a:ext>
            </a:extLst>
          </p:cNvPr>
          <p:cNvSpPr/>
          <p:nvPr/>
        </p:nvSpPr>
        <p:spPr>
          <a:xfrm>
            <a:off x="6733889" y="2278243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(B)   </a:t>
            </a:r>
            <a:r>
              <a:rPr lang="en-US" sz="4400" b="1" dirty="0">
                <a:solidFill>
                  <a:schemeClr val="tx1"/>
                </a:solidFill>
              </a:rPr>
              <a:t>R</a:t>
            </a:r>
            <a:r>
              <a:rPr lang="en-US" sz="4400" b="1" dirty="0"/>
              <a:t>   </a:t>
            </a:r>
            <a:endParaRPr lang="ar-SA" sz="4400" b="1" dirty="0"/>
          </a:p>
        </p:txBody>
      </p:sp>
      <p:sp>
        <p:nvSpPr>
          <p:cNvPr id="6" name="مستطيل: زوايا مستديرة 5">
            <a:extLst>
              <a:ext uri="{FF2B5EF4-FFF2-40B4-BE49-F238E27FC236}">
                <a16:creationId xmlns:a16="http://schemas.microsoft.com/office/drawing/2014/main" xmlns="" id="{7A523ADD-DC85-2546-37AD-7486631A3F84}"/>
              </a:ext>
            </a:extLst>
          </p:cNvPr>
          <p:cNvSpPr/>
          <p:nvPr/>
        </p:nvSpPr>
        <p:spPr>
          <a:xfrm>
            <a:off x="1175396" y="4300965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(C)   </a:t>
            </a:r>
            <a:r>
              <a:rPr lang="en-US" sz="4400" b="1" dirty="0">
                <a:solidFill>
                  <a:schemeClr val="tx1"/>
                </a:solidFill>
              </a:rPr>
              <a:t>M</a:t>
            </a:r>
            <a:r>
              <a:rPr lang="en-US" sz="4400" b="1" dirty="0"/>
              <a:t> </a:t>
            </a:r>
            <a:endParaRPr lang="ar-SA" sz="4400" b="1" dirty="0"/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xmlns="" id="{32215CE6-FA60-ECC7-A68F-80DC2FF11B5F}"/>
              </a:ext>
            </a:extLst>
          </p:cNvPr>
          <p:cNvSpPr/>
          <p:nvPr/>
        </p:nvSpPr>
        <p:spPr>
          <a:xfrm>
            <a:off x="6792295" y="4300965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(D)    </a:t>
            </a:r>
            <a:r>
              <a:rPr lang="en-US" sz="4400" b="1" dirty="0">
                <a:solidFill>
                  <a:schemeClr val="tx1"/>
                </a:solidFill>
              </a:rPr>
              <a:t>D</a:t>
            </a:r>
            <a:r>
              <a:rPr lang="en-US" sz="4400" b="1" dirty="0"/>
              <a:t>  </a:t>
            </a:r>
            <a:endParaRPr lang="ar-SA" sz="4400" b="1" dirty="0"/>
          </a:p>
        </p:txBody>
      </p:sp>
      <p:pic>
        <p:nvPicPr>
          <p:cNvPr id="8" name="Google Shape;274;p34">
            <a:extLst>
              <a:ext uri="{FF2B5EF4-FFF2-40B4-BE49-F238E27FC236}">
                <a16:creationId xmlns:a16="http://schemas.microsoft.com/office/drawing/2014/main" xmlns="" id="{B05DB0EC-A90D-631D-C552-5E7929D4AB0E}"/>
              </a:ext>
            </a:extLst>
          </p:cNvPr>
          <p:cNvPicPr preferRelativeResize="0"/>
          <p:nvPr/>
        </p:nvPicPr>
        <p:blipFill rotWithShape="1">
          <a:blip r:embed="rId2">
            <a:alphaModFix/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 rot="5163737">
            <a:off x="1636228" y="2465417"/>
            <a:ext cx="2096685" cy="48277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3354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D54527CA-B43C-995D-0997-BEE5B26C7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Opposite of </a:t>
            </a:r>
            <a:r>
              <a:rPr lang="en-US" u="sng" dirty="0"/>
              <a:t>big # s…all</a:t>
            </a:r>
            <a:endParaRPr lang="ar-SA" u="sng" dirty="0"/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xmlns="" id="{6586F736-1FAE-A2AC-6A08-DF641FDD6DD8}"/>
              </a:ext>
            </a:extLst>
          </p:cNvPr>
          <p:cNvSpPr/>
          <p:nvPr/>
        </p:nvSpPr>
        <p:spPr>
          <a:xfrm>
            <a:off x="1100565" y="2272311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(A)    </a:t>
            </a:r>
            <a:r>
              <a:rPr lang="en-US" sz="4400" b="1" dirty="0">
                <a:solidFill>
                  <a:schemeClr val="tx1"/>
                </a:solidFill>
              </a:rPr>
              <a:t>K</a:t>
            </a:r>
            <a:r>
              <a:rPr lang="en-US" sz="4400" b="1" dirty="0"/>
              <a:t>   </a:t>
            </a:r>
            <a:endParaRPr lang="ar-SA" sz="4400" b="1" dirty="0"/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xmlns="" id="{C8E4CC62-CB10-8DE8-19BF-0AB5861CEEBC}"/>
              </a:ext>
            </a:extLst>
          </p:cNvPr>
          <p:cNvSpPr/>
          <p:nvPr/>
        </p:nvSpPr>
        <p:spPr>
          <a:xfrm>
            <a:off x="6733889" y="2278243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(B)   </a:t>
            </a:r>
            <a:r>
              <a:rPr lang="en-US" sz="4400" b="1" dirty="0">
                <a:solidFill>
                  <a:schemeClr val="tx1"/>
                </a:solidFill>
              </a:rPr>
              <a:t>R</a:t>
            </a:r>
            <a:r>
              <a:rPr lang="en-US" sz="4400" b="1" dirty="0"/>
              <a:t>   </a:t>
            </a:r>
            <a:endParaRPr lang="ar-SA" sz="4400" b="1" dirty="0"/>
          </a:p>
        </p:txBody>
      </p:sp>
      <p:sp>
        <p:nvSpPr>
          <p:cNvPr id="6" name="مستطيل: زوايا مستديرة 5">
            <a:extLst>
              <a:ext uri="{FF2B5EF4-FFF2-40B4-BE49-F238E27FC236}">
                <a16:creationId xmlns:a16="http://schemas.microsoft.com/office/drawing/2014/main" xmlns="" id="{7A523ADD-DC85-2546-37AD-7486631A3F84}"/>
              </a:ext>
            </a:extLst>
          </p:cNvPr>
          <p:cNvSpPr/>
          <p:nvPr/>
        </p:nvSpPr>
        <p:spPr>
          <a:xfrm>
            <a:off x="1175396" y="4300965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(C)   </a:t>
            </a:r>
            <a:r>
              <a:rPr lang="en-US" sz="4400" b="1" dirty="0">
                <a:solidFill>
                  <a:schemeClr val="tx1"/>
                </a:solidFill>
              </a:rPr>
              <a:t>M</a:t>
            </a:r>
            <a:r>
              <a:rPr lang="en-US" sz="4400" b="1" dirty="0"/>
              <a:t> </a:t>
            </a:r>
            <a:endParaRPr lang="ar-SA" sz="4400" b="1" dirty="0"/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xmlns="" id="{32215CE6-FA60-ECC7-A68F-80DC2FF11B5F}"/>
              </a:ext>
            </a:extLst>
          </p:cNvPr>
          <p:cNvSpPr/>
          <p:nvPr/>
        </p:nvSpPr>
        <p:spPr>
          <a:xfrm>
            <a:off x="6792295" y="4300965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(D)    </a:t>
            </a:r>
            <a:r>
              <a:rPr lang="en-US" sz="4400" b="1" dirty="0">
                <a:solidFill>
                  <a:schemeClr val="tx1"/>
                </a:solidFill>
              </a:rPr>
              <a:t>D</a:t>
            </a:r>
            <a:r>
              <a:rPr lang="en-US" sz="4400" b="1" dirty="0"/>
              <a:t>  </a:t>
            </a:r>
            <a:endParaRPr lang="ar-SA" sz="4400" b="1" dirty="0"/>
          </a:p>
        </p:txBody>
      </p:sp>
      <p:pic>
        <p:nvPicPr>
          <p:cNvPr id="8" name="Google Shape;274;p34">
            <a:extLst>
              <a:ext uri="{FF2B5EF4-FFF2-40B4-BE49-F238E27FC236}">
                <a16:creationId xmlns:a16="http://schemas.microsoft.com/office/drawing/2014/main" xmlns="" id="{B05DB0EC-A90D-631D-C552-5E7929D4AB0E}"/>
              </a:ext>
            </a:extLst>
          </p:cNvPr>
          <p:cNvPicPr preferRelativeResize="0"/>
          <p:nvPr/>
        </p:nvPicPr>
        <p:blipFill rotWithShape="1">
          <a:blip r:embed="rId2">
            <a:alphaModFix/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 rot="5163737">
            <a:off x="1636228" y="2465417"/>
            <a:ext cx="2096685" cy="48277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05757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3" descr="اندفاع تجريدي باللون الأزرق والقرنفلي">
            <a:extLst>
              <a:ext uri="{FF2B5EF4-FFF2-40B4-BE49-F238E27FC236}">
                <a16:creationId xmlns:a16="http://schemas.microsoft.com/office/drawing/2014/main" xmlns="" id="{3D3AEDE0-80FC-9E71-0226-1A848A41D44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20" y="10"/>
            <a:ext cx="12191979" cy="6857989"/>
          </a:xfrm>
          <a:prstGeom prst="rect">
            <a:avLst/>
          </a:prstGeom>
        </p:spPr>
      </p:pic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C66ED2A3-69A7-F753-EFFE-B4E50496F4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5960" y="3790874"/>
            <a:ext cx="8302439" cy="709945"/>
          </a:xfrm>
        </p:spPr>
        <p:txBody>
          <a:bodyPr anchor="b">
            <a:normAutofit fontScale="90000"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5400"/>
              <a:t>Dalal Al-Juaid</a:t>
            </a:r>
            <a:br>
              <a:rPr lang="en-US" sz="5400"/>
            </a:br>
            <a:r>
              <a:rPr lang="en-US" sz="4800"/>
              <a:t>t.me/dalalforenglish</a:t>
            </a:r>
            <a:endParaRPr lang="en-US" sz="4800" dirty="0"/>
          </a:p>
        </p:txBody>
      </p:sp>
      <p:sp>
        <p:nvSpPr>
          <p:cNvPr id="6" name="Google Shape;723;p45">
            <a:extLst>
              <a:ext uri="{FF2B5EF4-FFF2-40B4-BE49-F238E27FC236}">
                <a16:creationId xmlns:a16="http://schemas.microsoft.com/office/drawing/2014/main" xmlns="" id="{FE425194-F8D5-9A91-FC55-DF32A1134433}"/>
              </a:ext>
            </a:extLst>
          </p:cNvPr>
          <p:cNvSpPr/>
          <p:nvPr/>
        </p:nvSpPr>
        <p:spPr>
          <a:xfrm>
            <a:off x="2881153" y="3978019"/>
            <a:ext cx="352677" cy="335654"/>
          </a:xfrm>
          <a:custGeom>
            <a:avLst/>
            <a:gdLst/>
            <a:ahLst/>
            <a:cxnLst/>
            <a:rect l="l" t="t" r="r" b="b"/>
            <a:pathLst>
              <a:path w="10671" h="9849" extrusionOk="0">
                <a:moveTo>
                  <a:pt x="8726" y="1430"/>
                </a:moveTo>
                <a:lnTo>
                  <a:pt x="3391" y="6426"/>
                </a:lnTo>
                <a:lnTo>
                  <a:pt x="946" y="5588"/>
                </a:lnTo>
                <a:lnTo>
                  <a:pt x="8726" y="1430"/>
                </a:lnTo>
                <a:close/>
                <a:moveTo>
                  <a:pt x="9957" y="1216"/>
                </a:moveTo>
                <a:lnTo>
                  <a:pt x="8833" y="8282"/>
                </a:lnTo>
                <a:lnTo>
                  <a:pt x="6442" y="7461"/>
                </a:lnTo>
                <a:lnTo>
                  <a:pt x="6424" y="7461"/>
                </a:lnTo>
                <a:lnTo>
                  <a:pt x="5478" y="7122"/>
                </a:lnTo>
                <a:lnTo>
                  <a:pt x="9957" y="1216"/>
                </a:lnTo>
                <a:close/>
                <a:moveTo>
                  <a:pt x="8761" y="2001"/>
                </a:moveTo>
                <a:lnTo>
                  <a:pt x="4943" y="6944"/>
                </a:lnTo>
                <a:lnTo>
                  <a:pt x="4782" y="7158"/>
                </a:lnTo>
                <a:cubicBezTo>
                  <a:pt x="4765" y="7176"/>
                  <a:pt x="4747" y="7211"/>
                  <a:pt x="4729" y="7265"/>
                </a:cubicBezTo>
                <a:lnTo>
                  <a:pt x="4693" y="7425"/>
                </a:lnTo>
                <a:lnTo>
                  <a:pt x="4426" y="8639"/>
                </a:lnTo>
                <a:lnTo>
                  <a:pt x="3783" y="6783"/>
                </a:lnTo>
                <a:lnTo>
                  <a:pt x="8761" y="2001"/>
                </a:lnTo>
                <a:close/>
                <a:moveTo>
                  <a:pt x="5211" y="7622"/>
                </a:moveTo>
                <a:lnTo>
                  <a:pt x="5853" y="7836"/>
                </a:lnTo>
                <a:lnTo>
                  <a:pt x="4961" y="8710"/>
                </a:lnTo>
                <a:lnTo>
                  <a:pt x="4961" y="8710"/>
                </a:lnTo>
                <a:lnTo>
                  <a:pt x="5211" y="7622"/>
                </a:lnTo>
                <a:close/>
                <a:moveTo>
                  <a:pt x="10390" y="0"/>
                </a:moveTo>
                <a:cubicBezTo>
                  <a:pt x="10342" y="0"/>
                  <a:pt x="10292" y="14"/>
                  <a:pt x="10242" y="39"/>
                </a:cubicBezTo>
                <a:lnTo>
                  <a:pt x="161" y="5391"/>
                </a:lnTo>
                <a:cubicBezTo>
                  <a:pt x="72" y="5445"/>
                  <a:pt x="1" y="5552"/>
                  <a:pt x="1" y="5641"/>
                </a:cubicBezTo>
                <a:cubicBezTo>
                  <a:pt x="1" y="5748"/>
                  <a:pt x="90" y="5855"/>
                  <a:pt x="179" y="5873"/>
                </a:cubicBezTo>
                <a:lnTo>
                  <a:pt x="2945" y="6819"/>
                </a:lnTo>
                <a:lnTo>
                  <a:pt x="3301" y="6944"/>
                </a:lnTo>
                <a:lnTo>
                  <a:pt x="3373" y="7176"/>
                </a:lnTo>
                <a:lnTo>
                  <a:pt x="4194" y="9638"/>
                </a:lnTo>
                <a:lnTo>
                  <a:pt x="4194" y="9656"/>
                </a:lnTo>
                <a:lnTo>
                  <a:pt x="4194" y="9674"/>
                </a:lnTo>
                <a:cubicBezTo>
                  <a:pt x="4229" y="9745"/>
                  <a:pt x="4301" y="9816"/>
                  <a:pt x="4390" y="9834"/>
                </a:cubicBezTo>
                <a:cubicBezTo>
                  <a:pt x="4419" y="9844"/>
                  <a:pt x="4446" y="9848"/>
                  <a:pt x="4472" y="9848"/>
                </a:cubicBezTo>
                <a:cubicBezTo>
                  <a:pt x="4543" y="9848"/>
                  <a:pt x="4605" y="9815"/>
                  <a:pt x="4658" y="9763"/>
                </a:cubicBezTo>
                <a:lnTo>
                  <a:pt x="4747" y="9674"/>
                </a:lnTo>
                <a:lnTo>
                  <a:pt x="6424" y="8032"/>
                </a:lnTo>
                <a:lnTo>
                  <a:pt x="8975" y="8906"/>
                </a:lnTo>
                <a:cubicBezTo>
                  <a:pt x="9001" y="8919"/>
                  <a:pt x="9028" y="8925"/>
                  <a:pt x="9056" y="8925"/>
                </a:cubicBezTo>
                <a:cubicBezTo>
                  <a:pt x="9106" y="8925"/>
                  <a:pt x="9155" y="8905"/>
                  <a:pt x="9190" y="8871"/>
                </a:cubicBezTo>
                <a:cubicBezTo>
                  <a:pt x="9261" y="8835"/>
                  <a:pt x="9314" y="8764"/>
                  <a:pt x="9332" y="8692"/>
                </a:cubicBezTo>
                <a:lnTo>
                  <a:pt x="10653" y="324"/>
                </a:lnTo>
                <a:cubicBezTo>
                  <a:pt x="10670" y="199"/>
                  <a:pt x="10617" y="110"/>
                  <a:pt x="10546" y="56"/>
                </a:cubicBezTo>
                <a:cubicBezTo>
                  <a:pt x="10498" y="18"/>
                  <a:pt x="10445" y="0"/>
                  <a:pt x="10390" y="0"/>
                </a:cubicBezTo>
                <a:close/>
              </a:path>
            </a:pathLst>
          </a:custGeom>
          <a:solidFill>
            <a:schemeClr val="accent6"/>
          </a:solidFill>
          <a:ln>
            <a:solidFill>
              <a:schemeClr val="tx1"/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0407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xmlns="" id="{83AF9C6E-31D5-480C-AE10-9BA3E4ED1A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3" descr="اندفاع تجريدي باللون الأزرق والقرنفلي">
            <a:extLst>
              <a:ext uri="{FF2B5EF4-FFF2-40B4-BE49-F238E27FC236}">
                <a16:creationId xmlns:a16="http://schemas.microsoft.com/office/drawing/2014/main" xmlns="" id="{3D3AEDE0-80FC-9E71-0226-1A848A41D44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20" y="10"/>
            <a:ext cx="12191979" cy="6857989"/>
          </a:xfrm>
          <a:prstGeom prst="rect">
            <a:avLst/>
          </a:prstGeom>
        </p:spPr>
      </p:pic>
      <p:sp>
        <p:nvSpPr>
          <p:cNvPr id="17" name="Freeform: Shape 10">
            <a:extLst>
              <a:ext uri="{FF2B5EF4-FFF2-40B4-BE49-F238E27FC236}">
                <a16:creationId xmlns:a16="http://schemas.microsoft.com/office/drawing/2014/main" xmlns="" id="{ED1BE14B-C94E-4A1A-B076-39CCA23043C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492448" flipH="1" flipV="1">
            <a:off x="399987" y="694217"/>
            <a:ext cx="3909320" cy="5385644"/>
          </a:xfrm>
          <a:custGeom>
            <a:avLst/>
            <a:gdLst>
              <a:gd name="connsiteX0" fmla="*/ 6058 w 823258"/>
              <a:gd name="connsiteY0" fmla="*/ 673615 h 1272110"/>
              <a:gd name="connsiteX1" fmla="*/ 112452 w 823258"/>
              <a:gd name="connsiteY1" fmla="*/ 471685 h 1272110"/>
              <a:gd name="connsiteX2" fmla="*/ 94736 w 823258"/>
              <a:gd name="connsiteY2" fmla="*/ 159741 h 1272110"/>
              <a:gd name="connsiteX3" fmla="*/ 229419 w 823258"/>
              <a:gd name="connsiteY3" fmla="*/ 14485 h 1272110"/>
              <a:gd name="connsiteX4" fmla="*/ 580225 w 823258"/>
              <a:gd name="connsiteY4" fmla="*/ 3817 h 1272110"/>
              <a:gd name="connsiteX5" fmla="*/ 736149 w 823258"/>
              <a:gd name="connsiteY5" fmla="*/ 195174 h 1272110"/>
              <a:gd name="connsiteX6" fmla="*/ 823017 w 823258"/>
              <a:gd name="connsiteY6" fmla="*/ 912026 h 1272110"/>
              <a:gd name="connsiteX7" fmla="*/ 743293 w 823258"/>
              <a:gd name="connsiteY7" fmla="*/ 1196443 h 1272110"/>
              <a:gd name="connsiteX8" fmla="*/ 310858 w 823258"/>
              <a:gd name="connsiteY8" fmla="*/ 1251402 h 1272110"/>
              <a:gd name="connsiteX9" fmla="*/ 133693 w 823258"/>
              <a:gd name="connsiteY9" fmla="*/ 1020992 h 1272110"/>
              <a:gd name="connsiteX10" fmla="*/ 126549 w 823258"/>
              <a:gd name="connsiteY10" fmla="*/ 606369 h 1272110"/>
              <a:gd name="connsiteX11" fmla="*/ 6058 w 823258"/>
              <a:gd name="connsiteY11" fmla="*/ 673615 h 1272110"/>
              <a:gd name="connsiteX0" fmla="*/ 6097 w 846673"/>
              <a:gd name="connsiteY0" fmla="*/ 673624 h 1266490"/>
              <a:gd name="connsiteX1" fmla="*/ 112491 w 846673"/>
              <a:gd name="connsiteY1" fmla="*/ 471694 h 1266490"/>
              <a:gd name="connsiteX2" fmla="*/ 94775 w 846673"/>
              <a:gd name="connsiteY2" fmla="*/ 159750 h 1266490"/>
              <a:gd name="connsiteX3" fmla="*/ 229458 w 846673"/>
              <a:gd name="connsiteY3" fmla="*/ 14494 h 1266490"/>
              <a:gd name="connsiteX4" fmla="*/ 580264 w 846673"/>
              <a:gd name="connsiteY4" fmla="*/ 3826 h 1266490"/>
              <a:gd name="connsiteX5" fmla="*/ 736188 w 846673"/>
              <a:gd name="connsiteY5" fmla="*/ 195183 h 1266490"/>
              <a:gd name="connsiteX6" fmla="*/ 823056 w 846673"/>
              <a:gd name="connsiteY6" fmla="*/ 912035 h 1266490"/>
              <a:gd name="connsiteX7" fmla="*/ 795891 w 846673"/>
              <a:gd name="connsiteY7" fmla="*/ 1213658 h 1266490"/>
              <a:gd name="connsiteX8" fmla="*/ 310897 w 846673"/>
              <a:gd name="connsiteY8" fmla="*/ 1251411 h 1266490"/>
              <a:gd name="connsiteX9" fmla="*/ 133732 w 846673"/>
              <a:gd name="connsiteY9" fmla="*/ 1021001 h 1266490"/>
              <a:gd name="connsiteX10" fmla="*/ 126588 w 846673"/>
              <a:gd name="connsiteY10" fmla="*/ 606378 h 1266490"/>
              <a:gd name="connsiteX11" fmla="*/ 6097 w 846673"/>
              <a:gd name="connsiteY11" fmla="*/ 673624 h 1266490"/>
              <a:gd name="connsiteX0" fmla="*/ 6097 w 849914"/>
              <a:gd name="connsiteY0" fmla="*/ 673624 h 1273207"/>
              <a:gd name="connsiteX1" fmla="*/ 112491 w 849914"/>
              <a:gd name="connsiteY1" fmla="*/ 471694 h 1273207"/>
              <a:gd name="connsiteX2" fmla="*/ 94775 w 849914"/>
              <a:gd name="connsiteY2" fmla="*/ 159750 h 1273207"/>
              <a:gd name="connsiteX3" fmla="*/ 229458 w 849914"/>
              <a:gd name="connsiteY3" fmla="*/ 14494 h 1273207"/>
              <a:gd name="connsiteX4" fmla="*/ 580264 w 849914"/>
              <a:gd name="connsiteY4" fmla="*/ 3826 h 1273207"/>
              <a:gd name="connsiteX5" fmla="*/ 736188 w 849914"/>
              <a:gd name="connsiteY5" fmla="*/ 195183 h 1273207"/>
              <a:gd name="connsiteX6" fmla="*/ 823056 w 849914"/>
              <a:gd name="connsiteY6" fmla="*/ 912035 h 1273207"/>
              <a:gd name="connsiteX7" fmla="*/ 795891 w 849914"/>
              <a:gd name="connsiteY7" fmla="*/ 1213658 h 1273207"/>
              <a:gd name="connsiteX8" fmla="*/ 248636 w 849914"/>
              <a:gd name="connsiteY8" fmla="*/ 1257509 h 1273207"/>
              <a:gd name="connsiteX9" fmla="*/ 133732 w 849914"/>
              <a:gd name="connsiteY9" fmla="*/ 1021001 h 1273207"/>
              <a:gd name="connsiteX10" fmla="*/ 126588 w 849914"/>
              <a:gd name="connsiteY10" fmla="*/ 606378 h 1273207"/>
              <a:gd name="connsiteX11" fmla="*/ 6097 w 849914"/>
              <a:gd name="connsiteY11" fmla="*/ 673624 h 1273207"/>
              <a:gd name="connsiteX0" fmla="*/ 6097 w 857388"/>
              <a:gd name="connsiteY0" fmla="*/ 673624 h 1273231"/>
              <a:gd name="connsiteX1" fmla="*/ 112491 w 857388"/>
              <a:gd name="connsiteY1" fmla="*/ 471694 h 1273231"/>
              <a:gd name="connsiteX2" fmla="*/ 94775 w 857388"/>
              <a:gd name="connsiteY2" fmla="*/ 159750 h 1273231"/>
              <a:gd name="connsiteX3" fmla="*/ 229458 w 857388"/>
              <a:gd name="connsiteY3" fmla="*/ 14494 h 1273231"/>
              <a:gd name="connsiteX4" fmla="*/ 580264 w 857388"/>
              <a:gd name="connsiteY4" fmla="*/ 3826 h 1273231"/>
              <a:gd name="connsiteX5" fmla="*/ 736188 w 857388"/>
              <a:gd name="connsiteY5" fmla="*/ 195183 h 1273231"/>
              <a:gd name="connsiteX6" fmla="*/ 837750 w 857388"/>
              <a:gd name="connsiteY6" fmla="*/ 911367 h 1273231"/>
              <a:gd name="connsiteX7" fmla="*/ 795891 w 857388"/>
              <a:gd name="connsiteY7" fmla="*/ 1213658 h 1273231"/>
              <a:gd name="connsiteX8" fmla="*/ 248636 w 857388"/>
              <a:gd name="connsiteY8" fmla="*/ 1257509 h 1273231"/>
              <a:gd name="connsiteX9" fmla="*/ 133732 w 857388"/>
              <a:gd name="connsiteY9" fmla="*/ 1021001 h 1273231"/>
              <a:gd name="connsiteX10" fmla="*/ 126588 w 857388"/>
              <a:gd name="connsiteY10" fmla="*/ 606378 h 1273231"/>
              <a:gd name="connsiteX11" fmla="*/ 6097 w 857388"/>
              <a:gd name="connsiteY11" fmla="*/ 673624 h 1273231"/>
              <a:gd name="connsiteX0" fmla="*/ 6097 w 859776"/>
              <a:gd name="connsiteY0" fmla="*/ 673624 h 1273231"/>
              <a:gd name="connsiteX1" fmla="*/ 112491 w 859776"/>
              <a:gd name="connsiteY1" fmla="*/ 471694 h 1273231"/>
              <a:gd name="connsiteX2" fmla="*/ 94775 w 859776"/>
              <a:gd name="connsiteY2" fmla="*/ 159750 h 1273231"/>
              <a:gd name="connsiteX3" fmla="*/ 229458 w 859776"/>
              <a:gd name="connsiteY3" fmla="*/ 14494 h 1273231"/>
              <a:gd name="connsiteX4" fmla="*/ 580264 w 859776"/>
              <a:gd name="connsiteY4" fmla="*/ 3826 h 1273231"/>
              <a:gd name="connsiteX5" fmla="*/ 736188 w 859776"/>
              <a:gd name="connsiteY5" fmla="*/ 195183 h 1273231"/>
              <a:gd name="connsiteX6" fmla="*/ 837750 w 859776"/>
              <a:gd name="connsiteY6" fmla="*/ 911367 h 1273231"/>
              <a:gd name="connsiteX7" fmla="*/ 795891 w 859776"/>
              <a:gd name="connsiteY7" fmla="*/ 1213658 h 1273231"/>
              <a:gd name="connsiteX8" fmla="*/ 248636 w 859776"/>
              <a:gd name="connsiteY8" fmla="*/ 1257509 h 1273231"/>
              <a:gd name="connsiteX9" fmla="*/ 133732 w 859776"/>
              <a:gd name="connsiteY9" fmla="*/ 1021001 h 1273231"/>
              <a:gd name="connsiteX10" fmla="*/ 126588 w 859776"/>
              <a:gd name="connsiteY10" fmla="*/ 606378 h 1273231"/>
              <a:gd name="connsiteX11" fmla="*/ 6097 w 859776"/>
              <a:gd name="connsiteY11" fmla="*/ 673624 h 1273231"/>
              <a:gd name="connsiteX0" fmla="*/ 6097 w 863219"/>
              <a:gd name="connsiteY0" fmla="*/ 673624 h 1273231"/>
              <a:gd name="connsiteX1" fmla="*/ 112491 w 863219"/>
              <a:gd name="connsiteY1" fmla="*/ 471694 h 1273231"/>
              <a:gd name="connsiteX2" fmla="*/ 94775 w 863219"/>
              <a:gd name="connsiteY2" fmla="*/ 159750 h 1273231"/>
              <a:gd name="connsiteX3" fmla="*/ 229458 w 863219"/>
              <a:gd name="connsiteY3" fmla="*/ 14494 h 1273231"/>
              <a:gd name="connsiteX4" fmla="*/ 580264 w 863219"/>
              <a:gd name="connsiteY4" fmla="*/ 3826 h 1273231"/>
              <a:gd name="connsiteX5" fmla="*/ 736188 w 863219"/>
              <a:gd name="connsiteY5" fmla="*/ 195183 h 1273231"/>
              <a:gd name="connsiteX6" fmla="*/ 837750 w 863219"/>
              <a:gd name="connsiteY6" fmla="*/ 911367 h 1273231"/>
              <a:gd name="connsiteX7" fmla="*/ 795891 w 863219"/>
              <a:gd name="connsiteY7" fmla="*/ 1213658 h 1273231"/>
              <a:gd name="connsiteX8" fmla="*/ 248636 w 863219"/>
              <a:gd name="connsiteY8" fmla="*/ 1257509 h 1273231"/>
              <a:gd name="connsiteX9" fmla="*/ 133732 w 863219"/>
              <a:gd name="connsiteY9" fmla="*/ 1021001 h 1273231"/>
              <a:gd name="connsiteX10" fmla="*/ 126588 w 863219"/>
              <a:gd name="connsiteY10" fmla="*/ 606378 h 1273231"/>
              <a:gd name="connsiteX11" fmla="*/ 6097 w 863219"/>
              <a:gd name="connsiteY11" fmla="*/ 673624 h 1273231"/>
              <a:gd name="connsiteX0" fmla="*/ 6097 w 865261"/>
              <a:gd name="connsiteY0" fmla="*/ 673624 h 1271255"/>
              <a:gd name="connsiteX1" fmla="*/ 112491 w 865261"/>
              <a:gd name="connsiteY1" fmla="*/ 471694 h 1271255"/>
              <a:gd name="connsiteX2" fmla="*/ 94775 w 865261"/>
              <a:gd name="connsiteY2" fmla="*/ 159750 h 1271255"/>
              <a:gd name="connsiteX3" fmla="*/ 229458 w 865261"/>
              <a:gd name="connsiteY3" fmla="*/ 14494 h 1271255"/>
              <a:gd name="connsiteX4" fmla="*/ 580264 w 865261"/>
              <a:gd name="connsiteY4" fmla="*/ 3826 h 1271255"/>
              <a:gd name="connsiteX5" fmla="*/ 736188 w 865261"/>
              <a:gd name="connsiteY5" fmla="*/ 195183 h 1271255"/>
              <a:gd name="connsiteX6" fmla="*/ 841141 w 865261"/>
              <a:gd name="connsiteY6" fmla="*/ 970003 h 1271255"/>
              <a:gd name="connsiteX7" fmla="*/ 795891 w 865261"/>
              <a:gd name="connsiteY7" fmla="*/ 1213658 h 1271255"/>
              <a:gd name="connsiteX8" fmla="*/ 248636 w 865261"/>
              <a:gd name="connsiteY8" fmla="*/ 1257509 h 1271255"/>
              <a:gd name="connsiteX9" fmla="*/ 133732 w 865261"/>
              <a:gd name="connsiteY9" fmla="*/ 1021001 h 1271255"/>
              <a:gd name="connsiteX10" fmla="*/ 126588 w 865261"/>
              <a:gd name="connsiteY10" fmla="*/ 606378 h 1271255"/>
              <a:gd name="connsiteX11" fmla="*/ 6097 w 865261"/>
              <a:gd name="connsiteY11" fmla="*/ 673624 h 1271255"/>
              <a:gd name="connsiteX0" fmla="*/ 6097 w 860021"/>
              <a:gd name="connsiteY0" fmla="*/ 673624 h 1279428"/>
              <a:gd name="connsiteX1" fmla="*/ 112491 w 860021"/>
              <a:gd name="connsiteY1" fmla="*/ 471694 h 1279428"/>
              <a:gd name="connsiteX2" fmla="*/ 94775 w 860021"/>
              <a:gd name="connsiteY2" fmla="*/ 159750 h 1279428"/>
              <a:gd name="connsiteX3" fmla="*/ 229458 w 860021"/>
              <a:gd name="connsiteY3" fmla="*/ 14494 h 1279428"/>
              <a:gd name="connsiteX4" fmla="*/ 580264 w 860021"/>
              <a:gd name="connsiteY4" fmla="*/ 3826 h 1279428"/>
              <a:gd name="connsiteX5" fmla="*/ 736188 w 860021"/>
              <a:gd name="connsiteY5" fmla="*/ 195183 h 1279428"/>
              <a:gd name="connsiteX6" fmla="*/ 841141 w 860021"/>
              <a:gd name="connsiteY6" fmla="*/ 970003 h 1279428"/>
              <a:gd name="connsiteX7" fmla="*/ 797210 w 860021"/>
              <a:gd name="connsiteY7" fmla="*/ 1236461 h 1279428"/>
              <a:gd name="connsiteX8" fmla="*/ 248636 w 860021"/>
              <a:gd name="connsiteY8" fmla="*/ 1257509 h 1279428"/>
              <a:gd name="connsiteX9" fmla="*/ 133732 w 860021"/>
              <a:gd name="connsiteY9" fmla="*/ 1021001 h 1279428"/>
              <a:gd name="connsiteX10" fmla="*/ 126588 w 860021"/>
              <a:gd name="connsiteY10" fmla="*/ 606378 h 1279428"/>
              <a:gd name="connsiteX11" fmla="*/ 6097 w 860021"/>
              <a:gd name="connsiteY11" fmla="*/ 673624 h 1279428"/>
              <a:gd name="connsiteX0" fmla="*/ 6097 w 860380"/>
              <a:gd name="connsiteY0" fmla="*/ 679490 h 1285294"/>
              <a:gd name="connsiteX1" fmla="*/ 112491 w 860380"/>
              <a:gd name="connsiteY1" fmla="*/ 477560 h 1285294"/>
              <a:gd name="connsiteX2" fmla="*/ 94775 w 860380"/>
              <a:gd name="connsiteY2" fmla="*/ 165616 h 1285294"/>
              <a:gd name="connsiteX3" fmla="*/ 229458 w 860380"/>
              <a:gd name="connsiteY3" fmla="*/ 20360 h 1285294"/>
              <a:gd name="connsiteX4" fmla="*/ 580264 w 860380"/>
              <a:gd name="connsiteY4" fmla="*/ 9692 h 1285294"/>
              <a:gd name="connsiteX5" fmla="*/ 730442 w 860380"/>
              <a:gd name="connsiteY5" fmla="*/ 165383 h 1285294"/>
              <a:gd name="connsiteX6" fmla="*/ 841141 w 860380"/>
              <a:gd name="connsiteY6" fmla="*/ 975869 h 1285294"/>
              <a:gd name="connsiteX7" fmla="*/ 797210 w 860380"/>
              <a:gd name="connsiteY7" fmla="*/ 1242327 h 1285294"/>
              <a:gd name="connsiteX8" fmla="*/ 248636 w 860380"/>
              <a:gd name="connsiteY8" fmla="*/ 1263375 h 1285294"/>
              <a:gd name="connsiteX9" fmla="*/ 133732 w 860380"/>
              <a:gd name="connsiteY9" fmla="*/ 1026867 h 1285294"/>
              <a:gd name="connsiteX10" fmla="*/ 126588 w 860380"/>
              <a:gd name="connsiteY10" fmla="*/ 612244 h 1285294"/>
              <a:gd name="connsiteX11" fmla="*/ 6097 w 860380"/>
              <a:gd name="connsiteY11" fmla="*/ 679490 h 1285294"/>
              <a:gd name="connsiteX0" fmla="*/ 6097 w 881639"/>
              <a:gd name="connsiteY0" fmla="*/ 679490 h 1286194"/>
              <a:gd name="connsiteX1" fmla="*/ 112491 w 881639"/>
              <a:gd name="connsiteY1" fmla="*/ 477560 h 1286194"/>
              <a:gd name="connsiteX2" fmla="*/ 94775 w 881639"/>
              <a:gd name="connsiteY2" fmla="*/ 165616 h 1286194"/>
              <a:gd name="connsiteX3" fmla="*/ 229458 w 881639"/>
              <a:gd name="connsiteY3" fmla="*/ 20360 h 1286194"/>
              <a:gd name="connsiteX4" fmla="*/ 580264 w 881639"/>
              <a:gd name="connsiteY4" fmla="*/ 9692 h 1286194"/>
              <a:gd name="connsiteX5" fmla="*/ 730442 w 881639"/>
              <a:gd name="connsiteY5" fmla="*/ 165383 h 1286194"/>
              <a:gd name="connsiteX6" fmla="*/ 873260 w 881639"/>
              <a:gd name="connsiteY6" fmla="*/ 958078 h 1286194"/>
              <a:gd name="connsiteX7" fmla="*/ 797210 w 881639"/>
              <a:gd name="connsiteY7" fmla="*/ 1242327 h 1286194"/>
              <a:gd name="connsiteX8" fmla="*/ 248636 w 881639"/>
              <a:gd name="connsiteY8" fmla="*/ 1263375 h 1286194"/>
              <a:gd name="connsiteX9" fmla="*/ 133732 w 881639"/>
              <a:gd name="connsiteY9" fmla="*/ 1026867 h 1286194"/>
              <a:gd name="connsiteX10" fmla="*/ 126588 w 881639"/>
              <a:gd name="connsiteY10" fmla="*/ 612244 h 1286194"/>
              <a:gd name="connsiteX11" fmla="*/ 6097 w 881639"/>
              <a:gd name="connsiteY11" fmla="*/ 679490 h 1286194"/>
              <a:gd name="connsiteX0" fmla="*/ 6216 w 881758"/>
              <a:gd name="connsiteY0" fmla="*/ 679490 h 1286194"/>
              <a:gd name="connsiteX1" fmla="*/ 110067 w 881758"/>
              <a:gd name="connsiteY1" fmla="*/ 369894 h 1286194"/>
              <a:gd name="connsiteX2" fmla="*/ 94894 w 881758"/>
              <a:gd name="connsiteY2" fmla="*/ 165616 h 1286194"/>
              <a:gd name="connsiteX3" fmla="*/ 229577 w 881758"/>
              <a:gd name="connsiteY3" fmla="*/ 20360 h 1286194"/>
              <a:gd name="connsiteX4" fmla="*/ 580383 w 881758"/>
              <a:gd name="connsiteY4" fmla="*/ 9692 h 1286194"/>
              <a:gd name="connsiteX5" fmla="*/ 730561 w 881758"/>
              <a:gd name="connsiteY5" fmla="*/ 165383 h 1286194"/>
              <a:gd name="connsiteX6" fmla="*/ 873379 w 881758"/>
              <a:gd name="connsiteY6" fmla="*/ 958078 h 1286194"/>
              <a:gd name="connsiteX7" fmla="*/ 797329 w 881758"/>
              <a:gd name="connsiteY7" fmla="*/ 1242327 h 1286194"/>
              <a:gd name="connsiteX8" fmla="*/ 248755 w 881758"/>
              <a:gd name="connsiteY8" fmla="*/ 1263375 h 1286194"/>
              <a:gd name="connsiteX9" fmla="*/ 133851 w 881758"/>
              <a:gd name="connsiteY9" fmla="*/ 1026867 h 1286194"/>
              <a:gd name="connsiteX10" fmla="*/ 126707 w 881758"/>
              <a:gd name="connsiteY10" fmla="*/ 612244 h 1286194"/>
              <a:gd name="connsiteX11" fmla="*/ 6216 w 881758"/>
              <a:gd name="connsiteY11" fmla="*/ 679490 h 1286194"/>
              <a:gd name="connsiteX0" fmla="*/ 6216 w 881758"/>
              <a:gd name="connsiteY0" fmla="*/ 679490 h 1286194"/>
              <a:gd name="connsiteX1" fmla="*/ 110067 w 881758"/>
              <a:gd name="connsiteY1" fmla="*/ 369894 h 1286194"/>
              <a:gd name="connsiteX2" fmla="*/ 94894 w 881758"/>
              <a:gd name="connsiteY2" fmla="*/ 165616 h 1286194"/>
              <a:gd name="connsiteX3" fmla="*/ 229577 w 881758"/>
              <a:gd name="connsiteY3" fmla="*/ 20360 h 1286194"/>
              <a:gd name="connsiteX4" fmla="*/ 580383 w 881758"/>
              <a:gd name="connsiteY4" fmla="*/ 9692 h 1286194"/>
              <a:gd name="connsiteX5" fmla="*/ 730561 w 881758"/>
              <a:gd name="connsiteY5" fmla="*/ 165383 h 1286194"/>
              <a:gd name="connsiteX6" fmla="*/ 873379 w 881758"/>
              <a:gd name="connsiteY6" fmla="*/ 958078 h 1286194"/>
              <a:gd name="connsiteX7" fmla="*/ 797329 w 881758"/>
              <a:gd name="connsiteY7" fmla="*/ 1242327 h 1286194"/>
              <a:gd name="connsiteX8" fmla="*/ 248755 w 881758"/>
              <a:gd name="connsiteY8" fmla="*/ 1263375 h 1286194"/>
              <a:gd name="connsiteX9" fmla="*/ 133851 w 881758"/>
              <a:gd name="connsiteY9" fmla="*/ 1026867 h 1286194"/>
              <a:gd name="connsiteX10" fmla="*/ 138858 w 881758"/>
              <a:gd name="connsiteY10" fmla="*/ 503910 h 1286194"/>
              <a:gd name="connsiteX11" fmla="*/ 6216 w 881758"/>
              <a:gd name="connsiteY11" fmla="*/ 679490 h 1286194"/>
              <a:gd name="connsiteX0" fmla="*/ 6961 w 868563"/>
              <a:gd name="connsiteY0" fmla="*/ 538413 h 1286194"/>
              <a:gd name="connsiteX1" fmla="*/ 96872 w 868563"/>
              <a:gd name="connsiteY1" fmla="*/ 369894 h 1286194"/>
              <a:gd name="connsiteX2" fmla="*/ 81699 w 868563"/>
              <a:gd name="connsiteY2" fmla="*/ 165616 h 1286194"/>
              <a:gd name="connsiteX3" fmla="*/ 216382 w 868563"/>
              <a:gd name="connsiteY3" fmla="*/ 20360 h 1286194"/>
              <a:gd name="connsiteX4" fmla="*/ 567188 w 868563"/>
              <a:gd name="connsiteY4" fmla="*/ 9692 h 1286194"/>
              <a:gd name="connsiteX5" fmla="*/ 717366 w 868563"/>
              <a:gd name="connsiteY5" fmla="*/ 165383 h 1286194"/>
              <a:gd name="connsiteX6" fmla="*/ 860184 w 868563"/>
              <a:gd name="connsiteY6" fmla="*/ 958078 h 1286194"/>
              <a:gd name="connsiteX7" fmla="*/ 784134 w 868563"/>
              <a:gd name="connsiteY7" fmla="*/ 1242327 h 1286194"/>
              <a:gd name="connsiteX8" fmla="*/ 235560 w 868563"/>
              <a:gd name="connsiteY8" fmla="*/ 1263375 h 1286194"/>
              <a:gd name="connsiteX9" fmla="*/ 120656 w 868563"/>
              <a:gd name="connsiteY9" fmla="*/ 1026867 h 1286194"/>
              <a:gd name="connsiteX10" fmla="*/ 125663 w 868563"/>
              <a:gd name="connsiteY10" fmla="*/ 503910 h 1286194"/>
              <a:gd name="connsiteX11" fmla="*/ 6961 w 868563"/>
              <a:gd name="connsiteY11" fmla="*/ 538413 h 1286194"/>
              <a:gd name="connsiteX0" fmla="*/ 6961 w 867791"/>
              <a:gd name="connsiteY0" fmla="*/ 538413 h 1312892"/>
              <a:gd name="connsiteX1" fmla="*/ 96872 w 867791"/>
              <a:gd name="connsiteY1" fmla="*/ 369894 h 1312892"/>
              <a:gd name="connsiteX2" fmla="*/ 81699 w 867791"/>
              <a:gd name="connsiteY2" fmla="*/ 165616 h 1312892"/>
              <a:gd name="connsiteX3" fmla="*/ 216382 w 867791"/>
              <a:gd name="connsiteY3" fmla="*/ 20360 h 1312892"/>
              <a:gd name="connsiteX4" fmla="*/ 567188 w 867791"/>
              <a:gd name="connsiteY4" fmla="*/ 9692 h 1312892"/>
              <a:gd name="connsiteX5" fmla="*/ 717366 w 867791"/>
              <a:gd name="connsiteY5" fmla="*/ 165383 h 1312892"/>
              <a:gd name="connsiteX6" fmla="*/ 860184 w 867791"/>
              <a:gd name="connsiteY6" fmla="*/ 958078 h 1312892"/>
              <a:gd name="connsiteX7" fmla="*/ 784134 w 867791"/>
              <a:gd name="connsiteY7" fmla="*/ 1242327 h 1312892"/>
              <a:gd name="connsiteX8" fmla="*/ 256000 w 867791"/>
              <a:gd name="connsiteY8" fmla="*/ 1298372 h 1312892"/>
              <a:gd name="connsiteX9" fmla="*/ 120656 w 867791"/>
              <a:gd name="connsiteY9" fmla="*/ 1026867 h 1312892"/>
              <a:gd name="connsiteX10" fmla="*/ 125663 w 867791"/>
              <a:gd name="connsiteY10" fmla="*/ 503910 h 1312892"/>
              <a:gd name="connsiteX11" fmla="*/ 6961 w 867791"/>
              <a:gd name="connsiteY11" fmla="*/ 538413 h 1312892"/>
              <a:gd name="connsiteX0" fmla="*/ 6961 w 867791"/>
              <a:gd name="connsiteY0" fmla="*/ 538413 h 1313923"/>
              <a:gd name="connsiteX1" fmla="*/ 96872 w 867791"/>
              <a:gd name="connsiteY1" fmla="*/ 369894 h 1313923"/>
              <a:gd name="connsiteX2" fmla="*/ 81699 w 867791"/>
              <a:gd name="connsiteY2" fmla="*/ 165616 h 1313923"/>
              <a:gd name="connsiteX3" fmla="*/ 216382 w 867791"/>
              <a:gd name="connsiteY3" fmla="*/ 20360 h 1313923"/>
              <a:gd name="connsiteX4" fmla="*/ 567188 w 867791"/>
              <a:gd name="connsiteY4" fmla="*/ 9692 h 1313923"/>
              <a:gd name="connsiteX5" fmla="*/ 717366 w 867791"/>
              <a:gd name="connsiteY5" fmla="*/ 165383 h 1313923"/>
              <a:gd name="connsiteX6" fmla="*/ 860184 w 867791"/>
              <a:gd name="connsiteY6" fmla="*/ 958078 h 1313923"/>
              <a:gd name="connsiteX7" fmla="*/ 784134 w 867791"/>
              <a:gd name="connsiteY7" fmla="*/ 1242327 h 1313923"/>
              <a:gd name="connsiteX8" fmla="*/ 256000 w 867791"/>
              <a:gd name="connsiteY8" fmla="*/ 1298372 h 1313923"/>
              <a:gd name="connsiteX9" fmla="*/ 145617 w 867791"/>
              <a:gd name="connsiteY9" fmla="*/ 1012668 h 1313923"/>
              <a:gd name="connsiteX10" fmla="*/ 125663 w 867791"/>
              <a:gd name="connsiteY10" fmla="*/ 503910 h 1313923"/>
              <a:gd name="connsiteX11" fmla="*/ 6961 w 867791"/>
              <a:gd name="connsiteY11" fmla="*/ 538413 h 1313923"/>
              <a:gd name="connsiteX0" fmla="*/ 6961 w 867791"/>
              <a:gd name="connsiteY0" fmla="*/ 538413 h 1310173"/>
              <a:gd name="connsiteX1" fmla="*/ 96872 w 867791"/>
              <a:gd name="connsiteY1" fmla="*/ 369894 h 1310173"/>
              <a:gd name="connsiteX2" fmla="*/ 81699 w 867791"/>
              <a:gd name="connsiteY2" fmla="*/ 165616 h 1310173"/>
              <a:gd name="connsiteX3" fmla="*/ 216382 w 867791"/>
              <a:gd name="connsiteY3" fmla="*/ 20360 h 1310173"/>
              <a:gd name="connsiteX4" fmla="*/ 567188 w 867791"/>
              <a:gd name="connsiteY4" fmla="*/ 9692 h 1310173"/>
              <a:gd name="connsiteX5" fmla="*/ 717366 w 867791"/>
              <a:gd name="connsiteY5" fmla="*/ 165383 h 1310173"/>
              <a:gd name="connsiteX6" fmla="*/ 860184 w 867791"/>
              <a:gd name="connsiteY6" fmla="*/ 958078 h 1310173"/>
              <a:gd name="connsiteX7" fmla="*/ 784134 w 867791"/>
              <a:gd name="connsiteY7" fmla="*/ 1242327 h 1310173"/>
              <a:gd name="connsiteX8" fmla="*/ 256000 w 867791"/>
              <a:gd name="connsiteY8" fmla="*/ 1298372 h 1310173"/>
              <a:gd name="connsiteX9" fmla="*/ 155978 w 867791"/>
              <a:gd name="connsiteY9" fmla="*/ 1064454 h 1310173"/>
              <a:gd name="connsiteX10" fmla="*/ 125663 w 867791"/>
              <a:gd name="connsiteY10" fmla="*/ 503910 h 1310173"/>
              <a:gd name="connsiteX11" fmla="*/ 6961 w 867791"/>
              <a:gd name="connsiteY11" fmla="*/ 538413 h 1310173"/>
              <a:gd name="connsiteX0" fmla="*/ 6961 w 867791"/>
              <a:gd name="connsiteY0" fmla="*/ 538413 h 1309445"/>
              <a:gd name="connsiteX1" fmla="*/ 96872 w 867791"/>
              <a:gd name="connsiteY1" fmla="*/ 369894 h 1309445"/>
              <a:gd name="connsiteX2" fmla="*/ 81699 w 867791"/>
              <a:gd name="connsiteY2" fmla="*/ 165616 h 1309445"/>
              <a:gd name="connsiteX3" fmla="*/ 216382 w 867791"/>
              <a:gd name="connsiteY3" fmla="*/ 20360 h 1309445"/>
              <a:gd name="connsiteX4" fmla="*/ 567188 w 867791"/>
              <a:gd name="connsiteY4" fmla="*/ 9692 h 1309445"/>
              <a:gd name="connsiteX5" fmla="*/ 717366 w 867791"/>
              <a:gd name="connsiteY5" fmla="*/ 165383 h 1309445"/>
              <a:gd name="connsiteX6" fmla="*/ 860184 w 867791"/>
              <a:gd name="connsiteY6" fmla="*/ 958078 h 1309445"/>
              <a:gd name="connsiteX7" fmla="*/ 784134 w 867791"/>
              <a:gd name="connsiteY7" fmla="*/ 1242327 h 1309445"/>
              <a:gd name="connsiteX8" fmla="*/ 256000 w 867791"/>
              <a:gd name="connsiteY8" fmla="*/ 1298372 h 1309445"/>
              <a:gd name="connsiteX9" fmla="*/ 149196 w 867791"/>
              <a:gd name="connsiteY9" fmla="*/ 1074561 h 1309445"/>
              <a:gd name="connsiteX10" fmla="*/ 125663 w 867791"/>
              <a:gd name="connsiteY10" fmla="*/ 503910 h 1309445"/>
              <a:gd name="connsiteX11" fmla="*/ 6961 w 867791"/>
              <a:gd name="connsiteY11" fmla="*/ 538413 h 1309445"/>
              <a:gd name="connsiteX0" fmla="*/ 6961 w 867791"/>
              <a:gd name="connsiteY0" fmla="*/ 538413 h 1309445"/>
              <a:gd name="connsiteX1" fmla="*/ 96872 w 867791"/>
              <a:gd name="connsiteY1" fmla="*/ 369894 h 1309445"/>
              <a:gd name="connsiteX2" fmla="*/ 81699 w 867791"/>
              <a:gd name="connsiteY2" fmla="*/ 165616 h 1309445"/>
              <a:gd name="connsiteX3" fmla="*/ 216382 w 867791"/>
              <a:gd name="connsiteY3" fmla="*/ 20360 h 1309445"/>
              <a:gd name="connsiteX4" fmla="*/ 567188 w 867791"/>
              <a:gd name="connsiteY4" fmla="*/ 9692 h 1309445"/>
              <a:gd name="connsiteX5" fmla="*/ 717366 w 867791"/>
              <a:gd name="connsiteY5" fmla="*/ 165383 h 1309445"/>
              <a:gd name="connsiteX6" fmla="*/ 860184 w 867791"/>
              <a:gd name="connsiteY6" fmla="*/ 958078 h 1309445"/>
              <a:gd name="connsiteX7" fmla="*/ 784134 w 867791"/>
              <a:gd name="connsiteY7" fmla="*/ 1242327 h 1309445"/>
              <a:gd name="connsiteX8" fmla="*/ 256000 w 867791"/>
              <a:gd name="connsiteY8" fmla="*/ 1298372 h 1309445"/>
              <a:gd name="connsiteX9" fmla="*/ 149196 w 867791"/>
              <a:gd name="connsiteY9" fmla="*/ 1074561 h 1309445"/>
              <a:gd name="connsiteX10" fmla="*/ 125663 w 867791"/>
              <a:gd name="connsiteY10" fmla="*/ 503910 h 1309445"/>
              <a:gd name="connsiteX11" fmla="*/ 6961 w 867791"/>
              <a:gd name="connsiteY11" fmla="*/ 538413 h 1309445"/>
              <a:gd name="connsiteX0" fmla="*/ 6961 w 867791"/>
              <a:gd name="connsiteY0" fmla="*/ 538413 h 1309445"/>
              <a:gd name="connsiteX1" fmla="*/ 96872 w 867791"/>
              <a:gd name="connsiteY1" fmla="*/ 369894 h 1309445"/>
              <a:gd name="connsiteX2" fmla="*/ 81699 w 867791"/>
              <a:gd name="connsiteY2" fmla="*/ 165616 h 1309445"/>
              <a:gd name="connsiteX3" fmla="*/ 216382 w 867791"/>
              <a:gd name="connsiteY3" fmla="*/ 20360 h 1309445"/>
              <a:gd name="connsiteX4" fmla="*/ 567188 w 867791"/>
              <a:gd name="connsiteY4" fmla="*/ 9692 h 1309445"/>
              <a:gd name="connsiteX5" fmla="*/ 717366 w 867791"/>
              <a:gd name="connsiteY5" fmla="*/ 165383 h 1309445"/>
              <a:gd name="connsiteX6" fmla="*/ 860184 w 867791"/>
              <a:gd name="connsiteY6" fmla="*/ 958078 h 1309445"/>
              <a:gd name="connsiteX7" fmla="*/ 784134 w 867791"/>
              <a:gd name="connsiteY7" fmla="*/ 1242327 h 1309445"/>
              <a:gd name="connsiteX8" fmla="*/ 256000 w 867791"/>
              <a:gd name="connsiteY8" fmla="*/ 1298372 h 1309445"/>
              <a:gd name="connsiteX9" fmla="*/ 149196 w 867791"/>
              <a:gd name="connsiteY9" fmla="*/ 1074561 h 1309445"/>
              <a:gd name="connsiteX10" fmla="*/ 125663 w 867791"/>
              <a:gd name="connsiteY10" fmla="*/ 503910 h 1309445"/>
              <a:gd name="connsiteX11" fmla="*/ 6961 w 867791"/>
              <a:gd name="connsiteY11" fmla="*/ 538413 h 1309445"/>
              <a:gd name="connsiteX0" fmla="*/ 6961 w 867791"/>
              <a:gd name="connsiteY0" fmla="*/ 538413 h 1306197"/>
              <a:gd name="connsiteX1" fmla="*/ 96872 w 867791"/>
              <a:gd name="connsiteY1" fmla="*/ 369894 h 1306197"/>
              <a:gd name="connsiteX2" fmla="*/ 81699 w 867791"/>
              <a:gd name="connsiteY2" fmla="*/ 165616 h 1306197"/>
              <a:gd name="connsiteX3" fmla="*/ 216382 w 867791"/>
              <a:gd name="connsiteY3" fmla="*/ 20360 h 1306197"/>
              <a:gd name="connsiteX4" fmla="*/ 567188 w 867791"/>
              <a:gd name="connsiteY4" fmla="*/ 9692 h 1306197"/>
              <a:gd name="connsiteX5" fmla="*/ 717366 w 867791"/>
              <a:gd name="connsiteY5" fmla="*/ 165383 h 1306197"/>
              <a:gd name="connsiteX6" fmla="*/ 860184 w 867791"/>
              <a:gd name="connsiteY6" fmla="*/ 958078 h 1306197"/>
              <a:gd name="connsiteX7" fmla="*/ 784134 w 867791"/>
              <a:gd name="connsiteY7" fmla="*/ 1242327 h 1306197"/>
              <a:gd name="connsiteX8" fmla="*/ 256000 w 867791"/>
              <a:gd name="connsiteY8" fmla="*/ 1298372 h 1306197"/>
              <a:gd name="connsiteX9" fmla="*/ 155507 w 867791"/>
              <a:gd name="connsiteY9" fmla="*/ 1120000 h 1306197"/>
              <a:gd name="connsiteX10" fmla="*/ 125663 w 867791"/>
              <a:gd name="connsiteY10" fmla="*/ 503910 h 1306197"/>
              <a:gd name="connsiteX11" fmla="*/ 6961 w 867791"/>
              <a:gd name="connsiteY11" fmla="*/ 538413 h 1306197"/>
              <a:gd name="connsiteX0" fmla="*/ 6961 w 867791"/>
              <a:gd name="connsiteY0" fmla="*/ 541531 h 1309315"/>
              <a:gd name="connsiteX1" fmla="*/ 96872 w 867791"/>
              <a:gd name="connsiteY1" fmla="*/ 373012 h 1309315"/>
              <a:gd name="connsiteX2" fmla="*/ 80003 w 867791"/>
              <a:gd name="connsiteY2" fmla="*/ 139416 h 1309315"/>
              <a:gd name="connsiteX3" fmla="*/ 216382 w 867791"/>
              <a:gd name="connsiteY3" fmla="*/ 23478 h 1309315"/>
              <a:gd name="connsiteX4" fmla="*/ 567188 w 867791"/>
              <a:gd name="connsiteY4" fmla="*/ 12810 h 1309315"/>
              <a:gd name="connsiteX5" fmla="*/ 717366 w 867791"/>
              <a:gd name="connsiteY5" fmla="*/ 168501 h 1309315"/>
              <a:gd name="connsiteX6" fmla="*/ 860184 w 867791"/>
              <a:gd name="connsiteY6" fmla="*/ 961196 h 1309315"/>
              <a:gd name="connsiteX7" fmla="*/ 784134 w 867791"/>
              <a:gd name="connsiteY7" fmla="*/ 1245445 h 1309315"/>
              <a:gd name="connsiteX8" fmla="*/ 256000 w 867791"/>
              <a:gd name="connsiteY8" fmla="*/ 1301490 h 1309315"/>
              <a:gd name="connsiteX9" fmla="*/ 155507 w 867791"/>
              <a:gd name="connsiteY9" fmla="*/ 1123118 h 1309315"/>
              <a:gd name="connsiteX10" fmla="*/ 125663 w 867791"/>
              <a:gd name="connsiteY10" fmla="*/ 507028 h 1309315"/>
              <a:gd name="connsiteX11" fmla="*/ 6961 w 867791"/>
              <a:gd name="connsiteY11" fmla="*/ 541531 h 1309315"/>
              <a:gd name="connsiteX0" fmla="*/ 6961 w 867791"/>
              <a:gd name="connsiteY0" fmla="*/ 541531 h 1309315"/>
              <a:gd name="connsiteX1" fmla="*/ 96872 w 867791"/>
              <a:gd name="connsiteY1" fmla="*/ 373012 h 1309315"/>
              <a:gd name="connsiteX2" fmla="*/ 80003 w 867791"/>
              <a:gd name="connsiteY2" fmla="*/ 139416 h 1309315"/>
              <a:gd name="connsiteX3" fmla="*/ 216382 w 867791"/>
              <a:gd name="connsiteY3" fmla="*/ 23478 h 1309315"/>
              <a:gd name="connsiteX4" fmla="*/ 567188 w 867791"/>
              <a:gd name="connsiteY4" fmla="*/ 12810 h 1309315"/>
              <a:gd name="connsiteX5" fmla="*/ 717366 w 867791"/>
              <a:gd name="connsiteY5" fmla="*/ 168501 h 1309315"/>
              <a:gd name="connsiteX6" fmla="*/ 860184 w 867791"/>
              <a:gd name="connsiteY6" fmla="*/ 961196 h 1309315"/>
              <a:gd name="connsiteX7" fmla="*/ 784134 w 867791"/>
              <a:gd name="connsiteY7" fmla="*/ 1245445 h 1309315"/>
              <a:gd name="connsiteX8" fmla="*/ 256000 w 867791"/>
              <a:gd name="connsiteY8" fmla="*/ 1301490 h 1309315"/>
              <a:gd name="connsiteX9" fmla="*/ 155507 w 867791"/>
              <a:gd name="connsiteY9" fmla="*/ 1123118 h 1309315"/>
              <a:gd name="connsiteX10" fmla="*/ 125663 w 867791"/>
              <a:gd name="connsiteY10" fmla="*/ 507028 h 1309315"/>
              <a:gd name="connsiteX11" fmla="*/ 6961 w 867791"/>
              <a:gd name="connsiteY11" fmla="*/ 541531 h 1309315"/>
              <a:gd name="connsiteX0" fmla="*/ 6961 w 867791"/>
              <a:gd name="connsiteY0" fmla="*/ 539700 h 1307484"/>
              <a:gd name="connsiteX1" fmla="*/ 96872 w 867791"/>
              <a:gd name="connsiteY1" fmla="*/ 371181 h 1307484"/>
              <a:gd name="connsiteX2" fmla="*/ 77366 w 867791"/>
              <a:gd name="connsiteY2" fmla="*/ 91980 h 1307484"/>
              <a:gd name="connsiteX3" fmla="*/ 216382 w 867791"/>
              <a:gd name="connsiteY3" fmla="*/ 21647 h 1307484"/>
              <a:gd name="connsiteX4" fmla="*/ 567188 w 867791"/>
              <a:gd name="connsiteY4" fmla="*/ 10979 h 1307484"/>
              <a:gd name="connsiteX5" fmla="*/ 717366 w 867791"/>
              <a:gd name="connsiteY5" fmla="*/ 166670 h 1307484"/>
              <a:gd name="connsiteX6" fmla="*/ 860184 w 867791"/>
              <a:gd name="connsiteY6" fmla="*/ 959365 h 1307484"/>
              <a:gd name="connsiteX7" fmla="*/ 784134 w 867791"/>
              <a:gd name="connsiteY7" fmla="*/ 1243614 h 1307484"/>
              <a:gd name="connsiteX8" fmla="*/ 256000 w 867791"/>
              <a:gd name="connsiteY8" fmla="*/ 1299659 h 1307484"/>
              <a:gd name="connsiteX9" fmla="*/ 155507 w 867791"/>
              <a:gd name="connsiteY9" fmla="*/ 1121287 h 1307484"/>
              <a:gd name="connsiteX10" fmla="*/ 125663 w 867791"/>
              <a:gd name="connsiteY10" fmla="*/ 505197 h 1307484"/>
              <a:gd name="connsiteX11" fmla="*/ 6961 w 867791"/>
              <a:gd name="connsiteY11" fmla="*/ 539700 h 1307484"/>
              <a:gd name="connsiteX0" fmla="*/ 6961 w 867791"/>
              <a:gd name="connsiteY0" fmla="*/ 550995 h 1318779"/>
              <a:gd name="connsiteX1" fmla="*/ 96872 w 867791"/>
              <a:gd name="connsiteY1" fmla="*/ 382476 h 1318779"/>
              <a:gd name="connsiteX2" fmla="*/ 77366 w 867791"/>
              <a:gd name="connsiteY2" fmla="*/ 103275 h 1318779"/>
              <a:gd name="connsiteX3" fmla="*/ 229757 w 867791"/>
              <a:gd name="connsiteY3" fmla="*/ 9471 h 1318779"/>
              <a:gd name="connsiteX4" fmla="*/ 567188 w 867791"/>
              <a:gd name="connsiteY4" fmla="*/ 22274 h 1318779"/>
              <a:gd name="connsiteX5" fmla="*/ 717366 w 867791"/>
              <a:gd name="connsiteY5" fmla="*/ 177965 h 1318779"/>
              <a:gd name="connsiteX6" fmla="*/ 860184 w 867791"/>
              <a:gd name="connsiteY6" fmla="*/ 970660 h 1318779"/>
              <a:gd name="connsiteX7" fmla="*/ 784134 w 867791"/>
              <a:gd name="connsiteY7" fmla="*/ 1254909 h 1318779"/>
              <a:gd name="connsiteX8" fmla="*/ 256000 w 867791"/>
              <a:gd name="connsiteY8" fmla="*/ 1310954 h 1318779"/>
              <a:gd name="connsiteX9" fmla="*/ 155507 w 867791"/>
              <a:gd name="connsiteY9" fmla="*/ 1132582 h 1318779"/>
              <a:gd name="connsiteX10" fmla="*/ 125663 w 867791"/>
              <a:gd name="connsiteY10" fmla="*/ 516492 h 1318779"/>
              <a:gd name="connsiteX11" fmla="*/ 6961 w 867791"/>
              <a:gd name="connsiteY11" fmla="*/ 550995 h 1318779"/>
              <a:gd name="connsiteX0" fmla="*/ 6961 w 867791"/>
              <a:gd name="connsiteY0" fmla="*/ 560584 h 1328368"/>
              <a:gd name="connsiteX1" fmla="*/ 96872 w 867791"/>
              <a:gd name="connsiteY1" fmla="*/ 392065 h 1328368"/>
              <a:gd name="connsiteX2" fmla="*/ 77366 w 867791"/>
              <a:gd name="connsiteY2" fmla="*/ 112864 h 1328368"/>
              <a:gd name="connsiteX3" fmla="*/ 229757 w 867791"/>
              <a:gd name="connsiteY3" fmla="*/ 19060 h 1328368"/>
              <a:gd name="connsiteX4" fmla="*/ 566246 w 867791"/>
              <a:gd name="connsiteY4" fmla="*/ 15575 h 1328368"/>
              <a:gd name="connsiteX5" fmla="*/ 717366 w 867791"/>
              <a:gd name="connsiteY5" fmla="*/ 187554 h 1328368"/>
              <a:gd name="connsiteX6" fmla="*/ 860184 w 867791"/>
              <a:gd name="connsiteY6" fmla="*/ 980249 h 1328368"/>
              <a:gd name="connsiteX7" fmla="*/ 784134 w 867791"/>
              <a:gd name="connsiteY7" fmla="*/ 1264498 h 1328368"/>
              <a:gd name="connsiteX8" fmla="*/ 256000 w 867791"/>
              <a:gd name="connsiteY8" fmla="*/ 1320543 h 1328368"/>
              <a:gd name="connsiteX9" fmla="*/ 155507 w 867791"/>
              <a:gd name="connsiteY9" fmla="*/ 1142171 h 1328368"/>
              <a:gd name="connsiteX10" fmla="*/ 125663 w 867791"/>
              <a:gd name="connsiteY10" fmla="*/ 526081 h 1328368"/>
              <a:gd name="connsiteX11" fmla="*/ 6961 w 867791"/>
              <a:gd name="connsiteY11" fmla="*/ 560584 h 1328368"/>
              <a:gd name="connsiteX0" fmla="*/ 6961 w 865870"/>
              <a:gd name="connsiteY0" fmla="*/ 560584 h 1328871"/>
              <a:gd name="connsiteX1" fmla="*/ 96872 w 865870"/>
              <a:gd name="connsiteY1" fmla="*/ 392065 h 1328871"/>
              <a:gd name="connsiteX2" fmla="*/ 77366 w 865870"/>
              <a:gd name="connsiteY2" fmla="*/ 112864 h 1328871"/>
              <a:gd name="connsiteX3" fmla="*/ 229757 w 865870"/>
              <a:gd name="connsiteY3" fmla="*/ 19060 h 1328871"/>
              <a:gd name="connsiteX4" fmla="*/ 566246 w 865870"/>
              <a:gd name="connsiteY4" fmla="*/ 15575 h 1328871"/>
              <a:gd name="connsiteX5" fmla="*/ 717366 w 865870"/>
              <a:gd name="connsiteY5" fmla="*/ 187554 h 1328871"/>
              <a:gd name="connsiteX6" fmla="*/ 860184 w 865870"/>
              <a:gd name="connsiteY6" fmla="*/ 980249 h 1328871"/>
              <a:gd name="connsiteX7" fmla="*/ 784134 w 865870"/>
              <a:gd name="connsiteY7" fmla="*/ 1264498 h 1328871"/>
              <a:gd name="connsiteX8" fmla="*/ 314963 w 865870"/>
              <a:gd name="connsiteY8" fmla="*/ 1321127 h 1328871"/>
              <a:gd name="connsiteX9" fmla="*/ 155507 w 865870"/>
              <a:gd name="connsiteY9" fmla="*/ 1142171 h 1328871"/>
              <a:gd name="connsiteX10" fmla="*/ 125663 w 865870"/>
              <a:gd name="connsiteY10" fmla="*/ 526081 h 1328871"/>
              <a:gd name="connsiteX11" fmla="*/ 6961 w 865870"/>
              <a:gd name="connsiteY11" fmla="*/ 560584 h 1328871"/>
              <a:gd name="connsiteX0" fmla="*/ 6961 w 865870"/>
              <a:gd name="connsiteY0" fmla="*/ 560584 h 1328712"/>
              <a:gd name="connsiteX1" fmla="*/ 96872 w 865870"/>
              <a:gd name="connsiteY1" fmla="*/ 392065 h 1328712"/>
              <a:gd name="connsiteX2" fmla="*/ 77366 w 865870"/>
              <a:gd name="connsiteY2" fmla="*/ 112864 h 1328712"/>
              <a:gd name="connsiteX3" fmla="*/ 229757 w 865870"/>
              <a:gd name="connsiteY3" fmla="*/ 19060 h 1328712"/>
              <a:gd name="connsiteX4" fmla="*/ 566246 w 865870"/>
              <a:gd name="connsiteY4" fmla="*/ 15575 h 1328712"/>
              <a:gd name="connsiteX5" fmla="*/ 717366 w 865870"/>
              <a:gd name="connsiteY5" fmla="*/ 187554 h 1328712"/>
              <a:gd name="connsiteX6" fmla="*/ 860184 w 865870"/>
              <a:gd name="connsiteY6" fmla="*/ 980249 h 1328712"/>
              <a:gd name="connsiteX7" fmla="*/ 784134 w 865870"/>
              <a:gd name="connsiteY7" fmla="*/ 1264498 h 1328712"/>
              <a:gd name="connsiteX8" fmla="*/ 314963 w 865870"/>
              <a:gd name="connsiteY8" fmla="*/ 1321127 h 1328712"/>
              <a:gd name="connsiteX9" fmla="*/ 177736 w 865870"/>
              <a:gd name="connsiteY9" fmla="*/ 1144426 h 1328712"/>
              <a:gd name="connsiteX10" fmla="*/ 125663 w 865870"/>
              <a:gd name="connsiteY10" fmla="*/ 526081 h 1328712"/>
              <a:gd name="connsiteX11" fmla="*/ 6961 w 865870"/>
              <a:gd name="connsiteY11" fmla="*/ 560584 h 1328712"/>
              <a:gd name="connsiteX0" fmla="*/ 6961 w 864913"/>
              <a:gd name="connsiteY0" fmla="*/ 560584 h 1327274"/>
              <a:gd name="connsiteX1" fmla="*/ 96872 w 864913"/>
              <a:gd name="connsiteY1" fmla="*/ 392065 h 1327274"/>
              <a:gd name="connsiteX2" fmla="*/ 77366 w 864913"/>
              <a:gd name="connsiteY2" fmla="*/ 112864 h 1327274"/>
              <a:gd name="connsiteX3" fmla="*/ 229757 w 864913"/>
              <a:gd name="connsiteY3" fmla="*/ 19060 h 1327274"/>
              <a:gd name="connsiteX4" fmla="*/ 566246 w 864913"/>
              <a:gd name="connsiteY4" fmla="*/ 15575 h 1327274"/>
              <a:gd name="connsiteX5" fmla="*/ 717366 w 864913"/>
              <a:gd name="connsiteY5" fmla="*/ 187554 h 1327274"/>
              <a:gd name="connsiteX6" fmla="*/ 860184 w 864913"/>
              <a:gd name="connsiteY6" fmla="*/ 980249 h 1327274"/>
              <a:gd name="connsiteX7" fmla="*/ 784134 w 864913"/>
              <a:gd name="connsiteY7" fmla="*/ 1264498 h 1327274"/>
              <a:gd name="connsiteX8" fmla="*/ 351698 w 864913"/>
              <a:gd name="connsiteY8" fmla="*/ 1319456 h 1327274"/>
              <a:gd name="connsiteX9" fmla="*/ 177736 w 864913"/>
              <a:gd name="connsiteY9" fmla="*/ 1144426 h 1327274"/>
              <a:gd name="connsiteX10" fmla="*/ 125663 w 864913"/>
              <a:gd name="connsiteY10" fmla="*/ 526081 h 1327274"/>
              <a:gd name="connsiteX11" fmla="*/ 6961 w 864913"/>
              <a:gd name="connsiteY11" fmla="*/ 560584 h 1327274"/>
              <a:gd name="connsiteX0" fmla="*/ 6961 w 878410"/>
              <a:gd name="connsiteY0" fmla="*/ 560584 h 1325203"/>
              <a:gd name="connsiteX1" fmla="*/ 96872 w 878410"/>
              <a:gd name="connsiteY1" fmla="*/ 392065 h 1325203"/>
              <a:gd name="connsiteX2" fmla="*/ 77366 w 878410"/>
              <a:gd name="connsiteY2" fmla="*/ 112864 h 1325203"/>
              <a:gd name="connsiteX3" fmla="*/ 229757 w 878410"/>
              <a:gd name="connsiteY3" fmla="*/ 19060 h 1325203"/>
              <a:gd name="connsiteX4" fmla="*/ 566246 w 878410"/>
              <a:gd name="connsiteY4" fmla="*/ 15575 h 1325203"/>
              <a:gd name="connsiteX5" fmla="*/ 717366 w 878410"/>
              <a:gd name="connsiteY5" fmla="*/ 187554 h 1325203"/>
              <a:gd name="connsiteX6" fmla="*/ 860184 w 878410"/>
              <a:gd name="connsiteY6" fmla="*/ 980249 h 1325203"/>
              <a:gd name="connsiteX7" fmla="*/ 819942 w 878410"/>
              <a:gd name="connsiteY7" fmla="*/ 1254587 h 1325203"/>
              <a:gd name="connsiteX8" fmla="*/ 351698 w 878410"/>
              <a:gd name="connsiteY8" fmla="*/ 1319456 h 1325203"/>
              <a:gd name="connsiteX9" fmla="*/ 177736 w 878410"/>
              <a:gd name="connsiteY9" fmla="*/ 1144426 h 1325203"/>
              <a:gd name="connsiteX10" fmla="*/ 125663 w 878410"/>
              <a:gd name="connsiteY10" fmla="*/ 526081 h 1325203"/>
              <a:gd name="connsiteX11" fmla="*/ 6961 w 878410"/>
              <a:gd name="connsiteY11" fmla="*/ 560584 h 1325203"/>
              <a:gd name="connsiteX0" fmla="*/ 6961 w 879480"/>
              <a:gd name="connsiteY0" fmla="*/ 560584 h 1324478"/>
              <a:gd name="connsiteX1" fmla="*/ 96872 w 879480"/>
              <a:gd name="connsiteY1" fmla="*/ 392065 h 1324478"/>
              <a:gd name="connsiteX2" fmla="*/ 77366 w 879480"/>
              <a:gd name="connsiteY2" fmla="*/ 112864 h 1324478"/>
              <a:gd name="connsiteX3" fmla="*/ 229757 w 879480"/>
              <a:gd name="connsiteY3" fmla="*/ 19060 h 1324478"/>
              <a:gd name="connsiteX4" fmla="*/ 566246 w 879480"/>
              <a:gd name="connsiteY4" fmla="*/ 15575 h 1324478"/>
              <a:gd name="connsiteX5" fmla="*/ 717366 w 879480"/>
              <a:gd name="connsiteY5" fmla="*/ 187554 h 1324478"/>
              <a:gd name="connsiteX6" fmla="*/ 861931 w 879480"/>
              <a:gd name="connsiteY6" fmla="*/ 1026005 h 1324478"/>
              <a:gd name="connsiteX7" fmla="*/ 819942 w 879480"/>
              <a:gd name="connsiteY7" fmla="*/ 1254587 h 1324478"/>
              <a:gd name="connsiteX8" fmla="*/ 351698 w 879480"/>
              <a:gd name="connsiteY8" fmla="*/ 1319456 h 1324478"/>
              <a:gd name="connsiteX9" fmla="*/ 177736 w 879480"/>
              <a:gd name="connsiteY9" fmla="*/ 1144426 h 1324478"/>
              <a:gd name="connsiteX10" fmla="*/ 125663 w 879480"/>
              <a:gd name="connsiteY10" fmla="*/ 526081 h 1324478"/>
              <a:gd name="connsiteX11" fmla="*/ 6961 w 879480"/>
              <a:gd name="connsiteY11" fmla="*/ 560584 h 1324478"/>
              <a:gd name="connsiteX0" fmla="*/ 6961 w 864502"/>
              <a:gd name="connsiteY0" fmla="*/ 560584 h 1326578"/>
              <a:gd name="connsiteX1" fmla="*/ 96872 w 864502"/>
              <a:gd name="connsiteY1" fmla="*/ 392065 h 1326578"/>
              <a:gd name="connsiteX2" fmla="*/ 77366 w 864502"/>
              <a:gd name="connsiteY2" fmla="*/ 112864 h 1326578"/>
              <a:gd name="connsiteX3" fmla="*/ 229757 w 864502"/>
              <a:gd name="connsiteY3" fmla="*/ 19060 h 1326578"/>
              <a:gd name="connsiteX4" fmla="*/ 566246 w 864502"/>
              <a:gd name="connsiteY4" fmla="*/ 15575 h 1326578"/>
              <a:gd name="connsiteX5" fmla="*/ 717366 w 864502"/>
              <a:gd name="connsiteY5" fmla="*/ 187554 h 1326578"/>
              <a:gd name="connsiteX6" fmla="*/ 861931 w 864502"/>
              <a:gd name="connsiteY6" fmla="*/ 1026005 h 1326578"/>
              <a:gd name="connsiteX7" fmla="*/ 773212 w 864502"/>
              <a:gd name="connsiteY7" fmla="*/ 1266151 h 1326578"/>
              <a:gd name="connsiteX8" fmla="*/ 351698 w 864502"/>
              <a:gd name="connsiteY8" fmla="*/ 1319456 h 1326578"/>
              <a:gd name="connsiteX9" fmla="*/ 177736 w 864502"/>
              <a:gd name="connsiteY9" fmla="*/ 1144426 h 1326578"/>
              <a:gd name="connsiteX10" fmla="*/ 125663 w 864502"/>
              <a:gd name="connsiteY10" fmla="*/ 526081 h 1326578"/>
              <a:gd name="connsiteX11" fmla="*/ 6961 w 864502"/>
              <a:gd name="connsiteY11" fmla="*/ 560584 h 1326578"/>
              <a:gd name="connsiteX0" fmla="*/ 6961 w 864110"/>
              <a:gd name="connsiteY0" fmla="*/ 560584 h 1331877"/>
              <a:gd name="connsiteX1" fmla="*/ 96872 w 864110"/>
              <a:gd name="connsiteY1" fmla="*/ 392065 h 1331877"/>
              <a:gd name="connsiteX2" fmla="*/ 77366 w 864110"/>
              <a:gd name="connsiteY2" fmla="*/ 112864 h 1331877"/>
              <a:gd name="connsiteX3" fmla="*/ 229757 w 864110"/>
              <a:gd name="connsiteY3" fmla="*/ 19060 h 1331877"/>
              <a:gd name="connsiteX4" fmla="*/ 566246 w 864110"/>
              <a:gd name="connsiteY4" fmla="*/ 15575 h 1331877"/>
              <a:gd name="connsiteX5" fmla="*/ 717366 w 864110"/>
              <a:gd name="connsiteY5" fmla="*/ 187554 h 1331877"/>
              <a:gd name="connsiteX6" fmla="*/ 861931 w 864110"/>
              <a:gd name="connsiteY6" fmla="*/ 1026005 h 1331877"/>
              <a:gd name="connsiteX7" fmla="*/ 773212 w 864110"/>
              <a:gd name="connsiteY7" fmla="*/ 1266151 h 1331877"/>
              <a:gd name="connsiteX8" fmla="*/ 386884 w 864110"/>
              <a:gd name="connsiteY8" fmla="*/ 1325422 h 1331877"/>
              <a:gd name="connsiteX9" fmla="*/ 177736 w 864110"/>
              <a:gd name="connsiteY9" fmla="*/ 1144426 h 1331877"/>
              <a:gd name="connsiteX10" fmla="*/ 125663 w 864110"/>
              <a:gd name="connsiteY10" fmla="*/ 526081 h 1331877"/>
              <a:gd name="connsiteX11" fmla="*/ 6961 w 864110"/>
              <a:gd name="connsiteY11" fmla="*/ 560584 h 1331877"/>
              <a:gd name="connsiteX0" fmla="*/ 6961 w 864110"/>
              <a:gd name="connsiteY0" fmla="*/ 560584 h 1332354"/>
              <a:gd name="connsiteX1" fmla="*/ 96872 w 864110"/>
              <a:gd name="connsiteY1" fmla="*/ 392065 h 1332354"/>
              <a:gd name="connsiteX2" fmla="*/ 77366 w 864110"/>
              <a:gd name="connsiteY2" fmla="*/ 112864 h 1332354"/>
              <a:gd name="connsiteX3" fmla="*/ 229757 w 864110"/>
              <a:gd name="connsiteY3" fmla="*/ 19060 h 1332354"/>
              <a:gd name="connsiteX4" fmla="*/ 566246 w 864110"/>
              <a:gd name="connsiteY4" fmla="*/ 15575 h 1332354"/>
              <a:gd name="connsiteX5" fmla="*/ 717366 w 864110"/>
              <a:gd name="connsiteY5" fmla="*/ 187554 h 1332354"/>
              <a:gd name="connsiteX6" fmla="*/ 861931 w 864110"/>
              <a:gd name="connsiteY6" fmla="*/ 1026005 h 1332354"/>
              <a:gd name="connsiteX7" fmla="*/ 773212 w 864110"/>
              <a:gd name="connsiteY7" fmla="*/ 1266151 h 1332354"/>
              <a:gd name="connsiteX8" fmla="*/ 386884 w 864110"/>
              <a:gd name="connsiteY8" fmla="*/ 1325422 h 1332354"/>
              <a:gd name="connsiteX9" fmla="*/ 197485 w 864110"/>
              <a:gd name="connsiteY9" fmla="*/ 1137282 h 1332354"/>
              <a:gd name="connsiteX10" fmla="*/ 125663 w 864110"/>
              <a:gd name="connsiteY10" fmla="*/ 526081 h 1332354"/>
              <a:gd name="connsiteX11" fmla="*/ 6961 w 864110"/>
              <a:gd name="connsiteY11" fmla="*/ 560584 h 1332354"/>
              <a:gd name="connsiteX0" fmla="*/ 6961 w 864110"/>
              <a:gd name="connsiteY0" fmla="*/ 560674 h 1332444"/>
              <a:gd name="connsiteX1" fmla="*/ 96872 w 864110"/>
              <a:gd name="connsiteY1" fmla="*/ 392155 h 1332444"/>
              <a:gd name="connsiteX2" fmla="*/ 79552 w 864110"/>
              <a:gd name="connsiteY2" fmla="*/ 114810 h 1332444"/>
              <a:gd name="connsiteX3" fmla="*/ 229757 w 864110"/>
              <a:gd name="connsiteY3" fmla="*/ 19150 h 1332444"/>
              <a:gd name="connsiteX4" fmla="*/ 566246 w 864110"/>
              <a:gd name="connsiteY4" fmla="*/ 15665 h 1332444"/>
              <a:gd name="connsiteX5" fmla="*/ 717366 w 864110"/>
              <a:gd name="connsiteY5" fmla="*/ 187644 h 1332444"/>
              <a:gd name="connsiteX6" fmla="*/ 861931 w 864110"/>
              <a:gd name="connsiteY6" fmla="*/ 1026095 h 1332444"/>
              <a:gd name="connsiteX7" fmla="*/ 773212 w 864110"/>
              <a:gd name="connsiteY7" fmla="*/ 1266241 h 1332444"/>
              <a:gd name="connsiteX8" fmla="*/ 386884 w 864110"/>
              <a:gd name="connsiteY8" fmla="*/ 1325512 h 1332444"/>
              <a:gd name="connsiteX9" fmla="*/ 197485 w 864110"/>
              <a:gd name="connsiteY9" fmla="*/ 1137372 h 1332444"/>
              <a:gd name="connsiteX10" fmla="*/ 125663 w 864110"/>
              <a:gd name="connsiteY10" fmla="*/ 526171 h 1332444"/>
              <a:gd name="connsiteX11" fmla="*/ 6961 w 864110"/>
              <a:gd name="connsiteY11" fmla="*/ 560674 h 1332444"/>
              <a:gd name="connsiteX0" fmla="*/ 8576 w 843625"/>
              <a:gd name="connsiteY0" fmla="*/ 550409 h 1332444"/>
              <a:gd name="connsiteX1" fmla="*/ 76387 w 843625"/>
              <a:gd name="connsiteY1" fmla="*/ 392155 h 1332444"/>
              <a:gd name="connsiteX2" fmla="*/ 59067 w 843625"/>
              <a:gd name="connsiteY2" fmla="*/ 114810 h 1332444"/>
              <a:gd name="connsiteX3" fmla="*/ 209272 w 843625"/>
              <a:gd name="connsiteY3" fmla="*/ 19150 h 1332444"/>
              <a:gd name="connsiteX4" fmla="*/ 545761 w 843625"/>
              <a:gd name="connsiteY4" fmla="*/ 15665 h 1332444"/>
              <a:gd name="connsiteX5" fmla="*/ 696881 w 843625"/>
              <a:gd name="connsiteY5" fmla="*/ 187644 h 1332444"/>
              <a:gd name="connsiteX6" fmla="*/ 841446 w 843625"/>
              <a:gd name="connsiteY6" fmla="*/ 1026095 h 1332444"/>
              <a:gd name="connsiteX7" fmla="*/ 752727 w 843625"/>
              <a:gd name="connsiteY7" fmla="*/ 1266241 h 1332444"/>
              <a:gd name="connsiteX8" fmla="*/ 366399 w 843625"/>
              <a:gd name="connsiteY8" fmla="*/ 1325512 h 1332444"/>
              <a:gd name="connsiteX9" fmla="*/ 177000 w 843625"/>
              <a:gd name="connsiteY9" fmla="*/ 1137372 h 1332444"/>
              <a:gd name="connsiteX10" fmla="*/ 105178 w 843625"/>
              <a:gd name="connsiteY10" fmla="*/ 526171 h 1332444"/>
              <a:gd name="connsiteX11" fmla="*/ 8576 w 843625"/>
              <a:gd name="connsiteY11" fmla="*/ 550409 h 1332444"/>
              <a:gd name="connsiteX0" fmla="*/ 8576 w 843625"/>
              <a:gd name="connsiteY0" fmla="*/ 550409 h 1332444"/>
              <a:gd name="connsiteX1" fmla="*/ 76387 w 843625"/>
              <a:gd name="connsiteY1" fmla="*/ 392155 h 1332444"/>
              <a:gd name="connsiteX2" fmla="*/ 59067 w 843625"/>
              <a:gd name="connsiteY2" fmla="*/ 114810 h 1332444"/>
              <a:gd name="connsiteX3" fmla="*/ 209272 w 843625"/>
              <a:gd name="connsiteY3" fmla="*/ 19150 h 1332444"/>
              <a:gd name="connsiteX4" fmla="*/ 545761 w 843625"/>
              <a:gd name="connsiteY4" fmla="*/ 15665 h 1332444"/>
              <a:gd name="connsiteX5" fmla="*/ 696881 w 843625"/>
              <a:gd name="connsiteY5" fmla="*/ 187644 h 1332444"/>
              <a:gd name="connsiteX6" fmla="*/ 841446 w 843625"/>
              <a:gd name="connsiteY6" fmla="*/ 1026095 h 1332444"/>
              <a:gd name="connsiteX7" fmla="*/ 752727 w 843625"/>
              <a:gd name="connsiteY7" fmla="*/ 1266241 h 1332444"/>
              <a:gd name="connsiteX8" fmla="*/ 366399 w 843625"/>
              <a:gd name="connsiteY8" fmla="*/ 1325512 h 1332444"/>
              <a:gd name="connsiteX9" fmla="*/ 177000 w 843625"/>
              <a:gd name="connsiteY9" fmla="*/ 1137372 h 1332444"/>
              <a:gd name="connsiteX10" fmla="*/ 105178 w 843625"/>
              <a:gd name="connsiteY10" fmla="*/ 526171 h 1332444"/>
              <a:gd name="connsiteX11" fmla="*/ 8576 w 843625"/>
              <a:gd name="connsiteY11" fmla="*/ 550409 h 1332444"/>
              <a:gd name="connsiteX0" fmla="*/ 8576 w 843625"/>
              <a:gd name="connsiteY0" fmla="*/ 550409 h 1332528"/>
              <a:gd name="connsiteX1" fmla="*/ 76387 w 843625"/>
              <a:gd name="connsiteY1" fmla="*/ 392155 h 1332528"/>
              <a:gd name="connsiteX2" fmla="*/ 59067 w 843625"/>
              <a:gd name="connsiteY2" fmla="*/ 114810 h 1332528"/>
              <a:gd name="connsiteX3" fmla="*/ 209272 w 843625"/>
              <a:gd name="connsiteY3" fmla="*/ 19150 h 1332528"/>
              <a:gd name="connsiteX4" fmla="*/ 545761 w 843625"/>
              <a:gd name="connsiteY4" fmla="*/ 15665 h 1332528"/>
              <a:gd name="connsiteX5" fmla="*/ 696881 w 843625"/>
              <a:gd name="connsiteY5" fmla="*/ 187644 h 1332528"/>
              <a:gd name="connsiteX6" fmla="*/ 841446 w 843625"/>
              <a:gd name="connsiteY6" fmla="*/ 1026095 h 1332528"/>
              <a:gd name="connsiteX7" fmla="*/ 752727 w 843625"/>
              <a:gd name="connsiteY7" fmla="*/ 1266241 h 1332528"/>
              <a:gd name="connsiteX8" fmla="*/ 366399 w 843625"/>
              <a:gd name="connsiteY8" fmla="*/ 1325512 h 1332528"/>
              <a:gd name="connsiteX9" fmla="*/ 184643 w 843625"/>
              <a:gd name="connsiteY9" fmla="*/ 1136120 h 1332528"/>
              <a:gd name="connsiteX10" fmla="*/ 105178 w 843625"/>
              <a:gd name="connsiteY10" fmla="*/ 526171 h 1332528"/>
              <a:gd name="connsiteX11" fmla="*/ 8576 w 843625"/>
              <a:gd name="connsiteY11" fmla="*/ 550409 h 1332528"/>
              <a:gd name="connsiteX0" fmla="*/ 8576 w 843404"/>
              <a:gd name="connsiteY0" fmla="*/ 550409 h 1327013"/>
              <a:gd name="connsiteX1" fmla="*/ 76387 w 843404"/>
              <a:gd name="connsiteY1" fmla="*/ 392155 h 1327013"/>
              <a:gd name="connsiteX2" fmla="*/ 59067 w 843404"/>
              <a:gd name="connsiteY2" fmla="*/ 114810 h 1327013"/>
              <a:gd name="connsiteX3" fmla="*/ 209272 w 843404"/>
              <a:gd name="connsiteY3" fmla="*/ 19150 h 1327013"/>
              <a:gd name="connsiteX4" fmla="*/ 545761 w 843404"/>
              <a:gd name="connsiteY4" fmla="*/ 15665 h 1327013"/>
              <a:gd name="connsiteX5" fmla="*/ 696881 w 843404"/>
              <a:gd name="connsiteY5" fmla="*/ 187644 h 1327013"/>
              <a:gd name="connsiteX6" fmla="*/ 841446 w 843404"/>
              <a:gd name="connsiteY6" fmla="*/ 1026095 h 1327013"/>
              <a:gd name="connsiteX7" fmla="*/ 752727 w 843404"/>
              <a:gd name="connsiteY7" fmla="*/ 1266241 h 1327013"/>
              <a:gd name="connsiteX8" fmla="*/ 390961 w 843404"/>
              <a:gd name="connsiteY8" fmla="*/ 1319274 h 1327013"/>
              <a:gd name="connsiteX9" fmla="*/ 184643 w 843404"/>
              <a:gd name="connsiteY9" fmla="*/ 1136120 h 1327013"/>
              <a:gd name="connsiteX10" fmla="*/ 105178 w 843404"/>
              <a:gd name="connsiteY10" fmla="*/ 526171 h 1327013"/>
              <a:gd name="connsiteX11" fmla="*/ 8576 w 843404"/>
              <a:gd name="connsiteY11" fmla="*/ 550409 h 1327013"/>
              <a:gd name="connsiteX0" fmla="*/ 8576 w 843404"/>
              <a:gd name="connsiteY0" fmla="*/ 567995 h 1344599"/>
              <a:gd name="connsiteX1" fmla="*/ 76387 w 843404"/>
              <a:gd name="connsiteY1" fmla="*/ 409741 h 1344599"/>
              <a:gd name="connsiteX2" fmla="*/ 59067 w 843404"/>
              <a:gd name="connsiteY2" fmla="*/ 132396 h 1344599"/>
              <a:gd name="connsiteX3" fmla="*/ 262200 w 843404"/>
              <a:gd name="connsiteY3" fmla="*/ 8133 h 1344599"/>
              <a:gd name="connsiteX4" fmla="*/ 545761 w 843404"/>
              <a:gd name="connsiteY4" fmla="*/ 33251 h 1344599"/>
              <a:gd name="connsiteX5" fmla="*/ 696881 w 843404"/>
              <a:gd name="connsiteY5" fmla="*/ 205230 h 1344599"/>
              <a:gd name="connsiteX6" fmla="*/ 841446 w 843404"/>
              <a:gd name="connsiteY6" fmla="*/ 1043681 h 1344599"/>
              <a:gd name="connsiteX7" fmla="*/ 752727 w 843404"/>
              <a:gd name="connsiteY7" fmla="*/ 1283827 h 1344599"/>
              <a:gd name="connsiteX8" fmla="*/ 390961 w 843404"/>
              <a:gd name="connsiteY8" fmla="*/ 1336860 h 1344599"/>
              <a:gd name="connsiteX9" fmla="*/ 184643 w 843404"/>
              <a:gd name="connsiteY9" fmla="*/ 1153706 h 1344599"/>
              <a:gd name="connsiteX10" fmla="*/ 105178 w 843404"/>
              <a:gd name="connsiteY10" fmla="*/ 543757 h 1344599"/>
              <a:gd name="connsiteX11" fmla="*/ 8576 w 843404"/>
              <a:gd name="connsiteY11" fmla="*/ 567995 h 1344599"/>
              <a:gd name="connsiteX0" fmla="*/ 8576 w 843404"/>
              <a:gd name="connsiteY0" fmla="*/ 567509 h 1344113"/>
              <a:gd name="connsiteX1" fmla="*/ 76387 w 843404"/>
              <a:gd name="connsiteY1" fmla="*/ 409255 h 1344113"/>
              <a:gd name="connsiteX2" fmla="*/ 99190 w 843404"/>
              <a:gd name="connsiteY2" fmla="*/ 125338 h 1344113"/>
              <a:gd name="connsiteX3" fmla="*/ 262200 w 843404"/>
              <a:gd name="connsiteY3" fmla="*/ 7647 h 1344113"/>
              <a:gd name="connsiteX4" fmla="*/ 545761 w 843404"/>
              <a:gd name="connsiteY4" fmla="*/ 32765 h 1344113"/>
              <a:gd name="connsiteX5" fmla="*/ 696881 w 843404"/>
              <a:gd name="connsiteY5" fmla="*/ 204744 h 1344113"/>
              <a:gd name="connsiteX6" fmla="*/ 841446 w 843404"/>
              <a:gd name="connsiteY6" fmla="*/ 1043195 h 1344113"/>
              <a:gd name="connsiteX7" fmla="*/ 752727 w 843404"/>
              <a:gd name="connsiteY7" fmla="*/ 1283341 h 1344113"/>
              <a:gd name="connsiteX8" fmla="*/ 390961 w 843404"/>
              <a:gd name="connsiteY8" fmla="*/ 1336374 h 1344113"/>
              <a:gd name="connsiteX9" fmla="*/ 184643 w 843404"/>
              <a:gd name="connsiteY9" fmla="*/ 1153220 h 1344113"/>
              <a:gd name="connsiteX10" fmla="*/ 105178 w 843404"/>
              <a:gd name="connsiteY10" fmla="*/ 543271 h 1344113"/>
              <a:gd name="connsiteX11" fmla="*/ 8576 w 843404"/>
              <a:gd name="connsiteY11" fmla="*/ 567509 h 1344113"/>
              <a:gd name="connsiteX0" fmla="*/ 8576 w 843404"/>
              <a:gd name="connsiteY0" fmla="*/ 566478 h 1343082"/>
              <a:gd name="connsiteX1" fmla="*/ 76387 w 843404"/>
              <a:gd name="connsiteY1" fmla="*/ 408224 h 1343082"/>
              <a:gd name="connsiteX2" fmla="*/ 99190 w 843404"/>
              <a:gd name="connsiteY2" fmla="*/ 124307 h 1343082"/>
              <a:gd name="connsiteX3" fmla="*/ 262200 w 843404"/>
              <a:gd name="connsiteY3" fmla="*/ 6616 h 1343082"/>
              <a:gd name="connsiteX4" fmla="*/ 579343 w 843404"/>
              <a:gd name="connsiteY4" fmla="*/ 35092 h 1343082"/>
              <a:gd name="connsiteX5" fmla="*/ 696881 w 843404"/>
              <a:gd name="connsiteY5" fmla="*/ 203713 h 1343082"/>
              <a:gd name="connsiteX6" fmla="*/ 841446 w 843404"/>
              <a:gd name="connsiteY6" fmla="*/ 1042164 h 1343082"/>
              <a:gd name="connsiteX7" fmla="*/ 752727 w 843404"/>
              <a:gd name="connsiteY7" fmla="*/ 1282310 h 1343082"/>
              <a:gd name="connsiteX8" fmla="*/ 390961 w 843404"/>
              <a:gd name="connsiteY8" fmla="*/ 1335343 h 1343082"/>
              <a:gd name="connsiteX9" fmla="*/ 184643 w 843404"/>
              <a:gd name="connsiteY9" fmla="*/ 1152189 h 1343082"/>
              <a:gd name="connsiteX10" fmla="*/ 105178 w 843404"/>
              <a:gd name="connsiteY10" fmla="*/ 542240 h 1343082"/>
              <a:gd name="connsiteX11" fmla="*/ 8576 w 843404"/>
              <a:gd name="connsiteY11" fmla="*/ 566478 h 1343082"/>
              <a:gd name="connsiteX0" fmla="*/ 8576 w 843404"/>
              <a:gd name="connsiteY0" fmla="*/ 580816 h 1357420"/>
              <a:gd name="connsiteX1" fmla="*/ 76387 w 843404"/>
              <a:gd name="connsiteY1" fmla="*/ 422562 h 1357420"/>
              <a:gd name="connsiteX2" fmla="*/ 99190 w 843404"/>
              <a:gd name="connsiteY2" fmla="*/ 138645 h 1357420"/>
              <a:gd name="connsiteX3" fmla="*/ 308863 w 843404"/>
              <a:gd name="connsiteY3" fmla="*/ 4451 h 1357420"/>
              <a:gd name="connsiteX4" fmla="*/ 579343 w 843404"/>
              <a:gd name="connsiteY4" fmla="*/ 49430 h 1357420"/>
              <a:gd name="connsiteX5" fmla="*/ 696881 w 843404"/>
              <a:gd name="connsiteY5" fmla="*/ 218051 h 1357420"/>
              <a:gd name="connsiteX6" fmla="*/ 841446 w 843404"/>
              <a:gd name="connsiteY6" fmla="*/ 1056502 h 1357420"/>
              <a:gd name="connsiteX7" fmla="*/ 752727 w 843404"/>
              <a:gd name="connsiteY7" fmla="*/ 1296648 h 1357420"/>
              <a:gd name="connsiteX8" fmla="*/ 390961 w 843404"/>
              <a:gd name="connsiteY8" fmla="*/ 1349681 h 1357420"/>
              <a:gd name="connsiteX9" fmla="*/ 184643 w 843404"/>
              <a:gd name="connsiteY9" fmla="*/ 1166527 h 1357420"/>
              <a:gd name="connsiteX10" fmla="*/ 105178 w 843404"/>
              <a:gd name="connsiteY10" fmla="*/ 556578 h 1357420"/>
              <a:gd name="connsiteX11" fmla="*/ 8576 w 843404"/>
              <a:gd name="connsiteY11" fmla="*/ 580816 h 1357420"/>
              <a:gd name="connsiteX0" fmla="*/ 8576 w 842535"/>
              <a:gd name="connsiteY0" fmla="*/ 580879 h 1357483"/>
              <a:gd name="connsiteX1" fmla="*/ 76387 w 842535"/>
              <a:gd name="connsiteY1" fmla="*/ 422625 h 1357483"/>
              <a:gd name="connsiteX2" fmla="*/ 99190 w 842535"/>
              <a:gd name="connsiteY2" fmla="*/ 138708 h 1357483"/>
              <a:gd name="connsiteX3" fmla="*/ 308863 w 842535"/>
              <a:gd name="connsiteY3" fmla="*/ 4514 h 1357483"/>
              <a:gd name="connsiteX4" fmla="*/ 579343 w 842535"/>
              <a:gd name="connsiteY4" fmla="*/ 49493 h 1357483"/>
              <a:gd name="connsiteX5" fmla="*/ 714903 w 842535"/>
              <a:gd name="connsiteY5" fmla="*/ 221806 h 1357483"/>
              <a:gd name="connsiteX6" fmla="*/ 841446 w 842535"/>
              <a:gd name="connsiteY6" fmla="*/ 1056565 h 1357483"/>
              <a:gd name="connsiteX7" fmla="*/ 752727 w 842535"/>
              <a:gd name="connsiteY7" fmla="*/ 1296711 h 1357483"/>
              <a:gd name="connsiteX8" fmla="*/ 390961 w 842535"/>
              <a:gd name="connsiteY8" fmla="*/ 1349744 h 1357483"/>
              <a:gd name="connsiteX9" fmla="*/ 184643 w 842535"/>
              <a:gd name="connsiteY9" fmla="*/ 1166590 h 1357483"/>
              <a:gd name="connsiteX10" fmla="*/ 105178 w 842535"/>
              <a:gd name="connsiteY10" fmla="*/ 556641 h 1357483"/>
              <a:gd name="connsiteX11" fmla="*/ 8576 w 842535"/>
              <a:gd name="connsiteY11" fmla="*/ 580879 h 1357483"/>
              <a:gd name="connsiteX0" fmla="*/ 8576 w 842535"/>
              <a:gd name="connsiteY0" fmla="*/ 577971 h 1354575"/>
              <a:gd name="connsiteX1" fmla="*/ 76387 w 842535"/>
              <a:gd name="connsiteY1" fmla="*/ 419717 h 1354575"/>
              <a:gd name="connsiteX2" fmla="*/ 99190 w 842535"/>
              <a:gd name="connsiteY2" fmla="*/ 135800 h 1354575"/>
              <a:gd name="connsiteX3" fmla="*/ 308863 w 842535"/>
              <a:gd name="connsiteY3" fmla="*/ 1606 h 1354575"/>
              <a:gd name="connsiteX4" fmla="*/ 714903 w 842535"/>
              <a:gd name="connsiteY4" fmla="*/ 218898 h 1354575"/>
              <a:gd name="connsiteX5" fmla="*/ 841446 w 842535"/>
              <a:gd name="connsiteY5" fmla="*/ 1053657 h 1354575"/>
              <a:gd name="connsiteX6" fmla="*/ 752727 w 842535"/>
              <a:gd name="connsiteY6" fmla="*/ 1293803 h 1354575"/>
              <a:gd name="connsiteX7" fmla="*/ 390961 w 842535"/>
              <a:gd name="connsiteY7" fmla="*/ 1346836 h 1354575"/>
              <a:gd name="connsiteX8" fmla="*/ 184643 w 842535"/>
              <a:gd name="connsiteY8" fmla="*/ 1163682 h 1354575"/>
              <a:gd name="connsiteX9" fmla="*/ 105178 w 842535"/>
              <a:gd name="connsiteY9" fmla="*/ 553733 h 1354575"/>
              <a:gd name="connsiteX10" fmla="*/ 8576 w 842535"/>
              <a:gd name="connsiteY10" fmla="*/ 577971 h 1354575"/>
              <a:gd name="connsiteX0" fmla="*/ 8576 w 841897"/>
              <a:gd name="connsiteY0" fmla="*/ 576547 h 1353151"/>
              <a:gd name="connsiteX1" fmla="*/ 76387 w 841897"/>
              <a:gd name="connsiteY1" fmla="*/ 418293 h 1353151"/>
              <a:gd name="connsiteX2" fmla="*/ 99190 w 841897"/>
              <a:gd name="connsiteY2" fmla="*/ 134376 h 1353151"/>
              <a:gd name="connsiteX3" fmla="*/ 308863 w 841897"/>
              <a:gd name="connsiteY3" fmla="*/ 182 h 1353151"/>
              <a:gd name="connsiteX4" fmla="*/ 730941 w 841897"/>
              <a:gd name="connsiteY4" fmla="*/ 159475 h 1353151"/>
              <a:gd name="connsiteX5" fmla="*/ 841446 w 841897"/>
              <a:gd name="connsiteY5" fmla="*/ 1052233 h 1353151"/>
              <a:gd name="connsiteX6" fmla="*/ 752727 w 841897"/>
              <a:gd name="connsiteY6" fmla="*/ 1292379 h 1353151"/>
              <a:gd name="connsiteX7" fmla="*/ 390961 w 841897"/>
              <a:gd name="connsiteY7" fmla="*/ 1345412 h 1353151"/>
              <a:gd name="connsiteX8" fmla="*/ 184643 w 841897"/>
              <a:gd name="connsiteY8" fmla="*/ 1162258 h 1353151"/>
              <a:gd name="connsiteX9" fmla="*/ 105178 w 841897"/>
              <a:gd name="connsiteY9" fmla="*/ 552309 h 1353151"/>
              <a:gd name="connsiteX10" fmla="*/ 8576 w 841897"/>
              <a:gd name="connsiteY10" fmla="*/ 576547 h 1353151"/>
              <a:gd name="connsiteX0" fmla="*/ 8576 w 852902"/>
              <a:gd name="connsiteY0" fmla="*/ 576547 h 1354413"/>
              <a:gd name="connsiteX1" fmla="*/ 76387 w 852902"/>
              <a:gd name="connsiteY1" fmla="*/ 418293 h 1354413"/>
              <a:gd name="connsiteX2" fmla="*/ 99190 w 852902"/>
              <a:gd name="connsiteY2" fmla="*/ 134376 h 1354413"/>
              <a:gd name="connsiteX3" fmla="*/ 308863 w 852902"/>
              <a:gd name="connsiteY3" fmla="*/ 182 h 1354413"/>
              <a:gd name="connsiteX4" fmla="*/ 730941 w 852902"/>
              <a:gd name="connsiteY4" fmla="*/ 159475 h 1354413"/>
              <a:gd name="connsiteX5" fmla="*/ 852579 w 852902"/>
              <a:gd name="connsiteY5" fmla="*/ 1001682 h 1354413"/>
              <a:gd name="connsiteX6" fmla="*/ 752727 w 852902"/>
              <a:gd name="connsiteY6" fmla="*/ 1292379 h 1354413"/>
              <a:gd name="connsiteX7" fmla="*/ 390961 w 852902"/>
              <a:gd name="connsiteY7" fmla="*/ 1345412 h 1354413"/>
              <a:gd name="connsiteX8" fmla="*/ 184643 w 852902"/>
              <a:gd name="connsiteY8" fmla="*/ 1162258 h 1354413"/>
              <a:gd name="connsiteX9" fmla="*/ 105178 w 852902"/>
              <a:gd name="connsiteY9" fmla="*/ 552309 h 1354413"/>
              <a:gd name="connsiteX10" fmla="*/ 8576 w 852902"/>
              <a:gd name="connsiteY10" fmla="*/ 576547 h 1354413"/>
              <a:gd name="connsiteX0" fmla="*/ 9753 w 842440"/>
              <a:gd name="connsiteY0" fmla="*/ 568913 h 1354413"/>
              <a:gd name="connsiteX1" fmla="*/ 65925 w 842440"/>
              <a:gd name="connsiteY1" fmla="*/ 418293 h 1354413"/>
              <a:gd name="connsiteX2" fmla="*/ 88728 w 842440"/>
              <a:gd name="connsiteY2" fmla="*/ 134376 h 1354413"/>
              <a:gd name="connsiteX3" fmla="*/ 298401 w 842440"/>
              <a:gd name="connsiteY3" fmla="*/ 182 h 1354413"/>
              <a:gd name="connsiteX4" fmla="*/ 720479 w 842440"/>
              <a:gd name="connsiteY4" fmla="*/ 159475 h 1354413"/>
              <a:gd name="connsiteX5" fmla="*/ 842117 w 842440"/>
              <a:gd name="connsiteY5" fmla="*/ 1001682 h 1354413"/>
              <a:gd name="connsiteX6" fmla="*/ 742265 w 842440"/>
              <a:gd name="connsiteY6" fmla="*/ 1292379 h 1354413"/>
              <a:gd name="connsiteX7" fmla="*/ 380499 w 842440"/>
              <a:gd name="connsiteY7" fmla="*/ 1345412 h 1354413"/>
              <a:gd name="connsiteX8" fmla="*/ 174181 w 842440"/>
              <a:gd name="connsiteY8" fmla="*/ 1162258 h 1354413"/>
              <a:gd name="connsiteX9" fmla="*/ 94716 w 842440"/>
              <a:gd name="connsiteY9" fmla="*/ 552309 h 1354413"/>
              <a:gd name="connsiteX10" fmla="*/ 9753 w 842440"/>
              <a:gd name="connsiteY10" fmla="*/ 568913 h 1354413"/>
              <a:gd name="connsiteX0" fmla="*/ 9475 w 842162"/>
              <a:gd name="connsiteY0" fmla="*/ 568921 h 1354421"/>
              <a:gd name="connsiteX1" fmla="*/ 68141 w 842162"/>
              <a:gd name="connsiteY1" fmla="*/ 437939 h 1354421"/>
              <a:gd name="connsiteX2" fmla="*/ 88450 w 842162"/>
              <a:gd name="connsiteY2" fmla="*/ 134384 h 1354421"/>
              <a:gd name="connsiteX3" fmla="*/ 298123 w 842162"/>
              <a:gd name="connsiteY3" fmla="*/ 190 h 1354421"/>
              <a:gd name="connsiteX4" fmla="*/ 720201 w 842162"/>
              <a:gd name="connsiteY4" fmla="*/ 159483 h 1354421"/>
              <a:gd name="connsiteX5" fmla="*/ 841839 w 842162"/>
              <a:gd name="connsiteY5" fmla="*/ 1001690 h 1354421"/>
              <a:gd name="connsiteX6" fmla="*/ 741987 w 842162"/>
              <a:gd name="connsiteY6" fmla="*/ 1292387 h 1354421"/>
              <a:gd name="connsiteX7" fmla="*/ 380221 w 842162"/>
              <a:gd name="connsiteY7" fmla="*/ 1345420 h 1354421"/>
              <a:gd name="connsiteX8" fmla="*/ 173903 w 842162"/>
              <a:gd name="connsiteY8" fmla="*/ 1162266 h 1354421"/>
              <a:gd name="connsiteX9" fmla="*/ 94438 w 842162"/>
              <a:gd name="connsiteY9" fmla="*/ 552317 h 1354421"/>
              <a:gd name="connsiteX10" fmla="*/ 9475 w 842162"/>
              <a:gd name="connsiteY10" fmla="*/ 568921 h 1354421"/>
              <a:gd name="connsiteX0" fmla="*/ 9475 w 842162"/>
              <a:gd name="connsiteY0" fmla="*/ 568732 h 1354232"/>
              <a:gd name="connsiteX1" fmla="*/ 68141 w 842162"/>
              <a:gd name="connsiteY1" fmla="*/ 437750 h 1354232"/>
              <a:gd name="connsiteX2" fmla="*/ 86360 w 842162"/>
              <a:gd name="connsiteY2" fmla="*/ 157448 h 1354232"/>
              <a:gd name="connsiteX3" fmla="*/ 298123 w 842162"/>
              <a:gd name="connsiteY3" fmla="*/ 1 h 1354232"/>
              <a:gd name="connsiteX4" fmla="*/ 720201 w 842162"/>
              <a:gd name="connsiteY4" fmla="*/ 159294 h 1354232"/>
              <a:gd name="connsiteX5" fmla="*/ 841839 w 842162"/>
              <a:gd name="connsiteY5" fmla="*/ 1001501 h 1354232"/>
              <a:gd name="connsiteX6" fmla="*/ 741987 w 842162"/>
              <a:gd name="connsiteY6" fmla="*/ 1292198 h 1354232"/>
              <a:gd name="connsiteX7" fmla="*/ 380221 w 842162"/>
              <a:gd name="connsiteY7" fmla="*/ 1345231 h 1354232"/>
              <a:gd name="connsiteX8" fmla="*/ 173903 w 842162"/>
              <a:gd name="connsiteY8" fmla="*/ 1162077 h 1354232"/>
              <a:gd name="connsiteX9" fmla="*/ 94438 w 842162"/>
              <a:gd name="connsiteY9" fmla="*/ 552128 h 1354232"/>
              <a:gd name="connsiteX10" fmla="*/ 9475 w 842162"/>
              <a:gd name="connsiteY10" fmla="*/ 568732 h 1354232"/>
              <a:gd name="connsiteX0" fmla="*/ 9475 w 842162"/>
              <a:gd name="connsiteY0" fmla="*/ 553089 h 1338589"/>
              <a:gd name="connsiteX1" fmla="*/ 68141 w 842162"/>
              <a:gd name="connsiteY1" fmla="*/ 422107 h 1338589"/>
              <a:gd name="connsiteX2" fmla="*/ 86360 w 842162"/>
              <a:gd name="connsiteY2" fmla="*/ 141805 h 1338589"/>
              <a:gd name="connsiteX3" fmla="*/ 302731 w 842162"/>
              <a:gd name="connsiteY3" fmla="*/ 786 h 1338589"/>
              <a:gd name="connsiteX4" fmla="*/ 720201 w 842162"/>
              <a:gd name="connsiteY4" fmla="*/ 143651 h 1338589"/>
              <a:gd name="connsiteX5" fmla="*/ 841839 w 842162"/>
              <a:gd name="connsiteY5" fmla="*/ 985858 h 1338589"/>
              <a:gd name="connsiteX6" fmla="*/ 741987 w 842162"/>
              <a:gd name="connsiteY6" fmla="*/ 1276555 h 1338589"/>
              <a:gd name="connsiteX7" fmla="*/ 380221 w 842162"/>
              <a:gd name="connsiteY7" fmla="*/ 1329588 h 1338589"/>
              <a:gd name="connsiteX8" fmla="*/ 173903 w 842162"/>
              <a:gd name="connsiteY8" fmla="*/ 1146434 h 1338589"/>
              <a:gd name="connsiteX9" fmla="*/ 94438 w 842162"/>
              <a:gd name="connsiteY9" fmla="*/ 536485 h 1338589"/>
              <a:gd name="connsiteX10" fmla="*/ 9475 w 842162"/>
              <a:gd name="connsiteY10" fmla="*/ 553089 h 1338589"/>
              <a:gd name="connsiteX0" fmla="*/ 9475 w 842162"/>
              <a:gd name="connsiteY0" fmla="*/ 556656 h 1342156"/>
              <a:gd name="connsiteX1" fmla="*/ 68141 w 842162"/>
              <a:gd name="connsiteY1" fmla="*/ 425674 h 1342156"/>
              <a:gd name="connsiteX2" fmla="*/ 86360 w 842162"/>
              <a:gd name="connsiteY2" fmla="*/ 145372 h 1342156"/>
              <a:gd name="connsiteX3" fmla="*/ 302731 w 842162"/>
              <a:gd name="connsiteY3" fmla="*/ 4353 h 1342156"/>
              <a:gd name="connsiteX4" fmla="*/ 720201 w 842162"/>
              <a:gd name="connsiteY4" fmla="*/ 147218 h 1342156"/>
              <a:gd name="connsiteX5" fmla="*/ 841839 w 842162"/>
              <a:gd name="connsiteY5" fmla="*/ 989425 h 1342156"/>
              <a:gd name="connsiteX6" fmla="*/ 741987 w 842162"/>
              <a:gd name="connsiteY6" fmla="*/ 1280122 h 1342156"/>
              <a:gd name="connsiteX7" fmla="*/ 380221 w 842162"/>
              <a:gd name="connsiteY7" fmla="*/ 1333155 h 1342156"/>
              <a:gd name="connsiteX8" fmla="*/ 173903 w 842162"/>
              <a:gd name="connsiteY8" fmla="*/ 1150001 h 1342156"/>
              <a:gd name="connsiteX9" fmla="*/ 94438 w 842162"/>
              <a:gd name="connsiteY9" fmla="*/ 540052 h 1342156"/>
              <a:gd name="connsiteX10" fmla="*/ 9475 w 842162"/>
              <a:gd name="connsiteY10" fmla="*/ 556656 h 1342156"/>
              <a:gd name="connsiteX0" fmla="*/ 9475 w 842162"/>
              <a:gd name="connsiteY0" fmla="*/ 553349 h 1338849"/>
              <a:gd name="connsiteX1" fmla="*/ 68141 w 842162"/>
              <a:gd name="connsiteY1" fmla="*/ 422367 h 1338849"/>
              <a:gd name="connsiteX2" fmla="*/ 96954 w 842162"/>
              <a:gd name="connsiteY2" fmla="*/ 146058 h 1338849"/>
              <a:gd name="connsiteX3" fmla="*/ 302731 w 842162"/>
              <a:gd name="connsiteY3" fmla="*/ 1046 h 1338849"/>
              <a:gd name="connsiteX4" fmla="*/ 720201 w 842162"/>
              <a:gd name="connsiteY4" fmla="*/ 143911 h 1338849"/>
              <a:gd name="connsiteX5" fmla="*/ 841839 w 842162"/>
              <a:gd name="connsiteY5" fmla="*/ 986118 h 1338849"/>
              <a:gd name="connsiteX6" fmla="*/ 741987 w 842162"/>
              <a:gd name="connsiteY6" fmla="*/ 1276815 h 1338849"/>
              <a:gd name="connsiteX7" fmla="*/ 380221 w 842162"/>
              <a:gd name="connsiteY7" fmla="*/ 1329848 h 1338849"/>
              <a:gd name="connsiteX8" fmla="*/ 173903 w 842162"/>
              <a:gd name="connsiteY8" fmla="*/ 1146694 h 1338849"/>
              <a:gd name="connsiteX9" fmla="*/ 94438 w 842162"/>
              <a:gd name="connsiteY9" fmla="*/ 536745 h 1338849"/>
              <a:gd name="connsiteX10" fmla="*/ 9475 w 842162"/>
              <a:gd name="connsiteY10" fmla="*/ 553349 h 1338849"/>
              <a:gd name="connsiteX0" fmla="*/ 9475 w 842162"/>
              <a:gd name="connsiteY0" fmla="*/ 553349 h 1338908"/>
              <a:gd name="connsiteX1" fmla="*/ 68141 w 842162"/>
              <a:gd name="connsiteY1" fmla="*/ 422367 h 1338908"/>
              <a:gd name="connsiteX2" fmla="*/ 96954 w 842162"/>
              <a:gd name="connsiteY2" fmla="*/ 146058 h 1338908"/>
              <a:gd name="connsiteX3" fmla="*/ 302731 w 842162"/>
              <a:gd name="connsiteY3" fmla="*/ 1046 h 1338908"/>
              <a:gd name="connsiteX4" fmla="*/ 720201 w 842162"/>
              <a:gd name="connsiteY4" fmla="*/ 143911 h 1338908"/>
              <a:gd name="connsiteX5" fmla="*/ 841839 w 842162"/>
              <a:gd name="connsiteY5" fmla="*/ 986118 h 1338908"/>
              <a:gd name="connsiteX6" fmla="*/ 741987 w 842162"/>
              <a:gd name="connsiteY6" fmla="*/ 1276815 h 1338908"/>
              <a:gd name="connsiteX7" fmla="*/ 380221 w 842162"/>
              <a:gd name="connsiteY7" fmla="*/ 1329848 h 1338908"/>
              <a:gd name="connsiteX8" fmla="*/ 178844 w 842162"/>
              <a:gd name="connsiteY8" fmla="*/ 1145885 h 1338908"/>
              <a:gd name="connsiteX9" fmla="*/ 94438 w 842162"/>
              <a:gd name="connsiteY9" fmla="*/ 536745 h 1338908"/>
              <a:gd name="connsiteX10" fmla="*/ 9475 w 842162"/>
              <a:gd name="connsiteY10" fmla="*/ 553349 h 1338908"/>
              <a:gd name="connsiteX0" fmla="*/ 9475 w 842162"/>
              <a:gd name="connsiteY0" fmla="*/ 553349 h 1338908"/>
              <a:gd name="connsiteX1" fmla="*/ 68141 w 842162"/>
              <a:gd name="connsiteY1" fmla="*/ 422367 h 1338908"/>
              <a:gd name="connsiteX2" fmla="*/ 96954 w 842162"/>
              <a:gd name="connsiteY2" fmla="*/ 146058 h 1338908"/>
              <a:gd name="connsiteX3" fmla="*/ 302731 w 842162"/>
              <a:gd name="connsiteY3" fmla="*/ 1046 h 1338908"/>
              <a:gd name="connsiteX4" fmla="*/ 720201 w 842162"/>
              <a:gd name="connsiteY4" fmla="*/ 143911 h 1338908"/>
              <a:gd name="connsiteX5" fmla="*/ 841839 w 842162"/>
              <a:gd name="connsiteY5" fmla="*/ 986118 h 1338908"/>
              <a:gd name="connsiteX6" fmla="*/ 741987 w 842162"/>
              <a:gd name="connsiteY6" fmla="*/ 1276815 h 1338908"/>
              <a:gd name="connsiteX7" fmla="*/ 380221 w 842162"/>
              <a:gd name="connsiteY7" fmla="*/ 1329848 h 1338908"/>
              <a:gd name="connsiteX8" fmla="*/ 178844 w 842162"/>
              <a:gd name="connsiteY8" fmla="*/ 1145885 h 1338908"/>
              <a:gd name="connsiteX9" fmla="*/ 94438 w 842162"/>
              <a:gd name="connsiteY9" fmla="*/ 536745 h 1338908"/>
              <a:gd name="connsiteX10" fmla="*/ 9475 w 842162"/>
              <a:gd name="connsiteY10" fmla="*/ 553349 h 1338908"/>
              <a:gd name="connsiteX0" fmla="*/ 9475 w 842162"/>
              <a:gd name="connsiteY0" fmla="*/ 553349 h 1342900"/>
              <a:gd name="connsiteX1" fmla="*/ 68141 w 842162"/>
              <a:gd name="connsiteY1" fmla="*/ 422367 h 1342900"/>
              <a:gd name="connsiteX2" fmla="*/ 96954 w 842162"/>
              <a:gd name="connsiteY2" fmla="*/ 146058 h 1342900"/>
              <a:gd name="connsiteX3" fmla="*/ 302731 w 842162"/>
              <a:gd name="connsiteY3" fmla="*/ 1046 h 1342900"/>
              <a:gd name="connsiteX4" fmla="*/ 720201 w 842162"/>
              <a:gd name="connsiteY4" fmla="*/ 143911 h 1342900"/>
              <a:gd name="connsiteX5" fmla="*/ 841839 w 842162"/>
              <a:gd name="connsiteY5" fmla="*/ 986118 h 1342900"/>
              <a:gd name="connsiteX6" fmla="*/ 741987 w 842162"/>
              <a:gd name="connsiteY6" fmla="*/ 1276815 h 1342900"/>
              <a:gd name="connsiteX7" fmla="*/ 380221 w 842162"/>
              <a:gd name="connsiteY7" fmla="*/ 1329848 h 1342900"/>
              <a:gd name="connsiteX8" fmla="*/ 164306 w 842162"/>
              <a:gd name="connsiteY8" fmla="*/ 1090990 h 1342900"/>
              <a:gd name="connsiteX9" fmla="*/ 94438 w 842162"/>
              <a:gd name="connsiteY9" fmla="*/ 536745 h 1342900"/>
              <a:gd name="connsiteX10" fmla="*/ 9475 w 842162"/>
              <a:gd name="connsiteY10" fmla="*/ 553349 h 1342900"/>
              <a:gd name="connsiteX0" fmla="*/ 9475 w 842162"/>
              <a:gd name="connsiteY0" fmla="*/ 553349 h 1341177"/>
              <a:gd name="connsiteX1" fmla="*/ 68141 w 842162"/>
              <a:gd name="connsiteY1" fmla="*/ 422367 h 1341177"/>
              <a:gd name="connsiteX2" fmla="*/ 96954 w 842162"/>
              <a:gd name="connsiteY2" fmla="*/ 146058 h 1341177"/>
              <a:gd name="connsiteX3" fmla="*/ 302731 w 842162"/>
              <a:gd name="connsiteY3" fmla="*/ 1046 h 1341177"/>
              <a:gd name="connsiteX4" fmla="*/ 720201 w 842162"/>
              <a:gd name="connsiteY4" fmla="*/ 143911 h 1341177"/>
              <a:gd name="connsiteX5" fmla="*/ 841839 w 842162"/>
              <a:gd name="connsiteY5" fmla="*/ 986118 h 1341177"/>
              <a:gd name="connsiteX6" fmla="*/ 741987 w 842162"/>
              <a:gd name="connsiteY6" fmla="*/ 1276815 h 1341177"/>
              <a:gd name="connsiteX7" fmla="*/ 380221 w 842162"/>
              <a:gd name="connsiteY7" fmla="*/ 1329848 h 1341177"/>
              <a:gd name="connsiteX8" fmla="*/ 177395 w 842162"/>
              <a:gd name="connsiteY8" fmla="*/ 1114621 h 1341177"/>
              <a:gd name="connsiteX9" fmla="*/ 94438 w 842162"/>
              <a:gd name="connsiteY9" fmla="*/ 536745 h 1341177"/>
              <a:gd name="connsiteX10" fmla="*/ 9475 w 842162"/>
              <a:gd name="connsiteY10" fmla="*/ 553349 h 1341177"/>
              <a:gd name="connsiteX0" fmla="*/ 9475 w 842162"/>
              <a:gd name="connsiteY0" fmla="*/ 553349 h 1341177"/>
              <a:gd name="connsiteX1" fmla="*/ 68141 w 842162"/>
              <a:gd name="connsiteY1" fmla="*/ 422367 h 1341177"/>
              <a:gd name="connsiteX2" fmla="*/ 96954 w 842162"/>
              <a:gd name="connsiteY2" fmla="*/ 146058 h 1341177"/>
              <a:gd name="connsiteX3" fmla="*/ 302731 w 842162"/>
              <a:gd name="connsiteY3" fmla="*/ 1046 h 1341177"/>
              <a:gd name="connsiteX4" fmla="*/ 720201 w 842162"/>
              <a:gd name="connsiteY4" fmla="*/ 143911 h 1341177"/>
              <a:gd name="connsiteX5" fmla="*/ 841839 w 842162"/>
              <a:gd name="connsiteY5" fmla="*/ 986118 h 1341177"/>
              <a:gd name="connsiteX6" fmla="*/ 741987 w 842162"/>
              <a:gd name="connsiteY6" fmla="*/ 1276815 h 1341177"/>
              <a:gd name="connsiteX7" fmla="*/ 380221 w 842162"/>
              <a:gd name="connsiteY7" fmla="*/ 1329848 h 1341177"/>
              <a:gd name="connsiteX8" fmla="*/ 177395 w 842162"/>
              <a:gd name="connsiteY8" fmla="*/ 1114621 h 1341177"/>
              <a:gd name="connsiteX9" fmla="*/ 94438 w 842162"/>
              <a:gd name="connsiteY9" fmla="*/ 536745 h 1341177"/>
              <a:gd name="connsiteX10" fmla="*/ 9475 w 842162"/>
              <a:gd name="connsiteY10" fmla="*/ 553349 h 1341177"/>
              <a:gd name="connsiteX0" fmla="*/ 9475 w 838228"/>
              <a:gd name="connsiteY0" fmla="*/ 552686 h 1342067"/>
              <a:gd name="connsiteX1" fmla="*/ 68141 w 838228"/>
              <a:gd name="connsiteY1" fmla="*/ 421704 h 1342067"/>
              <a:gd name="connsiteX2" fmla="*/ 96954 w 838228"/>
              <a:gd name="connsiteY2" fmla="*/ 145395 h 1342067"/>
              <a:gd name="connsiteX3" fmla="*/ 302731 w 838228"/>
              <a:gd name="connsiteY3" fmla="*/ 383 h 1342067"/>
              <a:gd name="connsiteX4" fmla="*/ 720201 w 838228"/>
              <a:gd name="connsiteY4" fmla="*/ 143248 h 1342067"/>
              <a:gd name="connsiteX5" fmla="*/ 837868 w 838228"/>
              <a:gd name="connsiteY5" fmla="*/ 935854 h 1342067"/>
              <a:gd name="connsiteX6" fmla="*/ 741987 w 838228"/>
              <a:gd name="connsiteY6" fmla="*/ 1276152 h 1342067"/>
              <a:gd name="connsiteX7" fmla="*/ 380221 w 838228"/>
              <a:gd name="connsiteY7" fmla="*/ 1329185 h 1342067"/>
              <a:gd name="connsiteX8" fmla="*/ 177395 w 838228"/>
              <a:gd name="connsiteY8" fmla="*/ 1113958 h 1342067"/>
              <a:gd name="connsiteX9" fmla="*/ 94438 w 838228"/>
              <a:gd name="connsiteY9" fmla="*/ 536082 h 1342067"/>
              <a:gd name="connsiteX10" fmla="*/ 9475 w 838228"/>
              <a:gd name="connsiteY10" fmla="*/ 552686 h 1342067"/>
              <a:gd name="connsiteX0" fmla="*/ 9475 w 838000"/>
              <a:gd name="connsiteY0" fmla="*/ 552686 h 1336588"/>
              <a:gd name="connsiteX1" fmla="*/ 68141 w 838000"/>
              <a:gd name="connsiteY1" fmla="*/ 421704 h 1336588"/>
              <a:gd name="connsiteX2" fmla="*/ 96954 w 838000"/>
              <a:gd name="connsiteY2" fmla="*/ 145395 h 1336588"/>
              <a:gd name="connsiteX3" fmla="*/ 302731 w 838000"/>
              <a:gd name="connsiteY3" fmla="*/ 383 h 1336588"/>
              <a:gd name="connsiteX4" fmla="*/ 720201 w 838000"/>
              <a:gd name="connsiteY4" fmla="*/ 143248 h 1336588"/>
              <a:gd name="connsiteX5" fmla="*/ 837868 w 838000"/>
              <a:gd name="connsiteY5" fmla="*/ 935854 h 1336588"/>
              <a:gd name="connsiteX6" fmla="*/ 734462 w 838000"/>
              <a:gd name="connsiteY6" fmla="*/ 1253581 h 1336588"/>
              <a:gd name="connsiteX7" fmla="*/ 380221 w 838000"/>
              <a:gd name="connsiteY7" fmla="*/ 1329185 h 1336588"/>
              <a:gd name="connsiteX8" fmla="*/ 177395 w 838000"/>
              <a:gd name="connsiteY8" fmla="*/ 1113958 h 1336588"/>
              <a:gd name="connsiteX9" fmla="*/ 94438 w 838000"/>
              <a:gd name="connsiteY9" fmla="*/ 536082 h 1336588"/>
              <a:gd name="connsiteX10" fmla="*/ 9475 w 838000"/>
              <a:gd name="connsiteY10" fmla="*/ 552686 h 1336588"/>
              <a:gd name="connsiteX0" fmla="*/ 9475 w 837882"/>
              <a:gd name="connsiteY0" fmla="*/ 552686 h 1336871"/>
              <a:gd name="connsiteX1" fmla="*/ 68141 w 837882"/>
              <a:gd name="connsiteY1" fmla="*/ 421704 h 1336871"/>
              <a:gd name="connsiteX2" fmla="*/ 96954 w 837882"/>
              <a:gd name="connsiteY2" fmla="*/ 145395 h 1336871"/>
              <a:gd name="connsiteX3" fmla="*/ 302731 w 837882"/>
              <a:gd name="connsiteY3" fmla="*/ 383 h 1336871"/>
              <a:gd name="connsiteX4" fmla="*/ 720201 w 837882"/>
              <a:gd name="connsiteY4" fmla="*/ 143248 h 1336871"/>
              <a:gd name="connsiteX5" fmla="*/ 837868 w 837882"/>
              <a:gd name="connsiteY5" fmla="*/ 935854 h 1336871"/>
              <a:gd name="connsiteX6" fmla="*/ 725336 w 837882"/>
              <a:gd name="connsiteY6" fmla="*/ 1255076 h 1336871"/>
              <a:gd name="connsiteX7" fmla="*/ 380221 w 837882"/>
              <a:gd name="connsiteY7" fmla="*/ 1329185 h 1336871"/>
              <a:gd name="connsiteX8" fmla="*/ 177395 w 837882"/>
              <a:gd name="connsiteY8" fmla="*/ 1113958 h 1336871"/>
              <a:gd name="connsiteX9" fmla="*/ 94438 w 837882"/>
              <a:gd name="connsiteY9" fmla="*/ 536082 h 1336871"/>
              <a:gd name="connsiteX10" fmla="*/ 9475 w 837882"/>
              <a:gd name="connsiteY10" fmla="*/ 552686 h 1336871"/>
              <a:gd name="connsiteX0" fmla="*/ 9475 w 839240"/>
              <a:gd name="connsiteY0" fmla="*/ 552686 h 1331193"/>
              <a:gd name="connsiteX1" fmla="*/ 68141 w 839240"/>
              <a:gd name="connsiteY1" fmla="*/ 421704 h 1331193"/>
              <a:gd name="connsiteX2" fmla="*/ 96954 w 839240"/>
              <a:gd name="connsiteY2" fmla="*/ 145395 h 1331193"/>
              <a:gd name="connsiteX3" fmla="*/ 302731 w 839240"/>
              <a:gd name="connsiteY3" fmla="*/ 383 h 1331193"/>
              <a:gd name="connsiteX4" fmla="*/ 720201 w 839240"/>
              <a:gd name="connsiteY4" fmla="*/ 143248 h 1331193"/>
              <a:gd name="connsiteX5" fmla="*/ 837868 w 839240"/>
              <a:gd name="connsiteY5" fmla="*/ 935854 h 1331193"/>
              <a:gd name="connsiteX6" fmla="*/ 756246 w 839240"/>
              <a:gd name="connsiteY6" fmla="*/ 1205051 h 1331193"/>
              <a:gd name="connsiteX7" fmla="*/ 380221 w 839240"/>
              <a:gd name="connsiteY7" fmla="*/ 1329185 h 1331193"/>
              <a:gd name="connsiteX8" fmla="*/ 177395 w 839240"/>
              <a:gd name="connsiteY8" fmla="*/ 1113958 h 1331193"/>
              <a:gd name="connsiteX9" fmla="*/ 94438 w 839240"/>
              <a:gd name="connsiteY9" fmla="*/ 536082 h 1331193"/>
              <a:gd name="connsiteX10" fmla="*/ 9475 w 839240"/>
              <a:gd name="connsiteY10" fmla="*/ 552686 h 1331193"/>
              <a:gd name="connsiteX0" fmla="*/ 9475 w 838447"/>
              <a:gd name="connsiteY0" fmla="*/ 552686 h 1332254"/>
              <a:gd name="connsiteX1" fmla="*/ 68141 w 838447"/>
              <a:gd name="connsiteY1" fmla="*/ 421704 h 1332254"/>
              <a:gd name="connsiteX2" fmla="*/ 96954 w 838447"/>
              <a:gd name="connsiteY2" fmla="*/ 145395 h 1332254"/>
              <a:gd name="connsiteX3" fmla="*/ 302731 w 838447"/>
              <a:gd name="connsiteY3" fmla="*/ 383 h 1332254"/>
              <a:gd name="connsiteX4" fmla="*/ 720201 w 838447"/>
              <a:gd name="connsiteY4" fmla="*/ 143248 h 1332254"/>
              <a:gd name="connsiteX5" fmla="*/ 837868 w 838447"/>
              <a:gd name="connsiteY5" fmla="*/ 935854 h 1332254"/>
              <a:gd name="connsiteX6" fmla="*/ 746484 w 838447"/>
              <a:gd name="connsiteY6" fmla="*/ 1219874 h 1332254"/>
              <a:gd name="connsiteX7" fmla="*/ 380221 w 838447"/>
              <a:gd name="connsiteY7" fmla="*/ 1329185 h 1332254"/>
              <a:gd name="connsiteX8" fmla="*/ 177395 w 838447"/>
              <a:gd name="connsiteY8" fmla="*/ 1113958 h 1332254"/>
              <a:gd name="connsiteX9" fmla="*/ 94438 w 838447"/>
              <a:gd name="connsiteY9" fmla="*/ 536082 h 1332254"/>
              <a:gd name="connsiteX10" fmla="*/ 9475 w 838447"/>
              <a:gd name="connsiteY10" fmla="*/ 552686 h 1332254"/>
              <a:gd name="connsiteX0" fmla="*/ 9475 w 838410"/>
              <a:gd name="connsiteY0" fmla="*/ 552686 h 1331841"/>
              <a:gd name="connsiteX1" fmla="*/ 68141 w 838410"/>
              <a:gd name="connsiteY1" fmla="*/ 421704 h 1331841"/>
              <a:gd name="connsiteX2" fmla="*/ 96954 w 838410"/>
              <a:gd name="connsiteY2" fmla="*/ 145395 h 1331841"/>
              <a:gd name="connsiteX3" fmla="*/ 302731 w 838410"/>
              <a:gd name="connsiteY3" fmla="*/ 383 h 1331841"/>
              <a:gd name="connsiteX4" fmla="*/ 720201 w 838410"/>
              <a:gd name="connsiteY4" fmla="*/ 143248 h 1331841"/>
              <a:gd name="connsiteX5" fmla="*/ 837868 w 838410"/>
              <a:gd name="connsiteY5" fmla="*/ 935854 h 1331841"/>
              <a:gd name="connsiteX6" fmla="*/ 745826 w 838410"/>
              <a:gd name="connsiteY6" fmla="*/ 1214692 h 1331841"/>
              <a:gd name="connsiteX7" fmla="*/ 380221 w 838410"/>
              <a:gd name="connsiteY7" fmla="*/ 1329185 h 1331841"/>
              <a:gd name="connsiteX8" fmla="*/ 177395 w 838410"/>
              <a:gd name="connsiteY8" fmla="*/ 1113958 h 1331841"/>
              <a:gd name="connsiteX9" fmla="*/ 94438 w 838410"/>
              <a:gd name="connsiteY9" fmla="*/ 536082 h 1331841"/>
              <a:gd name="connsiteX10" fmla="*/ 9475 w 838410"/>
              <a:gd name="connsiteY10" fmla="*/ 552686 h 1331841"/>
              <a:gd name="connsiteX0" fmla="*/ 9475 w 838410"/>
              <a:gd name="connsiteY0" fmla="*/ 552359 h 1331514"/>
              <a:gd name="connsiteX1" fmla="*/ 68141 w 838410"/>
              <a:gd name="connsiteY1" fmla="*/ 421377 h 1331514"/>
              <a:gd name="connsiteX2" fmla="*/ 113639 w 838410"/>
              <a:gd name="connsiteY2" fmla="*/ 138724 h 1331514"/>
              <a:gd name="connsiteX3" fmla="*/ 302731 w 838410"/>
              <a:gd name="connsiteY3" fmla="*/ 56 h 1331514"/>
              <a:gd name="connsiteX4" fmla="*/ 720201 w 838410"/>
              <a:gd name="connsiteY4" fmla="*/ 142921 h 1331514"/>
              <a:gd name="connsiteX5" fmla="*/ 837868 w 838410"/>
              <a:gd name="connsiteY5" fmla="*/ 935527 h 1331514"/>
              <a:gd name="connsiteX6" fmla="*/ 745826 w 838410"/>
              <a:gd name="connsiteY6" fmla="*/ 1214365 h 1331514"/>
              <a:gd name="connsiteX7" fmla="*/ 380221 w 838410"/>
              <a:gd name="connsiteY7" fmla="*/ 1328858 h 1331514"/>
              <a:gd name="connsiteX8" fmla="*/ 177395 w 838410"/>
              <a:gd name="connsiteY8" fmla="*/ 1113631 h 1331514"/>
              <a:gd name="connsiteX9" fmla="*/ 94438 w 838410"/>
              <a:gd name="connsiteY9" fmla="*/ 535755 h 1331514"/>
              <a:gd name="connsiteX10" fmla="*/ 9475 w 838410"/>
              <a:gd name="connsiteY10" fmla="*/ 552359 h 1331514"/>
              <a:gd name="connsiteX0" fmla="*/ 9475 w 838410"/>
              <a:gd name="connsiteY0" fmla="*/ 555370 h 1334525"/>
              <a:gd name="connsiteX1" fmla="*/ 68141 w 838410"/>
              <a:gd name="connsiteY1" fmla="*/ 424388 h 1334525"/>
              <a:gd name="connsiteX2" fmla="*/ 113639 w 838410"/>
              <a:gd name="connsiteY2" fmla="*/ 141735 h 1334525"/>
              <a:gd name="connsiteX3" fmla="*/ 321423 w 838410"/>
              <a:gd name="connsiteY3" fmla="*/ 5 h 1334525"/>
              <a:gd name="connsiteX4" fmla="*/ 720201 w 838410"/>
              <a:gd name="connsiteY4" fmla="*/ 145932 h 1334525"/>
              <a:gd name="connsiteX5" fmla="*/ 837868 w 838410"/>
              <a:gd name="connsiteY5" fmla="*/ 938538 h 1334525"/>
              <a:gd name="connsiteX6" fmla="*/ 745826 w 838410"/>
              <a:gd name="connsiteY6" fmla="*/ 1217376 h 1334525"/>
              <a:gd name="connsiteX7" fmla="*/ 380221 w 838410"/>
              <a:gd name="connsiteY7" fmla="*/ 1331869 h 1334525"/>
              <a:gd name="connsiteX8" fmla="*/ 177395 w 838410"/>
              <a:gd name="connsiteY8" fmla="*/ 1116642 h 1334525"/>
              <a:gd name="connsiteX9" fmla="*/ 94438 w 838410"/>
              <a:gd name="connsiteY9" fmla="*/ 538766 h 1334525"/>
              <a:gd name="connsiteX10" fmla="*/ 9475 w 838410"/>
              <a:gd name="connsiteY10" fmla="*/ 555370 h 1334525"/>
              <a:gd name="connsiteX0" fmla="*/ 9475 w 838410"/>
              <a:gd name="connsiteY0" fmla="*/ 555454 h 1334609"/>
              <a:gd name="connsiteX1" fmla="*/ 68141 w 838410"/>
              <a:gd name="connsiteY1" fmla="*/ 424472 h 1334609"/>
              <a:gd name="connsiteX2" fmla="*/ 113639 w 838410"/>
              <a:gd name="connsiteY2" fmla="*/ 141819 h 1334609"/>
              <a:gd name="connsiteX3" fmla="*/ 321423 w 838410"/>
              <a:gd name="connsiteY3" fmla="*/ 89 h 1334609"/>
              <a:gd name="connsiteX4" fmla="*/ 720201 w 838410"/>
              <a:gd name="connsiteY4" fmla="*/ 146016 h 1334609"/>
              <a:gd name="connsiteX5" fmla="*/ 837868 w 838410"/>
              <a:gd name="connsiteY5" fmla="*/ 938622 h 1334609"/>
              <a:gd name="connsiteX6" fmla="*/ 745826 w 838410"/>
              <a:gd name="connsiteY6" fmla="*/ 1217460 h 1334609"/>
              <a:gd name="connsiteX7" fmla="*/ 380221 w 838410"/>
              <a:gd name="connsiteY7" fmla="*/ 1331953 h 1334609"/>
              <a:gd name="connsiteX8" fmla="*/ 177395 w 838410"/>
              <a:gd name="connsiteY8" fmla="*/ 1116726 h 1334609"/>
              <a:gd name="connsiteX9" fmla="*/ 94438 w 838410"/>
              <a:gd name="connsiteY9" fmla="*/ 538850 h 1334609"/>
              <a:gd name="connsiteX10" fmla="*/ 9475 w 838410"/>
              <a:gd name="connsiteY10" fmla="*/ 555454 h 1334609"/>
              <a:gd name="connsiteX0" fmla="*/ 8720 w 837655"/>
              <a:gd name="connsiteY0" fmla="*/ 555454 h 1334609"/>
              <a:gd name="connsiteX1" fmla="*/ 74950 w 837655"/>
              <a:gd name="connsiteY1" fmla="*/ 421428 h 1334609"/>
              <a:gd name="connsiteX2" fmla="*/ 112884 w 837655"/>
              <a:gd name="connsiteY2" fmla="*/ 141819 h 1334609"/>
              <a:gd name="connsiteX3" fmla="*/ 320668 w 837655"/>
              <a:gd name="connsiteY3" fmla="*/ 89 h 1334609"/>
              <a:gd name="connsiteX4" fmla="*/ 719446 w 837655"/>
              <a:gd name="connsiteY4" fmla="*/ 146016 h 1334609"/>
              <a:gd name="connsiteX5" fmla="*/ 837113 w 837655"/>
              <a:gd name="connsiteY5" fmla="*/ 938622 h 1334609"/>
              <a:gd name="connsiteX6" fmla="*/ 745071 w 837655"/>
              <a:gd name="connsiteY6" fmla="*/ 1217460 h 1334609"/>
              <a:gd name="connsiteX7" fmla="*/ 379466 w 837655"/>
              <a:gd name="connsiteY7" fmla="*/ 1331953 h 1334609"/>
              <a:gd name="connsiteX8" fmla="*/ 176640 w 837655"/>
              <a:gd name="connsiteY8" fmla="*/ 1116726 h 1334609"/>
              <a:gd name="connsiteX9" fmla="*/ 93683 w 837655"/>
              <a:gd name="connsiteY9" fmla="*/ 538850 h 1334609"/>
              <a:gd name="connsiteX10" fmla="*/ 8720 w 837655"/>
              <a:gd name="connsiteY10" fmla="*/ 555454 h 1334609"/>
              <a:gd name="connsiteX0" fmla="*/ 8720 w 837655"/>
              <a:gd name="connsiteY0" fmla="*/ 555454 h 1334609"/>
              <a:gd name="connsiteX1" fmla="*/ 74950 w 837655"/>
              <a:gd name="connsiteY1" fmla="*/ 421428 h 1334609"/>
              <a:gd name="connsiteX2" fmla="*/ 112884 w 837655"/>
              <a:gd name="connsiteY2" fmla="*/ 141819 h 1334609"/>
              <a:gd name="connsiteX3" fmla="*/ 320668 w 837655"/>
              <a:gd name="connsiteY3" fmla="*/ 89 h 1334609"/>
              <a:gd name="connsiteX4" fmla="*/ 719446 w 837655"/>
              <a:gd name="connsiteY4" fmla="*/ 146016 h 1334609"/>
              <a:gd name="connsiteX5" fmla="*/ 837113 w 837655"/>
              <a:gd name="connsiteY5" fmla="*/ 938622 h 1334609"/>
              <a:gd name="connsiteX6" fmla="*/ 745071 w 837655"/>
              <a:gd name="connsiteY6" fmla="*/ 1217460 h 1334609"/>
              <a:gd name="connsiteX7" fmla="*/ 379466 w 837655"/>
              <a:gd name="connsiteY7" fmla="*/ 1331953 h 1334609"/>
              <a:gd name="connsiteX8" fmla="*/ 176640 w 837655"/>
              <a:gd name="connsiteY8" fmla="*/ 1116726 h 1334609"/>
              <a:gd name="connsiteX9" fmla="*/ 93683 w 837655"/>
              <a:gd name="connsiteY9" fmla="*/ 538850 h 1334609"/>
              <a:gd name="connsiteX10" fmla="*/ 8720 w 837655"/>
              <a:gd name="connsiteY10" fmla="*/ 555454 h 1334609"/>
              <a:gd name="connsiteX0" fmla="*/ 8720 w 837655"/>
              <a:gd name="connsiteY0" fmla="*/ 555461 h 1334616"/>
              <a:gd name="connsiteX1" fmla="*/ 74950 w 837655"/>
              <a:gd name="connsiteY1" fmla="*/ 421435 h 1334616"/>
              <a:gd name="connsiteX2" fmla="*/ 112884 w 837655"/>
              <a:gd name="connsiteY2" fmla="*/ 141826 h 1334616"/>
              <a:gd name="connsiteX3" fmla="*/ 320668 w 837655"/>
              <a:gd name="connsiteY3" fmla="*/ 96 h 1334616"/>
              <a:gd name="connsiteX4" fmla="*/ 719446 w 837655"/>
              <a:gd name="connsiteY4" fmla="*/ 146023 h 1334616"/>
              <a:gd name="connsiteX5" fmla="*/ 837113 w 837655"/>
              <a:gd name="connsiteY5" fmla="*/ 938629 h 1334616"/>
              <a:gd name="connsiteX6" fmla="*/ 745071 w 837655"/>
              <a:gd name="connsiteY6" fmla="*/ 1217467 h 1334616"/>
              <a:gd name="connsiteX7" fmla="*/ 379466 w 837655"/>
              <a:gd name="connsiteY7" fmla="*/ 1331960 h 1334616"/>
              <a:gd name="connsiteX8" fmla="*/ 176640 w 837655"/>
              <a:gd name="connsiteY8" fmla="*/ 1116733 h 1334616"/>
              <a:gd name="connsiteX9" fmla="*/ 93683 w 837655"/>
              <a:gd name="connsiteY9" fmla="*/ 538857 h 1334616"/>
              <a:gd name="connsiteX10" fmla="*/ 8720 w 837655"/>
              <a:gd name="connsiteY10" fmla="*/ 555461 h 1334616"/>
              <a:gd name="connsiteX0" fmla="*/ 8720 w 837655"/>
              <a:gd name="connsiteY0" fmla="*/ 555385 h 1334540"/>
              <a:gd name="connsiteX1" fmla="*/ 74950 w 837655"/>
              <a:gd name="connsiteY1" fmla="*/ 421359 h 1334540"/>
              <a:gd name="connsiteX2" fmla="*/ 123563 w 837655"/>
              <a:gd name="connsiteY2" fmla="*/ 138195 h 1334540"/>
              <a:gd name="connsiteX3" fmla="*/ 320668 w 837655"/>
              <a:gd name="connsiteY3" fmla="*/ 20 h 1334540"/>
              <a:gd name="connsiteX4" fmla="*/ 719446 w 837655"/>
              <a:gd name="connsiteY4" fmla="*/ 145947 h 1334540"/>
              <a:gd name="connsiteX5" fmla="*/ 837113 w 837655"/>
              <a:gd name="connsiteY5" fmla="*/ 938553 h 1334540"/>
              <a:gd name="connsiteX6" fmla="*/ 745071 w 837655"/>
              <a:gd name="connsiteY6" fmla="*/ 1217391 h 1334540"/>
              <a:gd name="connsiteX7" fmla="*/ 379466 w 837655"/>
              <a:gd name="connsiteY7" fmla="*/ 1331884 h 1334540"/>
              <a:gd name="connsiteX8" fmla="*/ 176640 w 837655"/>
              <a:gd name="connsiteY8" fmla="*/ 1116657 h 1334540"/>
              <a:gd name="connsiteX9" fmla="*/ 93683 w 837655"/>
              <a:gd name="connsiteY9" fmla="*/ 538781 h 1334540"/>
              <a:gd name="connsiteX10" fmla="*/ 8720 w 837655"/>
              <a:gd name="connsiteY10" fmla="*/ 555385 h 1334540"/>
              <a:gd name="connsiteX0" fmla="*/ 8179 w 837114"/>
              <a:gd name="connsiteY0" fmla="*/ 555383 h 1334538"/>
              <a:gd name="connsiteX1" fmla="*/ 80640 w 837114"/>
              <a:gd name="connsiteY1" fmla="*/ 420336 h 1334538"/>
              <a:gd name="connsiteX2" fmla="*/ 123022 w 837114"/>
              <a:gd name="connsiteY2" fmla="*/ 138193 h 1334538"/>
              <a:gd name="connsiteX3" fmla="*/ 320127 w 837114"/>
              <a:gd name="connsiteY3" fmla="*/ 18 h 1334538"/>
              <a:gd name="connsiteX4" fmla="*/ 718905 w 837114"/>
              <a:gd name="connsiteY4" fmla="*/ 145945 h 1334538"/>
              <a:gd name="connsiteX5" fmla="*/ 836572 w 837114"/>
              <a:gd name="connsiteY5" fmla="*/ 938551 h 1334538"/>
              <a:gd name="connsiteX6" fmla="*/ 744530 w 837114"/>
              <a:gd name="connsiteY6" fmla="*/ 1217389 h 1334538"/>
              <a:gd name="connsiteX7" fmla="*/ 378925 w 837114"/>
              <a:gd name="connsiteY7" fmla="*/ 1331882 h 1334538"/>
              <a:gd name="connsiteX8" fmla="*/ 176099 w 837114"/>
              <a:gd name="connsiteY8" fmla="*/ 1116655 h 1334538"/>
              <a:gd name="connsiteX9" fmla="*/ 93142 w 837114"/>
              <a:gd name="connsiteY9" fmla="*/ 538779 h 1334538"/>
              <a:gd name="connsiteX10" fmla="*/ 8179 w 837114"/>
              <a:gd name="connsiteY10" fmla="*/ 555383 h 1334538"/>
              <a:gd name="connsiteX0" fmla="*/ 9690 w 838625"/>
              <a:gd name="connsiteY0" fmla="*/ 555383 h 1334538"/>
              <a:gd name="connsiteX1" fmla="*/ 82151 w 838625"/>
              <a:gd name="connsiteY1" fmla="*/ 420336 h 1334538"/>
              <a:gd name="connsiteX2" fmla="*/ 124533 w 838625"/>
              <a:gd name="connsiteY2" fmla="*/ 138193 h 1334538"/>
              <a:gd name="connsiteX3" fmla="*/ 321638 w 838625"/>
              <a:gd name="connsiteY3" fmla="*/ 18 h 1334538"/>
              <a:gd name="connsiteX4" fmla="*/ 720416 w 838625"/>
              <a:gd name="connsiteY4" fmla="*/ 145945 h 1334538"/>
              <a:gd name="connsiteX5" fmla="*/ 838083 w 838625"/>
              <a:gd name="connsiteY5" fmla="*/ 938551 h 1334538"/>
              <a:gd name="connsiteX6" fmla="*/ 746041 w 838625"/>
              <a:gd name="connsiteY6" fmla="*/ 1217389 h 1334538"/>
              <a:gd name="connsiteX7" fmla="*/ 380436 w 838625"/>
              <a:gd name="connsiteY7" fmla="*/ 1331882 h 1334538"/>
              <a:gd name="connsiteX8" fmla="*/ 177610 w 838625"/>
              <a:gd name="connsiteY8" fmla="*/ 1116655 h 1334538"/>
              <a:gd name="connsiteX9" fmla="*/ 94653 w 838625"/>
              <a:gd name="connsiteY9" fmla="*/ 538779 h 1334538"/>
              <a:gd name="connsiteX10" fmla="*/ 9690 w 838625"/>
              <a:gd name="connsiteY10" fmla="*/ 555383 h 1334538"/>
              <a:gd name="connsiteX0" fmla="*/ 9690 w 838625"/>
              <a:gd name="connsiteY0" fmla="*/ 561266 h 1340421"/>
              <a:gd name="connsiteX1" fmla="*/ 82151 w 838625"/>
              <a:gd name="connsiteY1" fmla="*/ 426219 h 1340421"/>
              <a:gd name="connsiteX2" fmla="*/ 124533 w 838625"/>
              <a:gd name="connsiteY2" fmla="*/ 144076 h 1340421"/>
              <a:gd name="connsiteX3" fmla="*/ 368592 w 838625"/>
              <a:gd name="connsiteY3" fmla="*/ 16 h 1340421"/>
              <a:gd name="connsiteX4" fmla="*/ 720416 w 838625"/>
              <a:gd name="connsiteY4" fmla="*/ 151828 h 1340421"/>
              <a:gd name="connsiteX5" fmla="*/ 838083 w 838625"/>
              <a:gd name="connsiteY5" fmla="*/ 944434 h 1340421"/>
              <a:gd name="connsiteX6" fmla="*/ 746041 w 838625"/>
              <a:gd name="connsiteY6" fmla="*/ 1223272 h 1340421"/>
              <a:gd name="connsiteX7" fmla="*/ 380436 w 838625"/>
              <a:gd name="connsiteY7" fmla="*/ 1337765 h 1340421"/>
              <a:gd name="connsiteX8" fmla="*/ 177610 w 838625"/>
              <a:gd name="connsiteY8" fmla="*/ 1122538 h 1340421"/>
              <a:gd name="connsiteX9" fmla="*/ 94653 w 838625"/>
              <a:gd name="connsiteY9" fmla="*/ 544662 h 1340421"/>
              <a:gd name="connsiteX10" fmla="*/ 9690 w 838625"/>
              <a:gd name="connsiteY10" fmla="*/ 561266 h 1340421"/>
              <a:gd name="connsiteX0" fmla="*/ 9690 w 838625"/>
              <a:gd name="connsiteY0" fmla="*/ 561272 h 1340427"/>
              <a:gd name="connsiteX1" fmla="*/ 82151 w 838625"/>
              <a:gd name="connsiteY1" fmla="*/ 426225 h 1340427"/>
              <a:gd name="connsiteX2" fmla="*/ 132321 w 838625"/>
              <a:gd name="connsiteY2" fmla="*/ 142806 h 1340427"/>
              <a:gd name="connsiteX3" fmla="*/ 368592 w 838625"/>
              <a:gd name="connsiteY3" fmla="*/ 22 h 1340427"/>
              <a:gd name="connsiteX4" fmla="*/ 720416 w 838625"/>
              <a:gd name="connsiteY4" fmla="*/ 151834 h 1340427"/>
              <a:gd name="connsiteX5" fmla="*/ 838083 w 838625"/>
              <a:gd name="connsiteY5" fmla="*/ 944440 h 1340427"/>
              <a:gd name="connsiteX6" fmla="*/ 746041 w 838625"/>
              <a:gd name="connsiteY6" fmla="*/ 1223278 h 1340427"/>
              <a:gd name="connsiteX7" fmla="*/ 380436 w 838625"/>
              <a:gd name="connsiteY7" fmla="*/ 1337771 h 1340427"/>
              <a:gd name="connsiteX8" fmla="*/ 177610 w 838625"/>
              <a:gd name="connsiteY8" fmla="*/ 1122544 h 1340427"/>
              <a:gd name="connsiteX9" fmla="*/ 94653 w 838625"/>
              <a:gd name="connsiteY9" fmla="*/ 544668 h 1340427"/>
              <a:gd name="connsiteX10" fmla="*/ 9690 w 838625"/>
              <a:gd name="connsiteY10" fmla="*/ 561272 h 1340427"/>
              <a:gd name="connsiteX0" fmla="*/ 9690 w 838625"/>
              <a:gd name="connsiteY0" fmla="*/ 561272 h 1340427"/>
              <a:gd name="connsiteX1" fmla="*/ 82151 w 838625"/>
              <a:gd name="connsiteY1" fmla="*/ 426225 h 1340427"/>
              <a:gd name="connsiteX2" fmla="*/ 132321 w 838625"/>
              <a:gd name="connsiteY2" fmla="*/ 142806 h 1340427"/>
              <a:gd name="connsiteX3" fmla="*/ 368592 w 838625"/>
              <a:gd name="connsiteY3" fmla="*/ 22 h 1340427"/>
              <a:gd name="connsiteX4" fmla="*/ 720416 w 838625"/>
              <a:gd name="connsiteY4" fmla="*/ 151834 h 1340427"/>
              <a:gd name="connsiteX5" fmla="*/ 838083 w 838625"/>
              <a:gd name="connsiteY5" fmla="*/ 944440 h 1340427"/>
              <a:gd name="connsiteX6" fmla="*/ 746041 w 838625"/>
              <a:gd name="connsiteY6" fmla="*/ 1223278 h 1340427"/>
              <a:gd name="connsiteX7" fmla="*/ 380436 w 838625"/>
              <a:gd name="connsiteY7" fmla="*/ 1337771 h 1340427"/>
              <a:gd name="connsiteX8" fmla="*/ 177610 w 838625"/>
              <a:gd name="connsiteY8" fmla="*/ 1122544 h 1340427"/>
              <a:gd name="connsiteX9" fmla="*/ 94653 w 838625"/>
              <a:gd name="connsiteY9" fmla="*/ 544668 h 1340427"/>
              <a:gd name="connsiteX10" fmla="*/ 9690 w 838625"/>
              <a:gd name="connsiteY10" fmla="*/ 561272 h 1340427"/>
              <a:gd name="connsiteX0" fmla="*/ 9690 w 838625"/>
              <a:gd name="connsiteY0" fmla="*/ 561272 h 1340427"/>
              <a:gd name="connsiteX1" fmla="*/ 82151 w 838625"/>
              <a:gd name="connsiteY1" fmla="*/ 426225 h 1340427"/>
              <a:gd name="connsiteX2" fmla="*/ 132321 w 838625"/>
              <a:gd name="connsiteY2" fmla="*/ 142806 h 1340427"/>
              <a:gd name="connsiteX3" fmla="*/ 368592 w 838625"/>
              <a:gd name="connsiteY3" fmla="*/ 22 h 1340427"/>
              <a:gd name="connsiteX4" fmla="*/ 720416 w 838625"/>
              <a:gd name="connsiteY4" fmla="*/ 151834 h 1340427"/>
              <a:gd name="connsiteX5" fmla="*/ 838083 w 838625"/>
              <a:gd name="connsiteY5" fmla="*/ 944440 h 1340427"/>
              <a:gd name="connsiteX6" fmla="*/ 746041 w 838625"/>
              <a:gd name="connsiteY6" fmla="*/ 1223278 h 1340427"/>
              <a:gd name="connsiteX7" fmla="*/ 380436 w 838625"/>
              <a:gd name="connsiteY7" fmla="*/ 1337771 h 1340427"/>
              <a:gd name="connsiteX8" fmla="*/ 177610 w 838625"/>
              <a:gd name="connsiteY8" fmla="*/ 1122544 h 1340427"/>
              <a:gd name="connsiteX9" fmla="*/ 94653 w 838625"/>
              <a:gd name="connsiteY9" fmla="*/ 544668 h 1340427"/>
              <a:gd name="connsiteX10" fmla="*/ 9690 w 838625"/>
              <a:gd name="connsiteY10" fmla="*/ 561272 h 1340427"/>
              <a:gd name="connsiteX0" fmla="*/ 9690 w 838597"/>
              <a:gd name="connsiteY0" fmla="*/ 561272 h 1338938"/>
              <a:gd name="connsiteX1" fmla="*/ 82151 w 838597"/>
              <a:gd name="connsiteY1" fmla="*/ 426225 h 1338938"/>
              <a:gd name="connsiteX2" fmla="*/ 132321 w 838597"/>
              <a:gd name="connsiteY2" fmla="*/ 142806 h 1338938"/>
              <a:gd name="connsiteX3" fmla="*/ 368592 w 838597"/>
              <a:gd name="connsiteY3" fmla="*/ 22 h 1338938"/>
              <a:gd name="connsiteX4" fmla="*/ 720416 w 838597"/>
              <a:gd name="connsiteY4" fmla="*/ 151834 h 1338938"/>
              <a:gd name="connsiteX5" fmla="*/ 838083 w 838597"/>
              <a:gd name="connsiteY5" fmla="*/ 944440 h 1338938"/>
              <a:gd name="connsiteX6" fmla="*/ 746041 w 838597"/>
              <a:gd name="connsiteY6" fmla="*/ 1223278 h 1338938"/>
              <a:gd name="connsiteX7" fmla="*/ 389782 w 838597"/>
              <a:gd name="connsiteY7" fmla="*/ 1336240 h 1338938"/>
              <a:gd name="connsiteX8" fmla="*/ 177610 w 838597"/>
              <a:gd name="connsiteY8" fmla="*/ 1122544 h 1338938"/>
              <a:gd name="connsiteX9" fmla="*/ 94653 w 838597"/>
              <a:gd name="connsiteY9" fmla="*/ 544668 h 1338938"/>
              <a:gd name="connsiteX10" fmla="*/ 9690 w 838597"/>
              <a:gd name="connsiteY10" fmla="*/ 561272 h 1338938"/>
              <a:gd name="connsiteX0" fmla="*/ 9690 w 838176"/>
              <a:gd name="connsiteY0" fmla="*/ 561272 h 1339740"/>
              <a:gd name="connsiteX1" fmla="*/ 82151 w 838176"/>
              <a:gd name="connsiteY1" fmla="*/ 426225 h 1339740"/>
              <a:gd name="connsiteX2" fmla="*/ 132321 w 838176"/>
              <a:gd name="connsiteY2" fmla="*/ 142806 h 1339740"/>
              <a:gd name="connsiteX3" fmla="*/ 368592 w 838176"/>
              <a:gd name="connsiteY3" fmla="*/ 22 h 1339740"/>
              <a:gd name="connsiteX4" fmla="*/ 720416 w 838176"/>
              <a:gd name="connsiteY4" fmla="*/ 151834 h 1339740"/>
              <a:gd name="connsiteX5" fmla="*/ 838083 w 838176"/>
              <a:gd name="connsiteY5" fmla="*/ 944440 h 1339740"/>
              <a:gd name="connsiteX6" fmla="*/ 732921 w 838176"/>
              <a:gd name="connsiteY6" fmla="*/ 1232650 h 1339740"/>
              <a:gd name="connsiteX7" fmla="*/ 389782 w 838176"/>
              <a:gd name="connsiteY7" fmla="*/ 1336240 h 1339740"/>
              <a:gd name="connsiteX8" fmla="*/ 177610 w 838176"/>
              <a:gd name="connsiteY8" fmla="*/ 1122544 h 1339740"/>
              <a:gd name="connsiteX9" fmla="*/ 94653 w 838176"/>
              <a:gd name="connsiteY9" fmla="*/ 544668 h 1339740"/>
              <a:gd name="connsiteX10" fmla="*/ 9690 w 838176"/>
              <a:gd name="connsiteY10" fmla="*/ 561272 h 1339740"/>
              <a:gd name="connsiteX0" fmla="*/ 9690 w 838100"/>
              <a:gd name="connsiteY0" fmla="*/ 561272 h 1340228"/>
              <a:gd name="connsiteX1" fmla="*/ 82151 w 838100"/>
              <a:gd name="connsiteY1" fmla="*/ 426225 h 1340228"/>
              <a:gd name="connsiteX2" fmla="*/ 132321 w 838100"/>
              <a:gd name="connsiteY2" fmla="*/ 142806 h 1340228"/>
              <a:gd name="connsiteX3" fmla="*/ 368592 w 838100"/>
              <a:gd name="connsiteY3" fmla="*/ 22 h 1340228"/>
              <a:gd name="connsiteX4" fmla="*/ 720416 w 838100"/>
              <a:gd name="connsiteY4" fmla="*/ 151834 h 1340228"/>
              <a:gd name="connsiteX5" fmla="*/ 838083 w 838100"/>
              <a:gd name="connsiteY5" fmla="*/ 944440 h 1340228"/>
              <a:gd name="connsiteX6" fmla="*/ 714454 w 838100"/>
              <a:gd name="connsiteY6" fmla="*/ 1237481 h 1340228"/>
              <a:gd name="connsiteX7" fmla="*/ 389782 w 838100"/>
              <a:gd name="connsiteY7" fmla="*/ 1336240 h 1340228"/>
              <a:gd name="connsiteX8" fmla="*/ 177610 w 838100"/>
              <a:gd name="connsiteY8" fmla="*/ 1122544 h 1340228"/>
              <a:gd name="connsiteX9" fmla="*/ 94653 w 838100"/>
              <a:gd name="connsiteY9" fmla="*/ 544668 h 1340228"/>
              <a:gd name="connsiteX10" fmla="*/ 9690 w 838100"/>
              <a:gd name="connsiteY10" fmla="*/ 561272 h 1340228"/>
              <a:gd name="connsiteX0" fmla="*/ 9690 w 838100"/>
              <a:gd name="connsiteY0" fmla="*/ 561272 h 1340228"/>
              <a:gd name="connsiteX1" fmla="*/ 82151 w 838100"/>
              <a:gd name="connsiteY1" fmla="*/ 426225 h 1340228"/>
              <a:gd name="connsiteX2" fmla="*/ 132321 w 838100"/>
              <a:gd name="connsiteY2" fmla="*/ 142806 h 1340228"/>
              <a:gd name="connsiteX3" fmla="*/ 368592 w 838100"/>
              <a:gd name="connsiteY3" fmla="*/ 22 h 1340228"/>
              <a:gd name="connsiteX4" fmla="*/ 720416 w 838100"/>
              <a:gd name="connsiteY4" fmla="*/ 151834 h 1340228"/>
              <a:gd name="connsiteX5" fmla="*/ 838083 w 838100"/>
              <a:gd name="connsiteY5" fmla="*/ 944440 h 1340228"/>
              <a:gd name="connsiteX6" fmla="*/ 714454 w 838100"/>
              <a:gd name="connsiteY6" fmla="*/ 1237481 h 1340228"/>
              <a:gd name="connsiteX7" fmla="*/ 389782 w 838100"/>
              <a:gd name="connsiteY7" fmla="*/ 1336240 h 1340228"/>
              <a:gd name="connsiteX8" fmla="*/ 177610 w 838100"/>
              <a:gd name="connsiteY8" fmla="*/ 1122544 h 1340228"/>
              <a:gd name="connsiteX9" fmla="*/ 94653 w 838100"/>
              <a:gd name="connsiteY9" fmla="*/ 544668 h 1340228"/>
              <a:gd name="connsiteX10" fmla="*/ 9690 w 838100"/>
              <a:gd name="connsiteY10" fmla="*/ 561272 h 1340228"/>
              <a:gd name="connsiteX0" fmla="*/ 9690 w 838100"/>
              <a:gd name="connsiteY0" fmla="*/ 561272 h 1340228"/>
              <a:gd name="connsiteX1" fmla="*/ 82151 w 838100"/>
              <a:gd name="connsiteY1" fmla="*/ 426225 h 1340228"/>
              <a:gd name="connsiteX2" fmla="*/ 132321 w 838100"/>
              <a:gd name="connsiteY2" fmla="*/ 142806 h 1340228"/>
              <a:gd name="connsiteX3" fmla="*/ 368592 w 838100"/>
              <a:gd name="connsiteY3" fmla="*/ 22 h 1340228"/>
              <a:gd name="connsiteX4" fmla="*/ 720416 w 838100"/>
              <a:gd name="connsiteY4" fmla="*/ 151834 h 1340228"/>
              <a:gd name="connsiteX5" fmla="*/ 838083 w 838100"/>
              <a:gd name="connsiteY5" fmla="*/ 944440 h 1340228"/>
              <a:gd name="connsiteX6" fmla="*/ 714454 w 838100"/>
              <a:gd name="connsiteY6" fmla="*/ 1237481 h 1340228"/>
              <a:gd name="connsiteX7" fmla="*/ 389782 w 838100"/>
              <a:gd name="connsiteY7" fmla="*/ 1336240 h 1340228"/>
              <a:gd name="connsiteX8" fmla="*/ 177610 w 838100"/>
              <a:gd name="connsiteY8" fmla="*/ 1122544 h 1340228"/>
              <a:gd name="connsiteX9" fmla="*/ 94653 w 838100"/>
              <a:gd name="connsiteY9" fmla="*/ 544668 h 1340228"/>
              <a:gd name="connsiteX10" fmla="*/ 9690 w 838100"/>
              <a:gd name="connsiteY10" fmla="*/ 561272 h 1340228"/>
              <a:gd name="connsiteX0" fmla="*/ 9690 w 838100"/>
              <a:gd name="connsiteY0" fmla="*/ 561272 h 1340387"/>
              <a:gd name="connsiteX1" fmla="*/ 82151 w 838100"/>
              <a:gd name="connsiteY1" fmla="*/ 426225 h 1340387"/>
              <a:gd name="connsiteX2" fmla="*/ 132321 w 838100"/>
              <a:gd name="connsiteY2" fmla="*/ 142806 h 1340387"/>
              <a:gd name="connsiteX3" fmla="*/ 368592 w 838100"/>
              <a:gd name="connsiteY3" fmla="*/ 22 h 1340387"/>
              <a:gd name="connsiteX4" fmla="*/ 720416 w 838100"/>
              <a:gd name="connsiteY4" fmla="*/ 151834 h 1340387"/>
              <a:gd name="connsiteX5" fmla="*/ 838083 w 838100"/>
              <a:gd name="connsiteY5" fmla="*/ 944440 h 1340387"/>
              <a:gd name="connsiteX6" fmla="*/ 714454 w 838100"/>
              <a:gd name="connsiteY6" fmla="*/ 1237481 h 1340387"/>
              <a:gd name="connsiteX7" fmla="*/ 389782 w 838100"/>
              <a:gd name="connsiteY7" fmla="*/ 1336240 h 1340387"/>
              <a:gd name="connsiteX8" fmla="*/ 185174 w 838100"/>
              <a:gd name="connsiteY8" fmla="*/ 1119499 h 1340387"/>
              <a:gd name="connsiteX9" fmla="*/ 94653 w 838100"/>
              <a:gd name="connsiteY9" fmla="*/ 544668 h 1340387"/>
              <a:gd name="connsiteX10" fmla="*/ 9690 w 838100"/>
              <a:gd name="connsiteY10" fmla="*/ 561272 h 1340387"/>
              <a:gd name="connsiteX0" fmla="*/ 9690 w 838100"/>
              <a:gd name="connsiteY0" fmla="*/ 561272 h 1340387"/>
              <a:gd name="connsiteX1" fmla="*/ 82151 w 838100"/>
              <a:gd name="connsiteY1" fmla="*/ 426225 h 1340387"/>
              <a:gd name="connsiteX2" fmla="*/ 132321 w 838100"/>
              <a:gd name="connsiteY2" fmla="*/ 142806 h 1340387"/>
              <a:gd name="connsiteX3" fmla="*/ 368592 w 838100"/>
              <a:gd name="connsiteY3" fmla="*/ 22 h 1340387"/>
              <a:gd name="connsiteX4" fmla="*/ 720416 w 838100"/>
              <a:gd name="connsiteY4" fmla="*/ 151834 h 1340387"/>
              <a:gd name="connsiteX5" fmla="*/ 838083 w 838100"/>
              <a:gd name="connsiteY5" fmla="*/ 944440 h 1340387"/>
              <a:gd name="connsiteX6" fmla="*/ 714454 w 838100"/>
              <a:gd name="connsiteY6" fmla="*/ 1237481 h 1340387"/>
              <a:gd name="connsiteX7" fmla="*/ 389782 w 838100"/>
              <a:gd name="connsiteY7" fmla="*/ 1336240 h 1340387"/>
              <a:gd name="connsiteX8" fmla="*/ 185174 w 838100"/>
              <a:gd name="connsiteY8" fmla="*/ 1119499 h 1340387"/>
              <a:gd name="connsiteX9" fmla="*/ 94653 w 838100"/>
              <a:gd name="connsiteY9" fmla="*/ 544668 h 1340387"/>
              <a:gd name="connsiteX10" fmla="*/ 9690 w 838100"/>
              <a:gd name="connsiteY10" fmla="*/ 561272 h 1340387"/>
              <a:gd name="connsiteX0" fmla="*/ 9690 w 838100"/>
              <a:gd name="connsiteY0" fmla="*/ 561272 h 1340441"/>
              <a:gd name="connsiteX1" fmla="*/ 82151 w 838100"/>
              <a:gd name="connsiteY1" fmla="*/ 426225 h 1340441"/>
              <a:gd name="connsiteX2" fmla="*/ 132321 w 838100"/>
              <a:gd name="connsiteY2" fmla="*/ 142806 h 1340441"/>
              <a:gd name="connsiteX3" fmla="*/ 368592 w 838100"/>
              <a:gd name="connsiteY3" fmla="*/ 22 h 1340441"/>
              <a:gd name="connsiteX4" fmla="*/ 720416 w 838100"/>
              <a:gd name="connsiteY4" fmla="*/ 151834 h 1340441"/>
              <a:gd name="connsiteX5" fmla="*/ 838083 w 838100"/>
              <a:gd name="connsiteY5" fmla="*/ 944440 h 1340441"/>
              <a:gd name="connsiteX6" fmla="*/ 714454 w 838100"/>
              <a:gd name="connsiteY6" fmla="*/ 1237481 h 1340441"/>
              <a:gd name="connsiteX7" fmla="*/ 389782 w 838100"/>
              <a:gd name="connsiteY7" fmla="*/ 1336240 h 1340441"/>
              <a:gd name="connsiteX8" fmla="*/ 191405 w 838100"/>
              <a:gd name="connsiteY8" fmla="*/ 1118478 h 1340441"/>
              <a:gd name="connsiteX9" fmla="*/ 94653 w 838100"/>
              <a:gd name="connsiteY9" fmla="*/ 544668 h 1340441"/>
              <a:gd name="connsiteX10" fmla="*/ 9690 w 838100"/>
              <a:gd name="connsiteY10" fmla="*/ 561272 h 1340441"/>
              <a:gd name="connsiteX0" fmla="*/ 9690 w 838100"/>
              <a:gd name="connsiteY0" fmla="*/ 561272 h 1340441"/>
              <a:gd name="connsiteX1" fmla="*/ 82151 w 838100"/>
              <a:gd name="connsiteY1" fmla="*/ 426225 h 1340441"/>
              <a:gd name="connsiteX2" fmla="*/ 132321 w 838100"/>
              <a:gd name="connsiteY2" fmla="*/ 142806 h 1340441"/>
              <a:gd name="connsiteX3" fmla="*/ 368592 w 838100"/>
              <a:gd name="connsiteY3" fmla="*/ 22 h 1340441"/>
              <a:gd name="connsiteX4" fmla="*/ 720416 w 838100"/>
              <a:gd name="connsiteY4" fmla="*/ 151834 h 1340441"/>
              <a:gd name="connsiteX5" fmla="*/ 838083 w 838100"/>
              <a:gd name="connsiteY5" fmla="*/ 944440 h 1340441"/>
              <a:gd name="connsiteX6" fmla="*/ 714454 w 838100"/>
              <a:gd name="connsiteY6" fmla="*/ 1237481 h 1340441"/>
              <a:gd name="connsiteX7" fmla="*/ 389782 w 838100"/>
              <a:gd name="connsiteY7" fmla="*/ 1336240 h 1340441"/>
              <a:gd name="connsiteX8" fmla="*/ 191405 w 838100"/>
              <a:gd name="connsiteY8" fmla="*/ 1118478 h 1340441"/>
              <a:gd name="connsiteX9" fmla="*/ 99116 w 838100"/>
              <a:gd name="connsiteY9" fmla="*/ 554771 h 1340441"/>
              <a:gd name="connsiteX10" fmla="*/ 9690 w 838100"/>
              <a:gd name="connsiteY10" fmla="*/ 561272 h 1340441"/>
              <a:gd name="connsiteX0" fmla="*/ 9690 w 838100"/>
              <a:gd name="connsiteY0" fmla="*/ 561272 h 1340441"/>
              <a:gd name="connsiteX1" fmla="*/ 82151 w 838100"/>
              <a:gd name="connsiteY1" fmla="*/ 426225 h 1340441"/>
              <a:gd name="connsiteX2" fmla="*/ 132321 w 838100"/>
              <a:gd name="connsiteY2" fmla="*/ 142806 h 1340441"/>
              <a:gd name="connsiteX3" fmla="*/ 368592 w 838100"/>
              <a:gd name="connsiteY3" fmla="*/ 22 h 1340441"/>
              <a:gd name="connsiteX4" fmla="*/ 720416 w 838100"/>
              <a:gd name="connsiteY4" fmla="*/ 151834 h 1340441"/>
              <a:gd name="connsiteX5" fmla="*/ 838083 w 838100"/>
              <a:gd name="connsiteY5" fmla="*/ 944440 h 1340441"/>
              <a:gd name="connsiteX6" fmla="*/ 714454 w 838100"/>
              <a:gd name="connsiteY6" fmla="*/ 1237481 h 1340441"/>
              <a:gd name="connsiteX7" fmla="*/ 389782 w 838100"/>
              <a:gd name="connsiteY7" fmla="*/ 1336240 h 1340441"/>
              <a:gd name="connsiteX8" fmla="*/ 191405 w 838100"/>
              <a:gd name="connsiteY8" fmla="*/ 1118478 h 1340441"/>
              <a:gd name="connsiteX9" fmla="*/ 99116 w 838100"/>
              <a:gd name="connsiteY9" fmla="*/ 554771 h 1340441"/>
              <a:gd name="connsiteX10" fmla="*/ 9690 w 838100"/>
              <a:gd name="connsiteY10" fmla="*/ 561272 h 1340441"/>
              <a:gd name="connsiteX0" fmla="*/ 9264 w 837674"/>
              <a:gd name="connsiteY0" fmla="*/ 561273 h 1340442"/>
              <a:gd name="connsiteX1" fmla="*/ 85739 w 837674"/>
              <a:gd name="connsiteY1" fmla="*/ 432792 h 1340442"/>
              <a:gd name="connsiteX2" fmla="*/ 131895 w 837674"/>
              <a:gd name="connsiteY2" fmla="*/ 142807 h 1340442"/>
              <a:gd name="connsiteX3" fmla="*/ 368166 w 837674"/>
              <a:gd name="connsiteY3" fmla="*/ 23 h 1340442"/>
              <a:gd name="connsiteX4" fmla="*/ 719990 w 837674"/>
              <a:gd name="connsiteY4" fmla="*/ 151835 h 1340442"/>
              <a:gd name="connsiteX5" fmla="*/ 837657 w 837674"/>
              <a:gd name="connsiteY5" fmla="*/ 944441 h 1340442"/>
              <a:gd name="connsiteX6" fmla="*/ 714028 w 837674"/>
              <a:gd name="connsiteY6" fmla="*/ 1237482 h 1340442"/>
              <a:gd name="connsiteX7" fmla="*/ 389356 w 837674"/>
              <a:gd name="connsiteY7" fmla="*/ 1336241 h 1340442"/>
              <a:gd name="connsiteX8" fmla="*/ 190979 w 837674"/>
              <a:gd name="connsiteY8" fmla="*/ 1118479 h 1340442"/>
              <a:gd name="connsiteX9" fmla="*/ 98690 w 837674"/>
              <a:gd name="connsiteY9" fmla="*/ 554772 h 1340442"/>
              <a:gd name="connsiteX10" fmla="*/ 9264 w 837674"/>
              <a:gd name="connsiteY10" fmla="*/ 561273 h 1340442"/>
              <a:gd name="connsiteX0" fmla="*/ 9264 w 837674"/>
              <a:gd name="connsiteY0" fmla="*/ 561036 h 1340205"/>
              <a:gd name="connsiteX1" fmla="*/ 85739 w 837674"/>
              <a:gd name="connsiteY1" fmla="*/ 432555 h 1340205"/>
              <a:gd name="connsiteX2" fmla="*/ 131895 w 837674"/>
              <a:gd name="connsiteY2" fmla="*/ 142570 h 1340205"/>
              <a:gd name="connsiteX3" fmla="*/ 377737 w 837674"/>
              <a:gd name="connsiteY3" fmla="*/ 24 h 1340205"/>
              <a:gd name="connsiteX4" fmla="*/ 719990 w 837674"/>
              <a:gd name="connsiteY4" fmla="*/ 151598 h 1340205"/>
              <a:gd name="connsiteX5" fmla="*/ 837657 w 837674"/>
              <a:gd name="connsiteY5" fmla="*/ 944204 h 1340205"/>
              <a:gd name="connsiteX6" fmla="*/ 714028 w 837674"/>
              <a:gd name="connsiteY6" fmla="*/ 1237245 h 1340205"/>
              <a:gd name="connsiteX7" fmla="*/ 389356 w 837674"/>
              <a:gd name="connsiteY7" fmla="*/ 1336004 h 1340205"/>
              <a:gd name="connsiteX8" fmla="*/ 190979 w 837674"/>
              <a:gd name="connsiteY8" fmla="*/ 1118242 h 1340205"/>
              <a:gd name="connsiteX9" fmla="*/ 98690 w 837674"/>
              <a:gd name="connsiteY9" fmla="*/ 554535 h 1340205"/>
              <a:gd name="connsiteX10" fmla="*/ 9264 w 837674"/>
              <a:gd name="connsiteY10" fmla="*/ 561036 h 1340205"/>
              <a:gd name="connsiteX0" fmla="*/ 9264 w 837674"/>
              <a:gd name="connsiteY0" fmla="*/ 563179 h 1342348"/>
              <a:gd name="connsiteX1" fmla="*/ 85739 w 837674"/>
              <a:gd name="connsiteY1" fmla="*/ 434698 h 1342348"/>
              <a:gd name="connsiteX2" fmla="*/ 131895 w 837674"/>
              <a:gd name="connsiteY2" fmla="*/ 144713 h 1342348"/>
              <a:gd name="connsiteX3" fmla="*/ 377737 w 837674"/>
              <a:gd name="connsiteY3" fmla="*/ 2167 h 1342348"/>
              <a:gd name="connsiteX4" fmla="*/ 719990 w 837674"/>
              <a:gd name="connsiteY4" fmla="*/ 153741 h 1342348"/>
              <a:gd name="connsiteX5" fmla="*/ 837657 w 837674"/>
              <a:gd name="connsiteY5" fmla="*/ 946347 h 1342348"/>
              <a:gd name="connsiteX6" fmla="*/ 714028 w 837674"/>
              <a:gd name="connsiteY6" fmla="*/ 1239388 h 1342348"/>
              <a:gd name="connsiteX7" fmla="*/ 389356 w 837674"/>
              <a:gd name="connsiteY7" fmla="*/ 1338147 h 1342348"/>
              <a:gd name="connsiteX8" fmla="*/ 190979 w 837674"/>
              <a:gd name="connsiteY8" fmla="*/ 1120385 h 1342348"/>
              <a:gd name="connsiteX9" fmla="*/ 98690 w 837674"/>
              <a:gd name="connsiteY9" fmla="*/ 556678 h 1342348"/>
              <a:gd name="connsiteX10" fmla="*/ 9264 w 837674"/>
              <a:gd name="connsiteY10" fmla="*/ 563179 h 1342348"/>
              <a:gd name="connsiteX0" fmla="*/ 9264 w 837674"/>
              <a:gd name="connsiteY0" fmla="*/ 561106 h 1340275"/>
              <a:gd name="connsiteX1" fmla="*/ 85739 w 837674"/>
              <a:gd name="connsiteY1" fmla="*/ 432625 h 1340275"/>
              <a:gd name="connsiteX2" fmla="*/ 138784 w 837674"/>
              <a:gd name="connsiteY2" fmla="*/ 134289 h 1340275"/>
              <a:gd name="connsiteX3" fmla="*/ 377737 w 837674"/>
              <a:gd name="connsiteY3" fmla="*/ 94 h 1340275"/>
              <a:gd name="connsiteX4" fmla="*/ 719990 w 837674"/>
              <a:gd name="connsiteY4" fmla="*/ 151668 h 1340275"/>
              <a:gd name="connsiteX5" fmla="*/ 837657 w 837674"/>
              <a:gd name="connsiteY5" fmla="*/ 944274 h 1340275"/>
              <a:gd name="connsiteX6" fmla="*/ 714028 w 837674"/>
              <a:gd name="connsiteY6" fmla="*/ 1237315 h 1340275"/>
              <a:gd name="connsiteX7" fmla="*/ 389356 w 837674"/>
              <a:gd name="connsiteY7" fmla="*/ 1336074 h 1340275"/>
              <a:gd name="connsiteX8" fmla="*/ 190979 w 837674"/>
              <a:gd name="connsiteY8" fmla="*/ 1118312 h 1340275"/>
              <a:gd name="connsiteX9" fmla="*/ 98690 w 837674"/>
              <a:gd name="connsiteY9" fmla="*/ 554605 h 1340275"/>
              <a:gd name="connsiteX10" fmla="*/ 9264 w 837674"/>
              <a:gd name="connsiteY10" fmla="*/ 561106 h 1340275"/>
              <a:gd name="connsiteX0" fmla="*/ 9264 w 837674"/>
              <a:gd name="connsiteY0" fmla="*/ 561059 h 1340228"/>
              <a:gd name="connsiteX1" fmla="*/ 85739 w 837674"/>
              <a:gd name="connsiteY1" fmla="*/ 432578 h 1340228"/>
              <a:gd name="connsiteX2" fmla="*/ 142573 w 837674"/>
              <a:gd name="connsiteY2" fmla="*/ 139038 h 1340228"/>
              <a:gd name="connsiteX3" fmla="*/ 377737 w 837674"/>
              <a:gd name="connsiteY3" fmla="*/ 47 h 1340228"/>
              <a:gd name="connsiteX4" fmla="*/ 719990 w 837674"/>
              <a:gd name="connsiteY4" fmla="*/ 151621 h 1340228"/>
              <a:gd name="connsiteX5" fmla="*/ 837657 w 837674"/>
              <a:gd name="connsiteY5" fmla="*/ 944227 h 1340228"/>
              <a:gd name="connsiteX6" fmla="*/ 714028 w 837674"/>
              <a:gd name="connsiteY6" fmla="*/ 1237268 h 1340228"/>
              <a:gd name="connsiteX7" fmla="*/ 389356 w 837674"/>
              <a:gd name="connsiteY7" fmla="*/ 1336027 h 1340228"/>
              <a:gd name="connsiteX8" fmla="*/ 190979 w 837674"/>
              <a:gd name="connsiteY8" fmla="*/ 1118265 h 1340228"/>
              <a:gd name="connsiteX9" fmla="*/ 98690 w 837674"/>
              <a:gd name="connsiteY9" fmla="*/ 554558 h 1340228"/>
              <a:gd name="connsiteX10" fmla="*/ 9264 w 837674"/>
              <a:gd name="connsiteY10" fmla="*/ 561059 h 1340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37674" h="1340228">
                <a:moveTo>
                  <a:pt x="9264" y="561059"/>
                </a:moveTo>
                <a:cubicBezTo>
                  <a:pt x="-23312" y="593730"/>
                  <a:pt x="36711" y="472787"/>
                  <a:pt x="85739" y="432578"/>
                </a:cubicBezTo>
                <a:cubicBezTo>
                  <a:pt x="80658" y="362847"/>
                  <a:pt x="93907" y="211126"/>
                  <a:pt x="142573" y="139038"/>
                </a:cubicBezTo>
                <a:cubicBezTo>
                  <a:pt x="191239" y="66950"/>
                  <a:pt x="281501" y="-2050"/>
                  <a:pt x="377737" y="47"/>
                </a:cubicBezTo>
                <a:cubicBezTo>
                  <a:pt x="473973" y="2144"/>
                  <a:pt x="643337" y="-5742"/>
                  <a:pt x="719990" y="151621"/>
                </a:cubicBezTo>
                <a:cubicBezTo>
                  <a:pt x="796643" y="308984"/>
                  <a:pt x="838651" y="763286"/>
                  <a:pt x="837657" y="944227"/>
                </a:cubicBezTo>
                <a:cubicBezTo>
                  <a:pt x="836663" y="1125168"/>
                  <a:pt x="788745" y="1171968"/>
                  <a:pt x="714028" y="1237268"/>
                </a:cubicBezTo>
                <a:cubicBezTo>
                  <a:pt x="639311" y="1302568"/>
                  <a:pt x="476531" y="1355861"/>
                  <a:pt x="389356" y="1336027"/>
                </a:cubicBezTo>
                <a:cubicBezTo>
                  <a:pt x="302181" y="1316193"/>
                  <a:pt x="230371" y="1224871"/>
                  <a:pt x="190979" y="1118265"/>
                </a:cubicBezTo>
                <a:cubicBezTo>
                  <a:pt x="91511" y="819657"/>
                  <a:pt x="131486" y="610119"/>
                  <a:pt x="98690" y="554558"/>
                </a:cubicBezTo>
                <a:cubicBezTo>
                  <a:pt x="61556" y="528899"/>
                  <a:pt x="20789" y="549629"/>
                  <a:pt x="9264" y="561059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n>
                <a:solidFill>
                  <a:srgbClr val="00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C66ED2A3-69A7-F753-EFFE-B4E50496F4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4662" y="1715680"/>
            <a:ext cx="2847607" cy="2946277"/>
          </a:xfrm>
        </p:spPr>
        <p:txBody>
          <a:bodyPr anchor="b">
            <a:normAutofit/>
          </a:bodyPr>
          <a:lstStyle/>
          <a:p>
            <a:r>
              <a:rPr lang="en-US" sz="4400" dirty="0"/>
              <a:t>Grammar</a:t>
            </a:r>
            <a:r>
              <a:rPr lang="en-US" dirty="0"/>
              <a:t/>
            </a:r>
            <a:br>
              <a:rPr lang="en-US" dirty="0"/>
            </a:br>
            <a:r>
              <a:rPr lang="ar-SA" dirty="0"/>
              <a:t>قواعد</a:t>
            </a:r>
          </a:p>
        </p:txBody>
      </p:sp>
      <p:sp>
        <p:nvSpPr>
          <p:cNvPr id="18" name="Freeform: Shape 12">
            <a:extLst>
              <a:ext uri="{FF2B5EF4-FFF2-40B4-BE49-F238E27FC236}">
                <a16:creationId xmlns:a16="http://schemas.microsoft.com/office/drawing/2014/main" xmlns="" id="{504BBA99-27AB-4A46-A679-B01BBAC6803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492448" flipH="1" flipV="1">
            <a:off x="435574" y="669191"/>
            <a:ext cx="3909320" cy="5385644"/>
          </a:xfrm>
          <a:custGeom>
            <a:avLst/>
            <a:gdLst>
              <a:gd name="connsiteX0" fmla="*/ 6058 w 823258"/>
              <a:gd name="connsiteY0" fmla="*/ 673615 h 1272110"/>
              <a:gd name="connsiteX1" fmla="*/ 112452 w 823258"/>
              <a:gd name="connsiteY1" fmla="*/ 471685 h 1272110"/>
              <a:gd name="connsiteX2" fmla="*/ 94736 w 823258"/>
              <a:gd name="connsiteY2" fmla="*/ 159741 h 1272110"/>
              <a:gd name="connsiteX3" fmla="*/ 229419 w 823258"/>
              <a:gd name="connsiteY3" fmla="*/ 14485 h 1272110"/>
              <a:gd name="connsiteX4" fmla="*/ 580225 w 823258"/>
              <a:gd name="connsiteY4" fmla="*/ 3817 h 1272110"/>
              <a:gd name="connsiteX5" fmla="*/ 736149 w 823258"/>
              <a:gd name="connsiteY5" fmla="*/ 195174 h 1272110"/>
              <a:gd name="connsiteX6" fmla="*/ 823017 w 823258"/>
              <a:gd name="connsiteY6" fmla="*/ 912026 h 1272110"/>
              <a:gd name="connsiteX7" fmla="*/ 743293 w 823258"/>
              <a:gd name="connsiteY7" fmla="*/ 1196443 h 1272110"/>
              <a:gd name="connsiteX8" fmla="*/ 310858 w 823258"/>
              <a:gd name="connsiteY8" fmla="*/ 1251402 h 1272110"/>
              <a:gd name="connsiteX9" fmla="*/ 133693 w 823258"/>
              <a:gd name="connsiteY9" fmla="*/ 1020992 h 1272110"/>
              <a:gd name="connsiteX10" fmla="*/ 126549 w 823258"/>
              <a:gd name="connsiteY10" fmla="*/ 606369 h 1272110"/>
              <a:gd name="connsiteX11" fmla="*/ 6058 w 823258"/>
              <a:gd name="connsiteY11" fmla="*/ 673615 h 1272110"/>
              <a:gd name="connsiteX0" fmla="*/ 6097 w 846673"/>
              <a:gd name="connsiteY0" fmla="*/ 673624 h 1266490"/>
              <a:gd name="connsiteX1" fmla="*/ 112491 w 846673"/>
              <a:gd name="connsiteY1" fmla="*/ 471694 h 1266490"/>
              <a:gd name="connsiteX2" fmla="*/ 94775 w 846673"/>
              <a:gd name="connsiteY2" fmla="*/ 159750 h 1266490"/>
              <a:gd name="connsiteX3" fmla="*/ 229458 w 846673"/>
              <a:gd name="connsiteY3" fmla="*/ 14494 h 1266490"/>
              <a:gd name="connsiteX4" fmla="*/ 580264 w 846673"/>
              <a:gd name="connsiteY4" fmla="*/ 3826 h 1266490"/>
              <a:gd name="connsiteX5" fmla="*/ 736188 w 846673"/>
              <a:gd name="connsiteY5" fmla="*/ 195183 h 1266490"/>
              <a:gd name="connsiteX6" fmla="*/ 823056 w 846673"/>
              <a:gd name="connsiteY6" fmla="*/ 912035 h 1266490"/>
              <a:gd name="connsiteX7" fmla="*/ 795891 w 846673"/>
              <a:gd name="connsiteY7" fmla="*/ 1213658 h 1266490"/>
              <a:gd name="connsiteX8" fmla="*/ 310897 w 846673"/>
              <a:gd name="connsiteY8" fmla="*/ 1251411 h 1266490"/>
              <a:gd name="connsiteX9" fmla="*/ 133732 w 846673"/>
              <a:gd name="connsiteY9" fmla="*/ 1021001 h 1266490"/>
              <a:gd name="connsiteX10" fmla="*/ 126588 w 846673"/>
              <a:gd name="connsiteY10" fmla="*/ 606378 h 1266490"/>
              <a:gd name="connsiteX11" fmla="*/ 6097 w 846673"/>
              <a:gd name="connsiteY11" fmla="*/ 673624 h 1266490"/>
              <a:gd name="connsiteX0" fmla="*/ 6097 w 849914"/>
              <a:gd name="connsiteY0" fmla="*/ 673624 h 1273207"/>
              <a:gd name="connsiteX1" fmla="*/ 112491 w 849914"/>
              <a:gd name="connsiteY1" fmla="*/ 471694 h 1273207"/>
              <a:gd name="connsiteX2" fmla="*/ 94775 w 849914"/>
              <a:gd name="connsiteY2" fmla="*/ 159750 h 1273207"/>
              <a:gd name="connsiteX3" fmla="*/ 229458 w 849914"/>
              <a:gd name="connsiteY3" fmla="*/ 14494 h 1273207"/>
              <a:gd name="connsiteX4" fmla="*/ 580264 w 849914"/>
              <a:gd name="connsiteY4" fmla="*/ 3826 h 1273207"/>
              <a:gd name="connsiteX5" fmla="*/ 736188 w 849914"/>
              <a:gd name="connsiteY5" fmla="*/ 195183 h 1273207"/>
              <a:gd name="connsiteX6" fmla="*/ 823056 w 849914"/>
              <a:gd name="connsiteY6" fmla="*/ 912035 h 1273207"/>
              <a:gd name="connsiteX7" fmla="*/ 795891 w 849914"/>
              <a:gd name="connsiteY7" fmla="*/ 1213658 h 1273207"/>
              <a:gd name="connsiteX8" fmla="*/ 248636 w 849914"/>
              <a:gd name="connsiteY8" fmla="*/ 1257509 h 1273207"/>
              <a:gd name="connsiteX9" fmla="*/ 133732 w 849914"/>
              <a:gd name="connsiteY9" fmla="*/ 1021001 h 1273207"/>
              <a:gd name="connsiteX10" fmla="*/ 126588 w 849914"/>
              <a:gd name="connsiteY10" fmla="*/ 606378 h 1273207"/>
              <a:gd name="connsiteX11" fmla="*/ 6097 w 849914"/>
              <a:gd name="connsiteY11" fmla="*/ 673624 h 1273207"/>
              <a:gd name="connsiteX0" fmla="*/ 6097 w 857388"/>
              <a:gd name="connsiteY0" fmla="*/ 673624 h 1273231"/>
              <a:gd name="connsiteX1" fmla="*/ 112491 w 857388"/>
              <a:gd name="connsiteY1" fmla="*/ 471694 h 1273231"/>
              <a:gd name="connsiteX2" fmla="*/ 94775 w 857388"/>
              <a:gd name="connsiteY2" fmla="*/ 159750 h 1273231"/>
              <a:gd name="connsiteX3" fmla="*/ 229458 w 857388"/>
              <a:gd name="connsiteY3" fmla="*/ 14494 h 1273231"/>
              <a:gd name="connsiteX4" fmla="*/ 580264 w 857388"/>
              <a:gd name="connsiteY4" fmla="*/ 3826 h 1273231"/>
              <a:gd name="connsiteX5" fmla="*/ 736188 w 857388"/>
              <a:gd name="connsiteY5" fmla="*/ 195183 h 1273231"/>
              <a:gd name="connsiteX6" fmla="*/ 837750 w 857388"/>
              <a:gd name="connsiteY6" fmla="*/ 911367 h 1273231"/>
              <a:gd name="connsiteX7" fmla="*/ 795891 w 857388"/>
              <a:gd name="connsiteY7" fmla="*/ 1213658 h 1273231"/>
              <a:gd name="connsiteX8" fmla="*/ 248636 w 857388"/>
              <a:gd name="connsiteY8" fmla="*/ 1257509 h 1273231"/>
              <a:gd name="connsiteX9" fmla="*/ 133732 w 857388"/>
              <a:gd name="connsiteY9" fmla="*/ 1021001 h 1273231"/>
              <a:gd name="connsiteX10" fmla="*/ 126588 w 857388"/>
              <a:gd name="connsiteY10" fmla="*/ 606378 h 1273231"/>
              <a:gd name="connsiteX11" fmla="*/ 6097 w 857388"/>
              <a:gd name="connsiteY11" fmla="*/ 673624 h 1273231"/>
              <a:gd name="connsiteX0" fmla="*/ 6097 w 859776"/>
              <a:gd name="connsiteY0" fmla="*/ 673624 h 1273231"/>
              <a:gd name="connsiteX1" fmla="*/ 112491 w 859776"/>
              <a:gd name="connsiteY1" fmla="*/ 471694 h 1273231"/>
              <a:gd name="connsiteX2" fmla="*/ 94775 w 859776"/>
              <a:gd name="connsiteY2" fmla="*/ 159750 h 1273231"/>
              <a:gd name="connsiteX3" fmla="*/ 229458 w 859776"/>
              <a:gd name="connsiteY3" fmla="*/ 14494 h 1273231"/>
              <a:gd name="connsiteX4" fmla="*/ 580264 w 859776"/>
              <a:gd name="connsiteY4" fmla="*/ 3826 h 1273231"/>
              <a:gd name="connsiteX5" fmla="*/ 736188 w 859776"/>
              <a:gd name="connsiteY5" fmla="*/ 195183 h 1273231"/>
              <a:gd name="connsiteX6" fmla="*/ 837750 w 859776"/>
              <a:gd name="connsiteY6" fmla="*/ 911367 h 1273231"/>
              <a:gd name="connsiteX7" fmla="*/ 795891 w 859776"/>
              <a:gd name="connsiteY7" fmla="*/ 1213658 h 1273231"/>
              <a:gd name="connsiteX8" fmla="*/ 248636 w 859776"/>
              <a:gd name="connsiteY8" fmla="*/ 1257509 h 1273231"/>
              <a:gd name="connsiteX9" fmla="*/ 133732 w 859776"/>
              <a:gd name="connsiteY9" fmla="*/ 1021001 h 1273231"/>
              <a:gd name="connsiteX10" fmla="*/ 126588 w 859776"/>
              <a:gd name="connsiteY10" fmla="*/ 606378 h 1273231"/>
              <a:gd name="connsiteX11" fmla="*/ 6097 w 859776"/>
              <a:gd name="connsiteY11" fmla="*/ 673624 h 1273231"/>
              <a:gd name="connsiteX0" fmla="*/ 6097 w 863219"/>
              <a:gd name="connsiteY0" fmla="*/ 673624 h 1273231"/>
              <a:gd name="connsiteX1" fmla="*/ 112491 w 863219"/>
              <a:gd name="connsiteY1" fmla="*/ 471694 h 1273231"/>
              <a:gd name="connsiteX2" fmla="*/ 94775 w 863219"/>
              <a:gd name="connsiteY2" fmla="*/ 159750 h 1273231"/>
              <a:gd name="connsiteX3" fmla="*/ 229458 w 863219"/>
              <a:gd name="connsiteY3" fmla="*/ 14494 h 1273231"/>
              <a:gd name="connsiteX4" fmla="*/ 580264 w 863219"/>
              <a:gd name="connsiteY4" fmla="*/ 3826 h 1273231"/>
              <a:gd name="connsiteX5" fmla="*/ 736188 w 863219"/>
              <a:gd name="connsiteY5" fmla="*/ 195183 h 1273231"/>
              <a:gd name="connsiteX6" fmla="*/ 837750 w 863219"/>
              <a:gd name="connsiteY6" fmla="*/ 911367 h 1273231"/>
              <a:gd name="connsiteX7" fmla="*/ 795891 w 863219"/>
              <a:gd name="connsiteY7" fmla="*/ 1213658 h 1273231"/>
              <a:gd name="connsiteX8" fmla="*/ 248636 w 863219"/>
              <a:gd name="connsiteY8" fmla="*/ 1257509 h 1273231"/>
              <a:gd name="connsiteX9" fmla="*/ 133732 w 863219"/>
              <a:gd name="connsiteY9" fmla="*/ 1021001 h 1273231"/>
              <a:gd name="connsiteX10" fmla="*/ 126588 w 863219"/>
              <a:gd name="connsiteY10" fmla="*/ 606378 h 1273231"/>
              <a:gd name="connsiteX11" fmla="*/ 6097 w 863219"/>
              <a:gd name="connsiteY11" fmla="*/ 673624 h 1273231"/>
              <a:gd name="connsiteX0" fmla="*/ 6097 w 865261"/>
              <a:gd name="connsiteY0" fmla="*/ 673624 h 1271255"/>
              <a:gd name="connsiteX1" fmla="*/ 112491 w 865261"/>
              <a:gd name="connsiteY1" fmla="*/ 471694 h 1271255"/>
              <a:gd name="connsiteX2" fmla="*/ 94775 w 865261"/>
              <a:gd name="connsiteY2" fmla="*/ 159750 h 1271255"/>
              <a:gd name="connsiteX3" fmla="*/ 229458 w 865261"/>
              <a:gd name="connsiteY3" fmla="*/ 14494 h 1271255"/>
              <a:gd name="connsiteX4" fmla="*/ 580264 w 865261"/>
              <a:gd name="connsiteY4" fmla="*/ 3826 h 1271255"/>
              <a:gd name="connsiteX5" fmla="*/ 736188 w 865261"/>
              <a:gd name="connsiteY5" fmla="*/ 195183 h 1271255"/>
              <a:gd name="connsiteX6" fmla="*/ 841141 w 865261"/>
              <a:gd name="connsiteY6" fmla="*/ 970003 h 1271255"/>
              <a:gd name="connsiteX7" fmla="*/ 795891 w 865261"/>
              <a:gd name="connsiteY7" fmla="*/ 1213658 h 1271255"/>
              <a:gd name="connsiteX8" fmla="*/ 248636 w 865261"/>
              <a:gd name="connsiteY8" fmla="*/ 1257509 h 1271255"/>
              <a:gd name="connsiteX9" fmla="*/ 133732 w 865261"/>
              <a:gd name="connsiteY9" fmla="*/ 1021001 h 1271255"/>
              <a:gd name="connsiteX10" fmla="*/ 126588 w 865261"/>
              <a:gd name="connsiteY10" fmla="*/ 606378 h 1271255"/>
              <a:gd name="connsiteX11" fmla="*/ 6097 w 865261"/>
              <a:gd name="connsiteY11" fmla="*/ 673624 h 1271255"/>
              <a:gd name="connsiteX0" fmla="*/ 6097 w 860021"/>
              <a:gd name="connsiteY0" fmla="*/ 673624 h 1279428"/>
              <a:gd name="connsiteX1" fmla="*/ 112491 w 860021"/>
              <a:gd name="connsiteY1" fmla="*/ 471694 h 1279428"/>
              <a:gd name="connsiteX2" fmla="*/ 94775 w 860021"/>
              <a:gd name="connsiteY2" fmla="*/ 159750 h 1279428"/>
              <a:gd name="connsiteX3" fmla="*/ 229458 w 860021"/>
              <a:gd name="connsiteY3" fmla="*/ 14494 h 1279428"/>
              <a:gd name="connsiteX4" fmla="*/ 580264 w 860021"/>
              <a:gd name="connsiteY4" fmla="*/ 3826 h 1279428"/>
              <a:gd name="connsiteX5" fmla="*/ 736188 w 860021"/>
              <a:gd name="connsiteY5" fmla="*/ 195183 h 1279428"/>
              <a:gd name="connsiteX6" fmla="*/ 841141 w 860021"/>
              <a:gd name="connsiteY6" fmla="*/ 970003 h 1279428"/>
              <a:gd name="connsiteX7" fmla="*/ 797210 w 860021"/>
              <a:gd name="connsiteY7" fmla="*/ 1236461 h 1279428"/>
              <a:gd name="connsiteX8" fmla="*/ 248636 w 860021"/>
              <a:gd name="connsiteY8" fmla="*/ 1257509 h 1279428"/>
              <a:gd name="connsiteX9" fmla="*/ 133732 w 860021"/>
              <a:gd name="connsiteY9" fmla="*/ 1021001 h 1279428"/>
              <a:gd name="connsiteX10" fmla="*/ 126588 w 860021"/>
              <a:gd name="connsiteY10" fmla="*/ 606378 h 1279428"/>
              <a:gd name="connsiteX11" fmla="*/ 6097 w 860021"/>
              <a:gd name="connsiteY11" fmla="*/ 673624 h 1279428"/>
              <a:gd name="connsiteX0" fmla="*/ 6097 w 860380"/>
              <a:gd name="connsiteY0" fmla="*/ 679490 h 1285294"/>
              <a:gd name="connsiteX1" fmla="*/ 112491 w 860380"/>
              <a:gd name="connsiteY1" fmla="*/ 477560 h 1285294"/>
              <a:gd name="connsiteX2" fmla="*/ 94775 w 860380"/>
              <a:gd name="connsiteY2" fmla="*/ 165616 h 1285294"/>
              <a:gd name="connsiteX3" fmla="*/ 229458 w 860380"/>
              <a:gd name="connsiteY3" fmla="*/ 20360 h 1285294"/>
              <a:gd name="connsiteX4" fmla="*/ 580264 w 860380"/>
              <a:gd name="connsiteY4" fmla="*/ 9692 h 1285294"/>
              <a:gd name="connsiteX5" fmla="*/ 730442 w 860380"/>
              <a:gd name="connsiteY5" fmla="*/ 165383 h 1285294"/>
              <a:gd name="connsiteX6" fmla="*/ 841141 w 860380"/>
              <a:gd name="connsiteY6" fmla="*/ 975869 h 1285294"/>
              <a:gd name="connsiteX7" fmla="*/ 797210 w 860380"/>
              <a:gd name="connsiteY7" fmla="*/ 1242327 h 1285294"/>
              <a:gd name="connsiteX8" fmla="*/ 248636 w 860380"/>
              <a:gd name="connsiteY8" fmla="*/ 1263375 h 1285294"/>
              <a:gd name="connsiteX9" fmla="*/ 133732 w 860380"/>
              <a:gd name="connsiteY9" fmla="*/ 1026867 h 1285294"/>
              <a:gd name="connsiteX10" fmla="*/ 126588 w 860380"/>
              <a:gd name="connsiteY10" fmla="*/ 612244 h 1285294"/>
              <a:gd name="connsiteX11" fmla="*/ 6097 w 860380"/>
              <a:gd name="connsiteY11" fmla="*/ 679490 h 1285294"/>
              <a:gd name="connsiteX0" fmla="*/ 6097 w 881639"/>
              <a:gd name="connsiteY0" fmla="*/ 679490 h 1286194"/>
              <a:gd name="connsiteX1" fmla="*/ 112491 w 881639"/>
              <a:gd name="connsiteY1" fmla="*/ 477560 h 1286194"/>
              <a:gd name="connsiteX2" fmla="*/ 94775 w 881639"/>
              <a:gd name="connsiteY2" fmla="*/ 165616 h 1286194"/>
              <a:gd name="connsiteX3" fmla="*/ 229458 w 881639"/>
              <a:gd name="connsiteY3" fmla="*/ 20360 h 1286194"/>
              <a:gd name="connsiteX4" fmla="*/ 580264 w 881639"/>
              <a:gd name="connsiteY4" fmla="*/ 9692 h 1286194"/>
              <a:gd name="connsiteX5" fmla="*/ 730442 w 881639"/>
              <a:gd name="connsiteY5" fmla="*/ 165383 h 1286194"/>
              <a:gd name="connsiteX6" fmla="*/ 873260 w 881639"/>
              <a:gd name="connsiteY6" fmla="*/ 958078 h 1286194"/>
              <a:gd name="connsiteX7" fmla="*/ 797210 w 881639"/>
              <a:gd name="connsiteY7" fmla="*/ 1242327 h 1286194"/>
              <a:gd name="connsiteX8" fmla="*/ 248636 w 881639"/>
              <a:gd name="connsiteY8" fmla="*/ 1263375 h 1286194"/>
              <a:gd name="connsiteX9" fmla="*/ 133732 w 881639"/>
              <a:gd name="connsiteY9" fmla="*/ 1026867 h 1286194"/>
              <a:gd name="connsiteX10" fmla="*/ 126588 w 881639"/>
              <a:gd name="connsiteY10" fmla="*/ 612244 h 1286194"/>
              <a:gd name="connsiteX11" fmla="*/ 6097 w 881639"/>
              <a:gd name="connsiteY11" fmla="*/ 679490 h 1286194"/>
              <a:gd name="connsiteX0" fmla="*/ 6216 w 881758"/>
              <a:gd name="connsiteY0" fmla="*/ 679490 h 1286194"/>
              <a:gd name="connsiteX1" fmla="*/ 110067 w 881758"/>
              <a:gd name="connsiteY1" fmla="*/ 369894 h 1286194"/>
              <a:gd name="connsiteX2" fmla="*/ 94894 w 881758"/>
              <a:gd name="connsiteY2" fmla="*/ 165616 h 1286194"/>
              <a:gd name="connsiteX3" fmla="*/ 229577 w 881758"/>
              <a:gd name="connsiteY3" fmla="*/ 20360 h 1286194"/>
              <a:gd name="connsiteX4" fmla="*/ 580383 w 881758"/>
              <a:gd name="connsiteY4" fmla="*/ 9692 h 1286194"/>
              <a:gd name="connsiteX5" fmla="*/ 730561 w 881758"/>
              <a:gd name="connsiteY5" fmla="*/ 165383 h 1286194"/>
              <a:gd name="connsiteX6" fmla="*/ 873379 w 881758"/>
              <a:gd name="connsiteY6" fmla="*/ 958078 h 1286194"/>
              <a:gd name="connsiteX7" fmla="*/ 797329 w 881758"/>
              <a:gd name="connsiteY7" fmla="*/ 1242327 h 1286194"/>
              <a:gd name="connsiteX8" fmla="*/ 248755 w 881758"/>
              <a:gd name="connsiteY8" fmla="*/ 1263375 h 1286194"/>
              <a:gd name="connsiteX9" fmla="*/ 133851 w 881758"/>
              <a:gd name="connsiteY9" fmla="*/ 1026867 h 1286194"/>
              <a:gd name="connsiteX10" fmla="*/ 126707 w 881758"/>
              <a:gd name="connsiteY10" fmla="*/ 612244 h 1286194"/>
              <a:gd name="connsiteX11" fmla="*/ 6216 w 881758"/>
              <a:gd name="connsiteY11" fmla="*/ 679490 h 1286194"/>
              <a:gd name="connsiteX0" fmla="*/ 6216 w 881758"/>
              <a:gd name="connsiteY0" fmla="*/ 679490 h 1286194"/>
              <a:gd name="connsiteX1" fmla="*/ 110067 w 881758"/>
              <a:gd name="connsiteY1" fmla="*/ 369894 h 1286194"/>
              <a:gd name="connsiteX2" fmla="*/ 94894 w 881758"/>
              <a:gd name="connsiteY2" fmla="*/ 165616 h 1286194"/>
              <a:gd name="connsiteX3" fmla="*/ 229577 w 881758"/>
              <a:gd name="connsiteY3" fmla="*/ 20360 h 1286194"/>
              <a:gd name="connsiteX4" fmla="*/ 580383 w 881758"/>
              <a:gd name="connsiteY4" fmla="*/ 9692 h 1286194"/>
              <a:gd name="connsiteX5" fmla="*/ 730561 w 881758"/>
              <a:gd name="connsiteY5" fmla="*/ 165383 h 1286194"/>
              <a:gd name="connsiteX6" fmla="*/ 873379 w 881758"/>
              <a:gd name="connsiteY6" fmla="*/ 958078 h 1286194"/>
              <a:gd name="connsiteX7" fmla="*/ 797329 w 881758"/>
              <a:gd name="connsiteY7" fmla="*/ 1242327 h 1286194"/>
              <a:gd name="connsiteX8" fmla="*/ 248755 w 881758"/>
              <a:gd name="connsiteY8" fmla="*/ 1263375 h 1286194"/>
              <a:gd name="connsiteX9" fmla="*/ 133851 w 881758"/>
              <a:gd name="connsiteY9" fmla="*/ 1026867 h 1286194"/>
              <a:gd name="connsiteX10" fmla="*/ 138858 w 881758"/>
              <a:gd name="connsiteY10" fmla="*/ 503910 h 1286194"/>
              <a:gd name="connsiteX11" fmla="*/ 6216 w 881758"/>
              <a:gd name="connsiteY11" fmla="*/ 679490 h 1286194"/>
              <a:gd name="connsiteX0" fmla="*/ 6961 w 868563"/>
              <a:gd name="connsiteY0" fmla="*/ 538413 h 1286194"/>
              <a:gd name="connsiteX1" fmla="*/ 96872 w 868563"/>
              <a:gd name="connsiteY1" fmla="*/ 369894 h 1286194"/>
              <a:gd name="connsiteX2" fmla="*/ 81699 w 868563"/>
              <a:gd name="connsiteY2" fmla="*/ 165616 h 1286194"/>
              <a:gd name="connsiteX3" fmla="*/ 216382 w 868563"/>
              <a:gd name="connsiteY3" fmla="*/ 20360 h 1286194"/>
              <a:gd name="connsiteX4" fmla="*/ 567188 w 868563"/>
              <a:gd name="connsiteY4" fmla="*/ 9692 h 1286194"/>
              <a:gd name="connsiteX5" fmla="*/ 717366 w 868563"/>
              <a:gd name="connsiteY5" fmla="*/ 165383 h 1286194"/>
              <a:gd name="connsiteX6" fmla="*/ 860184 w 868563"/>
              <a:gd name="connsiteY6" fmla="*/ 958078 h 1286194"/>
              <a:gd name="connsiteX7" fmla="*/ 784134 w 868563"/>
              <a:gd name="connsiteY7" fmla="*/ 1242327 h 1286194"/>
              <a:gd name="connsiteX8" fmla="*/ 235560 w 868563"/>
              <a:gd name="connsiteY8" fmla="*/ 1263375 h 1286194"/>
              <a:gd name="connsiteX9" fmla="*/ 120656 w 868563"/>
              <a:gd name="connsiteY9" fmla="*/ 1026867 h 1286194"/>
              <a:gd name="connsiteX10" fmla="*/ 125663 w 868563"/>
              <a:gd name="connsiteY10" fmla="*/ 503910 h 1286194"/>
              <a:gd name="connsiteX11" fmla="*/ 6961 w 868563"/>
              <a:gd name="connsiteY11" fmla="*/ 538413 h 1286194"/>
              <a:gd name="connsiteX0" fmla="*/ 6961 w 867791"/>
              <a:gd name="connsiteY0" fmla="*/ 538413 h 1312892"/>
              <a:gd name="connsiteX1" fmla="*/ 96872 w 867791"/>
              <a:gd name="connsiteY1" fmla="*/ 369894 h 1312892"/>
              <a:gd name="connsiteX2" fmla="*/ 81699 w 867791"/>
              <a:gd name="connsiteY2" fmla="*/ 165616 h 1312892"/>
              <a:gd name="connsiteX3" fmla="*/ 216382 w 867791"/>
              <a:gd name="connsiteY3" fmla="*/ 20360 h 1312892"/>
              <a:gd name="connsiteX4" fmla="*/ 567188 w 867791"/>
              <a:gd name="connsiteY4" fmla="*/ 9692 h 1312892"/>
              <a:gd name="connsiteX5" fmla="*/ 717366 w 867791"/>
              <a:gd name="connsiteY5" fmla="*/ 165383 h 1312892"/>
              <a:gd name="connsiteX6" fmla="*/ 860184 w 867791"/>
              <a:gd name="connsiteY6" fmla="*/ 958078 h 1312892"/>
              <a:gd name="connsiteX7" fmla="*/ 784134 w 867791"/>
              <a:gd name="connsiteY7" fmla="*/ 1242327 h 1312892"/>
              <a:gd name="connsiteX8" fmla="*/ 256000 w 867791"/>
              <a:gd name="connsiteY8" fmla="*/ 1298372 h 1312892"/>
              <a:gd name="connsiteX9" fmla="*/ 120656 w 867791"/>
              <a:gd name="connsiteY9" fmla="*/ 1026867 h 1312892"/>
              <a:gd name="connsiteX10" fmla="*/ 125663 w 867791"/>
              <a:gd name="connsiteY10" fmla="*/ 503910 h 1312892"/>
              <a:gd name="connsiteX11" fmla="*/ 6961 w 867791"/>
              <a:gd name="connsiteY11" fmla="*/ 538413 h 1312892"/>
              <a:gd name="connsiteX0" fmla="*/ 6961 w 867791"/>
              <a:gd name="connsiteY0" fmla="*/ 538413 h 1313923"/>
              <a:gd name="connsiteX1" fmla="*/ 96872 w 867791"/>
              <a:gd name="connsiteY1" fmla="*/ 369894 h 1313923"/>
              <a:gd name="connsiteX2" fmla="*/ 81699 w 867791"/>
              <a:gd name="connsiteY2" fmla="*/ 165616 h 1313923"/>
              <a:gd name="connsiteX3" fmla="*/ 216382 w 867791"/>
              <a:gd name="connsiteY3" fmla="*/ 20360 h 1313923"/>
              <a:gd name="connsiteX4" fmla="*/ 567188 w 867791"/>
              <a:gd name="connsiteY4" fmla="*/ 9692 h 1313923"/>
              <a:gd name="connsiteX5" fmla="*/ 717366 w 867791"/>
              <a:gd name="connsiteY5" fmla="*/ 165383 h 1313923"/>
              <a:gd name="connsiteX6" fmla="*/ 860184 w 867791"/>
              <a:gd name="connsiteY6" fmla="*/ 958078 h 1313923"/>
              <a:gd name="connsiteX7" fmla="*/ 784134 w 867791"/>
              <a:gd name="connsiteY7" fmla="*/ 1242327 h 1313923"/>
              <a:gd name="connsiteX8" fmla="*/ 256000 w 867791"/>
              <a:gd name="connsiteY8" fmla="*/ 1298372 h 1313923"/>
              <a:gd name="connsiteX9" fmla="*/ 145617 w 867791"/>
              <a:gd name="connsiteY9" fmla="*/ 1012668 h 1313923"/>
              <a:gd name="connsiteX10" fmla="*/ 125663 w 867791"/>
              <a:gd name="connsiteY10" fmla="*/ 503910 h 1313923"/>
              <a:gd name="connsiteX11" fmla="*/ 6961 w 867791"/>
              <a:gd name="connsiteY11" fmla="*/ 538413 h 1313923"/>
              <a:gd name="connsiteX0" fmla="*/ 6961 w 867791"/>
              <a:gd name="connsiteY0" fmla="*/ 538413 h 1310173"/>
              <a:gd name="connsiteX1" fmla="*/ 96872 w 867791"/>
              <a:gd name="connsiteY1" fmla="*/ 369894 h 1310173"/>
              <a:gd name="connsiteX2" fmla="*/ 81699 w 867791"/>
              <a:gd name="connsiteY2" fmla="*/ 165616 h 1310173"/>
              <a:gd name="connsiteX3" fmla="*/ 216382 w 867791"/>
              <a:gd name="connsiteY3" fmla="*/ 20360 h 1310173"/>
              <a:gd name="connsiteX4" fmla="*/ 567188 w 867791"/>
              <a:gd name="connsiteY4" fmla="*/ 9692 h 1310173"/>
              <a:gd name="connsiteX5" fmla="*/ 717366 w 867791"/>
              <a:gd name="connsiteY5" fmla="*/ 165383 h 1310173"/>
              <a:gd name="connsiteX6" fmla="*/ 860184 w 867791"/>
              <a:gd name="connsiteY6" fmla="*/ 958078 h 1310173"/>
              <a:gd name="connsiteX7" fmla="*/ 784134 w 867791"/>
              <a:gd name="connsiteY7" fmla="*/ 1242327 h 1310173"/>
              <a:gd name="connsiteX8" fmla="*/ 256000 w 867791"/>
              <a:gd name="connsiteY8" fmla="*/ 1298372 h 1310173"/>
              <a:gd name="connsiteX9" fmla="*/ 155978 w 867791"/>
              <a:gd name="connsiteY9" fmla="*/ 1064454 h 1310173"/>
              <a:gd name="connsiteX10" fmla="*/ 125663 w 867791"/>
              <a:gd name="connsiteY10" fmla="*/ 503910 h 1310173"/>
              <a:gd name="connsiteX11" fmla="*/ 6961 w 867791"/>
              <a:gd name="connsiteY11" fmla="*/ 538413 h 1310173"/>
              <a:gd name="connsiteX0" fmla="*/ 6961 w 867791"/>
              <a:gd name="connsiteY0" fmla="*/ 538413 h 1309445"/>
              <a:gd name="connsiteX1" fmla="*/ 96872 w 867791"/>
              <a:gd name="connsiteY1" fmla="*/ 369894 h 1309445"/>
              <a:gd name="connsiteX2" fmla="*/ 81699 w 867791"/>
              <a:gd name="connsiteY2" fmla="*/ 165616 h 1309445"/>
              <a:gd name="connsiteX3" fmla="*/ 216382 w 867791"/>
              <a:gd name="connsiteY3" fmla="*/ 20360 h 1309445"/>
              <a:gd name="connsiteX4" fmla="*/ 567188 w 867791"/>
              <a:gd name="connsiteY4" fmla="*/ 9692 h 1309445"/>
              <a:gd name="connsiteX5" fmla="*/ 717366 w 867791"/>
              <a:gd name="connsiteY5" fmla="*/ 165383 h 1309445"/>
              <a:gd name="connsiteX6" fmla="*/ 860184 w 867791"/>
              <a:gd name="connsiteY6" fmla="*/ 958078 h 1309445"/>
              <a:gd name="connsiteX7" fmla="*/ 784134 w 867791"/>
              <a:gd name="connsiteY7" fmla="*/ 1242327 h 1309445"/>
              <a:gd name="connsiteX8" fmla="*/ 256000 w 867791"/>
              <a:gd name="connsiteY8" fmla="*/ 1298372 h 1309445"/>
              <a:gd name="connsiteX9" fmla="*/ 149196 w 867791"/>
              <a:gd name="connsiteY9" fmla="*/ 1074561 h 1309445"/>
              <a:gd name="connsiteX10" fmla="*/ 125663 w 867791"/>
              <a:gd name="connsiteY10" fmla="*/ 503910 h 1309445"/>
              <a:gd name="connsiteX11" fmla="*/ 6961 w 867791"/>
              <a:gd name="connsiteY11" fmla="*/ 538413 h 1309445"/>
              <a:gd name="connsiteX0" fmla="*/ 6961 w 867791"/>
              <a:gd name="connsiteY0" fmla="*/ 538413 h 1309445"/>
              <a:gd name="connsiteX1" fmla="*/ 96872 w 867791"/>
              <a:gd name="connsiteY1" fmla="*/ 369894 h 1309445"/>
              <a:gd name="connsiteX2" fmla="*/ 81699 w 867791"/>
              <a:gd name="connsiteY2" fmla="*/ 165616 h 1309445"/>
              <a:gd name="connsiteX3" fmla="*/ 216382 w 867791"/>
              <a:gd name="connsiteY3" fmla="*/ 20360 h 1309445"/>
              <a:gd name="connsiteX4" fmla="*/ 567188 w 867791"/>
              <a:gd name="connsiteY4" fmla="*/ 9692 h 1309445"/>
              <a:gd name="connsiteX5" fmla="*/ 717366 w 867791"/>
              <a:gd name="connsiteY5" fmla="*/ 165383 h 1309445"/>
              <a:gd name="connsiteX6" fmla="*/ 860184 w 867791"/>
              <a:gd name="connsiteY6" fmla="*/ 958078 h 1309445"/>
              <a:gd name="connsiteX7" fmla="*/ 784134 w 867791"/>
              <a:gd name="connsiteY7" fmla="*/ 1242327 h 1309445"/>
              <a:gd name="connsiteX8" fmla="*/ 256000 w 867791"/>
              <a:gd name="connsiteY8" fmla="*/ 1298372 h 1309445"/>
              <a:gd name="connsiteX9" fmla="*/ 149196 w 867791"/>
              <a:gd name="connsiteY9" fmla="*/ 1074561 h 1309445"/>
              <a:gd name="connsiteX10" fmla="*/ 125663 w 867791"/>
              <a:gd name="connsiteY10" fmla="*/ 503910 h 1309445"/>
              <a:gd name="connsiteX11" fmla="*/ 6961 w 867791"/>
              <a:gd name="connsiteY11" fmla="*/ 538413 h 1309445"/>
              <a:gd name="connsiteX0" fmla="*/ 6961 w 867791"/>
              <a:gd name="connsiteY0" fmla="*/ 538413 h 1309445"/>
              <a:gd name="connsiteX1" fmla="*/ 96872 w 867791"/>
              <a:gd name="connsiteY1" fmla="*/ 369894 h 1309445"/>
              <a:gd name="connsiteX2" fmla="*/ 81699 w 867791"/>
              <a:gd name="connsiteY2" fmla="*/ 165616 h 1309445"/>
              <a:gd name="connsiteX3" fmla="*/ 216382 w 867791"/>
              <a:gd name="connsiteY3" fmla="*/ 20360 h 1309445"/>
              <a:gd name="connsiteX4" fmla="*/ 567188 w 867791"/>
              <a:gd name="connsiteY4" fmla="*/ 9692 h 1309445"/>
              <a:gd name="connsiteX5" fmla="*/ 717366 w 867791"/>
              <a:gd name="connsiteY5" fmla="*/ 165383 h 1309445"/>
              <a:gd name="connsiteX6" fmla="*/ 860184 w 867791"/>
              <a:gd name="connsiteY6" fmla="*/ 958078 h 1309445"/>
              <a:gd name="connsiteX7" fmla="*/ 784134 w 867791"/>
              <a:gd name="connsiteY7" fmla="*/ 1242327 h 1309445"/>
              <a:gd name="connsiteX8" fmla="*/ 256000 w 867791"/>
              <a:gd name="connsiteY8" fmla="*/ 1298372 h 1309445"/>
              <a:gd name="connsiteX9" fmla="*/ 149196 w 867791"/>
              <a:gd name="connsiteY9" fmla="*/ 1074561 h 1309445"/>
              <a:gd name="connsiteX10" fmla="*/ 125663 w 867791"/>
              <a:gd name="connsiteY10" fmla="*/ 503910 h 1309445"/>
              <a:gd name="connsiteX11" fmla="*/ 6961 w 867791"/>
              <a:gd name="connsiteY11" fmla="*/ 538413 h 1309445"/>
              <a:gd name="connsiteX0" fmla="*/ 6961 w 867791"/>
              <a:gd name="connsiteY0" fmla="*/ 538413 h 1306197"/>
              <a:gd name="connsiteX1" fmla="*/ 96872 w 867791"/>
              <a:gd name="connsiteY1" fmla="*/ 369894 h 1306197"/>
              <a:gd name="connsiteX2" fmla="*/ 81699 w 867791"/>
              <a:gd name="connsiteY2" fmla="*/ 165616 h 1306197"/>
              <a:gd name="connsiteX3" fmla="*/ 216382 w 867791"/>
              <a:gd name="connsiteY3" fmla="*/ 20360 h 1306197"/>
              <a:gd name="connsiteX4" fmla="*/ 567188 w 867791"/>
              <a:gd name="connsiteY4" fmla="*/ 9692 h 1306197"/>
              <a:gd name="connsiteX5" fmla="*/ 717366 w 867791"/>
              <a:gd name="connsiteY5" fmla="*/ 165383 h 1306197"/>
              <a:gd name="connsiteX6" fmla="*/ 860184 w 867791"/>
              <a:gd name="connsiteY6" fmla="*/ 958078 h 1306197"/>
              <a:gd name="connsiteX7" fmla="*/ 784134 w 867791"/>
              <a:gd name="connsiteY7" fmla="*/ 1242327 h 1306197"/>
              <a:gd name="connsiteX8" fmla="*/ 256000 w 867791"/>
              <a:gd name="connsiteY8" fmla="*/ 1298372 h 1306197"/>
              <a:gd name="connsiteX9" fmla="*/ 155507 w 867791"/>
              <a:gd name="connsiteY9" fmla="*/ 1120000 h 1306197"/>
              <a:gd name="connsiteX10" fmla="*/ 125663 w 867791"/>
              <a:gd name="connsiteY10" fmla="*/ 503910 h 1306197"/>
              <a:gd name="connsiteX11" fmla="*/ 6961 w 867791"/>
              <a:gd name="connsiteY11" fmla="*/ 538413 h 1306197"/>
              <a:gd name="connsiteX0" fmla="*/ 6961 w 867791"/>
              <a:gd name="connsiteY0" fmla="*/ 541531 h 1309315"/>
              <a:gd name="connsiteX1" fmla="*/ 96872 w 867791"/>
              <a:gd name="connsiteY1" fmla="*/ 373012 h 1309315"/>
              <a:gd name="connsiteX2" fmla="*/ 80003 w 867791"/>
              <a:gd name="connsiteY2" fmla="*/ 139416 h 1309315"/>
              <a:gd name="connsiteX3" fmla="*/ 216382 w 867791"/>
              <a:gd name="connsiteY3" fmla="*/ 23478 h 1309315"/>
              <a:gd name="connsiteX4" fmla="*/ 567188 w 867791"/>
              <a:gd name="connsiteY4" fmla="*/ 12810 h 1309315"/>
              <a:gd name="connsiteX5" fmla="*/ 717366 w 867791"/>
              <a:gd name="connsiteY5" fmla="*/ 168501 h 1309315"/>
              <a:gd name="connsiteX6" fmla="*/ 860184 w 867791"/>
              <a:gd name="connsiteY6" fmla="*/ 961196 h 1309315"/>
              <a:gd name="connsiteX7" fmla="*/ 784134 w 867791"/>
              <a:gd name="connsiteY7" fmla="*/ 1245445 h 1309315"/>
              <a:gd name="connsiteX8" fmla="*/ 256000 w 867791"/>
              <a:gd name="connsiteY8" fmla="*/ 1301490 h 1309315"/>
              <a:gd name="connsiteX9" fmla="*/ 155507 w 867791"/>
              <a:gd name="connsiteY9" fmla="*/ 1123118 h 1309315"/>
              <a:gd name="connsiteX10" fmla="*/ 125663 w 867791"/>
              <a:gd name="connsiteY10" fmla="*/ 507028 h 1309315"/>
              <a:gd name="connsiteX11" fmla="*/ 6961 w 867791"/>
              <a:gd name="connsiteY11" fmla="*/ 541531 h 1309315"/>
              <a:gd name="connsiteX0" fmla="*/ 6961 w 867791"/>
              <a:gd name="connsiteY0" fmla="*/ 541531 h 1309315"/>
              <a:gd name="connsiteX1" fmla="*/ 96872 w 867791"/>
              <a:gd name="connsiteY1" fmla="*/ 373012 h 1309315"/>
              <a:gd name="connsiteX2" fmla="*/ 80003 w 867791"/>
              <a:gd name="connsiteY2" fmla="*/ 139416 h 1309315"/>
              <a:gd name="connsiteX3" fmla="*/ 216382 w 867791"/>
              <a:gd name="connsiteY3" fmla="*/ 23478 h 1309315"/>
              <a:gd name="connsiteX4" fmla="*/ 567188 w 867791"/>
              <a:gd name="connsiteY4" fmla="*/ 12810 h 1309315"/>
              <a:gd name="connsiteX5" fmla="*/ 717366 w 867791"/>
              <a:gd name="connsiteY5" fmla="*/ 168501 h 1309315"/>
              <a:gd name="connsiteX6" fmla="*/ 860184 w 867791"/>
              <a:gd name="connsiteY6" fmla="*/ 961196 h 1309315"/>
              <a:gd name="connsiteX7" fmla="*/ 784134 w 867791"/>
              <a:gd name="connsiteY7" fmla="*/ 1245445 h 1309315"/>
              <a:gd name="connsiteX8" fmla="*/ 256000 w 867791"/>
              <a:gd name="connsiteY8" fmla="*/ 1301490 h 1309315"/>
              <a:gd name="connsiteX9" fmla="*/ 155507 w 867791"/>
              <a:gd name="connsiteY9" fmla="*/ 1123118 h 1309315"/>
              <a:gd name="connsiteX10" fmla="*/ 125663 w 867791"/>
              <a:gd name="connsiteY10" fmla="*/ 507028 h 1309315"/>
              <a:gd name="connsiteX11" fmla="*/ 6961 w 867791"/>
              <a:gd name="connsiteY11" fmla="*/ 541531 h 1309315"/>
              <a:gd name="connsiteX0" fmla="*/ 6961 w 867791"/>
              <a:gd name="connsiteY0" fmla="*/ 539700 h 1307484"/>
              <a:gd name="connsiteX1" fmla="*/ 96872 w 867791"/>
              <a:gd name="connsiteY1" fmla="*/ 371181 h 1307484"/>
              <a:gd name="connsiteX2" fmla="*/ 77366 w 867791"/>
              <a:gd name="connsiteY2" fmla="*/ 91980 h 1307484"/>
              <a:gd name="connsiteX3" fmla="*/ 216382 w 867791"/>
              <a:gd name="connsiteY3" fmla="*/ 21647 h 1307484"/>
              <a:gd name="connsiteX4" fmla="*/ 567188 w 867791"/>
              <a:gd name="connsiteY4" fmla="*/ 10979 h 1307484"/>
              <a:gd name="connsiteX5" fmla="*/ 717366 w 867791"/>
              <a:gd name="connsiteY5" fmla="*/ 166670 h 1307484"/>
              <a:gd name="connsiteX6" fmla="*/ 860184 w 867791"/>
              <a:gd name="connsiteY6" fmla="*/ 959365 h 1307484"/>
              <a:gd name="connsiteX7" fmla="*/ 784134 w 867791"/>
              <a:gd name="connsiteY7" fmla="*/ 1243614 h 1307484"/>
              <a:gd name="connsiteX8" fmla="*/ 256000 w 867791"/>
              <a:gd name="connsiteY8" fmla="*/ 1299659 h 1307484"/>
              <a:gd name="connsiteX9" fmla="*/ 155507 w 867791"/>
              <a:gd name="connsiteY9" fmla="*/ 1121287 h 1307484"/>
              <a:gd name="connsiteX10" fmla="*/ 125663 w 867791"/>
              <a:gd name="connsiteY10" fmla="*/ 505197 h 1307484"/>
              <a:gd name="connsiteX11" fmla="*/ 6961 w 867791"/>
              <a:gd name="connsiteY11" fmla="*/ 539700 h 1307484"/>
              <a:gd name="connsiteX0" fmla="*/ 6961 w 867791"/>
              <a:gd name="connsiteY0" fmla="*/ 550995 h 1318779"/>
              <a:gd name="connsiteX1" fmla="*/ 96872 w 867791"/>
              <a:gd name="connsiteY1" fmla="*/ 382476 h 1318779"/>
              <a:gd name="connsiteX2" fmla="*/ 77366 w 867791"/>
              <a:gd name="connsiteY2" fmla="*/ 103275 h 1318779"/>
              <a:gd name="connsiteX3" fmla="*/ 229757 w 867791"/>
              <a:gd name="connsiteY3" fmla="*/ 9471 h 1318779"/>
              <a:gd name="connsiteX4" fmla="*/ 567188 w 867791"/>
              <a:gd name="connsiteY4" fmla="*/ 22274 h 1318779"/>
              <a:gd name="connsiteX5" fmla="*/ 717366 w 867791"/>
              <a:gd name="connsiteY5" fmla="*/ 177965 h 1318779"/>
              <a:gd name="connsiteX6" fmla="*/ 860184 w 867791"/>
              <a:gd name="connsiteY6" fmla="*/ 970660 h 1318779"/>
              <a:gd name="connsiteX7" fmla="*/ 784134 w 867791"/>
              <a:gd name="connsiteY7" fmla="*/ 1254909 h 1318779"/>
              <a:gd name="connsiteX8" fmla="*/ 256000 w 867791"/>
              <a:gd name="connsiteY8" fmla="*/ 1310954 h 1318779"/>
              <a:gd name="connsiteX9" fmla="*/ 155507 w 867791"/>
              <a:gd name="connsiteY9" fmla="*/ 1132582 h 1318779"/>
              <a:gd name="connsiteX10" fmla="*/ 125663 w 867791"/>
              <a:gd name="connsiteY10" fmla="*/ 516492 h 1318779"/>
              <a:gd name="connsiteX11" fmla="*/ 6961 w 867791"/>
              <a:gd name="connsiteY11" fmla="*/ 550995 h 1318779"/>
              <a:gd name="connsiteX0" fmla="*/ 6961 w 867791"/>
              <a:gd name="connsiteY0" fmla="*/ 560584 h 1328368"/>
              <a:gd name="connsiteX1" fmla="*/ 96872 w 867791"/>
              <a:gd name="connsiteY1" fmla="*/ 392065 h 1328368"/>
              <a:gd name="connsiteX2" fmla="*/ 77366 w 867791"/>
              <a:gd name="connsiteY2" fmla="*/ 112864 h 1328368"/>
              <a:gd name="connsiteX3" fmla="*/ 229757 w 867791"/>
              <a:gd name="connsiteY3" fmla="*/ 19060 h 1328368"/>
              <a:gd name="connsiteX4" fmla="*/ 566246 w 867791"/>
              <a:gd name="connsiteY4" fmla="*/ 15575 h 1328368"/>
              <a:gd name="connsiteX5" fmla="*/ 717366 w 867791"/>
              <a:gd name="connsiteY5" fmla="*/ 187554 h 1328368"/>
              <a:gd name="connsiteX6" fmla="*/ 860184 w 867791"/>
              <a:gd name="connsiteY6" fmla="*/ 980249 h 1328368"/>
              <a:gd name="connsiteX7" fmla="*/ 784134 w 867791"/>
              <a:gd name="connsiteY7" fmla="*/ 1264498 h 1328368"/>
              <a:gd name="connsiteX8" fmla="*/ 256000 w 867791"/>
              <a:gd name="connsiteY8" fmla="*/ 1320543 h 1328368"/>
              <a:gd name="connsiteX9" fmla="*/ 155507 w 867791"/>
              <a:gd name="connsiteY9" fmla="*/ 1142171 h 1328368"/>
              <a:gd name="connsiteX10" fmla="*/ 125663 w 867791"/>
              <a:gd name="connsiteY10" fmla="*/ 526081 h 1328368"/>
              <a:gd name="connsiteX11" fmla="*/ 6961 w 867791"/>
              <a:gd name="connsiteY11" fmla="*/ 560584 h 1328368"/>
              <a:gd name="connsiteX0" fmla="*/ 6961 w 865870"/>
              <a:gd name="connsiteY0" fmla="*/ 560584 h 1328871"/>
              <a:gd name="connsiteX1" fmla="*/ 96872 w 865870"/>
              <a:gd name="connsiteY1" fmla="*/ 392065 h 1328871"/>
              <a:gd name="connsiteX2" fmla="*/ 77366 w 865870"/>
              <a:gd name="connsiteY2" fmla="*/ 112864 h 1328871"/>
              <a:gd name="connsiteX3" fmla="*/ 229757 w 865870"/>
              <a:gd name="connsiteY3" fmla="*/ 19060 h 1328871"/>
              <a:gd name="connsiteX4" fmla="*/ 566246 w 865870"/>
              <a:gd name="connsiteY4" fmla="*/ 15575 h 1328871"/>
              <a:gd name="connsiteX5" fmla="*/ 717366 w 865870"/>
              <a:gd name="connsiteY5" fmla="*/ 187554 h 1328871"/>
              <a:gd name="connsiteX6" fmla="*/ 860184 w 865870"/>
              <a:gd name="connsiteY6" fmla="*/ 980249 h 1328871"/>
              <a:gd name="connsiteX7" fmla="*/ 784134 w 865870"/>
              <a:gd name="connsiteY7" fmla="*/ 1264498 h 1328871"/>
              <a:gd name="connsiteX8" fmla="*/ 314963 w 865870"/>
              <a:gd name="connsiteY8" fmla="*/ 1321127 h 1328871"/>
              <a:gd name="connsiteX9" fmla="*/ 155507 w 865870"/>
              <a:gd name="connsiteY9" fmla="*/ 1142171 h 1328871"/>
              <a:gd name="connsiteX10" fmla="*/ 125663 w 865870"/>
              <a:gd name="connsiteY10" fmla="*/ 526081 h 1328871"/>
              <a:gd name="connsiteX11" fmla="*/ 6961 w 865870"/>
              <a:gd name="connsiteY11" fmla="*/ 560584 h 1328871"/>
              <a:gd name="connsiteX0" fmla="*/ 6961 w 865870"/>
              <a:gd name="connsiteY0" fmla="*/ 560584 h 1328712"/>
              <a:gd name="connsiteX1" fmla="*/ 96872 w 865870"/>
              <a:gd name="connsiteY1" fmla="*/ 392065 h 1328712"/>
              <a:gd name="connsiteX2" fmla="*/ 77366 w 865870"/>
              <a:gd name="connsiteY2" fmla="*/ 112864 h 1328712"/>
              <a:gd name="connsiteX3" fmla="*/ 229757 w 865870"/>
              <a:gd name="connsiteY3" fmla="*/ 19060 h 1328712"/>
              <a:gd name="connsiteX4" fmla="*/ 566246 w 865870"/>
              <a:gd name="connsiteY4" fmla="*/ 15575 h 1328712"/>
              <a:gd name="connsiteX5" fmla="*/ 717366 w 865870"/>
              <a:gd name="connsiteY5" fmla="*/ 187554 h 1328712"/>
              <a:gd name="connsiteX6" fmla="*/ 860184 w 865870"/>
              <a:gd name="connsiteY6" fmla="*/ 980249 h 1328712"/>
              <a:gd name="connsiteX7" fmla="*/ 784134 w 865870"/>
              <a:gd name="connsiteY7" fmla="*/ 1264498 h 1328712"/>
              <a:gd name="connsiteX8" fmla="*/ 314963 w 865870"/>
              <a:gd name="connsiteY8" fmla="*/ 1321127 h 1328712"/>
              <a:gd name="connsiteX9" fmla="*/ 177736 w 865870"/>
              <a:gd name="connsiteY9" fmla="*/ 1144426 h 1328712"/>
              <a:gd name="connsiteX10" fmla="*/ 125663 w 865870"/>
              <a:gd name="connsiteY10" fmla="*/ 526081 h 1328712"/>
              <a:gd name="connsiteX11" fmla="*/ 6961 w 865870"/>
              <a:gd name="connsiteY11" fmla="*/ 560584 h 1328712"/>
              <a:gd name="connsiteX0" fmla="*/ 6961 w 864913"/>
              <a:gd name="connsiteY0" fmla="*/ 560584 h 1327274"/>
              <a:gd name="connsiteX1" fmla="*/ 96872 w 864913"/>
              <a:gd name="connsiteY1" fmla="*/ 392065 h 1327274"/>
              <a:gd name="connsiteX2" fmla="*/ 77366 w 864913"/>
              <a:gd name="connsiteY2" fmla="*/ 112864 h 1327274"/>
              <a:gd name="connsiteX3" fmla="*/ 229757 w 864913"/>
              <a:gd name="connsiteY3" fmla="*/ 19060 h 1327274"/>
              <a:gd name="connsiteX4" fmla="*/ 566246 w 864913"/>
              <a:gd name="connsiteY4" fmla="*/ 15575 h 1327274"/>
              <a:gd name="connsiteX5" fmla="*/ 717366 w 864913"/>
              <a:gd name="connsiteY5" fmla="*/ 187554 h 1327274"/>
              <a:gd name="connsiteX6" fmla="*/ 860184 w 864913"/>
              <a:gd name="connsiteY6" fmla="*/ 980249 h 1327274"/>
              <a:gd name="connsiteX7" fmla="*/ 784134 w 864913"/>
              <a:gd name="connsiteY7" fmla="*/ 1264498 h 1327274"/>
              <a:gd name="connsiteX8" fmla="*/ 351698 w 864913"/>
              <a:gd name="connsiteY8" fmla="*/ 1319456 h 1327274"/>
              <a:gd name="connsiteX9" fmla="*/ 177736 w 864913"/>
              <a:gd name="connsiteY9" fmla="*/ 1144426 h 1327274"/>
              <a:gd name="connsiteX10" fmla="*/ 125663 w 864913"/>
              <a:gd name="connsiteY10" fmla="*/ 526081 h 1327274"/>
              <a:gd name="connsiteX11" fmla="*/ 6961 w 864913"/>
              <a:gd name="connsiteY11" fmla="*/ 560584 h 1327274"/>
              <a:gd name="connsiteX0" fmla="*/ 6961 w 878410"/>
              <a:gd name="connsiteY0" fmla="*/ 560584 h 1325203"/>
              <a:gd name="connsiteX1" fmla="*/ 96872 w 878410"/>
              <a:gd name="connsiteY1" fmla="*/ 392065 h 1325203"/>
              <a:gd name="connsiteX2" fmla="*/ 77366 w 878410"/>
              <a:gd name="connsiteY2" fmla="*/ 112864 h 1325203"/>
              <a:gd name="connsiteX3" fmla="*/ 229757 w 878410"/>
              <a:gd name="connsiteY3" fmla="*/ 19060 h 1325203"/>
              <a:gd name="connsiteX4" fmla="*/ 566246 w 878410"/>
              <a:gd name="connsiteY4" fmla="*/ 15575 h 1325203"/>
              <a:gd name="connsiteX5" fmla="*/ 717366 w 878410"/>
              <a:gd name="connsiteY5" fmla="*/ 187554 h 1325203"/>
              <a:gd name="connsiteX6" fmla="*/ 860184 w 878410"/>
              <a:gd name="connsiteY6" fmla="*/ 980249 h 1325203"/>
              <a:gd name="connsiteX7" fmla="*/ 819942 w 878410"/>
              <a:gd name="connsiteY7" fmla="*/ 1254587 h 1325203"/>
              <a:gd name="connsiteX8" fmla="*/ 351698 w 878410"/>
              <a:gd name="connsiteY8" fmla="*/ 1319456 h 1325203"/>
              <a:gd name="connsiteX9" fmla="*/ 177736 w 878410"/>
              <a:gd name="connsiteY9" fmla="*/ 1144426 h 1325203"/>
              <a:gd name="connsiteX10" fmla="*/ 125663 w 878410"/>
              <a:gd name="connsiteY10" fmla="*/ 526081 h 1325203"/>
              <a:gd name="connsiteX11" fmla="*/ 6961 w 878410"/>
              <a:gd name="connsiteY11" fmla="*/ 560584 h 1325203"/>
              <a:gd name="connsiteX0" fmla="*/ 6961 w 879480"/>
              <a:gd name="connsiteY0" fmla="*/ 560584 h 1324478"/>
              <a:gd name="connsiteX1" fmla="*/ 96872 w 879480"/>
              <a:gd name="connsiteY1" fmla="*/ 392065 h 1324478"/>
              <a:gd name="connsiteX2" fmla="*/ 77366 w 879480"/>
              <a:gd name="connsiteY2" fmla="*/ 112864 h 1324478"/>
              <a:gd name="connsiteX3" fmla="*/ 229757 w 879480"/>
              <a:gd name="connsiteY3" fmla="*/ 19060 h 1324478"/>
              <a:gd name="connsiteX4" fmla="*/ 566246 w 879480"/>
              <a:gd name="connsiteY4" fmla="*/ 15575 h 1324478"/>
              <a:gd name="connsiteX5" fmla="*/ 717366 w 879480"/>
              <a:gd name="connsiteY5" fmla="*/ 187554 h 1324478"/>
              <a:gd name="connsiteX6" fmla="*/ 861931 w 879480"/>
              <a:gd name="connsiteY6" fmla="*/ 1026005 h 1324478"/>
              <a:gd name="connsiteX7" fmla="*/ 819942 w 879480"/>
              <a:gd name="connsiteY7" fmla="*/ 1254587 h 1324478"/>
              <a:gd name="connsiteX8" fmla="*/ 351698 w 879480"/>
              <a:gd name="connsiteY8" fmla="*/ 1319456 h 1324478"/>
              <a:gd name="connsiteX9" fmla="*/ 177736 w 879480"/>
              <a:gd name="connsiteY9" fmla="*/ 1144426 h 1324478"/>
              <a:gd name="connsiteX10" fmla="*/ 125663 w 879480"/>
              <a:gd name="connsiteY10" fmla="*/ 526081 h 1324478"/>
              <a:gd name="connsiteX11" fmla="*/ 6961 w 879480"/>
              <a:gd name="connsiteY11" fmla="*/ 560584 h 1324478"/>
              <a:gd name="connsiteX0" fmla="*/ 6961 w 864502"/>
              <a:gd name="connsiteY0" fmla="*/ 560584 h 1326578"/>
              <a:gd name="connsiteX1" fmla="*/ 96872 w 864502"/>
              <a:gd name="connsiteY1" fmla="*/ 392065 h 1326578"/>
              <a:gd name="connsiteX2" fmla="*/ 77366 w 864502"/>
              <a:gd name="connsiteY2" fmla="*/ 112864 h 1326578"/>
              <a:gd name="connsiteX3" fmla="*/ 229757 w 864502"/>
              <a:gd name="connsiteY3" fmla="*/ 19060 h 1326578"/>
              <a:gd name="connsiteX4" fmla="*/ 566246 w 864502"/>
              <a:gd name="connsiteY4" fmla="*/ 15575 h 1326578"/>
              <a:gd name="connsiteX5" fmla="*/ 717366 w 864502"/>
              <a:gd name="connsiteY5" fmla="*/ 187554 h 1326578"/>
              <a:gd name="connsiteX6" fmla="*/ 861931 w 864502"/>
              <a:gd name="connsiteY6" fmla="*/ 1026005 h 1326578"/>
              <a:gd name="connsiteX7" fmla="*/ 773212 w 864502"/>
              <a:gd name="connsiteY7" fmla="*/ 1266151 h 1326578"/>
              <a:gd name="connsiteX8" fmla="*/ 351698 w 864502"/>
              <a:gd name="connsiteY8" fmla="*/ 1319456 h 1326578"/>
              <a:gd name="connsiteX9" fmla="*/ 177736 w 864502"/>
              <a:gd name="connsiteY9" fmla="*/ 1144426 h 1326578"/>
              <a:gd name="connsiteX10" fmla="*/ 125663 w 864502"/>
              <a:gd name="connsiteY10" fmla="*/ 526081 h 1326578"/>
              <a:gd name="connsiteX11" fmla="*/ 6961 w 864502"/>
              <a:gd name="connsiteY11" fmla="*/ 560584 h 1326578"/>
              <a:gd name="connsiteX0" fmla="*/ 6961 w 864110"/>
              <a:gd name="connsiteY0" fmla="*/ 560584 h 1331877"/>
              <a:gd name="connsiteX1" fmla="*/ 96872 w 864110"/>
              <a:gd name="connsiteY1" fmla="*/ 392065 h 1331877"/>
              <a:gd name="connsiteX2" fmla="*/ 77366 w 864110"/>
              <a:gd name="connsiteY2" fmla="*/ 112864 h 1331877"/>
              <a:gd name="connsiteX3" fmla="*/ 229757 w 864110"/>
              <a:gd name="connsiteY3" fmla="*/ 19060 h 1331877"/>
              <a:gd name="connsiteX4" fmla="*/ 566246 w 864110"/>
              <a:gd name="connsiteY4" fmla="*/ 15575 h 1331877"/>
              <a:gd name="connsiteX5" fmla="*/ 717366 w 864110"/>
              <a:gd name="connsiteY5" fmla="*/ 187554 h 1331877"/>
              <a:gd name="connsiteX6" fmla="*/ 861931 w 864110"/>
              <a:gd name="connsiteY6" fmla="*/ 1026005 h 1331877"/>
              <a:gd name="connsiteX7" fmla="*/ 773212 w 864110"/>
              <a:gd name="connsiteY7" fmla="*/ 1266151 h 1331877"/>
              <a:gd name="connsiteX8" fmla="*/ 386884 w 864110"/>
              <a:gd name="connsiteY8" fmla="*/ 1325422 h 1331877"/>
              <a:gd name="connsiteX9" fmla="*/ 177736 w 864110"/>
              <a:gd name="connsiteY9" fmla="*/ 1144426 h 1331877"/>
              <a:gd name="connsiteX10" fmla="*/ 125663 w 864110"/>
              <a:gd name="connsiteY10" fmla="*/ 526081 h 1331877"/>
              <a:gd name="connsiteX11" fmla="*/ 6961 w 864110"/>
              <a:gd name="connsiteY11" fmla="*/ 560584 h 1331877"/>
              <a:gd name="connsiteX0" fmla="*/ 6961 w 864110"/>
              <a:gd name="connsiteY0" fmla="*/ 560584 h 1332354"/>
              <a:gd name="connsiteX1" fmla="*/ 96872 w 864110"/>
              <a:gd name="connsiteY1" fmla="*/ 392065 h 1332354"/>
              <a:gd name="connsiteX2" fmla="*/ 77366 w 864110"/>
              <a:gd name="connsiteY2" fmla="*/ 112864 h 1332354"/>
              <a:gd name="connsiteX3" fmla="*/ 229757 w 864110"/>
              <a:gd name="connsiteY3" fmla="*/ 19060 h 1332354"/>
              <a:gd name="connsiteX4" fmla="*/ 566246 w 864110"/>
              <a:gd name="connsiteY4" fmla="*/ 15575 h 1332354"/>
              <a:gd name="connsiteX5" fmla="*/ 717366 w 864110"/>
              <a:gd name="connsiteY5" fmla="*/ 187554 h 1332354"/>
              <a:gd name="connsiteX6" fmla="*/ 861931 w 864110"/>
              <a:gd name="connsiteY6" fmla="*/ 1026005 h 1332354"/>
              <a:gd name="connsiteX7" fmla="*/ 773212 w 864110"/>
              <a:gd name="connsiteY7" fmla="*/ 1266151 h 1332354"/>
              <a:gd name="connsiteX8" fmla="*/ 386884 w 864110"/>
              <a:gd name="connsiteY8" fmla="*/ 1325422 h 1332354"/>
              <a:gd name="connsiteX9" fmla="*/ 197485 w 864110"/>
              <a:gd name="connsiteY9" fmla="*/ 1137282 h 1332354"/>
              <a:gd name="connsiteX10" fmla="*/ 125663 w 864110"/>
              <a:gd name="connsiteY10" fmla="*/ 526081 h 1332354"/>
              <a:gd name="connsiteX11" fmla="*/ 6961 w 864110"/>
              <a:gd name="connsiteY11" fmla="*/ 560584 h 1332354"/>
              <a:gd name="connsiteX0" fmla="*/ 6961 w 864110"/>
              <a:gd name="connsiteY0" fmla="*/ 560674 h 1332444"/>
              <a:gd name="connsiteX1" fmla="*/ 96872 w 864110"/>
              <a:gd name="connsiteY1" fmla="*/ 392155 h 1332444"/>
              <a:gd name="connsiteX2" fmla="*/ 79552 w 864110"/>
              <a:gd name="connsiteY2" fmla="*/ 114810 h 1332444"/>
              <a:gd name="connsiteX3" fmla="*/ 229757 w 864110"/>
              <a:gd name="connsiteY3" fmla="*/ 19150 h 1332444"/>
              <a:gd name="connsiteX4" fmla="*/ 566246 w 864110"/>
              <a:gd name="connsiteY4" fmla="*/ 15665 h 1332444"/>
              <a:gd name="connsiteX5" fmla="*/ 717366 w 864110"/>
              <a:gd name="connsiteY5" fmla="*/ 187644 h 1332444"/>
              <a:gd name="connsiteX6" fmla="*/ 861931 w 864110"/>
              <a:gd name="connsiteY6" fmla="*/ 1026095 h 1332444"/>
              <a:gd name="connsiteX7" fmla="*/ 773212 w 864110"/>
              <a:gd name="connsiteY7" fmla="*/ 1266241 h 1332444"/>
              <a:gd name="connsiteX8" fmla="*/ 386884 w 864110"/>
              <a:gd name="connsiteY8" fmla="*/ 1325512 h 1332444"/>
              <a:gd name="connsiteX9" fmla="*/ 197485 w 864110"/>
              <a:gd name="connsiteY9" fmla="*/ 1137372 h 1332444"/>
              <a:gd name="connsiteX10" fmla="*/ 125663 w 864110"/>
              <a:gd name="connsiteY10" fmla="*/ 526171 h 1332444"/>
              <a:gd name="connsiteX11" fmla="*/ 6961 w 864110"/>
              <a:gd name="connsiteY11" fmla="*/ 560674 h 1332444"/>
              <a:gd name="connsiteX0" fmla="*/ 8576 w 843625"/>
              <a:gd name="connsiteY0" fmla="*/ 550409 h 1332444"/>
              <a:gd name="connsiteX1" fmla="*/ 76387 w 843625"/>
              <a:gd name="connsiteY1" fmla="*/ 392155 h 1332444"/>
              <a:gd name="connsiteX2" fmla="*/ 59067 w 843625"/>
              <a:gd name="connsiteY2" fmla="*/ 114810 h 1332444"/>
              <a:gd name="connsiteX3" fmla="*/ 209272 w 843625"/>
              <a:gd name="connsiteY3" fmla="*/ 19150 h 1332444"/>
              <a:gd name="connsiteX4" fmla="*/ 545761 w 843625"/>
              <a:gd name="connsiteY4" fmla="*/ 15665 h 1332444"/>
              <a:gd name="connsiteX5" fmla="*/ 696881 w 843625"/>
              <a:gd name="connsiteY5" fmla="*/ 187644 h 1332444"/>
              <a:gd name="connsiteX6" fmla="*/ 841446 w 843625"/>
              <a:gd name="connsiteY6" fmla="*/ 1026095 h 1332444"/>
              <a:gd name="connsiteX7" fmla="*/ 752727 w 843625"/>
              <a:gd name="connsiteY7" fmla="*/ 1266241 h 1332444"/>
              <a:gd name="connsiteX8" fmla="*/ 366399 w 843625"/>
              <a:gd name="connsiteY8" fmla="*/ 1325512 h 1332444"/>
              <a:gd name="connsiteX9" fmla="*/ 177000 w 843625"/>
              <a:gd name="connsiteY9" fmla="*/ 1137372 h 1332444"/>
              <a:gd name="connsiteX10" fmla="*/ 105178 w 843625"/>
              <a:gd name="connsiteY10" fmla="*/ 526171 h 1332444"/>
              <a:gd name="connsiteX11" fmla="*/ 8576 w 843625"/>
              <a:gd name="connsiteY11" fmla="*/ 550409 h 1332444"/>
              <a:gd name="connsiteX0" fmla="*/ 8576 w 843625"/>
              <a:gd name="connsiteY0" fmla="*/ 550409 h 1332444"/>
              <a:gd name="connsiteX1" fmla="*/ 76387 w 843625"/>
              <a:gd name="connsiteY1" fmla="*/ 392155 h 1332444"/>
              <a:gd name="connsiteX2" fmla="*/ 59067 w 843625"/>
              <a:gd name="connsiteY2" fmla="*/ 114810 h 1332444"/>
              <a:gd name="connsiteX3" fmla="*/ 209272 w 843625"/>
              <a:gd name="connsiteY3" fmla="*/ 19150 h 1332444"/>
              <a:gd name="connsiteX4" fmla="*/ 545761 w 843625"/>
              <a:gd name="connsiteY4" fmla="*/ 15665 h 1332444"/>
              <a:gd name="connsiteX5" fmla="*/ 696881 w 843625"/>
              <a:gd name="connsiteY5" fmla="*/ 187644 h 1332444"/>
              <a:gd name="connsiteX6" fmla="*/ 841446 w 843625"/>
              <a:gd name="connsiteY6" fmla="*/ 1026095 h 1332444"/>
              <a:gd name="connsiteX7" fmla="*/ 752727 w 843625"/>
              <a:gd name="connsiteY7" fmla="*/ 1266241 h 1332444"/>
              <a:gd name="connsiteX8" fmla="*/ 366399 w 843625"/>
              <a:gd name="connsiteY8" fmla="*/ 1325512 h 1332444"/>
              <a:gd name="connsiteX9" fmla="*/ 177000 w 843625"/>
              <a:gd name="connsiteY9" fmla="*/ 1137372 h 1332444"/>
              <a:gd name="connsiteX10" fmla="*/ 105178 w 843625"/>
              <a:gd name="connsiteY10" fmla="*/ 526171 h 1332444"/>
              <a:gd name="connsiteX11" fmla="*/ 8576 w 843625"/>
              <a:gd name="connsiteY11" fmla="*/ 550409 h 1332444"/>
              <a:gd name="connsiteX0" fmla="*/ 8576 w 843625"/>
              <a:gd name="connsiteY0" fmla="*/ 550409 h 1332528"/>
              <a:gd name="connsiteX1" fmla="*/ 76387 w 843625"/>
              <a:gd name="connsiteY1" fmla="*/ 392155 h 1332528"/>
              <a:gd name="connsiteX2" fmla="*/ 59067 w 843625"/>
              <a:gd name="connsiteY2" fmla="*/ 114810 h 1332528"/>
              <a:gd name="connsiteX3" fmla="*/ 209272 w 843625"/>
              <a:gd name="connsiteY3" fmla="*/ 19150 h 1332528"/>
              <a:gd name="connsiteX4" fmla="*/ 545761 w 843625"/>
              <a:gd name="connsiteY4" fmla="*/ 15665 h 1332528"/>
              <a:gd name="connsiteX5" fmla="*/ 696881 w 843625"/>
              <a:gd name="connsiteY5" fmla="*/ 187644 h 1332528"/>
              <a:gd name="connsiteX6" fmla="*/ 841446 w 843625"/>
              <a:gd name="connsiteY6" fmla="*/ 1026095 h 1332528"/>
              <a:gd name="connsiteX7" fmla="*/ 752727 w 843625"/>
              <a:gd name="connsiteY7" fmla="*/ 1266241 h 1332528"/>
              <a:gd name="connsiteX8" fmla="*/ 366399 w 843625"/>
              <a:gd name="connsiteY8" fmla="*/ 1325512 h 1332528"/>
              <a:gd name="connsiteX9" fmla="*/ 184643 w 843625"/>
              <a:gd name="connsiteY9" fmla="*/ 1136120 h 1332528"/>
              <a:gd name="connsiteX10" fmla="*/ 105178 w 843625"/>
              <a:gd name="connsiteY10" fmla="*/ 526171 h 1332528"/>
              <a:gd name="connsiteX11" fmla="*/ 8576 w 843625"/>
              <a:gd name="connsiteY11" fmla="*/ 550409 h 1332528"/>
              <a:gd name="connsiteX0" fmla="*/ 8576 w 843404"/>
              <a:gd name="connsiteY0" fmla="*/ 550409 h 1327013"/>
              <a:gd name="connsiteX1" fmla="*/ 76387 w 843404"/>
              <a:gd name="connsiteY1" fmla="*/ 392155 h 1327013"/>
              <a:gd name="connsiteX2" fmla="*/ 59067 w 843404"/>
              <a:gd name="connsiteY2" fmla="*/ 114810 h 1327013"/>
              <a:gd name="connsiteX3" fmla="*/ 209272 w 843404"/>
              <a:gd name="connsiteY3" fmla="*/ 19150 h 1327013"/>
              <a:gd name="connsiteX4" fmla="*/ 545761 w 843404"/>
              <a:gd name="connsiteY4" fmla="*/ 15665 h 1327013"/>
              <a:gd name="connsiteX5" fmla="*/ 696881 w 843404"/>
              <a:gd name="connsiteY5" fmla="*/ 187644 h 1327013"/>
              <a:gd name="connsiteX6" fmla="*/ 841446 w 843404"/>
              <a:gd name="connsiteY6" fmla="*/ 1026095 h 1327013"/>
              <a:gd name="connsiteX7" fmla="*/ 752727 w 843404"/>
              <a:gd name="connsiteY7" fmla="*/ 1266241 h 1327013"/>
              <a:gd name="connsiteX8" fmla="*/ 390961 w 843404"/>
              <a:gd name="connsiteY8" fmla="*/ 1319274 h 1327013"/>
              <a:gd name="connsiteX9" fmla="*/ 184643 w 843404"/>
              <a:gd name="connsiteY9" fmla="*/ 1136120 h 1327013"/>
              <a:gd name="connsiteX10" fmla="*/ 105178 w 843404"/>
              <a:gd name="connsiteY10" fmla="*/ 526171 h 1327013"/>
              <a:gd name="connsiteX11" fmla="*/ 8576 w 843404"/>
              <a:gd name="connsiteY11" fmla="*/ 550409 h 1327013"/>
              <a:gd name="connsiteX0" fmla="*/ 8576 w 843404"/>
              <a:gd name="connsiteY0" fmla="*/ 567995 h 1344599"/>
              <a:gd name="connsiteX1" fmla="*/ 76387 w 843404"/>
              <a:gd name="connsiteY1" fmla="*/ 409741 h 1344599"/>
              <a:gd name="connsiteX2" fmla="*/ 59067 w 843404"/>
              <a:gd name="connsiteY2" fmla="*/ 132396 h 1344599"/>
              <a:gd name="connsiteX3" fmla="*/ 262200 w 843404"/>
              <a:gd name="connsiteY3" fmla="*/ 8133 h 1344599"/>
              <a:gd name="connsiteX4" fmla="*/ 545761 w 843404"/>
              <a:gd name="connsiteY4" fmla="*/ 33251 h 1344599"/>
              <a:gd name="connsiteX5" fmla="*/ 696881 w 843404"/>
              <a:gd name="connsiteY5" fmla="*/ 205230 h 1344599"/>
              <a:gd name="connsiteX6" fmla="*/ 841446 w 843404"/>
              <a:gd name="connsiteY6" fmla="*/ 1043681 h 1344599"/>
              <a:gd name="connsiteX7" fmla="*/ 752727 w 843404"/>
              <a:gd name="connsiteY7" fmla="*/ 1283827 h 1344599"/>
              <a:gd name="connsiteX8" fmla="*/ 390961 w 843404"/>
              <a:gd name="connsiteY8" fmla="*/ 1336860 h 1344599"/>
              <a:gd name="connsiteX9" fmla="*/ 184643 w 843404"/>
              <a:gd name="connsiteY9" fmla="*/ 1153706 h 1344599"/>
              <a:gd name="connsiteX10" fmla="*/ 105178 w 843404"/>
              <a:gd name="connsiteY10" fmla="*/ 543757 h 1344599"/>
              <a:gd name="connsiteX11" fmla="*/ 8576 w 843404"/>
              <a:gd name="connsiteY11" fmla="*/ 567995 h 1344599"/>
              <a:gd name="connsiteX0" fmla="*/ 8576 w 843404"/>
              <a:gd name="connsiteY0" fmla="*/ 567509 h 1344113"/>
              <a:gd name="connsiteX1" fmla="*/ 76387 w 843404"/>
              <a:gd name="connsiteY1" fmla="*/ 409255 h 1344113"/>
              <a:gd name="connsiteX2" fmla="*/ 99190 w 843404"/>
              <a:gd name="connsiteY2" fmla="*/ 125338 h 1344113"/>
              <a:gd name="connsiteX3" fmla="*/ 262200 w 843404"/>
              <a:gd name="connsiteY3" fmla="*/ 7647 h 1344113"/>
              <a:gd name="connsiteX4" fmla="*/ 545761 w 843404"/>
              <a:gd name="connsiteY4" fmla="*/ 32765 h 1344113"/>
              <a:gd name="connsiteX5" fmla="*/ 696881 w 843404"/>
              <a:gd name="connsiteY5" fmla="*/ 204744 h 1344113"/>
              <a:gd name="connsiteX6" fmla="*/ 841446 w 843404"/>
              <a:gd name="connsiteY6" fmla="*/ 1043195 h 1344113"/>
              <a:gd name="connsiteX7" fmla="*/ 752727 w 843404"/>
              <a:gd name="connsiteY7" fmla="*/ 1283341 h 1344113"/>
              <a:gd name="connsiteX8" fmla="*/ 390961 w 843404"/>
              <a:gd name="connsiteY8" fmla="*/ 1336374 h 1344113"/>
              <a:gd name="connsiteX9" fmla="*/ 184643 w 843404"/>
              <a:gd name="connsiteY9" fmla="*/ 1153220 h 1344113"/>
              <a:gd name="connsiteX10" fmla="*/ 105178 w 843404"/>
              <a:gd name="connsiteY10" fmla="*/ 543271 h 1344113"/>
              <a:gd name="connsiteX11" fmla="*/ 8576 w 843404"/>
              <a:gd name="connsiteY11" fmla="*/ 567509 h 1344113"/>
              <a:gd name="connsiteX0" fmla="*/ 8576 w 843404"/>
              <a:gd name="connsiteY0" fmla="*/ 566478 h 1343082"/>
              <a:gd name="connsiteX1" fmla="*/ 76387 w 843404"/>
              <a:gd name="connsiteY1" fmla="*/ 408224 h 1343082"/>
              <a:gd name="connsiteX2" fmla="*/ 99190 w 843404"/>
              <a:gd name="connsiteY2" fmla="*/ 124307 h 1343082"/>
              <a:gd name="connsiteX3" fmla="*/ 262200 w 843404"/>
              <a:gd name="connsiteY3" fmla="*/ 6616 h 1343082"/>
              <a:gd name="connsiteX4" fmla="*/ 579343 w 843404"/>
              <a:gd name="connsiteY4" fmla="*/ 35092 h 1343082"/>
              <a:gd name="connsiteX5" fmla="*/ 696881 w 843404"/>
              <a:gd name="connsiteY5" fmla="*/ 203713 h 1343082"/>
              <a:gd name="connsiteX6" fmla="*/ 841446 w 843404"/>
              <a:gd name="connsiteY6" fmla="*/ 1042164 h 1343082"/>
              <a:gd name="connsiteX7" fmla="*/ 752727 w 843404"/>
              <a:gd name="connsiteY7" fmla="*/ 1282310 h 1343082"/>
              <a:gd name="connsiteX8" fmla="*/ 390961 w 843404"/>
              <a:gd name="connsiteY8" fmla="*/ 1335343 h 1343082"/>
              <a:gd name="connsiteX9" fmla="*/ 184643 w 843404"/>
              <a:gd name="connsiteY9" fmla="*/ 1152189 h 1343082"/>
              <a:gd name="connsiteX10" fmla="*/ 105178 w 843404"/>
              <a:gd name="connsiteY10" fmla="*/ 542240 h 1343082"/>
              <a:gd name="connsiteX11" fmla="*/ 8576 w 843404"/>
              <a:gd name="connsiteY11" fmla="*/ 566478 h 1343082"/>
              <a:gd name="connsiteX0" fmla="*/ 8576 w 843404"/>
              <a:gd name="connsiteY0" fmla="*/ 580816 h 1357420"/>
              <a:gd name="connsiteX1" fmla="*/ 76387 w 843404"/>
              <a:gd name="connsiteY1" fmla="*/ 422562 h 1357420"/>
              <a:gd name="connsiteX2" fmla="*/ 99190 w 843404"/>
              <a:gd name="connsiteY2" fmla="*/ 138645 h 1357420"/>
              <a:gd name="connsiteX3" fmla="*/ 308863 w 843404"/>
              <a:gd name="connsiteY3" fmla="*/ 4451 h 1357420"/>
              <a:gd name="connsiteX4" fmla="*/ 579343 w 843404"/>
              <a:gd name="connsiteY4" fmla="*/ 49430 h 1357420"/>
              <a:gd name="connsiteX5" fmla="*/ 696881 w 843404"/>
              <a:gd name="connsiteY5" fmla="*/ 218051 h 1357420"/>
              <a:gd name="connsiteX6" fmla="*/ 841446 w 843404"/>
              <a:gd name="connsiteY6" fmla="*/ 1056502 h 1357420"/>
              <a:gd name="connsiteX7" fmla="*/ 752727 w 843404"/>
              <a:gd name="connsiteY7" fmla="*/ 1296648 h 1357420"/>
              <a:gd name="connsiteX8" fmla="*/ 390961 w 843404"/>
              <a:gd name="connsiteY8" fmla="*/ 1349681 h 1357420"/>
              <a:gd name="connsiteX9" fmla="*/ 184643 w 843404"/>
              <a:gd name="connsiteY9" fmla="*/ 1166527 h 1357420"/>
              <a:gd name="connsiteX10" fmla="*/ 105178 w 843404"/>
              <a:gd name="connsiteY10" fmla="*/ 556578 h 1357420"/>
              <a:gd name="connsiteX11" fmla="*/ 8576 w 843404"/>
              <a:gd name="connsiteY11" fmla="*/ 580816 h 1357420"/>
              <a:gd name="connsiteX0" fmla="*/ 8576 w 842535"/>
              <a:gd name="connsiteY0" fmla="*/ 580879 h 1357483"/>
              <a:gd name="connsiteX1" fmla="*/ 76387 w 842535"/>
              <a:gd name="connsiteY1" fmla="*/ 422625 h 1357483"/>
              <a:gd name="connsiteX2" fmla="*/ 99190 w 842535"/>
              <a:gd name="connsiteY2" fmla="*/ 138708 h 1357483"/>
              <a:gd name="connsiteX3" fmla="*/ 308863 w 842535"/>
              <a:gd name="connsiteY3" fmla="*/ 4514 h 1357483"/>
              <a:gd name="connsiteX4" fmla="*/ 579343 w 842535"/>
              <a:gd name="connsiteY4" fmla="*/ 49493 h 1357483"/>
              <a:gd name="connsiteX5" fmla="*/ 714903 w 842535"/>
              <a:gd name="connsiteY5" fmla="*/ 221806 h 1357483"/>
              <a:gd name="connsiteX6" fmla="*/ 841446 w 842535"/>
              <a:gd name="connsiteY6" fmla="*/ 1056565 h 1357483"/>
              <a:gd name="connsiteX7" fmla="*/ 752727 w 842535"/>
              <a:gd name="connsiteY7" fmla="*/ 1296711 h 1357483"/>
              <a:gd name="connsiteX8" fmla="*/ 390961 w 842535"/>
              <a:gd name="connsiteY8" fmla="*/ 1349744 h 1357483"/>
              <a:gd name="connsiteX9" fmla="*/ 184643 w 842535"/>
              <a:gd name="connsiteY9" fmla="*/ 1166590 h 1357483"/>
              <a:gd name="connsiteX10" fmla="*/ 105178 w 842535"/>
              <a:gd name="connsiteY10" fmla="*/ 556641 h 1357483"/>
              <a:gd name="connsiteX11" fmla="*/ 8576 w 842535"/>
              <a:gd name="connsiteY11" fmla="*/ 580879 h 1357483"/>
              <a:gd name="connsiteX0" fmla="*/ 8576 w 842535"/>
              <a:gd name="connsiteY0" fmla="*/ 577971 h 1354575"/>
              <a:gd name="connsiteX1" fmla="*/ 76387 w 842535"/>
              <a:gd name="connsiteY1" fmla="*/ 419717 h 1354575"/>
              <a:gd name="connsiteX2" fmla="*/ 99190 w 842535"/>
              <a:gd name="connsiteY2" fmla="*/ 135800 h 1354575"/>
              <a:gd name="connsiteX3" fmla="*/ 308863 w 842535"/>
              <a:gd name="connsiteY3" fmla="*/ 1606 h 1354575"/>
              <a:gd name="connsiteX4" fmla="*/ 714903 w 842535"/>
              <a:gd name="connsiteY4" fmla="*/ 218898 h 1354575"/>
              <a:gd name="connsiteX5" fmla="*/ 841446 w 842535"/>
              <a:gd name="connsiteY5" fmla="*/ 1053657 h 1354575"/>
              <a:gd name="connsiteX6" fmla="*/ 752727 w 842535"/>
              <a:gd name="connsiteY6" fmla="*/ 1293803 h 1354575"/>
              <a:gd name="connsiteX7" fmla="*/ 390961 w 842535"/>
              <a:gd name="connsiteY7" fmla="*/ 1346836 h 1354575"/>
              <a:gd name="connsiteX8" fmla="*/ 184643 w 842535"/>
              <a:gd name="connsiteY8" fmla="*/ 1163682 h 1354575"/>
              <a:gd name="connsiteX9" fmla="*/ 105178 w 842535"/>
              <a:gd name="connsiteY9" fmla="*/ 553733 h 1354575"/>
              <a:gd name="connsiteX10" fmla="*/ 8576 w 842535"/>
              <a:gd name="connsiteY10" fmla="*/ 577971 h 1354575"/>
              <a:gd name="connsiteX0" fmla="*/ 8576 w 841897"/>
              <a:gd name="connsiteY0" fmla="*/ 576547 h 1353151"/>
              <a:gd name="connsiteX1" fmla="*/ 76387 w 841897"/>
              <a:gd name="connsiteY1" fmla="*/ 418293 h 1353151"/>
              <a:gd name="connsiteX2" fmla="*/ 99190 w 841897"/>
              <a:gd name="connsiteY2" fmla="*/ 134376 h 1353151"/>
              <a:gd name="connsiteX3" fmla="*/ 308863 w 841897"/>
              <a:gd name="connsiteY3" fmla="*/ 182 h 1353151"/>
              <a:gd name="connsiteX4" fmla="*/ 730941 w 841897"/>
              <a:gd name="connsiteY4" fmla="*/ 159475 h 1353151"/>
              <a:gd name="connsiteX5" fmla="*/ 841446 w 841897"/>
              <a:gd name="connsiteY5" fmla="*/ 1052233 h 1353151"/>
              <a:gd name="connsiteX6" fmla="*/ 752727 w 841897"/>
              <a:gd name="connsiteY6" fmla="*/ 1292379 h 1353151"/>
              <a:gd name="connsiteX7" fmla="*/ 390961 w 841897"/>
              <a:gd name="connsiteY7" fmla="*/ 1345412 h 1353151"/>
              <a:gd name="connsiteX8" fmla="*/ 184643 w 841897"/>
              <a:gd name="connsiteY8" fmla="*/ 1162258 h 1353151"/>
              <a:gd name="connsiteX9" fmla="*/ 105178 w 841897"/>
              <a:gd name="connsiteY9" fmla="*/ 552309 h 1353151"/>
              <a:gd name="connsiteX10" fmla="*/ 8576 w 841897"/>
              <a:gd name="connsiteY10" fmla="*/ 576547 h 1353151"/>
              <a:gd name="connsiteX0" fmla="*/ 8576 w 852902"/>
              <a:gd name="connsiteY0" fmla="*/ 576547 h 1354413"/>
              <a:gd name="connsiteX1" fmla="*/ 76387 w 852902"/>
              <a:gd name="connsiteY1" fmla="*/ 418293 h 1354413"/>
              <a:gd name="connsiteX2" fmla="*/ 99190 w 852902"/>
              <a:gd name="connsiteY2" fmla="*/ 134376 h 1354413"/>
              <a:gd name="connsiteX3" fmla="*/ 308863 w 852902"/>
              <a:gd name="connsiteY3" fmla="*/ 182 h 1354413"/>
              <a:gd name="connsiteX4" fmla="*/ 730941 w 852902"/>
              <a:gd name="connsiteY4" fmla="*/ 159475 h 1354413"/>
              <a:gd name="connsiteX5" fmla="*/ 852579 w 852902"/>
              <a:gd name="connsiteY5" fmla="*/ 1001682 h 1354413"/>
              <a:gd name="connsiteX6" fmla="*/ 752727 w 852902"/>
              <a:gd name="connsiteY6" fmla="*/ 1292379 h 1354413"/>
              <a:gd name="connsiteX7" fmla="*/ 390961 w 852902"/>
              <a:gd name="connsiteY7" fmla="*/ 1345412 h 1354413"/>
              <a:gd name="connsiteX8" fmla="*/ 184643 w 852902"/>
              <a:gd name="connsiteY8" fmla="*/ 1162258 h 1354413"/>
              <a:gd name="connsiteX9" fmla="*/ 105178 w 852902"/>
              <a:gd name="connsiteY9" fmla="*/ 552309 h 1354413"/>
              <a:gd name="connsiteX10" fmla="*/ 8576 w 852902"/>
              <a:gd name="connsiteY10" fmla="*/ 576547 h 1354413"/>
              <a:gd name="connsiteX0" fmla="*/ 9753 w 842440"/>
              <a:gd name="connsiteY0" fmla="*/ 568913 h 1354413"/>
              <a:gd name="connsiteX1" fmla="*/ 65925 w 842440"/>
              <a:gd name="connsiteY1" fmla="*/ 418293 h 1354413"/>
              <a:gd name="connsiteX2" fmla="*/ 88728 w 842440"/>
              <a:gd name="connsiteY2" fmla="*/ 134376 h 1354413"/>
              <a:gd name="connsiteX3" fmla="*/ 298401 w 842440"/>
              <a:gd name="connsiteY3" fmla="*/ 182 h 1354413"/>
              <a:gd name="connsiteX4" fmla="*/ 720479 w 842440"/>
              <a:gd name="connsiteY4" fmla="*/ 159475 h 1354413"/>
              <a:gd name="connsiteX5" fmla="*/ 842117 w 842440"/>
              <a:gd name="connsiteY5" fmla="*/ 1001682 h 1354413"/>
              <a:gd name="connsiteX6" fmla="*/ 742265 w 842440"/>
              <a:gd name="connsiteY6" fmla="*/ 1292379 h 1354413"/>
              <a:gd name="connsiteX7" fmla="*/ 380499 w 842440"/>
              <a:gd name="connsiteY7" fmla="*/ 1345412 h 1354413"/>
              <a:gd name="connsiteX8" fmla="*/ 174181 w 842440"/>
              <a:gd name="connsiteY8" fmla="*/ 1162258 h 1354413"/>
              <a:gd name="connsiteX9" fmla="*/ 94716 w 842440"/>
              <a:gd name="connsiteY9" fmla="*/ 552309 h 1354413"/>
              <a:gd name="connsiteX10" fmla="*/ 9753 w 842440"/>
              <a:gd name="connsiteY10" fmla="*/ 568913 h 1354413"/>
              <a:gd name="connsiteX0" fmla="*/ 9475 w 842162"/>
              <a:gd name="connsiteY0" fmla="*/ 568921 h 1354421"/>
              <a:gd name="connsiteX1" fmla="*/ 68141 w 842162"/>
              <a:gd name="connsiteY1" fmla="*/ 437939 h 1354421"/>
              <a:gd name="connsiteX2" fmla="*/ 88450 w 842162"/>
              <a:gd name="connsiteY2" fmla="*/ 134384 h 1354421"/>
              <a:gd name="connsiteX3" fmla="*/ 298123 w 842162"/>
              <a:gd name="connsiteY3" fmla="*/ 190 h 1354421"/>
              <a:gd name="connsiteX4" fmla="*/ 720201 w 842162"/>
              <a:gd name="connsiteY4" fmla="*/ 159483 h 1354421"/>
              <a:gd name="connsiteX5" fmla="*/ 841839 w 842162"/>
              <a:gd name="connsiteY5" fmla="*/ 1001690 h 1354421"/>
              <a:gd name="connsiteX6" fmla="*/ 741987 w 842162"/>
              <a:gd name="connsiteY6" fmla="*/ 1292387 h 1354421"/>
              <a:gd name="connsiteX7" fmla="*/ 380221 w 842162"/>
              <a:gd name="connsiteY7" fmla="*/ 1345420 h 1354421"/>
              <a:gd name="connsiteX8" fmla="*/ 173903 w 842162"/>
              <a:gd name="connsiteY8" fmla="*/ 1162266 h 1354421"/>
              <a:gd name="connsiteX9" fmla="*/ 94438 w 842162"/>
              <a:gd name="connsiteY9" fmla="*/ 552317 h 1354421"/>
              <a:gd name="connsiteX10" fmla="*/ 9475 w 842162"/>
              <a:gd name="connsiteY10" fmla="*/ 568921 h 1354421"/>
              <a:gd name="connsiteX0" fmla="*/ 9475 w 842162"/>
              <a:gd name="connsiteY0" fmla="*/ 568732 h 1354232"/>
              <a:gd name="connsiteX1" fmla="*/ 68141 w 842162"/>
              <a:gd name="connsiteY1" fmla="*/ 437750 h 1354232"/>
              <a:gd name="connsiteX2" fmla="*/ 86360 w 842162"/>
              <a:gd name="connsiteY2" fmla="*/ 157448 h 1354232"/>
              <a:gd name="connsiteX3" fmla="*/ 298123 w 842162"/>
              <a:gd name="connsiteY3" fmla="*/ 1 h 1354232"/>
              <a:gd name="connsiteX4" fmla="*/ 720201 w 842162"/>
              <a:gd name="connsiteY4" fmla="*/ 159294 h 1354232"/>
              <a:gd name="connsiteX5" fmla="*/ 841839 w 842162"/>
              <a:gd name="connsiteY5" fmla="*/ 1001501 h 1354232"/>
              <a:gd name="connsiteX6" fmla="*/ 741987 w 842162"/>
              <a:gd name="connsiteY6" fmla="*/ 1292198 h 1354232"/>
              <a:gd name="connsiteX7" fmla="*/ 380221 w 842162"/>
              <a:gd name="connsiteY7" fmla="*/ 1345231 h 1354232"/>
              <a:gd name="connsiteX8" fmla="*/ 173903 w 842162"/>
              <a:gd name="connsiteY8" fmla="*/ 1162077 h 1354232"/>
              <a:gd name="connsiteX9" fmla="*/ 94438 w 842162"/>
              <a:gd name="connsiteY9" fmla="*/ 552128 h 1354232"/>
              <a:gd name="connsiteX10" fmla="*/ 9475 w 842162"/>
              <a:gd name="connsiteY10" fmla="*/ 568732 h 1354232"/>
              <a:gd name="connsiteX0" fmla="*/ 9475 w 842162"/>
              <a:gd name="connsiteY0" fmla="*/ 553089 h 1338589"/>
              <a:gd name="connsiteX1" fmla="*/ 68141 w 842162"/>
              <a:gd name="connsiteY1" fmla="*/ 422107 h 1338589"/>
              <a:gd name="connsiteX2" fmla="*/ 86360 w 842162"/>
              <a:gd name="connsiteY2" fmla="*/ 141805 h 1338589"/>
              <a:gd name="connsiteX3" fmla="*/ 302731 w 842162"/>
              <a:gd name="connsiteY3" fmla="*/ 786 h 1338589"/>
              <a:gd name="connsiteX4" fmla="*/ 720201 w 842162"/>
              <a:gd name="connsiteY4" fmla="*/ 143651 h 1338589"/>
              <a:gd name="connsiteX5" fmla="*/ 841839 w 842162"/>
              <a:gd name="connsiteY5" fmla="*/ 985858 h 1338589"/>
              <a:gd name="connsiteX6" fmla="*/ 741987 w 842162"/>
              <a:gd name="connsiteY6" fmla="*/ 1276555 h 1338589"/>
              <a:gd name="connsiteX7" fmla="*/ 380221 w 842162"/>
              <a:gd name="connsiteY7" fmla="*/ 1329588 h 1338589"/>
              <a:gd name="connsiteX8" fmla="*/ 173903 w 842162"/>
              <a:gd name="connsiteY8" fmla="*/ 1146434 h 1338589"/>
              <a:gd name="connsiteX9" fmla="*/ 94438 w 842162"/>
              <a:gd name="connsiteY9" fmla="*/ 536485 h 1338589"/>
              <a:gd name="connsiteX10" fmla="*/ 9475 w 842162"/>
              <a:gd name="connsiteY10" fmla="*/ 553089 h 1338589"/>
              <a:gd name="connsiteX0" fmla="*/ 9475 w 842162"/>
              <a:gd name="connsiteY0" fmla="*/ 556656 h 1342156"/>
              <a:gd name="connsiteX1" fmla="*/ 68141 w 842162"/>
              <a:gd name="connsiteY1" fmla="*/ 425674 h 1342156"/>
              <a:gd name="connsiteX2" fmla="*/ 86360 w 842162"/>
              <a:gd name="connsiteY2" fmla="*/ 145372 h 1342156"/>
              <a:gd name="connsiteX3" fmla="*/ 302731 w 842162"/>
              <a:gd name="connsiteY3" fmla="*/ 4353 h 1342156"/>
              <a:gd name="connsiteX4" fmla="*/ 720201 w 842162"/>
              <a:gd name="connsiteY4" fmla="*/ 147218 h 1342156"/>
              <a:gd name="connsiteX5" fmla="*/ 841839 w 842162"/>
              <a:gd name="connsiteY5" fmla="*/ 989425 h 1342156"/>
              <a:gd name="connsiteX6" fmla="*/ 741987 w 842162"/>
              <a:gd name="connsiteY6" fmla="*/ 1280122 h 1342156"/>
              <a:gd name="connsiteX7" fmla="*/ 380221 w 842162"/>
              <a:gd name="connsiteY7" fmla="*/ 1333155 h 1342156"/>
              <a:gd name="connsiteX8" fmla="*/ 173903 w 842162"/>
              <a:gd name="connsiteY8" fmla="*/ 1150001 h 1342156"/>
              <a:gd name="connsiteX9" fmla="*/ 94438 w 842162"/>
              <a:gd name="connsiteY9" fmla="*/ 540052 h 1342156"/>
              <a:gd name="connsiteX10" fmla="*/ 9475 w 842162"/>
              <a:gd name="connsiteY10" fmla="*/ 556656 h 1342156"/>
              <a:gd name="connsiteX0" fmla="*/ 9475 w 842162"/>
              <a:gd name="connsiteY0" fmla="*/ 553349 h 1338849"/>
              <a:gd name="connsiteX1" fmla="*/ 68141 w 842162"/>
              <a:gd name="connsiteY1" fmla="*/ 422367 h 1338849"/>
              <a:gd name="connsiteX2" fmla="*/ 96954 w 842162"/>
              <a:gd name="connsiteY2" fmla="*/ 146058 h 1338849"/>
              <a:gd name="connsiteX3" fmla="*/ 302731 w 842162"/>
              <a:gd name="connsiteY3" fmla="*/ 1046 h 1338849"/>
              <a:gd name="connsiteX4" fmla="*/ 720201 w 842162"/>
              <a:gd name="connsiteY4" fmla="*/ 143911 h 1338849"/>
              <a:gd name="connsiteX5" fmla="*/ 841839 w 842162"/>
              <a:gd name="connsiteY5" fmla="*/ 986118 h 1338849"/>
              <a:gd name="connsiteX6" fmla="*/ 741987 w 842162"/>
              <a:gd name="connsiteY6" fmla="*/ 1276815 h 1338849"/>
              <a:gd name="connsiteX7" fmla="*/ 380221 w 842162"/>
              <a:gd name="connsiteY7" fmla="*/ 1329848 h 1338849"/>
              <a:gd name="connsiteX8" fmla="*/ 173903 w 842162"/>
              <a:gd name="connsiteY8" fmla="*/ 1146694 h 1338849"/>
              <a:gd name="connsiteX9" fmla="*/ 94438 w 842162"/>
              <a:gd name="connsiteY9" fmla="*/ 536745 h 1338849"/>
              <a:gd name="connsiteX10" fmla="*/ 9475 w 842162"/>
              <a:gd name="connsiteY10" fmla="*/ 553349 h 1338849"/>
              <a:gd name="connsiteX0" fmla="*/ 9475 w 842162"/>
              <a:gd name="connsiteY0" fmla="*/ 553349 h 1338908"/>
              <a:gd name="connsiteX1" fmla="*/ 68141 w 842162"/>
              <a:gd name="connsiteY1" fmla="*/ 422367 h 1338908"/>
              <a:gd name="connsiteX2" fmla="*/ 96954 w 842162"/>
              <a:gd name="connsiteY2" fmla="*/ 146058 h 1338908"/>
              <a:gd name="connsiteX3" fmla="*/ 302731 w 842162"/>
              <a:gd name="connsiteY3" fmla="*/ 1046 h 1338908"/>
              <a:gd name="connsiteX4" fmla="*/ 720201 w 842162"/>
              <a:gd name="connsiteY4" fmla="*/ 143911 h 1338908"/>
              <a:gd name="connsiteX5" fmla="*/ 841839 w 842162"/>
              <a:gd name="connsiteY5" fmla="*/ 986118 h 1338908"/>
              <a:gd name="connsiteX6" fmla="*/ 741987 w 842162"/>
              <a:gd name="connsiteY6" fmla="*/ 1276815 h 1338908"/>
              <a:gd name="connsiteX7" fmla="*/ 380221 w 842162"/>
              <a:gd name="connsiteY7" fmla="*/ 1329848 h 1338908"/>
              <a:gd name="connsiteX8" fmla="*/ 178844 w 842162"/>
              <a:gd name="connsiteY8" fmla="*/ 1145885 h 1338908"/>
              <a:gd name="connsiteX9" fmla="*/ 94438 w 842162"/>
              <a:gd name="connsiteY9" fmla="*/ 536745 h 1338908"/>
              <a:gd name="connsiteX10" fmla="*/ 9475 w 842162"/>
              <a:gd name="connsiteY10" fmla="*/ 553349 h 1338908"/>
              <a:gd name="connsiteX0" fmla="*/ 9475 w 842162"/>
              <a:gd name="connsiteY0" fmla="*/ 553349 h 1338908"/>
              <a:gd name="connsiteX1" fmla="*/ 68141 w 842162"/>
              <a:gd name="connsiteY1" fmla="*/ 422367 h 1338908"/>
              <a:gd name="connsiteX2" fmla="*/ 96954 w 842162"/>
              <a:gd name="connsiteY2" fmla="*/ 146058 h 1338908"/>
              <a:gd name="connsiteX3" fmla="*/ 302731 w 842162"/>
              <a:gd name="connsiteY3" fmla="*/ 1046 h 1338908"/>
              <a:gd name="connsiteX4" fmla="*/ 720201 w 842162"/>
              <a:gd name="connsiteY4" fmla="*/ 143911 h 1338908"/>
              <a:gd name="connsiteX5" fmla="*/ 841839 w 842162"/>
              <a:gd name="connsiteY5" fmla="*/ 986118 h 1338908"/>
              <a:gd name="connsiteX6" fmla="*/ 741987 w 842162"/>
              <a:gd name="connsiteY6" fmla="*/ 1276815 h 1338908"/>
              <a:gd name="connsiteX7" fmla="*/ 380221 w 842162"/>
              <a:gd name="connsiteY7" fmla="*/ 1329848 h 1338908"/>
              <a:gd name="connsiteX8" fmla="*/ 178844 w 842162"/>
              <a:gd name="connsiteY8" fmla="*/ 1145885 h 1338908"/>
              <a:gd name="connsiteX9" fmla="*/ 94438 w 842162"/>
              <a:gd name="connsiteY9" fmla="*/ 536745 h 1338908"/>
              <a:gd name="connsiteX10" fmla="*/ 9475 w 842162"/>
              <a:gd name="connsiteY10" fmla="*/ 553349 h 1338908"/>
              <a:gd name="connsiteX0" fmla="*/ 9475 w 842162"/>
              <a:gd name="connsiteY0" fmla="*/ 553349 h 1342900"/>
              <a:gd name="connsiteX1" fmla="*/ 68141 w 842162"/>
              <a:gd name="connsiteY1" fmla="*/ 422367 h 1342900"/>
              <a:gd name="connsiteX2" fmla="*/ 96954 w 842162"/>
              <a:gd name="connsiteY2" fmla="*/ 146058 h 1342900"/>
              <a:gd name="connsiteX3" fmla="*/ 302731 w 842162"/>
              <a:gd name="connsiteY3" fmla="*/ 1046 h 1342900"/>
              <a:gd name="connsiteX4" fmla="*/ 720201 w 842162"/>
              <a:gd name="connsiteY4" fmla="*/ 143911 h 1342900"/>
              <a:gd name="connsiteX5" fmla="*/ 841839 w 842162"/>
              <a:gd name="connsiteY5" fmla="*/ 986118 h 1342900"/>
              <a:gd name="connsiteX6" fmla="*/ 741987 w 842162"/>
              <a:gd name="connsiteY6" fmla="*/ 1276815 h 1342900"/>
              <a:gd name="connsiteX7" fmla="*/ 380221 w 842162"/>
              <a:gd name="connsiteY7" fmla="*/ 1329848 h 1342900"/>
              <a:gd name="connsiteX8" fmla="*/ 164306 w 842162"/>
              <a:gd name="connsiteY8" fmla="*/ 1090990 h 1342900"/>
              <a:gd name="connsiteX9" fmla="*/ 94438 w 842162"/>
              <a:gd name="connsiteY9" fmla="*/ 536745 h 1342900"/>
              <a:gd name="connsiteX10" fmla="*/ 9475 w 842162"/>
              <a:gd name="connsiteY10" fmla="*/ 553349 h 1342900"/>
              <a:gd name="connsiteX0" fmla="*/ 9475 w 842162"/>
              <a:gd name="connsiteY0" fmla="*/ 553349 h 1341177"/>
              <a:gd name="connsiteX1" fmla="*/ 68141 w 842162"/>
              <a:gd name="connsiteY1" fmla="*/ 422367 h 1341177"/>
              <a:gd name="connsiteX2" fmla="*/ 96954 w 842162"/>
              <a:gd name="connsiteY2" fmla="*/ 146058 h 1341177"/>
              <a:gd name="connsiteX3" fmla="*/ 302731 w 842162"/>
              <a:gd name="connsiteY3" fmla="*/ 1046 h 1341177"/>
              <a:gd name="connsiteX4" fmla="*/ 720201 w 842162"/>
              <a:gd name="connsiteY4" fmla="*/ 143911 h 1341177"/>
              <a:gd name="connsiteX5" fmla="*/ 841839 w 842162"/>
              <a:gd name="connsiteY5" fmla="*/ 986118 h 1341177"/>
              <a:gd name="connsiteX6" fmla="*/ 741987 w 842162"/>
              <a:gd name="connsiteY6" fmla="*/ 1276815 h 1341177"/>
              <a:gd name="connsiteX7" fmla="*/ 380221 w 842162"/>
              <a:gd name="connsiteY7" fmla="*/ 1329848 h 1341177"/>
              <a:gd name="connsiteX8" fmla="*/ 177395 w 842162"/>
              <a:gd name="connsiteY8" fmla="*/ 1114621 h 1341177"/>
              <a:gd name="connsiteX9" fmla="*/ 94438 w 842162"/>
              <a:gd name="connsiteY9" fmla="*/ 536745 h 1341177"/>
              <a:gd name="connsiteX10" fmla="*/ 9475 w 842162"/>
              <a:gd name="connsiteY10" fmla="*/ 553349 h 1341177"/>
              <a:gd name="connsiteX0" fmla="*/ 9475 w 842162"/>
              <a:gd name="connsiteY0" fmla="*/ 553349 h 1341177"/>
              <a:gd name="connsiteX1" fmla="*/ 68141 w 842162"/>
              <a:gd name="connsiteY1" fmla="*/ 422367 h 1341177"/>
              <a:gd name="connsiteX2" fmla="*/ 96954 w 842162"/>
              <a:gd name="connsiteY2" fmla="*/ 146058 h 1341177"/>
              <a:gd name="connsiteX3" fmla="*/ 302731 w 842162"/>
              <a:gd name="connsiteY3" fmla="*/ 1046 h 1341177"/>
              <a:gd name="connsiteX4" fmla="*/ 720201 w 842162"/>
              <a:gd name="connsiteY4" fmla="*/ 143911 h 1341177"/>
              <a:gd name="connsiteX5" fmla="*/ 841839 w 842162"/>
              <a:gd name="connsiteY5" fmla="*/ 986118 h 1341177"/>
              <a:gd name="connsiteX6" fmla="*/ 741987 w 842162"/>
              <a:gd name="connsiteY6" fmla="*/ 1276815 h 1341177"/>
              <a:gd name="connsiteX7" fmla="*/ 380221 w 842162"/>
              <a:gd name="connsiteY7" fmla="*/ 1329848 h 1341177"/>
              <a:gd name="connsiteX8" fmla="*/ 177395 w 842162"/>
              <a:gd name="connsiteY8" fmla="*/ 1114621 h 1341177"/>
              <a:gd name="connsiteX9" fmla="*/ 94438 w 842162"/>
              <a:gd name="connsiteY9" fmla="*/ 536745 h 1341177"/>
              <a:gd name="connsiteX10" fmla="*/ 9475 w 842162"/>
              <a:gd name="connsiteY10" fmla="*/ 553349 h 1341177"/>
              <a:gd name="connsiteX0" fmla="*/ 9475 w 838228"/>
              <a:gd name="connsiteY0" fmla="*/ 552686 h 1342067"/>
              <a:gd name="connsiteX1" fmla="*/ 68141 w 838228"/>
              <a:gd name="connsiteY1" fmla="*/ 421704 h 1342067"/>
              <a:gd name="connsiteX2" fmla="*/ 96954 w 838228"/>
              <a:gd name="connsiteY2" fmla="*/ 145395 h 1342067"/>
              <a:gd name="connsiteX3" fmla="*/ 302731 w 838228"/>
              <a:gd name="connsiteY3" fmla="*/ 383 h 1342067"/>
              <a:gd name="connsiteX4" fmla="*/ 720201 w 838228"/>
              <a:gd name="connsiteY4" fmla="*/ 143248 h 1342067"/>
              <a:gd name="connsiteX5" fmla="*/ 837868 w 838228"/>
              <a:gd name="connsiteY5" fmla="*/ 935854 h 1342067"/>
              <a:gd name="connsiteX6" fmla="*/ 741987 w 838228"/>
              <a:gd name="connsiteY6" fmla="*/ 1276152 h 1342067"/>
              <a:gd name="connsiteX7" fmla="*/ 380221 w 838228"/>
              <a:gd name="connsiteY7" fmla="*/ 1329185 h 1342067"/>
              <a:gd name="connsiteX8" fmla="*/ 177395 w 838228"/>
              <a:gd name="connsiteY8" fmla="*/ 1113958 h 1342067"/>
              <a:gd name="connsiteX9" fmla="*/ 94438 w 838228"/>
              <a:gd name="connsiteY9" fmla="*/ 536082 h 1342067"/>
              <a:gd name="connsiteX10" fmla="*/ 9475 w 838228"/>
              <a:gd name="connsiteY10" fmla="*/ 552686 h 1342067"/>
              <a:gd name="connsiteX0" fmla="*/ 9475 w 838000"/>
              <a:gd name="connsiteY0" fmla="*/ 552686 h 1336588"/>
              <a:gd name="connsiteX1" fmla="*/ 68141 w 838000"/>
              <a:gd name="connsiteY1" fmla="*/ 421704 h 1336588"/>
              <a:gd name="connsiteX2" fmla="*/ 96954 w 838000"/>
              <a:gd name="connsiteY2" fmla="*/ 145395 h 1336588"/>
              <a:gd name="connsiteX3" fmla="*/ 302731 w 838000"/>
              <a:gd name="connsiteY3" fmla="*/ 383 h 1336588"/>
              <a:gd name="connsiteX4" fmla="*/ 720201 w 838000"/>
              <a:gd name="connsiteY4" fmla="*/ 143248 h 1336588"/>
              <a:gd name="connsiteX5" fmla="*/ 837868 w 838000"/>
              <a:gd name="connsiteY5" fmla="*/ 935854 h 1336588"/>
              <a:gd name="connsiteX6" fmla="*/ 734462 w 838000"/>
              <a:gd name="connsiteY6" fmla="*/ 1253581 h 1336588"/>
              <a:gd name="connsiteX7" fmla="*/ 380221 w 838000"/>
              <a:gd name="connsiteY7" fmla="*/ 1329185 h 1336588"/>
              <a:gd name="connsiteX8" fmla="*/ 177395 w 838000"/>
              <a:gd name="connsiteY8" fmla="*/ 1113958 h 1336588"/>
              <a:gd name="connsiteX9" fmla="*/ 94438 w 838000"/>
              <a:gd name="connsiteY9" fmla="*/ 536082 h 1336588"/>
              <a:gd name="connsiteX10" fmla="*/ 9475 w 838000"/>
              <a:gd name="connsiteY10" fmla="*/ 552686 h 1336588"/>
              <a:gd name="connsiteX0" fmla="*/ 9475 w 837882"/>
              <a:gd name="connsiteY0" fmla="*/ 552686 h 1336871"/>
              <a:gd name="connsiteX1" fmla="*/ 68141 w 837882"/>
              <a:gd name="connsiteY1" fmla="*/ 421704 h 1336871"/>
              <a:gd name="connsiteX2" fmla="*/ 96954 w 837882"/>
              <a:gd name="connsiteY2" fmla="*/ 145395 h 1336871"/>
              <a:gd name="connsiteX3" fmla="*/ 302731 w 837882"/>
              <a:gd name="connsiteY3" fmla="*/ 383 h 1336871"/>
              <a:gd name="connsiteX4" fmla="*/ 720201 w 837882"/>
              <a:gd name="connsiteY4" fmla="*/ 143248 h 1336871"/>
              <a:gd name="connsiteX5" fmla="*/ 837868 w 837882"/>
              <a:gd name="connsiteY5" fmla="*/ 935854 h 1336871"/>
              <a:gd name="connsiteX6" fmla="*/ 725336 w 837882"/>
              <a:gd name="connsiteY6" fmla="*/ 1255076 h 1336871"/>
              <a:gd name="connsiteX7" fmla="*/ 380221 w 837882"/>
              <a:gd name="connsiteY7" fmla="*/ 1329185 h 1336871"/>
              <a:gd name="connsiteX8" fmla="*/ 177395 w 837882"/>
              <a:gd name="connsiteY8" fmla="*/ 1113958 h 1336871"/>
              <a:gd name="connsiteX9" fmla="*/ 94438 w 837882"/>
              <a:gd name="connsiteY9" fmla="*/ 536082 h 1336871"/>
              <a:gd name="connsiteX10" fmla="*/ 9475 w 837882"/>
              <a:gd name="connsiteY10" fmla="*/ 552686 h 1336871"/>
              <a:gd name="connsiteX0" fmla="*/ 9475 w 839240"/>
              <a:gd name="connsiteY0" fmla="*/ 552686 h 1331193"/>
              <a:gd name="connsiteX1" fmla="*/ 68141 w 839240"/>
              <a:gd name="connsiteY1" fmla="*/ 421704 h 1331193"/>
              <a:gd name="connsiteX2" fmla="*/ 96954 w 839240"/>
              <a:gd name="connsiteY2" fmla="*/ 145395 h 1331193"/>
              <a:gd name="connsiteX3" fmla="*/ 302731 w 839240"/>
              <a:gd name="connsiteY3" fmla="*/ 383 h 1331193"/>
              <a:gd name="connsiteX4" fmla="*/ 720201 w 839240"/>
              <a:gd name="connsiteY4" fmla="*/ 143248 h 1331193"/>
              <a:gd name="connsiteX5" fmla="*/ 837868 w 839240"/>
              <a:gd name="connsiteY5" fmla="*/ 935854 h 1331193"/>
              <a:gd name="connsiteX6" fmla="*/ 756246 w 839240"/>
              <a:gd name="connsiteY6" fmla="*/ 1205051 h 1331193"/>
              <a:gd name="connsiteX7" fmla="*/ 380221 w 839240"/>
              <a:gd name="connsiteY7" fmla="*/ 1329185 h 1331193"/>
              <a:gd name="connsiteX8" fmla="*/ 177395 w 839240"/>
              <a:gd name="connsiteY8" fmla="*/ 1113958 h 1331193"/>
              <a:gd name="connsiteX9" fmla="*/ 94438 w 839240"/>
              <a:gd name="connsiteY9" fmla="*/ 536082 h 1331193"/>
              <a:gd name="connsiteX10" fmla="*/ 9475 w 839240"/>
              <a:gd name="connsiteY10" fmla="*/ 552686 h 1331193"/>
              <a:gd name="connsiteX0" fmla="*/ 9475 w 838447"/>
              <a:gd name="connsiteY0" fmla="*/ 552686 h 1332254"/>
              <a:gd name="connsiteX1" fmla="*/ 68141 w 838447"/>
              <a:gd name="connsiteY1" fmla="*/ 421704 h 1332254"/>
              <a:gd name="connsiteX2" fmla="*/ 96954 w 838447"/>
              <a:gd name="connsiteY2" fmla="*/ 145395 h 1332254"/>
              <a:gd name="connsiteX3" fmla="*/ 302731 w 838447"/>
              <a:gd name="connsiteY3" fmla="*/ 383 h 1332254"/>
              <a:gd name="connsiteX4" fmla="*/ 720201 w 838447"/>
              <a:gd name="connsiteY4" fmla="*/ 143248 h 1332254"/>
              <a:gd name="connsiteX5" fmla="*/ 837868 w 838447"/>
              <a:gd name="connsiteY5" fmla="*/ 935854 h 1332254"/>
              <a:gd name="connsiteX6" fmla="*/ 746484 w 838447"/>
              <a:gd name="connsiteY6" fmla="*/ 1219874 h 1332254"/>
              <a:gd name="connsiteX7" fmla="*/ 380221 w 838447"/>
              <a:gd name="connsiteY7" fmla="*/ 1329185 h 1332254"/>
              <a:gd name="connsiteX8" fmla="*/ 177395 w 838447"/>
              <a:gd name="connsiteY8" fmla="*/ 1113958 h 1332254"/>
              <a:gd name="connsiteX9" fmla="*/ 94438 w 838447"/>
              <a:gd name="connsiteY9" fmla="*/ 536082 h 1332254"/>
              <a:gd name="connsiteX10" fmla="*/ 9475 w 838447"/>
              <a:gd name="connsiteY10" fmla="*/ 552686 h 1332254"/>
              <a:gd name="connsiteX0" fmla="*/ 9475 w 838410"/>
              <a:gd name="connsiteY0" fmla="*/ 552686 h 1331841"/>
              <a:gd name="connsiteX1" fmla="*/ 68141 w 838410"/>
              <a:gd name="connsiteY1" fmla="*/ 421704 h 1331841"/>
              <a:gd name="connsiteX2" fmla="*/ 96954 w 838410"/>
              <a:gd name="connsiteY2" fmla="*/ 145395 h 1331841"/>
              <a:gd name="connsiteX3" fmla="*/ 302731 w 838410"/>
              <a:gd name="connsiteY3" fmla="*/ 383 h 1331841"/>
              <a:gd name="connsiteX4" fmla="*/ 720201 w 838410"/>
              <a:gd name="connsiteY4" fmla="*/ 143248 h 1331841"/>
              <a:gd name="connsiteX5" fmla="*/ 837868 w 838410"/>
              <a:gd name="connsiteY5" fmla="*/ 935854 h 1331841"/>
              <a:gd name="connsiteX6" fmla="*/ 745826 w 838410"/>
              <a:gd name="connsiteY6" fmla="*/ 1214692 h 1331841"/>
              <a:gd name="connsiteX7" fmla="*/ 380221 w 838410"/>
              <a:gd name="connsiteY7" fmla="*/ 1329185 h 1331841"/>
              <a:gd name="connsiteX8" fmla="*/ 177395 w 838410"/>
              <a:gd name="connsiteY8" fmla="*/ 1113958 h 1331841"/>
              <a:gd name="connsiteX9" fmla="*/ 94438 w 838410"/>
              <a:gd name="connsiteY9" fmla="*/ 536082 h 1331841"/>
              <a:gd name="connsiteX10" fmla="*/ 9475 w 838410"/>
              <a:gd name="connsiteY10" fmla="*/ 552686 h 1331841"/>
              <a:gd name="connsiteX0" fmla="*/ 9475 w 838410"/>
              <a:gd name="connsiteY0" fmla="*/ 552359 h 1331514"/>
              <a:gd name="connsiteX1" fmla="*/ 68141 w 838410"/>
              <a:gd name="connsiteY1" fmla="*/ 421377 h 1331514"/>
              <a:gd name="connsiteX2" fmla="*/ 113639 w 838410"/>
              <a:gd name="connsiteY2" fmla="*/ 138724 h 1331514"/>
              <a:gd name="connsiteX3" fmla="*/ 302731 w 838410"/>
              <a:gd name="connsiteY3" fmla="*/ 56 h 1331514"/>
              <a:gd name="connsiteX4" fmla="*/ 720201 w 838410"/>
              <a:gd name="connsiteY4" fmla="*/ 142921 h 1331514"/>
              <a:gd name="connsiteX5" fmla="*/ 837868 w 838410"/>
              <a:gd name="connsiteY5" fmla="*/ 935527 h 1331514"/>
              <a:gd name="connsiteX6" fmla="*/ 745826 w 838410"/>
              <a:gd name="connsiteY6" fmla="*/ 1214365 h 1331514"/>
              <a:gd name="connsiteX7" fmla="*/ 380221 w 838410"/>
              <a:gd name="connsiteY7" fmla="*/ 1328858 h 1331514"/>
              <a:gd name="connsiteX8" fmla="*/ 177395 w 838410"/>
              <a:gd name="connsiteY8" fmla="*/ 1113631 h 1331514"/>
              <a:gd name="connsiteX9" fmla="*/ 94438 w 838410"/>
              <a:gd name="connsiteY9" fmla="*/ 535755 h 1331514"/>
              <a:gd name="connsiteX10" fmla="*/ 9475 w 838410"/>
              <a:gd name="connsiteY10" fmla="*/ 552359 h 1331514"/>
              <a:gd name="connsiteX0" fmla="*/ 9475 w 838410"/>
              <a:gd name="connsiteY0" fmla="*/ 555370 h 1334525"/>
              <a:gd name="connsiteX1" fmla="*/ 68141 w 838410"/>
              <a:gd name="connsiteY1" fmla="*/ 424388 h 1334525"/>
              <a:gd name="connsiteX2" fmla="*/ 113639 w 838410"/>
              <a:gd name="connsiteY2" fmla="*/ 141735 h 1334525"/>
              <a:gd name="connsiteX3" fmla="*/ 321423 w 838410"/>
              <a:gd name="connsiteY3" fmla="*/ 5 h 1334525"/>
              <a:gd name="connsiteX4" fmla="*/ 720201 w 838410"/>
              <a:gd name="connsiteY4" fmla="*/ 145932 h 1334525"/>
              <a:gd name="connsiteX5" fmla="*/ 837868 w 838410"/>
              <a:gd name="connsiteY5" fmla="*/ 938538 h 1334525"/>
              <a:gd name="connsiteX6" fmla="*/ 745826 w 838410"/>
              <a:gd name="connsiteY6" fmla="*/ 1217376 h 1334525"/>
              <a:gd name="connsiteX7" fmla="*/ 380221 w 838410"/>
              <a:gd name="connsiteY7" fmla="*/ 1331869 h 1334525"/>
              <a:gd name="connsiteX8" fmla="*/ 177395 w 838410"/>
              <a:gd name="connsiteY8" fmla="*/ 1116642 h 1334525"/>
              <a:gd name="connsiteX9" fmla="*/ 94438 w 838410"/>
              <a:gd name="connsiteY9" fmla="*/ 538766 h 1334525"/>
              <a:gd name="connsiteX10" fmla="*/ 9475 w 838410"/>
              <a:gd name="connsiteY10" fmla="*/ 555370 h 1334525"/>
              <a:gd name="connsiteX0" fmla="*/ 9475 w 838410"/>
              <a:gd name="connsiteY0" fmla="*/ 555454 h 1334609"/>
              <a:gd name="connsiteX1" fmla="*/ 68141 w 838410"/>
              <a:gd name="connsiteY1" fmla="*/ 424472 h 1334609"/>
              <a:gd name="connsiteX2" fmla="*/ 113639 w 838410"/>
              <a:gd name="connsiteY2" fmla="*/ 141819 h 1334609"/>
              <a:gd name="connsiteX3" fmla="*/ 321423 w 838410"/>
              <a:gd name="connsiteY3" fmla="*/ 89 h 1334609"/>
              <a:gd name="connsiteX4" fmla="*/ 720201 w 838410"/>
              <a:gd name="connsiteY4" fmla="*/ 146016 h 1334609"/>
              <a:gd name="connsiteX5" fmla="*/ 837868 w 838410"/>
              <a:gd name="connsiteY5" fmla="*/ 938622 h 1334609"/>
              <a:gd name="connsiteX6" fmla="*/ 745826 w 838410"/>
              <a:gd name="connsiteY6" fmla="*/ 1217460 h 1334609"/>
              <a:gd name="connsiteX7" fmla="*/ 380221 w 838410"/>
              <a:gd name="connsiteY7" fmla="*/ 1331953 h 1334609"/>
              <a:gd name="connsiteX8" fmla="*/ 177395 w 838410"/>
              <a:gd name="connsiteY8" fmla="*/ 1116726 h 1334609"/>
              <a:gd name="connsiteX9" fmla="*/ 94438 w 838410"/>
              <a:gd name="connsiteY9" fmla="*/ 538850 h 1334609"/>
              <a:gd name="connsiteX10" fmla="*/ 9475 w 838410"/>
              <a:gd name="connsiteY10" fmla="*/ 555454 h 1334609"/>
              <a:gd name="connsiteX0" fmla="*/ 8720 w 837655"/>
              <a:gd name="connsiteY0" fmla="*/ 555454 h 1334609"/>
              <a:gd name="connsiteX1" fmla="*/ 74950 w 837655"/>
              <a:gd name="connsiteY1" fmla="*/ 421428 h 1334609"/>
              <a:gd name="connsiteX2" fmla="*/ 112884 w 837655"/>
              <a:gd name="connsiteY2" fmla="*/ 141819 h 1334609"/>
              <a:gd name="connsiteX3" fmla="*/ 320668 w 837655"/>
              <a:gd name="connsiteY3" fmla="*/ 89 h 1334609"/>
              <a:gd name="connsiteX4" fmla="*/ 719446 w 837655"/>
              <a:gd name="connsiteY4" fmla="*/ 146016 h 1334609"/>
              <a:gd name="connsiteX5" fmla="*/ 837113 w 837655"/>
              <a:gd name="connsiteY5" fmla="*/ 938622 h 1334609"/>
              <a:gd name="connsiteX6" fmla="*/ 745071 w 837655"/>
              <a:gd name="connsiteY6" fmla="*/ 1217460 h 1334609"/>
              <a:gd name="connsiteX7" fmla="*/ 379466 w 837655"/>
              <a:gd name="connsiteY7" fmla="*/ 1331953 h 1334609"/>
              <a:gd name="connsiteX8" fmla="*/ 176640 w 837655"/>
              <a:gd name="connsiteY8" fmla="*/ 1116726 h 1334609"/>
              <a:gd name="connsiteX9" fmla="*/ 93683 w 837655"/>
              <a:gd name="connsiteY9" fmla="*/ 538850 h 1334609"/>
              <a:gd name="connsiteX10" fmla="*/ 8720 w 837655"/>
              <a:gd name="connsiteY10" fmla="*/ 555454 h 1334609"/>
              <a:gd name="connsiteX0" fmla="*/ 8720 w 837655"/>
              <a:gd name="connsiteY0" fmla="*/ 555454 h 1334609"/>
              <a:gd name="connsiteX1" fmla="*/ 74950 w 837655"/>
              <a:gd name="connsiteY1" fmla="*/ 421428 h 1334609"/>
              <a:gd name="connsiteX2" fmla="*/ 112884 w 837655"/>
              <a:gd name="connsiteY2" fmla="*/ 141819 h 1334609"/>
              <a:gd name="connsiteX3" fmla="*/ 320668 w 837655"/>
              <a:gd name="connsiteY3" fmla="*/ 89 h 1334609"/>
              <a:gd name="connsiteX4" fmla="*/ 719446 w 837655"/>
              <a:gd name="connsiteY4" fmla="*/ 146016 h 1334609"/>
              <a:gd name="connsiteX5" fmla="*/ 837113 w 837655"/>
              <a:gd name="connsiteY5" fmla="*/ 938622 h 1334609"/>
              <a:gd name="connsiteX6" fmla="*/ 745071 w 837655"/>
              <a:gd name="connsiteY6" fmla="*/ 1217460 h 1334609"/>
              <a:gd name="connsiteX7" fmla="*/ 379466 w 837655"/>
              <a:gd name="connsiteY7" fmla="*/ 1331953 h 1334609"/>
              <a:gd name="connsiteX8" fmla="*/ 176640 w 837655"/>
              <a:gd name="connsiteY8" fmla="*/ 1116726 h 1334609"/>
              <a:gd name="connsiteX9" fmla="*/ 93683 w 837655"/>
              <a:gd name="connsiteY9" fmla="*/ 538850 h 1334609"/>
              <a:gd name="connsiteX10" fmla="*/ 8720 w 837655"/>
              <a:gd name="connsiteY10" fmla="*/ 555454 h 1334609"/>
              <a:gd name="connsiteX0" fmla="*/ 8720 w 837655"/>
              <a:gd name="connsiteY0" fmla="*/ 555461 h 1334616"/>
              <a:gd name="connsiteX1" fmla="*/ 74950 w 837655"/>
              <a:gd name="connsiteY1" fmla="*/ 421435 h 1334616"/>
              <a:gd name="connsiteX2" fmla="*/ 112884 w 837655"/>
              <a:gd name="connsiteY2" fmla="*/ 141826 h 1334616"/>
              <a:gd name="connsiteX3" fmla="*/ 320668 w 837655"/>
              <a:gd name="connsiteY3" fmla="*/ 96 h 1334616"/>
              <a:gd name="connsiteX4" fmla="*/ 719446 w 837655"/>
              <a:gd name="connsiteY4" fmla="*/ 146023 h 1334616"/>
              <a:gd name="connsiteX5" fmla="*/ 837113 w 837655"/>
              <a:gd name="connsiteY5" fmla="*/ 938629 h 1334616"/>
              <a:gd name="connsiteX6" fmla="*/ 745071 w 837655"/>
              <a:gd name="connsiteY6" fmla="*/ 1217467 h 1334616"/>
              <a:gd name="connsiteX7" fmla="*/ 379466 w 837655"/>
              <a:gd name="connsiteY7" fmla="*/ 1331960 h 1334616"/>
              <a:gd name="connsiteX8" fmla="*/ 176640 w 837655"/>
              <a:gd name="connsiteY8" fmla="*/ 1116733 h 1334616"/>
              <a:gd name="connsiteX9" fmla="*/ 93683 w 837655"/>
              <a:gd name="connsiteY9" fmla="*/ 538857 h 1334616"/>
              <a:gd name="connsiteX10" fmla="*/ 8720 w 837655"/>
              <a:gd name="connsiteY10" fmla="*/ 555461 h 1334616"/>
              <a:gd name="connsiteX0" fmla="*/ 8720 w 837655"/>
              <a:gd name="connsiteY0" fmla="*/ 555385 h 1334540"/>
              <a:gd name="connsiteX1" fmla="*/ 74950 w 837655"/>
              <a:gd name="connsiteY1" fmla="*/ 421359 h 1334540"/>
              <a:gd name="connsiteX2" fmla="*/ 123563 w 837655"/>
              <a:gd name="connsiteY2" fmla="*/ 138195 h 1334540"/>
              <a:gd name="connsiteX3" fmla="*/ 320668 w 837655"/>
              <a:gd name="connsiteY3" fmla="*/ 20 h 1334540"/>
              <a:gd name="connsiteX4" fmla="*/ 719446 w 837655"/>
              <a:gd name="connsiteY4" fmla="*/ 145947 h 1334540"/>
              <a:gd name="connsiteX5" fmla="*/ 837113 w 837655"/>
              <a:gd name="connsiteY5" fmla="*/ 938553 h 1334540"/>
              <a:gd name="connsiteX6" fmla="*/ 745071 w 837655"/>
              <a:gd name="connsiteY6" fmla="*/ 1217391 h 1334540"/>
              <a:gd name="connsiteX7" fmla="*/ 379466 w 837655"/>
              <a:gd name="connsiteY7" fmla="*/ 1331884 h 1334540"/>
              <a:gd name="connsiteX8" fmla="*/ 176640 w 837655"/>
              <a:gd name="connsiteY8" fmla="*/ 1116657 h 1334540"/>
              <a:gd name="connsiteX9" fmla="*/ 93683 w 837655"/>
              <a:gd name="connsiteY9" fmla="*/ 538781 h 1334540"/>
              <a:gd name="connsiteX10" fmla="*/ 8720 w 837655"/>
              <a:gd name="connsiteY10" fmla="*/ 555385 h 1334540"/>
              <a:gd name="connsiteX0" fmla="*/ 8179 w 837114"/>
              <a:gd name="connsiteY0" fmla="*/ 555383 h 1334538"/>
              <a:gd name="connsiteX1" fmla="*/ 80640 w 837114"/>
              <a:gd name="connsiteY1" fmla="*/ 420336 h 1334538"/>
              <a:gd name="connsiteX2" fmla="*/ 123022 w 837114"/>
              <a:gd name="connsiteY2" fmla="*/ 138193 h 1334538"/>
              <a:gd name="connsiteX3" fmla="*/ 320127 w 837114"/>
              <a:gd name="connsiteY3" fmla="*/ 18 h 1334538"/>
              <a:gd name="connsiteX4" fmla="*/ 718905 w 837114"/>
              <a:gd name="connsiteY4" fmla="*/ 145945 h 1334538"/>
              <a:gd name="connsiteX5" fmla="*/ 836572 w 837114"/>
              <a:gd name="connsiteY5" fmla="*/ 938551 h 1334538"/>
              <a:gd name="connsiteX6" fmla="*/ 744530 w 837114"/>
              <a:gd name="connsiteY6" fmla="*/ 1217389 h 1334538"/>
              <a:gd name="connsiteX7" fmla="*/ 378925 w 837114"/>
              <a:gd name="connsiteY7" fmla="*/ 1331882 h 1334538"/>
              <a:gd name="connsiteX8" fmla="*/ 176099 w 837114"/>
              <a:gd name="connsiteY8" fmla="*/ 1116655 h 1334538"/>
              <a:gd name="connsiteX9" fmla="*/ 93142 w 837114"/>
              <a:gd name="connsiteY9" fmla="*/ 538779 h 1334538"/>
              <a:gd name="connsiteX10" fmla="*/ 8179 w 837114"/>
              <a:gd name="connsiteY10" fmla="*/ 555383 h 1334538"/>
              <a:gd name="connsiteX0" fmla="*/ 9690 w 838625"/>
              <a:gd name="connsiteY0" fmla="*/ 555383 h 1334538"/>
              <a:gd name="connsiteX1" fmla="*/ 82151 w 838625"/>
              <a:gd name="connsiteY1" fmla="*/ 420336 h 1334538"/>
              <a:gd name="connsiteX2" fmla="*/ 124533 w 838625"/>
              <a:gd name="connsiteY2" fmla="*/ 138193 h 1334538"/>
              <a:gd name="connsiteX3" fmla="*/ 321638 w 838625"/>
              <a:gd name="connsiteY3" fmla="*/ 18 h 1334538"/>
              <a:gd name="connsiteX4" fmla="*/ 720416 w 838625"/>
              <a:gd name="connsiteY4" fmla="*/ 145945 h 1334538"/>
              <a:gd name="connsiteX5" fmla="*/ 838083 w 838625"/>
              <a:gd name="connsiteY5" fmla="*/ 938551 h 1334538"/>
              <a:gd name="connsiteX6" fmla="*/ 746041 w 838625"/>
              <a:gd name="connsiteY6" fmla="*/ 1217389 h 1334538"/>
              <a:gd name="connsiteX7" fmla="*/ 380436 w 838625"/>
              <a:gd name="connsiteY7" fmla="*/ 1331882 h 1334538"/>
              <a:gd name="connsiteX8" fmla="*/ 177610 w 838625"/>
              <a:gd name="connsiteY8" fmla="*/ 1116655 h 1334538"/>
              <a:gd name="connsiteX9" fmla="*/ 94653 w 838625"/>
              <a:gd name="connsiteY9" fmla="*/ 538779 h 1334538"/>
              <a:gd name="connsiteX10" fmla="*/ 9690 w 838625"/>
              <a:gd name="connsiteY10" fmla="*/ 555383 h 1334538"/>
              <a:gd name="connsiteX0" fmla="*/ 9690 w 838625"/>
              <a:gd name="connsiteY0" fmla="*/ 561266 h 1340421"/>
              <a:gd name="connsiteX1" fmla="*/ 82151 w 838625"/>
              <a:gd name="connsiteY1" fmla="*/ 426219 h 1340421"/>
              <a:gd name="connsiteX2" fmla="*/ 124533 w 838625"/>
              <a:gd name="connsiteY2" fmla="*/ 144076 h 1340421"/>
              <a:gd name="connsiteX3" fmla="*/ 368592 w 838625"/>
              <a:gd name="connsiteY3" fmla="*/ 16 h 1340421"/>
              <a:gd name="connsiteX4" fmla="*/ 720416 w 838625"/>
              <a:gd name="connsiteY4" fmla="*/ 151828 h 1340421"/>
              <a:gd name="connsiteX5" fmla="*/ 838083 w 838625"/>
              <a:gd name="connsiteY5" fmla="*/ 944434 h 1340421"/>
              <a:gd name="connsiteX6" fmla="*/ 746041 w 838625"/>
              <a:gd name="connsiteY6" fmla="*/ 1223272 h 1340421"/>
              <a:gd name="connsiteX7" fmla="*/ 380436 w 838625"/>
              <a:gd name="connsiteY7" fmla="*/ 1337765 h 1340421"/>
              <a:gd name="connsiteX8" fmla="*/ 177610 w 838625"/>
              <a:gd name="connsiteY8" fmla="*/ 1122538 h 1340421"/>
              <a:gd name="connsiteX9" fmla="*/ 94653 w 838625"/>
              <a:gd name="connsiteY9" fmla="*/ 544662 h 1340421"/>
              <a:gd name="connsiteX10" fmla="*/ 9690 w 838625"/>
              <a:gd name="connsiteY10" fmla="*/ 561266 h 1340421"/>
              <a:gd name="connsiteX0" fmla="*/ 9690 w 838625"/>
              <a:gd name="connsiteY0" fmla="*/ 561272 h 1340427"/>
              <a:gd name="connsiteX1" fmla="*/ 82151 w 838625"/>
              <a:gd name="connsiteY1" fmla="*/ 426225 h 1340427"/>
              <a:gd name="connsiteX2" fmla="*/ 132321 w 838625"/>
              <a:gd name="connsiteY2" fmla="*/ 142806 h 1340427"/>
              <a:gd name="connsiteX3" fmla="*/ 368592 w 838625"/>
              <a:gd name="connsiteY3" fmla="*/ 22 h 1340427"/>
              <a:gd name="connsiteX4" fmla="*/ 720416 w 838625"/>
              <a:gd name="connsiteY4" fmla="*/ 151834 h 1340427"/>
              <a:gd name="connsiteX5" fmla="*/ 838083 w 838625"/>
              <a:gd name="connsiteY5" fmla="*/ 944440 h 1340427"/>
              <a:gd name="connsiteX6" fmla="*/ 746041 w 838625"/>
              <a:gd name="connsiteY6" fmla="*/ 1223278 h 1340427"/>
              <a:gd name="connsiteX7" fmla="*/ 380436 w 838625"/>
              <a:gd name="connsiteY7" fmla="*/ 1337771 h 1340427"/>
              <a:gd name="connsiteX8" fmla="*/ 177610 w 838625"/>
              <a:gd name="connsiteY8" fmla="*/ 1122544 h 1340427"/>
              <a:gd name="connsiteX9" fmla="*/ 94653 w 838625"/>
              <a:gd name="connsiteY9" fmla="*/ 544668 h 1340427"/>
              <a:gd name="connsiteX10" fmla="*/ 9690 w 838625"/>
              <a:gd name="connsiteY10" fmla="*/ 561272 h 1340427"/>
              <a:gd name="connsiteX0" fmla="*/ 9690 w 838625"/>
              <a:gd name="connsiteY0" fmla="*/ 561272 h 1340427"/>
              <a:gd name="connsiteX1" fmla="*/ 82151 w 838625"/>
              <a:gd name="connsiteY1" fmla="*/ 426225 h 1340427"/>
              <a:gd name="connsiteX2" fmla="*/ 132321 w 838625"/>
              <a:gd name="connsiteY2" fmla="*/ 142806 h 1340427"/>
              <a:gd name="connsiteX3" fmla="*/ 368592 w 838625"/>
              <a:gd name="connsiteY3" fmla="*/ 22 h 1340427"/>
              <a:gd name="connsiteX4" fmla="*/ 720416 w 838625"/>
              <a:gd name="connsiteY4" fmla="*/ 151834 h 1340427"/>
              <a:gd name="connsiteX5" fmla="*/ 838083 w 838625"/>
              <a:gd name="connsiteY5" fmla="*/ 944440 h 1340427"/>
              <a:gd name="connsiteX6" fmla="*/ 746041 w 838625"/>
              <a:gd name="connsiteY6" fmla="*/ 1223278 h 1340427"/>
              <a:gd name="connsiteX7" fmla="*/ 380436 w 838625"/>
              <a:gd name="connsiteY7" fmla="*/ 1337771 h 1340427"/>
              <a:gd name="connsiteX8" fmla="*/ 177610 w 838625"/>
              <a:gd name="connsiteY8" fmla="*/ 1122544 h 1340427"/>
              <a:gd name="connsiteX9" fmla="*/ 94653 w 838625"/>
              <a:gd name="connsiteY9" fmla="*/ 544668 h 1340427"/>
              <a:gd name="connsiteX10" fmla="*/ 9690 w 838625"/>
              <a:gd name="connsiteY10" fmla="*/ 561272 h 1340427"/>
              <a:gd name="connsiteX0" fmla="*/ 9690 w 838625"/>
              <a:gd name="connsiteY0" fmla="*/ 561272 h 1340427"/>
              <a:gd name="connsiteX1" fmla="*/ 82151 w 838625"/>
              <a:gd name="connsiteY1" fmla="*/ 426225 h 1340427"/>
              <a:gd name="connsiteX2" fmla="*/ 132321 w 838625"/>
              <a:gd name="connsiteY2" fmla="*/ 142806 h 1340427"/>
              <a:gd name="connsiteX3" fmla="*/ 368592 w 838625"/>
              <a:gd name="connsiteY3" fmla="*/ 22 h 1340427"/>
              <a:gd name="connsiteX4" fmla="*/ 720416 w 838625"/>
              <a:gd name="connsiteY4" fmla="*/ 151834 h 1340427"/>
              <a:gd name="connsiteX5" fmla="*/ 838083 w 838625"/>
              <a:gd name="connsiteY5" fmla="*/ 944440 h 1340427"/>
              <a:gd name="connsiteX6" fmla="*/ 746041 w 838625"/>
              <a:gd name="connsiteY6" fmla="*/ 1223278 h 1340427"/>
              <a:gd name="connsiteX7" fmla="*/ 380436 w 838625"/>
              <a:gd name="connsiteY7" fmla="*/ 1337771 h 1340427"/>
              <a:gd name="connsiteX8" fmla="*/ 177610 w 838625"/>
              <a:gd name="connsiteY8" fmla="*/ 1122544 h 1340427"/>
              <a:gd name="connsiteX9" fmla="*/ 94653 w 838625"/>
              <a:gd name="connsiteY9" fmla="*/ 544668 h 1340427"/>
              <a:gd name="connsiteX10" fmla="*/ 9690 w 838625"/>
              <a:gd name="connsiteY10" fmla="*/ 561272 h 1340427"/>
              <a:gd name="connsiteX0" fmla="*/ 9690 w 838597"/>
              <a:gd name="connsiteY0" fmla="*/ 561272 h 1338938"/>
              <a:gd name="connsiteX1" fmla="*/ 82151 w 838597"/>
              <a:gd name="connsiteY1" fmla="*/ 426225 h 1338938"/>
              <a:gd name="connsiteX2" fmla="*/ 132321 w 838597"/>
              <a:gd name="connsiteY2" fmla="*/ 142806 h 1338938"/>
              <a:gd name="connsiteX3" fmla="*/ 368592 w 838597"/>
              <a:gd name="connsiteY3" fmla="*/ 22 h 1338938"/>
              <a:gd name="connsiteX4" fmla="*/ 720416 w 838597"/>
              <a:gd name="connsiteY4" fmla="*/ 151834 h 1338938"/>
              <a:gd name="connsiteX5" fmla="*/ 838083 w 838597"/>
              <a:gd name="connsiteY5" fmla="*/ 944440 h 1338938"/>
              <a:gd name="connsiteX6" fmla="*/ 746041 w 838597"/>
              <a:gd name="connsiteY6" fmla="*/ 1223278 h 1338938"/>
              <a:gd name="connsiteX7" fmla="*/ 389782 w 838597"/>
              <a:gd name="connsiteY7" fmla="*/ 1336240 h 1338938"/>
              <a:gd name="connsiteX8" fmla="*/ 177610 w 838597"/>
              <a:gd name="connsiteY8" fmla="*/ 1122544 h 1338938"/>
              <a:gd name="connsiteX9" fmla="*/ 94653 w 838597"/>
              <a:gd name="connsiteY9" fmla="*/ 544668 h 1338938"/>
              <a:gd name="connsiteX10" fmla="*/ 9690 w 838597"/>
              <a:gd name="connsiteY10" fmla="*/ 561272 h 1338938"/>
              <a:gd name="connsiteX0" fmla="*/ 9690 w 838176"/>
              <a:gd name="connsiteY0" fmla="*/ 561272 h 1339740"/>
              <a:gd name="connsiteX1" fmla="*/ 82151 w 838176"/>
              <a:gd name="connsiteY1" fmla="*/ 426225 h 1339740"/>
              <a:gd name="connsiteX2" fmla="*/ 132321 w 838176"/>
              <a:gd name="connsiteY2" fmla="*/ 142806 h 1339740"/>
              <a:gd name="connsiteX3" fmla="*/ 368592 w 838176"/>
              <a:gd name="connsiteY3" fmla="*/ 22 h 1339740"/>
              <a:gd name="connsiteX4" fmla="*/ 720416 w 838176"/>
              <a:gd name="connsiteY4" fmla="*/ 151834 h 1339740"/>
              <a:gd name="connsiteX5" fmla="*/ 838083 w 838176"/>
              <a:gd name="connsiteY5" fmla="*/ 944440 h 1339740"/>
              <a:gd name="connsiteX6" fmla="*/ 732921 w 838176"/>
              <a:gd name="connsiteY6" fmla="*/ 1232650 h 1339740"/>
              <a:gd name="connsiteX7" fmla="*/ 389782 w 838176"/>
              <a:gd name="connsiteY7" fmla="*/ 1336240 h 1339740"/>
              <a:gd name="connsiteX8" fmla="*/ 177610 w 838176"/>
              <a:gd name="connsiteY8" fmla="*/ 1122544 h 1339740"/>
              <a:gd name="connsiteX9" fmla="*/ 94653 w 838176"/>
              <a:gd name="connsiteY9" fmla="*/ 544668 h 1339740"/>
              <a:gd name="connsiteX10" fmla="*/ 9690 w 838176"/>
              <a:gd name="connsiteY10" fmla="*/ 561272 h 1339740"/>
              <a:gd name="connsiteX0" fmla="*/ 9690 w 838100"/>
              <a:gd name="connsiteY0" fmla="*/ 561272 h 1340228"/>
              <a:gd name="connsiteX1" fmla="*/ 82151 w 838100"/>
              <a:gd name="connsiteY1" fmla="*/ 426225 h 1340228"/>
              <a:gd name="connsiteX2" fmla="*/ 132321 w 838100"/>
              <a:gd name="connsiteY2" fmla="*/ 142806 h 1340228"/>
              <a:gd name="connsiteX3" fmla="*/ 368592 w 838100"/>
              <a:gd name="connsiteY3" fmla="*/ 22 h 1340228"/>
              <a:gd name="connsiteX4" fmla="*/ 720416 w 838100"/>
              <a:gd name="connsiteY4" fmla="*/ 151834 h 1340228"/>
              <a:gd name="connsiteX5" fmla="*/ 838083 w 838100"/>
              <a:gd name="connsiteY5" fmla="*/ 944440 h 1340228"/>
              <a:gd name="connsiteX6" fmla="*/ 714454 w 838100"/>
              <a:gd name="connsiteY6" fmla="*/ 1237481 h 1340228"/>
              <a:gd name="connsiteX7" fmla="*/ 389782 w 838100"/>
              <a:gd name="connsiteY7" fmla="*/ 1336240 h 1340228"/>
              <a:gd name="connsiteX8" fmla="*/ 177610 w 838100"/>
              <a:gd name="connsiteY8" fmla="*/ 1122544 h 1340228"/>
              <a:gd name="connsiteX9" fmla="*/ 94653 w 838100"/>
              <a:gd name="connsiteY9" fmla="*/ 544668 h 1340228"/>
              <a:gd name="connsiteX10" fmla="*/ 9690 w 838100"/>
              <a:gd name="connsiteY10" fmla="*/ 561272 h 1340228"/>
              <a:gd name="connsiteX0" fmla="*/ 9690 w 838100"/>
              <a:gd name="connsiteY0" fmla="*/ 561272 h 1340228"/>
              <a:gd name="connsiteX1" fmla="*/ 82151 w 838100"/>
              <a:gd name="connsiteY1" fmla="*/ 426225 h 1340228"/>
              <a:gd name="connsiteX2" fmla="*/ 132321 w 838100"/>
              <a:gd name="connsiteY2" fmla="*/ 142806 h 1340228"/>
              <a:gd name="connsiteX3" fmla="*/ 368592 w 838100"/>
              <a:gd name="connsiteY3" fmla="*/ 22 h 1340228"/>
              <a:gd name="connsiteX4" fmla="*/ 720416 w 838100"/>
              <a:gd name="connsiteY4" fmla="*/ 151834 h 1340228"/>
              <a:gd name="connsiteX5" fmla="*/ 838083 w 838100"/>
              <a:gd name="connsiteY5" fmla="*/ 944440 h 1340228"/>
              <a:gd name="connsiteX6" fmla="*/ 714454 w 838100"/>
              <a:gd name="connsiteY6" fmla="*/ 1237481 h 1340228"/>
              <a:gd name="connsiteX7" fmla="*/ 389782 w 838100"/>
              <a:gd name="connsiteY7" fmla="*/ 1336240 h 1340228"/>
              <a:gd name="connsiteX8" fmla="*/ 177610 w 838100"/>
              <a:gd name="connsiteY8" fmla="*/ 1122544 h 1340228"/>
              <a:gd name="connsiteX9" fmla="*/ 94653 w 838100"/>
              <a:gd name="connsiteY9" fmla="*/ 544668 h 1340228"/>
              <a:gd name="connsiteX10" fmla="*/ 9690 w 838100"/>
              <a:gd name="connsiteY10" fmla="*/ 561272 h 1340228"/>
              <a:gd name="connsiteX0" fmla="*/ 9690 w 838100"/>
              <a:gd name="connsiteY0" fmla="*/ 561272 h 1340228"/>
              <a:gd name="connsiteX1" fmla="*/ 82151 w 838100"/>
              <a:gd name="connsiteY1" fmla="*/ 426225 h 1340228"/>
              <a:gd name="connsiteX2" fmla="*/ 132321 w 838100"/>
              <a:gd name="connsiteY2" fmla="*/ 142806 h 1340228"/>
              <a:gd name="connsiteX3" fmla="*/ 368592 w 838100"/>
              <a:gd name="connsiteY3" fmla="*/ 22 h 1340228"/>
              <a:gd name="connsiteX4" fmla="*/ 720416 w 838100"/>
              <a:gd name="connsiteY4" fmla="*/ 151834 h 1340228"/>
              <a:gd name="connsiteX5" fmla="*/ 838083 w 838100"/>
              <a:gd name="connsiteY5" fmla="*/ 944440 h 1340228"/>
              <a:gd name="connsiteX6" fmla="*/ 714454 w 838100"/>
              <a:gd name="connsiteY6" fmla="*/ 1237481 h 1340228"/>
              <a:gd name="connsiteX7" fmla="*/ 389782 w 838100"/>
              <a:gd name="connsiteY7" fmla="*/ 1336240 h 1340228"/>
              <a:gd name="connsiteX8" fmla="*/ 177610 w 838100"/>
              <a:gd name="connsiteY8" fmla="*/ 1122544 h 1340228"/>
              <a:gd name="connsiteX9" fmla="*/ 94653 w 838100"/>
              <a:gd name="connsiteY9" fmla="*/ 544668 h 1340228"/>
              <a:gd name="connsiteX10" fmla="*/ 9690 w 838100"/>
              <a:gd name="connsiteY10" fmla="*/ 561272 h 1340228"/>
              <a:gd name="connsiteX0" fmla="*/ 9690 w 838100"/>
              <a:gd name="connsiteY0" fmla="*/ 561272 h 1340387"/>
              <a:gd name="connsiteX1" fmla="*/ 82151 w 838100"/>
              <a:gd name="connsiteY1" fmla="*/ 426225 h 1340387"/>
              <a:gd name="connsiteX2" fmla="*/ 132321 w 838100"/>
              <a:gd name="connsiteY2" fmla="*/ 142806 h 1340387"/>
              <a:gd name="connsiteX3" fmla="*/ 368592 w 838100"/>
              <a:gd name="connsiteY3" fmla="*/ 22 h 1340387"/>
              <a:gd name="connsiteX4" fmla="*/ 720416 w 838100"/>
              <a:gd name="connsiteY4" fmla="*/ 151834 h 1340387"/>
              <a:gd name="connsiteX5" fmla="*/ 838083 w 838100"/>
              <a:gd name="connsiteY5" fmla="*/ 944440 h 1340387"/>
              <a:gd name="connsiteX6" fmla="*/ 714454 w 838100"/>
              <a:gd name="connsiteY6" fmla="*/ 1237481 h 1340387"/>
              <a:gd name="connsiteX7" fmla="*/ 389782 w 838100"/>
              <a:gd name="connsiteY7" fmla="*/ 1336240 h 1340387"/>
              <a:gd name="connsiteX8" fmla="*/ 185174 w 838100"/>
              <a:gd name="connsiteY8" fmla="*/ 1119499 h 1340387"/>
              <a:gd name="connsiteX9" fmla="*/ 94653 w 838100"/>
              <a:gd name="connsiteY9" fmla="*/ 544668 h 1340387"/>
              <a:gd name="connsiteX10" fmla="*/ 9690 w 838100"/>
              <a:gd name="connsiteY10" fmla="*/ 561272 h 1340387"/>
              <a:gd name="connsiteX0" fmla="*/ 9690 w 838100"/>
              <a:gd name="connsiteY0" fmla="*/ 561272 h 1340387"/>
              <a:gd name="connsiteX1" fmla="*/ 82151 w 838100"/>
              <a:gd name="connsiteY1" fmla="*/ 426225 h 1340387"/>
              <a:gd name="connsiteX2" fmla="*/ 132321 w 838100"/>
              <a:gd name="connsiteY2" fmla="*/ 142806 h 1340387"/>
              <a:gd name="connsiteX3" fmla="*/ 368592 w 838100"/>
              <a:gd name="connsiteY3" fmla="*/ 22 h 1340387"/>
              <a:gd name="connsiteX4" fmla="*/ 720416 w 838100"/>
              <a:gd name="connsiteY4" fmla="*/ 151834 h 1340387"/>
              <a:gd name="connsiteX5" fmla="*/ 838083 w 838100"/>
              <a:gd name="connsiteY5" fmla="*/ 944440 h 1340387"/>
              <a:gd name="connsiteX6" fmla="*/ 714454 w 838100"/>
              <a:gd name="connsiteY6" fmla="*/ 1237481 h 1340387"/>
              <a:gd name="connsiteX7" fmla="*/ 389782 w 838100"/>
              <a:gd name="connsiteY7" fmla="*/ 1336240 h 1340387"/>
              <a:gd name="connsiteX8" fmla="*/ 185174 w 838100"/>
              <a:gd name="connsiteY8" fmla="*/ 1119499 h 1340387"/>
              <a:gd name="connsiteX9" fmla="*/ 94653 w 838100"/>
              <a:gd name="connsiteY9" fmla="*/ 544668 h 1340387"/>
              <a:gd name="connsiteX10" fmla="*/ 9690 w 838100"/>
              <a:gd name="connsiteY10" fmla="*/ 561272 h 1340387"/>
              <a:gd name="connsiteX0" fmla="*/ 9690 w 838100"/>
              <a:gd name="connsiteY0" fmla="*/ 561272 h 1340441"/>
              <a:gd name="connsiteX1" fmla="*/ 82151 w 838100"/>
              <a:gd name="connsiteY1" fmla="*/ 426225 h 1340441"/>
              <a:gd name="connsiteX2" fmla="*/ 132321 w 838100"/>
              <a:gd name="connsiteY2" fmla="*/ 142806 h 1340441"/>
              <a:gd name="connsiteX3" fmla="*/ 368592 w 838100"/>
              <a:gd name="connsiteY3" fmla="*/ 22 h 1340441"/>
              <a:gd name="connsiteX4" fmla="*/ 720416 w 838100"/>
              <a:gd name="connsiteY4" fmla="*/ 151834 h 1340441"/>
              <a:gd name="connsiteX5" fmla="*/ 838083 w 838100"/>
              <a:gd name="connsiteY5" fmla="*/ 944440 h 1340441"/>
              <a:gd name="connsiteX6" fmla="*/ 714454 w 838100"/>
              <a:gd name="connsiteY6" fmla="*/ 1237481 h 1340441"/>
              <a:gd name="connsiteX7" fmla="*/ 389782 w 838100"/>
              <a:gd name="connsiteY7" fmla="*/ 1336240 h 1340441"/>
              <a:gd name="connsiteX8" fmla="*/ 191405 w 838100"/>
              <a:gd name="connsiteY8" fmla="*/ 1118478 h 1340441"/>
              <a:gd name="connsiteX9" fmla="*/ 94653 w 838100"/>
              <a:gd name="connsiteY9" fmla="*/ 544668 h 1340441"/>
              <a:gd name="connsiteX10" fmla="*/ 9690 w 838100"/>
              <a:gd name="connsiteY10" fmla="*/ 561272 h 1340441"/>
              <a:gd name="connsiteX0" fmla="*/ 9690 w 838100"/>
              <a:gd name="connsiteY0" fmla="*/ 561272 h 1340441"/>
              <a:gd name="connsiteX1" fmla="*/ 82151 w 838100"/>
              <a:gd name="connsiteY1" fmla="*/ 426225 h 1340441"/>
              <a:gd name="connsiteX2" fmla="*/ 132321 w 838100"/>
              <a:gd name="connsiteY2" fmla="*/ 142806 h 1340441"/>
              <a:gd name="connsiteX3" fmla="*/ 368592 w 838100"/>
              <a:gd name="connsiteY3" fmla="*/ 22 h 1340441"/>
              <a:gd name="connsiteX4" fmla="*/ 720416 w 838100"/>
              <a:gd name="connsiteY4" fmla="*/ 151834 h 1340441"/>
              <a:gd name="connsiteX5" fmla="*/ 838083 w 838100"/>
              <a:gd name="connsiteY5" fmla="*/ 944440 h 1340441"/>
              <a:gd name="connsiteX6" fmla="*/ 714454 w 838100"/>
              <a:gd name="connsiteY6" fmla="*/ 1237481 h 1340441"/>
              <a:gd name="connsiteX7" fmla="*/ 389782 w 838100"/>
              <a:gd name="connsiteY7" fmla="*/ 1336240 h 1340441"/>
              <a:gd name="connsiteX8" fmla="*/ 191405 w 838100"/>
              <a:gd name="connsiteY8" fmla="*/ 1118478 h 1340441"/>
              <a:gd name="connsiteX9" fmla="*/ 99116 w 838100"/>
              <a:gd name="connsiteY9" fmla="*/ 554771 h 1340441"/>
              <a:gd name="connsiteX10" fmla="*/ 9690 w 838100"/>
              <a:gd name="connsiteY10" fmla="*/ 561272 h 1340441"/>
              <a:gd name="connsiteX0" fmla="*/ 9690 w 838100"/>
              <a:gd name="connsiteY0" fmla="*/ 561272 h 1340441"/>
              <a:gd name="connsiteX1" fmla="*/ 82151 w 838100"/>
              <a:gd name="connsiteY1" fmla="*/ 426225 h 1340441"/>
              <a:gd name="connsiteX2" fmla="*/ 132321 w 838100"/>
              <a:gd name="connsiteY2" fmla="*/ 142806 h 1340441"/>
              <a:gd name="connsiteX3" fmla="*/ 368592 w 838100"/>
              <a:gd name="connsiteY3" fmla="*/ 22 h 1340441"/>
              <a:gd name="connsiteX4" fmla="*/ 720416 w 838100"/>
              <a:gd name="connsiteY4" fmla="*/ 151834 h 1340441"/>
              <a:gd name="connsiteX5" fmla="*/ 838083 w 838100"/>
              <a:gd name="connsiteY5" fmla="*/ 944440 h 1340441"/>
              <a:gd name="connsiteX6" fmla="*/ 714454 w 838100"/>
              <a:gd name="connsiteY6" fmla="*/ 1237481 h 1340441"/>
              <a:gd name="connsiteX7" fmla="*/ 389782 w 838100"/>
              <a:gd name="connsiteY7" fmla="*/ 1336240 h 1340441"/>
              <a:gd name="connsiteX8" fmla="*/ 191405 w 838100"/>
              <a:gd name="connsiteY8" fmla="*/ 1118478 h 1340441"/>
              <a:gd name="connsiteX9" fmla="*/ 99116 w 838100"/>
              <a:gd name="connsiteY9" fmla="*/ 554771 h 1340441"/>
              <a:gd name="connsiteX10" fmla="*/ 9690 w 838100"/>
              <a:gd name="connsiteY10" fmla="*/ 561272 h 1340441"/>
              <a:gd name="connsiteX0" fmla="*/ 9264 w 837674"/>
              <a:gd name="connsiteY0" fmla="*/ 561273 h 1340442"/>
              <a:gd name="connsiteX1" fmla="*/ 85739 w 837674"/>
              <a:gd name="connsiteY1" fmla="*/ 432792 h 1340442"/>
              <a:gd name="connsiteX2" fmla="*/ 131895 w 837674"/>
              <a:gd name="connsiteY2" fmla="*/ 142807 h 1340442"/>
              <a:gd name="connsiteX3" fmla="*/ 368166 w 837674"/>
              <a:gd name="connsiteY3" fmla="*/ 23 h 1340442"/>
              <a:gd name="connsiteX4" fmla="*/ 719990 w 837674"/>
              <a:gd name="connsiteY4" fmla="*/ 151835 h 1340442"/>
              <a:gd name="connsiteX5" fmla="*/ 837657 w 837674"/>
              <a:gd name="connsiteY5" fmla="*/ 944441 h 1340442"/>
              <a:gd name="connsiteX6" fmla="*/ 714028 w 837674"/>
              <a:gd name="connsiteY6" fmla="*/ 1237482 h 1340442"/>
              <a:gd name="connsiteX7" fmla="*/ 389356 w 837674"/>
              <a:gd name="connsiteY7" fmla="*/ 1336241 h 1340442"/>
              <a:gd name="connsiteX8" fmla="*/ 190979 w 837674"/>
              <a:gd name="connsiteY8" fmla="*/ 1118479 h 1340442"/>
              <a:gd name="connsiteX9" fmla="*/ 98690 w 837674"/>
              <a:gd name="connsiteY9" fmla="*/ 554772 h 1340442"/>
              <a:gd name="connsiteX10" fmla="*/ 9264 w 837674"/>
              <a:gd name="connsiteY10" fmla="*/ 561273 h 1340442"/>
              <a:gd name="connsiteX0" fmla="*/ 9264 w 837674"/>
              <a:gd name="connsiteY0" fmla="*/ 561036 h 1340205"/>
              <a:gd name="connsiteX1" fmla="*/ 85739 w 837674"/>
              <a:gd name="connsiteY1" fmla="*/ 432555 h 1340205"/>
              <a:gd name="connsiteX2" fmla="*/ 131895 w 837674"/>
              <a:gd name="connsiteY2" fmla="*/ 142570 h 1340205"/>
              <a:gd name="connsiteX3" fmla="*/ 377737 w 837674"/>
              <a:gd name="connsiteY3" fmla="*/ 24 h 1340205"/>
              <a:gd name="connsiteX4" fmla="*/ 719990 w 837674"/>
              <a:gd name="connsiteY4" fmla="*/ 151598 h 1340205"/>
              <a:gd name="connsiteX5" fmla="*/ 837657 w 837674"/>
              <a:gd name="connsiteY5" fmla="*/ 944204 h 1340205"/>
              <a:gd name="connsiteX6" fmla="*/ 714028 w 837674"/>
              <a:gd name="connsiteY6" fmla="*/ 1237245 h 1340205"/>
              <a:gd name="connsiteX7" fmla="*/ 389356 w 837674"/>
              <a:gd name="connsiteY7" fmla="*/ 1336004 h 1340205"/>
              <a:gd name="connsiteX8" fmla="*/ 190979 w 837674"/>
              <a:gd name="connsiteY8" fmla="*/ 1118242 h 1340205"/>
              <a:gd name="connsiteX9" fmla="*/ 98690 w 837674"/>
              <a:gd name="connsiteY9" fmla="*/ 554535 h 1340205"/>
              <a:gd name="connsiteX10" fmla="*/ 9264 w 837674"/>
              <a:gd name="connsiteY10" fmla="*/ 561036 h 1340205"/>
              <a:gd name="connsiteX0" fmla="*/ 9264 w 837674"/>
              <a:gd name="connsiteY0" fmla="*/ 563179 h 1342348"/>
              <a:gd name="connsiteX1" fmla="*/ 85739 w 837674"/>
              <a:gd name="connsiteY1" fmla="*/ 434698 h 1342348"/>
              <a:gd name="connsiteX2" fmla="*/ 131895 w 837674"/>
              <a:gd name="connsiteY2" fmla="*/ 144713 h 1342348"/>
              <a:gd name="connsiteX3" fmla="*/ 377737 w 837674"/>
              <a:gd name="connsiteY3" fmla="*/ 2167 h 1342348"/>
              <a:gd name="connsiteX4" fmla="*/ 719990 w 837674"/>
              <a:gd name="connsiteY4" fmla="*/ 153741 h 1342348"/>
              <a:gd name="connsiteX5" fmla="*/ 837657 w 837674"/>
              <a:gd name="connsiteY5" fmla="*/ 946347 h 1342348"/>
              <a:gd name="connsiteX6" fmla="*/ 714028 w 837674"/>
              <a:gd name="connsiteY6" fmla="*/ 1239388 h 1342348"/>
              <a:gd name="connsiteX7" fmla="*/ 389356 w 837674"/>
              <a:gd name="connsiteY7" fmla="*/ 1338147 h 1342348"/>
              <a:gd name="connsiteX8" fmla="*/ 190979 w 837674"/>
              <a:gd name="connsiteY8" fmla="*/ 1120385 h 1342348"/>
              <a:gd name="connsiteX9" fmla="*/ 98690 w 837674"/>
              <a:gd name="connsiteY9" fmla="*/ 556678 h 1342348"/>
              <a:gd name="connsiteX10" fmla="*/ 9264 w 837674"/>
              <a:gd name="connsiteY10" fmla="*/ 563179 h 1342348"/>
              <a:gd name="connsiteX0" fmla="*/ 9264 w 837674"/>
              <a:gd name="connsiteY0" fmla="*/ 561106 h 1340275"/>
              <a:gd name="connsiteX1" fmla="*/ 85739 w 837674"/>
              <a:gd name="connsiteY1" fmla="*/ 432625 h 1340275"/>
              <a:gd name="connsiteX2" fmla="*/ 138784 w 837674"/>
              <a:gd name="connsiteY2" fmla="*/ 134289 h 1340275"/>
              <a:gd name="connsiteX3" fmla="*/ 377737 w 837674"/>
              <a:gd name="connsiteY3" fmla="*/ 94 h 1340275"/>
              <a:gd name="connsiteX4" fmla="*/ 719990 w 837674"/>
              <a:gd name="connsiteY4" fmla="*/ 151668 h 1340275"/>
              <a:gd name="connsiteX5" fmla="*/ 837657 w 837674"/>
              <a:gd name="connsiteY5" fmla="*/ 944274 h 1340275"/>
              <a:gd name="connsiteX6" fmla="*/ 714028 w 837674"/>
              <a:gd name="connsiteY6" fmla="*/ 1237315 h 1340275"/>
              <a:gd name="connsiteX7" fmla="*/ 389356 w 837674"/>
              <a:gd name="connsiteY7" fmla="*/ 1336074 h 1340275"/>
              <a:gd name="connsiteX8" fmla="*/ 190979 w 837674"/>
              <a:gd name="connsiteY8" fmla="*/ 1118312 h 1340275"/>
              <a:gd name="connsiteX9" fmla="*/ 98690 w 837674"/>
              <a:gd name="connsiteY9" fmla="*/ 554605 h 1340275"/>
              <a:gd name="connsiteX10" fmla="*/ 9264 w 837674"/>
              <a:gd name="connsiteY10" fmla="*/ 561106 h 1340275"/>
              <a:gd name="connsiteX0" fmla="*/ 9264 w 837674"/>
              <a:gd name="connsiteY0" fmla="*/ 561059 h 1340228"/>
              <a:gd name="connsiteX1" fmla="*/ 85739 w 837674"/>
              <a:gd name="connsiteY1" fmla="*/ 432578 h 1340228"/>
              <a:gd name="connsiteX2" fmla="*/ 142573 w 837674"/>
              <a:gd name="connsiteY2" fmla="*/ 139038 h 1340228"/>
              <a:gd name="connsiteX3" fmla="*/ 377737 w 837674"/>
              <a:gd name="connsiteY3" fmla="*/ 47 h 1340228"/>
              <a:gd name="connsiteX4" fmla="*/ 719990 w 837674"/>
              <a:gd name="connsiteY4" fmla="*/ 151621 h 1340228"/>
              <a:gd name="connsiteX5" fmla="*/ 837657 w 837674"/>
              <a:gd name="connsiteY5" fmla="*/ 944227 h 1340228"/>
              <a:gd name="connsiteX6" fmla="*/ 714028 w 837674"/>
              <a:gd name="connsiteY6" fmla="*/ 1237268 h 1340228"/>
              <a:gd name="connsiteX7" fmla="*/ 389356 w 837674"/>
              <a:gd name="connsiteY7" fmla="*/ 1336027 h 1340228"/>
              <a:gd name="connsiteX8" fmla="*/ 190979 w 837674"/>
              <a:gd name="connsiteY8" fmla="*/ 1118265 h 1340228"/>
              <a:gd name="connsiteX9" fmla="*/ 98690 w 837674"/>
              <a:gd name="connsiteY9" fmla="*/ 554558 h 1340228"/>
              <a:gd name="connsiteX10" fmla="*/ 9264 w 837674"/>
              <a:gd name="connsiteY10" fmla="*/ 561059 h 1340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37674" h="1340228">
                <a:moveTo>
                  <a:pt x="9264" y="561059"/>
                </a:moveTo>
                <a:cubicBezTo>
                  <a:pt x="-23312" y="593730"/>
                  <a:pt x="36711" y="472787"/>
                  <a:pt x="85739" y="432578"/>
                </a:cubicBezTo>
                <a:cubicBezTo>
                  <a:pt x="80658" y="362847"/>
                  <a:pt x="93907" y="211126"/>
                  <a:pt x="142573" y="139038"/>
                </a:cubicBezTo>
                <a:cubicBezTo>
                  <a:pt x="191239" y="66950"/>
                  <a:pt x="281501" y="-2050"/>
                  <a:pt x="377737" y="47"/>
                </a:cubicBezTo>
                <a:cubicBezTo>
                  <a:pt x="473973" y="2144"/>
                  <a:pt x="643337" y="-5742"/>
                  <a:pt x="719990" y="151621"/>
                </a:cubicBezTo>
                <a:cubicBezTo>
                  <a:pt x="796643" y="308984"/>
                  <a:pt x="838651" y="763286"/>
                  <a:pt x="837657" y="944227"/>
                </a:cubicBezTo>
                <a:cubicBezTo>
                  <a:pt x="836663" y="1125168"/>
                  <a:pt x="788745" y="1171968"/>
                  <a:pt x="714028" y="1237268"/>
                </a:cubicBezTo>
                <a:cubicBezTo>
                  <a:pt x="639311" y="1302568"/>
                  <a:pt x="476531" y="1355861"/>
                  <a:pt x="389356" y="1336027"/>
                </a:cubicBezTo>
                <a:cubicBezTo>
                  <a:pt x="302181" y="1316193"/>
                  <a:pt x="230371" y="1224871"/>
                  <a:pt x="190979" y="1118265"/>
                </a:cubicBezTo>
                <a:cubicBezTo>
                  <a:pt x="91511" y="819657"/>
                  <a:pt x="131486" y="610119"/>
                  <a:pt x="98690" y="554558"/>
                </a:cubicBezTo>
                <a:cubicBezTo>
                  <a:pt x="61556" y="528899"/>
                  <a:pt x="20789" y="549629"/>
                  <a:pt x="9264" y="561059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>
              <a:ln>
                <a:solidFill>
                  <a:srgbClr val="000000"/>
                </a:solidFill>
              </a:ln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502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D54527CA-B43C-995D-0997-BEE5B26C7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Look, it …… a plastic bag.</a:t>
            </a:r>
            <a:endParaRPr lang="ar-SA" dirty="0"/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xmlns="" id="{6586F736-1FAE-A2AC-6A08-DF641FDD6DD8}"/>
              </a:ext>
            </a:extLst>
          </p:cNvPr>
          <p:cNvSpPr/>
          <p:nvPr/>
        </p:nvSpPr>
        <p:spPr>
          <a:xfrm>
            <a:off x="1100565" y="2272311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(A)    </a:t>
            </a:r>
            <a:r>
              <a:rPr lang="en-US" sz="4400" b="1" dirty="0">
                <a:solidFill>
                  <a:schemeClr val="tx1"/>
                </a:solidFill>
              </a:rPr>
              <a:t>is</a:t>
            </a:r>
            <a:r>
              <a:rPr lang="en-US" sz="4400" b="1" dirty="0"/>
              <a:t>   </a:t>
            </a:r>
            <a:endParaRPr lang="ar-SA" sz="4400" b="1" dirty="0"/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xmlns="" id="{C8E4CC62-CB10-8DE8-19BF-0AB5861CEEBC}"/>
              </a:ext>
            </a:extLst>
          </p:cNvPr>
          <p:cNvSpPr/>
          <p:nvPr/>
        </p:nvSpPr>
        <p:spPr>
          <a:xfrm>
            <a:off x="6733889" y="2278243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(B)   </a:t>
            </a:r>
            <a:r>
              <a:rPr lang="en-US" sz="4400" b="1" dirty="0">
                <a:solidFill>
                  <a:schemeClr val="tx1"/>
                </a:solidFill>
              </a:rPr>
              <a:t>am</a:t>
            </a:r>
            <a:r>
              <a:rPr lang="en-US" sz="4400" b="1" dirty="0"/>
              <a:t>   </a:t>
            </a:r>
            <a:endParaRPr lang="ar-SA" sz="4400" b="1" dirty="0"/>
          </a:p>
        </p:txBody>
      </p:sp>
      <p:sp>
        <p:nvSpPr>
          <p:cNvPr id="6" name="مستطيل: زوايا مستديرة 5">
            <a:extLst>
              <a:ext uri="{FF2B5EF4-FFF2-40B4-BE49-F238E27FC236}">
                <a16:creationId xmlns:a16="http://schemas.microsoft.com/office/drawing/2014/main" xmlns="" id="{7A523ADD-DC85-2546-37AD-7486631A3F84}"/>
              </a:ext>
            </a:extLst>
          </p:cNvPr>
          <p:cNvSpPr/>
          <p:nvPr/>
        </p:nvSpPr>
        <p:spPr>
          <a:xfrm>
            <a:off x="1175396" y="4300965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(C)   </a:t>
            </a:r>
            <a:r>
              <a:rPr lang="en-US" sz="4400" b="1" dirty="0">
                <a:solidFill>
                  <a:schemeClr val="tx1"/>
                </a:solidFill>
              </a:rPr>
              <a:t>are</a:t>
            </a:r>
            <a:r>
              <a:rPr lang="en-US" sz="4400" b="1" dirty="0"/>
              <a:t> </a:t>
            </a:r>
            <a:endParaRPr lang="ar-SA" sz="4400" b="1" dirty="0"/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xmlns="" id="{32215CE6-FA60-ECC7-A68F-80DC2FF11B5F}"/>
              </a:ext>
            </a:extLst>
          </p:cNvPr>
          <p:cNvSpPr/>
          <p:nvPr/>
        </p:nvSpPr>
        <p:spPr>
          <a:xfrm>
            <a:off x="6792295" y="4300965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(D)    </a:t>
            </a:r>
            <a:r>
              <a:rPr lang="en-US" sz="4400" b="1" dirty="0">
                <a:solidFill>
                  <a:schemeClr val="tx1"/>
                </a:solidFill>
              </a:rPr>
              <a:t>a</a:t>
            </a:r>
            <a:r>
              <a:rPr lang="en-US" sz="4400" b="1" dirty="0"/>
              <a:t>  </a:t>
            </a:r>
            <a:endParaRPr lang="ar-SA" sz="4400" b="1" dirty="0"/>
          </a:p>
        </p:txBody>
      </p:sp>
      <p:pic>
        <p:nvPicPr>
          <p:cNvPr id="8" name="Google Shape;274;p34">
            <a:extLst>
              <a:ext uri="{FF2B5EF4-FFF2-40B4-BE49-F238E27FC236}">
                <a16:creationId xmlns:a16="http://schemas.microsoft.com/office/drawing/2014/main" xmlns="" id="{B05DB0EC-A90D-631D-C552-5E7929D4AB0E}"/>
              </a:ext>
            </a:extLst>
          </p:cNvPr>
          <p:cNvPicPr preferRelativeResize="0"/>
          <p:nvPr/>
        </p:nvPicPr>
        <p:blipFill rotWithShape="1">
          <a:blip r:embed="rId2">
            <a:alphaModFix/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 rot="5163737">
            <a:off x="1810172" y="-25826"/>
            <a:ext cx="2096685" cy="53854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65990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D54527CA-B43C-995D-0997-BEE5B26C7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Look, it’s …… snake.</a:t>
            </a:r>
            <a:endParaRPr lang="ar-SA" dirty="0"/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xmlns="" id="{6586F736-1FAE-A2AC-6A08-DF641FDD6DD8}"/>
              </a:ext>
            </a:extLst>
          </p:cNvPr>
          <p:cNvSpPr/>
          <p:nvPr/>
        </p:nvSpPr>
        <p:spPr>
          <a:xfrm>
            <a:off x="1100565" y="2272311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(A)    </a:t>
            </a:r>
            <a:r>
              <a:rPr lang="en-US" sz="4400" b="1" dirty="0">
                <a:solidFill>
                  <a:schemeClr val="tx1"/>
                </a:solidFill>
              </a:rPr>
              <a:t>is</a:t>
            </a:r>
            <a:r>
              <a:rPr lang="en-US" sz="4400" b="1" dirty="0"/>
              <a:t>   </a:t>
            </a:r>
            <a:endParaRPr lang="ar-SA" sz="4400" b="1" dirty="0"/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xmlns="" id="{C8E4CC62-CB10-8DE8-19BF-0AB5861CEEBC}"/>
              </a:ext>
            </a:extLst>
          </p:cNvPr>
          <p:cNvSpPr/>
          <p:nvPr/>
        </p:nvSpPr>
        <p:spPr>
          <a:xfrm>
            <a:off x="6733889" y="2278243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(B)   </a:t>
            </a:r>
            <a:r>
              <a:rPr lang="en-US" sz="4400" b="1" dirty="0">
                <a:solidFill>
                  <a:schemeClr val="tx1"/>
                </a:solidFill>
              </a:rPr>
              <a:t>an</a:t>
            </a:r>
            <a:r>
              <a:rPr lang="en-US" sz="4400" b="1" dirty="0"/>
              <a:t>   </a:t>
            </a:r>
            <a:endParaRPr lang="ar-SA" sz="4400" b="1" dirty="0"/>
          </a:p>
        </p:txBody>
      </p:sp>
      <p:sp>
        <p:nvSpPr>
          <p:cNvPr id="6" name="مستطيل: زوايا مستديرة 5">
            <a:extLst>
              <a:ext uri="{FF2B5EF4-FFF2-40B4-BE49-F238E27FC236}">
                <a16:creationId xmlns:a16="http://schemas.microsoft.com/office/drawing/2014/main" xmlns="" id="{7A523ADD-DC85-2546-37AD-7486631A3F84}"/>
              </a:ext>
            </a:extLst>
          </p:cNvPr>
          <p:cNvSpPr/>
          <p:nvPr/>
        </p:nvSpPr>
        <p:spPr>
          <a:xfrm>
            <a:off x="1175396" y="4300965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(C)   </a:t>
            </a:r>
            <a:r>
              <a:rPr lang="en-US" sz="4400" b="1" dirty="0">
                <a:solidFill>
                  <a:schemeClr val="tx1"/>
                </a:solidFill>
              </a:rPr>
              <a:t>are</a:t>
            </a:r>
            <a:r>
              <a:rPr lang="en-US" sz="4400" b="1" dirty="0"/>
              <a:t> </a:t>
            </a:r>
            <a:endParaRPr lang="ar-SA" sz="4400" b="1" dirty="0"/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xmlns="" id="{32215CE6-FA60-ECC7-A68F-80DC2FF11B5F}"/>
              </a:ext>
            </a:extLst>
          </p:cNvPr>
          <p:cNvSpPr/>
          <p:nvPr/>
        </p:nvSpPr>
        <p:spPr>
          <a:xfrm>
            <a:off x="6792295" y="4300965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(D)    </a:t>
            </a:r>
            <a:r>
              <a:rPr lang="en-US" sz="4400" b="1" dirty="0">
                <a:solidFill>
                  <a:schemeClr val="tx1"/>
                </a:solidFill>
              </a:rPr>
              <a:t>a</a:t>
            </a:r>
            <a:r>
              <a:rPr lang="en-US" sz="4400" b="1" dirty="0"/>
              <a:t>  </a:t>
            </a:r>
            <a:endParaRPr lang="ar-SA" sz="4400" b="1" dirty="0"/>
          </a:p>
        </p:txBody>
      </p:sp>
      <p:pic>
        <p:nvPicPr>
          <p:cNvPr id="8" name="Google Shape;274;p34">
            <a:extLst>
              <a:ext uri="{FF2B5EF4-FFF2-40B4-BE49-F238E27FC236}">
                <a16:creationId xmlns:a16="http://schemas.microsoft.com/office/drawing/2014/main" xmlns="" id="{B05DB0EC-A90D-631D-C552-5E7929D4AB0E}"/>
              </a:ext>
            </a:extLst>
          </p:cNvPr>
          <p:cNvPicPr preferRelativeResize="0"/>
          <p:nvPr/>
        </p:nvPicPr>
        <p:blipFill rotWithShape="1">
          <a:blip r:embed="rId2">
            <a:alphaModFix/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 rot="5163737">
            <a:off x="7399011" y="2186583"/>
            <a:ext cx="2096685" cy="53854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0654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D54527CA-B43C-995D-0997-BEE5B26C7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  love …… daffodils.</a:t>
            </a:r>
            <a:endParaRPr lang="ar-SA" dirty="0"/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xmlns="" id="{6586F736-1FAE-A2AC-6A08-DF641FDD6DD8}"/>
              </a:ext>
            </a:extLst>
          </p:cNvPr>
          <p:cNvSpPr/>
          <p:nvPr/>
        </p:nvSpPr>
        <p:spPr>
          <a:xfrm>
            <a:off x="1100565" y="2272311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(A)    </a:t>
            </a:r>
            <a:r>
              <a:rPr lang="en-US" sz="4400" b="1" dirty="0">
                <a:solidFill>
                  <a:schemeClr val="tx1"/>
                </a:solidFill>
              </a:rPr>
              <a:t>is</a:t>
            </a:r>
            <a:r>
              <a:rPr lang="en-US" sz="4400" b="1" dirty="0"/>
              <a:t>   </a:t>
            </a:r>
            <a:endParaRPr lang="ar-SA" sz="4400" b="1" dirty="0"/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xmlns="" id="{C8E4CC62-CB10-8DE8-19BF-0AB5861CEEBC}"/>
              </a:ext>
            </a:extLst>
          </p:cNvPr>
          <p:cNvSpPr/>
          <p:nvPr/>
        </p:nvSpPr>
        <p:spPr>
          <a:xfrm>
            <a:off x="6733889" y="2278243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(B)   </a:t>
            </a:r>
            <a:r>
              <a:rPr lang="en-US" sz="4400" b="1" dirty="0">
                <a:solidFill>
                  <a:schemeClr val="tx1"/>
                </a:solidFill>
              </a:rPr>
              <a:t>an</a:t>
            </a:r>
            <a:r>
              <a:rPr lang="en-US" sz="4400" b="1" dirty="0"/>
              <a:t>   </a:t>
            </a:r>
            <a:endParaRPr lang="ar-SA" sz="4400" b="1" dirty="0"/>
          </a:p>
        </p:txBody>
      </p:sp>
      <p:sp>
        <p:nvSpPr>
          <p:cNvPr id="6" name="مستطيل: زوايا مستديرة 5">
            <a:extLst>
              <a:ext uri="{FF2B5EF4-FFF2-40B4-BE49-F238E27FC236}">
                <a16:creationId xmlns:a16="http://schemas.microsoft.com/office/drawing/2014/main" xmlns="" id="{7A523ADD-DC85-2546-37AD-7486631A3F84}"/>
              </a:ext>
            </a:extLst>
          </p:cNvPr>
          <p:cNvSpPr/>
          <p:nvPr/>
        </p:nvSpPr>
        <p:spPr>
          <a:xfrm>
            <a:off x="1175396" y="4300965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(C)   </a:t>
            </a:r>
            <a:r>
              <a:rPr lang="en-US" sz="4400" b="1" dirty="0">
                <a:solidFill>
                  <a:schemeClr val="tx1"/>
                </a:solidFill>
              </a:rPr>
              <a:t>the</a:t>
            </a:r>
            <a:r>
              <a:rPr lang="en-US" sz="4400" b="1" dirty="0"/>
              <a:t> </a:t>
            </a:r>
            <a:endParaRPr lang="ar-SA" sz="4400" b="1" dirty="0"/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xmlns="" id="{32215CE6-FA60-ECC7-A68F-80DC2FF11B5F}"/>
              </a:ext>
            </a:extLst>
          </p:cNvPr>
          <p:cNvSpPr/>
          <p:nvPr/>
        </p:nvSpPr>
        <p:spPr>
          <a:xfrm>
            <a:off x="6792295" y="4300965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(D)    </a:t>
            </a:r>
            <a:r>
              <a:rPr lang="en-US" sz="4400" b="1" dirty="0">
                <a:solidFill>
                  <a:schemeClr val="tx1"/>
                </a:solidFill>
              </a:rPr>
              <a:t>a</a:t>
            </a:r>
            <a:r>
              <a:rPr lang="en-US" sz="4400" b="1" dirty="0"/>
              <a:t>  </a:t>
            </a:r>
            <a:endParaRPr lang="ar-SA" sz="4400" b="1" dirty="0"/>
          </a:p>
        </p:txBody>
      </p:sp>
      <p:pic>
        <p:nvPicPr>
          <p:cNvPr id="8" name="Google Shape;274;p34">
            <a:extLst>
              <a:ext uri="{FF2B5EF4-FFF2-40B4-BE49-F238E27FC236}">
                <a16:creationId xmlns:a16="http://schemas.microsoft.com/office/drawing/2014/main" xmlns="" id="{B05DB0EC-A90D-631D-C552-5E7929D4AB0E}"/>
              </a:ext>
            </a:extLst>
          </p:cNvPr>
          <p:cNvPicPr preferRelativeResize="0"/>
          <p:nvPr/>
        </p:nvPicPr>
        <p:blipFill rotWithShape="1">
          <a:blip r:embed="rId2">
            <a:alphaModFix/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 rot="5163737">
            <a:off x="1890707" y="2306551"/>
            <a:ext cx="2096685" cy="53854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47731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xmlns="" id="{83AF9C6E-31D5-480C-AE10-9BA3E4ED1A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3" descr="اندفاع تجريدي باللون الأزرق والقرنفلي">
            <a:extLst>
              <a:ext uri="{FF2B5EF4-FFF2-40B4-BE49-F238E27FC236}">
                <a16:creationId xmlns:a16="http://schemas.microsoft.com/office/drawing/2014/main" xmlns="" id="{3D3AEDE0-80FC-9E71-0226-1A848A41D44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/>
        </p:blipFill>
        <p:spPr>
          <a:xfrm>
            <a:off x="20" y="10"/>
            <a:ext cx="12191979" cy="6857989"/>
          </a:xfrm>
          <a:prstGeom prst="rect">
            <a:avLst/>
          </a:prstGeom>
        </p:spPr>
      </p:pic>
      <p:sp>
        <p:nvSpPr>
          <p:cNvPr id="17" name="Freeform: Shape 10">
            <a:extLst>
              <a:ext uri="{FF2B5EF4-FFF2-40B4-BE49-F238E27FC236}">
                <a16:creationId xmlns:a16="http://schemas.microsoft.com/office/drawing/2014/main" xmlns="" id="{ED1BE14B-C94E-4A1A-B076-39CCA23043C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492448" flipH="1" flipV="1">
            <a:off x="399987" y="694217"/>
            <a:ext cx="3909320" cy="5385644"/>
          </a:xfrm>
          <a:custGeom>
            <a:avLst/>
            <a:gdLst>
              <a:gd name="connsiteX0" fmla="*/ 6058 w 823258"/>
              <a:gd name="connsiteY0" fmla="*/ 673615 h 1272110"/>
              <a:gd name="connsiteX1" fmla="*/ 112452 w 823258"/>
              <a:gd name="connsiteY1" fmla="*/ 471685 h 1272110"/>
              <a:gd name="connsiteX2" fmla="*/ 94736 w 823258"/>
              <a:gd name="connsiteY2" fmla="*/ 159741 h 1272110"/>
              <a:gd name="connsiteX3" fmla="*/ 229419 w 823258"/>
              <a:gd name="connsiteY3" fmla="*/ 14485 h 1272110"/>
              <a:gd name="connsiteX4" fmla="*/ 580225 w 823258"/>
              <a:gd name="connsiteY4" fmla="*/ 3817 h 1272110"/>
              <a:gd name="connsiteX5" fmla="*/ 736149 w 823258"/>
              <a:gd name="connsiteY5" fmla="*/ 195174 h 1272110"/>
              <a:gd name="connsiteX6" fmla="*/ 823017 w 823258"/>
              <a:gd name="connsiteY6" fmla="*/ 912026 h 1272110"/>
              <a:gd name="connsiteX7" fmla="*/ 743293 w 823258"/>
              <a:gd name="connsiteY7" fmla="*/ 1196443 h 1272110"/>
              <a:gd name="connsiteX8" fmla="*/ 310858 w 823258"/>
              <a:gd name="connsiteY8" fmla="*/ 1251402 h 1272110"/>
              <a:gd name="connsiteX9" fmla="*/ 133693 w 823258"/>
              <a:gd name="connsiteY9" fmla="*/ 1020992 h 1272110"/>
              <a:gd name="connsiteX10" fmla="*/ 126549 w 823258"/>
              <a:gd name="connsiteY10" fmla="*/ 606369 h 1272110"/>
              <a:gd name="connsiteX11" fmla="*/ 6058 w 823258"/>
              <a:gd name="connsiteY11" fmla="*/ 673615 h 1272110"/>
              <a:gd name="connsiteX0" fmla="*/ 6097 w 846673"/>
              <a:gd name="connsiteY0" fmla="*/ 673624 h 1266490"/>
              <a:gd name="connsiteX1" fmla="*/ 112491 w 846673"/>
              <a:gd name="connsiteY1" fmla="*/ 471694 h 1266490"/>
              <a:gd name="connsiteX2" fmla="*/ 94775 w 846673"/>
              <a:gd name="connsiteY2" fmla="*/ 159750 h 1266490"/>
              <a:gd name="connsiteX3" fmla="*/ 229458 w 846673"/>
              <a:gd name="connsiteY3" fmla="*/ 14494 h 1266490"/>
              <a:gd name="connsiteX4" fmla="*/ 580264 w 846673"/>
              <a:gd name="connsiteY4" fmla="*/ 3826 h 1266490"/>
              <a:gd name="connsiteX5" fmla="*/ 736188 w 846673"/>
              <a:gd name="connsiteY5" fmla="*/ 195183 h 1266490"/>
              <a:gd name="connsiteX6" fmla="*/ 823056 w 846673"/>
              <a:gd name="connsiteY6" fmla="*/ 912035 h 1266490"/>
              <a:gd name="connsiteX7" fmla="*/ 795891 w 846673"/>
              <a:gd name="connsiteY7" fmla="*/ 1213658 h 1266490"/>
              <a:gd name="connsiteX8" fmla="*/ 310897 w 846673"/>
              <a:gd name="connsiteY8" fmla="*/ 1251411 h 1266490"/>
              <a:gd name="connsiteX9" fmla="*/ 133732 w 846673"/>
              <a:gd name="connsiteY9" fmla="*/ 1021001 h 1266490"/>
              <a:gd name="connsiteX10" fmla="*/ 126588 w 846673"/>
              <a:gd name="connsiteY10" fmla="*/ 606378 h 1266490"/>
              <a:gd name="connsiteX11" fmla="*/ 6097 w 846673"/>
              <a:gd name="connsiteY11" fmla="*/ 673624 h 1266490"/>
              <a:gd name="connsiteX0" fmla="*/ 6097 w 849914"/>
              <a:gd name="connsiteY0" fmla="*/ 673624 h 1273207"/>
              <a:gd name="connsiteX1" fmla="*/ 112491 w 849914"/>
              <a:gd name="connsiteY1" fmla="*/ 471694 h 1273207"/>
              <a:gd name="connsiteX2" fmla="*/ 94775 w 849914"/>
              <a:gd name="connsiteY2" fmla="*/ 159750 h 1273207"/>
              <a:gd name="connsiteX3" fmla="*/ 229458 w 849914"/>
              <a:gd name="connsiteY3" fmla="*/ 14494 h 1273207"/>
              <a:gd name="connsiteX4" fmla="*/ 580264 w 849914"/>
              <a:gd name="connsiteY4" fmla="*/ 3826 h 1273207"/>
              <a:gd name="connsiteX5" fmla="*/ 736188 w 849914"/>
              <a:gd name="connsiteY5" fmla="*/ 195183 h 1273207"/>
              <a:gd name="connsiteX6" fmla="*/ 823056 w 849914"/>
              <a:gd name="connsiteY6" fmla="*/ 912035 h 1273207"/>
              <a:gd name="connsiteX7" fmla="*/ 795891 w 849914"/>
              <a:gd name="connsiteY7" fmla="*/ 1213658 h 1273207"/>
              <a:gd name="connsiteX8" fmla="*/ 248636 w 849914"/>
              <a:gd name="connsiteY8" fmla="*/ 1257509 h 1273207"/>
              <a:gd name="connsiteX9" fmla="*/ 133732 w 849914"/>
              <a:gd name="connsiteY9" fmla="*/ 1021001 h 1273207"/>
              <a:gd name="connsiteX10" fmla="*/ 126588 w 849914"/>
              <a:gd name="connsiteY10" fmla="*/ 606378 h 1273207"/>
              <a:gd name="connsiteX11" fmla="*/ 6097 w 849914"/>
              <a:gd name="connsiteY11" fmla="*/ 673624 h 1273207"/>
              <a:gd name="connsiteX0" fmla="*/ 6097 w 857388"/>
              <a:gd name="connsiteY0" fmla="*/ 673624 h 1273231"/>
              <a:gd name="connsiteX1" fmla="*/ 112491 w 857388"/>
              <a:gd name="connsiteY1" fmla="*/ 471694 h 1273231"/>
              <a:gd name="connsiteX2" fmla="*/ 94775 w 857388"/>
              <a:gd name="connsiteY2" fmla="*/ 159750 h 1273231"/>
              <a:gd name="connsiteX3" fmla="*/ 229458 w 857388"/>
              <a:gd name="connsiteY3" fmla="*/ 14494 h 1273231"/>
              <a:gd name="connsiteX4" fmla="*/ 580264 w 857388"/>
              <a:gd name="connsiteY4" fmla="*/ 3826 h 1273231"/>
              <a:gd name="connsiteX5" fmla="*/ 736188 w 857388"/>
              <a:gd name="connsiteY5" fmla="*/ 195183 h 1273231"/>
              <a:gd name="connsiteX6" fmla="*/ 837750 w 857388"/>
              <a:gd name="connsiteY6" fmla="*/ 911367 h 1273231"/>
              <a:gd name="connsiteX7" fmla="*/ 795891 w 857388"/>
              <a:gd name="connsiteY7" fmla="*/ 1213658 h 1273231"/>
              <a:gd name="connsiteX8" fmla="*/ 248636 w 857388"/>
              <a:gd name="connsiteY8" fmla="*/ 1257509 h 1273231"/>
              <a:gd name="connsiteX9" fmla="*/ 133732 w 857388"/>
              <a:gd name="connsiteY9" fmla="*/ 1021001 h 1273231"/>
              <a:gd name="connsiteX10" fmla="*/ 126588 w 857388"/>
              <a:gd name="connsiteY10" fmla="*/ 606378 h 1273231"/>
              <a:gd name="connsiteX11" fmla="*/ 6097 w 857388"/>
              <a:gd name="connsiteY11" fmla="*/ 673624 h 1273231"/>
              <a:gd name="connsiteX0" fmla="*/ 6097 w 859776"/>
              <a:gd name="connsiteY0" fmla="*/ 673624 h 1273231"/>
              <a:gd name="connsiteX1" fmla="*/ 112491 w 859776"/>
              <a:gd name="connsiteY1" fmla="*/ 471694 h 1273231"/>
              <a:gd name="connsiteX2" fmla="*/ 94775 w 859776"/>
              <a:gd name="connsiteY2" fmla="*/ 159750 h 1273231"/>
              <a:gd name="connsiteX3" fmla="*/ 229458 w 859776"/>
              <a:gd name="connsiteY3" fmla="*/ 14494 h 1273231"/>
              <a:gd name="connsiteX4" fmla="*/ 580264 w 859776"/>
              <a:gd name="connsiteY4" fmla="*/ 3826 h 1273231"/>
              <a:gd name="connsiteX5" fmla="*/ 736188 w 859776"/>
              <a:gd name="connsiteY5" fmla="*/ 195183 h 1273231"/>
              <a:gd name="connsiteX6" fmla="*/ 837750 w 859776"/>
              <a:gd name="connsiteY6" fmla="*/ 911367 h 1273231"/>
              <a:gd name="connsiteX7" fmla="*/ 795891 w 859776"/>
              <a:gd name="connsiteY7" fmla="*/ 1213658 h 1273231"/>
              <a:gd name="connsiteX8" fmla="*/ 248636 w 859776"/>
              <a:gd name="connsiteY8" fmla="*/ 1257509 h 1273231"/>
              <a:gd name="connsiteX9" fmla="*/ 133732 w 859776"/>
              <a:gd name="connsiteY9" fmla="*/ 1021001 h 1273231"/>
              <a:gd name="connsiteX10" fmla="*/ 126588 w 859776"/>
              <a:gd name="connsiteY10" fmla="*/ 606378 h 1273231"/>
              <a:gd name="connsiteX11" fmla="*/ 6097 w 859776"/>
              <a:gd name="connsiteY11" fmla="*/ 673624 h 1273231"/>
              <a:gd name="connsiteX0" fmla="*/ 6097 w 863219"/>
              <a:gd name="connsiteY0" fmla="*/ 673624 h 1273231"/>
              <a:gd name="connsiteX1" fmla="*/ 112491 w 863219"/>
              <a:gd name="connsiteY1" fmla="*/ 471694 h 1273231"/>
              <a:gd name="connsiteX2" fmla="*/ 94775 w 863219"/>
              <a:gd name="connsiteY2" fmla="*/ 159750 h 1273231"/>
              <a:gd name="connsiteX3" fmla="*/ 229458 w 863219"/>
              <a:gd name="connsiteY3" fmla="*/ 14494 h 1273231"/>
              <a:gd name="connsiteX4" fmla="*/ 580264 w 863219"/>
              <a:gd name="connsiteY4" fmla="*/ 3826 h 1273231"/>
              <a:gd name="connsiteX5" fmla="*/ 736188 w 863219"/>
              <a:gd name="connsiteY5" fmla="*/ 195183 h 1273231"/>
              <a:gd name="connsiteX6" fmla="*/ 837750 w 863219"/>
              <a:gd name="connsiteY6" fmla="*/ 911367 h 1273231"/>
              <a:gd name="connsiteX7" fmla="*/ 795891 w 863219"/>
              <a:gd name="connsiteY7" fmla="*/ 1213658 h 1273231"/>
              <a:gd name="connsiteX8" fmla="*/ 248636 w 863219"/>
              <a:gd name="connsiteY8" fmla="*/ 1257509 h 1273231"/>
              <a:gd name="connsiteX9" fmla="*/ 133732 w 863219"/>
              <a:gd name="connsiteY9" fmla="*/ 1021001 h 1273231"/>
              <a:gd name="connsiteX10" fmla="*/ 126588 w 863219"/>
              <a:gd name="connsiteY10" fmla="*/ 606378 h 1273231"/>
              <a:gd name="connsiteX11" fmla="*/ 6097 w 863219"/>
              <a:gd name="connsiteY11" fmla="*/ 673624 h 1273231"/>
              <a:gd name="connsiteX0" fmla="*/ 6097 w 865261"/>
              <a:gd name="connsiteY0" fmla="*/ 673624 h 1271255"/>
              <a:gd name="connsiteX1" fmla="*/ 112491 w 865261"/>
              <a:gd name="connsiteY1" fmla="*/ 471694 h 1271255"/>
              <a:gd name="connsiteX2" fmla="*/ 94775 w 865261"/>
              <a:gd name="connsiteY2" fmla="*/ 159750 h 1271255"/>
              <a:gd name="connsiteX3" fmla="*/ 229458 w 865261"/>
              <a:gd name="connsiteY3" fmla="*/ 14494 h 1271255"/>
              <a:gd name="connsiteX4" fmla="*/ 580264 w 865261"/>
              <a:gd name="connsiteY4" fmla="*/ 3826 h 1271255"/>
              <a:gd name="connsiteX5" fmla="*/ 736188 w 865261"/>
              <a:gd name="connsiteY5" fmla="*/ 195183 h 1271255"/>
              <a:gd name="connsiteX6" fmla="*/ 841141 w 865261"/>
              <a:gd name="connsiteY6" fmla="*/ 970003 h 1271255"/>
              <a:gd name="connsiteX7" fmla="*/ 795891 w 865261"/>
              <a:gd name="connsiteY7" fmla="*/ 1213658 h 1271255"/>
              <a:gd name="connsiteX8" fmla="*/ 248636 w 865261"/>
              <a:gd name="connsiteY8" fmla="*/ 1257509 h 1271255"/>
              <a:gd name="connsiteX9" fmla="*/ 133732 w 865261"/>
              <a:gd name="connsiteY9" fmla="*/ 1021001 h 1271255"/>
              <a:gd name="connsiteX10" fmla="*/ 126588 w 865261"/>
              <a:gd name="connsiteY10" fmla="*/ 606378 h 1271255"/>
              <a:gd name="connsiteX11" fmla="*/ 6097 w 865261"/>
              <a:gd name="connsiteY11" fmla="*/ 673624 h 1271255"/>
              <a:gd name="connsiteX0" fmla="*/ 6097 w 860021"/>
              <a:gd name="connsiteY0" fmla="*/ 673624 h 1279428"/>
              <a:gd name="connsiteX1" fmla="*/ 112491 w 860021"/>
              <a:gd name="connsiteY1" fmla="*/ 471694 h 1279428"/>
              <a:gd name="connsiteX2" fmla="*/ 94775 w 860021"/>
              <a:gd name="connsiteY2" fmla="*/ 159750 h 1279428"/>
              <a:gd name="connsiteX3" fmla="*/ 229458 w 860021"/>
              <a:gd name="connsiteY3" fmla="*/ 14494 h 1279428"/>
              <a:gd name="connsiteX4" fmla="*/ 580264 w 860021"/>
              <a:gd name="connsiteY4" fmla="*/ 3826 h 1279428"/>
              <a:gd name="connsiteX5" fmla="*/ 736188 w 860021"/>
              <a:gd name="connsiteY5" fmla="*/ 195183 h 1279428"/>
              <a:gd name="connsiteX6" fmla="*/ 841141 w 860021"/>
              <a:gd name="connsiteY6" fmla="*/ 970003 h 1279428"/>
              <a:gd name="connsiteX7" fmla="*/ 797210 w 860021"/>
              <a:gd name="connsiteY7" fmla="*/ 1236461 h 1279428"/>
              <a:gd name="connsiteX8" fmla="*/ 248636 w 860021"/>
              <a:gd name="connsiteY8" fmla="*/ 1257509 h 1279428"/>
              <a:gd name="connsiteX9" fmla="*/ 133732 w 860021"/>
              <a:gd name="connsiteY9" fmla="*/ 1021001 h 1279428"/>
              <a:gd name="connsiteX10" fmla="*/ 126588 w 860021"/>
              <a:gd name="connsiteY10" fmla="*/ 606378 h 1279428"/>
              <a:gd name="connsiteX11" fmla="*/ 6097 w 860021"/>
              <a:gd name="connsiteY11" fmla="*/ 673624 h 1279428"/>
              <a:gd name="connsiteX0" fmla="*/ 6097 w 860380"/>
              <a:gd name="connsiteY0" fmla="*/ 679490 h 1285294"/>
              <a:gd name="connsiteX1" fmla="*/ 112491 w 860380"/>
              <a:gd name="connsiteY1" fmla="*/ 477560 h 1285294"/>
              <a:gd name="connsiteX2" fmla="*/ 94775 w 860380"/>
              <a:gd name="connsiteY2" fmla="*/ 165616 h 1285294"/>
              <a:gd name="connsiteX3" fmla="*/ 229458 w 860380"/>
              <a:gd name="connsiteY3" fmla="*/ 20360 h 1285294"/>
              <a:gd name="connsiteX4" fmla="*/ 580264 w 860380"/>
              <a:gd name="connsiteY4" fmla="*/ 9692 h 1285294"/>
              <a:gd name="connsiteX5" fmla="*/ 730442 w 860380"/>
              <a:gd name="connsiteY5" fmla="*/ 165383 h 1285294"/>
              <a:gd name="connsiteX6" fmla="*/ 841141 w 860380"/>
              <a:gd name="connsiteY6" fmla="*/ 975869 h 1285294"/>
              <a:gd name="connsiteX7" fmla="*/ 797210 w 860380"/>
              <a:gd name="connsiteY7" fmla="*/ 1242327 h 1285294"/>
              <a:gd name="connsiteX8" fmla="*/ 248636 w 860380"/>
              <a:gd name="connsiteY8" fmla="*/ 1263375 h 1285294"/>
              <a:gd name="connsiteX9" fmla="*/ 133732 w 860380"/>
              <a:gd name="connsiteY9" fmla="*/ 1026867 h 1285294"/>
              <a:gd name="connsiteX10" fmla="*/ 126588 w 860380"/>
              <a:gd name="connsiteY10" fmla="*/ 612244 h 1285294"/>
              <a:gd name="connsiteX11" fmla="*/ 6097 w 860380"/>
              <a:gd name="connsiteY11" fmla="*/ 679490 h 1285294"/>
              <a:gd name="connsiteX0" fmla="*/ 6097 w 881639"/>
              <a:gd name="connsiteY0" fmla="*/ 679490 h 1286194"/>
              <a:gd name="connsiteX1" fmla="*/ 112491 w 881639"/>
              <a:gd name="connsiteY1" fmla="*/ 477560 h 1286194"/>
              <a:gd name="connsiteX2" fmla="*/ 94775 w 881639"/>
              <a:gd name="connsiteY2" fmla="*/ 165616 h 1286194"/>
              <a:gd name="connsiteX3" fmla="*/ 229458 w 881639"/>
              <a:gd name="connsiteY3" fmla="*/ 20360 h 1286194"/>
              <a:gd name="connsiteX4" fmla="*/ 580264 w 881639"/>
              <a:gd name="connsiteY4" fmla="*/ 9692 h 1286194"/>
              <a:gd name="connsiteX5" fmla="*/ 730442 w 881639"/>
              <a:gd name="connsiteY5" fmla="*/ 165383 h 1286194"/>
              <a:gd name="connsiteX6" fmla="*/ 873260 w 881639"/>
              <a:gd name="connsiteY6" fmla="*/ 958078 h 1286194"/>
              <a:gd name="connsiteX7" fmla="*/ 797210 w 881639"/>
              <a:gd name="connsiteY7" fmla="*/ 1242327 h 1286194"/>
              <a:gd name="connsiteX8" fmla="*/ 248636 w 881639"/>
              <a:gd name="connsiteY8" fmla="*/ 1263375 h 1286194"/>
              <a:gd name="connsiteX9" fmla="*/ 133732 w 881639"/>
              <a:gd name="connsiteY9" fmla="*/ 1026867 h 1286194"/>
              <a:gd name="connsiteX10" fmla="*/ 126588 w 881639"/>
              <a:gd name="connsiteY10" fmla="*/ 612244 h 1286194"/>
              <a:gd name="connsiteX11" fmla="*/ 6097 w 881639"/>
              <a:gd name="connsiteY11" fmla="*/ 679490 h 1286194"/>
              <a:gd name="connsiteX0" fmla="*/ 6216 w 881758"/>
              <a:gd name="connsiteY0" fmla="*/ 679490 h 1286194"/>
              <a:gd name="connsiteX1" fmla="*/ 110067 w 881758"/>
              <a:gd name="connsiteY1" fmla="*/ 369894 h 1286194"/>
              <a:gd name="connsiteX2" fmla="*/ 94894 w 881758"/>
              <a:gd name="connsiteY2" fmla="*/ 165616 h 1286194"/>
              <a:gd name="connsiteX3" fmla="*/ 229577 w 881758"/>
              <a:gd name="connsiteY3" fmla="*/ 20360 h 1286194"/>
              <a:gd name="connsiteX4" fmla="*/ 580383 w 881758"/>
              <a:gd name="connsiteY4" fmla="*/ 9692 h 1286194"/>
              <a:gd name="connsiteX5" fmla="*/ 730561 w 881758"/>
              <a:gd name="connsiteY5" fmla="*/ 165383 h 1286194"/>
              <a:gd name="connsiteX6" fmla="*/ 873379 w 881758"/>
              <a:gd name="connsiteY6" fmla="*/ 958078 h 1286194"/>
              <a:gd name="connsiteX7" fmla="*/ 797329 w 881758"/>
              <a:gd name="connsiteY7" fmla="*/ 1242327 h 1286194"/>
              <a:gd name="connsiteX8" fmla="*/ 248755 w 881758"/>
              <a:gd name="connsiteY8" fmla="*/ 1263375 h 1286194"/>
              <a:gd name="connsiteX9" fmla="*/ 133851 w 881758"/>
              <a:gd name="connsiteY9" fmla="*/ 1026867 h 1286194"/>
              <a:gd name="connsiteX10" fmla="*/ 126707 w 881758"/>
              <a:gd name="connsiteY10" fmla="*/ 612244 h 1286194"/>
              <a:gd name="connsiteX11" fmla="*/ 6216 w 881758"/>
              <a:gd name="connsiteY11" fmla="*/ 679490 h 1286194"/>
              <a:gd name="connsiteX0" fmla="*/ 6216 w 881758"/>
              <a:gd name="connsiteY0" fmla="*/ 679490 h 1286194"/>
              <a:gd name="connsiteX1" fmla="*/ 110067 w 881758"/>
              <a:gd name="connsiteY1" fmla="*/ 369894 h 1286194"/>
              <a:gd name="connsiteX2" fmla="*/ 94894 w 881758"/>
              <a:gd name="connsiteY2" fmla="*/ 165616 h 1286194"/>
              <a:gd name="connsiteX3" fmla="*/ 229577 w 881758"/>
              <a:gd name="connsiteY3" fmla="*/ 20360 h 1286194"/>
              <a:gd name="connsiteX4" fmla="*/ 580383 w 881758"/>
              <a:gd name="connsiteY4" fmla="*/ 9692 h 1286194"/>
              <a:gd name="connsiteX5" fmla="*/ 730561 w 881758"/>
              <a:gd name="connsiteY5" fmla="*/ 165383 h 1286194"/>
              <a:gd name="connsiteX6" fmla="*/ 873379 w 881758"/>
              <a:gd name="connsiteY6" fmla="*/ 958078 h 1286194"/>
              <a:gd name="connsiteX7" fmla="*/ 797329 w 881758"/>
              <a:gd name="connsiteY7" fmla="*/ 1242327 h 1286194"/>
              <a:gd name="connsiteX8" fmla="*/ 248755 w 881758"/>
              <a:gd name="connsiteY8" fmla="*/ 1263375 h 1286194"/>
              <a:gd name="connsiteX9" fmla="*/ 133851 w 881758"/>
              <a:gd name="connsiteY9" fmla="*/ 1026867 h 1286194"/>
              <a:gd name="connsiteX10" fmla="*/ 138858 w 881758"/>
              <a:gd name="connsiteY10" fmla="*/ 503910 h 1286194"/>
              <a:gd name="connsiteX11" fmla="*/ 6216 w 881758"/>
              <a:gd name="connsiteY11" fmla="*/ 679490 h 1286194"/>
              <a:gd name="connsiteX0" fmla="*/ 6961 w 868563"/>
              <a:gd name="connsiteY0" fmla="*/ 538413 h 1286194"/>
              <a:gd name="connsiteX1" fmla="*/ 96872 w 868563"/>
              <a:gd name="connsiteY1" fmla="*/ 369894 h 1286194"/>
              <a:gd name="connsiteX2" fmla="*/ 81699 w 868563"/>
              <a:gd name="connsiteY2" fmla="*/ 165616 h 1286194"/>
              <a:gd name="connsiteX3" fmla="*/ 216382 w 868563"/>
              <a:gd name="connsiteY3" fmla="*/ 20360 h 1286194"/>
              <a:gd name="connsiteX4" fmla="*/ 567188 w 868563"/>
              <a:gd name="connsiteY4" fmla="*/ 9692 h 1286194"/>
              <a:gd name="connsiteX5" fmla="*/ 717366 w 868563"/>
              <a:gd name="connsiteY5" fmla="*/ 165383 h 1286194"/>
              <a:gd name="connsiteX6" fmla="*/ 860184 w 868563"/>
              <a:gd name="connsiteY6" fmla="*/ 958078 h 1286194"/>
              <a:gd name="connsiteX7" fmla="*/ 784134 w 868563"/>
              <a:gd name="connsiteY7" fmla="*/ 1242327 h 1286194"/>
              <a:gd name="connsiteX8" fmla="*/ 235560 w 868563"/>
              <a:gd name="connsiteY8" fmla="*/ 1263375 h 1286194"/>
              <a:gd name="connsiteX9" fmla="*/ 120656 w 868563"/>
              <a:gd name="connsiteY9" fmla="*/ 1026867 h 1286194"/>
              <a:gd name="connsiteX10" fmla="*/ 125663 w 868563"/>
              <a:gd name="connsiteY10" fmla="*/ 503910 h 1286194"/>
              <a:gd name="connsiteX11" fmla="*/ 6961 w 868563"/>
              <a:gd name="connsiteY11" fmla="*/ 538413 h 1286194"/>
              <a:gd name="connsiteX0" fmla="*/ 6961 w 867791"/>
              <a:gd name="connsiteY0" fmla="*/ 538413 h 1312892"/>
              <a:gd name="connsiteX1" fmla="*/ 96872 w 867791"/>
              <a:gd name="connsiteY1" fmla="*/ 369894 h 1312892"/>
              <a:gd name="connsiteX2" fmla="*/ 81699 w 867791"/>
              <a:gd name="connsiteY2" fmla="*/ 165616 h 1312892"/>
              <a:gd name="connsiteX3" fmla="*/ 216382 w 867791"/>
              <a:gd name="connsiteY3" fmla="*/ 20360 h 1312892"/>
              <a:gd name="connsiteX4" fmla="*/ 567188 w 867791"/>
              <a:gd name="connsiteY4" fmla="*/ 9692 h 1312892"/>
              <a:gd name="connsiteX5" fmla="*/ 717366 w 867791"/>
              <a:gd name="connsiteY5" fmla="*/ 165383 h 1312892"/>
              <a:gd name="connsiteX6" fmla="*/ 860184 w 867791"/>
              <a:gd name="connsiteY6" fmla="*/ 958078 h 1312892"/>
              <a:gd name="connsiteX7" fmla="*/ 784134 w 867791"/>
              <a:gd name="connsiteY7" fmla="*/ 1242327 h 1312892"/>
              <a:gd name="connsiteX8" fmla="*/ 256000 w 867791"/>
              <a:gd name="connsiteY8" fmla="*/ 1298372 h 1312892"/>
              <a:gd name="connsiteX9" fmla="*/ 120656 w 867791"/>
              <a:gd name="connsiteY9" fmla="*/ 1026867 h 1312892"/>
              <a:gd name="connsiteX10" fmla="*/ 125663 w 867791"/>
              <a:gd name="connsiteY10" fmla="*/ 503910 h 1312892"/>
              <a:gd name="connsiteX11" fmla="*/ 6961 w 867791"/>
              <a:gd name="connsiteY11" fmla="*/ 538413 h 1312892"/>
              <a:gd name="connsiteX0" fmla="*/ 6961 w 867791"/>
              <a:gd name="connsiteY0" fmla="*/ 538413 h 1313923"/>
              <a:gd name="connsiteX1" fmla="*/ 96872 w 867791"/>
              <a:gd name="connsiteY1" fmla="*/ 369894 h 1313923"/>
              <a:gd name="connsiteX2" fmla="*/ 81699 w 867791"/>
              <a:gd name="connsiteY2" fmla="*/ 165616 h 1313923"/>
              <a:gd name="connsiteX3" fmla="*/ 216382 w 867791"/>
              <a:gd name="connsiteY3" fmla="*/ 20360 h 1313923"/>
              <a:gd name="connsiteX4" fmla="*/ 567188 w 867791"/>
              <a:gd name="connsiteY4" fmla="*/ 9692 h 1313923"/>
              <a:gd name="connsiteX5" fmla="*/ 717366 w 867791"/>
              <a:gd name="connsiteY5" fmla="*/ 165383 h 1313923"/>
              <a:gd name="connsiteX6" fmla="*/ 860184 w 867791"/>
              <a:gd name="connsiteY6" fmla="*/ 958078 h 1313923"/>
              <a:gd name="connsiteX7" fmla="*/ 784134 w 867791"/>
              <a:gd name="connsiteY7" fmla="*/ 1242327 h 1313923"/>
              <a:gd name="connsiteX8" fmla="*/ 256000 w 867791"/>
              <a:gd name="connsiteY8" fmla="*/ 1298372 h 1313923"/>
              <a:gd name="connsiteX9" fmla="*/ 145617 w 867791"/>
              <a:gd name="connsiteY9" fmla="*/ 1012668 h 1313923"/>
              <a:gd name="connsiteX10" fmla="*/ 125663 w 867791"/>
              <a:gd name="connsiteY10" fmla="*/ 503910 h 1313923"/>
              <a:gd name="connsiteX11" fmla="*/ 6961 w 867791"/>
              <a:gd name="connsiteY11" fmla="*/ 538413 h 1313923"/>
              <a:gd name="connsiteX0" fmla="*/ 6961 w 867791"/>
              <a:gd name="connsiteY0" fmla="*/ 538413 h 1310173"/>
              <a:gd name="connsiteX1" fmla="*/ 96872 w 867791"/>
              <a:gd name="connsiteY1" fmla="*/ 369894 h 1310173"/>
              <a:gd name="connsiteX2" fmla="*/ 81699 w 867791"/>
              <a:gd name="connsiteY2" fmla="*/ 165616 h 1310173"/>
              <a:gd name="connsiteX3" fmla="*/ 216382 w 867791"/>
              <a:gd name="connsiteY3" fmla="*/ 20360 h 1310173"/>
              <a:gd name="connsiteX4" fmla="*/ 567188 w 867791"/>
              <a:gd name="connsiteY4" fmla="*/ 9692 h 1310173"/>
              <a:gd name="connsiteX5" fmla="*/ 717366 w 867791"/>
              <a:gd name="connsiteY5" fmla="*/ 165383 h 1310173"/>
              <a:gd name="connsiteX6" fmla="*/ 860184 w 867791"/>
              <a:gd name="connsiteY6" fmla="*/ 958078 h 1310173"/>
              <a:gd name="connsiteX7" fmla="*/ 784134 w 867791"/>
              <a:gd name="connsiteY7" fmla="*/ 1242327 h 1310173"/>
              <a:gd name="connsiteX8" fmla="*/ 256000 w 867791"/>
              <a:gd name="connsiteY8" fmla="*/ 1298372 h 1310173"/>
              <a:gd name="connsiteX9" fmla="*/ 155978 w 867791"/>
              <a:gd name="connsiteY9" fmla="*/ 1064454 h 1310173"/>
              <a:gd name="connsiteX10" fmla="*/ 125663 w 867791"/>
              <a:gd name="connsiteY10" fmla="*/ 503910 h 1310173"/>
              <a:gd name="connsiteX11" fmla="*/ 6961 w 867791"/>
              <a:gd name="connsiteY11" fmla="*/ 538413 h 1310173"/>
              <a:gd name="connsiteX0" fmla="*/ 6961 w 867791"/>
              <a:gd name="connsiteY0" fmla="*/ 538413 h 1309445"/>
              <a:gd name="connsiteX1" fmla="*/ 96872 w 867791"/>
              <a:gd name="connsiteY1" fmla="*/ 369894 h 1309445"/>
              <a:gd name="connsiteX2" fmla="*/ 81699 w 867791"/>
              <a:gd name="connsiteY2" fmla="*/ 165616 h 1309445"/>
              <a:gd name="connsiteX3" fmla="*/ 216382 w 867791"/>
              <a:gd name="connsiteY3" fmla="*/ 20360 h 1309445"/>
              <a:gd name="connsiteX4" fmla="*/ 567188 w 867791"/>
              <a:gd name="connsiteY4" fmla="*/ 9692 h 1309445"/>
              <a:gd name="connsiteX5" fmla="*/ 717366 w 867791"/>
              <a:gd name="connsiteY5" fmla="*/ 165383 h 1309445"/>
              <a:gd name="connsiteX6" fmla="*/ 860184 w 867791"/>
              <a:gd name="connsiteY6" fmla="*/ 958078 h 1309445"/>
              <a:gd name="connsiteX7" fmla="*/ 784134 w 867791"/>
              <a:gd name="connsiteY7" fmla="*/ 1242327 h 1309445"/>
              <a:gd name="connsiteX8" fmla="*/ 256000 w 867791"/>
              <a:gd name="connsiteY8" fmla="*/ 1298372 h 1309445"/>
              <a:gd name="connsiteX9" fmla="*/ 149196 w 867791"/>
              <a:gd name="connsiteY9" fmla="*/ 1074561 h 1309445"/>
              <a:gd name="connsiteX10" fmla="*/ 125663 w 867791"/>
              <a:gd name="connsiteY10" fmla="*/ 503910 h 1309445"/>
              <a:gd name="connsiteX11" fmla="*/ 6961 w 867791"/>
              <a:gd name="connsiteY11" fmla="*/ 538413 h 1309445"/>
              <a:gd name="connsiteX0" fmla="*/ 6961 w 867791"/>
              <a:gd name="connsiteY0" fmla="*/ 538413 h 1309445"/>
              <a:gd name="connsiteX1" fmla="*/ 96872 w 867791"/>
              <a:gd name="connsiteY1" fmla="*/ 369894 h 1309445"/>
              <a:gd name="connsiteX2" fmla="*/ 81699 w 867791"/>
              <a:gd name="connsiteY2" fmla="*/ 165616 h 1309445"/>
              <a:gd name="connsiteX3" fmla="*/ 216382 w 867791"/>
              <a:gd name="connsiteY3" fmla="*/ 20360 h 1309445"/>
              <a:gd name="connsiteX4" fmla="*/ 567188 w 867791"/>
              <a:gd name="connsiteY4" fmla="*/ 9692 h 1309445"/>
              <a:gd name="connsiteX5" fmla="*/ 717366 w 867791"/>
              <a:gd name="connsiteY5" fmla="*/ 165383 h 1309445"/>
              <a:gd name="connsiteX6" fmla="*/ 860184 w 867791"/>
              <a:gd name="connsiteY6" fmla="*/ 958078 h 1309445"/>
              <a:gd name="connsiteX7" fmla="*/ 784134 w 867791"/>
              <a:gd name="connsiteY7" fmla="*/ 1242327 h 1309445"/>
              <a:gd name="connsiteX8" fmla="*/ 256000 w 867791"/>
              <a:gd name="connsiteY8" fmla="*/ 1298372 h 1309445"/>
              <a:gd name="connsiteX9" fmla="*/ 149196 w 867791"/>
              <a:gd name="connsiteY9" fmla="*/ 1074561 h 1309445"/>
              <a:gd name="connsiteX10" fmla="*/ 125663 w 867791"/>
              <a:gd name="connsiteY10" fmla="*/ 503910 h 1309445"/>
              <a:gd name="connsiteX11" fmla="*/ 6961 w 867791"/>
              <a:gd name="connsiteY11" fmla="*/ 538413 h 1309445"/>
              <a:gd name="connsiteX0" fmla="*/ 6961 w 867791"/>
              <a:gd name="connsiteY0" fmla="*/ 538413 h 1309445"/>
              <a:gd name="connsiteX1" fmla="*/ 96872 w 867791"/>
              <a:gd name="connsiteY1" fmla="*/ 369894 h 1309445"/>
              <a:gd name="connsiteX2" fmla="*/ 81699 w 867791"/>
              <a:gd name="connsiteY2" fmla="*/ 165616 h 1309445"/>
              <a:gd name="connsiteX3" fmla="*/ 216382 w 867791"/>
              <a:gd name="connsiteY3" fmla="*/ 20360 h 1309445"/>
              <a:gd name="connsiteX4" fmla="*/ 567188 w 867791"/>
              <a:gd name="connsiteY4" fmla="*/ 9692 h 1309445"/>
              <a:gd name="connsiteX5" fmla="*/ 717366 w 867791"/>
              <a:gd name="connsiteY5" fmla="*/ 165383 h 1309445"/>
              <a:gd name="connsiteX6" fmla="*/ 860184 w 867791"/>
              <a:gd name="connsiteY6" fmla="*/ 958078 h 1309445"/>
              <a:gd name="connsiteX7" fmla="*/ 784134 w 867791"/>
              <a:gd name="connsiteY7" fmla="*/ 1242327 h 1309445"/>
              <a:gd name="connsiteX8" fmla="*/ 256000 w 867791"/>
              <a:gd name="connsiteY8" fmla="*/ 1298372 h 1309445"/>
              <a:gd name="connsiteX9" fmla="*/ 149196 w 867791"/>
              <a:gd name="connsiteY9" fmla="*/ 1074561 h 1309445"/>
              <a:gd name="connsiteX10" fmla="*/ 125663 w 867791"/>
              <a:gd name="connsiteY10" fmla="*/ 503910 h 1309445"/>
              <a:gd name="connsiteX11" fmla="*/ 6961 w 867791"/>
              <a:gd name="connsiteY11" fmla="*/ 538413 h 1309445"/>
              <a:gd name="connsiteX0" fmla="*/ 6961 w 867791"/>
              <a:gd name="connsiteY0" fmla="*/ 538413 h 1306197"/>
              <a:gd name="connsiteX1" fmla="*/ 96872 w 867791"/>
              <a:gd name="connsiteY1" fmla="*/ 369894 h 1306197"/>
              <a:gd name="connsiteX2" fmla="*/ 81699 w 867791"/>
              <a:gd name="connsiteY2" fmla="*/ 165616 h 1306197"/>
              <a:gd name="connsiteX3" fmla="*/ 216382 w 867791"/>
              <a:gd name="connsiteY3" fmla="*/ 20360 h 1306197"/>
              <a:gd name="connsiteX4" fmla="*/ 567188 w 867791"/>
              <a:gd name="connsiteY4" fmla="*/ 9692 h 1306197"/>
              <a:gd name="connsiteX5" fmla="*/ 717366 w 867791"/>
              <a:gd name="connsiteY5" fmla="*/ 165383 h 1306197"/>
              <a:gd name="connsiteX6" fmla="*/ 860184 w 867791"/>
              <a:gd name="connsiteY6" fmla="*/ 958078 h 1306197"/>
              <a:gd name="connsiteX7" fmla="*/ 784134 w 867791"/>
              <a:gd name="connsiteY7" fmla="*/ 1242327 h 1306197"/>
              <a:gd name="connsiteX8" fmla="*/ 256000 w 867791"/>
              <a:gd name="connsiteY8" fmla="*/ 1298372 h 1306197"/>
              <a:gd name="connsiteX9" fmla="*/ 155507 w 867791"/>
              <a:gd name="connsiteY9" fmla="*/ 1120000 h 1306197"/>
              <a:gd name="connsiteX10" fmla="*/ 125663 w 867791"/>
              <a:gd name="connsiteY10" fmla="*/ 503910 h 1306197"/>
              <a:gd name="connsiteX11" fmla="*/ 6961 w 867791"/>
              <a:gd name="connsiteY11" fmla="*/ 538413 h 1306197"/>
              <a:gd name="connsiteX0" fmla="*/ 6961 w 867791"/>
              <a:gd name="connsiteY0" fmla="*/ 541531 h 1309315"/>
              <a:gd name="connsiteX1" fmla="*/ 96872 w 867791"/>
              <a:gd name="connsiteY1" fmla="*/ 373012 h 1309315"/>
              <a:gd name="connsiteX2" fmla="*/ 80003 w 867791"/>
              <a:gd name="connsiteY2" fmla="*/ 139416 h 1309315"/>
              <a:gd name="connsiteX3" fmla="*/ 216382 w 867791"/>
              <a:gd name="connsiteY3" fmla="*/ 23478 h 1309315"/>
              <a:gd name="connsiteX4" fmla="*/ 567188 w 867791"/>
              <a:gd name="connsiteY4" fmla="*/ 12810 h 1309315"/>
              <a:gd name="connsiteX5" fmla="*/ 717366 w 867791"/>
              <a:gd name="connsiteY5" fmla="*/ 168501 h 1309315"/>
              <a:gd name="connsiteX6" fmla="*/ 860184 w 867791"/>
              <a:gd name="connsiteY6" fmla="*/ 961196 h 1309315"/>
              <a:gd name="connsiteX7" fmla="*/ 784134 w 867791"/>
              <a:gd name="connsiteY7" fmla="*/ 1245445 h 1309315"/>
              <a:gd name="connsiteX8" fmla="*/ 256000 w 867791"/>
              <a:gd name="connsiteY8" fmla="*/ 1301490 h 1309315"/>
              <a:gd name="connsiteX9" fmla="*/ 155507 w 867791"/>
              <a:gd name="connsiteY9" fmla="*/ 1123118 h 1309315"/>
              <a:gd name="connsiteX10" fmla="*/ 125663 w 867791"/>
              <a:gd name="connsiteY10" fmla="*/ 507028 h 1309315"/>
              <a:gd name="connsiteX11" fmla="*/ 6961 w 867791"/>
              <a:gd name="connsiteY11" fmla="*/ 541531 h 1309315"/>
              <a:gd name="connsiteX0" fmla="*/ 6961 w 867791"/>
              <a:gd name="connsiteY0" fmla="*/ 541531 h 1309315"/>
              <a:gd name="connsiteX1" fmla="*/ 96872 w 867791"/>
              <a:gd name="connsiteY1" fmla="*/ 373012 h 1309315"/>
              <a:gd name="connsiteX2" fmla="*/ 80003 w 867791"/>
              <a:gd name="connsiteY2" fmla="*/ 139416 h 1309315"/>
              <a:gd name="connsiteX3" fmla="*/ 216382 w 867791"/>
              <a:gd name="connsiteY3" fmla="*/ 23478 h 1309315"/>
              <a:gd name="connsiteX4" fmla="*/ 567188 w 867791"/>
              <a:gd name="connsiteY4" fmla="*/ 12810 h 1309315"/>
              <a:gd name="connsiteX5" fmla="*/ 717366 w 867791"/>
              <a:gd name="connsiteY5" fmla="*/ 168501 h 1309315"/>
              <a:gd name="connsiteX6" fmla="*/ 860184 w 867791"/>
              <a:gd name="connsiteY6" fmla="*/ 961196 h 1309315"/>
              <a:gd name="connsiteX7" fmla="*/ 784134 w 867791"/>
              <a:gd name="connsiteY7" fmla="*/ 1245445 h 1309315"/>
              <a:gd name="connsiteX8" fmla="*/ 256000 w 867791"/>
              <a:gd name="connsiteY8" fmla="*/ 1301490 h 1309315"/>
              <a:gd name="connsiteX9" fmla="*/ 155507 w 867791"/>
              <a:gd name="connsiteY9" fmla="*/ 1123118 h 1309315"/>
              <a:gd name="connsiteX10" fmla="*/ 125663 w 867791"/>
              <a:gd name="connsiteY10" fmla="*/ 507028 h 1309315"/>
              <a:gd name="connsiteX11" fmla="*/ 6961 w 867791"/>
              <a:gd name="connsiteY11" fmla="*/ 541531 h 1309315"/>
              <a:gd name="connsiteX0" fmla="*/ 6961 w 867791"/>
              <a:gd name="connsiteY0" fmla="*/ 539700 h 1307484"/>
              <a:gd name="connsiteX1" fmla="*/ 96872 w 867791"/>
              <a:gd name="connsiteY1" fmla="*/ 371181 h 1307484"/>
              <a:gd name="connsiteX2" fmla="*/ 77366 w 867791"/>
              <a:gd name="connsiteY2" fmla="*/ 91980 h 1307484"/>
              <a:gd name="connsiteX3" fmla="*/ 216382 w 867791"/>
              <a:gd name="connsiteY3" fmla="*/ 21647 h 1307484"/>
              <a:gd name="connsiteX4" fmla="*/ 567188 w 867791"/>
              <a:gd name="connsiteY4" fmla="*/ 10979 h 1307484"/>
              <a:gd name="connsiteX5" fmla="*/ 717366 w 867791"/>
              <a:gd name="connsiteY5" fmla="*/ 166670 h 1307484"/>
              <a:gd name="connsiteX6" fmla="*/ 860184 w 867791"/>
              <a:gd name="connsiteY6" fmla="*/ 959365 h 1307484"/>
              <a:gd name="connsiteX7" fmla="*/ 784134 w 867791"/>
              <a:gd name="connsiteY7" fmla="*/ 1243614 h 1307484"/>
              <a:gd name="connsiteX8" fmla="*/ 256000 w 867791"/>
              <a:gd name="connsiteY8" fmla="*/ 1299659 h 1307484"/>
              <a:gd name="connsiteX9" fmla="*/ 155507 w 867791"/>
              <a:gd name="connsiteY9" fmla="*/ 1121287 h 1307484"/>
              <a:gd name="connsiteX10" fmla="*/ 125663 w 867791"/>
              <a:gd name="connsiteY10" fmla="*/ 505197 h 1307484"/>
              <a:gd name="connsiteX11" fmla="*/ 6961 w 867791"/>
              <a:gd name="connsiteY11" fmla="*/ 539700 h 1307484"/>
              <a:gd name="connsiteX0" fmla="*/ 6961 w 867791"/>
              <a:gd name="connsiteY0" fmla="*/ 550995 h 1318779"/>
              <a:gd name="connsiteX1" fmla="*/ 96872 w 867791"/>
              <a:gd name="connsiteY1" fmla="*/ 382476 h 1318779"/>
              <a:gd name="connsiteX2" fmla="*/ 77366 w 867791"/>
              <a:gd name="connsiteY2" fmla="*/ 103275 h 1318779"/>
              <a:gd name="connsiteX3" fmla="*/ 229757 w 867791"/>
              <a:gd name="connsiteY3" fmla="*/ 9471 h 1318779"/>
              <a:gd name="connsiteX4" fmla="*/ 567188 w 867791"/>
              <a:gd name="connsiteY4" fmla="*/ 22274 h 1318779"/>
              <a:gd name="connsiteX5" fmla="*/ 717366 w 867791"/>
              <a:gd name="connsiteY5" fmla="*/ 177965 h 1318779"/>
              <a:gd name="connsiteX6" fmla="*/ 860184 w 867791"/>
              <a:gd name="connsiteY6" fmla="*/ 970660 h 1318779"/>
              <a:gd name="connsiteX7" fmla="*/ 784134 w 867791"/>
              <a:gd name="connsiteY7" fmla="*/ 1254909 h 1318779"/>
              <a:gd name="connsiteX8" fmla="*/ 256000 w 867791"/>
              <a:gd name="connsiteY8" fmla="*/ 1310954 h 1318779"/>
              <a:gd name="connsiteX9" fmla="*/ 155507 w 867791"/>
              <a:gd name="connsiteY9" fmla="*/ 1132582 h 1318779"/>
              <a:gd name="connsiteX10" fmla="*/ 125663 w 867791"/>
              <a:gd name="connsiteY10" fmla="*/ 516492 h 1318779"/>
              <a:gd name="connsiteX11" fmla="*/ 6961 w 867791"/>
              <a:gd name="connsiteY11" fmla="*/ 550995 h 1318779"/>
              <a:gd name="connsiteX0" fmla="*/ 6961 w 867791"/>
              <a:gd name="connsiteY0" fmla="*/ 560584 h 1328368"/>
              <a:gd name="connsiteX1" fmla="*/ 96872 w 867791"/>
              <a:gd name="connsiteY1" fmla="*/ 392065 h 1328368"/>
              <a:gd name="connsiteX2" fmla="*/ 77366 w 867791"/>
              <a:gd name="connsiteY2" fmla="*/ 112864 h 1328368"/>
              <a:gd name="connsiteX3" fmla="*/ 229757 w 867791"/>
              <a:gd name="connsiteY3" fmla="*/ 19060 h 1328368"/>
              <a:gd name="connsiteX4" fmla="*/ 566246 w 867791"/>
              <a:gd name="connsiteY4" fmla="*/ 15575 h 1328368"/>
              <a:gd name="connsiteX5" fmla="*/ 717366 w 867791"/>
              <a:gd name="connsiteY5" fmla="*/ 187554 h 1328368"/>
              <a:gd name="connsiteX6" fmla="*/ 860184 w 867791"/>
              <a:gd name="connsiteY6" fmla="*/ 980249 h 1328368"/>
              <a:gd name="connsiteX7" fmla="*/ 784134 w 867791"/>
              <a:gd name="connsiteY7" fmla="*/ 1264498 h 1328368"/>
              <a:gd name="connsiteX8" fmla="*/ 256000 w 867791"/>
              <a:gd name="connsiteY8" fmla="*/ 1320543 h 1328368"/>
              <a:gd name="connsiteX9" fmla="*/ 155507 w 867791"/>
              <a:gd name="connsiteY9" fmla="*/ 1142171 h 1328368"/>
              <a:gd name="connsiteX10" fmla="*/ 125663 w 867791"/>
              <a:gd name="connsiteY10" fmla="*/ 526081 h 1328368"/>
              <a:gd name="connsiteX11" fmla="*/ 6961 w 867791"/>
              <a:gd name="connsiteY11" fmla="*/ 560584 h 1328368"/>
              <a:gd name="connsiteX0" fmla="*/ 6961 w 865870"/>
              <a:gd name="connsiteY0" fmla="*/ 560584 h 1328871"/>
              <a:gd name="connsiteX1" fmla="*/ 96872 w 865870"/>
              <a:gd name="connsiteY1" fmla="*/ 392065 h 1328871"/>
              <a:gd name="connsiteX2" fmla="*/ 77366 w 865870"/>
              <a:gd name="connsiteY2" fmla="*/ 112864 h 1328871"/>
              <a:gd name="connsiteX3" fmla="*/ 229757 w 865870"/>
              <a:gd name="connsiteY3" fmla="*/ 19060 h 1328871"/>
              <a:gd name="connsiteX4" fmla="*/ 566246 w 865870"/>
              <a:gd name="connsiteY4" fmla="*/ 15575 h 1328871"/>
              <a:gd name="connsiteX5" fmla="*/ 717366 w 865870"/>
              <a:gd name="connsiteY5" fmla="*/ 187554 h 1328871"/>
              <a:gd name="connsiteX6" fmla="*/ 860184 w 865870"/>
              <a:gd name="connsiteY6" fmla="*/ 980249 h 1328871"/>
              <a:gd name="connsiteX7" fmla="*/ 784134 w 865870"/>
              <a:gd name="connsiteY7" fmla="*/ 1264498 h 1328871"/>
              <a:gd name="connsiteX8" fmla="*/ 314963 w 865870"/>
              <a:gd name="connsiteY8" fmla="*/ 1321127 h 1328871"/>
              <a:gd name="connsiteX9" fmla="*/ 155507 w 865870"/>
              <a:gd name="connsiteY9" fmla="*/ 1142171 h 1328871"/>
              <a:gd name="connsiteX10" fmla="*/ 125663 w 865870"/>
              <a:gd name="connsiteY10" fmla="*/ 526081 h 1328871"/>
              <a:gd name="connsiteX11" fmla="*/ 6961 w 865870"/>
              <a:gd name="connsiteY11" fmla="*/ 560584 h 1328871"/>
              <a:gd name="connsiteX0" fmla="*/ 6961 w 865870"/>
              <a:gd name="connsiteY0" fmla="*/ 560584 h 1328712"/>
              <a:gd name="connsiteX1" fmla="*/ 96872 w 865870"/>
              <a:gd name="connsiteY1" fmla="*/ 392065 h 1328712"/>
              <a:gd name="connsiteX2" fmla="*/ 77366 w 865870"/>
              <a:gd name="connsiteY2" fmla="*/ 112864 h 1328712"/>
              <a:gd name="connsiteX3" fmla="*/ 229757 w 865870"/>
              <a:gd name="connsiteY3" fmla="*/ 19060 h 1328712"/>
              <a:gd name="connsiteX4" fmla="*/ 566246 w 865870"/>
              <a:gd name="connsiteY4" fmla="*/ 15575 h 1328712"/>
              <a:gd name="connsiteX5" fmla="*/ 717366 w 865870"/>
              <a:gd name="connsiteY5" fmla="*/ 187554 h 1328712"/>
              <a:gd name="connsiteX6" fmla="*/ 860184 w 865870"/>
              <a:gd name="connsiteY6" fmla="*/ 980249 h 1328712"/>
              <a:gd name="connsiteX7" fmla="*/ 784134 w 865870"/>
              <a:gd name="connsiteY7" fmla="*/ 1264498 h 1328712"/>
              <a:gd name="connsiteX8" fmla="*/ 314963 w 865870"/>
              <a:gd name="connsiteY8" fmla="*/ 1321127 h 1328712"/>
              <a:gd name="connsiteX9" fmla="*/ 177736 w 865870"/>
              <a:gd name="connsiteY9" fmla="*/ 1144426 h 1328712"/>
              <a:gd name="connsiteX10" fmla="*/ 125663 w 865870"/>
              <a:gd name="connsiteY10" fmla="*/ 526081 h 1328712"/>
              <a:gd name="connsiteX11" fmla="*/ 6961 w 865870"/>
              <a:gd name="connsiteY11" fmla="*/ 560584 h 1328712"/>
              <a:gd name="connsiteX0" fmla="*/ 6961 w 864913"/>
              <a:gd name="connsiteY0" fmla="*/ 560584 h 1327274"/>
              <a:gd name="connsiteX1" fmla="*/ 96872 w 864913"/>
              <a:gd name="connsiteY1" fmla="*/ 392065 h 1327274"/>
              <a:gd name="connsiteX2" fmla="*/ 77366 w 864913"/>
              <a:gd name="connsiteY2" fmla="*/ 112864 h 1327274"/>
              <a:gd name="connsiteX3" fmla="*/ 229757 w 864913"/>
              <a:gd name="connsiteY3" fmla="*/ 19060 h 1327274"/>
              <a:gd name="connsiteX4" fmla="*/ 566246 w 864913"/>
              <a:gd name="connsiteY4" fmla="*/ 15575 h 1327274"/>
              <a:gd name="connsiteX5" fmla="*/ 717366 w 864913"/>
              <a:gd name="connsiteY5" fmla="*/ 187554 h 1327274"/>
              <a:gd name="connsiteX6" fmla="*/ 860184 w 864913"/>
              <a:gd name="connsiteY6" fmla="*/ 980249 h 1327274"/>
              <a:gd name="connsiteX7" fmla="*/ 784134 w 864913"/>
              <a:gd name="connsiteY7" fmla="*/ 1264498 h 1327274"/>
              <a:gd name="connsiteX8" fmla="*/ 351698 w 864913"/>
              <a:gd name="connsiteY8" fmla="*/ 1319456 h 1327274"/>
              <a:gd name="connsiteX9" fmla="*/ 177736 w 864913"/>
              <a:gd name="connsiteY9" fmla="*/ 1144426 h 1327274"/>
              <a:gd name="connsiteX10" fmla="*/ 125663 w 864913"/>
              <a:gd name="connsiteY10" fmla="*/ 526081 h 1327274"/>
              <a:gd name="connsiteX11" fmla="*/ 6961 w 864913"/>
              <a:gd name="connsiteY11" fmla="*/ 560584 h 1327274"/>
              <a:gd name="connsiteX0" fmla="*/ 6961 w 878410"/>
              <a:gd name="connsiteY0" fmla="*/ 560584 h 1325203"/>
              <a:gd name="connsiteX1" fmla="*/ 96872 w 878410"/>
              <a:gd name="connsiteY1" fmla="*/ 392065 h 1325203"/>
              <a:gd name="connsiteX2" fmla="*/ 77366 w 878410"/>
              <a:gd name="connsiteY2" fmla="*/ 112864 h 1325203"/>
              <a:gd name="connsiteX3" fmla="*/ 229757 w 878410"/>
              <a:gd name="connsiteY3" fmla="*/ 19060 h 1325203"/>
              <a:gd name="connsiteX4" fmla="*/ 566246 w 878410"/>
              <a:gd name="connsiteY4" fmla="*/ 15575 h 1325203"/>
              <a:gd name="connsiteX5" fmla="*/ 717366 w 878410"/>
              <a:gd name="connsiteY5" fmla="*/ 187554 h 1325203"/>
              <a:gd name="connsiteX6" fmla="*/ 860184 w 878410"/>
              <a:gd name="connsiteY6" fmla="*/ 980249 h 1325203"/>
              <a:gd name="connsiteX7" fmla="*/ 819942 w 878410"/>
              <a:gd name="connsiteY7" fmla="*/ 1254587 h 1325203"/>
              <a:gd name="connsiteX8" fmla="*/ 351698 w 878410"/>
              <a:gd name="connsiteY8" fmla="*/ 1319456 h 1325203"/>
              <a:gd name="connsiteX9" fmla="*/ 177736 w 878410"/>
              <a:gd name="connsiteY9" fmla="*/ 1144426 h 1325203"/>
              <a:gd name="connsiteX10" fmla="*/ 125663 w 878410"/>
              <a:gd name="connsiteY10" fmla="*/ 526081 h 1325203"/>
              <a:gd name="connsiteX11" fmla="*/ 6961 w 878410"/>
              <a:gd name="connsiteY11" fmla="*/ 560584 h 1325203"/>
              <a:gd name="connsiteX0" fmla="*/ 6961 w 879480"/>
              <a:gd name="connsiteY0" fmla="*/ 560584 h 1324478"/>
              <a:gd name="connsiteX1" fmla="*/ 96872 w 879480"/>
              <a:gd name="connsiteY1" fmla="*/ 392065 h 1324478"/>
              <a:gd name="connsiteX2" fmla="*/ 77366 w 879480"/>
              <a:gd name="connsiteY2" fmla="*/ 112864 h 1324478"/>
              <a:gd name="connsiteX3" fmla="*/ 229757 w 879480"/>
              <a:gd name="connsiteY3" fmla="*/ 19060 h 1324478"/>
              <a:gd name="connsiteX4" fmla="*/ 566246 w 879480"/>
              <a:gd name="connsiteY4" fmla="*/ 15575 h 1324478"/>
              <a:gd name="connsiteX5" fmla="*/ 717366 w 879480"/>
              <a:gd name="connsiteY5" fmla="*/ 187554 h 1324478"/>
              <a:gd name="connsiteX6" fmla="*/ 861931 w 879480"/>
              <a:gd name="connsiteY6" fmla="*/ 1026005 h 1324478"/>
              <a:gd name="connsiteX7" fmla="*/ 819942 w 879480"/>
              <a:gd name="connsiteY7" fmla="*/ 1254587 h 1324478"/>
              <a:gd name="connsiteX8" fmla="*/ 351698 w 879480"/>
              <a:gd name="connsiteY8" fmla="*/ 1319456 h 1324478"/>
              <a:gd name="connsiteX9" fmla="*/ 177736 w 879480"/>
              <a:gd name="connsiteY9" fmla="*/ 1144426 h 1324478"/>
              <a:gd name="connsiteX10" fmla="*/ 125663 w 879480"/>
              <a:gd name="connsiteY10" fmla="*/ 526081 h 1324478"/>
              <a:gd name="connsiteX11" fmla="*/ 6961 w 879480"/>
              <a:gd name="connsiteY11" fmla="*/ 560584 h 1324478"/>
              <a:gd name="connsiteX0" fmla="*/ 6961 w 864502"/>
              <a:gd name="connsiteY0" fmla="*/ 560584 h 1326578"/>
              <a:gd name="connsiteX1" fmla="*/ 96872 w 864502"/>
              <a:gd name="connsiteY1" fmla="*/ 392065 h 1326578"/>
              <a:gd name="connsiteX2" fmla="*/ 77366 w 864502"/>
              <a:gd name="connsiteY2" fmla="*/ 112864 h 1326578"/>
              <a:gd name="connsiteX3" fmla="*/ 229757 w 864502"/>
              <a:gd name="connsiteY3" fmla="*/ 19060 h 1326578"/>
              <a:gd name="connsiteX4" fmla="*/ 566246 w 864502"/>
              <a:gd name="connsiteY4" fmla="*/ 15575 h 1326578"/>
              <a:gd name="connsiteX5" fmla="*/ 717366 w 864502"/>
              <a:gd name="connsiteY5" fmla="*/ 187554 h 1326578"/>
              <a:gd name="connsiteX6" fmla="*/ 861931 w 864502"/>
              <a:gd name="connsiteY6" fmla="*/ 1026005 h 1326578"/>
              <a:gd name="connsiteX7" fmla="*/ 773212 w 864502"/>
              <a:gd name="connsiteY7" fmla="*/ 1266151 h 1326578"/>
              <a:gd name="connsiteX8" fmla="*/ 351698 w 864502"/>
              <a:gd name="connsiteY8" fmla="*/ 1319456 h 1326578"/>
              <a:gd name="connsiteX9" fmla="*/ 177736 w 864502"/>
              <a:gd name="connsiteY9" fmla="*/ 1144426 h 1326578"/>
              <a:gd name="connsiteX10" fmla="*/ 125663 w 864502"/>
              <a:gd name="connsiteY10" fmla="*/ 526081 h 1326578"/>
              <a:gd name="connsiteX11" fmla="*/ 6961 w 864502"/>
              <a:gd name="connsiteY11" fmla="*/ 560584 h 1326578"/>
              <a:gd name="connsiteX0" fmla="*/ 6961 w 864110"/>
              <a:gd name="connsiteY0" fmla="*/ 560584 h 1331877"/>
              <a:gd name="connsiteX1" fmla="*/ 96872 w 864110"/>
              <a:gd name="connsiteY1" fmla="*/ 392065 h 1331877"/>
              <a:gd name="connsiteX2" fmla="*/ 77366 w 864110"/>
              <a:gd name="connsiteY2" fmla="*/ 112864 h 1331877"/>
              <a:gd name="connsiteX3" fmla="*/ 229757 w 864110"/>
              <a:gd name="connsiteY3" fmla="*/ 19060 h 1331877"/>
              <a:gd name="connsiteX4" fmla="*/ 566246 w 864110"/>
              <a:gd name="connsiteY4" fmla="*/ 15575 h 1331877"/>
              <a:gd name="connsiteX5" fmla="*/ 717366 w 864110"/>
              <a:gd name="connsiteY5" fmla="*/ 187554 h 1331877"/>
              <a:gd name="connsiteX6" fmla="*/ 861931 w 864110"/>
              <a:gd name="connsiteY6" fmla="*/ 1026005 h 1331877"/>
              <a:gd name="connsiteX7" fmla="*/ 773212 w 864110"/>
              <a:gd name="connsiteY7" fmla="*/ 1266151 h 1331877"/>
              <a:gd name="connsiteX8" fmla="*/ 386884 w 864110"/>
              <a:gd name="connsiteY8" fmla="*/ 1325422 h 1331877"/>
              <a:gd name="connsiteX9" fmla="*/ 177736 w 864110"/>
              <a:gd name="connsiteY9" fmla="*/ 1144426 h 1331877"/>
              <a:gd name="connsiteX10" fmla="*/ 125663 w 864110"/>
              <a:gd name="connsiteY10" fmla="*/ 526081 h 1331877"/>
              <a:gd name="connsiteX11" fmla="*/ 6961 w 864110"/>
              <a:gd name="connsiteY11" fmla="*/ 560584 h 1331877"/>
              <a:gd name="connsiteX0" fmla="*/ 6961 w 864110"/>
              <a:gd name="connsiteY0" fmla="*/ 560584 h 1332354"/>
              <a:gd name="connsiteX1" fmla="*/ 96872 w 864110"/>
              <a:gd name="connsiteY1" fmla="*/ 392065 h 1332354"/>
              <a:gd name="connsiteX2" fmla="*/ 77366 w 864110"/>
              <a:gd name="connsiteY2" fmla="*/ 112864 h 1332354"/>
              <a:gd name="connsiteX3" fmla="*/ 229757 w 864110"/>
              <a:gd name="connsiteY3" fmla="*/ 19060 h 1332354"/>
              <a:gd name="connsiteX4" fmla="*/ 566246 w 864110"/>
              <a:gd name="connsiteY4" fmla="*/ 15575 h 1332354"/>
              <a:gd name="connsiteX5" fmla="*/ 717366 w 864110"/>
              <a:gd name="connsiteY5" fmla="*/ 187554 h 1332354"/>
              <a:gd name="connsiteX6" fmla="*/ 861931 w 864110"/>
              <a:gd name="connsiteY6" fmla="*/ 1026005 h 1332354"/>
              <a:gd name="connsiteX7" fmla="*/ 773212 w 864110"/>
              <a:gd name="connsiteY7" fmla="*/ 1266151 h 1332354"/>
              <a:gd name="connsiteX8" fmla="*/ 386884 w 864110"/>
              <a:gd name="connsiteY8" fmla="*/ 1325422 h 1332354"/>
              <a:gd name="connsiteX9" fmla="*/ 197485 w 864110"/>
              <a:gd name="connsiteY9" fmla="*/ 1137282 h 1332354"/>
              <a:gd name="connsiteX10" fmla="*/ 125663 w 864110"/>
              <a:gd name="connsiteY10" fmla="*/ 526081 h 1332354"/>
              <a:gd name="connsiteX11" fmla="*/ 6961 w 864110"/>
              <a:gd name="connsiteY11" fmla="*/ 560584 h 1332354"/>
              <a:gd name="connsiteX0" fmla="*/ 6961 w 864110"/>
              <a:gd name="connsiteY0" fmla="*/ 560674 h 1332444"/>
              <a:gd name="connsiteX1" fmla="*/ 96872 w 864110"/>
              <a:gd name="connsiteY1" fmla="*/ 392155 h 1332444"/>
              <a:gd name="connsiteX2" fmla="*/ 79552 w 864110"/>
              <a:gd name="connsiteY2" fmla="*/ 114810 h 1332444"/>
              <a:gd name="connsiteX3" fmla="*/ 229757 w 864110"/>
              <a:gd name="connsiteY3" fmla="*/ 19150 h 1332444"/>
              <a:gd name="connsiteX4" fmla="*/ 566246 w 864110"/>
              <a:gd name="connsiteY4" fmla="*/ 15665 h 1332444"/>
              <a:gd name="connsiteX5" fmla="*/ 717366 w 864110"/>
              <a:gd name="connsiteY5" fmla="*/ 187644 h 1332444"/>
              <a:gd name="connsiteX6" fmla="*/ 861931 w 864110"/>
              <a:gd name="connsiteY6" fmla="*/ 1026095 h 1332444"/>
              <a:gd name="connsiteX7" fmla="*/ 773212 w 864110"/>
              <a:gd name="connsiteY7" fmla="*/ 1266241 h 1332444"/>
              <a:gd name="connsiteX8" fmla="*/ 386884 w 864110"/>
              <a:gd name="connsiteY8" fmla="*/ 1325512 h 1332444"/>
              <a:gd name="connsiteX9" fmla="*/ 197485 w 864110"/>
              <a:gd name="connsiteY9" fmla="*/ 1137372 h 1332444"/>
              <a:gd name="connsiteX10" fmla="*/ 125663 w 864110"/>
              <a:gd name="connsiteY10" fmla="*/ 526171 h 1332444"/>
              <a:gd name="connsiteX11" fmla="*/ 6961 w 864110"/>
              <a:gd name="connsiteY11" fmla="*/ 560674 h 1332444"/>
              <a:gd name="connsiteX0" fmla="*/ 8576 w 843625"/>
              <a:gd name="connsiteY0" fmla="*/ 550409 h 1332444"/>
              <a:gd name="connsiteX1" fmla="*/ 76387 w 843625"/>
              <a:gd name="connsiteY1" fmla="*/ 392155 h 1332444"/>
              <a:gd name="connsiteX2" fmla="*/ 59067 w 843625"/>
              <a:gd name="connsiteY2" fmla="*/ 114810 h 1332444"/>
              <a:gd name="connsiteX3" fmla="*/ 209272 w 843625"/>
              <a:gd name="connsiteY3" fmla="*/ 19150 h 1332444"/>
              <a:gd name="connsiteX4" fmla="*/ 545761 w 843625"/>
              <a:gd name="connsiteY4" fmla="*/ 15665 h 1332444"/>
              <a:gd name="connsiteX5" fmla="*/ 696881 w 843625"/>
              <a:gd name="connsiteY5" fmla="*/ 187644 h 1332444"/>
              <a:gd name="connsiteX6" fmla="*/ 841446 w 843625"/>
              <a:gd name="connsiteY6" fmla="*/ 1026095 h 1332444"/>
              <a:gd name="connsiteX7" fmla="*/ 752727 w 843625"/>
              <a:gd name="connsiteY7" fmla="*/ 1266241 h 1332444"/>
              <a:gd name="connsiteX8" fmla="*/ 366399 w 843625"/>
              <a:gd name="connsiteY8" fmla="*/ 1325512 h 1332444"/>
              <a:gd name="connsiteX9" fmla="*/ 177000 w 843625"/>
              <a:gd name="connsiteY9" fmla="*/ 1137372 h 1332444"/>
              <a:gd name="connsiteX10" fmla="*/ 105178 w 843625"/>
              <a:gd name="connsiteY10" fmla="*/ 526171 h 1332444"/>
              <a:gd name="connsiteX11" fmla="*/ 8576 w 843625"/>
              <a:gd name="connsiteY11" fmla="*/ 550409 h 1332444"/>
              <a:gd name="connsiteX0" fmla="*/ 8576 w 843625"/>
              <a:gd name="connsiteY0" fmla="*/ 550409 h 1332444"/>
              <a:gd name="connsiteX1" fmla="*/ 76387 w 843625"/>
              <a:gd name="connsiteY1" fmla="*/ 392155 h 1332444"/>
              <a:gd name="connsiteX2" fmla="*/ 59067 w 843625"/>
              <a:gd name="connsiteY2" fmla="*/ 114810 h 1332444"/>
              <a:gd name="connsiteX3" fmla="*/ 209272 w 843625"/>
              <a:gd name="connsiteY3" fmla="*/ 19150 h 1332444"/>
              <a:gd name="connsiteX4" fmla="*/ 545761 w 843625"/>
              <a:gd name="connsiteY4" fmla="*/ 15665 h 1332444"/>
              <a:gd name="connsiteX5" fmla="*/ 696881 w 843625"/>
              <a:gd name="connsiteY5" fmla="*/ 187644 h 1332444"/>
              <a:gd name="connsiteX6" fmla="*/ 841446 w 843625"/>
              <a:gd name="connsiteY6" fmla="*/ 1026095 h 1332444"/>
              <a:gd name="connsiteX7" fmla="*/ 752727 w 843625"/>
              <a:gd name="connsiteY7" fmla="*/ 1266241 h 1332444"/>
              <a:gd name="connsiteX8" fmla="*/ 366399 w 843625"/>
              <a:gd name="connsiteY8" fmla="*/ 1325512 h 1332444"/>
              <a:gd name="connsiteX9" fmla="*/ 177000 w 843625"/>
              <a:gd name="connsiteY9" fmla="*/ 1137372 h 1332444"/>
              <a:gd name="connsiteX10" fmla="*/ 105178 w 843625"/>
              <a:gd name="connsiteY10" fmla="*/ 526171 h 1332444"/>
              <a:gd name="connsiteX11" fmla="*/ 8576 w 843625"/>
              <a:gd name="connsiteY11" fmla="*/ 550409 h 1332444"/>
              <a:gd name="connsiteX0" fmla="*/ 8576 w 843625"/>
              <a:gd name="connsiteY0" fmla="*/ 550409 h 1332528"/>
              <a:gd name="connsiteX1" fmla="*/ 76387 w 843625"/>
              <a:gd name="connsiteY1" fmla="*/ 392155 h 1332528"/>
              <a:gd name="connsiteX2" fmla="*/ 59067 w 843625"/>
              <a:gd name="connsiteY2" fmla="*/ 114810 h 1332528"/>
              <a:gd name="connsiteX3" fmla="*/ 209272 w 843625"/>
              <a:gd name="connsiteY3" fmla="*/ 19150 h 1332528"/>
              <a:gd name="connsiteX4" fmla="*/ 545761 w 843625"/>
              <a:gd name="connsiteY4" fmla="*/ 15665 h 1332528"/>
              <a:gd name="connsiteX5" fmla="*/ 696881 w 843625"/>
              <a:gd name="connsiteY5" fmla="*/ 187644 h 1332528"/>
              <a:gd name="connsiteX6" fmla="*/ 841446 w 843625"/>
              <a:gd name="connsiteY6" fmla="*/ 1026095 h 1332528"/>
              <a:gd name="connsiteX7" fmla="*/ 752727 w 843625"/>
              <a:gd name="connsiteY7" fmla="*/ 1266241 h 1332528"/>
              <a:gd name="connsiteX8" fmla="*/ 366399 w 843625"/>
              <a:gd name="connsiteY8" fmla="*/ 1325512 h 1332528"/>
              <a:gd name="connsiteX9" fmla="*/ 184643 w 843625"/>
              <a:gd name="connsiteY9" fmla="*/ 1136120 h 1332528"/>
              <a:gd name="connsiteX10" fmla="*/ 105178 w 843625"/>
              <a:gd name="connsiteY10" fmla="*/ 526171 h 1332528"/>
              <a:gd name="connsiteX11" fmla="*/ 8576 w 843625"/>
              <a:gd name="connsiteY11" fmla="*/ 550409 h 1332528"/>
              <a:gd name="connsiteX0" fmla="*/ 8576 w 843404"/>
              <a:gd name="connsiteY0" fmla="*/ 550409 h 1327013"/>
              <a:gd name="connsiteX1" fmla="*/ 76387 w 843404"/>
              <a:gd name="connsiteY1" fmla="*/ 392155 h 1327013"/>
              <a:gd name="connsiteX2" fmla="*/ 59067 w 843404"/>
              <a:gd name="connsiteY2" fmla="*/ 114810 h 1327013"/>
              <a:gd name="connsiteX3" fmla="*/ 209272 w 843404"/>
              <a:gd name="connsiteY3" fmla="*/ 19150 h 1327013"/>
              <a:gd name="connsiteX4" fmla="*/ 545761 w 843404"/>
              <a:gd name="connsiteY4" fmla="*/ 15665 h 1327013"/>
              <a:gd name="connsiteX5" fmla="*/ 696881 w 843404"/>
              <a:gd name="connsiteY5" fmla="*/ 187644 h 1327013"/>
              <a:gd name="connsiteX6" fmla="*/ 841446 w 843404"/>
              <a:gd name="connsiteY6" fmla="*/ 1026095 h 1327013"/>
              <a:gd name="connsiteX7" fmla="*/ 752727 w 843404"/>
              <a:gd name="connsiteY7" fmla="*/ 1266241 h 1327013"/>
              <a:gd name="connsiteX8" fmla="*/ 390961 w 843404"/>
              <a:gd name="connsiteY8" fmla="*/ 1319274 h 1327013"/>
              <a:gd name="connsiteX9" fmla="*/ 184643 w 843404"/>
              <a:gd name="connsiteY9" fmla="*/ 1136120 h 1327013"/>
              <a:gd name="connsiteX10" fmla="*/ 105178 w 843404"/>
              <a:gd name="connsiteY10" fmla="*/ 526171 h 1327013"/>
              <a:gd name="connsiteX11" fmla="*/ 8576 w 843404"/>
              <a:gd name="connsiteY11" fmla="*/ 550409 h 1327013"/>
              <a:gd name="connsiteX0" fmla="*/ 8576 w 843404"/>
              <a:gd name="connsiteY0" fmla="*/ 567995 h 1344599"/>
              <a:gd name="connsiteX1" fmla="*/ 76387 w 843404"/>
              <a:gd name="connsiteY1" fmla="*/ 409741 h 1344599"/>
              <a:gd name="connsiteX2" fmla="*/ 59067 w 843404"/>
              <a:gd name="connsiteY2" fmla="*/ 132396 h 1344599"/>
              <a:gd name="connsiteX3" fmla="*/ 262200 w 843404"/>
              <a:gd name="connsiteY3" fmla="*/ 8133 h 1344599"/>
              <a:gd name="connsiteX4" fmla="*/ 545761 w 843404"/>
              <a:gd name="connsiteY4" fmla="*/ 33251 h 1344599"/>
              <a:gd name="connsiteX5" fmla="*/ 696881 w 843404"/>
              <a:gd name="connsiteY5" fmla="*/ 205230 h 1344599"/>
              <a:gd name="connsiteX6" fmla="*/ 841446 w 843404"/>
              <a:gd name="connsiteY6" fmla="*/ 1043681 h 1344599"/>
              <a:gd name="connsiteX7" fmla="*/ 752727 w 843404"/>
              <a:gd name="connsiteY7" fmla="*/ 1283827 h 1344599"/>
              <a:gd name="connsiteX8" fmla="*/ 390961 w 843404"/>
              <a:gd name="connsiteY8" fmla="*/ 1336860 h 1344599"/>
              <a:gd name="connsiteX9" fmla="*/ 184643 w 843404"/>
              <a:gd name="connsiteY9" fmla="*/ 1153706 h 1344599"/>
              <a:gd name="connsiteX10" fmla="*/ 105178 w 843404"/>
              <a:gd name="connsiteY10" fmla="*/ 543757 h 1344599"/>
              <a:gd name="connsiteX11" fmla="*/ 8576 w 843404"/>
              <a:gd name="connsiteY11" fmla="*/ 567995 h 1344599"/>
              <a:gd name="connsiteX0" fmla="*/ 8576 w 843404"/>
              <a:gd name="connsiteY0" fmla="*/ 567509 h 1344113"/>
              <a:gd name="connsiteX1" fmla="*/ 76387 w 843404"/>
              <a:gd name="connsiteY1" fmla="*/ 409255 h 1344113"/>
              <a:gd name="connsiteX2" fmla="*/ 99190 w 843404"/>
              <a:gd name="connsiteY2" fmla="*/ 125338 h 1344113"/>
              <a:gd name="connsiteX3" fmla="*/ 262200 w 843404"/>
              <a:gd name="connsiteY3" fmla="*/ 7647 h 1344113"/>
              <a:gd name="connsiteX4" fmla="*/ 545761 w 843404"/>
              <a:gd name="connsiteY4" fmla="*/ 32765 h 1344113"/>
              <a:gd name="connsiteX5" fmla="*/ 696881 w 843404"/>
              <a:gd name="connsiteY5" fmla="*/ 204744 h 1344113"/>
              <a:gd name="connsiteX6" fmla="*/ 841446 w 843404"/>
              <a:gd name="connsiteY6" fmla="*/ 1043195 h 1344113"/>
              <a:gd name="connsiteX7" fmla="*/ 752727 w 843404"/>
              <a:gd name="connsiteY7" fmla="*/ 1283341 h 1344113"/>
              <a:gd name="connsiteX8" fmla="*/ 390961 w 843404"/>
              <a:gd name="connsiteY8" fmla="*/ 1336374 h 1344113"/>
              <a:gd name="connsiteX9" fmla="*/ 184643 w 843404"/>
              <a:gd name="connsiteY9" fmla="*/ 1153220 h 1344113"/>
              <a:gd name="connsiteX10" fmla="*/ 105178 w 843404"/>
              <a:gd name="connsiteY10" fmla="*/ 543271 h 1344113"/>
              <a:gd name="connsiteX11" fmla="*/ 8576 w 843404"/>
              <a:gd name="connsiteY11" fmla="*/ 567509 h 1344113"/>
              <a:gd name="connsiteX0" fmla="*/ 8576 w 843404"/>
              <a:gd name="connsiteY0" fmla="*/ 566478 h 1343082"/>
              <a:gd name="connsiteX1" fmla="*/ 76387 w 843404"/>
              <a:gd name="connsiteY1" fmla="*/ 408224 h 1343082"/>
              <a:gd name="connsiteX2" fmla="*/ 99190 w 843404"/>
              <a:gd name="connsiteY2" fmla="*/ 124307 h 1343082"/>
              <a:gd name="connsiteX3" fmla="*/ 262200 w 843404"/>
              <a:gd name="connsiteY3" fmla="*/ 6616 h 1343082"/>
              <a:gd name="connsiteX4" fmla="*/ 579343 w 843404"/>
              <a:gd name="connsiteY4" fmla="*/ 35092 h 1343082"/>
              <a:gd name="connsiteX5" fmla="*/ 696881 w 843404"/>
              <a:gd name="connsiteY5" fmla="*/ 203713 h 1343082"/>
              <a:gd name="connsiteX6" fmla="*/ 841446 w 843404"/>
              <a:gd name="connsiteY6" fmla="*/ 1042164 h 1343082"/>
              <a:gd name="connsiteX7" fmla="*/ 752727 w 843404"/>
              <a:gd name="connsiteY7" fmla="*/ 1282310 h 1343082"/>
              <a:gd name="connsiteX8" fmla="*/ 390961 w 843404"/>
              <a:gd name="connsiteY8" fmla="*/ 1335343 h 1343082"/>
              <a:gd name="connsiteX9" fmla="*/ 184643 w 843404"/>
              <a:gd name="connsiteY9" fmla="*/ 1152189 h 1343082"/>
              <a:gd name="connsiteX10" fmla="*/ 105178 w 843404"/>
              <a:gd name="connsiteY10" fmla="*/ 542240 h 1343082"/>
              <a:gd name="connsiteX11" fmla="*/ 8576 w 843404"/>
              <a:gd name="connsiteY11" fmla="*/ 566478 h 1343082"/>
              <a:gd name="connsiteX0" fmla="*/ 8576 w 843404"/>
              <a:gd name="connsiteY0" fmla="*/ 580816 h 1357420"/>
              <a:gd name="connsiteX1" fmla="*/ 76387 w 843404"/>
              <a:gd name="connsiteY1" fmla="*/ 422562 h 1357420"/>
              <a:gd name="connsiteX2" fmla="*/ 99190 w 843404"/>
              <a:gd name="connsiteY2" fmla="*/ 138645 h 1357420"/>
              <a:gd name="connsiteX3" fmla="*/ 308863 w 843404"/>
              <a:gd name="connsiteY3" fmla="*/ 4451 h 1357420"/>
              <a:gd name="connsiteX4" fmla="*/ 579343 w 843404"/>
              <a:gd name="connsiteY4" fmla="*/ 49430 h 1357420"/>
              <a:gd name="connsiteX5" fmla="*/ 696881 w 843404"/>
              <a:gd name="connsiteY5" fmla="*/ 218051 h 1357420"/>
              <a:gd name="connsiteX6" fmla="*/ 841446 w 843404"/>
              <a:gd name="connsiteY6" fmla="*/ 1056502 h 1357420"/>
              <a:gd name="connsiteX7" fmla="*/ 752727 w 843404"/>
              <a:gd name="connsiteY7" fmla="*/ 1296648 h 1357420"/>
              <a:gd name="connsiteX8" fmla="*/ 390961 w 843404"/>
              <a:gd name="connsiteY8" fmla="*/ 1349681 h 1357420"/>
              <a:gd name="connsiteX9" fmla="*/ 184643 w 843404"/>
              <a:gd name="connsiteY9" fmla="*/ 1166527 h 1357420"/>
              <a:gd name="connsiteX10" fmla="*/ 105178 w 843404"/>
              <a:gd name="connsiteY10" fmla="*/ 556578 h 1357420"/>
              <a:gd name="connsiteX11" fmla="*/ 8576 w 843404"/>
              <a:gd name="connsiteY11" fmla="*/ 580816 h 1357420"/>
              <a:gd name="connsiteX0" fmla="*/ 8576 w 842535"/>
              <a:gd name="connsiteY0" fmla="*/ 580879 h 1357483"/>
              <a:gd name="connsiteX1" fmla="*/ 76387 w 842535"/>
              <a:gd name="connsiteY1" fmla="*/ 422625 h 1357483"/>
              <a:gd name="connsiteX2" fmla="*/ 99190 w 842535"/>
              <a:gd name="connsiteY2" fmla="*/ 138708 h 1357483"/>
              <a:gd name="connsiteX3" fmla="*/ 308863 w 842535"/>
              <a:gd name="connsiteY3" fmla="*/ 4514 h 1357483"/>
              <a:gd name="connsiteX4" fmla="*/ 579343 w 842535"/>
              <a:gd name="connsiteY4" fmla="*/ 49493 h 1357483"/>
              <a:gd name="connsiteX5" fmla="*/ 714903 w 842535"/>
              <a:gd name="connsiteY5" fmla="*/ 221806 h 1357483"/>
              <a:gd name="connsiteX6" fmla="*/ 841446 w 842535"/>
              <a:gd name="connsiteY6" fmla="*/ 1056565 h 1357483"/>
              <a:gd name="connsiteX7" fmla="*/ 752727 w 842535"/>
              <a:gd name="connsiteY7" fmla="*/ 1296711 h 1357483"/>
              <a:gd name="connsiteX8" fmla="*/ 390961 w 842535"/>
              <a:gd name="connsiteY8" fmla="*/ 1349744 h 1357483"/>
              <a:gd name="connsiteX9" fmla="*/ 184643 w 842535"/>
              <a:gd name="connsiteY9" fmla="*/ 1166590 h 1357483"/>
              <a:gd name="connsiteX10" fmla="*/ 105178 w 842535"/>
              <a:gd name="connsiteY10" fmla="*/ 556641 h 1357483"/>
              <a:gd name="connsiteX11" fmla="*/ 8576 w 842535"/>
              <a:gd name="connsiteY11" fmla="*/ 580879 h 1357483"/>
              <a:gd name="connsiteX0" fmla="*/ 8576 w 842535"/>
              <a:gd name="connsiteY0" fmla="*/ 577971 h 1354575"/>
              <a:gd name="connsiteX1" fmla="*/ 76387 w 842535"/>
              <a:gd name="connsiteY1" fmla="*/ 419717 h 1354575"/>
              <a:gd name="connsiteX2" fmla="*/ 99190 w 842535"/>
              <a:gd name="connsiteY2" fmla="*/ 135800 h 1354575"/>
              <a:gd name="connsiteX3" fmla="*/ 308863 w 842535"/>
              <a:gd name="connsiteY3" fmla="*/ 1606 h 1354575"/>
              <a:gd name="connsiteX4" fmla="*/ 714903 w 842535"/>
              <a:gd name="connsiteY4" fmla="*/ 218898 h 1354575"/>
              <a:gd name="connsiteX5" fmla="*/ 841446 w 842535"/>
              <a:gd name="connsiteY5" fmla="*/ 1053657 h 1354575"/>
              <a:gd name="connsiteX6" fmla="*/ 752727 w 842535"/>
              <a:gd name="connsiteY6" fmla="*/ 1293803 h 1354575"/>
              <a:gd name="connsiteX7" fmla="*/ 390961 w 842535"/>
              <a:gd name="connsiteY7" fmla="*/ 1346836 h 1354575"/>
              <a:gd name="connsiteX8" fmla="*/ 184643 w 842535"/>
              <a:gd name="connsiteY8" fmla="*/ 1163682 h 1354575"/>
              <a:gd name="connsiteX9" fmla="*/ 105178 w 842535"/>
              <a:gd name="connsiteY9" fmla="*/ 553733 h 1354575"/>
              <a:gd name="connsiteX10" fmla="*/ 8576 w 842535"/>
              <a:gd name="connsiteY10" fmla="*/ 577971 h 1354575"/>
              <a:gd name="connsiteX0" fmla="*/ 8576 w 841897"/>
              <a:gd name="connsiteY0" fmla="*/ 576547 h 1353151"/>
              <a:gd name="connsiteX1" fmla="*/ 76387 w 841897"/>
              <a:gd name="connsiteY1" fmla="*/ 418293 h 1353151"/>
              <a:gd name="connsiteX2" fmla="*/ 99190 w 841897"/>
              <a:gd name="connsiteY2" fmla="*/ 134376 h 1353151"/>
              <a:gd name="connsiteX3" fmla="*/ 308863 w 841897"/>
              <a:gd name="connsiteY3" fmla="*/ 182 h 1353151"/>
              <a:gd name="connsiteX4" fmla="*/ 730941 w 841897"/>
              <a:gd name="connsiteY4" fmla="*/ 159475 h 1353151"/>
              <a:gd name="connsiteX5" fmla="*/ 841446 w 841897"/>
              <a:gd name="connsiteY5" fmla="*/ 1052233 h 1353151"/>
              <a:gd name="connsiteX6" fmla="*/ 752727 w 841897"/>
              <a:gd name="connsiteY6" fmla="*/ 1292379 h 1353151"/>
              <a:gd name="connsiteX7" fmla="*/ 390961 w 841897"/>
              <a:gd name="connsiteY7" fmla="*/ 1345412 h 1353151"/>
              <a:gd name="connsiteX8" fmla="*/ 184643 w 841897"/>
              <a:gd name="connsiteY8" fmla="*/ 1162258 h 1353151"/>
              <a:gd name="connsiteX9" fmla="*/ 105178 w 841897"/>
              <a:gd name="connsiteY9" fmla="*/ 552309 h 1353151"/>
              <a:gd name="connsiteX10" fmla="*/ 8576 w 841897"/>
              <a:gd name="connsiteY10" fmla="*/ 576547 h 1353151"/>
              <a:gd name="connsiteX0" fmla="*/ 8576 w 852902"/>
              <a:gd name="connsiteY0" fmla="*/ 576547 h 1354413"/>
              <a:gd name="connsiteX1" fmla="*/ 76387 w 852902"/>
              <a:gd name="connsiteY1" fmla="*/ 418293 h 1354413"/>
              <a:gd name="connsiteX2" fmla="*/ 99190 w 852902"/>
              <a:gd name="connsiteY2" fmla="*/ 134376 h 1354413"/>
              <a:gd name="connsiteX3" fmla="*/ 308863 w 852902"/>
              <a:gd name="connsiteY3" fmla="*/ 182 h 1354413"/>
              <a:gd name="connsiteX4" fmla="*/ 730941 w 852902"/>
              <a:gd name="connsiteY4" fmla="*/ 159475 h 1354413"/>
              <a:gd name="connsiteX5" fmla="*/ 852579 w 852902"/>
              <a:gd name="connsiteY5" fmla="*/ 1001682 h 1354413"/>
              <a:gd name="connsiteX6" fmla="*/ 752727 w 852902"/>
              <a:gd name="connsiteY6" fmla="*/ 1292379 h 1354413"/>
              <a:gd name="connsiteX7" fmla="*/ 390961 w 852902"/>
              <a:gd name="connsiteY7" fmla="*/ 1345412 h 1354413"/>
              <a:gd name="connsiteX8" fmla="*/ 184643 w 852902"/>
              <a:gd name="connsiteY8" fmla="*/ 1162258 h 1354413"/>
              <a:gd name="connsiteX9" fmla="*/ 105178 w 852902"/>
              <a:gd name="connsiteY9" fmla="*/ 552309 h 1354413"/>
              <a:gd name="connsiteX10" fmla="*/ 8576 w 852902"/>
              <a:gd name="connsiteY10" fmla="*/ 576547 h 1354413"/>
              <a:gd name="connsiteX0" fmla="*/ 9753 w 842440"/>
              <a:gd name="connsiteY0" fmla="*/ 568913 h 1354413"/>
              <a:gd name="connsiteX1" fmla="*/ 65925 w 842440"/>
              <a:gd name="connsiteY1" fmla="*/ 418293 h 1354413"/>
              <a:gd name="connsiteX2" fmla="*/ 88728 w 842440"/>
              <a:gd name="connsiteY2" fmla="*/ 134376 h 1354413"/>
              <a:gd name="connsiteX3" fmla="*/ 298401 w 842440"/>
              <a:gd name="connsiteY3" fmla="*/ 182 h 1354413"/>
              <a:gd name="connsiteX4" fmla="*/ 720479 w 842440"/>
              <a:gd name="connsiteY4" fmla="*/ 159475 h 1354413"/>
              <a:gd name="connsiteX5" fmla="*/ 842117 w 842440"/>
              <a:gd name="connsiteY5" fmla="*/ 1001682 h 1354413"/>
              <a:gd name="connsiteX6" fmla="*/ 742265 w 842440"/>
              <a:gd name="connsiteY6" fmla="*/ 1292379 h 1354413"/>
              <a:gd name="connsiteX7" fmla="*/ 380499 w 842440"/>
              <a:gd name="connsiteY7" fmla="*/ 1345412 h 1354413"/>
              <a:gd name="connsiteX8" fmla="*/ 174181 w 842440"/>
              <a:gd name="connsiteY8" fmla="*/ 1162258 h 1354413"/>
              <a:gd name="connsiteX9" fmla="*/ 94716 w 842440"/>
              <a:gd name="connsiteY9" fmla="*/ 552309 h 1354413"/>
              <a:gd name="connsiteX10" fmla="*/ 9753 w 842440"/>
              <a:gd name="connsiteY10" fmla="*/ 568913 h 1354413"/>
              <a:gd name="connsiteX0" fmla="*/ 9475 w 842162"/>
              <a:gd name="connsiteY0" fmla="*/ 568921 h 1354421"/>
              <a:gd name="connsiteX1" fmla="*/ 68141 w 842162"/>
              <a:gd name="connsiteY1" fmla="*/ 437939 h 1354421"/>
              <a:gd name="connsiteX2" fmla="*/ 88450 w 842162"/>
              <a:gd name="connsiteY2" fmla="*/ 134384 h 1354421"/>
              <a:gd name="connsiteX3" fmla="*/ 298123 w 842162"/>
              <a:gd name="connsiteY3" fmla="*/ 190 h 1354421"/>
              <a:gd name="connsiteX4" fmla="*/ 720201 w 842162"/>
              <a:gd name="connsiteY4" fmla="*/ 159483 h 1354421"/>
              <a:gd name="connsiteX5" fmla="*/ 841839 w 842162"/>
              <a:gd name="connsiteY5" fmla="*/ 1001690 h 1354421"/>
              <a:gd name="connsiteX6" fmla="*/ 741987 w 842162"/>
              <a:gd name="connsiteY6" fmla="*/ 1292387 h 1354421"/>
              <a:gd name="connsiteX7" fmla="*/ 380221 w 842162"/>
              <a:gd name="connsiteY7" fmla="*/ 1345420 h 1354421"/>
              <a:gd name="connsiteX8" fmla="*/ 173903 w 842162"/>
              <a:gd name="connsiteY8" fmla="*/ 1162266 h 1354421"/>
              <a:gd name="connsiteX9" fmla="*/ 94438 w 842162"/>
              <a:gd name="connsiteY9" fmla="*/ 552317 h 1354421"/>
              <a:gd name="connsiteX10" fmla="*/ 9475 w 842162"/>
              <a:gd name="connsiteY10" fmla="*/ 568921 h 1354421"/>
              <a:gd name="connsiteX0" fmla="*/ 9475 w 842162"/>
              <a:gd name="connsiteY0" fmla="*/ 568732 h 1354232"/>
              <a:gd name="connsiteX1" fmla="*/ 68141 w 842162"/>
              <a:gd name="connsiteY1" fmla="*/ 437750 h 1354232"/>
              <a:gd name="connsiteX2" fmla="*/ 86360 w 842162"/>
              <a:gd name="connsiteY2" fmla="*/ 157448 h 1354232"/>
              <a:gd name="connsiteX3" fmla="*/ 298123 w 842162"/>
              <a:gd name="connsiteY3" fmla="*/ 1 h 1354232"/>
              <a:gd name="connsiteX4" fmla="*/ 720201 w 842162"/>
              <a:gd name="connsiteY4" fmla="*/ 159294 h 1354232"/>
              <a:gd name="connsiteX5" fmla="*/ 841839 w 842162"/>
              <a:gd name="connsiteY5" fmla="*/ 1001501 h 1354232"/>
              <a:gd name="connsiteX6" fmla="*/ 741987 w 842162"/>
              <a:gd name="connsiteY6" fmla="*/ 1292198 h 1354232"/>
              <a:gd name="connsiteX7" fmla="*/ 380221 w 842162"/>
              <a:gd name="connsiteY7" fmla="*/ 1345231 h 1354232"/>
              <a:gd name="connsiteX8" fmla="*/ 173903 w 842162"/>
              <a:gd name="connsiteY8" fmla="*/ 1162077 h 1354232"/>
              <a:gd name="connsiteX9" fmla="*/ 94438 w 842162"/>
              <a:gd name="connsiteY9" fmla="*/ 552128 h 1354232"/>
              <a:gd name="connsiteX10" fmla="*/ 9475 w 842162"/>
              <a:gd name="connsiteY10" fmla="*/ 568732 h 1354232"/>
              <a:gd name="connsiteX0" fmla="*/ 9475 w 842162"/>
              <a:gd name="connsiteY0" fmla="*/ 553089 h 1338589"/>
              <a:gd name="connsiteX1" fmla="*/ 68141 w 842162"/>
              <a:gd name="connsiteY1" fmla="*/ 422107 h 1338589"/>
              <a:gd name="connsiteX2" fmla="*/ 86360 w 842162"/>
              <a:gd name="connsiteY2" fmla="*/ 141805 h 1338589"/>
              <a:gd name="connsiteX3" fmla="*/ 302731 w 842162"/>
              <a:gd name="connsiteY3" fmla="*/ 786 h 1338589"/>
              <a:gd name="connsiteX4" fmla="*/ 720201 w 842162"/>
              <a:gd name="connsiteY4" fmla="*/ 143651 h 1338589"/>
              <a:gd name="connsiteX5" fmla="*/ 841839 w 842162"/>
              <a:gd name="connsiteY5" fmla="*/ 985858 h 1338589"/>
              <a:gd name="connsiteX6" fmla="*/ 741987 w 842162"/>
              <a:gd name="connsiteY6" fmla="*/ 1276555 h 1338589"/>
              <a:gd name="connsiteX7" fmla="*/ 380221 w 842162"/>
              <a:gd name="connsiteY7" fmla="*/ 1329588 h 1338589"/>
              <a:gd name="connsiteX8" fmla="*/ 173903 w 842162"/>
              <a:gd name="connsiteY8" fmla="*/ 1146434 h 1338589"/>
              <a:gd name="connsiteX9" fmla="*/ 94438 w 842162"/>
              <a:gd name="connsiteY9" fmla="*/ 536485 h 1338589"/>
              <a:gd name="connsiteX10" fmla="*/ 9475 w 842162"/>
              <a:gd name="connsiteY10" fmla="*/ 553089 h 1338589"/>
              <a:gd name="connsiteX0" fmla="*/ 9475 w 842162"/>
              <a:gd name="connsiteY0" fmla="*/ 556656 h 1342156"/>
              <a:gd name="connsiteX1" fmla="*/ 68141 w 842162"/>
              <a:gd name="connsiteY1" fmla="*/ 425674 h 1342156"/>
              <a:gd name="connsiteX2" fmla="*/ 86360 w 842162"/>
              <a:gd name="connsiteY2" fmla="*/ 145372 h 1342156"/>
              <a:gd name="connsiteX3" fmla="*/ 302731 w 842162"/>
              <a:gd name="connsiteY3" fmla="*/ 4353 h 1342156"/>
              <a:gd name="connsiteX4" fmla="*/ 720201 w 842162"/>
              <a:gd name="connsiteY4" fmla="*/ 147218 h 1342156"/>
              <a:gd name="connsiteX5" fmla="*/ 841839 w 842162"/>
              <a:gd name="connsiteY5" fmla="*/ 989425 h 1342156"/>
              <a:gd name="connsiteX6" fmla="*/ 741987 w 842162"/>
              <a:gd name="connsiteY6" fmla="*/ 1280122 h 1342156"/>
              <a:gd name="connsiteX7" fmla="*/ 380221 w 842162"/>
              <a:gd name="connsiteY7" fmla="*/ 1333155 h 1342156"/>
              <a:gd name="connsiteX8" fmla="*/ 173903 w 842162"/>
              <a:gd name="connsiteY8" fmla="*/ 1150001 h 1342156"/>
              <a:gd name="connsiteX9" fmla="*/ 94438 w 842162"/>
              <a:gd name="connsiteY9" fmla="*/ 540052 h 1342156"/>
              <a:gd name="connsiteX10" fmla="*/ 9475 w 842162"/>
              <a:gd name="connsiteY10" fmla="*/ 556656 h 1342156"/>
              <a:gd name="connsiteX0" fmla="*/ 9475 w 842162"/>
              <a:gd name="connsiteY0" fmla="*/ 553349 h 1338849"/>
              <a:gd name="connsiteX1" fmla="*/ 68141 w 842162"/>
              <a:gd name="connsiteY1" fmla="*/ 422367 h 1338849"/>
              <a:gd name="connsiteX2" fmla="*/ 96954 w 842162"/>
              <a:gd name="connsiteY2" fmla="*/ 146058 h 1338849"/>
              <a:gd name="connsiteX3" fmla="*/ 302731 w 842162"/>
              <a:gd name="connsiteY3" fmla="*/ 1046 h 1338849"/>
              <a:gd name="connsiteX4" fmla="*/ 720201 w 842162"/>
              <a:gd name="connsiteY4" fmla="*/ 143911 h 1338849"/>
              <a:gd name="connsiteX5" fmla="*/ 841839 w 842162"/>
              <a:gd name="connsiteY5" fmla="*/ 986118 h 1338849"/>
              <a:gd name="connsiteX6" fmla="*/ 741987 w 842162"/>
              <a:gd name="connsiteY6" fmla="*/ 1276815 h 1338849"/>
              <a:gd name="connsiteX7" fmla="*/ 380221 w 842162"/>
              <a:gd name="connsiteY7" fmla="*/ 1329848 h 1338849"/>
              <a:gd name="connsiteX8" fmla="*/ 173903 w 842162"/>
              <a:gd name="connsiteY8" fmla="*/ 1146694 h 1338849"/>
              <a:gd name="connsiteX9" fmla="*/ 94438 w 842162"/>
              <a:gd name="connsiteY9" fmla="*/ 536745 h 1338849"/>
              <a:gd name="connsiteX10" fmla="*/ 9475 w 842162"/>
              <a:gd name="connsiteY10" fmla="*/ 553349 h 1338849"/>
              <a:gd name="connsiteX0" fmla="*/ 9475 w 842162"/>
              <a:gd name="connsiteY0" fmla="*/ 553349 h 1338908"/>
              <a:gd name="connsiteX1" fmla="*/ 68141 w 842162"/>
              <a:gd name="connsiteY1" fmla="*/ 422367 h 1338908"/>
              <a:gd name="connsiteX2" fmla="*/ 96954 w 842162"/>
              <a:gd name="connsiteY2" fmla="*/ 146058 h 1338908"/>
              <a:gd name="connsiteX3" fmla="*/ 302731 w 842162"/>
              <a:gd name="connsiteY3" fmla="*/ 1046 h 1338908"/>
              <a:gd name="connsiteX4" fmla="*/ 720201 w 842162"/>
              <a:gd name="connsiteY4" fmla="*/ 143911 h 1338908"/>
              <a:gd name="connsiteX5" fmla="*/ 841839 w 842162"/>
              <a:gd name="connsiteY5" fmla="*/ 986118 h 1338908"/>
              <a:gd name="connsiteX6" fmla="*/ 741987 w 842162"/>
              <a:gd name="connsiteY6" fmla="*/ 1276815 h 1338908"/>
              <a:gd name="connsiteX7" fmla="*/ 380221 w 842162"/>
              <a:gd name="connsiteY7" fmla="*/ 1329848 h 1338908"/>
              <a:gd name="connsiteX8" fmla="*/ 178844 w 842162"/>
              <a:gd name="connsiteY8" fmla="*/ 1145885 h 1338908"/>
              <a:gd name="connsiteX9" fmla="*/ 94438 w 842162"/>
              <a:gd name="connsiteY9" fmla="*/ 536745 h 1338908"/>
              <a:gd name="connsiteX10" fmla="*/ 9475 w 842162"/>
              <a:gd name="connsiteY10" fmla="*/ 553349 h 1338908"/>
              <a:gd name="connsiteX0" fmla="*/ 9475 w 842162"/>
              <a:gd name="connsiteY0" fmla="*/ 553349 h 1338908"/>
              <a:gd name="connsiteX1" fmla="*/ 68141 w 842162"/>
              <a:gd name="connsiteY1" fmla="*/ 422367 h 1338908"/>
              <a:gd name="connsiteX2" fmla="*/ 96954 w 842162"/>
              <a:gd name="connsiteY2" fmla="*/ 146058 h 1338908"/>
              <a:gd name="connsiteX3" fmla="*/ 302731 w 842162"/>
              <a:gd name="connsiteY3" fmla="*/ 1046 h 1338908"/>
              <a:gd name="connsiteX4" fmla="*/ 720201 w 842162"/>
              <a:gd name="connsiteY4" fmla="*/ 143911 h 1338908"/>
              <a:gd name="connsiteX5" fmla="*/ 841839 w 842162"/>
              <a:gd name="connsiteY5" fmla="*/ 986118 h 1338908"/>
              <a:gd name="connsiteX6" fmla="*/ 741987 w 842162"/>
              <a:gd name="connsiteY6" fmla="*/ 1276815 h 1338908"/>
              <a:gd name="connsiteX7" fmla="*/ 380221 w 842162"/>
              <a:gd name="connsiteY7" fmla="*/ 1329848 h 1338908"/>
              <a:gd name="connsiteX8" fmla="*/ 178844 w 842162"/>
              <a:gd name="connsiteY8" fmla="*/ 1145885 h 1338908"/>
              <a:gd name="connsiteX9" fmla="*/ 94438 w 842162"/>
              <a:gd name="connsiteY9" fmla="*/ 536745 h 1338908"/>
              <a:gd name="connsiteX10" fmla="*/ 9475 w 842162"/>
              <a:gd name="connsiteY10" fmla="*/ 553349 h 1338908"/>
              <a:gd name="connsiteX0" fmla="*/ 9475 w 842162"/>
              <a:gd name="connsiteY0" fmla="*/ 553349 h 1342900"/>
              <a:gd name="connsiteX1" fmla="*/ 68141 w 842162"/>
              <a:gd name="connsiteY1" fmla="*/ 422367 h 1342900"/>
              <a:gd name="connsiteX2" fmla="*/ 96954 w 842162"/>
              <a:gd name="connsiteY2" fmla="*/ 146058 h 1342900"/>
              <a:gd name="connsiteX3" fmla="*/ 302731 w 842162"/>
              <a:gd name="connsiteY3" fmla="*/ 1046 h 1342900"/>
              <a:gd name="connsiteX4" fmla="*/ 720201 w 842162"/>
              <a:gd name="connsiteY4" fmla="*/ 143911 h 1342900"/>
              <a:gd name="connsiteX5" fmla="*/ 841839 w 842162"/>
              <a:gd name="connsiteY5" fmla="*/ 986118 h 1342900"/>
              <a:gd name="connsiteX6" fmla="*/ 741987 w 842162"/>
              <a:gd name="connsiteY6" fmla="*/ 1276815 h 1342900"/>
              <a:gd name="connsiteX7" fmla="*/ 380221 w 842162"/>
              <a:gd name="connsiteY7" fmla="*/ 1329848 h 1342900"/>
              <a:gd name="connsiteX8" fmla="*/ 164306 w 842162"/>
              <a:gd name="connsiteY8" fmla="*/ 1090990 h 1342900"/>
              <a:gd name="connsiteX9" fmla="*/ 94438 w 842162"/>
              <a:gd name="connsiteY9" fmla="*/ 536745 h 1342900"/>
              <a:gd name="connsiteX10" fmla="*/ 9475 w 842162"/>
              <a:gd name="connsiteY10" fmla="*/ 553349 h 1342900"/>
              <a:gd name="connsiteX0" fmla="*/ 9475 w 842162"/>
              <a:gd name="connsiteY0" fmla="*/ 553349 h 1341177"/>
              <a:gd name="connsiteX1" fmla="*/ 68141 w 842162"/>
              <a:gd name="connsiteY1" fmla="*/ 422367 h 1341177"/>
              <a:gd name="connsiteX2" fmla="*/ 96954 w 842162"/>
              <a:gd name="connsiteY2" fmla="*/ 146058 h 1341177"/>
              <a:gd name="connsiteX3" fmla="*/ 302731 w 842162"/>
              <a:gd name="connsiteY3" fmla="*/ 1046 h 1341177"/>
              <a:gd name="connsiteX4" fmla="*/ 720201 w 842162"/>
              <a:gd name="connsiteY4" fmla="*/ 143911 h 1341177"/>
              <a:gd name="connsiteX5" fmla="*/ 841839 w 842162"/>
              <a:gd name="connsiteY5" fmla="*/ 986118 h 1341177"/>
              <a:gd name="connsiteX6" fmla="*/ 741987 w 842162"/>
              <a:gd name="connsiteY6" fmla="*/ 1276815 h 1341177"/>
              <a:gd name="connsiteX7" fmla="*/ 380221 w 842162"/>
              <a:gd name="connsiteY7" fmla="*/ 1329848 h 1341177"/>
              <a:gd name="connsiteX8" fmla="*/ 177395 w 842162"/>
              <a:gd name="connsiteY8" fmla="*/ 1114621 h 1341177"/>
              <a:gd name="connsiteX9" fmla="*/ 94438 w 842162"/>
              <a:gd name="connsiteY9" fmla="*/ 536745 h 1341177"/>
              <a:gd name="connsiteX10" fmla="*/ 9475 w 842162"/>
              <a:gd name="connsiteY10" fmla="*/ 553349 h 1341177"/>
              <a:gd name="connsiteX0" fmla="*/ 9475 w 842162"/>
              <a:gd name="connsiteY0" fmla="*/ 553349 h 1341177"/>
              <a:gd name="connsiteX1" fmla="*/ 68141 w 842162"/>
              <a:gd name="connsiteY1" fmla="*/ 422367 h 1341177"/>
              <a:gd name="connsiteX2" fmla="*/ 96954 w 842162"/>
              <a:gd name="connsiteY2" fmla="*/ 146058 h 1341177"/>
              <a:gd name="connsiteX3" fmla="*/ 302731 w 842162"/>
              <a:gd name="connsiteY3" fmla="*/ 1046 h 1341177"/>
              <a:gd name="connsiteX4" fmla="*/ 720201 w 842162"/>
              <a:gd name="connsiteY4" fmla="*/ 143911 h 1341177"/>
              <a:gd name="connsiteX5" fmla="*/ 841839 w 842162"/>
              <a:gd name="connsiteY5" fmla="*/ 986118 h 1341177"/>
              <a:gd name="connsiteX6" fmla="*/ 741987 w 842162"/>
              <a:gd name="connsiteY6" fmla="*/ 1276815 h 1341177"/>
              <a:gd name="connsiteX7" fmla="*/ 380221 w 842162"/>
              <a:gd name="connsiteY7" fmla="*/ 1329848 h 1341177"/>
              <a:gd name="connsiteX8" fmla="*/ 177395 w 842162"/>
              <a:gd name="connsiteY8" fmla="*/ 1114621 h 1341177"/>
              <a:gd name="connsiteX9" fmla="*/ 94438 w 842162"/>
              <a:gd name="connsiteY9" fmla="*/ 536745 h 1341177"/>
              <a:gd name="connsiteX10" fmla="*/ 9475 w 842162"/>
              <a:gd name="connsiteY10" fmla="*/ 553349 h 1341177"/>
              <a:gd name="connsiteX0" fmla="*/ 9475 w 838228"/>
              <a:gd name="connsiteY0" fmla="*/ 552686 h 1342067"/>
              <a:gd name="connsiteX1" fmla="*/ 68141 w 838228"/>
              <a:gd name="connsiteY1" fmla="*/ 421704 h 1342067"/>
              <a:gd name="connsiteX2" fmla="*/ 96954 w 838228"/>
              <a:gd name="connsiteY2" fmla="*/ 145395 h 1342067"/>
              <a:gd name="connsiteX3" fmla="*/ 302731 w 838228"/>
              <a:gd name="connsiteY3" fmla="*/ 383 h 1342067"/>
              <a:gd name="connsiteX4" fmla="*/ 720201 w 838228"/>
              <a:gd name="connsiteY4" fmla="*/ 143248 h 1342067"/>
              <a:gd name="connsiteX5" fmla="*/ 837868 w 838228"/>
              <a:gd name="connsiteY5" fmla="*/ 935854 h 1342067"/>
              <a:gd name="connsiteX6" fmla="*/ 741987 w 838228"/>
              <a:gd name="connsiteY6" fmla="*/ 1276152 h 1342067"/>
              <a:gd name="connsiteX7" fmla="*/ 380221 w 838228"/>
              <a:gd name="connsiteY7" fmla="*/ 1329185 h 1342067"/>
              <a:gd name="connsiteX8" fmla="*/ 177395 w 838228"/>
              <a:gd name="connsiteY8" fmla="*/ 1113958 h 1342067"/>
              <a:gd name="connsiteX9" fmla="*/ 94438 w 838228"/>
              <a:gd name="connsiteY9" fmla="*/ 536082 h 1342067"/>
              <a:gd name="connsiteX10" fmla="*/ 9475 w 838228"/>
              <a:gd name="connsiteY10" fmla="*/ 552686 h 1342067"/>
              <a:gd name="connsiteX0" fmla="*/ 9475 w 838000"/>
              <a:gd name="connsiteY0" fmla="*/ 552686 h 1336588"/>
              <a:gd name="connsiteX1" fmla="*/ 68141 w 838000"/>
              <a:gd name="connsiteY1" fmla="*/ 421704 h 1336588"/>
              <a:gd name="connsiteX2" fmla="*/ 96954 w 838000"/>
              <a:gd name="connsiteY2" fmla="*/ 145395 h 1336588"/>
              <a:gd name="connsiteX3" fmla="*/ 302731 w 838000"/>
              <a:gd name="connsiteY3" fmla="*/ 383 h 1336588"/>
              <a:gd name="connsiteX4" fmla="*/ 720201 w 838000"/>
              <a:gd name="connsiteY4" fmla="*/ 143248 h 1336588"/>
              <a:gd name="connsiteX5" fmla="*/ 837868 w 838000"/>
              <a:gd name="connsiteY5" fmla="*/ 935854 h 1336588"/>
              <a:gd name="connsiteX6" fmla="*/ 734462 w 838000"/>
              <a:gd name="connsiteY6" fmla="*/ 1253581 h 1336588"/>
              <a:gd name="connsiteX7" fmla="*/ 380221 w 838000"/>
              <a:gd name="connsiteY7" fmla="*/ 1329185 h 1336588"/>
              <a:gd name="connsiteX8" fmla="*/ 177395 w 838000"/>
              <a:gd name="connsiteY8" fmla="*/ 1113958 h 1336588"/>
              <a:gd name="connsiteX9" fmla="*/ 94438 w 838000"/>
              <a:gd name="connsiteY9" fmla="*/ 536082 h 1336588"/>
              <a:gd name="connsiteX10" fmla="*/ 9475 w 838000"/>
              <a:gd name="connsiteY10" fmla="*/ 552686 h 1336588"/>
              <a:gd name="connsiteX0" fmla="*/ 9475 w 837882"/>
              <a:gd name="connsiteY0" fmla="*/ 552686 h 1336871"/>
              <a:gd name="connsiteX1" fmla="*/ 68141 w 837882"/>
              <a:gd name="connsiteY1" fmla="*/ 421704 h 1336871"/>
              <a:gd name="connsiteX2" fmla="*/ 96954 w 837882"/>
              <a:gd name="connsiteY2" fmla="*/ 145395 h 1336871"/>
              <a:gd name="connsiteX3" fmla="*/ 302731 w 837882"/>
              <a:gd name="connsiteY3" fmla="*/ 383 h 1336871"/>
              <a:gd name="connsiteX4" fmla="*/ 720201 w 837882"/>
              <a:gd name="connsiteY4" fmla="*/ 143248 h 1336871"/>
              <a:gd name="connsiteX5" fmla="*/ 837868 w 837882"/>
              <a:gd name="connsiteY5" fmla="*/ 935854 h 1336871"/>
              <a:gd name="connsiteX6" fmla="*/ 725336 w 837882"/>
              <a:gd name="connsiteY6" fmla="*/ 1255076 h 1336871"/>
              <a:gd name="connsiteX7" fmla="*/ 380221 w 837882"/>
              <a:gd name="connsiteY7" fmla="*/ 1329185 h 1336871"/>
              <a:gd name="connsiteX8" fmla="*/ 177395 w 837882"/>
              <a:gd name="connsiteY8" fmla="*/ 1113958 h 1336871"/>
              <a:gd name="connsiteX9" fmla="*/ 94438 w 837882"/>
              <a:gd name="connsiteY9" fmla="*/ 536082 h 1336871"/>
              <a:gd name="connsiteX10" fmla="*/ 9475 w 837882"/>
              <a:gd name="connsiteY10" fmla="*/ 552686 h 1336871"/>
              <a:gd name="connsiteX0" fmla="*/ 9475 w 839240"/>
              <a:gd name="connsiteY0" fmla="*/ 552686 h 1331193"/>
              <a:gd name="connsiteX1" fmla="*/ 68141 w 839240"/>
              <a:gd name="connsiteY1" fmla="*/ 421704 h 1331193"/>
              <a:gd name="connsiteX2" fmla="*/ 96954 w 839240"/>
              <a:gd name="connsiteY2" fmla="*/ 145395 h 1331193"/>
              <a:gd name="connsiteX3" fmla="*/ 302731 w 839240"/>
              <a:gd name="connsiteY3" fmla="*/ 383 h 1331193"/>
              <a:gd name="connsiteX4" fmla="*/ 720201 w 839240"/>
              <a:gd name="connsiteY4" fmla="*/ 143248 h 1331193"/>
              <a:gd name="connsiteX5" fmla="*/ 837868 w 839240"/>
              <a:gd name="connsiteY5" fmla="*/ 935854 h 1331193"/>
              <a:gd name="connsiteX6" fmla="*/ 756246 w 839240"/>
              <a:gd name="connsiteY6" fmla="*/ 1205051 h 1331193"/>
              <a:gd name="connsiteX7" fmla="*/ 380221 w 839240"/>
              <a:gd name="connsiteY7" fmla="*/ 1329185 h 1331193"/>
              <a:gd name="connsiteX8" fmla="*/ 177395 w 839240"/>
              <a:gd name="connsiteY8" fmla="*/ 1113958 h 1331193"/>
              <a:gd name="connsiteX9" fmla="*/ 94438 w 839240"/>
              <a:gd name="connsiteY9" fmla="*/ 536082 h 1331193"/>
              <a:gd name="connsiteX10" fmla="*/ 9475 w 839240"/>
              <a:gd name="connsiteY10" fmla="*/ 552686 h 1331193"/>
              <a:gd name="connsiteX0" fmla="*/ 9475 w 838447"/>
              <a:gd name="connsiteY0" fmla="*/ 552686 h 1332254"/>
              <a:gd name="connsiteX1" fmla="*/ 68141 w 838447"/>
              <a:gd name="connsiteY1" fmla="*/ 421704 h 1332254"/>
              <a:gd name="connsiteX2" fmla="*/ 96954 w 838447"/>
              <a:gd name="connsiteY2" fmla="*/ 145395 h 1332254"/>
              <a:gd name="connsiteX3" fmla="*/ 302731 w 838447"/>
              <a:gd name="connsiteY3" fmla="*/ 383 h 1332254"/>
              <a:gd name="connsiteX4" fmla="*/ 720201 w 838447"/>
              <a:gd name="connsiteY4" fmla="*/ 143248 h 1332254"/>
              <a:gd name="connsiteX5" fmla="*/ 837868 w 838447"/>
              <a:gd name="connsiteY5" fmla="*/ 935854 h 1332254"/>
              <a:gd name="connsiteX6" fmla="*/ 746484 w 838447"/>
              <a:gd name="connsiteY6" fmla="*/ 1219874 h 1332254"/>
              <a:gd name="connsiteX7" fmla="*/ 380221 w 838447"/>
              <a:gd name="connsiteY7" fmla="*/ 1329185 h 1332254"/>
              <a:gd name="connsiteX8" fmla="*/ 177395 w 838447"/>
              <a:gd name="connsiteY8" fmla="*/ 1113958 h 1332254"/>
              <a:gd name="connsiteX9" fmla="*/ 94438 w 838447"/>
              <a:gd name="connsiteY9" fmla="*/ 536082 h 1332254"/>
              <a:gd name="connsiteX10" fmla="*/ 9475 w 838447"/>
              <a:gd name="connsiteY10" fmla="*/ 552686 h 1332254"/>
              <a:gd name="connsiteX0" fmla="*/ 9475 w 838410"/>
              <a:gd name="connsiteY0" fmla="*/ 552686 h 1331841"/>
              <a:gd name="connsiteX1" fmla="*/ 68141 w 838410"/>
              <a:gd name="connsiteY1" fmla="*/ 421704 h 1331841"/>
              <a:gd name="connsiteX2" fmla="*/ 96954 w 838410"/>
              <a:gd name="connsiteY2" fmla="*/ 145395 h 1331841"/>
              <a:gd name="connsiteX3" fmla="*/ 302731 w 838410"/>
              <a:gd name="connsiteY3" fmla="*/ 383 h 1331841"/>
              <a:gd name="connsiteX4" fmla="*/ 720201 w 838410"/>
              <a:gd name="connsiteY4" fmla="*/ 143248 h 1331841"/>
              <a:gd name="connsiteX5" fmla="*/ 837868 w 838410"/>
              <a:gd name="connsiteY5" fmla="*/ 935854 h 1331841"/>
              <a:gd name="connsiteX6" fmla="*/ 745826 w 838410"/>
              <a:gd name="connsiteY6" fmla="*/ 1214692 h 1331841"/>
              <a:gd name="connsiteX7" fmla="*/ 380221 w 838410"/>
              <a:gd name="connsiteY7" fmla="*/ 1329185 h 1331841"/>
              <a:gd name="connsiteX8" fmla="*/ 177395 w 838410"/>
              <a:gd name="connsiteY8" fmla="*/ 1113958 h 1331841"/>
              <a:gd name="connsiteX9" fmla="*/ 94438 w 838410"/>
              <a:gd name="connsiteY9" fmla="*/ 536082 h 1331841"/>
              <a:gd name="connsiteX10" fmla="*/ 9475 w 838410"/>
              <a:gd name="connsiteY10" fmla="*/ 552686 h 1331841"/>
              <a:gd name="connsiteX0" fmla="*/ 9475 w 838410"/>
              <a:gd name="connsiteY0" fmla="*/ 552359 h 1331514"/>
              <a:gd name="connsiteX1" fmla="*/ 68141 w 838410"/>
              <a:gd name="connsiteY1" fmla="*/ 421377 h 1331514"/>
              <a:gd name="connsiteX2" fmla="*/ 113639 w 838410"/>
              <a:gd name="connsiteY2" fmla="*/ 138724 h 1331514"/>
              <a:gd name="connsiteX3" fmla="*/ 302731 w 838410"/>
              <a:gd name="connsiteY3" fmla="*/ 56 h 1331514"/>
              <a:gd name="connsiteX4" fmla="*/ 720201 w 838410"/>
              <a:gd name="connsiteY4" fmla="*/ 142921 h 1331514"/>
              <a:gd name="connsiteX5" fmla="*/ 837868 w 838410"/>
              <a:gd name="connsiteY5" fmla="*/ 935527 h 1331514"/>
              <a:gd name="connsiteX6" fmla="*/ 745826 w 838410"/>
              <a:gd name="connsiteY6" fmla="*/ 1214365 h 1331514"/>
              <a:gd name="connsiteX7" fmla="*/ 380221 w 838410"/>
              <a:gd name="connsiteY7" fmla="*/ 1328858 h 1331514"/>
              <a:gd name="connsiteX8" fmla="*/ 177395 w 838410"/>
              <a:gd name="connsiteY8" fmla="*/ 1113631 h 1331514"/>
              <a:gd name="connsiteX9" fmla="*/ 94438 w 838410"/>
              <a:gd name="connsiteY9" fmla="*/ 535755 h 1331514"/>
              <a:gd name="connsiteX10" fmla="*/ 9475 w 838410"/>
              <a:gd name="connsiteY10" fmla="*/ 552359 h 1331514"/>
              <a:gd name="connsiteX0" fmla="*/ 9475 w 838410"/>
              <a:gd name="connsiteY0" fmla="*/ 555370 h 1334525"/>
              <a:gd name="connsiteX1" fmla="*/ 68141 w 838410"/>
              <a:gd name="connsiteY1" fmla="*/ 424388 h 1334525"/>
              <a:gd name="connsiteX2" fmla="*/ 113639 w 838410"/>
              <a:gd name="connsiteY2" fmla="*/ 141735 h 1334525"/>
              <a:gd name="connsiteX3" fmla="*/ 321423 w 838410"/>
              <a:gd name="connsiteY3" fmla="*/ 5 h 1334525"/>
              <a:gd name="connsiteX4" fmla="*/ 720201 w 838410"/>
              <a:gd name="connsiteY4" fmla="*/ 145932 h 1334525"/>
              <a:gd name="connsiteX5" fmla="*/ 837868 w 838410"/>
              <a:gd name="connsiteY5" fmla="*/ 938538 h 1334525"/>
              <a:gd name="connsiteX6" fmla="*/ 745826 w 838410"/>
              <a:gd name="connsiteY6" fmla="*/ 1217376 h 1334525"/>
              <a:gd name="connsiteX7" fmla="*/ 380221 w 838410"/>
              <a:gd name="connsiteY7" fmla="*/ 1331869 h 1334525"/>
              <a:gd name="connsiteX8" fmla="*/ 177395 w 838410"/>
              <a:gd name="connsiteY8" fmla="*/ 1116642 h 1334525"/>
              <a:gd name="connsiteX9" fmla="*/ 94438 w 838410"/>
              <a:gd name="connsiteY9" fmla="*/ 538766 h 1334525"/>
              <a:gd name="connsiteX10" fmla="*/ 9475 w 838410"/>
              <a:gd name="connsiteY10" fmla="*/ 555370 h 1334525"/>
              <a:gd name="connsiteX0" fmla="*/ 9475 w 838410"/>
              <a:gd name="connsiteY0" fmla="*/ 555454 h 1334609"/>
              <a:gd name="connsiteX1" fmla="*/ 68141 w 838410"/>
              <a:gd name="connsiteY1" fmla="*/ 424472 h 1334609"/>
              <a:gd name="connsiteX2" fmla="*/ 113639 w 838410"/>
              <a:gd name="connsiteY2" fmla="*/ 141819 h 1334609"/>
              <a:gd name="connsiteX3" fmla="*/ 321423 w 838410"/>
              <a:gd name="connsiteY3" fmla="*/ 89 h 1334609"/>
              <a:gd name="connsiteX4" fmla="*/ 720201 w 838410"/>
              <a:gd name="connsiteY4" fmla="*/ 146016 h 1334609"/>
              <a:gd name="connsiteX5" fmla="*/ 837868 w 838410"/>
              <a:gd name="connsiteY5" fmla="*/ 938622 h 1334609"/>
              <a:gd name="connsiteX6" fmla="*/ 745826 w 838410"/>
              <a:gd name="connsiteY6" fmla="*/ 1217460 h 1334609"/>
              <a:gd name="connsiteX7" fmla="*/ 380221 w 838410"/>
              <a:gd name="connsiteY7" fmla="*/ 1331953 h 1334609"/>
              <a:gd name="connsiteX8" fmla="*/ 177395 w 838410"/>
              <a:gd name="connsiteY8" fmla="*/ 1116726 h 1334609"/>
              <a:gd name="connsiteX9" fmla="*/ 94438 w 838410"/>
              <a:gd name="connsiteY9" fmla="*/ 538850 h 1334609"/>
              <a:gd name="connsiteX10" fmla="*/ 9475 w 838410"/>
              <a:gd name="connsiteY10" fmla="*/ 555454 h 1334609"/>
              <a:gd name="connsiteX0" fmla="*/ 8720 w 837655"/>
              <a:gd name="connsiteY0" fmla="*/ 555454 h 1334609"/>
              <a:gd name="connsiteX1" fmla="*/ 74950 w 837655"/>
              <a:gd name="connsiteY1" fmla="*/ 421428 h 1334609"/>
              <a:gd name="connsiteX2" fmla="*/ 112884 w 837655"/>
              <a:gd name="connsiteY2" fmla="*/ 141819 h 1334609"/>
              <a:gd name="connsiteX3" fmla="*/ 320668 w 837655"/>
              <a:gd name="connsiteY3" fmla="*/ 89 h 1334609"/>
              <a:gd name="connsiteX4" fmla="*/ 719446 w 837655"/>
              <a:gd name="connsiteY4" fmla="*/ 146016 h 1334609"/>
              <a:gd name="connsiteX5" fmla="*/ 837113 w 837655"/>
              <a:gd name="connsiteY5" fmla="*/ 938622 h 1334609"/>
              <a:gd name="connsiteX6" fmla="*/ 745071 w 837655"/>
              <a:gd name="connsiteY6" fmla="*/ 1217460 h 1334609"/>
              <a:gd name="connsiteX7" fmla="*/ 379466 w 837655"/>
              <a:gd name="connsiteY7" fmla="*/ 1331953 h 1334609"/>
              <a:gd name="connsiteX8" fmla="*/ 176640 w 837655"/>
              <a:gd name="connsiteY8" fmla="*/ 1116726 h 1334609"/>
              <a:gd name="connsiteX9" fmla="*/ 93683 w 837655"/>
              <a:gd name="connsiteY9" fmla="*/ 538850 h 1334609"/>
              <a:gd name="connsiteX10" fmla="*/ 8720 w 837655"/>
              <a:gd name="connsiteY10" fmla="*/ 555454 h 1334609"/>
              <a:gd name="connsiteX0" fmla="*/ 8720 w 837655"/>
              <a:gd name="connsiteY0" fmla="*/ 555454 h 1334609"/>
              <a:gd name="connsiteX1" fmla="*/ 74950 w 837655"/>
              <a:gd name="connsiteY1" fmla="*/ 421428 h 1334609"/>
              <a:gd name="connsiteX2" fmla="*/ 112884 w 837655"/>
              <a:gd name="connsiteY2" fmla="*/ 141819 h 1334609"/>
              <a:gd name="connsiteX3" fmla="*/ 320668 w 837655"/>
              <a:gd name="connsiteY3" fmla="*/ 89 h 1334609"/>
              <a:gd name="connsiteX4" fmla="*/ 719446 w 837655"/>
              <a:gd name="connsiteY4" fmla="*/ 146016 h 1334609"/>
              <a:gd name="connsiteX5" fmla="*/ 837113 w 837655"/>
              <a:gd name="connsiteY5" fmla="*/ 938622 h 1334609"/>
              <a:gd name="connsiteX6" fmla="*/ 745071 w 837655"/>
              <a:gd name="connsiteY6" fmla="*/ 1217460 h 1334609"/>
              <a:gd name="connsiteX7" fmla="*/ 379466 w 837655"/>
              <a:gd name="connsiteY7" fmla="*/ 1331953 h 1334609"/>
              <a:gd name="connsiteX8" fmla="*/ 176640 w 837655"/>
              <a:gd name="connsiteY8" fmla="*/ 1116726 h 1334609"/>
              <a:gd name="connsiteX9" fmla="*/ 93683 w 837655"/>
              <a:gd name="connsiteY9" fmla="*/ 538850 h 1334609"/>
              <a:gd name="connsiteX10" fmla="*/ 8720 w 837655"/>
              <a:gd name="connsiteY10" fmla="*/ 555454 h 1334609"/>
              <a:gd name="connsiteX0" fmla="*/ 8720 w 837655"/>
              <a:gd name="connsiteY0" fmla="*/ 555461 h 1334616"/>
              <a:gd name="connsiteX1" fmla="*/ 74950 w 837655"/>
              <a:gd name="connsiteY1" fmla="*/ 421435 h 1334616"/>
              <a:gd name="connsiteX2" fmla="*/ 112884 w 837655"/>
              <a:gd name="connsiteY2" fmla="*/ 141826 h 1334616"/>
              <a:gd name="connsiteX3" fmla="*/ 320668 w 837655"/>
              <a:gd name="connsiteY3" fmla="*/ 96 h 1334616"/>
              <a:gd name="connsiteX4" fmla="*/ 719446 w 837655"/>
              <a:gd name="connsiteY4" fmla="*/ 146023 h 1334616"/>
              <a:gd name="connsiteX5" fmla="*/ 837113 w 837655"/>
              <a:gd name="connsiteY5" fmla="*/ 938629 h 1334616"/>
              <a:gd name="connsiteX6" fmla="*/ 745071 w 837655"/>
              <a:gd name="connsiteY6" fmla="*/ 1217467 h 1334616"/>
              <a:gd name="connsiteX7" fmla="*/ 379466 w 837655"/>
              <a:gd name="connsiteY7" fmla="*/ 1331960 h 1334616"/>
              <a:gd name="connsiteX8" fmla="*/ 176640 w 837655"/>
              <a:gd name="connsiteY8" fmla="*/ 1116733 h 1334616"/>
              <a:gd name="connsiteX9" fmla="*/ 93683 w 837655"/>
              <a:gd name="connsiteY9" fmla="*/ 538857 h 1334616"/>
              <a:gd name="connsiteX10" fmla="*/ 8720 w 837655"/>
              <a:gd name="connsiteY10" fmla="*/ 555461 h 1334616"/>
              <a:gd name="connsiteX0" fmla="*/ 8720 w 837655"/>
              <a:gd name="connsiteY0" fmla="*/ 555385 h 1334540"/>
              <a:gd name="connsiteX1" fmla="*/ 74950 w 837655"/>
              <a:gd name="connsiteY1" fmla="*/ 421359 h 1334540"/>
              <a:gd name="connsiteX2" fmla="*/ 123563 w 837655"/>
              <a:gd name="connsiteY2" fmla="*/ 138195 h 1334540"/>
              <a:gd name="connsiteX3" fmla="*/ 320668 w 837655"/>
              <a:gd name="connsiteY3" fmla="*/ 20 h 1334540"/>
              <a:gd name="connsiteX4" fmla="*/ 719446 w 837655"/>
              <a:gd name="connsiteY4" fmla="*/ 145947 h 1334540"/>
              <a:gd name="connsiteX5" fmla="*/ 837113 w 837655"/>
              <a:gd name="connsiteY5" fmla="*/ 938553 h 1334540"/>
              <a:gd name="connsiteX6" fmla="*/ 745071 w 837655"/>
              <a:gd name="connsiteY6" fmla="*/ 1217391 h 1334540"/>
              <a:gd name="connsiteX7" fmla="*/ 379466 w 837655"/>
              <a:gd name="connsiteY7" fmla="*/ 1331884 h 1334540"/>
              <a:gd name="connsiteX8" fmla="*/ 176640 w 837655"/>
              <a:gd name="connsiteY8" fmla="*/ 1116657 h 1334540"/>
              <a:gd name="connsiteX9" fmla="*/ 93683 w 837655"/>
              <a:gd name="connsiteY9" fmla="*/ 538781 h 1334540"/>
              <a:gd name="connsiteX10" fmla="*/ 8720 w 837655"/>
              <a:gd name="connsiteY10" fmla="*/ 555385 h 1334540"/>
              <a:gd name="connsiteX0" fmla="*/ 8179 w 837114"/>
              <a:gd name="connsiteY0" fmla="*/ 555383 h 1334538"/>
              <a:gd name="connsiteX1" fmla="*/ 80640 w 837114"/>
              <a:gd name="connsiteY1" fmla="*/ 420336 h 1334538"/>
              <a:gd name="connsiteX2" fmla="*/ 123022 w 837114"/>
              <a:gd name="connsiteY2" fmla="*/ 138193 h 1334538"/>
              <a:gd name="connsiteX3" fmla="*/ 320127 w 837114"/>
              <a:gd name="connsiteY3" fmla="*/ 18 h 1334538"/>
              <a:gd name="connsiteX4" fmla="*/ 718905 w 837114"/>
              <a:gd name="connsiteY4" fmla="*/ 145945 h 1334538"/>
              <a:gd name="connsiteX5" fmla="*/ 836572 w 837114"/>
              <a:gd name="connsiteY5" fmla="*/ 938551 h 1334538"/>
              <a:gd name="connsiteX6" fmla="*/ 744530 w 837114"/>
              <a:gd name="connsiteY6" fmla="*/ 1217389 h 1334538"/>
              <a:gd name="connsiteX7" fmla="*/ 378925 w 837114"/>
              <a:gd name="connsiteY7" fmla="*/ 1331882 h 1334538"/>
              <a:gd name="connsiteX8" fmla="*/ 176099 w 837114"/>
              <a:gd name="connsiteY8" fmla="*/ 1116655 h 1334538"/>
              <a:gd name="connsiteX9" fmla="*/ 93142 w 837114"/>
              <a:gd name="connsiteY9" fmla="*/ 538779 h 1334538"/>
              <a:gd name="connsiteX10" fmla="*/ 8179 w 837114"/>
              <a:gd name="connsiteY10" fmla="*/ 555383 h 1334538"/>
              <a:gd name="connsiteX0" fmla="*/ 9690 w 838625"/>
              <a:gd name="connsiteY0" fmla="*/ 555383 h 1334538"/>
              <a:gd name="connsiteX1" fmla="*/ 82151 w 838625"/>
              <a:gd name="connsiteY1" fmla="*/ 420336 h 1334538"/>
              <a:gd name="connsiteX2" fmla="*/ 124533 w 838625"/>
              <a:gd name="connsiteY2" fmla="*/ 138193 h 1334538"/>
              <a:gd name="connsiteX3" fmla="*/ 321638 w 838625"/>
              <a:gd name="connsiteY3" fmla="*/ 18 h 1334538"/>
              <a:gd name="connsiteX4" fmla="*/ 720416 w 838625"/>
              <a:gd name="connsiteY4" fmla="*/ 145945 h 1334538"/>
              <a:gd name="connsiteX5" fmla="*/ 838083 w 838625"/>
              <a:gd name="connsiteY5" fmla="*/ 938551 h 1334538"/>
              <a:gd name="connsiteX6" fmla="*/ 746041 w 838625"/>
              <a:gd name="connsiteY6" fmla="*/ 1217389 h 1334538"/>
              <a:gd name="connsiteX7" fmla="*/ 380436 w 838625"/>
              <a:gd name="connsiteY7" fmla="*/ 1331882 h 1334538"/>
              <a:gd name="connsiteX8" fmla="*/ 177610 w 838625"/>
              <a:gd name="connsiteY8" fmla="*/ 1116655 h 1334538"/>
              <a:gd name="connsiteX9" fmla="*/ 94653 w 838625"/>
              <a:gd name="connsiteY9" fmla="*/ 538779 h 1334538"/>
              <a:gd name="connsiteX10" fmla="*/ 9690 w 838625"/>
              <a:gd name="connsiteY10" fmla="*/ 555383 h 1334538"/>
              <a:gd name="connsiteX0" fmla="*/ 9690 w 838625"/>
              <a:gd name="connsiteY0" fmla="*/ 561266 h 1340421"/>
              <a:gd name="connsiteX1" fmla="*/ 82151 w 838625"/>
              <a:gd name="connsiteY1" fmla="*/ 426219 h 1340421"/>
              <a:gd name="connsiteX2" fmla="*/ 124533 w 838625"/>
              <a:gd name="connsiteY2" fmla="*/ 144076 h 1340421"/>
              <a:gd name="connsiteX3" fmla="*/ 368592 w 838625"/>
              <a:gd name="connsiteY3" fmla="*/ 16 h 1340421"/>
              <a:gd name="connsiteX4" fmla="*/ 720416 w 838625"/>
              <a:gd name="connsiteY4" fmla="*/ 151828 h 1340421"/>
              <a:gd name="connsiteX5" fmla="*/ 838083 w 838625"/>
              <a:gd name="connsiteY5" fmla="*/ 944434 h 1340421"/>
              <a:gd name="connsiteX6" fmla="*/ 746041 w 838625"/>
              <a:gd name="connsiteY6" fmla="*/ 1223272 h 1340421"/>
              <a:gd name="connsiteX7" fmla="*/ 380436 w 838625"/>
              <a:gd name="connsiteY7" fmla="*/ 1337765 h 1340421"/>
              <a:gd name="connsiteX8" fmla="*/ 177610 w 838625"/>
              <a:gd name="connsiteY8" fmla="*/ 1122538 h 1340421"/>
              <a:gd name="connsiteX9" fmla="*/ 94653 w 838625"/>
              <a:gd name="connsiteY9" fmla="*/ 544662 h 1340421"/>
              <a:gd name="connsiteX10" fmla="*/ 9690 w 838625"/>
              <a:gd name="connsiteY10" fmla="*/ 561266 h 1340421"/>
              <a:gd name="connsiteX0" fmla="*/ 9690 w 838625"/>
              <a:gd name="connsiteY0" fmla="*/ 561272 h 1340427"/>
              <a:gd name="connsiteX1" fmla="*/ 82151 w 838625"/>
              <a:gd name="connsiteY1" fmla="*/ 426225 h 1340427"/>
              <a:gd name="connsiteX2" fmla="*/ 132321 w 838625"/>
              <a:gd name="connsiteY2" fmla="*/ 142806 h 1340427"/>
              <a:gd name="connsiteX3" fmla="*/ 368592 w 838625"/>
              <a:gd name="connsiteY3" fmla="*/ 22 h 1340427"/>
              <a:gd name="connsiteX4" fmla="*/ 720416 w 838625"/>
              <a:gd name="connsiteY4" fmla="*/ 151834 h 1340427"/>
              <a:gd name="connsiteX5" fmla="*/ 838083 w 838625"/>
              <a:gd name="connsiteY5" fmla="*/ 944440 h 1340427"/>
              <a:gd name="connsiteX6" fmla="*/ 746041 w 838625"/>
              <a:gd name="connsiteY6" fmla="*/ 1223278 h 1340427"/>
              <a:gd name="connsiteX7" fmla="*/ 380436 w 838625"/>
              <a:gd name="connsiteY7" fmla="*/ 1337771 h 1340427"/>
              <a:gd name="connsiteX8" fmla="*/ 177610 w 838625"/>
              <a:gd name="connsiteY8" fmla="*/ 1122544 h 1340427"/>
              <a:gd name="connsiteX9" fmla="*/ 94653 w 838625"/>
              <a:gd name="connsiteY9" fmla="*/ 544668 h 1340427"/>
              <a:gd name="connsiteX10" fmla="*/ 9690 w 838625"/>
              <a:gd name="connsiteY10" fmla="*/ 561272 h 1340427"/>
              <a:gd name="connsiteX0" fmla="*/ 9690 w 838625"/>
              <a:gd name="connsiteY0" fmla="*/ 561272 h 1340427"/>
              <a:gd name="connsiteX1" fmla="*/ 82151 w 838625"/>
              <a:gd name="connsiteY1" fmla="*/ 426225 h 1340427"/>
              <a:gd name="connsiteX2" fmla="*/ 132321 w 838625"/>
              <a:gd name="connsiteY2" fmla="*/ 142806 h 1340427"/>
              <a:gd name="connsiteX3" fmla="*/ 368592 w 838625"/>
              <a:gd name="connsiteY3" fmla="*/ 22 h 1340427"/>
              <a:gd name="connsiteX4" fmla="*/ 720416 w 838625"/>
              <a:gd name="connsiteY4" fmla="*/ 151834 h 1340427"/>
              <a:gd name="connsiteX5" fmla="*/ 838083 w 838625"/>
              <a:gd name="connsiteY5" fmla="*/ 944440 h 1340427"/>
              <a:gd name="connsiteX6" fmla="*/ 746041 w 838625"/>
              <a:gd name="connsiteY6" fmla="*/ 1223278 h 1340427"/>
              <a:gd name="connsiteX7" fmla="*/ 380436 w 838625"/>
              <a:gd name="connsiteY7" fmla="*/ 1337771 h 1340427"/>
              <a:gd name="connsiteX8" fmla="*/ 177610 w 838625"/>
              <a:gd name="connsiteY8" fmla="*/ 1122544 h 1340427"/>
              <a:gd name="connsiteX9" fmla="*/ 94653 w 838625"/>
              <a:gd name="connsiteY9" fmla="*/ 544668 h 1340427"/>
              <a:gd name="connsiteX10" fmla="*/ 9690 w 838625"/>
              <a:gd name="connsiteY10" fmla="*/ 561272 h 1340427"/>
              <a:gd name="connsiteX0" fmla="*/ 9690 w 838625"/>
              <a:gd name="connsiteY0" fmla="*/ 561272 h 1340427"/>
              <a:gd name="connsiteX1" fmla="*/ 82151 w 838625"/>
              <a:gd name="connsiteY1" fmla="*/ 426225 h 1340427"/>
              <a:gd name="connsiteX2" fmla="*/ 132321 w 838625"/>
              <a:gd name="connsiteY2" fmla="*/ 142806 h 1340427"/>
              <a:gd name="connsiteX3" fmla="*/ 368592 w 838625"/>
              <a:gd name="connsiteY3" fmla="*/ 22 h 1340427"/>
              <a:gd name="connsiteX4" fmla="*/ 720416 w 838625"/>
              <a:gd name="connsiteY4" fmla="*/ 151834 h 1340427"/>
              <a:gd name="connsiteX5" fmla="*/ 838083 w 838625"/>
              <a:gd name="connsiteY5" fmla="*/ 944440 h 1340427"/>
              <a:gd name="connsiteX6" fmla="*/ 746041 w 838625"/>
              <a:gd name="connsiteY6" fmla="*/ 1223278 h 1340427"/>
              <a:gd name="connsiteX7" fmla="*/ 380436 w 838625"/>
              <a:gd name="connsiteY7" fmla="*/ 1337771 h 1340427"/>
              <a:gd name="connsiteX8" fmla="*/ 177610 w 838625"/>
              <a:gd name="connsiteY8" fmla="*/ 1122544 h 1340427"/>
              <a:gd name="connsiteX9" fmla="*/ 94653 w 838625"/>
              <a:gd name="connsiteY9" fmla="*/ 544668 h 1340427"/>
              <a:gd name="connsiteX10" fmla="*/ 9690 w 838625"/>
              <a:gd name="connsiteY10" fmla="*/ 561272 h 1340427"/>
              <a:gd name="connsiteX0" fmla="*/ 9690 w 838597"/>
              <a:gd name="connsiteY0" fmla="*/ 561272 h 1338938"/>
              <a:gd name="connsiteX1" fmla="*/ 82151 w 838597"/>
              <a:gd name="connsiteY1" fmla="*/ 426225 h 1338938"/>
              <a:gd name="connsiteX2" fmla="*/ 132321 w 838597"/>
              <a:gd name="connsiteY2" fmla="*/ 142806 h 1338938"/>
              <a:gd name="connsiteX3" fmla="*/ 368592 w 838597"/>
              <a:gd name="connsiteY3" fmla="*/ 22 h 1338938"/>
              <a:gd name="connsiteX4" fmla="*/ 720416 w 838597"/>
              <a:gd name="connsiteY4" fmla="*/ 151834 h 1338938"/>
              <a:gd name="connsiteX5" fmla="*/ 838083 w 838597"/>
              <a:gd name="connsiteY5" fmla="*/ 944440 h 1338938"/>
              <a:gd name="connsiteX6" fmla="*/ 746041 w 838597"/>
              <a:gd name="connsiteY6" fmla="*/ 1223278 h 1338938"/>
              <a:gd name="connsiteX7" fmla="*/ 389782 w 838597"/>
              <a:gd name="connsiteY7" fmla="*/ 1336240 h 1338938"/>
              <a:gd name="connsiteX8" fmla="*/ 177610 w 838597"/>
              <a:gd name="connsiteY8" fmla="*/ 1122544 h 1338938"/>
              <a:gd name="connsiteX9" fmla="*/ 94653 w 838597"/>
              <a:gd name="connsiteY9" fmla="*/ 544668 h 1338938"/>
              <a:gd name="connsiteX10" fmla="*/ 9690 w 838597"/>
              <a:gd name="connsiteY10" fmla="*/ 561272 h 1338938"/>
              <a:gd name="connsiteX0" fmla="*/ 9690 w 838176"/>
              <a:gd name="connsiteY0" fmla="*/ 561272 h 1339740"/>
              <a:gd name="connsiteX1" fmla="*/ 82151 w 838176"/>
              <a:gd name="connsiteY1" fmla="*/ 426225 h 1339740"/>
              <a:gd name="connsiteX2" fmla="*/ 132321 w 838176"/>
              <a:gd name="connsiteY2" fmla="*/ 142806 h 1339740"/>
              <a:gd name="connsiteX3" fmla="*/ 368592 w 838176"/>
              <a:gd name="connsiteY3" fmla="*/ 22 h 1339740"/>
              <a:gd name="connsiteX4" fmla="*/ 720416 w 838176"/>
              <a:gd name="connsiteY4" fmla="*/ 151834 h 1339740"/>
              <a:gd name="connsiteX5" fmla="*/ 838083 w 838176"/>
              <a:gd name="connsiteY5" fmla="*/ 944440 h 1339740"/>
              <a:gd name="connsiteX6" fmla="*/ 732921 w 838176"/>
              <a:gd name="connsiteY6" fmla="*/ 1232650 h 1339740"/>
              <a:gd name="connsiteX7" fmla="*/ 389782 w 838176"/>
              <a:gd name="connsiteY7" fmla="*/ 1336240 h 1339740"/>
              <a:gd name="connsiteX8" fmla="*/ 177610 w 838176"/>
              <a:gd name="connsiteY8" fmla="*/ 1122544 h 1339740"/>
              <a:gd name="connsiteX9" fmla="*/ 94653 w 838176"/>
              <a:gd name="connsiteY9" fmla="*/ 544668 h 1339740"/>
              <a:gd name="connsiteX10" fmla="*/ 9690 w 838176"/>
              <a:gd name="connsiteY10" fmla="*/ 561272 h 1339740"/>
              <a:gd name="connsiteX0" fmla="*/ 9690 w 838100"/>
              <a:gd name="connsiteY0" fmla="*/ 561272 h 1340228"/>
              <a:gd name="connsiteX1" fmla="*/ 82151 w 838100"/>
              <a:gd name="connsiteY1" fmla="*/ 426225 h 1340228"/>
              <a:gd name="connsiteX2" fmla="*/ 132321 w 838100"/>
              <a:gd name="connsiteY2" fmla="*/ 142806 h 1340228"/>
              <a:gd name="connsiteX3" fmla="*/ 368592 w 838100"/>
              <a:gd name="connsiteY3" fmla="*/ 22 h 1340228"/>
              <a:gd name="connsiteX4" fmla="*/ 720416 w 838100"/>
              <a:gd name="connsiteY4" fmla="*/ 151834 h 1340228"/>
              <a:gd name="connsiteX5" fmla="*/ 838083 w 838100"/>
              <a:gd name="connsiteY5" fmla="*/ 944440 h 1340228"/>
              <a:gd name="connsiteX6" fmla="*/ 714454 w 838100"/>
              <a:gd name="connsiteY6" fmla="*/ 1237481 h 1340228"/>
              <a:gd name="connsiteX7" fmla="*/ 389782 w 838100"/>
              <a:gd name="connsiteY7" fmla="*/ 1336240 h 1340228"/>
              <a:gd name="connsiteX8" fmla="*/ 177610 w 838100"/>
              <a:gd name="connsiteY8" fmla="*/ 1122544 h 1340228"/>
              <a:gd name="connsiteX9" fmla="*/ 94653 w 838100"/>
              <a:gd name="connsiteY9" fmla="*/ 544668 h 1340228"/>
              <a:gd name="connsiteX10" fmla="*/ 9690 w 838100"/>
              <a:gd name="connsiteY10" fmla="*/ 561272 h 1340228"/>
              <a:gd name="connsiteX0" fmla="*/ 9690 w 838100"/>
              <a:gd name="connsiteY0" fmla="*/ 561272 h 1340228"/>
              <a:gd name="connsiteX1" fmla="*/ 82151 w 838100"/>
              <a:gd name="connsiteY1" fmla="*/ 426225 h 1340228"/>
              <a:gd name="connsiteX2" fmla="*/ 132321 w 838100"/>
              <a:gd name="connsiteY2" fmla="*/ 142806 h 1340228"/>
              <a:gd name="connsiteX3" fmla="*/ 368592 w 838100"/>
              <a:gd name="connsiteY3" fmla="*/ 22 h 1340228"/>
              <a:gd name="connsiteX4" fmla="*/ 720416 w 838100"/>
              <a:gd name="connsiteY4" fmla="*/ 151834 h 1340228"/>
              <a:gd name="connsiteX5" fmla="*/ 838083 w 838100"/>
              <a:gd name="connsiteY5" fmla="*/ 944440 h 1340228"/>
              <a:gd name="connsiteX6" fmla="*/ 714454 w 838100"/>
              <a:gd name="connsiteY6" fmla="*/ 1237481 h 1340228"/>
              <a:gd name="connsiteX7" fmla="*/ 389782 w 838100"/>
              <a:gd name="connsiteY7" fmla="*/ 1336240 h 1340228"/>
              <a:gd name="connsiteX8" fmla="*/ 177610 w 838100"/>
              <a:gd name="connsiteY8" fmla="*/ 1122544 h 1340228"/>
              <a:gd name="connsiteX9" fmla="*/ 94653 w 838100"/>
              <a:gd name="connsiteY9" fmla="*/ 544668 h 1340228"/>
              <a:gd name="connsiteX10" fmla="*/ 9690 w 838100"/>
              <a:gd name="connsiteY10" fmla="*/ 561272 h 1340228"/>
              <a:gd name="connsiteX0" fmla="*/ 9690 w 838100"/>
              <a:gd name="connsiteY0" fmla="*/ 561272 h 1340228"/>
              <a:gd name="connsiteX1" fmla="*/ 82151 w 838100"/>
              <a:gd name="connsiteY1" fmla="*/ 426225 h 1340228"/>
              <a:gd name="connsiteX2" fmla="*/ 132321 w 838100"/>
              <a:gd name="connsiteY2" fmla="*/ 142806 h 1340228"/>
              <a:gd name="connsiteX3" fmla="*/ 368592 w 838100"/>
              <a:gd name="connsiteY3" fmla="*/ 22 h 1340228"/>
              <a:gd name="connsiteX4" fmla="*/ 720416 w 838100"/>
              <a:gd name="connsiteY4" fmla="*/ 151834 h 1340228"/>
              <a:gd name="connsiteX5" fmla="*/ 838083 w 838100"/>
              <a:gd name="connsiteY5" fmla="*/ 944440 h 1340228"/>
              <a:gd name="connsiteX6" fmla="*/ 714454 w 838100"/>
              <a:gd name="connsiteY6" fmla="*/ 1237481 h 1340228"/>
              <a:gd name="connsiteX7" fmla="*/ 389782 w 838100"/>
              <a:gd name="connsiteY7" fmla="*/ 1336240 h 1340228"/>
              <a:gd name="connsiteX8" fmla="*/ 177610 w 838100"/>
              <a:gd name="connsiteY8" fmla="*/ 1122544 h 1340228"/>
              <a:gd name="connsiteX9" fmla="*/ 94653 w 838100"/>
              <a:gd name="connsiteY9" fmla="*/ 544668 h 1340228"/>
              <a:gd name="connsiteX10" fmla="*/ 9690 w 838100"/>
              <a:gd name="connsiteY10" fmla="*/ 561272 h 1340228"/>
              <a:gd name="connsiteX0" fmla="*/ 9690 w 838100"/>
              <a:gd name="connsiteY0" fmla="*/ 561272 h 1340387"/>
              <a:gd name="connsiteX1" fmla="*/ 82151 w 838100"/>
              <a:gd name="connsiteY1" fmla="*/ 426225 h 1340387"/>
              <a:gd name="connsiteX2" fmla="*/ 132321 w 838100"/>
              <a:gd name="connsiteY2" fmla="*/ 142806 h 1340387"/>
              <a:gd name="connsiteX3" fmla="*/ 368592 w 838100"/>
              <a:gd name="connsiteY3" fmla="*/ 22 h 1340387"/>
              <a:gd name="connsiteX4" fmla="*/ 720416 w 838100"/>
              <a:gd name="connsiteY4" fmla="*/ 151834 h 1340387"/>
              <a:gd name="connsiteX5" fmla="*/ 838083 w 838100"/>
              <a:gd name="connsiteY5" fmla="*/ 944440 h 1340387"/>
              <a:gd name="connsiteX6" fmla="*/ 714454 w 838100"/>
              <a:gd name="connsiteY6" fmla="*/ 1237481 h 1340387"/>
              <a:gd name="connsiteX7" fmla="*/ 389782 w 838100"/>
              <a:gd name="connsiteY7" fmla="*/ 1336240 h 1340387"/>
              <a:gd name="connsiteX8" fmla="*/ 185174 w 838100"/>
              <a:gd name="connsiteY8" fmla="*/ 1119499 h 1340387"/>
              <a:gd name="connsiteX9" fmla="*/ 94653 w 838100"/>
              <a:gd name="connsiteY9" fmla="*/ 544668 h 1340387"/>
              <a:gd name="connsiteX10" fmla="*/ 9690 w 838100"/>
              <a:gd name="connsiteY10" fmla="*/ 561272 h 1340387"/>
              <a:gd name="connsiteX0" fmla="*/ 9690 w 838100"/>
              <a:gd name="connsiteY0" fmla="*/ 561272 h 1340387"/>
              <a:gd name="connsiteX1" fmla="*/ 82151 w 838100"/>
              <a:gd name="connsiteY1" fmla="*/ 426225 h 1340387"/>
              <a:gd name="connsiteX2" fmla="*/ 132321 w 838100"/>
              <a:gd name="connsiteY2" fmla="*/ 142806 h 1340387"/>
              <a:gd name="connsiteX3" fmla="*/ 368592 w 838100"/>
              <a:gd name="connsiteY3" fmla="*/ 22 h 1340387"/>
              <a:gd name="connsiteX4" fmla="*/ 720416 w 838100"/>
              <a:gd name="connsiteY4" fmla="*/ 151834 h 1340387"/>
              <a:gd name="connsiteX5" fmla="*/ 838083 w 838100"/>
              <a:gd name="connsiteY5" fmla="*/ 944440 h 1340387"/>
              <a:gd name="connsiteX6" fmla="*/ 714454 w 838100"/>
              <a:gd name="connsiteY6" fmla="*/ 1237481 h 1340387"/>
              <a:gd name="connsiteX7" fmla="*/ 389782 w 838100"/>
              <a:gd name="connsiteY7" fmla="*/ 1336240 h 1340387"/>
              <a:gd name="connsiteX8" fmla="*/ 185174 w 838100"/>
              <a:gd name="connsiteY8" fmla="*/ 1119499 h 1340387"/>
              <a:gd name="connsiteX9" fmla="*/ 94653 w 838100"/>
              <a:gd name="connsiteY9" fmla="*/ 544668 h 1340387"/>
              <a:gd name="connsiteX10" fmla="*/ 9690 w 838100"/>
              <a:gd name="connsiteY10" fmla="*/ 561272 h 1340387"/>
              <a:gd name="connsiteX0" fmla="*/ 9690 w 838100"/>
              <a:gd name="connsiteY0" fmla="*/ 561272 h 1340441"/>
              <a:gd name="connsiteX1" fmla="*/ 82151 w 838100"/>
              <a:gd name="connsiteY1" fmla="*/ 426225 h 1340441"/>
              <a:gd name="connsiteX2" fmla="*/ 132321 w 838100"/>
              <a:gd name="connsiteY2" fmla="*/ 142806 h 1340441"/>
              <a:gd name="connsiteX3" fmla="*/ 368592 w 838100"/>
              <a:gd name="connsiteY3" fmla="*/ 22 h 1340441"/>
              <a:gd name="connsiteX4" fmla="*/ 720416 w 838100"/>
              <a:gd name="connsiteY4" fmla="*/ 151834 h 1340441"/>
              <a:gd name="connsiteX5" fmla="*/ 838083 w 838100"/>
              <a:gd name="connsiteY5" fmla="*/ 944440 h 1340441"/>
              <a:gd name="connsiteX6" fmla="*/ 714454 w 838100"/>
              <a:gd name="connsiteY6" fmla="*/ 1237481 h 1340441"/>
              <a:gd name="connsiteX7" fmla="*/ 389782 w 838100"/>
              <a:gd name="connsiteY7" fmla="*/ 1336240 h 1340441"/>
              <a:gd name="connsiteX8" fmla="*/ 191405 w 838100"/>
              <a:gd name="connsiteY8" fmla="*/ 1118478 h 1340441"/>
              <a:gd name="connsiteX9" fmla="*/ 94653 w 838100"/>
              <a:gd name="connsiteY9" fmla="*/ 544668 h 1340441"/>
              <a:gd name="connsiteX10" fmla="*/ 9690 w 838100"/>
              <a:gd name="connsiteY10" fmla="*/ 561272 h 1340441"/>
              <a:gd name="connsiteX0" fmla="*/ 9690 w 838100"/>
              <a:gd name="connsiteY0" fmla="*/ 561272 h 1340441"/>
              <a:gd name="connsiteX1" fmla="*/ 82151 w 838100"/>
              <a:gd name="connsiteY1" fmla="*/ 426225 h 1340441"/>
              <a:gd name="connsiteX2" fmla="*/ 132321 w 838100"/>
              <a:gd name="connsiteY2" fmla="*/ 142806 h 1340441"/>
              <a:gd name="connsiteX3" fmla="*/ 368592 w 838100"/>
              <a:gd name="connsiteY3" fmla="*/ 22 h 1340441"/>
              <a:gd name="connsiteX4" fmla="*/ 720416 w 838100"/>
              <a:gd name="connsiteY4" fmla="*/ 151834 h 1340441"/>
              <a:gd name="connsiteX5" fmla="*/ 838083 w 838100"/>
              <a:gd name="connsiteY5" fmla="*/ 944440 h 1340441"/>
              <a:gd name="connsiteX6" fmla="*/ 714454 w 838100"/>
              <a:gd name="connsiteY6" fmla="*/ 1237481 h 1340441"/>
              <a:gd name="connsiteX7" fmla="*/ 389782 w 838100"/>
              <a:gd name="connsiteY7" fmla="*/ 1336240 h 1340441"/>
              <a:gd name="connsiteX8" fmla="*/ 191405 w 838100"/>
              <a:gd name="connsiteY8" fmla="*/ 1118478 h 1340441"/>
              <a:gd name="connsiteX9" fmla="*/ 99116 w 838100"/>
              <a:gd name="connsiteY9" fmla="*/ 554771 h 1340441"/>
              <a:gd name="connsiteX10" fmla="*/ 9690 w 838100"/>
              <a:gd name="connsiteY10" fmla="*/ 561272 h 1340441"/>
              <a:gd name="connsiteX0" fmla="*/ 9690 w 838100"/>
              <a:gd name="connsiteY0" fmla="*/ 561272 h 1340441"/>
              <a:gd name="connsiteX1" fmla="*/ 82151 w 838100"/>
              <a:gd name="connsiteY1" fmla="*/ 426225 h 1340441"/>
              <a:gd name="connsiteX2" fmla="*/ 132321 w 838100"/>
              <a:gd name="connsiteY2" fmla="*/ 142806 h 1340441"/>
              <a:gd name="connsiteX3" fmla="*/ 368592 w 838100"/>
              <a:gd name="connsiteY3" fmla="*/ 22 h 1340441"/>
              <a:gd name="connsiteX4" fmla="*/ 720416 w 838100"/>
              <a:gd name="connsiteY4" fmla="*/ 151834 h 1340441"/>
              <a:gd name="connsiteX5" fmla="*/ 838083 w 838100"/>
              <a:gd name="connsiteY5" fmla="*/ 944440 h 1340441"/>
              <a:gd name="connsiteX6" fmla="*/ 714454 w 838100"/>
              <a:gd name="connsiteY6" fmla="*/ 1237481 h 1340441"/>
              <a:gd name="connsiteX7" fmla="*/ 389782 w 838100"/>
              <a:gd name="connsiteY7" fmla="*/ 1336240 h 1340441"/>
              <a:gd name="connsiteX8" fmla="*/ 191405 w 838100"/>
              <a:gd name="connsiteY8" fmla="*/ 1118478 h 1340441"/>
              <a:gd name="connsiteX9" fmla="*/ 99116 w 838100"/>
              <a:gd name="connsiteY9" fmla="*/ 554771 h 1340441"/>
              <a:gd name="connsiteX10" fmla="*/ 9690 w 838100"/>
              <a:gd name="connsiteY10" fmla="*/ 561272 h 1340441"/>
              <a:gd name="connsiteX0" fmla="*/ 9264 w 837674"/>
              <a:gd name="connsiteY0" fmla="*/ 561273 h 1340442"/>
              <a:gd name="connsiteX1" fmla="*/ 85739 w 837674"/>
              <a:gd name="connsiteY1" fmla="*/ 432792 h 1340442"/>
              <a:gd name="connsiteX2" fmla="*/ 131895 w 837674"/>
              <a:gd name="connsiteY2" fmla="*/ 142807 h 1340442"/>
              <a:gd name="connsiteX3" fmla="*/ 368166 w 837674"/>
              <a:gd name="connsiteY3" fmla="*/ 23 h 1340442"/>
              <a:gd name="connsiteX4" fmla="*/ 719990 w 837674"/>
              <a:gd name="connsiteY4" fmla="*/ 151835 h 1340442"/>
              <a:gd name="connsiteX5" fmla="*/ 837657 w 837674"/>
              <a:gd name="connsiteY5" fmla="*/ 944441 h 1340442"/>
              <a:gd name="connsiteX6" fmla="*/ 714028 w 837674"/>
              <a:gd name="connsiteY6" fmla="*/ 1237482 h 1340442"/>
              <a:gd name="connsiteX7" fmla="*/ 389356 w 837674"/>
              <a:gd name="connsiteY7" fmla="*/ 1336241 h 1340442"/>
              <a:gd name="connsiteX8" fmla="*/ 190979 w 837674"/>
              <a:gd name="connsiteY8" fmla="*/ 1118479 h 1340442"/>
              <a:gd name="connsiteX9" fmla="*/ 98690 w 837674"/>
              <a:gd name="connsiteY9" fmla="*/ 554772 h 1340442"/>
              <a:gd name="connsiteX10" fmla="*/ 9264 w 837674"/>
              <a:gd name="connsiteY10" fmla="*/ 561273 h 1340442"/>
              <a:gd name="connsiteX0" fmla="*/ 9264 w 837674"/>
              <a:gd name="connsiteY0" fmla="*/ 561036 h 1340205"/>
              <a:gd name="connsiteX1" fmla="*/ 85739 w 837674"/>
              <a:gd name="connsiteY1" fmla="*/ 432555 h 1340205"/>
              <a:gd name="connsiteX2" fmla="*/ 131895 w 837674"/>
              <a:gd name="connsiteY2" fmla="*/ 142570 h 1340205"/>
              <a:gd name="connsiteX3" fmla="*/ 377737 w 837674"/>
              <a:gd name="connsiteY3" fmla="*/ 24 h 1340205"/>
              <a:gd name="connsiteX4" fmla="*/ 719990 w 837674"/>
              <a:gd name="connsiteY4" fmla="*/ 151598 h 1340205"/>
              <a:gd name="connsiteX5" fmla="*/ 837657 w 837674"/>
              <a:gd name="connsiteY5" fmla="*/ 944204 h 1340205"/>
              <a:gd name="connsiteX6" fmla="*/ 714028 w 837674"/>
              <a:gd name="connsiteY6" fmla="*/ 1237245 h 1340205"/>
              <a:gd name="connsiteX7" fmla="*/ 389356 w 837674"/>
              <a:gd name="connsiteY7" fmla="*/ 1336004 h 1340205"/>
              <a:gd name="connsiteX8" fmla="*/ 190979 w 837674"/>
              <a:gd name="connsiteY8" fmla="*/ 1118242 h 1340205"/>
              <a:gd name="connsiteX9" fmla="*/ 98690 w 837674"/>
              <a:gd name="connsiteY9" fmla="*/ 554535 h 1340205"/>
              <a:gd name="connsiteX10" fmla="*/ 9264 w 837674"/>
              <a:gd name="connsiteY10" fmla="*/ 561036 h 1340205"/>
              <a:gd name="connsiteX0" fmla="*/ 9264 w 837674"/>
              <a:gd name="connsiteY0" fmla="*/ 563179 h 1342348"/>
              <a:gd name="connsiteX1" fmla="*/ 85739 w 837674"/>
              <a:gd name="connsiteY1" fmla="*/ 434698 h 1342348"/>
              <a:gd name="connsiteX2" fmla="*/ 131895 w 837674"/>
              <a:gd name="connsiteY2" fmla="*/ 144713 h 1342348"/>
              <a:gd name="connsiteX3" fmla="*/ 377737 w 837674"/>
              <a:gd name="connsiteY3" fmla="*/ 2167 h 1342348"/>
              <a:gd name="connsiteX4" fmla="*/ 719990 w 837674"/>
              <a:gd name="connsiteY4" fmla="*/ 153741 h 1342348"/>
              <a:gd name="connsiteX5" fmla="*/ 837657 w 837674"/>
              <a:gd name="connsiteY5" fmla="*/ 946347 h 1342348"/>
              <a:gd name="connsiteX6" fmla="*/ 714028 w 837674"/>
              <a:gd name="connsiteY6" fmla="*/ 1239388 h 1342348"/>
              <a:gd name="connsiteX7" fmla="*/ 389356 w 837674"/>
              <a:gd name="connsiteY7" fmla="*/ 1338147 h 1342348"/>
              <a:gd name="connsiteX8" fmla="*/ 190979 w 837674"/>
              <a:gd name="connsiteY8" fmla="*/ 1120385 h 1342348"/>
              <a:gd name="connsiteX9" fmla="*/ 98690 w 837674"/>
              <a:gd name="connsiteY9" fmla="*/ 556678 h 1342348"/>
              <a:gd name="connsiteX10" fmla="*/ 9264 w 837674"/>
              <a:gd name="connsiteY10" fmla="*/ 563179 h 1342348"/>
              <a:gd name="connsiteX0" fmla="*/ 9264 w 837674"/>
              <a:gd name="connsiteY0" fmla="*/ 561106 h 1340275"/>
              <a:gd name="connsiteX1" fmla="*/ 85739 w 837674"/>
              <a:gd name="connsiteY1" fmla="*/ 432625 h 1340275"/>
              <a:gd name="connsiteX2" fmla="*/ 138784 w 837674"/>
              <a:gd name="connsiteY2" fmla="*/ 134289 h 1340275"/>
              <a:gd name="connsiteX3" fmla="*/ 377737 w 837674"/>
              <a:gd name="connsiteY3" fmla="*/ 94 h 1340275"/>
              <a:gd name="connsiteX4" fmla="*/ 719990 w 837674"/>
              <a:gd name="connsiteY4" fmla="*/ 151668 h 1340275"/>
              <a:gd name="connsiteX5" fmla="*/ 837657 w 837674"/>
              <a:gd name="connsiteY5" fmla="*/ 944274 h 1340275"/>
              <a:gd name="connsiteX6" fmla="*/ 714028 w 837674"/>
              <a:gd name="connsiteY6" fmla="*/ 1237315 h 1340275"/>
              <a:gd name="connsiteX7" fmla="*/ 389356 w 837674"/>
              <a:gd name="connsiteY7" fmla="*/ 1336074 h 1340275"/>
              <a:gd name="connsiteX8" fmla="*/ 190979 w 837674"/>
              <a:gd name="connsiteY8" fmla="*/ 1118312 h 1340275"/>
              <a:gd name="connsiteX9" fmla="*/ 98690 w 837674"/>
              <a:gd name="connsiteY9" fmla="*/ 554605 h 1340275"/>
              <a:gd name="connsiteX10" fmla="*/ 9264 w 837674"/>
              <a:gd name="connsiteY10" fmla="*/ 561106 h 1340275"/>
              <a:gd name="connsiteX0" fmla="*/ 9264 w 837674"/>
              <a:gd name="connsiteY0" fmla="*/ 561059 h 1340228"/>
              <a:gd name="connsiteX1" fmla="*/ 85739 w 837674"/>
              <a:gd name="connsiteY1" fmla="*/ 432578 h 1340228"/>
              <a:gd name="connsiteX2" fmla="*/ 142573 w 837674"/>
              <a:gd name="connsiteY2" fmla="*/ 139038 h 1340228"/>
              <a:gd name="connsiteX3" fmla="*/ 377737 w 837674"/>
              <a:gd name="connsiteY3" fmla="*/ 47 h 1340228"/>
              <a:gd name="connsiteX4" fmla="*/ 719990 w 837674"/>
              <a:gd name="connsiteY4" fmla="*/ 151621 h 1340228"/>
              <a:gd name="connsiteX5" fmla="*/ 837657 w 837674"/>
              <a:gd name="connsiteY5" fmla="*/ 944227 h 1340228"/>
              <a:gd name="connsiteX6" fmla="*/ 714028 w 837674"/>
              <a:gd name="connsiteY6" fmla="*/ 1237268 h 1340228"/>
              <a:gd name="connsiteX7" fmla="*/ 389356 w 837674"/>
              <a:gd name="connsiteY7" fmla="*/ 1336027 h 1340228"/>
              <a:gd name="connsiteX8" fmla="*/ 190979 w 837674"/>
              <a:gd name="connsiteY8" fmla="*/ 1118265 h 1340228"/>
              <a:gd name="connsiteX9" fmla="*/ 98690 w 837674"/>
              <a:gd name="connsiteY9" fmla="*/ 554558 h 1340228"/>
              <a:gd name="connsiteX10" fmla="*/ 9264 w 837674"/>
              <a:gd name="connsiteY10" fmla="*/ 561059 h 1340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37674" h="1340228">
                <a:moveTo>
                  <a:pt x="9264" y="561059"/>
                </a:moveTo>
                <a:cubicBezTo>
                  <a:pt x="-23312" y="593730"/>
                  <a:pt x="36711" y="472787"/>
                  <a:pt x="85739" y="432578"/>
                </a:cubicBezTo>
                <a:cubicBezTo>
                  <a:pt x="80658" y="362847"/>
                  <a:pt x="93907" y="211126"/>
                  <a:pt x="142573" y="139038"/>
                </a:cubicBezTo>
                <a:cubicBezTo>
                  <a:pt x="191239" y="66950"/>
                  <a:pt x="281501" y="-2050"/>
                  <a:pt x="377737" y="47"/>
                </a:cubicBezTo>
                <a:cubicBezTo>
                  <a:pt x="473973" y="2144"/>
                  <a:pt x="643337" y="-5742"/>
                  <a:pt x="719990" y="151621"/>
                </a:cubicBezTo>
                <a:cubicBezTo>
                  <a:pt x="796643" y="308984"/>
                  <a:pt x="838651" y="763286"/>
                  <a:pt x="837657" y="944227"/>
                </a:cubicBezTo>
                <a:cubicBezTo>
                  <a:pt x="836663" y="1125168"/>
                  <a:pt x="788745" y="1171968"/>
                  <a:pt x="714028" y="1237268"/>
                </a:cubicBezTo>
                <a:cubicBezTo>
                  <a:pt x="639311" y="1302568"/>
                  <a:pt x="476531" y="1355861"/>
                  <a:pt x="389356" y="1336027"/>
                </a:cubicBezTo>
                <a:cubicBezTo>
                  <a:pt x="302181" y="1316193"/>
                  <a:pt x="230371" y="1224871"/>
                  <a:pt x="190979" y="1118265"/>
                </a:cubicBezTo>
                <a:cubicBezTo>
                  <a:pt x="91511" y="819657"/>
                  <a:pt x="131486" y="610119"/>
                  <a:pt x="98690" y="554558"/>
                </a:cubicBezTo>
                <a:cubicBezTo>
                  <a:pt x="61556" y="528899"/>
                  <a:pt x="20789" y="549629"/>
                  <a:pt x="9264" y="561059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n>
                <a:solidFill>
                  <a:srgbClr val="000000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C66ED2A3-69A7-F753-EFFE-B4E50496F4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9217" y="1732106"/>
            <a:ext cx="3296595" cy="2946277"/>
          </a:xfrm>
        </p:spPr>
        <p:txBody>
          <a:bodyPr anchor="b">
            <a:normAutofit/>
          </a:bodyPr>
          <a:lstStyle/>
          <a:p>
            <a:r>
              <a:rPr lang="en-US" sz="4400" dirty="0"/>
              <a:t>Vocabulary</a:t>
            </a:r>
            <a:r>
              <a:rPr lang="en-US" dirty="0"/>
              <a:t/>
            </a:r>
            <a:br>
              <a:rPr lang="en-US" dirty="0"/>
            </a:br>
            <a:r>
              <a:rPr lang="ar-SA" dirty="0"/>
              <a:t>مفردات</a:t>
            </a:r>
          </a:p>
        </p:txBody>
      </p:sp>
      <p:sp>
        <p:nvSpPr>
          <p:cNvPr id="18" name="Freeform: Shape 12">
            <a:extLst>
              <a:ext uri="{FF2B5EF4-FFF2-40B4-BE49-F238E27FC236}">
                <a16:creationId xmlns:a16="http://schemas.microsoft.com/office/drawing/2014/main" xmlns="" id="{504BBA99-27AB-4A46-A679-B01BBAC6803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492448" flipH="1" flipV="1">
            <a:off x="435574" y="669191"/>
            <a:ext cx="3909320" cy="5385644"/>
          </a:xfrm>
          <a:custGeom>
            <a:avLst/>
            <a:gdLst>
              <a:gd name="connsiteX0" fmla="*/ 6058 w 823258"/>
              <a:gd name="connsiteY0" fmla="*/ 673615 h 1272110"/>
              <a:gd name="connsiteX1" fmla="*/ 112452 w 823258"/>
              <a:gd name="connsiteY1" fmla="*/ 471685 h 1272110"/>
              <a:gd name="connsiteX2" fmla="*/ 94736 w 823258"/>
              <a:gd name="connsiteY2" fmla="*/ 159741 h 1272110"/>
              <a:gd name="connsiteX3" fmla="*/ 229419 w 823258"/>
              <a:gd name="connsiteY3" fmla="*/ 14485 h 1272110"/>
              <a:gd name="connsiteX4" fmla="*/ 580225 w 823258"/>
              <a:gd name="connsiteY4" fmla="*/ 3817 h 1272110"/>
              <a:gd name="connsiteX5" fmla="*/ 736149 w 823258"/>
              <a:gd name="connsiteY5" fmla="*/ 195174 h 1272110"/>
              <a:gd name="connsiteX6" fmla="*/ 823017 w 823258"/>
              <a:gd name="connsiteY6" fmla="*/ 912026 h 1272110"/>
              <a:gd name="connsiteX7" fmla="*/ 743293 w 823258"/>
              <a:gd name="connsiteY7" fmla="*/ 1196443 h 1272110"/>
              <a:gd name="connsiteX8" fmla="*/ 310858 w 823258"/>
              <a:gd name="connsiteY8" fmla="*/ 1251402 h 1272110"/>
              <a:gd name="connsiteX9" fmla="*/ 133693 w 823258"/>
              <a:gd name="connsiteY9" fmla="*/ 1020992 h 1272110"/>
              <a:gd name="connsiteX10" fmla="*/ 126549 w 823258"/>
              <a:gd name="connsiteY10" fmla="*/ 606369 h 1272110"/>
              <a:gd name="connsiteX11" fmla="*/ 6058 w 823258"/>
              <a:gd name="connsiteY11" fmla="*/ 673615 h 1272110"/>
              <a:gd name="connsiteX0" fmla="*/ 6097 w 846673"/>
              <a:gd name="connsiteY0" fmla="*/ 673624 h 1266490"/>
              <a:gd name="connsiteX1" fmla="*/ 112491 w 846673"/>
              <a:gd name="connsiteY1" fmla="*/ 471694 h 1266490"/>
              <a:gd name="connsiteX2" fmla="*/ 94775 w 846673"/>
              <a:gd name="connsiteY2" fmla="*/ 159750 h 1266490"/>
              <a:gd name="connsiteX3" fmla="*/ 229458 w 846673"/>
              <a:gd name="connsiteY3" fmla="*/ 14494 h 1266490"/>
              <a:gd name="connsiteX4" fmla="*/ 580264 w 846673"/>
              <a:gd name="connsiteY4" fmla="*/ 3826 h 1266490"/>
              <a:gd name="connsiteX5" fmla="*/ 736188 w 846673"/>
              <a:gd name="connsiteY5" fmla="*/ 195183 h 1266490"/>
              <a:gd name="connsiteX6" fmla="*/ 823056 w 846673"/>
              <a:gd name="connsiteY6" fmla="*/ 912035 h 1266490"/>
              <a:gd name="connsiteX7" fmla="*/ 795891 w 846673"/>
              <a:gd name="connsiteY7" fmla="*/ 1213658 h 1266490"/>
              <a:gd name="connsiteX8" fmla="*/ 310897 w 846673"/>
              <a:gd name="connsiteY8" fmla="*/ 1251411 h 1266490"/>
              <a:gd name="connsiteX9" fmla="*/ 133732 w 846673"/>
              <a:gd name="connsiteY9" fmla="*/ 1021001 h 1266490"/>
              <a:gd name="connsiteX10" fmla="*/ 126588 w 846673"/>
              <a:gd name="connsiteY10" fmla="*/ 606378 h 1266490"/>
              <a:gd name="connsiteX11" fmla="*/ 6097 w 846673"/>
              <a:gd name="connsiteY11" fmla="*/ 673624 h 1266490"/>
              <a:gd name="connsiteX0" fmla="*/ 6097 w 849914"/>
              <a:gd name="connsiteY0" fmla="*/ 673624 h 1273207"/>
              <a:gd name="connsiteX1" fmla="*/ 112491 w 849914"/>
              <a:gd name="connsiteY1" fmla="*/ 471694 h 1273207"/>
              <a:gd name="connsiteX2" fmla="*/ 94775 w 849914"/>
              <a:gd name="connsiteY2" fmla="*/ 159750 h 1273207"/>
              <a:gd name="connsiteX3" fmla="*/ 229458 w 849914"/>
              <a:gd name="connsiteY3" fmla="*/ 14494 h 1273207"/>
              <a:gd name="connsiteX4" fmla="*/ 580264 w 849914"/>
              <a:gd name="connsiteY4" fmla="*/ 3826 h 1273207"/>
              <a:gd name="connsiteX5" fmla="*/ 736188 w 849914"/>
              <a:gd name="connsiteY5" fmla="*/ 195183 h 1273207"/>
              <a:gd name="connsiteX6" fmla="*/ 823056 w 849914"/>
              <a:gd name="connsiteY6" fmla="*/ 912035 h 1273207"/>
              <a:gd name="connsiteX7" fmla="*/ 795891 w 849914"/>
              <a:gd name="connsiteY7" fmla="*/ 1213658 h 1273207"/>
              <a:gd name="connsiteX8" fmla="*/ 248636 w 849914"/>
              <a:gd name="connsiteY8" fmla="*/ 1257509 h 1273207"/>
              <a:gd name="connsiteX9" fmla="*/ 133732 w 849914"/>
              <a:gd name="connsiteY9" fmla="*/ 1021001 h 1273207"/>
              <a:gd name="connsiteX10" fmla="*/ 126588 w 849914"/>
              <a:gd name="connsiteY10" fmla="*/ 606378 h 1273207"/>
              <a:gd name="connsiteX11" fmla="*/ 6097 w 849914"/>
              <a:gd name="connsiteY11" fmla="*/ 673624 h 1273207"/>
              <a:gd name="connsiteX0" fmla="*/ 6097 w 857388"/>
              <a:gd name="connsiteY0" fmla="*/ 673624 h 1273231"/>
              <a:gd name="connsiteX1" fmla="*/ 112491 w 857388"/>
              <a:gd name="connsiteY1" fmla="*/ 471694 h 1273231"/>
              <a:gd name="connsiteX2" fmla="*/ 94775 w 857388"/>
              <a:gd name="connsiteY2" fmla="*/ 159750 h 1273231"/>
              <a:gd name="connsiteX3" fmla="*/ 229458 w 857388"/>
              <a:gd name="connsiteY3" fmla="*/ 14494 h 1273231"/>
              <a:gd name="connsiteX4" fmla="*/ 580264 w 857388"/>
              <a:gd name="connsiteY4" fmla="*/ 3826 h 1273231"/>
              <a:gd name="connsiteX5" fmla="*/ 736188 w 857388"/>
              <a:gd name="connsiteY5" fmla="*/ 195183 h 1273231"/>
              <a:gd name="connsiteX6" fmla="*/ 837750 w 857388"/>
              <a:gd name="connsiteY6" fmla="*/ 911367 h 1273231"/>
              <a:gd name="connsiteX7" fmla="*/ 795891 w 857388"/>
              <a:gd name="connsiteY7" fmla="*/ 1213658 h 1273231"/>
              <a:gd name="connsiteX8" fmla="*/ 248636 w 857388"/>
              <a:gd name="connsiteY8" fmla="*/ 1257509 h 1273231"/>
              <a:gd name="connsiteX9" fmla="*/ 133732 w 857388"/>
              <a:gd name="connsiteY9" fmla="*/ 1021001 h 1273231"/>
              <a:gd name="connsiteX10" fmla="*/ 126588 w 857388"/>
              <a:gd name="connsiteY10" fmla="*/ 606378 h 1273231"/>
              <a:gd name="connsiteX11" fmla="*/ 6097 w 857388"/>
              <a:gd name="connsiteY11" fmla="*/ 673624 h 1273231"/>
              <a:gd name="connsiteX0" fmla="*/ 6097 w 859776"/>
              <a:gd name="connsiteY0" fmla="*/ 673624 h 1273231"/>
              <a:gd name="connsiteX1" fmla="*/ 112491 w 859776"/>
              <a:gd name="connsiteY1" fmla="*/ 471694 h 1273231"/>
              <a:gd name="connsiteX2" fmla="*/ 94775 w 859776"/>
              <a:gd name="connsiteY2" fmla="*/ 159750 h 1273231"/>
              <a:gd name="connsiteX3" fmla="*/ 229458 w 859776"/>
              <a:gd name="connsiteY3" fmla="*/ 14494 h 1273231"/>
              <a:gd name="connsiteX4" fmla="*/ 580264 w 859776"/>
              <a:gd name="connsiteY4" fmla="*/ 3826 h 1273231"/>
              <a:gd name="connsiteX5" fmla="*/ 736188 w 859776"/>
              <a:gd name="connsiteY5" fmla="*/ 195183 h 1273231"/>
              <a:gd name="connsiteX6" fmla="*/ 837750 w 859776"/>
              <a:gd name="connsiteY6" fmla="*/ 911367 h 1273231"/>
              <a:gd name="connsiteX7" fmla="*/ 795891 w 859776"/>
              <a:gd name="connsiteY7" fmla="*/ 1213658 h 1273231"/>
              <a:gd name="connsiteX8" fmla="*/ 248636 w 859776"/>
              <a:gd name="connsiteY8" fmla="*/ 1257509 h 1273231"/>
              <a:gd name="connsiteX9" fmla="*/ 133732 w 859776"/>
              <a:gd name="connsiteY9" fmla="*/ 1021001 h 1273231"/>
              <a:gd name="connsiteX10" fmla="*/ 126588 w 859776"/>
              <a:gd name="connsiteY10" fmla="*/ 606378 h 1273231"/>
              <a:gd name="connsiteX11" fmla="*/ 6097 w 859776"/>
              <a:gd name="connsiteY11" fmla="*/ 673624 h 1273231"/>
              <a:gd name="connsiteX0" fmla="*/ 6097 w 863219"/>
              <a:gd name="connsiteY0" fmla="*/ 673624 h 1273231"/>
              <a:gd name="connsiteX1" fmla="*/ 112491 w 863219"/>
              <a:gd name="connsiteY1" fmla="*/ 471694 h 1273231"/>
              <a:gd name="connsiteX2" fmla="*/ 94775 w 863219"/>
              <a:gd name="connsiteY2" fmla="*/ 159750 h 1273231"/>
              <a:gd name="connsiteX3" fmla="*/ 229458 w 863219"/>
              <a:gd name="connsiteY3" fmla="*/ 14494 h 1273231"/>
              <a:gd name="connsiteX4" fmla="*/ 580264 w 863219"/>
              <a:gd name="connsiteY4" fmla="*/ 3826 h 1273231"/>
              <a:gd name="connsiteX5" fmla="*/ 736188 w 863219"/>
              <a:gd name="connsiteY5" fmla="*/ 195183 h 1273231"/>
              <a:gd name="connsiteX6" fmla="*/ 837750 w 863219"/>
              <a:gd name="connsiteY6" fmla="*/ 911367 h 1273231"/>
              <a:gd name="connsiteX7" fmla="*/ 795891 w 863219"/>
              <a:gd name="connsiteY7" fmla="*/ 1213658 h 1273231"/>
              <a:gd name="connsiteX8" fmla="*/ 248636 w 863219"/>
              <a:gd name="connsiteY8" fmla="*/ 1257509 h 1273231"/>
              <a:gd name="connsiteX9" fmla="*/ 133732 w 863219"/>
              <a:gd name="connsiteY9" fmla="*/ 1021001 h 1273231"/>
              <a:gd name="connsiteX10" fmla="*/ 126588 w 863219"/>
              <a:gd name="connsiteY10" fmla="*/ 606378 h 1273231"/>
              <a:gd name="connsiteX11" fmla="*/ 6097 w 863219"/>
              <a:gd name="connsiteY11" fmla="*/ 673624 h 1273231"/>
              <a:gd name="connsiteX0" fmla="*/ 6097 w 865261"/>
              <a:gd name="connsiteY0" fmla="*/ 673624 h 1271255"/>
              <a:gd name="connsiteX1" fmla="*/ 112491 w 865261"/>
              <a:gd name="connsiteY1" fmla="*/ 471694 h 1271255"/>
              <a:gd name="connsiteX2" fmla="*/ 94775 w 865261"/>
              <a:gd name="connsiteY2" fmla="*/ 159750 h 1271255"/>
              <a:gd name="connsiteX3" fmla="*/ 229458 w 865261"/>
              <a:gd name="connsiteY3" fmla="*/ 14494 h 1271255"/>
              <a:gd name="connsiteX4" fmla="*/ 580264 w 865261"/>
              <a:gd name="connsiteY4" fmla="*/ 3826 h 1271255"/>
              <a:gd name="connsiteX5" fmla="*/ 736188 w 865261"/>
              <a:gd name="connsiteY5" fmla="*/ 195183 h 1271255"/>
              <a:gd name="connsiteX6" fmla="*/ 841141 w 865261"/>
              <a:gd name="connsiteY6" fmla="*/ 970003 h 1271255"/>
              <a:gd name="connsiteX7" fmla="*/ 795891 w 865261"/>
              <a:gd name="connsiteY7" fmla="*/ 1213658 h 1271255"/>
              <a:gd name="connsiteX8" fmla="*/ 248636 w 865261"/>
              <a:gd name="connsiteY8" fmla="*/ 1257509 h 1271255"/>
              <a:gd name="connsiteX9" fmla="*/ 133732 w 865261"/>
              <a:gd name="connsiteY9" fmla="*/ 1021001 h 1271255"/>
              <a:gd name="connsiteX10" fmla="*/ 126588 w 865261"/>
              <a:gd name="connsiteY10" fmla="*/ 606378 h 1271255"/>
              <a:gd name="connsiteX11" fmla="*/ 6097 w 865261"/>
              <a:gd name="connsiteY11" fmla="*/ 673624 h 1271255"/>
              <a:gd name="connsiteX0" fmla="*/ 6097 w 860021"/>
              <a:gd name="connsiteY0" fmla="*/ 673624 h 1279428"/>
              <a:gd name="connsiteX1" fmla="*/ 112491 w 860021"/>
              <a:gd name="connsiteY1" fmla="*/ 471694 h 1279428"/>
              <a:gd name="connsiteX2" fmla="*/ 94775 w 860021"/>
              <a:gd name="connsiteY2" fmla="*/ 159750 h 1279428"/>
              <a:gd name="connsiteX3" fmla="*/ 229458 w 860021"/>
              <a:gd name="connsiteY3" fmla="*/ 14494 h 1279428"/>
              <a:gd name="connsiteX4" fmla="*/ 580264 w 860021"/>
              <a:gd name="connsiteY4" fmla="*/ 3826 h 1279428"/>
              <a:gd name="connsiteX5" fmla="*/ 736188 w 860021"/>
              <a:gd name="connsiteY5" fmla="*/ 195183 h 1279428"/>
              <a:gd name="connsiteX6" fmla="*/ 841141 w 860021"/>
              <a:gd name="connsiteY6" fmla="*/ 970003 h 1279428"/>
              <a:gd name="connsiteX7" fmla="*/ 797210 w 860021"/>
              <a:gd name="connsiteY7" fmla="*/ 1236461 h 1279428"/>
              <a:gd name="connsiteX8" fmla="*/ 248636 w 860021"/>
              <a:gd name="connsiteY8" fmla="*/ 1257509 h 1279428"/>
              <a:gd name="connsiteX9" fmla="*/ 133732 w 860021"/>
              <a:gd name="connsiteY9" fmla="*/ 1021001 h 1279428"/>
              <a:gd name="connsiteX10" fmla="*/ 126588 w 860021"/>
              <a:gd name="connsiteY10" fmla="*/ 606378 h 1279428"/>
              <a:gd name="connsiteX11" fmla="*/ 6097 w 860021"/>
              <a:gd name="connsiteY11" fmla="*/ 673624 h 1279428"/>
              <a:gd name="connsiteX0" fmla="*/ 6097 w 860380"/>
              <a:gd name="connsiteY0" fmla="*/ 679490 h 1285294"/>
              <a:gd name="connsiteX1" fmla="*/ 112491 w 860380"/>
              <a:gd name="connsiteY1" fmla="*/ 477560 h 1285294"/>
              <a:gd name="connsiteX2" fmla="*/ 94775 w 860380"/>
              <a:gd name="connsiteY2" fmla="*/ 165616 h 1285294"/>
              <a:gd name="connsiteX3" fmla="*/ 229458 w 860380"/>
              <a:gd name="connsiteY3" fmla="*/ 20360 h 1285294"/>
              <a:gd name="connsiteX4" fmla="*/ 580264 w 860380"/>
              <a:gd name="connsiteY4" fmla="*/ 9692 h 1285294"/>
              <a:gd name="connsiteX5" fmla="*/ 730442 w 860380"/>
              <a:gd name="connsiteY5" fmla="*/ 165383 h 1285294"/>
              <a:gd name="connsiteX6" fmla="*/ 841141 w 860380"/>
              <a:gd name="connsiteY6" fmla="*/ 975869 h 1285294"/>
              <a:gd name="connsiteX7" fmla="*/ 797210 w 860380"/>
              <a:gd name="connsiteY7" fmla="*/ 1242327 h 1285294"/>
              <a:gd name="connsiteX8" fmla="*/ 248636 w 860380"/>
              <a:gd name="connsiteY8" fmla="*/ 1263375 h 1285294"/>
              <a:gd name="connsiteX9" fmla="*/ 133732 w 860380"/>
              <a:gd name="connsiteY9" fmla="*/ 1026867 h 1285294"/>
              <a:gd name="connsiteX10" fmla="*/ 126588 w 860380"/>
              <a:gd name="connsiteY10" fmla="*/ 612244 h 1285294"/>
              <a:gd name="connsiteX11" fmla="*/ 6097 w 860380"/>
              <a:gd name="connsiteY11" fmla="*/ 679490 h 1285294"/>
              <a:gd name="connsiteX0" fmla="*/ 6097 w 881639"/>
              <a:gd name="connsiteY0" fmla="*/ 679490 h 1286194"/>
              <a:gd name="connsiteX1" fmla="*/ 112491 w 881639"/>
              <a:gd name="connsiteY1" fmla="*/ 477560 h 1286194"/>
              <a:gd name="connsiteX2" fmla="*/ 94775 w 881639"/>
              <a:gd name="connsiteY2" fmla="*/ 165616 h 1286194"/>
              <a:gd name="connsiteX3" fmla="*/ 229458 w 881639"/>
              <a:gd name="connsiteY3" fmla="*/ 20360 h 1286194"/>
              <a:gd name="connsiteX4" fmla="*/ 580264 w 881639"/>
              <a:gd name="connsiteY4" fmla="*/ 9692 h 1286194"/>
              <a:gd name="connsiteX5" fmla="*/ 730442 w 881639"/>
              <a:gd name="connsiteY5" fmla="*/ 165383 h 1286194"/>
              <a:gd name="connsiteX6" fmla="*/ 873260 w 881639"/>
              <a:gd name="connsiteY6" fmla="*/ 958078 h 1286194"/>
              <a:gd name="connsiteX7" fmla="*/ 797210 w 881639"/>
              <a:gd name="connsiteY7" fmla="*/ 1242327 h 1286194"/>
              <a:gd name="connsiteX8" fmla="*/ 248636 w 881639"/>
              <a:gd name="connsiteY8" fmla="*/ 1263375 h 1286194"/>
              <a:gd name="connsiteX9" fmla="*/ 133732 w 881639"/>
              <a:gd name="connsiteY9" fmla="*/ 1026867 h 1286194"/>
              <a:gd name="connsiteX10" fmla="*/ 126588 w 881639"/>
              <a:gd name="connsiteY10" fmla="*/ 612244 h 1286194"/>
              <a:gd name="connsiteX11" fmla="*/ 6097 w 881639"/>
              <a:gd name="connsiteY11" fmla="*/ 679490 h 1286194"/>
              <a:gd name="connsiteX0" fmla="*/ 6216 w 881758"/>
              <a:gd name="connsiteY0" fmla="*/ 679490 h 1286194"/>
              <a:gd name="connsiteX1" fmla="*/ 110067 w 881758"/>
              <a:gd name="connsiteY1" fmla="*/ 369894 h 1286194"/>
              <a:gd name="connsiteX2" fmla="*/ 94894 w 881758"/>
              <a:gd name="connsiteY2" fmla="*/ 165616 h 1286194"/>
              <a:gd name="connsiteX3" fmla="*/ 229577 w 881758"/>
              <a:gd name="connsiteY3" fmla="*/ 20360 h 1286194"/>
              <a:gd name="connsiteX4" fmla="*/ 580383 w 881758"/>
              <a:gd name="connsiteY4" fmla="*/ 9692 h 1286194"/>
              <a:gd name="connsiteX5" fmla="*/ 730561 w 881758"/>
              <a:gd name="connsiteY5" fmla="*/ 165383 h 1286194"/>
              <a:gd name="connsiteX6" fmla="*/ 873379 w 881758"/>
              <a:gd name="connsiteY6" fmla="*/ 958078 h 1286194"/>
              <a:gd name="connsiteX7" fmla="*/ 797329 w 881758"/>
              <a:gd name="connsiteY7" fmla="*/ 1242327 h 1286194"/>
              <a:gd name="connsiteX8" fmla="*/ 248755 w 881758"/>
              <a:gd name="connsiteY8" fmla="*/ 1263375 h 1286194"/>
              <a:gd name="connsiteX9" fmla="*/ 133851 w 881758"/>
              <a:gd name="connsiteY9" fmla="*/ 1026867 h 1286194"/>
              <a:gd name="connsiteX10" fmla="*/ 126707 w 881758"/>
              <a:gd name="connsiteY10" fmla="*/ 612244 h 1286194"/>
              <a:gd name="connsiteX11" fmla="*/ 6216 w 881758"/>
              <a:gd name="connsiteY11" fmla="*/ 679490 h 1286194"/>
              <a:gd name="connsiteX0" fmla="*/ 6216 w 881758"/>
              <a:gd name="connsiteY0" fmla="*/ 679490 h 1286194"/>
              <a:gd name="connsiteX1" fmla="*/ 110067 w 881758"/>
              <a:gd name="connsiteY1" fmla="*/ 369894 h 1286194"/>
              <a:gd name="connsiteX2" fmla="*/ 94894 w 881758"/>
              <a:gd name="connsiteY2" fmla="*/ 165616 h 1286194"/>
              <a:gd name="connsiteX3" fmla="*/ 229577 w 881758"/>
              <a:gd name="connsiteY3" fmla="*/ 20360 h 1286194"/>
              <a:gd name="connsiteX4" fmla="*/ 580383 w 881758"/>
              <a:gd name="connsiteY4" fmla="*/ 9692 h 1286194"/>
              <a:gd name="connsiteX5" fmla="*/ 730561 w 881758"/>
              <a:gd name="connsiteY5" fmla="*/ 165383 h 1286194"/>
              <a:gd name="connsiteX6" fmla="*/ 873379 w 881758"/>
              <a:gd name="connsiteY6" fmla="*/ 958078 h 1286194"/>
              <a:gd name="connsiteX7" fmla="*/ 797329 w 881758"/>
              <a:gd name="connsiteY7" fmla="*/ 1242327 h 1286194"/>
              <a:gd name="connsiteX8" fmla="*/ 248755 w 881758"/>
              <a:gd name="connsiteY8" fmla="*/ 1263375 h 1286194"/>
              <a:gd name="connsiteX9" fmla="*/ 133851 w 881758"/>
              <a:gd name="connsiteY9" fmla="*/ 1026867 h 1286194"/>
              <a:gd name="connsiteX10" fmla="*/ 138858 w 881758"/>
              <a:gd name="connsiteY10" fmla="*/ 503910 h 1286194"/>
              <a:gd name="connsiteX11" fmla="*/ 6216 w 881758"/>
              <a:gd name="connsiteY11" fmla="*/ 679490 h 1286194"/>
              <a:gd name="connsiteX0" fmla="*/ 6961 w 868563"/>
              <a:gd name="connsiteY0" fmla="*/ 538413 h 1286194"/>
              <a:gd name="connsiteX1" fmla="*/ 96872 w 868563"/>
              <a:gd name="connsiteY1" fmla="*/ 369894 h 1286194"/>
              <a:gd name="connsiteX2" fmla="*/ 81699 w 868563"/>
              <a:gd name="connsiteY2" fmla="*/ 165616 h 1286194"/>
              <a:gd name="connsiteX3" fmla="*/ 216382 w 868563"/>
              <a:gd name="connsiteY3" fmla="*/ 20360 h 1286194"/>
              <a:gd name="connsiteX4" fmla="*/ 567188 w 868563"/>
              <a:gd name="connsiteY4" fmla="*/ 9692 h 1286194"/>
              <a:gd name="connsiteX5" fmla="*/ 717366 w 868563"/>
              <a:gd name="connsiteY5" fmla="*/ 165383 h 1286194"/>
              <a:gd name="connsiteX6" fmla="*/ 860184 w 868563"/>
              <a:gd name="connsiteY6" fmla="*/ 958078 h 1286194"/>
              <a:gd name="connsiteX7" fmla="*/ 784134 w 868563"/>
              <a:gd name="connsiteY7" fmla="*/ 1242327 h 1286194"/>
              <a:gd name="connsiteX8" fmla="*/ 235560 w 868563"/>
              <a:gd name="connsiteY8" fmla="*/ 1263375 h 1286194"/>
              <a:gd name="connsiteX9" fmla="*/ 120656 w 868563"/>
              <a:gd name="connsiteY9" fmla="*/ 1026867 h 1286194"/>
              <a:gd name="connsiteX10" fmla="*/ 125663 w 868563"/>
              <a:gd name="connsiteY10" fmla="*/ 503910 h 1286194"/>
              <a:gd name="connsiteX11" fmla="*/ 6961 w 868563"/>
              <a:gd name="connsiteY11" fmla="*/ 538413 h 1286194"/>
              <a:gd name="connsiteX0" fmla="*/ 6961 w 867791"/>
              <a:gd name="connsiteY0" fmla="*/ 538413 h 1312892"/>
              <a:gd name="connsiteX1" fmla="*/ 96872 w 867791"/>
              <a:gd name="connsiteY1" fmla="*/ 369894 h 1312892"/>
              <a:gd name="connsiteX2" fmla="*/ 81699 w 867791"/>
              <a:gd name="connsiteY2" fmla="*/ 165616 h 1312892"/>
              <a:gd name="connsiteX3" fmla="*/ 216382 w 867791"/>
              <a:gd name="connsiteY3" fmla="*/ 20360 h 1312892"/>
              <a:gd name="connsiteX4" fmla="*/ 567188 w 867791"/>
              <a:gd name="connsiteY4" fmla="*/ 9692 h 1312892"/>
              <a:gd name="connsiteX5" fmla="*/ 717366 w 867791"/>
              <a:gd name="connsiteY5" fmla="*/ 165383 h 1312892"/>
              <a:gd name="connsiteX6" fmla="*/ 860184 w 867791"/>
              <a:gd name="connsiteY6" fmla="*/ 958078 h 1312892"/>
              <a:gd name="connsiteX7" fmla="*/ 784134 w 867791"/>
              <a:gd name="connsiteY7" fmla="*/ 1242327 h 1312892"/>
              <a:gd name="connsiteX8" fmla="*/ 256000 w 867791"/>
              <a:gd name="connsiteY8" fmla="*/ 1298372 h 1312892"/>
              <a:gd name="connsiteX9" fmla="*/ 120656 w 867791"/>
              <a:gd name="connsiteY9" fmla="*/ 1026867 h 1312892"/>
              <a:gd name="connsiteX10" fmla="*/ 125663 w 867791"/>
              <a:gd name="connsiteY10" fmla="*/ 503910 h 1312892"/>
              <a:gd name="connsiteX11" fmla="*/ 6961 w 867791"/>
              <a:gd name="connsiteY11" fmla="*/ 538413 h 1312892"/>
              <a:gd name="connsiteX0" fmla="*/ 6961 w 867791"/>
              <a:gd name="connsiteY0" fmla="*/ 538413 h 1313923"/>
              <a:gd name="connsiteX1" fmla="*/ 96872 w 867791"/>
              <a:gd name="connsiteY1" fmla="*/ 369894 h 1313923"/>
              <a:gd name="connsiteX2" fmla="*/ 81699 w 867791"/>
              <a:gd name="connsiteY2" fmla="*/ 165616 h 1313923"/>
              <a:gd name="connsiteX3" fmla="*/ 216382 w 867791"/>
              <a:gd name="connsiteY3" fmla="*/ 20360 h 1313923"/>
              <a:gd name="connsiteX4" fmla="*/ 567188 w 867791"/>
              <a:gd name="connsiteY4" fmla="*/ 9692 h 1313923"/>
              <a:gd name="connsiteX5" fmla="*/ 717366 w 867791"/>
              <a:gd name="connsiteY5" fmla="*/ 165383 h 1313923"/>
              <a:gd name="connsiteX6" fmla="*/ 860184 w 867791"/>
              <a:gd name="connsiteY6" fmla="*/ 958078 h 1313923"/>
              <a:gd name="connsiteX7" fmla="*/ 784134 w 867791"/>
              <a:gd name="connsiteY7" fmla="*/ 1242327 h 1313923"/>
              <a:gd name="connsiteX8" fmla="*/ 256000 w 867791"/>
              <a:gd name="connsiteY8" fmla="*/ 1298372 h 1313923"/>
              <a:gd name="connsiteX9" fmla="*/ 145617 w 867791"/>
              <a:gd name="connsiteY9" fmla="*/ 1012668 h 1313923"/>
              <a:gd name="connsiteX10" fmla="*/ 125663 w 867791"/>
              <a:gd name="connsiteY10" fmla="*/ 503910 h 1313923"/>
              <a:gd name="connsiteX11" fmla="*/ 6961 w 867791"/>
              <a:gd name="connsiteY11" fmla="*/ 538413 h 1313923"/>
              <a:gd name="connsiteX0" fmla="*/ 6961 w 867791"/>
              <a:gd name="connsiteY0" fmla="*/ 538413 h 1310173"/>
              <a:gd name="connsiteX1" fmla="*/ 96872 w 867791"/>
              <a:gd name="connsiteY1" fmla="*/ 369894 h 1310173"/>
              <a:gd name="connsiteX2" fmla="*/ 81699 w 867791"/>
              <a:gd name="connsiteY2" fmla="*/ 165616 h 1310173"/>
              <a:gd name="connsiteX3" fmla="*/ 216382 w 867791"/>
              <a:gd name="connsiteY3" fmla="*/ 20360 h 1310173"/>
              <a:gd name="connsiteX4" fmla="*/ 567188 w 867791"/>
              <a:gd name="connsiteY4" fmla="*/ 9692 h 1310173"/>
              <a:gd name="connsiteX5" fmla="*/ 717366 w 867791"/>
              <a:gd name="connsiteY5" fmla="*/ 165383 h 1310173"/>
              <a:gd name="connsiteX6" fmla="*/ 860184 w 867791"/>
              <a:gd name="connsiteY6" fmla="*/ 958078 h 1310173"/>
              <a:gd name="connsiteX7" fmla="*/ 784134 w 867791"/>
              <a:gd name="connsiteY7" fmla="*/ 1242327 h 1310173"/>
              <a:gd name="connsiteX8" fmla="*/ 256000 w 867791"/>
              <a:gd name="connsiteY8" fmla="*/ 1298372 h 1310173"/>
              <a:gd name="connsiteX9" fmla="*/ 155978 w 867791"/>
              <a:gd name="connsiteY9" fmla="*/ 1064454 h 1310173"/>
              <a:gd name="connsiteX10" fmla="*/ 125663 w 867791"/>
              <a:gd name="connsiteY10" fmla="*/ 503910 h 1310173"/>
              <a:gd name="connsiteX11" fmla="*/ 6961 w 867791"/>
              <a:gd name="connsiteY11" fmla="*/ 538413 h 1310173"/>
              <a:gd name="connsiteX0" fmla="*/ 6961 w 867791"/>
              <a:gd name="connsiteY0" fmla="*/ 538413 h 1309445"/>
              <a:gd name="connsiteX1" fmla="*/ 96872 w 867791"/>
              <a:gd name="connsiteY1" fmla="*/ 369894 h 1309445"/>
              <a:gd name="connsiteX2" fmla="*/ 81699 w 867791"/>
              <a:gd name="connsiteY2" fmla="*/ 165616 h 1309445"/>
              <a:gd name="connsiteX3" fmla="*/ 216382 w 867791"/>
              <a:gd name="connsiteY3" fmla="*/ 20360 h 1309445"/>
              <a:gd name="connsiteX4" fmla="*/ 567188 w 867791"/>
              <a:gd name="connsiteY4" fmla="*/ 9692 h 1309445"/>
              <a:gd name="connsiteX5" fmla="*/ 717366 w 867791"/>
              <a:gd name="connsiteY5" fmla="*/ 165383 h 1309445"/>
              <a:gd name="connsiteX6" fmla="*/ 860184 w 867791"/>
              <a:gd name="connsiteY6" fmla="*/ 958078 h 1309445"/>
              <a:gd name="connsiteX7" fmla="*/ 784134 w 867791"/>
              <a:gd name="connsiteY7" fmla="*/ 1242327 h 1309445"/>
              <a:gd name="connsiteX8" fmla="*/ 256000 w 867791"/>
              <a:gd name="connsiteY8" fmla="*/ 1298372 h 1309445"/>
              <a:gd name="connsiteX9" fmla="*/ 149196 w 867791"/>
              <a:gd name="connsiteY9" fmla="*/ 1074561 h 1309445"/>
              <a:gd name="connsiteX10" fmla="*/ 125663 w 867791"/>
              <a:gd name="connsiteY10" fmla="*/ 503910 h 1309445"/>
              <a:gd name="connsiteX11" fmla="*/ 6961 w 867791"/>
              <a:gd name="connsiteY11" fmla="*/ 538413 h 1309445"/>
              <a:gd name="connsiteX0" fmla="*/ 6961 w 867791"/>
              <a:gd name="connsiteY0" fmla="*/ 538413 h 1309445"/>
              <a:gd name="connsiteX1" fmla="*/ 96872 w 867791"/>
              <a:gd name="connsiteY1" fmla="*/ 369894 h 1309445"/>
              <a:gd name="connsiteX2" fmla="*/ 81699 w 867791"/>
              <a:gd name="connsiteY2" fmla="*/ 165616 h 1309445"/>
              <a:gd name="connsiteX3" fmla="*/ 216382 w 867791"/>
              <a:gd name="connsiteY3" fmla="*/ 20360 h 1309445"/>
              <a:gd name="connsiteX4" fmla="*/ 567188 w 867791"/>
              <a:gd name="connsiteY4" fmla="*/ 9692 h 1309445"/>
              <a:gd name="connsiteX5" fmla="*/ 717366 w 867791"/>
              <a:gd name="connsiteY5" fmla="*/ 165383 h 1309445"/>
              <a:gd name="connsiteX6" fmla="*/ 860184 w 867791"/>
              <a:gd name="connsiteY6" fmla="*/ 958078 h 1309445"/>
              <a:gd name="connsiteX7" fmla="*/ 784134 w 867791"/>
              <a:gd name="connsiteY7" fmla="*/ 1242327 h 1309445"/>
              <a:gd name="connsiteX8" fmla="*/ 256000 w 867791"/>
              <a:gd name="connsiteY8" fmla="*/ 1298372 h 1309445"/>
              <a:gd name="connsiteX9" fmla="*/ 149196 w 867791"/>
              <a:gd name="connsiteY9" fmla="*/ 1074561 h 1309445"/>
              <a:gd name="connsiteX10" fmla="*/ 125663 w 867791"/>
              <a:gd name="connsiteY10" fmla="*/ 503910 h 1309445"/>
              <a:gd name="connsiteX11" fmla="*/ 6961 w 867791"/>
              <a:gd name="connsiteY11" fmla="*/ 538413 h 1309445"/>
              <a:gd name="connsiteX0" fmla="*/ 6961 w 867791"/>
              <a:gd name="connsiteY0" fmla="*/ 538413 h 1309445"/>
              <a:gd name="connsiteX1" fmla="*/ 96872 w 867791"/>
              <a:gd name="connsiteY1" fmla="*/ 369894 h 1309445"/>
              <a:gd name="connsiteX2" fmla="*/ 81699 w 867791"/>
              <a:gd name="connsiteY2" fmla="*/ 165616 h 1309445"/>
              <a:gd name="connsiteX3" fmla="*/ 216382 w 867791"/>
              <a:gd name="connsiteY3" fmla="*/ 20360 h 1309445"/>
              <a:gd name="connsiteX4" fmla="*/ 567188 w 867791"/>
              <a:gd name="connsiteY4" fmla="*/ 9692 h 1309445"/>
              <a:gd name="connsiteX5" fmla="*/ 717366 w 867791"/>
              <a:gd name="connsiteY5" fmla="*/ 165383 h 1309445"/>
              <a:gd name="connsiteX6" fmla="*/ 860184 w 867791"/>
              <a:gd name="connsiteY6" fmla="*/ 958078 h 1309445"/>
              <a:gd name="connsiteX7" fmla="*/ 784134 w 867791"/>
              <a:gd name="connsiteY7" fmla="*/ 1242327 h 1309445"/>
              <a:gd name="connsiteX8" fmla="*/ 256000 w 867791"/>
              <a:gd name="connsiteY8" fmla="*/ 1298372 h 1309445"/>
              <a:gd name="connsiteX9" fmla="*/ 149196 w 867791"/>
              <a:gd name="connsiteY9" fmla="*/ 1074561 h 1309445"/>
              <a:gd name="connsiteX10" fmla="*/ 125663 w 867791"/>
              <a:gd name="connsiteY10" fmla="*/ 503910 h 1309445"/>
              <a:gd name="connsiteX11" fmla="*/ 6961 w 867791"/>
              <a:gd name="connsiteY11" fmla="*/ 538413 h 1309445"/>
              <a:gd name="connsiteX0" fmla="*/ 6961 w 867791"/>
              <a:gd name="connsiteY0" fmla="*/ 538413 h 1306197"/>
              <a:gd name="connsiteX1" fmla="*/ 96872 w 867791"/>
              <a:gd name="connsiteY1" fmla="*/ 369894 h 1306197"/>
              <a:gd name="connsiteX2" fmla="*/ 81699 w 867791"/>
              <a:gd name="connsiteY2" fmla="*/ 165616 h 1306197"/>
              <a:gd name="connsiteX3" fmla="*/ 216382 w 867791"/>
              <a:gd name="connsiteY3" fmla="*/ 20360 h 1306197"/>
              <a:gd name="connsiteX4" fmla="*/ 567188 w 867791"/>
              <a:gd name="connsiteY4" fmla="*/ 9692 h 1306197"/>
              <a:gd name="connsiteX5" fmla="*/ 717366 w 867791"/>
              <a:gd name="connsiteY5" fmla="*/ 165383 h 1306197"/>
              <a:gd name="connsiteX6" fmla="*/ 860184 w 867791"/>
              <a:gd name="connsiteY6" fmla="*/ 958078 h 1306197"/>
              <a:gd name="connsiteX7" fmla="*/ 784134 w 867791"/>
              <a:gd name="connsiteY7" fmla="*/ 1242327 h 1306197"/>
              <a:gd name="connsiteX8" fmla="*/ 256000 w 867791"/>
              <a:gd name="connsiteY8" fmla="*/ 1298372 h 1306197"/>
              <a:gd name="connsiteX9" fmla="*/ 155507 w 867791"/>
              <a:gd name="connsiteY9" fmla="*/ 1120000 h 1306197"/>
              <a:gd name="connsiteX10" fmla="*/ 125663 w 867791"/>
              <a:gd name="connsiteY10" fmla="*/ 503910 h 1306197"/>
              <a:gd name="connsiteX11" fmla="*/ 6961 w 867791"/>
              <a:gd name="connsiteY11" fmla="*/ 538413 h 1306197"/>
              <a:gd name="connsiteX0" fmla="*/ 6961 w 867791"/>
              <a:gd name="connsiteY0" fmla="*/ 541531 h 1309315"/>
              <a:gd name="connsiteX1" fmla="*/ 96872 w 867791"/>
              <a:gd name="connsiteY1" fmla="*/ 373012 h 1309315"/>
              <a:gd name="connsiteX2" fmla="*/ 80003 w 867791"/>
              <a:gd name="connsiteY2" fmla="*/ 139416 h 1309315"/>
              <a:gd name="connsiteX3" fmla="*/ 216382 w 867791"/>
              <a:gd name="connsiteY3" fmla="*/ 23478 h 1309315"/>
              <a:gd name="connsiteX4" fmla="*/ 567188 w 867791"/>
              <a:gd name="connsiteY4" fmla="*/ 12810 h 1309315"/>
              <a:gd name="connsiteX5" fmla="*/ 717366 w 867791"/>
              <a:gd name="connsiteY5" fmla="*/ 168501 h 1309315"/>
              <a:gd name="connsiteX6" fmla="*/ 860184 w 867791"/>
              <a:gd name="connsiteY6" fmla="*/ 961196 h 1309315"/>
              <a:gd name="connsiteX7" fmla="*/ 784134 w 867791"/>
              <a:gd name="connsiteY7" fmla="*/ 1245445 h 1309315"/>
              <a:gd name="connsiteX8" fmla="*/ 256000 w 867791"/>
              <a:gd name="connsiteY8" fmla="*/ 1301490 h 1309315"/>
              <a:gd name="connsiteX9" fmla="*/ 155507 w 867791"/>
              <a:gd name="connsiteY9" fmla="*/ 1123118 h 1309315"/>
              <a:gd name="connsiteX10" fmla="*/ 125663 w 867791"/>
              <a:gd name="connsiteY10" fmla="*/ 507028 h 1309315"/>
              <a:gd name="connsiteX11" fmla="*/ 6961 w 867791"/>
              <a:gd name="connsiteY11" fmla="*/ 541531 h 1309315"/>
              <a:gd name="connsiteX0" fmla="*/ 6961 w 867791"/>
              <a:gd name="connsiteY0" fmla="*/ 541531 h 1309315"/>
              <a:gd name="connsiteX1" fmla="*/ 96872 w 867791"/>
              <a:gd name="connsiteY1" fmla="*/ 373012 h 1309315"/>
              <a:gd name="connsiteX2" fmla="*/ 80003 w 867791"/>
              <a:gd name="connsiteY2" fmla="*/ 139416 h 1309315"/>
              <a:gd name="connsiteX3" fmla="*/ 216382 w 867791"/>
              <a:gd name="connsiteY3" fmla="*/ 23478 h 1309315"/>
              <a:gd name="connsiteX4" fmla="*/ 567188 w 867791"/>
              <a:gd name="connsiteY4" fmla="*/ 12810 h 1309315"/>
              <a:gd name="connsiteX5" fmla="*/ 717366 w 867791"/>
              <a:gd name="connsiteY5" fmla="*/ 168501 h 1309315"/>
              <a:gd name="connsiteX6" fmla="*/ 860184 w 867791"/>
              <a:gd name="connsiteY6" fmla="*/ 961196 h 1309315"/>
              <a:gd name="connsiteX7" fmla="*/ 784134 w 867791"/>
              <a:gd name="connsiteY7" fmla="*/ 1245445 h 1309315"/>
              <a:gd name="connsiteX8" fmla="*/ 256000 w 867791"/>
              <a:gd name="connsiteY8" fmla="*/ 1301490 h 1309315"/>
              <a:gd name="connsiteX9" fmla="*/ 155507 w 867791"/>
              <a:gd name="connsiteY9" fmla="*/ 1123118 h 1309315"/>
              <a:gd name="connsiteX10" fmla="*/ 125663 w 867791"/>
              <a:gd name="connsiteY10" fmla="*/ 507028 h 1309315"/>
              <a:gd name="connsiteX11" fmla="*/ 6961 w 867791"/>
              <a:gd name="connsiteY11" fmla="*/ 541531 h 1309315"/>
              <a:gd name="connsiteX0" fmla="*/ 6961 w 867791"/>
              <a:gd name="connsiteY0" fmla="*/ 539700 h 1307484"/>
              <a:gd name="connsiteX1" fmla="*/ 96872 w 867791"/>
              <a:gd name="connsiteY1" fmla="*/ 371181 h 1307484"/>
              <a:gd name="connsiteX2" fmla="*/ 77366 w 867791"/>
              <a:gd name="connsiteY2" fmla="*/ 91980 h 1307484"/>
              <a:gd name="connsiteX3" fmla="*/ 216382 w 867791"/>
              <a:gd name="connsiteY3" fmla="*/ 21647 h 1307484"/>
              <a:gd name="connsiteX4" fmla="*/ 567188 w 867791"/>
              <a:gd name="connsiteY4" fmla="*/ 10979 h 1307484"/>
              <a:gd name="connsiteX5" fmla="*/ 717366 w 867791"/>
              <a:gd name="connsiteY5" fmla="*/ 166670 h 1307484"/>
              <a:gd name="connsiteX6" fmla="*/ 860184 w 867791"/>
              <a:gd name="connsiteY6" fmla="*/ 959365 h 1307484"/>
              <a:gd name="connsiteX7" fmla="*/ 784134 w 867791"/>
              <a:gd name="connsiteY7" fmla="*/ 1243614 h 1307484"/>
              <a:gd name="connsiteX8" fmla="*/ 256000 w 867791"/>
              <a:gd name="connsiteY8" fmla="*/ 1299659 h 1307484"/>
              <a:gd name="connsiteX9" fmla="*/ 155507 w 867791"/>
              <a:gd name="connsiteY9" fmla="*/ 1121287 h 1307484"/>
              <a:gd name="connsiteX10" fmla="*/ 125663 w 867791"/>
              <a:gd name="connsiteY10" fmla="*/ 505197 h 1307484"/>
              <a:gd name="connsiteX11" fmla="*/ 6961 w 867791"/>
              <a:gd name="connsiteY11" fmla="*/ 539700 h 1307484"/>
              <a:gd name="connsiteX0" fmla="*/ 6961 w 867791"/>
              <a:gd name="connsiteY0" fmla="*/ 550995 h 1318779"/>
              <a:gd name="connsiteX1" fmla="*/ 96872 w 867791"/>
              <a:gd name="connsiteY1" fmla="*/ 382476 h 1318779"/>
              <a:gd name="connsiteX2" fmla="*/ 77366 w 867791"/>
              <a:gd name="connsiteY2" fmla="*/ 103275 h 1318779"/>
              <a:gd name="connsiteX3" fmla="*/ 229757 w 867791"/>
              <a:gd name="connsiteY3" fmla="*/ 9471 h 1318779"/>
              <a:gd name="connsiteX4" fmla="*/ 567188 w 867791"/>
              <a:gd name="connsiteY4" fmla="*/ 22274 h 1318779"/>
              <a:gd name="connsiteX5" fmla="*/ 717366 w 867791"/>
              <a:gd name="connsiteY5" fmla="*/ 177965 h 1318779"/>
              <a:gd name="connsiteX6" fmla="*/ 860184 w 867791"/>
              <a:gd name="connsiteY6" fmla="*/ 970660 h 1318779"/>
              <a:gd name="connsiteX7" fmla="*/ 784134 w 867791"/>
              <a:gd name="connsiteY7" fmla="*/ 1254909 h 1318779"/>
              <a:gd name="connsiteX8" fmla="*/ 256000 w 867791"/>
              <a:gd name="connsiteY8" fmla="*/ 1310954 h 1318779"/>
              <a:gd name="connsiteX9" fmla="*/ 155507 w 867791"/>
              <a:gd name="connsiteY9" fmla="*/ 1132582 h 1318779"/>
              <a:gd name="connsiteX10" fmla="*/ 125663 w 867791"/>
              <a:gd name="connsiteY10" fmla="*/ 516492 h 1318779"/>
              <a:gd name="connsiteX11" fmla="*/ 6961 w 867791"/>
              <a:gd name="connsiteY11" fmla="*/ 550995 h 1318779"/>
              <a:gd name="connsiteX0" fmla="*/ 6961 w 867791"/>
              <a:gd name="connsiteY0" fmla="*/ 560584 h 1328368"/>
              <a:gd name="connsiteX1" fmla="*/ 96872 w 867791"/>
              <a:gd name="connsiteY1" fmla="*/ 392065 h 1328368"/>
              <a:gd name="connsiteX2" fmla="*/ 77366 w 867791"/>
              <a:gd name="connsiteY2" fmla="*/ 112864 h 1328368"/>
              <a:gd name="connsiteX3" fmla="*/ 229757 w 867791"/>
              <a:gd name="connsiteY3" fmla="*/ 19060 h 1328368"/>
              <a:gd name="connsiteX4" fmla="*/ 566246 w 867791"/>
              <a:gd name="connsiteY4" fmla="*/ 15575 h 1328368"/>
              <a:gd name="connsiteX5" fmla="*/ 717366 w 867791"/>
              <a:gd name="connsiteY5" fmla="*/ 187554 h 1328368"/>
              <a:gd name="connsiteX6" fmla="*/ 860184 w 867791"/>
              <a:gd name="connsiteY6" fmla="*/ 980249 h 1328368"/>
              <a:gd name="connsiteX7" fmla="*/ 784134 w 867791"/>
              <a:gd name="connsiteY7" fmla="*/ 1264498 h 1328368"/>
              <a:gd name="connsiteX8" fmla="*/ 256000 w 867791"/>
              <a:gd name="connsiteY8" fmla="*/ 1320543 h 1328368"/>
              <a:gd name="connsiteX9" fmla="*/ 155507 w 867791"/>
              <a:gd name="connsiteY9" fmla="*/ 1142171 h 1328368"/>
              <a:gd name="connsiteX10" fmla="*/ 125663 w 867791"/>
              <a:gd name="connsiteY10" fmla="*/ 526081 h 1328368"/>
              <a:gd name="connsiteX11" fmla="*/ 6961 w 867791"/>
              <a:gd name="connsiteY11" fmla="*/ 560584 h 1328368"/>
              <a:gd name="connsiteX0" fmla="*/ 6961 w 865870"/>
              <a:gd name="connsiteY0" fmla="*/ 560584 h 1328871"/>
              <a:gd name="connsiteX1" fmla="*/ 96872 w 865870"/>
              <a:gd name="connsiteY1" fmla="*/ 392065 h 1328871"/>
              <a:gd name="connsiteX2" fmla="*/ 77366 w 865870"/>
              <a:gd name="connsiteY2" fmla="*/ 112864 h 1328871"/>
              <a:gd name="connsiteX3" fmla="*/ 229757 w 865870"/>
              <a:gd name="connsiteY3" fmla="*/ 19060 h 1328871"/>
              <a:gd name="connsiteX4" fmla="*/ 566246 w 865870"/>
              <a:gd name="connsiteY4" fmla="*/ 15575 h 1328871"/>
              <a:gd name="connsiteX5" fmla="*/ 717366 w 865870"/>
              <a:gd name="connsiteY5" fmla="*/ 187554 h 1328871"/>
              <a:gd name="connsiteX6" fmla="*/ 860184 w 865870"/>
              <a:gd name="connsiteY6" fmla="*/ 980249 h 1328871"/>
              <a:gd name="connsiteX7" fmla="*/ 784134 w 865870"/>
              <a:gd name="connsiteY7" fmla="*/ 1264498 h 1328871"/>
              <a:gd name="connsiteX8" fmla="*/ 314963 w 865870"/>
              <a:gd name="connsiteY8" fmla="*/ 1321127 h 1328871"/>
              <a:gd name="connsiteX9" fmla="*/ 155507 w 865870"/>
              <a:gd name="connsiteY9" fmla="*/ 1142171 h 1328871"/>
              <a:gd name="connsiteX10" fmla="*/ 125663 w 865870"/>
              <a:gd name="connsiteY10" fmla="*/ 526081 h 1328871"/>
              <a:gd name="connsiteX11" fmla="*/ 6961 w 865870"/>
              <a:gd name="connsiteY11" fmla="*/ 560584 h 1328871"/>
              <a:gd name="connsiteX0" fmla="*/ 6961 w 865870"/>
              <a:gd name="connsiteY0" fmla="*/ 560584 h 1328712"/>
              <a:gd name="connsiteX1" fmla="*/ 96872 w 865870"/>
              <a:gd name="connsiteY1" fmla="*/ 392065 h 1328712"/>
              <a:gd name="connsiteX2" fmla="*/ 77366 w 865870"/>
              <a:gd name="connsiteY2" fmla="*/ 112864 h 1328712"/>
              <a:gd name="connsiteX3" fmla="*/ 229757 w 865870"/>
              <a:gd name="connsiteY3" fmla="*/ 19060 h 1328712"/>
              <a:gd name="connsiteX4" fmla="*/ 566246 w 865870"/>
              <a:gd name="connsiteY4" fmla="*/ 15575 h 1328712"/>
              <a:gd name="connsiteX5" fmla="*/ 717366 w 865870"/>
              <a:gd name="connsiteY5" fmla="*/ 187554 h 1328712"/>
              <a:gd name="connsiteX6" fmla="*/ 860184 w 865870"/>
              <a:gd name="connsiteY6" fmla="*/ 980249 h 1328712"/>
              <a:gd name="connsiteX7" fmla="*/ 784134 w 865870"/>
              <a:gd name="connsiteY7" fmla="*/ 1264498 h 1328712"/>
              <a:gd name="connsiteX8" fmla="*/ 314963 w 865870"/>
              <a:gd name="connsiteY8" fmla="*/ 1321127 h 1328712"/>
              <a:gd name="connsiteX9" fmla="*/ 177736 w 865870"/>
              <a:gd name="connsiteY9" fmla="*/ 1144426 h 1328712"/>
              <a:gd name="connsiteX10" fmla="*/ 125663 w 865870"/>
              <a:gd name="connsiteY10" fmla="*/ 526081 h 1328712"/>
              <a:gd name="connsiteX11" fmla="*/ 6961 w 865870"/>
              <a:gd name="connsiteY11" fmla="*/ 560584 h 1328712"/>
              <a:gd name="connsiteX0" fmla="*/ 6961 w 864913"/>
              <a:gd name="connsiteY0" fmla="*/ 560584 h 1327274"/>
              <a:gd name="connsiteX1" fmla="*/ 96872 w 864913"/>
              <a:gd name="connsiteY1" fmla="*/ 392065 h 1327274"/>
              <a:gd name="connsiteX2" fmla="*/ 77366 w 864913"/>
              <a:gd name="connsiteY2" fmla="*/ 112864 h 1327274"/>
              <a:gd name="connsiteX3" fmla="*/ 229757 w 864913"/>
              <a:gd name="connsiteY3" fmla="*/ 19060 h 1327274"/>
              <a:gd name="connsiteX4" fmla="*/ 566246 w 864913"/>
              <a:gd name="connsiteY4" fmla="*/ 15575 h 1327274"/>
              <a:gd name="connsiteX5" fmla="*/ 717366 w 864913"/>
              <a:gd name="connsiteY5" fmla="*/ 187554 h 1327274"/>
              <a:gd name="connsiteX6" fmla="*/ 860184 w 864913"/>
              <a:gd name="connsiteY6" fmla="*/ 980249 h 1327274"/>
              <a:gd name="connsiteX7" fmla="*/ 784134 w 864913"/>
              <a:gd name="connsiteY7" fmla="*/ 1264498 h 1327274"/>
              <a:gd name="connsiteX8" fmla="*/ 351698 w 864913"/>
              <a:gd name="connsiteY8" fmla="*/ 1319456 h 1327274"/>
              <a:gd name="connsiteX9" fmla="*/ 177736 w 864913"/>
              <a:gd name="connsiteY9" fmla="*/ 1144426 h 1327274"/>
              <a:gd name="connsiteX10" fmla="*/ 125663 w 864913"/>
              <a:gd name="connsiteY10" fmla="*/ 526081 h 1327274"/>
              <a:gd name="connsiteX11" fmla="*/ 6961 w 864913"/>
              <a:gd name="connsiteY11" fmla="*/ 560584 h 1327274"/>
              <a:gd name="connsiteX0" fmla="*/ 6961 w 878410"/>
              <a:gd name="connsiteY0" fmla="*/ 560584 h 1325203"/>
              <a:gd name="connsiteX1" fmla="*/ 96872 w 878410"/>
              <a:gd name="connsiteY1" fmla="*/ 392065 h 1325203"/>
              <a:gd name="connsiteX2" fmla="*/ 77366 w 878410"/>
              <a:gd name="connsiteY2" fmla="*/ 112864 h 1325203"/>
              <a:gd name="connsiteX3" fmla="*/ 229757 w 878410"/>
              <a:gd name="connsiteY3" fmla="*/ 19060 h 1325203"/>
              <a:gd name="connsiteX4" fmla="*/ 566246 w 878410"/>
              <a:gd name="connsiteY4" fmla="*/ 15575 h 1325203"/>
              <a:gd name="connsiteX5" fmla="*/ 717366 w 878410"/>
              <a:gd name="connsiteY5" fmla="*/ 187554 h 1325203"/>
              <a:gd name="connsiteX6" fmla="*/ 860184 w 878410"/>
              <a:gd name="connsiteY6" fmla="*/ 980249 h 1325203"/>
              <a:gd name="connsiteX7" fmla="*/ 819942 w 878410"/>
              <a:gd name="connsiteY7" fmla="*/ 1254587 h 1325203"/>
              <a:gd name="connsiteX8" fmla="*/ 351698 w 878410"/>
              <a:gd name="connsiteY8" fmla="*/ 1319456 h 1325203"/>
              <a:gd name="connsiteX9" fmla="*/ 177736 w 878410"/>
              <a:gd name="connsiteY9" fmla="*/ 1144426 h 1325203"/>
              <a:gd name="connsiteX10" fmla="*/ 125663 w 878410"/>
              <a:gd name="connsiteY10" fmla="*/ 526081 h 1325203"/>
              <a:gd name="connsiteX11" fmla="*/ 6961 w 878410"/>
              <a:gd name="connsiteY11" fmla="*/ 560584 h 1325203"/>
              <a:gd name="connsiteX0" fmla="*/ 6961 w 879480"/>
              <a:gd name="connsiteY0" fmla="*/ 560584 h 1324478"/>
              <a:gd name="connsiteX1" fmla="*/ 96872 w 879480"/>
              <a:gd name="connsiteY1" fmla="*/ 392065 h 1324478"/>
              <a:gd name="connsiteX2" fmla="*/ 77366 w 879480"/>
              <a:gd name="connsiteY2" fmla="*/ 112864 h 1324478"/>
              <a:gd name="connsiteX3" fmla="*/ 229757 w 879480"/>
              <a:gd name="connsiteY3" fmla="*/ 19060 h 1324478"/>
              <a:gd name="connsiteX4" fmla="*/ 566246 w 879480"/>
              <a:gd name="connsiteY4" fmla="*/ 15575 h 1324478"/>
              <a:gd name="connsiteX5" fmla="*/ 717366 w 879480"/>
              <a:gd name="connsiteY5" fmla="*/ 187554 h 1324478"/>
              <a:gd name="connsiteX6" fmla="*/ 861931 w 879480"/>
              <a:gd name="connsiteY6" fmla="*/ 1026005 h 1324478"/>
              <a:gd name="connsiteX7" fmla="*/ 819942 w 879480"/>
              <a:gd name="connsiteY7" fmla="*/ 1254587 h 1324478"/>
              <a:gd name="connsiteX8" fmla="*/ 351698 w 879480"/>
              <a:gd name="connsiteY8" fmla="*/ 1319456 h 1324478"/>
              <a:gd name="connsiteX9" fmla="*/ 177736 w 879480"/>
              <a:gd name="connsiteY9" fmla="*/ 1144426 h 1324478"/>
              <a:gd name="connsiteX10" fmla="*/ 125663 w 879480"/>
              <a:gd name="connsiteY10" fmla="*/ 526081 h 1324478"/>
              <a:gd name="connsiteX11" fmla="*/ 6961 w 879480"/>
              <a:gd name="connsiteY11" fmla="*/ 560584 h 1324478"/>
              <a:gd name="connsiteX0" fmla="*/ 6961 w 864502"/>
              <a:gd name="connsiteY0" fmla="*/ 560584 h 1326578"/>
              <a:gd name="connsiteX1" fmla="*/ 96872 w 864502"/>
              <a:gd name="connsiteY1" fmla="*/ 392065 h 1326578"/>
              <a:gd name="connsiteX2" fmla="*/ 77366 w 864502"/>
              <a:gd name="connsiteY2" fmla="*/ 112864 h 1326578"/>
              <a:gd name="connsiteX3" fmla="*/ 229757 w 864502"/>
              <a:gd name="connsiteY3" fmla="*/ 19060 h 1326578"/>
              <a:gd name="connsiteX4" fmla="*/ 566246 w 864502"/>
              <a:gd name="connsiteY4" fmla="*/ 15575 h 1326578"/>
              <a:gd name="connsiteX5" fmla="*/ 717366 w 864502"/>
              <a:gd name="connsiteY5" fmla="*/ 187554 h 1326578"/>
              <a:gd name="connsiteX6" fmla="*/ 861931 w 864502"/>
              <a:gd name="connsiteY6" fmla="*/ 1026005 h 1326578"/>
              <a:gd name="connsiteX7" fmla="*/ 773212 w 864502"/>
              <a:gd name="connsiteY7" fmla="*/ 1266151 h 1326578"/>
              <a:gd name="connsiteX8" fmla="*/ 351698 w 864502"/>
              <a:gd name="connsiteY8" fmla="*/ 1319456 h 1326578"/>
              <a:gd name="connsiteX9" fmla="*/ 177736 w 864502"/>
              <a:gd name="connsiteY9" fmla="*/ 1144426 h 1326578"/>
              <a:gd name="connsiteX10" fmla="*/ 125663 w 864502"/>
              <a:gd name="connsiteY10" fmla="*/ 526081 h 1326578"/>
              <a:gd name="connsiteX11" fmla="*/ 6961 w 864502"/>
              <a:gd name="connsiteY11" fmla="*/ 560584 h 1326578"/>
              <a:gd name="connsiteX0" fmla="*/ 6961 w 864110"/>
              <a:gd name="connsiteY0" fmla="*/ 560584 h 1331877"/>
              <a:gd name="connsiteX1" fmla="*/ 96872 w 864110"/>
              <a:gd name="connsiteY1" fmla="*/ 392065 h 1331877"/>
              <a:gd name="connsiteX2" fmla="*/ 77366 w 864110"/>
              <a:gd name="connsiteY2" fmla="*/ 112864 h 1331877"/>
              <a:gd name="connsiteX3" fmla="*/ 229757 w 864110"/>
              <a:gd name="connsiteY3" fmla="*/ 19060 h 1331877"/>
              <a:gd name="connsiteX4" fmla="*/ 566246 w 864110"/>
              <a:gd name="connsiteY4" fmla="*/ 15575 h 1331877"/>
              <a:gd name="connsiteX5" fmla="*/ 717366 w 864110"/>
              <a:gd name="connsiteY5" fmla="*/ 187554 h 1331877"/>
              <a:gd name="connsiteX6" fmla="*/ 861931 w 864110"/>
              <a:gd name="connsiteY6" fmla="*/ 1026005 h 1331877"/>
              <a:gd name="connsiteX7" fmla="*/ 773212 w 864110"/>
              <a:gd name="connsiteY7" fmla="*/ 1266151 h 1331877"/>
              <a:gd name="connsiteX8" fmla="*/ 386884 w 864110"/>
              <a:gd name="connsiteY8" fmla="*/ 1325422 h 1331877"/>
              <a:gd name="connsiteX9" fmla="*/ 177736 w 864110"/>
              <a:gd name="connsiteY9" fmla="*/ 1144426 h 1331877"/>
              <a:gd name="connsiteX10" fmla="*/ 125663 w 864110"/>
              <a:gd name="connsiteY10" fmla="*/ 526081 h 1331877"/>
              <a:gd name="connsiteX11" fmla="*/ 6961 w 864110"/>
              <a:gd name="connsiteY11" fmla="*/ 560584 h 1331877"/>
              <a:gd name="connsiteX0" fmla="*/ 6961 w 864110"/>
              <a:gd name="connsiteY0" fmla="*/ 560584 h 1332354"/>
              <a:gd name="connsiteX1" fmla="*/ 96872 w 864110"/>
              <a:gd name="connsiteY1" fmla="*/ 392065 h 1332354"/>
              <a:gd name="connsiteX2" fmla="*/ 77366 w 864110"/>
              <a:gd name="connsiteY2" fmla="*/ 112864 h 1332354"/>
              <a:gd name="connsiteX3" fmla="*/ 229757 w 864110"/>
              <a:gd name="connsiteY3" fmla="*/ 19060 h 1332354"/>
              <a:gd name="connsiteX4" fmla="*/ 566246 w 864110"/>
              <a:gd name="connsiteY4" fmla="*/ 15575 h 1332354"/>
              <a:gd name="connsiteX5" fmla="*/ 717366 w 864110"/>
              <a:gd name="connsiteY5" fmla="*/ 187554 h 1332354"/>
              <a:gd name="connsiteX6" fmla="*/ 861931 w 864110"/>
              <a:gd name="connsiteY6" fmla="*/ 1026005 h 1332354"/>
              <a:gd name="connsiteX7" fmla="*/ 773212 w 864110"/>
              <a:gd name="connsiteY7" fmla="*/ 1266151 h 1332354"/>
              <a:gd name="connsiteX8" fmla="*/ 386884 w 864110"/>
              <a:gd name="connsiteY8" fmla="*/ 1325422 h 1332354"/>
              <a:gd name="connsiteX9" fmla="*/ 197485 w 864110"/>
              <a:gd name="connsiteY9" fmla="*/ 1137282 h 1332354"/>
              <a:gd name="connsiteX10" fmla="*/ 125663 w 864110"/>
              <a:gd name="connsiteY10" fmla="*/ 526081 h 1332354"/>
              <a:gd name="connsiteX11" fmla="*/ 6961 w 864110"/>
              <a:gd name="connsiteY11" fmla="*/ 560584 h 1332354"/>
              <a:gd name="connsiteX0" fmla="*/ 6961 w 864110"/>
              <a:gd name="connsiteY0" fmla="*/ 560674 h 1332444"/>
              <a:gd name="connsiteX1" fmla="*/ 96872 w 864110"/>
              <a:gd name="connsiteY1" fmla="*/ 392155 h 1332444"/>
              <a:gd name="connsiteX2" fmla="*/ 79552 w 864110"/>
              <a:gd name="connsiteY2" fmla="*/ 114810 h 1332444"/>
              <a:gd name="connsiteX3" fmla="*/ 229757 w 864110"/>
              <a:gd name="connsiteY3" fmla="*/ 19150 h 1332444"/>
              <a:gd name="connsiteX4" fmla="*/ 566246 w 864110"/>
              <a:gd name="connsiteY4" fmla="*/ 15665 h 1332444"/>
              <a:gd name="connsiteX5" fmla="*/ 717366 w 864110"/>
              <a:gd name="connsiteY5" fmla="*/ 187644 h 1332444"/>
              <a:gd name="connsiteX6" fmla="*/ 861931 w 864110"/>
              <a:gd name="connsiteY6" fmla="*/ 1026095 h 1332444"/>
              <a:gd name="connsiteX7" fmla="*/ 773212 w 864110"/>
              <a:gd name="connsiteY7" fmla="*/ 1266241 h 1332444"/>
              <a:gd name="connsiteX8" fmla="*/ 386884 w 864110"/>
              <a:gd name="connsiteY8" fmla="*/ 1325512 h 1332444"/>
              <a:gd name="connsiteX9" fmla="*/ 197485 w 864110"/>
              <a:gd name="connsiteY9" fmla="*/ 1137372 h 1332444"/>
              <a:gd name="connsiteX10" fmla="*/ 125663 w 864110"/>
              <a:gd name="connsiteY10" fmla="*/ 526171 h 1332444"/>
              <a:gd name="connsiteX11" fmla="*/ 6961 w 864110"/>
              <a:gd name="connsiteY11" fmla="*/ 560674 h 1332444"/>
              <a:gd name="connsiteX0" fmla="*/ 8576 w 843625"/>
              <a:gd name="connsiteY0" fmla="*/ 550409 h 1332444"/>
              <a:gd name="connsiteX1" fmla="*/ 76387 w 843625"/>
              <a:gd name="connsiteY1" fmla="*/ 392155 h 1332444"/>
              <a:gd name="connsiteX2" fmla="*/ 59067 w 843625"/>
              <a:gd name="connsiteY2" fmla="*/ 114810 h 1332444"/>
              <a:gd name="connsiteX3" fmla="*/ 209272 w 843625"/>
              <a:gd name="connsiteY3" fmla="*/ 19150 h 1332444"/>
              <a:gd name="connsiteX4" fmla="*/ 545761 w 843625"/>
              <a:gd name="connsiteY4" fmla="*/ 15665 h 1332444"/>
              <a:gd name="connsiteX5" fmla="*/ 696881 w 843625"/>
              <a:gd name="connsiteY5" fmla="*/ 187644 h 1332444"/>
              <a:gd name="connsiteX6" fmla="*/ 841446 w 843625"/>
              <a:gd name="connsiteY6" fmla="*/ 1026095 h 1332444"/>
              <a:gd name="connsiteX7" fmla="*/ 752727 w 843625"/>
              <a:gd name="connsiteY7" fmla="*/ 1266241 h 1332444"/>
              <a:gd name="connsiteX8" fmla="*/ 366399 w 843625"/>
              <a:gd name="connsiteY8" fmla="*/ 1325512 h 1332444"/>
              <a:gd name="connsiteX9" fmla="*/ 177000 w 843625"/>
              <a:gd name="connsiteY9" fmla="*/ 1137372 h 1332444"/>
              <a:gd name="connsiteX10" fmla="*/ 105178 w 843625"/>
              <a:gd name="connsiteY10" fmla="*/ 526171 h 1332444"/>
              <a:gd name="connsiteX11" fmla="*/ 8576 w 843625"/>
              <a:gd name="connsiteY11" fmla="*/ 550409 h 1332444"/>
              <a:gd name="connsiteX0" fmla="*/ 8576 w 843625"/>
              <a:gd name="connsiteY0" fmla="*/ 550409 h 1332444"/>
              <a:gd name="connsiteX1" fmla="*/ 76387 w 843625"/>
              <a:gd name="connsiteY1" fmla="*/ 392155 h 1332444"/>
              <a:gd name="connsiteX2" fmla="*/ 59067 w 843625"/>
              <a:gd name="connsiteY2" fmla="*/ 114810 h 1332444"/>
              <a:gd name="connsiteX3" fmla="*/ 209272 w 843625"/>
              <a:gd name="connsiteY3" fmla="*/ 19150 h 1332444"/>
              <a:gd name="connsiteX4" fmla="*/ 545761 w 843625"/>
              <a:gd name="connsiteY4" fmla="*/ 15665 h 1332444"/>
              <a:gd name="connsiteX5" fmla="*/ 696881 w 843625"/>
              <a:gd name="connsiteY5" fmla="*/ 187644 h 1332444"/>
              <a:gd name="connsiteX6" fmla="*/ 841446 w 843625"/>
              <a:gd name="connsiteY6" fmla="*/ 1026095 h 1332444"/>
              <a:gd name="connsiteX7" fmla="*/ 752727 w 843625"/>
              <a:gd name="connsiteY7" fmla="*/ 1266241 h 1332444"/>
              <a:gd name="connsiteX8" fmla="*/ 366399 w 843625"/>
              <a:gd name="connsiteY8" fmla="*/ 1325512 h 1332444"/>
              <a:gd name="connsiteX9" fmla="*/ 177000 w 843625"/>
              <a:gd name="connsiteY9" fmla="*/ 1137372 h 1332444"/>
              <a:gd name="connsiteX10" fmla="*/ 105178 w 843625"/>
              <a:gd name="connsiteY10" fmla="*/ 526171 h 1332444"/>
              <a:gd name="connsiteX11" fmla="*/ 8576 w 843625"/>
              <a:gd name="connsiteY11" fmla="*/ 550409 h 1332444"/>
              <a:gd name="connsiteX0" fmla="*/ 8576 w 843625"/>
              <a:gd name="connsiteY0" fmla="*/ 550409 h 1332528"/>
              <a:gd name="connsiteX1" fmla="*/ 76387 w 843625"/>
              <a:gd name="connsiteY1" fmla="*/ 392155 h 1332528"/>
              <a:gd name="connsiteX2" fmla="*/ 59067 w 843625"/>
              <a:gd name="connsiteY2" fmla="*/ 114810 h 1332528"/>
              <a:gd name="connsiteX3" fmla="*/ 209272 w 843625"/>
              <a:gd name="connsiteY3" fmla="*/ 19150 h 1332528"/>
              <a:gd name="connsiteX4" fmla="*/ 545761 w 843625"/>
              <a:gd name="connsiteY4" fmla="*/ 15665 h 1332528"/>
              <a:gd name="connsiteX5" fmla="*/ 696881 w 843625"/>
              <a:gd name="connsiteY5" fmla="*/ 187644 h 1332528"/>
              <a:gd name="connsiteX6" fmla="*/ 841446 w 843625"/>
              <a:gd name="connsiteY6" fmla="*/ 1026095 h 1332528"/>
              <a:gd name="connsiteX7" fmla="*/ 752727 w 843625"/>
              <a:gd name="connsiteY7" fmla="*/ 1266241 h 1332528"/>
              <a:gd name="connsiteX8" fmla="*/ 366399 w 843625"/>
              <a:gd name="connsiteY8" fmla="*/ 1325512 h 1332528"/>
              <a:gd name="connsiteX9" fmla="*/ 184643 w 843625"/>
              <a:gd name="connsiteY9" fmla="*/ 1136120 h 1332528"/>
              <a:gd name="connsiteX10" fmla="*/ 105178 w 843625"/>
              <a:gd name="connsiteY10" fmla="*/ 526171 h 1332528"/>
              <a:gd name="connsiteX11" fmla="*/ 8576 w 843625"/>
              <a:gd name="connsiteY11" fmla="*/ 550409 h 1332528"/>
              <a:gd name="connsiteX0" fmla="*/ 8576 w 843404"/>
              <a:gd name="connsiteY0" fmla="*/ 550409 h 1327013"/>
              <a:gd name="connsiteX1" fmla="*/ 76387 w 843404"/>
              <a:gd name="connsiteY1" fmla="*/ 392155 h 1327013"/>
              <a:gd name="connsiteX2" fmla="*/ 59067 w 843404"/>
              <a:gd name="connsiteY2" fmla="*/ 114810 h 1327013"/>
              <a:gd name="connsiteX3" fmla="*/ 209272 w 843404"/>
              <a:gd name="connsiteY3" fmla="*/ 19150 h 1327013"/>
              <a:gd name="connsiteX4" fmla="*/ 545761 w 843404"/>
              <a:gd name="connsiteY4" fmla="*/ 15665 h 1327013"/>
              <a:gd name="connsiteX5" fmla="*/ 696881 w 843404"/>
              <a:gd name="connsiteY5" fmla="*/ 187644 h 1327013"/>
              <a:gd name="connsiteX6" fmla="*/ 841446 w 843404"/>
              <a:gd name="connsiteY6" fmla="*/ 1026095 h 1327013"/>
              <a:gd name="connsiteX7" fmla="*/ 752727 w 843404"/>
              <a:gd name="connsiteY7" fmla="*/ 1266241 h 1327013"/>
              <a:gd name="connsiteX8" fmla="*/ 390961 w 843404"/>
              <a:gd name="connsiteY8" fmla="*/ 1319274 h 1327013"/>
              <a:gd name="connsiteX9" fmla="*/ 184643 w 843404"/>
              <a:gd name="connsiteY9" fmla="*/ 1136120 h 1327013"/>
              <a:gd name="connsiteX10" fmla="*/ 105178 w 843404"/>
              <a:gd name="connsiteY10" fmla="*/ 526171 h 1327013"/>
              <a:gd name="connsiteX11" fmla="*/ 8576 w 843404"/>
              <a:gd name="connsiteY11" fmla="*/ 550409 h 1327013"/>
              <a:gd name="connsiteX0" fmla="*/ 8576 w 843404"/>
              <a:gd name="connsiteY0" fmla="*/ 567995 h 1344599"/>
              <a:gd name="connsiteX1" fmla="*/ 76387 w 843404"/>
              <a:gd name="connsiteY1" fmla="*/ 409741 h 1344599"/>
              <a:gd name="connsiteX2" fmla="*/ 59067 w 843404"/>
              <a:gd name="connsiteY2" fmla="*/ 132396 h 1344599"/>
              <a:gd name="connsiteX3" fmla="*/ 262200 w 843404"/>
              <a:gd name="connsiteY3" fmla="*/ 8133 h 1344599"/>
              <a:gd name="connsiteX4" fmla="*/ 545761 w 843404"/>
              <a:gd name="connsiteY4" fmla="*/ 33251 h 1344599"/>
              <a:gd name="connsiteX5" fmla="*/ 696881 w 843404"/>
              <a:gd name="connsiteY5" fmla="*/ 205230 h 1344599"/>
              <a:gd name="connsiteX6" fmla="*/ 841446 w 843404"/>
              <a:gd name="connsiteY6" fmla="*/ 1043681 h 1344599"/>
              <a:gd name="connsiteX7" fmla="*/ 752727 w 843404"/>
              <a:gd name="connsiteY7" fmla="*/ 1283827 h 1344599"/>
              <a:gd name="connsiteX8" fmla="*/ 390961 w 843404"/>
              <a:gd name="connsiteY8" fmla="*/ 1336860 h 1344599"/>
              <a:gd name="connsiteX9" fmla="*/ 184643 w 843404"/>
              <a:gd name="connsiteY9" fmla="*/ 1153706 h 1344599"/>
              <a:gd name="connsiteX10" fmla="*/ 105178 w 843404"/>
              <a:gd name="connsiteY10" fmla="*/ 543757 h 1344599"/>
              <a:gd name="connsiteX11" fmla="*/ 8576 w 843404"/>
              <a:gd name="connsiteY11" fmla="*/ 567995 h 1344599"/>
              <a:gd name="connsiteX0" fmla="*/ 8576 w 843404"/>
              <a:gd name="connsiteY0" fmla="*/ 567509 h 1344113"/>
              <a:gd name="connsiteX1" fmla="*/ 76387 w 843404"/>
              <a:gd name="connsiteY1" fmla="*/ 409255 h 1344113"/>
              <a:gd name="connsiteX2" fmla="*/ 99190 w 843404"/>
              <a:gd name="connsiteY2" fmla="*/ 125338 h 1344113"/>
              <a:gd name="connsiteX3" fmla="*/ 262200 w 843404"/>
              <a:gd name="connsiteY3" fmla="*/ 7647 h 1344113"/>
              <a:gd name="connsiteX4" fmla="*/ 545761 w 843404"/>
              <a:gd name="connsiteY4" fmla="*/ 32765 h 1344113"/>
              <a:gd name="connsiteX5" fmla="*/ 696881 w 843404"/>
              <a:gd name="connsiteY5" fmla="*/ 204744 h 1344113"/>
              <a:gd name="connsiteX6" fmla="*/ 841446 w 843404"/>
              <a:gd name="connsiteY6" fmla="*/ 1043195 h 1344113"/>
              <a:gd name="connsiteX7" fmla="*/ 752727 w 843404"/>
              <a:gd name="connsiteY7" fmla="*/ 1283341 h 1344113"/>
              <a:gd name="connsiteX8" fmla="*/ 390961 w 843404"/>
              <a:gd name="connsiteY8" fmla="*/ 1336374 h 1344113"/>
              <a:gd name="connsiteX9" fmla="*/ 184643 w 843404"/>
              <a:gd name="connsiteY9" fmla="*/ 1153220 h 1344113"/>
              <a:gd name="connsiteX10" fmla="*/ 105178 w 843404"/>
              <a:gd name="connsiteY10" fmla="*/ 543271 h 1344113"/>
              <a:gd name="connsiteX11" fmla="*/ 8576 w 843404"/>
              <a:gd name="connsiteY11" fmla="*/ 567509 h 1344113"/>
              <a:gd name="connsiteX0" fmla="*/ 8576 w 843404"/>
              <a:gd name="connsiteY0" fmla="*/ 566478 h 1343082"/>
              <a:gd name="connsiteX1" fmla="*/ 76387 w 843404"/>
              <a:gd name="connsiteY1" fmla="*/ 408224 h 1343082"/>
              <a:gd name="connsiteX2" fmla="*/ 99190 w 843404"/>
              <a:gd name="connsiteY2" fmla="*/ 124307 h 1343082"/>
              <a:gd name="connsiteX3" fmla="*/ 262200 w 843404"/>
              <a:gd name="connsiteY3" fmla="*/ 6616 h 1343082"/>
              <a:gd name="connsiteX4" fmla="*/ 579343 w 843404"/>
              <a:gd name="connsiteY4" fmla="*/ 35092 h 1343082"/>
              <a:gd name="connsiteX5" fmla="*/ 696881 w 843404"/>
              <a:gd name="connsiteY5" fmla="*/ 203713 h 1343082"/>
              <a:gd name="connsiteX6" fmla="*/ 841446 w 843404"/>
              <a:gd name="connsiteY6" fmla="*/ 1042164 h 1343082"/>
              <a:gd name="connsiteX7" fmla="*/ 752727 w 843404"/>
              <a:gd name="connsiteY7" fmla="*/ 1282310 h 1343082"/>
              <a:gd name="connsiteX8" fmla="*/ 390961 w 843404"/>
              <a:gd name="connsiteY8" fmla="*/ 1335343 h 1343082"/>
              <a:gd name="connsiteX9" fmla="*/ 184643 w 843404"/>
              <a:gd name="connsiteY9" fmla="*/ 1152189 h 1343082"/>
              <a:gd name="connsiteX10" fmla="*/ 105178 w 843404"/>
              <a:gd name="connsiteY10" fmla="*/ 542240 h 1343082"/>
              <a:gd name="connsiteX11" fmla="*/ 8576 w 843404"/>
              <a:gd name="connsiteY11" fmla="*/ 566478 h 1343082"/>
              <a:gd name="connsiteX0" fmla="*/ 8576 w 843404"/>
              <a:gd name="connsiteY0" fmla="*/ 580816 h 1357420"/>
              <a:gd name="connsiteX1" fmla="*/ 76387 w 843404"/>
              <a:gd name="connsiteY1" fmla="*/ 422562 h 1357420"/>
              <a:gd name="connsiteX2" fmla="*/ 99190 w 843404"/>
              <a:gd name="connsiteY2" fmla="*/ 138645 h 1357420"/>
              <a:gd name="connsiteX3" fmla="*/ 308863 w 843404"/>
              <a:gd name="connsiteY3" fmla="*/ 4451 h 1357420"/>
              <a:gd name="connsiteX4" fmla="*/ 579343 w 843404"/>
              <a:gd name="connsiteY4" fmla="*/ 49430 h 1357420"/>
              <a:gd name="connsiteX5" fmla="*/ 696881 w 843404"/>
              <a:gd name="connsiteY5" fmla="*/ 218051 h 1357420"/>
              <a:gd name="connsiteX6" fmla="*/ 841446 w 843404"/>
              <a:gd name="connsiteY6" fmla="*/ 1056502 h 1357420"/>
              <a:gd name="connsiteX7" fmla="*/ 752727 w 843404"/>
              <a:gd name="connsiteY7" fmla="*/ 1296648 h 1357420"/>
              <a:gd name="connsiteX8" fmla="*/ 390961 w 843404"/>
              <a:gd name="connsiteY8" fmla="*/ 1349681 h 1357420"/>
              <a:gd name="connsiteX9" fmla="*/ 184643 w 843404"/>
              <a:gd name="connsiteY9" fmla="*/ 1166527 h 1357420"/>
              <a:gd name="connsiteX10" fmla="*/ 105178 w 843404"/>
              <a:gd name="connsiteY10" fmla="*/ 556578 h 1357420"/>
              <a:gd name="connsiteX11" fmla="*/ 8576 w 843404"/>
              <a:gd name="connsiteY11" fmla="*/ 580816 h 1357420"/>
              <a:gd name="connsiteX0" fmla="*/ 8576 w 842535"/>
              <a:gd name="connsiteY0" fmla="*/ 580879 h 1357483"/>
              <a:gd name="connsiteX1" fmla="*/ 76387 w 842535"/>
              <a:gd name="connsiteY1" fmla="*/ 422625 h 1357483"/>
              <a:gd name="connsiteX2" fmla="*/ 99190 w 842535"/>
              <a:gd name="connsiteY2" fmla="*/ 138708 h 1357483"/>
              <a:gd name="connsiteX3" fmla="*/ 308863 w 842535"/>
              <a:gd name="connsiteY3" fmla="*/ 4514 h 1357483"/>
              <a:gd name="connsiteX4" fmla="*/ 579343 w 842535"/>
              <a:gd name="connsiteY4" fmla="*/ 49493 h 1357483"/>
              <a:gd name="connsiteX5" fmla="*/ 714903 w 842535"/>
              <a:gd name="connsiteY5" fmla="*/ 221806 h 1357483"/>
              <a:gd name="connsiteX6" fmla="*/ 841446 w 842535"/>
              <a:gd name="connsiteY6" fmla="*/ 1056565 h 1357483"/>
              <a:gd name="connsiteX7" fmla="*/ 752727 w 842535"/>
              <a:gd name="connsiteY7" fmla="*/ 1296711 h 1357483"/>
              <a:gd name="connsiteX8" fmla="*/ 390961 w 842535"/>
              <a:gd name="connsiteY8" fmla="*/ 1349744 h 1357483"/>
              <a:gd name="connsiteX9" fmla="*/ 184643 w 842535"/>
              <a:gd name="connsiteY9" fmla="*/ 1166590 h 1357483"/>
              <a:gd name="connsiteX10" fmla="*/ 105178 w 842535"/>
              <a:gd name="connsiteY10" fmla="*/ 556641 h 1357483"/>
              <a:gd name="connsiteX11" fmla="*/ 8576 w 842535"/>
              <a:gd name="connsiteY11" fmla="*/ 580879 h 1357483"/>
              <a:gd name="connsiteX0" fmla="*/ 8576 w 842535"/>
              <a:gd name="connsiteY0" fmla="*/ 577971 h 1354575"/>
              <a:gd name="connsiteX1" fmla="*/ 76387 w 842535"/>
              <a:gd name="connsiteY1" fmla="*/ 419717 h 1354575"/>
              <a:gd name="connsiteX2" fmla="*/ 99190 w 842535"/>
              <a:gd name="connsiteY2" fmla="*/ 135800 h 1354575"/>
              <a:gd name="connsiteX3" fmla="*/ 308863 w 842535"/>
              <a:gd name="connsiteY3" fmla="*/ 1606 h 1354575"/>
              <a:gd name="connsiteX4" fmla="*/ 714903 w 842535"/>
              <a:gd name="connsiteY4" fmla="*/ 218898 h 1354575"/>
              <a:gd name="connsiteX5" fmla="*/ 841446 w 842535"/>
              <a:gd name="connsiteY5" fmla="*/ 1053657 h 1354575"/>
              <a:gd name="connsiteX6" fmla="*/ 752727 w 842535"/>
              <a:gd name="connsiteY6" fmla="*/ 1293803 h 1354575"/>
              <a:gd name="connsiteX7" fmla="*/ 390961 w 842535"/>
              <a:gd name="connsiteY7" fmla="*/ 1346836 h 1354575"/>
              <a:gd name="connsiteX8" fmla="*/ 184643 w 842535"/>
              <a:gd name="connsiteY8" fmla="*/ 1163682 h 1354575"/>
              <a:gd name="connsiteX9" fmla="*/ 105178 w 842535"/>
              <a:gd name="connsiteY9" fmla="*/ 553733 h 1354575"/>
              <a:gd name="connsiteX10" fmla="*/ 8576 w 842535"/>
              <a:gd name="connsiteY10" fmla="*/ 577971 h 1354575"/>
              <a:gd name="connsiteX0" fmla="*/ 8576 w 841897"/>
              <a:gd name="connsiteY0" fmla="*/ 576547 h 1353151"/>
              <a:gd name="connsiteX1" fmla="*/ 76387 w 841897"/>
              <a:gd name="connsiteY1" fmla="*/ 418293 h 1353151"/>
              <a:gd name="connsiteX2" fmla="*/ 99190 w 841897"/>
              <a:gd name="connsiteY2" fmla="*/ 134376 h 1353151"/>
              <a:gd name="connsiteX3" fmla="*/ 308863 w 841897"/>
              <a:gd name="connsiteY3" fmla="*/ 182 h 1353151"/>
              <a:gd name="connsiteX4" fmla="*/ 730941 w 841897"/>
              <a:gd name="connsiteY4" fmla="*/ 159475 h 1353151"/>
              <a:gd name="connsiteX5" fmla="*/ 841446 w 841897"/>
              <a:gd name="connsiteY5" fmla="*/ 1052233 h 1353151"/>
              <a:gd name="connsiteX6" fmla="*/ 752727 w 841897"/>
              <a:gd name="connsiteY6" fmla="*/ 1292379 h 1353151"/>
              <a:gd name="connsiteX7" fmla="*/ 390961 w 841897"/>
              <a:gd name="connsiteY7" fmla="*/ 1345412 h 1353151"/>
              <a:gd name="connsiteX8" fmla="*/ 184643 w 841897"/>
              <a:gd name="connsiteY8" fmla="*/ 1162258 h 1353151"/>
              <a:gd name="connsiteX9" fmla="*/ 105178 w 841897"/>
              <a:gd name="connsiteY9" fmla="*/ 552309 h 1353151"/>
              <a:gd name="connsiteX10" fmla="*/ 8576 w 841897"/>
              <a:gd name="connsiteY10" fmla="*/ 576547 h 1353151"/>
              <a:gd name="connsiteX0" fmla="*/ 8576 w 852902"/>
              <a:gd name="connsiteY0" fmla="*/ 576547 h 1354413"/>
              <a:gd name="connsiteX1" fmla="*/ 76387 w 852902"/>
              <a:gd name="connsiteY1" fmla="*/ 418293 h 1354413"/>
              <a:gd name="connsiteX2" fmla="*/ 99190 w 852902"/>
              <a:gd name="connsiteY2" fmla="*/ 134376 h 1354413"/>
              <a:gd name="connsiteX3" fmla="*/ 308863 w 852902"/>
              <a:gd name="connsiteY3" fmla="*/ 182 h 1354413"/>
              <a:gd name="connsiteX4" fmla="*/ 730941 w 852902"/>
              <a:gd name="connsiteY4" fmla="*/ 159475 h 1354413"/>
              <a:gd name="connsiteX5" fmla="*/ 852579 w 852902"/>
              <a:gd name="connsiteY5" fmla="*/ 1001682 h 1354413"/>
              <a:gd name="connsiteX6" fmla="*/ 752727 w 852902"/>
              <a:gd name="connsiteY6" fmla="*/ 1292379 h 1354413"/>
              <a:gd name="connsiteX7" fmla="*/ 390961 w 852902"/>
              <a:gd name="connsiteY7" fmla="*/ 1345412 h 1354413"/>
              <a:gd name="connsiteX8" fmla="*/ 184643 w 852902"/>
              <a:gd name="connsiteY8" fmla="*/ 1162258 h 1354413"/>
              <a:gd name="connsiteX9" fmla="*/ 105178 w 852902"/>
              <a:gd name="connsiteY9" fmla="*/ 552309 h 1354413"/>
              <a:gd name="connsiteX10" fmla="*/ 8576 w 852902"/>
              <a:gd name="connsiteY10" fmla="*/ 576547 h 1354413"/>
              <a:gd name="connsiteX0" fmla="*/ 9753 w 842440"/>
              <a:gd name="connsiteY0" fmla="*/ 568913 h 1354413"/>
              <a:gd name="connsiteX1" fmla="*/ 65925 w 842440"/>
              <a:gd name="connsiteY1" fmla="*/ 418293 h 1354413"/>
              <a:gd name="connsiteX2" fmla="*/ 88728 w 842440"/>
              <a:gd name="connsiteY2" fmla="*/ 134376 h 1354413"/>
              <a:gd name="connsiteX3" fmla="*/ 298401 w 842440"/>
              <a:gd name="connsiteY3" fmla="*/ 182 h 1354413"/>
              <a:gd name="connsiteX4" fmla="*/ 720479 w 842440"/>
              <a:gd name="connsiteY4" fmla="*/ 159475 h 1354413"/>
              <a:gd name="connsiteX5" fmla="*/ 842117 w 842440"/>
              <a:gd name="connsiteY5" fmla="*/ 1001682 h 1354413"/>
              <a:gd name="connsiteX6" fmla="*/ 742265 w 842440"/>
              <a:gd name="connsiteY6" fmla="*/ 1292379 h 1354413"/>
              <a:gd name="connsiteX7" fmla="*/ 380499 w 842440"/>
              <a:gd name="connsiteY7" fmla="*/ 1345412 h 1354413"/>
              <a:gd name="connsiteX8" fmla="*/ 174181 w 842440"/>
              <a:gd name="connsiteY8" fmla="*/ 1162258 h 1354413"/>
              <a:gd name="connsiteX9" fmla="*/ 94716 w 842440"/>
              <a:gd name="connsiteY9" fmla="*/ 552309 h 1354413"/>
              <a:gd name="connsiteX10" fmla="*/ 9753 w 842440"/>
              <a:gd name="connsiteY10" fmla="*/ 568913 h 1354413"/>
              <a:gd name="connsiteX0" fmla="*/ 9475 w 842162"/>
              <a:gd name="connsiteY0" fmla="*/ 568921 h 1354421"/>
              <a:gd name="connsiteX1" fmla="*/ 68141 w 842162"/>
              <a:gd name="connsiteY1" fmla="*/ 437939 h 1354421"/>
              <a:gd name="connsiteX2" fmla="*/ 88450 w 842162"/>
              <a:gd name="connsiteY2" fmla="*/ 134384 h 1354421"/>
              <a:gd name="connsiteX3" fmla="*/ 298123 w 842162"/>
              <a:gd name="connsiteY3" fmla="*/ 190 h 1354421"/>
              <a:gd name="connsiteX4" fmla="*/ 720201 w 842162"/>
              <a:gd name="connsiteY4" fmla="*/ 159483 h 1354421"/>
              <a:gd name="connsiteX5" fmla="*/ 841839 w 842162"/>
              <a:gd name="connsiteY5" fmla="*/ 1001690 h 1354421"/>
              <a:gd name="connsiteX6" fmla="*/ 741987 w 842162"/>
              <a:gd name="connsiteY6" fmla="*/ 1292387 h 1354421"/>
              <a:gd name="connsiteX7" fmla="*/ 380221 w 842162"/>
              <a:gd name="connsiteY7" fmla="*/ 1345420 h 1354421"/>
              <a:gd name="connsiteX8" fmla="*/ 173903 w 842162"/>
              <a:gd name="connsiteY8" fmla="*/ 1162266 h 1354421"/>
              <a:gd name="connsiteX9" fmla="*/ 94438 w 842162"/>
              <a:gd name="connsiteY9" fmla="*/ 552317 h 1354421"/>
              <a:gd name="connsiteX10" fmla="*/ 9475 w 842162"/>
              <a:gd name="connsiteY10" fmla="*/ 568921 h 1354421"/>
              <a:gd name="connsiteX0" fmla="*/ 9475 w 842162"/>
              <a:gd name="connsiteY0" fmla="*/ 568732 h 1354232"/>
              <a:gd name="connsiteX1" fmla="*/ 68141 w 842162"/>
              <a:gd name="connsiteY1" fmla="*/ 437750 h 1354232"/>
              <a:gd name="connsiteX2" fmla="*/ 86360 w 842162"/>
              <a:gd name="connsiteY2" fmla="*/ 157448 h 1354232"/>
              <a:gd name="connsiteX3" fmla="*/ 298123 w 842162"/>
              <a:gd name="connsiteY3" fmla="*/ 1 h 1354232"/>
              <a:gd name="connsiteX4" fmla="*/ 720201 w 842162"/>
              <a:gd name="connsiteY4" fmla="*/ 159294 h 1354232"/>
              <a:gd name="connsiteX5" fmla="*/ 841839 w 842162"/>
              <a:gd name="connsiteY5" fmla="*/ 1001501 h 1354232"/>
              <a:gd name="connsiteX6" fmla="*/ 741987 w 842162"/>
              <a:gd name="connsiteY6" fmla="*/ 1292198 h 1354232"/>
              <a:gd name="connsiteX7" fmla="*/ 380221 w 842162"/>
              <a:gd name="connsiteY7" fmla="*/ 1345231 h 1354232"/>
              <a:gd name="connsiteX8" fmla="*/ 173903 w 842162"/>
              <a:gd name="connsiteY8" fmla="*/ 1162077 h 1354232"/>
              <a:gd name="connsiteX9" fmla="*/ 94438 w 842162"/>
              <a:gd name="connsiteY9" fmla="*/ 552128 h 1354232"/>
              <a:gd name="connsiteX10" fmla="*/ 9475 w 842162"/>
              <a:gd name="connsiteY10" fmla="*/ 568732 h 1354232"/>
              <a:gd name="connsiteX0" fmla="*/ 9475 w 842162"/>
              <a:gd name="connsiteY0" fmla="*/ 553089 h 1338589"/>
              <a:gd name="connsiteX1" fmla="*/ 68141 w 842162"/>
              <a:gd name="connsiteY1" fmla="*/ 422107 h 1338589"/>
              <a:gd name="connsiteX2" fmla="*/ 86360 w 842162"/>
              <a:gd name="connsiteY2" fmla="*/ 141805 h 1338589"/>
              <a:gd name="connsiteX3" fmla="*/ 302731 w 842162"/>
              <a:gd name="connsiteY3" fmla="*/ 786 h 1338589"/>
              <a:gd name="connsiteX4" fmla="*/ 720201 w 842162"/>
              <a:gd name="connsiteY4" fmla="*/ 143651 h 1338589"/>
              <a:gd name="connsiteX5" fmla="*/ 841839 w 842162"/>
              <a:gd name="connsiteY5" fmla="*/ 985858 h 1338589"/>
              <a:gd name="connsiteX6" fmla="*/ 741987 w 842162"/>
              <a:gd name="connsiteY6" fmla="*/ 1276555 h 1338589"/>
              <a:gd name="connsiteX7" fmla="*/ 380221 w 842162"/>
              <a:gd name="connsiteY7" fmla="*/ 1329588 h 1338589"/>
              <a:gd name="connsiteX8" fmla="*/ 173903 w 842162"/>
              <a:gd name="connsiteY8" fmla="*/ 1146434 h 1338589"/>
              <a:gd name="connsiteX9" fmla="*/ 94438 w 842162"/>
              <a:gd name="connsiteY9" fmla="*/ 536485 h 1338589"/>
              <a:gd name="connsiteX10" fmla="*/ 9475 w 842162"/>
              <a:gd name="connsiteY10" fmla="*/ 553089 h 1338589"/>
              <a:gd name="connsiteX0" fmla="*/ 9475 w 842162"/>
              <a:gd name="connsiteY0" fmla="*/ 556656 h 1342156"/>
              <a:gd name="connsiteX1" fmla="*/ 68141 w 842162"/>
              <a:gd name="connsiteY1" fmla="*/ 425674 h 1342156"/>
              <a:gd name="connsiteX2" fmla="*/ 86360 w 842162"/>
              <a:gd name="connsiteY2" fmla="*/ 145372 h 1342156"/>
              <a:gd name="connsiteX3" fmla="*/ 302731 w 842162"/>
              <a:gd name="connsiteY3" fmla="*/ 4353 h 1342156"/>
              <a:gd name="connsiteX4" fmla="*/ 720201 w 842162"/>
              <a:gd name="connsiteY4" fmla="*/ 147218 h 1342156"/>
              <a:gd name="connsiteX5" fmla="*/ 841839 w 842162"/>
              <a:gd name="connsiteY5" fmla="*/ 989425 h 1342156"/>
              <a:gd name="connsiteX6" fmla="*/ 741987 w 842162"/>
              <a:gd name="connsiteY6" fmla="*/ 1280122 h 1342156"/>
              <a:gd name="connsiteX7" fmla="*/ 380221 w 842162"/>
              <a:gd name="connsiteY7" fmla="*/ 1333155 h 1342156"/>
              <a:gd name="connsiteX8" fmla="*/ 173903 w 842162"/>
              <a:gd name="connsiteY8" fmla="*/ 1150001 h 1342156"/>
              <a:gd name="connsiteX9" fmla="*/ 94438 w 842162"/>
              <a:gd name="connsiteY9" fmla="*/ 540052 h 1342156"/>
              <a:gd name="connsiteX10" fmla="*/ 9475 w 842162"/>
              <a:gd name="connsiteY10" fmla="*/ 556656 h 1342156"/>
              <a:gd name="connsiteX0" fmla="*/ 9475 w 842162"/>
              <a:gd name="connsiteY0" fmla="*/ 553349 h 1338849"/>
              <a:gd name="connsiteX1" fmla="*/ 68141 w 842162"/>
              <a:gd name="connsiteY1" fmla="*/ 422367 h 1338849"/>
              <a:gd name="connsiteX2" fmla="*/ 96954 w 842162"/>
              <a:gd name="connsiteY2" fmla="*/ 146058 h 1338849"/>
              <a:gd name="connsiteX3" fmla="*/ 302731 w 842162"/>
              <a:gd name="connsiteY3" fmla="*/ 1046 h 1338849"/>
              <a:gd name="connsiteX4" fmla="*/ 720201 w 842162"/>
              <a:gd name="connsiteY4" fmla="*/ 143911 h 1338849"/>
              <a:gd name="connsiteX5" fmla="*/ 841839 w 842162"/>
              <a:gd name="connsiteY5" fmla="*/ 986118 h 1338849"/>
              <a:gd name="connsiteX6" fmla="*/ 741987 w 842162"/>
              <a:gd name="connsiteY6" fmla="*/ 1276815 h 1338849"/>
              <a:gd name="connsiteX7" fmla="*/ 380221 w 842162"/>
              <a:gd name="connsiteY7" fmla="*/ 1329848 h 1338849"/>
              <a:gd name="connsiteX8" fmla="*/ 173903 w 842162"/>
              <a:gd name="connsiteY8" fmla="*/ 1146694 h 1338849"/>
              <a:gd name="connsiteX9" fmla="*/ 94438 w 842162"/>
              <a:gd name="connsiteY9" fmla="*/ 536745 h 1338849"/>
              <a:gd name="connsiteX10" fmla="*/ 9475 w 842162"/>
              <a:gd name="connsiteY10" fmla="*/ 553349 h 1338849"/>
              <a:gd name="connsiteX0" fmla="*/ 9475 w 842162"/>
              <a:gd name="connsiteY0" fmla="*/ 553349 h 1338908"/>
              <a:gd name="connsiteX1" fmla="*/ 68141 w 842162"/>
              <a:gd name="connsiteY1" fmla="*/ 422367 h 1338908"/>
              <a:gd name="connsiteX2" fmla="*/ 96954 w 842162"/>
              <a:gd name="connsiteY2" fmla="*/ 146058 h 1338908"/>
              <a:gd name="connsiteX3" fmla="*/ 302731 w 842162"/>
              <a:gd name="connsiteY3" fmla="*/ 1046 h 1338908"/>
              <a:gd name="connsiteX4" fmla="*/ 720201 w 842162"/>
              <a:gd name="connsiteY4" fmla="*/ 143911 h 1338908"/>
              <a:gd name="connsiteX5" fmla="*/ 841839 w 842162"/>
              <a:gd name="connsiteY5" fmla="*/ 986118 h 1338908"/>
              <a:gd name="connsiteX6" fmla="*/ 741987 w 842162"/>
              <a:gd name="connsiteY6" fmla="*/ 1276815 h 1338908"/>
              <a:gd name="connsiteX7" fmla="*/ 380221 w 842162"/>
              <a:gd name="connsiteY7" fmla="*/ 1329848 h 1338908"/>
              <a:gd name="connsiteX8" fmla="*/ 178844 w 842162"/>
              <a:gd name="connsiteY8" fmla="*/ 1145885 h 1338908"/>
              <a:gd name="connsiteX9" fmla="*/ 94438 w 842162"/>
              <a:gd name="connsiteY9" fmla="*/ 536745 h 1338908"/>
              <a:gd name="connsiteX10" fmla="*/ 9475 w 842162"/>
              <a:gd name="connsiteY10" fmla="*/ 553349 h 1338908"/>
              <a:gd name="connsiteX0" fmla="*/ 9475 w 842162"/>
              <a:gd name="connsiteY0" fmla="*/ 553349 h 1338908"/>
              <a:gd name="connsiteX1" fmla="*/ 68141 w 842162"/>
              <a:gd name="connsiteY1" fmla="*/ 422367 h 1338908"/>
              <a:gd name="connsiteX2" fmla="*/ 96954 w 842162"/>
              <a:gd name="connsiteY2" fmla="*/ 146058 h 1338908"/>
              <a:gd name="connsiteX3" fmla="*/ 302731 w 842162"/>
              <a:gd name="connsiteY3" fmla="*/ 1046 h 1338908"/>
              <a:gd name="connsiteX4" fmla="*/ 720201 w 842162"/>
              <a:gd name="connsiteY4" fmla="*/ 143911 h 1338908"/>
              <a:gd name="connsiteX5" fmla="*/ 841839 w 842162"/>
              <a:gd name="connsiteY5" fmla="*/ 986118 h 1338908"/>
              <a:gd name="connsiteX6" fmla="*/ 741987 w 842162"/>
              <a:gd name="connsiteY6" fmla="*/ 1276815 h 1338908"/>
              <a:gd name="connsiteX7" fmla="*/ 380221 w 842162"/>
              <a:gd name="connsiteY7" fmla="*/ 1329848 h 1338908"/>
              <a:gd name="connsiteX8" fmla="*/ 178844 w 842162"/>
              <a:gd name="connsiteY8" fmla="*/ 1145885 h 1338908"/>
              <a:gd name="connsiteX9" fmla="*/ 94438 w 842162"/>
              <a:gd name="connsiteY9" fmla="*/ 536745 h 1338908"/>
              <a:gd name="connsiteX10" fmla="*/ 9475 w 842162"/>
              <a:gd name="connsiteY10" fmla="*/ 553349 h 1338908"/>
              <a:gd name="connsiteX0" fmla="*/ 9475 w 842162"/>
              <a:gd name="connsiteY0" fmla="*/ 553349 h 1342900"/>
              <a:gd name="connsiteX1" fmla="*/ 68141 w 842162"/>
              <a:gd name="connsiteY1" fmla="*/ 422367 h 1342900"/>
              <a:gd name="connsiteX2" fmla="*/ 96954 w 842162"/>
              <a:gd name="connsiteY2" fmla="*/ 146058 h 1342900"/>
              <a:gd name="connsiteX3" fmla="*/ 302731 w 842162"/>
              <a:gd name="connsiteY3" fmla="*/ 1046 h 1342900"/>
              <a:gd name="connsiteX4" fmla="*/ 720201 w 842162"/>
              <a:gd name="connsiteY4" fmla="*/ 143911 h 1342900"/>
              <a:gd name="connsiteX5" fmla="*/ 841839 w 842162"/>
              <a:gd name="connsiteY5" fmla="*/ 986118 h 1342900"/>
              <a:gd name="connsiteX6" fmla="*/ 741987 w 842162"/>
              <a:gd name="connsiteY6" fmla="*/ 1276815 h 1342900"/>
              <a:gd name="connsiteX7" fmla="*/ 380221 w 842162"/>
              <a:gd name="connsiteY7" fmla="*/ 1329848 h 1342900"/>
              <a:gd name="connsiteX8" fmla="*/ 164306 w 842162"/>
              <a:gd name="connsiteY8" fmla="*/ 1090990 h 1342900"/>
              <a:gd name="connsiteX9" fmla="*/ 94438 w 842162"/>
              <a:gd name="connsiteY9" fmla="*/ 536745 h 1342900"/>
              <a:gd name="connsiteX10" fmla="*/ 9475 w 842162"/>
              <a:gd name="connsiteY10" fmla="*/ 553349 h 1342900"/>
              <a:gd name="connsiteX0" fmla="*/ 9475 w 842162"/>
              <a:gd name="connsiteY0" fmla="*/ 553349 h 1341177"/>
              <a:gd name="connsiteX1" fmla="*/ 68141 w 842162"/>
              <a:gd name="connsiteY1" fmla="*/ 422367 h 1341177"/>
              <a:gd name="connsiteX2" fmla="*/ 96954 w 842162"/>
              <a:gd name="connsiteY2" fmla="*/ 146058 h 1341177"/>
              <a:gd name="connsiteX3" fmla="*/ 302731 w 842162"/>
              <a:gd name="connsiteY3" fmla="*/ 1046 h 1341177"/>
              <a:gd name="connsiteX4" fmla="*/ 720201 w 842162"/>
              <a:gd name="connsiteY4" fmla="*/ 143911 h 1341177"/>
              <a:gd name="connsiteX5" fmla="*/ 841839 w 842162"/>
              <a:gd name="connsiteY5" fmla="*/ 986118 h 1341177"/>
              <a:gd name="connsiteX6" fmla="*/ 741987 w 842162"/>
              <a:gd name="connsiteY6" fmla="*/ 1276815 h 1341177"/>
              <a:gd name="connsiteX7" fmla="*/ 380221 w 842162"/>
              <a:gd name="connsiteY7" fmla="*/ 1329848 h 1341177"/>
              <a:gd name="connsiteX8" fmla="*/ 177395 w 842162"/>
              <a:gd name="connsiteY8" fmla="*/ 1114621 h 1341177"/>
              <a:gd name="connsiteX9" fmla="*/ 94438 w 842162"/>
              <a:gd name="connsiteY9" fmla="*/ 536745 h 1341177"/>
              <a:gd name="connsiteX10" fmla="*/ 9475 w 842162"/>
              <a:gd name="connsiteY10" fmla="*/ 553349 h 1341177"/>
              <a:gd name="connsiteX0" fmla="*/ 9475 w 842162"/>
              <a:gd name="connsiteY0" fmla="*/ 553349 h 1341177"/>
              <a:gd name="connsiteX1" fmla="*/ 68141 w 842162"/>
              <a:gd name="connsiteY1" fmla="*/ 422367 h 1341177"/>
              <a:gd name="connsiteX2" fmla="*/ 96954 w 842162"/>
              <a:gd name="connsiteY2" fmla="*/ 146058 h 1341177"/>
              <a:gd name="connsiteX3" fmla="*/ 302731 w 842162"/>
              <a:gd name="connsiteY3" fmla="*/ 1046 h 1341177"/>
              <a:gd name="connsiteX4" fmla="*/ 720201 w 842162"/>
              <a:gd name="connsiteY4" fmla="*/ 143911 h 1341177"/>
              <a:gd name="connsiteX5" fmla="*/ 841839 w 842162"/>
              <a:gd name="connsiteY5" fmla="*/ 986118 h 1341177"/>
              <a:gd name="connsiteX6" fmla="*/ 741987 w 842162"/>
              <a:gd name="connsiteY6" fmla="*/ 1276815 h 1341177"/>
              <a:gd name="connsiteX7" fmla="*/ 380221 w 842162"/>
              <a:gd name="connsiteY7" fmla="*/ 1329848 h 1341177"/>
              <a:gd name="connsiteX8" fmla="*/ 177395 w 842162"/>
              <a:gd name="connsiteY8" fmla="*/ 1114621 h 1341177"/>
              <a:gd name="connsiteX9" fmla="*/ 94438 w 842162"/>
              <a:gd name="connsiteY9" fmla="*/ 536745 h 1341177"/>
              <a:gd name="connsiteX10" fmla="*/ 9475 w 842162"/>
              <a:gd name="connsiteY10" fmla="*/ 553349 h 1341177"/>
              <a:gd name="connsiteX0" fmla="*/ 9475 w 838228"/>
              <a:gd name="connsiteY0" fmla="*/ 552686 h 1342067"/>
              <a:gd name="connsiteX1" fmla="*/ 68141 w 838228"/>
              <a:gd name="connsiteY1" fmla="*/ 421704 h 1342067"/>
              <a:gd name="connsiteX2" fmla="*/ 96954 w 838228"/>
              <a:gd name="connsiteY2" fmla="*/ 145395 h 1342067"/>
              <a:gd name="connsiteX3" fmla="*/ 302731 w 838228"/>
              <a:gd name="connsiteY3" fmla="*/ 383 h 1342067"/>
              <a:gd name="connsiteX4" fmla="*/ 720201 w 838228"/>
              <a:gd name="connsiteY4" fmla="*/ 143248 h 1342067"/>
              <a:gd name="connsiteX5" fmla="*/ 837868 w 838228"/>
              <a:gd name="connsiteY5" fmla="*/ 935854 h 1342067"/>
              <a:gd name="connsiteX6" fmla="*/ 741987 w 838228"/>
              <a:gd name="connsiteY6" fmla="*/ 1276152 h 1342067"/>
              <a:gd name="connsiteX7" fmla="*/ 380221 w 838228"/>
              <a:gd name="connsiteY7" fmla="*/ 1329185 h 1342067"/>
              <a:gd name="connsiteX8" fmla="*/ 177395 w 838228"/>
              <a:gd name="connsiteY8" fmla="*/ 1113958 h 1342067"/>
              <a:gd name="connsiteX9" fmla="*/ 94438 w 838228"/>
              <a:gd name="connsiteY9" fmla="*/ 536082 h 1342067"/>
              <a:gd name="connsiteX10" fmla="*/ 9475 w 838228"/>
              <a:gd name="connsiteY10" fmla="*/ 552686 h 1342067"/>
              <a:gd name="connsiteX0" fmla="*/ 9475 w 838000"/>
              <a:gd name="connsiteY0" fmla="*/ 552686 h 1336588"/>
              <a:gd name="connsiteX1" fmla="*/ 68141 w 838000"/>
              <a:gd name="connsiteY1" fmla="*/ 421704 h 1336588"/>
              <a:gd name="connsiteX2" fmla="*/ 96954 w 838000"/>
              <a:gd name="connsiteY2" fmla="*/ 145395 h 1336588"/>
              <a:gd name="connsiteX3" fmla="*/ 302731 w 838000"/>
              <a:gd name="connsiteY3" fmla="*/ 383 h 1336588"/>
              <a:gd name="connsiteX4" fmla="*/ 720201 w 838000"/>
              <a:gd name="connsiteY4" fmla="*/ 143248 h 1336588"/>
              <a:gd name="connsiteX5" fmla="*/ 837868 w 838000"/>
              <a:gd name="connsiteY5" fmla="*/ 935854 h 1336588"/>
              <a:gd name="connsiteX6" fmla="*/ 734462 w 838000"/>
              <a:gd name="connsiteY6" fmla="*/ 1253581 h 1336588"/>
              <a:gd name="connsiteX7" fmla="*/ 380221 w 838000"/>
              <a:gd name="connsiteY7" fmla="*/ 1329185 h 1336588"/>
              <a:gd name="connsiteX8" fmla="*/ 177395 w 838000"/>
              <a:gd name="connsiteY8" fmla="*/ 1113958 h 1336588"/>
              <a:gd name="connsiteX9" fmla="*/ 94438 w 838000"/>
              <a:gd name="connsiteY9" fmla="*/ 536082 h 1336588"/>
              <a:gd name="connsiteX10" fmla="*/ 9475 w 838000"/>
              <a:gd name="connsiteY10" fmla="*/ 552686 h 1336588"/>
              <a:gd name="connsiteX0" fmla="*/ 9475 w 837882"/>
              <a:gd name="connsiteY0" fmla="*/ 552686 h 1336871"/>
              <a:gd name="connsiteX1" fmla="*/ 68141 w 837882"/>
              <a:gd name="connsiteY1" fmla="*/ 421704 h 1336871"/>
              <a:gd name="connsiteX2" fmla="*/ 96954 w 837882"/>
              <a:gd name="connsiteY2" fmla="*/ 145395 h 1336871"/>
              <a:gd name="connsiteX3" fmla="*/ 302731 w 837882"/>
              <a:gd name="connsiteY3" fmla="*/ 383 h 1336871"/>
              <a:gd name="connsiteX4" fmla="*/ 720201 w 837882"/>
              <a:gd name="connsiteY4" fmla="*/ 143248 h 1336871"/>
              <a:gd name="connsiteX5" fmla="*/ 837868 w 837882"/>
              <a:gd name="connsiteY5" fmla="*/ 935854 h 1336871"/>
              <a:gd name="connsiteX6" fmla="*/ 725336 w 837882"/>
              <a:gd name="connsiteY6" fmla="*/ 1255076 h 1336871"/>
              <a:gd name="connsiteX7" fmla="*/ 380221 w 837882"/>
              <a:gd name="connsiteY7" fmla="*/ 1329185 h 1336871"/>
              <a:gd name="connsiteX8" fmla="*/ 177395 w 837882"/>
              <a:gd name="connsiteY8" fmla="*/ 1113958 h 1336871"/>
              <a:gd name="connsiteX9" fmla="*/ 94438 w 837882"/>
              <a:gd name="connsiteY9" fmla="*/ 536082 h 1336871"/>
              <a:gd name="connsiteX10" fmla="*/ 9475 w 837882"/>
              <a:gd name="connsiteY10" fmla="*/ 552686 h 1336871"/>
              <a:gd name="connsiteX0" fmla="*/ 9475 w 839240"/>
              <a:gd name="connsiteY0" fmla="*/ 552686 h 1331193"/>
              <a:gd name="connsiteX1" fmla="*/ 68141 w 839240"/>
              <a:gd name="connsiteY1" fmla="*/ 421704 h 1331193"/>
              <a:gd name="connsiteX2" fmla="*/ 96954 w 839240"/>
              <a:gd name="connsiteY2" fmla="*/ 145395 h 1331193"/>
              <a:gd name="connsiteX3" fmla="*/ 302731 w 839240"/>
              <a:gd name="connsiteY3" fmla="*/ 383 h 1331193"/>
              <a:gd name="connsiteX4" fmla="*/ 720201 w 839240"/>
              <a:gd name="connsiteY4" fmla="*/ 143248 h 1331193"/>
              <a:gd name="connsiteX5" fmla="*/ 837868 w 839240"/>
              <a:gd name="connsiteY5" fmla="*/ 935854 h 1331193"/>
              <a:gd name="connsiteX6" fmla="*/ 756246 w 839240"/>
              <a:gd name="connsiteY6" fmla="*/ 1205051 h 1331193"/>
              <a:gd name="connsiteX7" fmla="*/ 380221 w 839240"/>
              <a:gd name="connsiteY7" fmla="*/ 1329185 h 1331193"/>
              <a:gd name="connsiteX8" fmla="*/ 177395 w 839240"/>
              <a:gd name="connsiteY8" fmla="*/ 1113958 h 1331193"/>
              <a:gd name="connsiteX9" fmla="*/ 94438 w 839240"/>
              <a:gd name="connsiteY9" fmla="*/ 536082 h 1331193"/>
              <a:gd name="connsiteX10" fmla="*/ 9475 w 839240"/>
              <a:gd name="connsiteY10" fmla="*/ 552686 h 1331193"/>
              <a:gd name="connsiteX0" fmla="*/ 9475 w 838447"/>
              <a:gd name="connsiteY0" fmla="*/ 552686 h 1332254"/>
              <a:gd name="connsiteX1" fmla="*/ 68141 w 838447"/>
              <a:gd name="connsiteY1" fmla="*/ 421704 h 1332254"/>
              <a:gd name="connsiteX2" fmla="*/ 96954 w 838447"/>
              <a:gd name="connsiteY2" fmla="*/ 145395 h 1332254"/>
              <a:gd name="connsiteX3" fmla="*/ 302731 w 838447"/>
              <a:gd name="connsiteY3" fmla="*/ 383 h 1332254"/>
              <a:gd name="connsiteX4" fmla="*/ 720201 w 838447"/>
              <a:gd name="connsiteY4" fmla="*/ 143248 h 1332254"/>
              <a:gd name="connsiteX5" fmla="*/ 837868 w 838447"/>
              <a:gd name="connsiteY5" fmla="*/ 935854 h 1332254"/>
              <a:gd name="connsiteX6" fmla="*/ 746484 w 838447"/>
              <a:gd name="connsiteY6" fmla="*/ 1219874 h 1332254"/>
              <a:gd name="connsiteX7" fmla="*/ 380221 w 838447"/>
              <a:gd name="connsiteY7" fmla="*/ 1329185 h 1332254"/>
              <a:gd name="connsiteX8" fmla="*/ 177395 w 838447"/>
              <a:gd name="connsiteY8" fmla="*/ 1113958 h 1332254"/>
              <a:gd name="connsiteX9" fmla="*/ 94438 w 838447"/>
              <a:gd name="connsiteY9" fmla="*/ 536082 h 1332254"/>
              <a:gd name="connsiteX10" fmla="*/ 9475 w 838447"/>
              <a:gd name="connsiteY10" fmla="*/ 552686 h 1332254"/>
              <a:gd name="connsiteX0" fmla="*/ 9475 w 838410"/>
              <a:gd name="connsiteY0" fmla="*/ 552686 h 1331841"/>
              <a:gd name="connsiteX1" fmla="*/ 68141 w 838410"/>
              <a:gd name="connsiteY1" fmla="*/ 421704 h 1331841"/>
              <a:gd name="connsiteX2" fmla="*/ 96954 w 838410"/>
              <a:gd name="connsiteY2" fmla="*/ 145395 h 1331841"/>
              <a:gd name="connsiteX3" fmla="*/ 302731 w 838410"/>
              <a:gd name="connsiteY3" fmla="*/ 383 h 1331841"/>
              <a:gd name="connsiteX4" fmla="*/ 720201 w 838410"/>
              <a:gd name="connsiteY4" fmla="*/ 143248 h 1331841"/>
              <a:gd name="connsiteX5" fmla="*/ 837868 w 838410"/>
              <a:gd name="connsiteY5" fmla="*/ 935854 h 1331841"/>
              <a:gd name="connsiteX6" fmla="*/ 745826 w 838410"/>
              <a:gd name="connsiteY6" fmla="*/ 1214692 h 1331841"/>
              <a:gd name="connsiteX7" fmla="*/ 380221 w 838410"/>
              <a:gd name="connsiteY7" fmla="*/ 1329185 h 1331841"/>
              <a:gd name="connsiteX8" fmla="*/ 177395 w 838410"/>
              <a:gd name="connsiteY8" fmla="*/ 1113958 h 1331841"/>
              <a:gd name="connsiteX9" fmla="*/ 94438 w 838410"/>
              <a:gd name="connsiteY9" fmla="*/ 536082 h 1331841"/>
              <a:gd name="connsiteX10" fmla="*/ 9475 w 838410"/>
              <a:gd name="connsiteY10" fmla="*/ 552686 h 1331841"/>
              <a:gd name="connsiteX0" fmla="*/ 9475 w 838410"/>
              <a:gd name="connsiteY0" fmla="*/ 552359 h 1331514"/>
              <a:gd name="connsiteX1" fmla="*/ 68141 w 838410"/>
              <a:gd name="connsiteY1" fmla="*/ 421377 h 1331514"/>
              <a:gd name="connsiteX2" fmla="*/ 113639 w 838410"/>
              <a:gd name="connsiteY2" fmla="*/ 138724 h 1331514"/>
              <a:gd name="connsiteX3" fmla="*/ 302731 w 838410"/>
              <a:gd name="connsiteY3" fmla="*/ 56 h 1331514"/>
              <a:gd name="connsiteX4" fmla="*/ 720201 w 838410"/>
              <a:gd name="connsiteY4" fmla="*/ 142921 h 1331514"/>
              <a:gd name="connsiteX5" fmla="*/ 837868 w 838410"/>
              <a:gd name="connsiteY5" fmla="*/ 935527 h 1331514"/>
              <a:gd name="connsiteX6" fmla="*/ 745826 w 838410"/>
              <a:gd name="connsiteY6" fmla="*/ 1214365 h 1331514"/>
              <a:gd name="connsiteX7" fmla="*/ 380221 w 838410"/>
              <a:gd name="connsiteY7" fmla="*/ 1328858 h 1331514"/>
              <a:gd name="connsiteX8" fmla="*/ 177395 w 838410"/>
              <a:gd name="connsiteY8" fmla="*/ 1113631 h 1331514"/>
              <a:gd name="connsiteX9" fmla="*/ 94438 w 838410"/>
              <a:gd name="connsiteY9" fmla="*/ 535755 h 1331514"/>
              <a:gd name="connsiteX10" fmla="*/ 9475 w 838410"/>
              <a:gd name="connsiteY10" fmla="*/ 552359 h 1331514"/>
              <a:gd name="connsiteX0" fmla="*/ 9475 w 838410"/>
              <a:gd name="connsiteY0" fmla="*/ 555370 h 1334525"/>
              <a:gd name="connsiteX1" fmla="*/ 68141 w 838410"/>
              <a:gd name="connsiteY1" fmla="*/ 424388 h 1334525"/>
              <a:gd name="connsiteX2" fmla="*/ 113639 w 838410"/>
              <a:gd name="connsiteY2" fmla="*/ 141735 h 1334525"/>
              <a:gd name="connsiteX3" fmla="*/ 321423 w 838410"/>
              <a:gd name="connsiteY3" fmla="*/ 5 h 1334525"/>
              <a:gd name="connsiteX4" fmla="*/ 720201 w 838410"/>
              <a:gd name="connsiteY4" fmla="*/ 145932 h 1334525"/>
              <a:gd name="connsiteX5" fmla="*/ 837868 w 838410"/>
              <a:gd name="connsiteY5" fmla="*/ 938538 h 1334525"/>
              <a:gd name="connsiteX6" fmla="*/ 745826 w 838410"/>
              <a:gd name="connsiteY6" fmla="*/ 1217376 h 1334525"/>
              <a:gd name="connsiteX7" fmla="*/ 380221 w 838410"/>
              <a:gd name="connsiteY7" fmla="*/ 1331869 h 1334525"/>
              <a:gd name="connsiteX8" fmla="*/ 177395 w 838410"/>
              <a:gd name="connsiteY8" fmla="*/ 1116642 h 1334525"/>
              <a:gd name="connsiteX9" fmla="*/ 94438 w 838410"/>
              <a:gd name="connsiteY9" fmla="*/ 538766 h 1334525"/>
              <a:gd name="connsiteX10" fmla="*/ 9475 w 838410"/>
              <a:gd name="connsiteY10" fmla="*/ 555370 h 1334525"/>
              <a:gd name="connsiteX0" fmla="*/ 9475 w 838410"/>
              <a:gd name="connsiteY0" fmla="*/ 555454 h 1334609"/>
              <a:gd name="connsiteX1" fmla="*/ 68141 w 838410"/>
              <a:gd name="connsiteY1" fmla="*/ 424472 h 1334609"/>
              <a:gd name="connsiteX2" fmla="*/ 113639 w 838410"/>
              <a:gd name="connsiteY2" fmla="*/ 141819 h 1334609"/>
              <a:gd name="connsiteX3" fmla="*/ 321423 w 838410"/>
              <a:gd name="connsiteY3" fmla="*/ 89 h 1334609"/>
              <a:gd name="connsiteX4" fmla="*/ 720201 w 838410"/>
              <a:gd name="connsiteY4" fmla="*/ 146016 h 1334609"/>
              <a:gd name="connsiteX5" fmla="*/ 837868 w 838410"/>
              <a:gd name="connsiteY5" fmla="*/ 938622 h 1334609"/>
              <a:gd name="connsiteX6" fmla="*/ 745826 w 838410"/>
              <a:gd name="connsiteY6" fmla="*/ 1217460 h 1334609"/>
              <a:gd name="connsiteX7" fmla="*/ 380221 w 838410"/>
              <a:gd name="connsiteY7" fmla="*/ 1331953 h 1334609"/>
              <a:gd name="connsiteX8" fmla="*/ 177395 w 838410"/>
              <a:gd name="connsiteY8" fmla="*/ 1116726 h 1334609"/>
              <a:gd name="connsiteX9" fmla="*/ 94438 w 838410"/>
              <a:gd name="connsiteY9" fmla="*/ 538850 h 1334609"/>
              <a:gd name="connsiteX10" fmla="*/ 9475 w 838410"/>
              <a:gd name="connsiteY10" fmla="*/ 555454 h 1334609"/>
              <a:gd name="connsiteX0" fmla="*/ 8720 w 837655"/>
              <a:gd name="connsiteY0" fmla="*/ 555454 h 1334609"/>
              <a:gd name="connsiteX1" fmla="*/ 74950 w 837655"/>
              <a:gd name="connsiteY1" fmla="*/ 421428 h 1334609"/>
              <a:gd name="connsiteX2" fmla="*/ 112884 w 837655"/>
              <a:gd name="connsiteY2" fmla="*/ 141819 h 1334609"/>
              <a:gd name="connsiteX3" fmla="*/ 320668 w 837655"/>
              <a:gd name="connsiteY3" fmla="*/ 89 h 1334609"/>
              <a:gd name="connsiteX4" fmla="*/ 719446 w 837655"/>
              <a:gd name="connsiteY4" fmla="*/ 146016 h 1334609"/>
              <a:gd name="connsiteX5" fmla="*/ 837113 w 837655"/>
              <a:gd name="connsiteY5" fmla="*/ 938622 h 1334609"/>
              <a:gd name="connsiteX6" fmla="*/ 745071 w 837655"/>
              <a:gd name="connsiteY6" fmla="*/ 1217460 h 1334609"/>
              <a:gd name="connsiteX7" fmla="*/ 379466 w 837655"/>
              <a:gd name="connsiteY7" fmla="*/ 1331953 h 1334609"/>
              <a:gd name="connsiteX8" fmla="*/ 176640 w 837655"/>
              <a:gd name="connsiteY8" fmla="*/ 1116726 h 1334609"/>
              <a:gd name="connsiteX9" fmla="*/ 93683 w 837655"/>
              <a:gd name="connsiteY9" fmla="*/ 538850 h 1334609"/>
              <a:gd name="connsiteX10" fmla="*/ 8720 w 837655"/>
              <a:gd name="connsiteY10" fmla="*/ 555454 h 1334609"/>
              <a:gd name="connsiteX0" fmla="*/ 8720 w 837655"/>
              <a:gd name="connsiteY0" fmla="*/ 555454 h 1334609"/>
              <a:gd name="connsiteX1" fmla="*/ 74950 w 837655"/>
              <a:gd name="connsiteY1" fmla="*/ 421428 h 1334609"/>
              <a:gd name="connsiteX2" fmla="*/ 112884 w 837655"/>
              <a:gd name="connsiteY2" fmla="*/ 141819 h 1334609"/>
              <a:gd name="connsiteX3" fmla="*/ 320668 w 837655"/>
              <a:gd name="connsiteY3" fmla="*/ 89 h 1334609"/>
              <a:gd name="connsiteX4" fmla="*/ 719446 w 837655"/>
              <a:gd name="connsiteY4" fmla="*/ 146016 h 1334609"/>
              <a:gd name="connsiteX5" fmla="*/ 837113 w 837655"/>
              <a:gd name="connsiteY5" fmla="*/ 938622 h 1334609"/>
              <a:gd name="connsiteX6" fmla="*/ 745071 w 837655"/>
              <a:gd name="connsiteY6" fmla="*/ 1217460 h 1334609"/>
              <a:gd name="connsiteX7" fmla="*/ 379466 w 837655"/>
              <a:gd name="connsiteY7" fmla="*/ 1331953 h 1334609"/>
              <a:gd name="connsiteX8" fmla="*/ 176640 w 837655"/>
              <a:gd name="connsiteY8" fmla="*/ 1116726 h 1334609"/>
              <a:gd name="connsiteX9" fmla="*/ 93683 w 837655"/>
              <a:gd name="connsiteY9" fmla="*/ 538850 h 1334609"/>
              <a:gd name="connsiteX10" fmla="*/ 8720 w 837655"/>
              <a:gd name="connsiteY10" fmla="*/ 555454 h 1334609"/>
              <a:gd name="connsiteX0" fmla="*/ 8720 w 837655"/>
              <a:gd name="connsiteY0" fmla="*/ 555461 h 1334616"/>
              <a:gd name="connsiteX1" fmla="*/ 74950 w 837655"/>
              <a:gd name="connsiteY1" fmla="*/ 421435 h 1334616"/>
              <a:gd name="connsiteX2" fmla="*/ 112884 w 837655"/>
              <a:gd name="connsiteY2" fmla="*/ 141826 h 1334616"/>
              <a:gd name="connsiteX3" fmla="*/ 320668 w 837655"/>
              <a:gd name="connsiteY3" fmla="*/ 96 h 1334616"/>
              <a:gd name="connsiteX4" fmla="*/ 719446 w 837655"/>
              <a:gd name="connsiteY4" fmla="*/ 146023 h 1334616"/>
              <a:gd name="connsiteX5" fmla="*/ 837113 w 837655"/>
              <a:gd name="connsiteY5" fmla="*/ 938629 h 1334616"/>
              <a:gd name="connsiteX6" fmla="*/ 745071 w 837655"/>
              <a:gd name="connsiteY6" fmla="*/ 1217467 h 1334616"/>
              <a:gd name="connsiteX7" fmla="*/ 379466 w 837655"/>
              <a:gd name="connsiteY7" fmla="*/ 1331960 h 1334616"/>
              <a:gd name="connsiteX8" fmla="*/ 176640 w 837655"/>
              <a:gd name="connsiteY8" fmla="*/ 1116733 h 1334616"/>
              <a:gd name="connsiteX9" fmla="*/ 93683 w 837655"/>
              <a:gd name="connsiteY9" fmla="*/ 538857 h 1334616"/>
              <a:gd name="connsiteX10" fmla="*/ 8720 w 837655"/>
              <a:gd name="connsiteY10" fmla="*/ 555461 h 1334616"/>
              <a:gd name="connsiteX0" fmla="*/ 8720 w 837655"/>
              <a:gd name="connsiteY0" fmla="*/ 555385 h 1334540"/>
              <a:gd name="connsiteX1" fmla="*/ 74950 w 837655"/>
              <a:gd name="connsiteY1" fmla="*/ 421359 h 1334540"/>
              <a:gd name="connsiteX2" fmla="*/ 123563 w 837655"/>
              <a:gd name="connsiteY2" fmla="*/ 138195 h 1334540"/>
              <a:gd name="connsiteX3" fmla="*/ 320668 w 837655"/>
              <a:gd name="connsiteY3" fmla="*/ 20 h 1334540"/>
              <a:gd name="connsiteX4" fmla="*/ 719446 w 837655"/>
              <a:gd name="connsiteY4" fmla="*/ 145947 h 1334540"/>
              <a:gd name="connsiteX5" fmla="*/ 837113 w 837655"/>
              <a:gd name="connsiteY5" fmla="*/ 938553 h 1334540"/>
              <a:gd name="connsiteX6" fmla="*/ 745071 w 837655"/>
              <a:gd name="connsiteY6" fmla="*/ 1217391 h 1334540"/>
              <a:gd name="connsiteX7" fmla="*/ 379466 w 837655"/>
              <a:gd name="connsiteY7" fmla="*/ 1331884 h 1334540"/>
              <a:gd name="connsiteX8" fmla="*/ 176640 w 837655"/>
              <a:gd name="connsiteY8" fmla="*/ 1116657 h 1334540"/>
              <a:gd name="connsiteX9" fmla="*/ 93683 w 837655"/>
              <a:gd name="connsiteY9" fmla="*/ 538781 h 1334540"/>
              <a:gd name="connsiteX10" fmla="*/ 8720 w 837655"/>
              <a:gd name="connsiteY10" fmla="*/ 555385 h 1334540"/>
              <a:gd name="connsiteX0" fmla="*/ 8179 w 837114"/>
              <a:gd name="connsiteY0" fmla="*/ 555383 h 1334538"/>
              <a:gd name="connsiteX1" fmla="*/ 80640 w 837114"/>
              <a:gd name="connsiteY1" fmla="*/ 420336 h 1334538"/>
              <a:gd name="connsiteX2" fmla="*/ 123022 w 837114"/>
              <a:gd name="connsiteY2" fmla="*/ 138193 h 1334538"/>
              <a:gd name="connsiteX3" fmla="*/ 320127 w 837114"/>
              <a:gd name="connsiteY3" fmla="*/ 18 h 1334538"/>
              <a:gd name="connsiteX4" fmla="*/ 718905 w 837114"/>
              <a:gd name="connsiteY4" fmla="*/ 145945 h 1334538"/>
              <a:gd name="connsiteX5" fmla="*/ 836572 w 837114"/>
              <a:gd name="connsiteY5" fmla="*/ 938551 h 1334538"/>
              <a:gd name="connsiteX6" fmla="*/ 744530 w 837114"/>
              <a:gd name="connsiteY6" fmla="*/ 1217389 h 1334538"/>
              <a:gd name="connsiteX7" fmla="*/ 378925 w 837114"/>
              <a:gd name="connsiteY7" fmla="*/ 1331882 h 1334538"/>
              <a:gd name="connsiteX8" fmla="*/ 176099 w 837114"/>
              <a:gd name="connsiteY8" fmla="*/ 1116655 h 1334538"/>
              <a:gd name="connsiteX9" fmla="*/ 93142 w 837114"/>
              <a:gd name="connsiteY9" fmla="*/ 538779 h 1334538"/>
              <a:gd name="connsiteX10" fmla="*/ 8179 w 837114"/>
              <a:gd name="connsiteY10" fmla="*/ 555383 h 1334538"/>
              <a:gd name="connsiteX0" fmla="*/ 9690 w 838625"/>
              <a:gd name="connsiteY0" fmla="*/ 555383 h 1334538"/>
              <a:gd name="connsiteX1" fmla="*/ 82151 w 838625"/>
              <a:gd name="connsiteY1" fmla="*/ 420336 h 1334538"/>
              <a:gd name="connsiteX2" fmla="*/ 124533 w 838625"/>
              <a:gd name="connsiteY2" fmla="*/ 138193 h 1334538"/>
              <a:gd name="connsiteX3" fmla="*/ 321638 w 838625"/>
              <a:gd name="connsiteY3" fmla="*/ 18 h 1334538"/>
              <a:gd name="connsiteX4" fmla="*/ 720416 w 838625"/>
              <a:gd name="connsiteY4" fmla="*/ 145945 h 1334538"/>
              <a:gd name="connsiteX5" fmla="*/ 838083 w 838625"/>
              <a:gd name="connsiteY5" fmla="*/ 938551 h 1334538"/>
              <a:gd name="connsiteX6" fmla="*/ 746041 w 838625"/>
              <a:gd name="connsiteY6" fmla="*/ 1217389 h 1334538"/>
              <a:gd name="connsiteX7" fmla="*/ 380436 w 838625"/>
              <a:gd name="connsiteY7" fmla="*/ 1331882 h 1334538"/>
              <a:gd name="connsiteX8" fmla="*/ 177610 w 838625"/>
              <a:gd name="connsiteY8" fmla="*/ 1116655 h 1334538"/>
              <a:gd name="connsiteX9" fmla="*/ 94653 w 838625"/>
              <a:gd name="connsiteY9" fmla="*/ 538779 h 1334538"/>
              <a:gd name="connsiteX10" fmla="*/ 9690 w 838625"/>
              <a:gd name="connsiteY10" fmla="*/ 555383 h 1334538"/>
              <a:gd name="connsiteX0" fmla="*/ 9690 w 838625"/>
              <a:gd name="connsiteY0" fmla="*/ 561266 h 1340421"/>
              <a:gd name="connsiteX1" fmla="*/ 82151 w 838625"/>
              <a:gd name="connsiteY1" fmla="*/ 426219 h 1340421"/>
              <a:gd name="connsiteX2" fmla="*/ 124533 w 838625"/>
              <a:gd name="connsiteY2" fmla="*/ 144076 h 1340421"/>
              <a:gd name="connsiteX3" fmla="*/ 368592 w 838625"/>
              <a:gd name="connsiteY3" fmla="*/ 16 h 1340421"/>
              <a:gd name="connsiteX4" fmla="*/ 720416 w 838625"/>
              <a:gd name="connsiteY4" fmla="*/ 151828 h 1340421"/>
              <a:gd name="connsiteX5" fmla="*/ 838083 w 838625"/>
              <a:gd name="connsiteY5" fmla="*/ 944434 h 1340421"/>
              <a:gd name="connsiteX6" fmla="*/ 746041 w 838625"/>
              <a:gd name="connsiteY6" fmla="*/ 1223272 h 1340421"/>
              <a:gd name="connsiteX7" fmla="*/ 380436 w 838625"/>
              <a:gd name="connsiteY7" fmla="*/ 1337765 h 1340421"/>
              <a:gd name="connsiteX8" fmla="*/ 177610 w 838625"/>
              <a:gd name="connsiteY8" fmla="*/ 1122538 h 1340421"/>
              <a:gd name="connsiteX9" fmla="*/ 94653 w 838625"/>
              <a:gd name="connsiteY9" fmla="*/ 544662 h 1340421"/>
              <a:gd name="connsiteX10" fmla="*/ 9690 w 838625"/>
              <a:gd name="connsiteY10" fmla="*/ 561266 h 1340421"/>
              <a:gd name="connsiteX0" fmla="*/ 9690 w 838625"/>
              <a:gd name="connsiteY0" fmla="*/ 561272 h 1340427"/>
              <a:gd name="connsiteX1" fmla="*/ 82151 w 838625"/>
              <a:gd name="connsiteY1" fmla="*/ 426225 h 1340427"/>
              <a:gd name="connsiteX2" fmla="*/ 132321 w 838625"/>
              <a:gd name="connsiteY2" fmla="*/ 142806 h 1340427"/>
              <a:gd name="connsiteX3" fmla="*/ 368592 w 838625"/>
              <a:gd name="connsiteY3" fmla="*/ 22 h 1340427"/>
              <a:gd name="connsiteX4" fmla="*/ 720416 w 838625"/>
              <a:gd name="connsiteY4" fmla="*/ 151834 h 1340427"/>
              <a:gd name="connsiteX5" fmla="*/ 838083 w 838625"/>
              <a:gd name="connsiteY5" fmla="*/ 944440 h 1340427"/>
              <a:gd name="connsiteX6" fmla="*/ 746041 w 838625"/>
              <a:gd name="connsiteY6" fmla="*/ 1223278 h 1340427"/>
              <a:gd name="connsiteX7" fmla="*/ 380436 w 838625"/>
              <a:gd name="connsiteY7" fmla="*/ 1337771 h 1340427"/>
              <a:gd name="connsiteX8" fmla="*/ 177610 w 838625"/>
              <a:gd name="connsiteY8" fmla="*/ 1122544 h 1340427"/>
              <a:gd name="connsiteX9" fmla="*/ 94653 w 838625"/>
              <a:gd name="connsiteY9" fmla="*/ 544668 h 1340427"/>
              <a:gd name="connsiteX10" fmla="*/ 9690 w 838625"/>
              <a:gd name="connsiteY10" fmla="*/ 561272 h 1340427"/>
              <a:gd name="connsiteX0" fmla="*/ 9690 w 838625"/>
              <a:gd name="connsiteY0" fmla="*/ 561272 h 1340427"/>
              <a:gd name="connsiteX1" fmla="*/ 82151 w 838625"/>
              <a:gd name="connsiteY1" fmla="*/ 426225 h 1340427"/>
              <a:gd name="connsiteX2" fmla="*/ 132321 w 838625"/>
              <a:gd name="connsiteY2" fmla="*/ 142806 h 1340427"/>
              <a:gd name="connsiteX3" fmla="*/ 368592 w 838625"/>
              <a:gd name="connsiteY3" fmla="*/ 22 h 1340427"/>
              <a:gd name="connsiteX4" fmla="*/ 720416 w 838625"/>
              <a:gd name="connsiteY4" fmla="*/ 151834 h 1340427"/>
              <a:gd name="connsiteX5" fmla="*/ 838083 w 838625"/>
              <a:gd name="connsiteY5" fmla="*/ 944440 h 1340427"/>
              <a:gd name="connsiteX6" fmla="*/ 746041 w 838625"/>
              <a:gd name="connsiteY6" fmla="*/ 1223278 h 1340427"/>
              <a:gd name="connsiteX7" fmla="*/ 380436 w 838625"/>
              <a:gd name="connsiteY7" fmla="*/ 1337771 h 1340427"/>
              <a:gd name="connsiteX8" fmla="*/ 177610 w 838625"/>
              <a:gd name="connsiteY8" fmla="*/ 1122544 h 1340427"/>
              <a:gd name="connsiteX9" fmla="*/ 94653 w 838625"/>
              <a:gd name="connsiteY9" fmla="*/ 544668 h 1340427"/>
              <a:gd name="connsiteX10" fmla="*/ 9690 w 838625"/>
              <a:gd name="connsiteY10" fmla="*/ 561272 h 1340427"/>
              <a:gd name="connsiteX0" fmla="*/ 9690 w 838625"/>
              <a:gd name="connsiteY0" fmla="*/ 561272 h 1340427"/>
              <a:gd name="connsiteX1" fmla="*/ 82151 w 838625"/>
              <a:gd name="connsiteY1" fmla="*/ 426225 h 1340427"/>
              <a:gd name="connsiteX2" fmla="*/ 132321 w 838625"/>
              <a:gd name="connsiteY2" fmla="*/ 142806 h 1340427"/>
              <a:gd name="connsiteX3" fmla="*/ 368592 w 838625"/>
              <a:gd name="connsiteY3" fmla="*/ 22 h 1340427"/>
              <a:gd name="connsiteX4" fmla="*/ 720416 w 838625"/>
              <a:gd name="connsiteY4" fmla="*/ 151834 h 1340427"/>
              <a:gd name="connsiteX5" fmla="*/ 838083 w 838625"/>
              <a:gd name="connsiteY5" fmla="*/ 944440 h 1340427"/>
              <a:gd name="connsiteX6" fmla="*/ 746041 w 838625"/>
              <a:gd name="connsiteY6" fmla="*/ 1223278 h 1340427"/>
              <a:gd name="connsiteX7" fmla="*/ 380436 w 838625"/>
              <a:gd name="connsiteY7" fmla="*/ 1337771 h 1340427"/>
              <a:gd name="connsiteX8" fmla="*/ 177610 w 838625"/>
              <a:gd name="connsiteY8" fmla="*/ 1122544 h 1340427"/>
              <a:gd name="connsiteX9" fmla="*/ 94653 w 838625"/>
              <a:gd name="connsiteY9" fmla="*/ 544668 h 1340427"/>
              <a:gd name="connsiteX10" fmla="*/ 9690 w 838625"/>
              <a:gd name="connsiteY10" fmla="*/ 561272 h 1340427"/>
              <a:gd name="connsiteX0" fmla="*/ 9690 w 838597"/>
              <a:gd name="connsiteY0" fmla="*/ 561272 h 1338938"/>
              <a:gd name="connsiteX1" fmla="*/ 82151 w 838597"/>
              <a:gd name="connsiteY1" fmla="*/ 426225 h 1338938"/>
              <a:gd name="connsiteX2" fmla="*/ 132321 w 838597"/>
              <a:gd name="connsiteY2" fmla="*/ 142806 h 1338938"/>
              <a:gd name="connsiteX3" fmla="*/ 368592 w 838597"/>
              <a:gd name="connsiteY3" fmla="*/ 22 h 1338938"/>
              <a:gd name="connsiteX4" fmla="*/ 720416 w 838597"/>
              <a:gd name="connsiteY4" fmla="*/ 151834 h 1338938"/>
              <a:gd name="connsiteX5" fmla="*/ 838083 w 838597"/>
              <a:gd name="connsiteY5" fmla="*/ 944440 h 1338938"/>
              <a:gd name="connsiteX6" fmla="*/ 746041 w 838597"/>
              <a:gd name="connsiteY6" fmla="*/ 1223278 h 1338938"/>
              <a:gd name="connsiteX7" fmla="*/ 389782 w 838597"/>
              <a:gd name="connsiteY7" fmla="*/ 1336240 h 1338938"/>
              <a:gd name="connsiteX8" fmla="*/ 177610 w 838597"/>
              <a:gd name="connsiteY8" fmla="*/ 1122544 h 1338938"/>
              <a:gd name="connsiteX9" fmla="*/ 94653 w 838597"/>
              <a:gd name="connsiteY9" fmla="*/ 544668 h 1338938"/>
              <a:gd name="connsiteX10" fmla="*/ 9690 w 838597"/>
              <a:gd name="connsiteY10" fmla="*/ 561272 h 1338938"/>
              <a:gd name="connsiteX0" fmla="*/ 9690 w 838176"/>
              <a:gd name="connsiteY0" fmla="*/ 561272 h 1339740"/>
              <a:gd name="connsiteX1" fmla="*/ 82151 w 838176"/>
              <a:gd name="connsiteY1" fmla="*/ 426225 h 1339740"/>
              <a:gd name="connsiteX2" fmla="*/ 132321 w 838176"/>
              <a:gd name="connsiteY2" fmla="*/ 142806 h 1339740"/>
              <a:gd name="connsiteX3" fmla="*/ 368592 w 838176"/>
              <a:gd name="connsiteY3" fmla="*/ 22 h 1339740"/>
              <a:gd name="connsiteX4" fmla="*/ 720416 w 838176"/>
              <a:gd name="connsiteY4" fmla="*/ 151834 h 1339740"/>
              <a:gd name="connsiteX5" fmla="*/ 838083 w 838176"/>
              <a:gd name="connsiteY5" fmla="*/ 944440 h 1339740"/>
              <a:gd name="connsiteX6" fmla="*/ 732921 w 838176"/>
              <a:gd name="connsiteY6" fmla="*/ 1232650 h 1339740"/>
              <a:gd name="connsiteX7" fmla="*/ 389782 w 838176"/>
              <a:gd name="connsiteY7" fmla="*/ 1336240 h 1339740"/>
              <a:gd name="connsiteX8" fmla="*/ 177610 w 838176"/>
              <a:gd name="connsiteY8" fmla="*/ 1122544 h 1339740"/>
              <a:gd name="connsiteX9" fmla="*/ 94653 w 838176"/>
              <a:gd name="connsiteY9" fmla="*/ 544668 h 1339740"/>
              <a:gd name="connsiteX10" fmla="*/ 9690 w 838176"/>
              <a:gd name="connsiteY10" fmla="*/ 561272 h 1339740"/>
              <a:gd name="connsiteX0" fmla="*/ 9690 w 838100"/>
              <a:gd name="connsiteY0" fmla="*/ 561272 h 1340228"/>
              <a:gd name="connsiteX1" fmla="*/ 82151 w 838100"/>
              <a:gd name="connsiteY1" fmla="*/ 426225 h 1340228"/>
              <a:gd name="connsiteX2" fmla="*/ 132321 w 838100"/>
              <a:gd name="connsiteY2" fmla="*/ 142806 h 1340228"/>
              <a:gd name="connsiteX3" fmla="*/ 368592 w 838100"/>
              <a:gd name="connsiteY3" fmla="*/ 22 h 1340228"/>
              <a:gd name="connsiteX4" fmla="*/ 720416 w 838100"/>
              <a:gd name="connsiteY4" fmla="*/ 151834 h 1340228"/>
              <a:gd name="connsiteX5" fmla="*/ 838083 w 838100"/>
              <a:gd name="connsiteY5" fmla="*/ 944440 h 1340228"/>
              <a:gd name="connsiteX6" fmla="*/ 714454 w 838100"/>
              <a:gd name="connsiteY6" fmla="*/ 1237481 h 1340228"/>
              <a:gd name="connsiteX7" fmla="*/ 389782 w 838100"/>
              <a:gd name="connsiteY7" fmla="*/ 1336240 h 1340228"/>
              <a:gd name="connsiteX8" fmla="*/ 177610 w 838100"/>
              <a:gd name="connsiteY8" fmla="*/ 1122544 h 1340228"/>
              <a:gd name="connsiteX9" fmla="*/ 94653 w 838100"/>
              <a:gd name="connsiteY9" fmla="*/ 544668 h 1340228"/>
              <a:gd name="connsiteX10" fmla="*/ 9690 w 838100"/>
              <a:gd name="connsiteY10" fmla="*/ 561272 h 1340228"/>
              <a:gd name="connsiteX0" fmla="*/ 9690 w 838100"/>
              <a:gd name="connsiteY0" fmla="*/ 561272 h 1340228"/>
              <a:gd name="connsiteX1" fmla="*/ 82151 w 838100"/>
              <a:gd name="connsiteY1" fmla="*/ 426225 h 1340228"/>
              <a:gd name="connsiteX2" fmla="*/ 132321 w 838100"/>
              <a:gd name="connsiteY2" fmla="*/ 142806 h 1340228"/>
              <a:gd name="connsiteX3" fmla="*/ 368592 w 838100"/>
              <a:gd name="connsiteY3" fmla="*/ 22 h 1340228"/>
              <a:gd name="connsiteX4" fmla="*/ 720416 w 838100"/>
              <a:gd name="connsiteY4" fmla="*/ 151834 h 1340228"/>
              <a:gd name="connsiteX5" fmla="*/ 838083 w 838100"/>
              <a:gd name="connsiteY5" fmla="*/ 944440 h 1340228"/>
              <a:gd name="connsiteX6" fmla="*/ 714454 w 838100"/>
              <a:gd name="connsiteY6" fmla="*/ 1237481 h 1340228"/>
              <a:gd name="connsiteX7" fmla="*/ 389782 w 838100"/>
              <a:gd name="connsiteY7" fmla="*/ 1336240 h 1340228"/>
              <a:gd name="connsiteX8" fmla="*/ 177610 w 838100"/>
              <a:gd name="connsiteY8" fmla="*/ 1122544 h 1340228"/>
              <a:gd name="connsiteX9" fmla="*/ 94653 w 838100"/>
              <a:gd name="connsiteY9" fmla="*/ 544668 h 1340228"/>
              <a:gd name="connsiteX10" fmla="*/ 9690 w 838100"/>
              <a:gd name="connsiteY10" fmla="*/ 561272 h 1340228"/>
              <a:gd name="connsiteX0" fmla="*/ 9690 w 838100"/>
              <a:gd name="connsiteY0" fmla="*/ 561272 h 1340228"/>
              <a:gd name="connsiteX1" fmla="*/ 82151 w 838100"/>
              <a:gd name="connsiteY1" fmla="*/ 426225 h 1340228"/>
              <a:gd name="connsiteX2" fmla="*/ 132321 w 838100"/>
              <a:gd name="connsiteY2" fmla="*/ 142806 h 1340228"/>
              <a:gd name="connsiteX3" fmla="*/ 368592 w 838100"/>
              <a:gd name="connsiteY3" fmla="*/ 22 h 1340228"/>
              <a:gd name="connsiteX4" fmla="*/ 720416 w 838100"/>
              <a:gd name="connsiteY4" fmla="*/ 151834 h 1340228"/>
              <a:gd name="connsiteX5" fmla="*/ 838083 w 838100"/>
              <a:gd name="connsiteY5" fmla="*/ 944440 h 1340228"/>
              <a:gd name="connsiteX6" fmla="*/ 714454 w 838100"/>
              <a:gd name="connsiteY6" fmla="*/ 1237481 h 1340228"/>
              <a:gd name="connsiteX7" fmla="*/ 389782 w 838100"/>
              <a:gd name="connsiteY7" fmla="*/ 1336240 h 1340228"/>
              <a:gd name="connsiteX8" fmla="*/ 177610 w 838100"/>
              <a:gd name="connsiteY8" fmla="*/ 1122544 h 1340228"/>
              <a:gd name="connsiteX9" fmla="*/ 94653 w 838100"/>
              <a:gd name="connsiteY9" fmla="*/ 544668 h 1340228"/>
              <a:gd name="connsiteX10" fmla="*/ 9690 w 838100"/>
              <a:gd name="connsiteY10" fmla="*/ 561272 h 1340228"/>
              <a:gd name="connsiteX0" fmla="*/ 9690 w 838100"/>
              <a:gd name="connsiteY0" fmla="*/ 561272 h 1340387"/>
              <a:gd name="connsiteX1" fmla="*/ 82151 w 838100"/>
              <a:gd name="connsiteY1" fmla="*/ 426225 h 1340387"/>
              <a:gd name="connsiteX2" fmla="*/ 132321 w 838100"/>
              <a:gd name="connsiteY2" fmla="*/ 142806 h 1340387"/>
              <a:gd name="connsiteX3" fmla="*/ 368592 w 838100"/>
              <a:gd name="connsiteY3" fmla="*/ 22 h 1340387"/>
              <a:gd name="connsiteX4" fmla="*/ 720416 w 838100"/>
              <a:gd name="connsiteY4" fmla="*/ 151834 h 1340387"/>
              <a:gd name="connsiteX5" fmla="*/ 838083 w 838100"/>
              <a:gd name="connsiteY5" fmla="*/ 944440 h 1340387"/>
              <a:gd name="connsiteX6" fmla="*/ 714454 w 838100"/>
              <a:gd name="connsiteY6" fmla="*/ 1237481 h 1340387"/>
              <a:gd name="connsiteX7" fmla="*/ 389782 w 838100"/>
              <a:gd name="connsiteY7" fmla="*/ 1336240 h 1340387"/>
              <a:gd name="connsiteX8" fmla="*/ 185174 w 838100"/>
              <a:gd name="connsiteY8" fmla="*/ 1119499 h 1340387"/>
              <a:gd name="connsiteX9" fmla="*/ 94653 w 838100"/>
              <a:gd name="connsiteY9" fmla="*/ 544668 h 1340387"/>
              <a:gd name="connsiteX10" fmla="*/ 9690 w 838100"/>
              <a:gd name="connsiteY10" fmla="*/ 561272 h 1340387"/>
              <a:gd name="connsiteX0" fmla="*/ 9690 w 838100"/>
              <a:gd name="connsiteY0" fmla="*/ 561272 h 1340387"/>
              <a:gd name="connsiteX1" fmla="*/ 82151 w 838100"/>
              <a:gd name="connsiteY1" fmla="*/ 426225 h 1340387"/>
              <a:gd name="connsiteX2" fmla="*/ 132321 w 838100"/>
              <a:gd name="connsiteY2" fmla="*/ 142806 h 1340387"/>
              <a:gd name="connsiteX3" fmla="*/ 368592 w 838100"/>
              <a:gd name="connsiteY3" fmla="*/ 22 h 1340387"/>
              <a:gd name="connsiteX4" fmla="*/ 720416 w 838100"/>
              <a:gd name="connsiteY4" fmla="*/ 151834 h 1340387"/>
              <a:gd name="connsiteX5" fmla="*/ 838083 w 838100"/>
              <a:gd name="connsiteY5" fmla="*/ 944440 h 1340387"/>
              <a:gd name="connsiteX6" fmla="*/ 714454 w 838100"/>
              <a:gd name="connsiteY6" fmla="*/ 1237481 h 1340387"/>
              <a:gd name="connsiteX7" fmla="*/ 389782 w 838100"/>
              <a:gd name="connsiteY7" fmla="*/ 1336240 h 1340387"/>
              <a:gd name="connsiteX8" fmla="*/ 185174 w 838100"/>
              <a:gd name="connsiteY8" fmla="*/ 1119499 h 1340387"/>
              <a:gd name="connsiteX9" fmla="*/ 94653 w 838100"/>
              <a:gd name="connsiteY9" fmla="*/ 544668 h 1340387"/>
              <a:gd name="connsiteX10" fmla="*/ 9690 w 838100"/>
              <a:gd name="connsiteY10" fmla="*/ 561272 h 1340387"/>
              <a:gd name="connsiteX0" fmla="*/ 9690 w 838100"/>
              <a:gd name="connsiteY0" fmla="*/ 561272 h 1340441"/>
              <a:gd name="connsiteX1" fmla="*/ 82151 w 838100"/>
              <a:gd name="connsiteY1" fmla="*/ 426225 h 1340441"/>
              <a:gd name="connsiteX2" fmla="*/ 132321 w 838100"/>
              <a:gd name="connsiteY2" fmla="*/ 142806 h 1340441"/>
              <a:gd name="connsiteX3" fmla="*/ 368592 w 838100"/>
              <a:gd name="connsiteY3" fmla="*/ 22 h 1340441"/>
              <a:gd name="connsiteX4" fmla="*/ 720416 w 838100"/>
              <a:gd name="connsiteY4" fmla="*/ 151834 h 1340441"/>
              <a:gd name="connsiteX5" fmla="*/ 838083 w 838100"/>
              <a:gd name="connsiteY5" fmla="*/ 944440 h 1340441"/>
              <a:gd name="connsiteX6" fmla="*/ 714454 w 838100"/>
              <a:gd name="connsiteY6" fmla="*/ 1237481 h 1340441"/>
              <a:gd name="connsiteX7" fmla="*/ 389782 w 838100"/>
              <a:gd name="connsiteY7" fmla="*/ 1336240 h 1340441"/>
              <a:gd name="connsiteX8" fmla="*/ 191405 w 838100"/>
              <a:gd name="connsiteY8" fmla="*/ 1118478 h 1340441"/>
              <a:gd name="connsiteX9" fmla="*/ 94653 w 838100"/>
              <a:gd name="connsiteY9" fmla="*/ 544668 h 1340441"/>
              <a:gd name="connsiteX10" fmla="*/ 9690 w 838100"/>
              <a:gd name="connsiteY10" fmla="*/ 561272 h 1340441"/>
              <a:gd name="connsiteX0" fmla="*/ 9690 w 838100"/>
              <a:gd name="connsiteY0" fmla="*/ 561272 h 1340441"/>
              <a:gd name="connsiteX1" fmla="*/ 82151 w 838100"/>
              <a:gd name="connsiteY1" fmla="*/ 426225 h 1340441"/>
              <a:gd name="connsiteX2" fmla="*/ 132321 w 838100"/>
              <a:gd name="connsiteY2" fmla="*/ 142806 h 1340441"/>
              <a:gd name="connsiteX3" fmla="*/ 368592 w 838100"/>
              <a:gd name="connsiteY3" fmla="*/ 22 h 1340441"/>
              <a:gd name="connsiteX4" fmla="*/ 720416 w 838100"/>
              <a:gd name="connsiteY4" fmla="*/ 151834 h 1340441"/>
              <a:gd name="connsiteX5" fmla="*/ 838083 w 838100"/>
              <a:gd name="connsiteY5" fmla="*/ 944440 h 1340441"/>
              <a:gd name="connsiteX6" fmla="*/ 714454 w 838100"/>
              <a:gd name="connsiteY6" fmla="*/ 1237481 h 1340441"/>
              <a:gd name="connsiteX7" fmla="*/ 389782 w 838100"/>
              <a:gd name="connsiteY7" fmla="*/ 1336240 h 1340441"/>
              <a:gd name="connsiteX8" fmla="*/ 191405 w 838100"/>
              <a:gd name="connsiteY8" fmla="*/ 1118478 h 1340441"/>
              <a:gd name="connsiteX9" fmla="*/ 99116 w 838100"/>
              <a:gd name="connsiteY9" fmla="*/ 554771 h 1340441"/>
              <a:gd name="connsiteX10" fmla="*/ 9690 w 838100"/>
              <a:gd name="connsiteY10" fmla="*/ 561272 h 1340441"/>
              <a:gd name="connsiteX0" fmla="*/ 9690 w 838100"/>
              <a:gd name="connsiteY0" fmla="*/ 561272 h 1340441"/>
              <a:gd name="connsiteX1" fmla="*/ 82151 w 838100"/>
              <a:gd name="connsiteY1" fmla="*/ 426225 h 1340441"/>
              <a:gd name="connsiteX2" fmla="*/ 132321 w 838100"/>
              <a:gd name="connsiteY2" fmla="*/ 142806 h 1340441"/>
              <a:gd name="connsiteX3" fmla="*/ 368592 w 838100"/>
              <a:gd name="connsiteY3" fmla="*/ 22 h 1340441"/>
              <a:gd name="connsiteX4" fmla="*/ 720416 w 838100"/>
              <a:gd name="connsiteY4" fmla="*/ 151834 h 1340441"/>
              <a:gd name="connsiteX5" fmla="*/ 838083 w 838100"/>
              <a:gd name="connsiteY5" fmla="*/ 944440 h 1340441"/>
              <a:gd name="connsiteX6" fmla="*/ 714454 w 838100"/>
              <a:gd name="connsiteY6" fmla="*/ 1237481 h 1340441"/>
              <a:gd name="connsiteX7" fmla="*/ 389782 w 838100"/>
              <a:gd name="connsiteY7" fmla="*/ 1336240 h 1340441"/>
              <a:gd name="connsiteX8" fmla="*/ 191405 w 838100"/>
              <a:gd name="connsiteY8" fmla="*/ 1118478 h 1340441"/>
              <a:gd name="connsiteX9" fmla="*/ 99116 w 838100"/>
              <a:gd name="connsiteY9" fmla="*/ 554771 h 1340441"/>
              <a:gd name="connsiteX10" fmla="*/ 9690 w 838100"/>
              <a:gd name="connsiteY10" fmla="*/ 561272 h 1340441"/>
              <a:gd name="connsiteX0" fmla="*/ 9264 w 837674"/>
              <a:gd name="connsiteY0" fmla="*/ 561273 h 1340442"/>
              <a:gd name="connsiteX1" fmla="*/ 85739 w 837674"/>
              <a:gd name="connsiteY1" fmla="*/ 432792 h 1340442"/>
              <a:gd name="connsiteX2" fmla="*/ 131895 w 837674"/>
              <a:gd name="connsiteY2" fmla="*/ 142807 h 1340442"/>
              <a:gd name="connsiteX3" fmla="*/ 368166 w 837674"/>
              <a:gd name="connsiteY3" fmla="*/ 23 h 1340442"/>
              <a:gd name="connsiteX4" fmla="*/ 719990 w 837674"/>
              <a:gd name="connsiteY4" fmla="*/ 151835 h 1340442"/>
              <a:gd name="connsiteX5" fmla="*/ 837657 w 837674"/>
              <a:gd name="connsiteY5" fmla="*/ 944441 h 1340442"/>
              <a:gd name="connsiteX6" fmla="*/ 714028 w 837674"/>
              <a:gd name="connsiteY6" fmla="*/ 1237482 h 1340442"/>
              <a:gd name="connsiteX7" fmla="*/ 389356 w 837674"/>
              <a:gd name="connsiteY7" fmla="*/ 1336241 h 1340442"/>
              <a:gd name="connsiteX8" fmla="*/ 190979 w 837674"/>
              <a:gd name="connsiteY8" fmla="*/ 1118479 h 1340442"/>
              <a:gd name="connsiteX9" fmla="*/ 98690 w 837674"/>
              <a:gd name="connsiteY9" fmla="*/ 554772 h 1340442"/>
              <a:gd name="connsiteX10" fmla="*/ 9264 w 837674"/>
              <a:gd name="connsiteY10" fmla="*/ 561273 h 1340442"/>
              <a:gd name="connsiteX0" fmla="*/ 9264 w 837674"/>
              <a:gd name="connsiteY0" fmla="*/ 561036 h 1340205"/>
              <a:gd name="connsiteX1" fmla="*/ 85739 w 837674"/>
              <a:gd name="connsiteY1" fmla="*/ 432555 h 1340205"/>
              <a:gd name="connsiteX2" fmla="*/ 131895 w 837674"/>
              <a:gd name="connsiteY2" fmla="*/ 142570 h 1340205"/>
              <a:gd name="connsiteX3" fmla="*/ 377737 w 837674"/>
              <a:gd name="connsiteY3" fmla="*/ 24 h 1340205"/>
              <a:gd name="connsiteX4" fmla="*/ 719990 w 837674"/>
              <a:gd name="connsiteY4" fmla="*/ 151598 h 1340205"/>
              <a:gd name="connsiteX5" fmla="*/ 837657 w 837674"/>
              <a:gd name="connsiteY5" fmla="*/ 944204 h 1340205"/>
              <a:gd name="connsiteX6" fmla="*/ 714028 w 837674"/>
              <a:gd name="connsiteY6" fmla="*/ 1237245 h 1340205"/>
              <a:gd name="connsiteX7" fmla="*/ 389356 w 837674"/>
              <a:gd name="connsiteY7" fmla="*/ 1336004 h 1340205"/>
              <a:gd name="connsiteX8" fmla="*/ 190979 w 837674"/>
              <a:gd name="connsiteY8" fmla="*/ 1118242 h 1340205"/>
              <a:gd name="connsiteX9" fmla="*/ 98690 w 837674"/>
              <a:gd name="connsiteY9" fmla="*/ 554535 h 1340205"/>
              <a:gd name="connsiteX10" fmla="*/ 9264 w 837674"/>
              <a:gd name="connsiteY10" fmla="*/ 561036 h 1340205"/>
              <a:gd name="connsiteX0" fmla="*/ 9264 w 837674"/>
              <a:gd name="connsiteY0" fmla="*/ 563179 h 1342348"/>
              <a:gd name="connsiteX1" fmla="*/ 85739 w 837674"/>
              <a:gd name="connsiteY1" fmla="*/ 434698 h 1342348"/>
              <a:gd name="connsiteX2" fmla="*/ 131895 w 837674"/>
              <a:gd name="connsiteY2" fmla="*/ 144713 h 1342348"/>
              <a:gd name="connsiteX3" fmla="*/ 377737 w 837674"/>
              <a:gd name="connsiteY3" fmla="*/ 2167 h 1342348"/>
              <a:gd name="connsiteX4" fmla="*/ 719990 w 837674"/>
              <a:gd name="connsiteY4" fmla="*/ 153741 h 1342348"/>
              <a:gd name="connsiteX5" fmla="*/ 837657 w 837674"/>
              <a:gd name="connsiteY5" fmla="*/ 946347 h 1342348"/>
              <a:gd name="connsiteX6" fmla="*/ 714028 w 837674"/>
              <a:gd name="connsiteY6" fmla="*/ 1239388 h 1342348"/>
              <a:gd name="connsiteX7" fmla="*/ 389356 w 837674"/>
              <a:gd name="connsiteY7" fmla="*/ 1338147 h 1342348"/>
              <a:gd name="connsiteX8" fmla="*/ 190979 w 837674"/>
              <a:gd name="connsiteY8" fmla="*/ 1120385 h 1342348"/>
              <a:gd name="connsiteX9" fmla="*/ 98690 w 837674"/>
              <a:gd name="connsiteY9" fmla="*/ 556678 h 1342348"/>
              <a:gd name="connsiteX10" fmla="*/ 9264 w 837674"/>
              <a:gd name="connsiteY10" fmla="*/ 563179 h 1342348"/>
              <a:gd name="connsiteX0" fmla="*/ 9264 w 837674"/>
              <a:gd name="connsiteY0" fmla="*/ 561106 h 1340275"/>
              <a:gd name="connsiteX1" fmla="*/ 85739 w 837674"/>
              <a:gd name="connsiteY1" fmla="*/ 432625 h 1340275"/>
              <a:gd name="connsiteX2" fmla="*/ 138784 w 837674"/>
              <a:gd name="connsiteY2" fmla="*/ 134289 h 1340275"/>
              <a:gd name="connsiteX3" fmla="*/ 377737 w 837674"/>
              <a:gd name="connsiteY3" fmla="*/ 94 h 1340275"/>
              <a:gd name="connsiteX4" fmla="*/ 719990 w 837674"/>
              <a:gd name="connsiteY4" fmla="*/ 151668 h 1340275"/>
              <a:gd name="connsiteX5" fmla="*/ 837657 w 837674"/>
              <a:gd name="connsiteY5" fmla="*/ 944274 h 1340275"/>
              <a:gd name="connsiteX6" fmla="*/ 714028 w 837674"/>
              <a:gd name="connsiteY6" fmla="*/ 1237315 h 1340275"/>
              <a:gd name="connsiteX7" fmla="*/ 389356 w 837674"/>
              <a:gd name="connsiteY7" fmla="*/ 1336074 h 1340275"/>
              <a:gd name="connsiteX8" fmla="*/ 190979 w 837674"/>
              <a:gd name="connsiteY8" fmla="*/ 1118312 h 1340275"/>
              <a:gd name="connsiteX9" fmla="*/ 98690 w 837674"/>
              <a:gd name="connsiteY9" fmla="*/ 554605 h 1340275"/>
              <a:gd name="connsiteX10" fmla="*/ 9264 w 837674"/>
              <a:gd name="connsiteY10" fmla="*/ 561106 h 1340275"/>
              <a:gd name="connsiteX0" fmla="*/ 9264 w 837674"/>
              <a:gd name="connsiteY0" fmla="*/ 561059 h 1340228"/>
              <a:gd name="connsiteX1" fmla="*/ 85739 w 837674"/>
              <a:gd name="connsiteY1" fmla="*/ 432578 h 1340228"/>
              <a:gd name="connsiteX2" fmla="*/ 142573 w 837674"/>
              <a:gd name="connsiteY2" fmla="*/ 139038 h 1340228"/>
              <a:gd name="connsiteX3" fmla="*/ 377737 w 837674"/>
              <a:gd name="connsiteY3" fmla="*/ 47 h 1340228"/>
              <a:gd name="connsiteX4" fmla="*/ 719990 w 837674"/>
              <a:gd name="connsiteY4" fmla="*/ 151621 h 1340228"/>
              <a:gd name="connsiteX5" fmla="*/ 837657 w 837674"/>
              <a:gd name="connsiteY5" fmla="*/ 944227 h 1340228"/>
              <a:gd name="connsiteX6" fmla="*/ 714028 w 837674"/>
              <a:gd name="connsiteY6" fmla="*/ 1237268 h 1340228"/>
              <a:gd name="connsiteX7" fmla="*/ 389356 w 837674"/>
              <a:gd name="connsiteY7" fmla="*/ 1336027 h 1340228"/>
              <a:gd name="connsiteX8" fmla="*/ 190979 w 837674"/>
              <a:gd name="connsiteY8" fmla="*/ 1118265 h 1340228"/>
              <a:gd name="connsiteX9" fmla="*/ 98690 w 837674"/>
              <a:gd name="connsiteY9" fmla="*/ 554558 h 1340228"/>
              <a:gd name="connsiteX10" fmla="*/ 9264 w 837674"/>
              <a:gd name="connsiteY10" fmla="*/ 561059 h 1340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37674" h="1340228">
                <a:moveTo>
                  <a:pt x="9264" y="561059"/>
                </a:moveTo>
                <a:cubicBezTo>
                  <a:pt x="-23312" y="593730"/>
                  <a:pt x="36711" y="472787"/>
                  <a:pt x="85739" y="432578"/>
                </a:cubicBezTo>
                <a:cubicBezTo>
                  <a:pt x="80658" y="362847"/>
                  <a:pt x="93907" y="211126"/>
                  <a:pt x="142573" y="139038"/>
                </a:cubicBezTo>
                <a:cubicBezTo>
                  <a:pt x="191239" y="66950"/>
                  <a:pt x="281501" y="-2050"/>
                  <a:pt x="377737" y="47"/>
                </a:cubicBezTo>
                <a:cubicBezTo>
                  <a:pt x="473973" y="2144"/>
                  <a:pt x="643337" y="-5742"/>
                  <a:pt x="719990" y="151621"/>
                </a:cubicBezTo>
                <a:cubicBezTo>
                  <a:pt x="796643" y="308984"/>
                  <a:pt x="838651" y="763286"/>
                  <a:pt x="837657" y="944227"/>
                </a:cubicBezTo>
                <a:cubicBezTo>
                  <a:pt x="836663" y="1125168"/>
                  <a:pt x="788745" y="1171968"/>
                  <a:pt x="714028" y="1237268"/>
                </a:cubicBezTo>
                <a:cubicBezTo>
                  <a:pt x="639311" y="1302568"/>
                  <a:pt x="476531" y="1355861"/>
                  <a:pt x="389356" y="1336027"/>
                </a:cubicBezTo>
                <a:cubicBezTo>
                  <a:pt x="302181" y="1316193"/>
                  <a:pt x="230371" y="1224871"/>
                  <a:pt x="190979" y="1118265"/>
                </a:cubicBezTo>
                <a:cubicBezTo>
                  <a:pt x="91511" y="819657"/>
                  <a:pt x="131486" y="610119"/>
                  <a:pt x="98690" y="554558"/>
                </a:cubicBezTo>
                <a:cubicBezTo>
                  <a:pt x="61556" y="528899"/>
                  <a:pt x="20789" y="549629"/>
                  <a:pt x="9264" y="561059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>
              <a:ln>
                <a:solidFill>
                  <a:srgbClr val="000000"/>
                </a:solidFill>
              </a:ln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229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D54527CA-B43C-995D-0997-BEE5B26C7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December  is  in ……………</a:t>
            </a:r>
            <a:endParaRPr lang="ar-SA" dirty="0"/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xmlns="" id="{6586F736-1FAE-A2AC-6A08-DF641FDD6DD8}"/>
              </a:ext>
            </a:extLst>
          </p:cNvPr>
          <p:cNvSpPr/>
          <p:nvPr/>
        </p:nvSpPr>
        <p:spPr>
          <a:xfrm>
            <a:off x="1100565" y="2272311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(A)    </a:t>
            </a:r>
            <a:r>
              <a:rPr lang="en-US" sz="4400" b="1" dirty="0">
                <a:solidFill>
                  <a:schemeClr val="tx1"/>
                </a:solidFill>
              </a:rPr>
              <a:t>winter</a:t>
            </a:r>
            <a:r>
              <a:rPr lang="en-US" sz="4400" b="1" dirty="0"/>
              <a:t>   </a:t>
            </a:r>
            <a:endParaRPr lang="ar-SA" sz="4400" b="1" dirty="0"/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xmlns="" id="{C8E4CC62-CB10-8DE8-19BF-0AB5861CEEBC}"/>
              </a:ext>
            </a:extLst>
          </p:cNvPr>
          <p:cNvSpPr/>
          <p:nvPr/>
        </p:nvSpPr>
        <p:spPr>
          <a:xfrm>
            <a:off x="6733889" y="2278243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(B)   </a:t>
            </a:r>
            <a:r>
              <a:rPr lang="en-US" sz="4400" b="1" dirty="0">
                <a:solidFill>
                  <a:schemeClr val="tx1"/>
                </a:solidFill>
              </a:rPr>
              <a:t>summer</a:t>
            </a:r>
            <a:r>
              <a:rPr lang="en-US" sz="4400" b="1" dirty="0"/>
              <a:t>   </a:t>
            </a:r>
            <a:endParaRPr lang="ar-SA" sz="4400" b="1" dirty="0"/>
          </a:p>
        </p:txBody>
      </p:sp>
      <p:sp>
        <p:nvSpPr>
          <p:cNvPr id="6" name="مستطيل: زوايا مستديرة 5">
            <a:extLst>
              <a:ext uri="{FF2B5EF4-FFF2-40B4-BE49-F238E27FC236}">
                <a16:creationId xmlns:a16="http://schemas.microsoft.com/office/drawing/2014/main" xmlns="" id="{7A523ADD-DC85-2546-37AD-7486631A3F84}"/>
              </a:ext>
            </a:extLst>
          </p:cNvPr>
          <p:cNvSpPr/>
          <p:nvPr/>
        </p:nvSpPr>
        <p:spPr>
          <a:xfrm>
            <a:off x="1175396" y="4300965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(C)   </a:t>
            </a:r>
            <a:r>
              <a:rPr lang="en-US" sz="4400" b="1" dirty="0">
                <a:solidFill>
                  <a:schemeClr val="tx1"/>
                </a:solidFill>
              </a:rPr>
              <a:t>spring</a:t>
            </a:r>
            <a:r>
              <a:rPr lang="en-US" sz="4400" b="1" dirty="0"/>
              <a:t> </a:t>
            </a:r>
            <a:endParaRPr lang="ar-SA" sz="4400" b="1" dirty="0"/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xmlns="" id="{32215CE6-FA60-ECC7-A68F-80DC2FF11B5F}"/>
              </a:ext>
            </a:extLst>
          </p:cNvPr>
          <p:cNvSpPr/>
          <p:nvPr/>
        </p:nvSpPr>
        <p:spPr>
          <a:xfrm>
            <a:off x="6792295" y="4300965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(D)    </a:t>
            </a:r>
            <a:r>
              <a:rPr lang="en-US" sz="4400" b="1" dirty="0">
                <a:solidFill>
                  <a:schemeClr val="tx1"/>
                </a:solidFill>
              </a:rPr>
              <a:t>fall</a:t>
            </a:r>
            <a:r>
              <a:rPr lang="en-US" sz="4400" b="1" dirty="0"/>
              <a:t>  </a:t>
            </a:r>
            <a:endParaRPr lang="ar-SA" sz="4400" b="1" dirty="0"/>
          </a:p>
        </p:txBody>
      </p:sp>
      <p:pic>
        <p:nvPicPr>
          <p:cNvPr id="8" name="Google Shape;274;p34">
            <a:extLst>
              <a:ext uri="{FF2B5EF4-FFF2-40B4-BE49-F238E27FC236}">
                <a16:creationId xmlns:a16="http://schemas.microsoft.com/office/drawing/2014/main" xmlns="" id="{B05DB0EC-A90D-631D-C552-5E7929D4AB0E}"/>
              </a:ext>
            </a:extLst>
          </p:cNvPr>
          <p:cNvPicPr preferRelativeResize="0"/>
          <p:nvPr/>
        </p:nvPicPr>
        <p:blipFill rotWithShape="1">
          <a:blip r:embed="rId2">
            <a:alphaModFix/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 rot="5163737">
            <a:off x="2011166" y="50666"/>
            <a:ext cx="2096685" cy="53854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2247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D54527CA-B43C-995D-0997-BEE5B26C7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August  is  in  ……………….</a:t>
            </a:r>
            <a:endParaRPr lang="ar-SA" dirty="0"/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xmlns="" id="{6586F736-1FAE-A2AC-6A08-DF641FDD6DD8}"/>
              </a:ext>
            </a:extLst>
          </p:cNvPr>
          <p:cNvSpPr/>
          <p:nvPr/>
        </p:nvSpPr>
        <p:spPr>
          <a:xfrm>
            <a:off x="1100565" y="2272311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(A)    </a:t>
            </a:r>
            <a:r>
              <a:rPr lang="en-US" sz="4400" b="1" dirty="0">
                <a:solidFill>
                  <a:schemeClr val="tx1"/>
                </a:solidFill>
              </a:rPr>
              <a:t>winter</a:t>
            </a:r>
            <a:r>
              <a:rPr lang="en-US" sz="4400" b="1" dirty="0"/>
              <a:t>   </a:t>
            </a:r>
            <a:endParaRPr lang="ar-SA" sz="4400" b="1" dirty="0"/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xmlns="" id="{C8E4CC62-CB10-8DE8-19BF-0AB5861CEEBC}"/>
              </a:ext>
            </a:extLst>
          </p:cNvPr>
          <p:cNvSpPr/>
          <p:nvPr/>
        </p:nvSpPr>
        <p:spPr>
          <a:xfrm>
            <a:off x="6733889" y="2278243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(B)   </a:t>
            </a:r>
            <a:r>
              <a:rPr lang="en-US" sz="4400" b="1" dirty="0">
                <a:solidFill>
                  <a:schemeClr val="tx1"/>
                </a:solidFill>
              </a:rPr>
              <a:t>summer</a:t>
            </a:r>
            <a:r>
              <a:rPr lang="en-US" sz="4400" b="1" dirty="0"/>
              <a:t>   </a:t>
            </a:r>
            <a:endParaRPr lang="ar-SA" sz="4400" b="1" dirty="0"/>
          </a:p>
        </p:txBody>
      </p:sp>
      <p:sp>
        <p:nvSpPr>
          <p:cNvPr id="6" name="مستطيل: زوايا مستديرة 5">
            <a:extLst>
              <a:ext uri="{FF2B5EF4-FFF2-40B4-BE49-F238E27FC236}">
                <a16:creationId xmlns:a16="http://schemas.microsoft.com/office/drawing/2014/main" xmlns="" id="{7A523ADD-DC85-2546-37AD-7486631A3F84}"/>
              </a:ext>
            </a:extLst>
          </p:cNvPr>
          <p:cNvSpPr/>
          <p:nvPr/>
        </p:nvSpPr>
        <p:spPr>
          <a:xfrm>
            <a:off x="1175396" y="4300965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(C)   </a:t>
            </a:r>
            <a:r>
              <a:rPr lang="en-US" sz="4400" b="1" dirty="0">
                <a:solidFill>
                  <a:schemeClr val="tx1"/>
                </a:solidFill>
              </a:rPr>
              <a:t>spring</a:t>
            </a:r>
            <a:r>
              <a:rPr lang="en-US" sz="4400" b="1" dirty="0"/>
              <a:t> </a:t>
            </a:r>
            <a:endParaRPr lang="ar-SA" sz="4400" b="1" dirty="0"/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xmlns="" id="{32215CE6-FA60-ECC7-A68F-80DC2FF11B5F}"/>
              </a:ext>
            </a:extLst>
          </p:cNvPr>
          <p:cNvSpPr/>
          <p:nvPr/>
        </p:nvSpPr>
        <p:spPr>
          <a:xfrm>
            <a:off x="6792295" y="4300965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(D)    </a:t>
            </a:r>
            <a:r>
              <a:rPr lang="en-US" sz="4400" b="1" dirty="0">
                <a:solidFill>
                  <a:schemeClr val="tx1"/>
                </a:solidFill>
              </a:rPr>
              <a:t>fall</a:t>
            </a:r>
            <a:r>
              <a:rPr lang="en-US" sz="4400" b="1" dirty="0"/>
              <a:t>  </a:t>
            </a:r>
            <a:endParaRPr lang="ar-SA" sz="4400" b="1" dirty="0"/>
          </a:p>
        </p:txBody>
      </p:sp>
      <p:pic>
        <p:nvPicPr>
          <p:cNvPr id="8" name="Google Shape;274;p34">
            <a:extLst>
              <a:ext uri="{FF2B5EF4-FFF2-40B4-BE49-F238E27FC236}">
                <a16:creationId xmlns:a16="http://schemas.microsoft.com/office/drawing/2014/main" xmlns="" id="{B05DB0EC-A90D-631D-C552-5E7929D4AB0E}"/>
              </a:ext>
            </a:extLst>
          </p:cNvPr>
          <p:cNvPicPr preferRelativeResize="0"/>
          <p:nvPr/>
        </p:nvPicPr>
        <p:blipFill rotWithShape="1">
          <a:blip r:embed="rId2">
            <a:alphaModFix/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 rot="5163737">
            <a:off x="7547095" y="105422"/>
            <a:ext cx="2096685" cy="53854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3611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D54527CA-B43C-995D-0997-BEE5B26C7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opposite of ………… # short</a:t>
            </a:r>
            <a:endParaRPr lang="ar-SA" dirty="0"/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xmlns="" id="{6586F736-1FAE-A2AC-6A08-DF641FDD6DD8}"/>
              </a:ext>
            </a:extLst>
          </p:cNvPr>
          <p:cNvSpPr/>
          <p:nvPr/>
        </p:nvSpPr>
        <p:spPr>
          <a:xfrm>
            <a:off x="1100565" y="2272311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(A)    </a:t>
            </a:r>
            <a:r>
              <a:rPr lang="en-US" sz="4400" b="1" dirty="0">
                <a:solidFill>
                  <a:schemeClr val="tx1"/>
                </a:solidFill>
              </a:rPr>
              <a:t>small</a:t>
            </a:r>
            <a:r>
              <a:rPr lang="en-US" sz="4400" b="1" dirty="0"/>
              <a:t>   </a:t>
            </a:r>
            <a:endParaRPr lang="ar-SA" sz="4400" b="1" dirty="0"/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xmlns="" id="{C8E4CC62-CB10-8DE8-19BF-0AB5861CEEBC}"/>
              </a:ext>
            </a:extLst>
          </p:cNvPr>
          <p:cNvSpPr/>
          <p:nvPr/>
        </p:nvSpPr>
        <p:spPr>
          <a:xfrm>
            <a:off x="6733889" y="2278243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(B)   </a:t>
            </a:r>
            <a:r>
              <a:rPr lang="en-US" sz="4400" b="1" dirty="0">
                <a:solidFill>
                  <a:schemeClr val="tx1"/>
                </a:solidFill>
              </a:rPr>
              <a:t>quiet</a:t>
            </a:r>
            <a:r>
              <a:rPr lang="en-US" sz="4400" b="1" dirty="0"/>
              <a:t>   </a:t>
            </a:r>
            <a:endParaRPr lang="ar-SA" sz="4400" b="1" dirty="0"/>
          </a:p>
        </p:txBody>
      </p:sp>
      <p:sp>
        <p:nvSpPr>
          <p:cNvPr id="6" name="مستطيل: زوايا مستديرة 5">
            <a:extLst>
              <a:ext uri="{FF2B5EF4-FFF2-40B4-BE49-F238E27FC236}">
                <a16:creationId xmlns:a16="http://schemas.microsoft.com/office/drawing/2014/main" xmlns="" id="{7A523ADD-DC85-2546-37AD-7486631A3F84}"/>
              </a:ext>
            </a:extLst>
          </p:cNvPr>
          <p:cNvSpPr/>
          <p:nvPr/>
        </p:nvSpPr>
        <p:spPr>
          <a:xfrm>
            <a:off x="1175396" y="4300965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(C)   </a:t>
            </a:r>
            <a:r>
              <a:rPr lang="en-US" sz="4400" b="1" dirty="0">
                <a:solidFill>
                  <a:schemeClr val="tx1"/>
                </a:solidFill>
              </a:rPr>
              <a:t>long</a:t>
            </a:r>
            <a:r>
              <a:rPr lang="en-US" sz="4400" b="1" dirty="0"/>
              <a:t> </a:t>
            </a:r>
            <a:endParaRPr lang="ar-SA" sz="4400" b="1" dirty="0"/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xmlns="" id="{32215CE6-FA60-ECC7-A68F-80DC2FF11B5F}"/>
              </a:ext>
            </a:extLst>
          </p:cNvPr>
          <p:cNvSpPr/>
          <p:nvPr/>
        </p:nvSpPr>
        <p:spPr>
          <a:xfrm>
            <a:off x="6792295" y="4300965"/>
            <a:ext cx="4265375" cy="1156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4400" b="1" dirty="0"/>
              <a:t>(D)    </a:t>
            </a:r>
            <a:r>
              <a:rPr lang="en-US" sz="4400" b="1" dirty="0">
                <a:solidFill>
                  <a:schemeClr val="tx1"/>
                </a:solidFill>
              </a:rPr>
              <a:t>noisy</a:t>
            </a:r>
            <a:r>
              <a:rPr lang="en-US" sz="4400" b="1" dirty="0"/>
              <a:t>  </a:t>
            </a:r>
            <a:endParaRPr lang="ar-SA" sz="4400" b="1" dirty="0"/>
          </a:p>
        </p:txBody>
      </p:sp>
      <p:pic>
        <p:nvPicPr>
          <p:cNvPr id="8" name="Google Shape;274;p34">
            <a:extLst>
              <a:ext uri="{FF2B5EF4-FFF2-40B4-BE49-F238E27FC236}">
                <a16:creationId xmlns:a16="http://schemas.microsoft.com/office/drawing/2014/main" xmlns="" id="{B05DB0EC-A90D-631D-C552-5E7929D4AB0E}"/>
              </a:ext>
            </a:extLst>
          </p:cNvPr>
          <p:cNvPicPr preferRelativeResize="0"/>
          <p:nvPr/>
        </p:nvPicPr>
        <p:blipFill rotWithShape="1">
          <a:blip r:embed="rId2">
            <a:alphaModFix/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/>
        </p:blipFill>
        <p:spPr>
          <a:xfrm rot="5163737">
            <a:off x="1896431" y="2186583"/>
            <a:ext cx="2096685" cy="53854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4328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hitchatVTI">
  <a:themeElements>
    <a:clrScheme name="AnalogousFromRegularSeedLeftStep">
      <a:dk1>
        <a:srgbClr val="000000"/>
      </a:dk1>
      <a:lt1>
        <a:srgbClr val="FFFFFF"/>
      </a:lt1>
      <a:dk2>
        <a:srgbClr val="1B2830"/>
      </a:dk2>
      <a:lt2>
        <a:srgbClr val="F0F3F1"/>
      </a:lt2>
      <a:accent1>
        <a:srgbClr val="E32D9B"/>
      </a:accent1>
      <a:accent2>
        <a:srgbClr val="CD1BD1"/>
      </a:accent2>
      <a:accent3>
        <a:srgbClr val="932DE3"/>
      </a:accent3>
      <a:accent4>
        <a:srgbClr val="4E36D6"/>
      </a:accent4>
      <a:accent5>
        <a:srgbClr val="2D5EE3"/>
      </a:accent5>
      <a:accent6>
        <a:srgbClr val="1B98D1"/>
      </a:accent6>
      <a:hlink>
        <a:srgbClr val="349C5D"/>
      </a:hlink>
      <a:folHlink>
        <a:srgbClr val="7F7F7F"/>
      </a:folHlink>
    </a:clrScheme>
    <a:fontScheme name="The Hand">
      <a:majorFont>
        <a:latin typeface="Microsoft GothicNeo"/>
        <a:ea typeface=""/>
        <a:cs typeface=""/>
      </a:majorFont>
      <a:minorFont>
        <a:latin typeface="Microsoft GothicNe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hitchatVTI" id="{08BB1610-1071-4750-BA6F-EA15E875FFCD}" vid="{D7BDF053-2181-45AE-9365-FFAA906CB43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293</Words>
  <Application>Microsoft Office PowerPoint</Application>
  <PresentationFormat>Custom</PresentationFormat>
  <Paragraphs>76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ChitchatVTI</vt:lpstr>
      <vt:lpstr>Unit 4 revision</vt:lpstr>
      <vt:lpstr>Grammar قواعد</vt:lpstr>
      <vt:lpstr>Look, it …… a plastic bag.</vt:lpstr>
      <vt:lpstr>Look, it’s …… snake.</vt:lpstr>
      <vt:lpstr>I  love …… daffodils.</vt:lpstr>
      <vt:lpstr>Vocabulary مفردات</vt:lpstr>
      <vt:lpstr>December  is  in ……………</vt:lpstr>
      <vt:lpstr>August  is  in  ……………….</vt:lpstr>
      <vt:lpstr>The opposite of ………… # short</vt:lpstr>
      <vt:lpstr>The opposite of ………… # quiet</vt:lpstr>
      <vt:lpstr>I  love  stars</vt:lpstr>
      <vt:lpstr>This is a snake.</vt:lpstr>
      <vt:lpstr>This is a snake.</vt:lpstr>
      <vt:lpstr>Dictation إملاء</vt:lpstr>
      <vt:lpstr>The opposite of weak # st…ong</vt:lpstr>
      <vt:lpstr>They  are  beauti…ul</vt:lpstr>
      <vt:lpstr>I  love   ca…pfire.</vt:lpstr>
      <vt:lpstr>Opposite of big # s…all</vt:lpstr>
      <vt:lpstr>Dalal Al-Juaid t.me/dalalforenglish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4 revision</dc:title>
  <dc:creator>Dalal Otaibi</dc:creator>
  <cp:lastModifiedBy>pc</cp:lastModifiedBy>
  <cp:revision>3</cp:revision>
  <dcterms:created xsi:type="dcterms:W3CDTF">2022-12-22T11:04:33Z</dcterms:created>
  <dcterms:modified xsi:type="dcterms:W3CDTF">2023-03-07T11:32:41Z</dcterms:modified>
</cp:coreProperties>
</file>