
<file path=[Content_Types].xml><?xml version="1.0" encoding="utf-8"?>
<Types xmlns="http://schemas.openxmlformats.org/package/2006/content-types">
  <Default Extension="gif" ContentType="image/gif"/>
  <Default Extension="jpeg" ContentType="image/jpeg"/>
  <Default Extension="mkv" ContentType="video/unknown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ink/ink1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  <Override PartName="/ppt/slides/slide250.xml" ContentType="application/vnd.openxmlformats-officedocument.presentationml.slide+xml"/>
  <Override PartName="/ppt/slides/slide5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0"/>
  </p:notesMasterIdLst>
  <p:sldIdLst>
    <p:sldId id="256" r:id="rId2"/>
    <p:sldId id="257" r:id="rId3"/>
    <p:sldId id="352" r:id="rId4"/>
    <p:sldId id="344" r:id="rId5"/>
    <p:sldId id="289" r:id="rId6"/>
    <p:sldId id="329" r:id="rId7"/>
    <p:sldId id="290" r:id="rId8"/>
    <p:sldId id="316" r:id="rId9"/>
    <p:sldId id="358" r:id="rId10"/>
    <p:sldId id="361" r:id="rId11"/>
    <p:sldId id="362" r:id="rId12"/>
    <p:sldId id="363" r:id="rId13"/>
    <p:sldId id="335" r:id="rId14"/>
    <p:sldId id="365" r:id="rId15"/>
    <p:sldId id="364" r:id="rId16"/>
    <p:sldId id="357" r:id="rId17"/>
    <p:sldId id="306" r:id="rId18"/>
    <p:sldId id="368" r:id="rId19"/>
    <p:sldId id="370" r:id="rId20"/>
    <p:sldId id="369" r:id="rId21"/>
    <p:sldId id="371" r:id="rId22"/>
    <p:sldId id="373" r:id="rId23"/>
    <p:sldId id="375" r:id="rId24"/>
    <p:sldId id="374" r:id="rId25"/>
    <p:sldId id="376" r:id="rId26"/>
    <p:sldId id="342" r:id="rId27"/>
    <p:sldId id="343" r:id="rId28"/>
    <p:sldId id="259" r:id="rId29"/>
  </p:sldIdLst>
  <p:sldSz cx="9144000" cy="5143500" type="screen16x9"/>
  <p:notesSz cx="6858000" cy="9144000"/>
  <p:custDataLst>
    <p:tags r:id="rId31"/>
  </p:custDataLst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1pPr>
    <a:lvl2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2pPr>
    <a:lvl3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3pPr>
    <a:lvl4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4pPr>
    <a:lvl5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5pPr>
    <a:lvl6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6pPr>
    <a:lvl7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7pPr>
    <a:lvl8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8pPr>
    <a:lvl9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p" initials="H" lastIdx="2" clrIdx="0">
    <p:extLst>
      <p:ext uri="{19B8F6BF-5375-455C-9EA6-DF929625EA0E}">
        <p15:presenceInfo xmlns:p15="http://schemas.microsoft.com/office/powerpoint/2012/main" userId="Hp" providerId="None"/>
      </p:ext>
    </p:extLst>
  </p:cmAuthor>
  <p:cmAuthor id="2" name="Microsoft" initials="M" lastIdx="1" clrIdx="1">
    <p:extLst>
      <p:ext uri="{19B8F6BF-5375-455C-9EA6-DF929625EA0E}">
        <p15:presenceInfo xmlns:p15="http://schemas.microsoft.com/office/powerpoint/2012/main" userId="Microsoft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0D1"/>
    <a:srgbClr val="FEFEFC"/>
    <a:srgbClr val="A47959"/>
    <a:srgbClr val="969696"/>
    <a:srgbClr val="A96B1B"/>
    <a:srgbClr val="FDFDFB"/>
    <a:srgbClr val="623318"/>
    <a:srgbClr val="FEFEFE"/>
    <a:srgbClr val="6F2B50"/>
    <a:srgbClr val="F6F6F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E2CD"/>
          </a:solidFill>
        </a:fill>
      </a:tcStyle>
    </a:wholeTbl>
    <a:band2H>
      <a:tcTxStyle/>
      <a:tcStyle>
        <a:tcBdr/>
        <a:fill>
          <a:solidFill>
            <a:srgbClr val="FFF1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5DBDE"/>
          </a:solidFill>
        </a:fill>
      </a:tcStyle>
    </a:wholeTbl>
    <a:band2H>
      <a:tcTxStyle/>
      <a:tcStyle>
        <a:tcBdr/>
        <a:fill>
          <a:solidFill>
            <a:srgbClr val="EBEEE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8FFCD"/>
          </a:solidFill>
        </a:fill>
      </a:tcStyle>
    </a:wholeTbl>
    <a:band2H>
      <a:tcTxStyle/>
      <a:tcStyle>
        <a:tcBdr/>
        <a:fill>
          <a:solidFill>
            <a:srgbClr val="FCFF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  <a:tblStyle styleId="{5940675A-B579-460E-94D1-54222C63F5DA}" styleName="بلا نمط، شبكة جدول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890" autoAdjust="0"/>
    <p:restoredTop sz="94660"/>
  </p:normalViewPr>
  <p:slideViewPr>
    <p:cSldViewPr snapToGrid="0">
      <p:cViewPr>
        <p:scale>
          <a:sx n="100" d="100"/>
          <a:sy n="100" d="100"/>
        </p:scale>
        <p:origin x="328" y="48"/>
      </p:cViewPr>
      <p:guideLst/>
    </p:cSldViewPr>
  </p:slideViewPr>
  <p:notesTextViewPr>
    <p:cViewPr>
      <p:scale>
        <a:sx n="25" d="100"/>
        <a:sy n="25" d="100"/>
      </p:scale>
      <p:origin x="0" y="0"/>
    </p:cViewPr>
  </p:notesTextViewPr>
  <p:notesViewPr>
    <p:cSldViewPr snapToGrid="0">
      <p:cViewPr varScale="1">
        <p:scale>
          <a:sx n="53" d="100"/>
          <a:sy n="53" d="100"/>
        </p:scale>
        <p:origin x="2648" y="5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heme" Target="theme/theme1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5.30612" units="1/cm"/>
          <inkml:channelProperty channel="Y" name="resolution" value="65.45454" units="1/cm"/>
          <inkml:channelProperty channel="T" name="resolution" value="1" units="1/dev"/>
        </inkml:channelProperties>
      </inkml:inkSource>
      <inkml:timestamp xml:id="ts0" timeString="2021-03-10T09:23:56.218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1310 5993 0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Shape 10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07" name="Shape 10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35462058"/>
      </p:ext>
    </p:extLst>
  </p:cSld>
  <p:clrMap bg1="lt1" tx1="dk1" bg2="lt2" tx2="dk2" accent1="accent1" accent2="accent2" accent3="accent3" accent4="accent4" accent5="accent5" accent6="accent6" hlink="hlink" folHlink="folHlink"/>
  <p:notesStyle>
    <a:lvl1pPr rtl="1" latinLnBrk="0">
      <a:defRPr sz="1400">
        <a:latin typeface="+mn-lt"/>
        <a:ea typeface="+mn-ea"/>
        <a:cs typeface="+mn-cs"/>
        <a:sym typeface="Arial"/>
      </a:defRPr>
    </a:lvl1pPr>
    <a:lvl2pPr indent="228600" rtl="1" latinLnBrk="0">
      <a:defRPr sz="1400">
        <a:latin typeface="+mn-lt"/>
        <a:ea typeface="+mn-ea"/>
        <a:cs typeface="+mn-cs"/>
        <a:sym typeface="Arial"/>
      </a:defRPr>
    </a:lvl2pPr>
    <a:lvl3pPr indent="457200" rtl="1" latinLnBrk="0">
      <a:defRPr sz="1400">
        <a:latin typeface="+mn-lt"/>
        <a:ea typeface="+mn-ea"/>
        <a:cs typeface="+mn-cs"/>
        <a:sym typeface="Arial"/>
      </a:defRPr>
    </a:lvl3pPr>
    <a:lvl4pPr indent="685800" rtl="1" latinLnBrk="0">
      <a:defRPr sz="1400">
        <a:latin typeface="+mn-lt"/>
        <a:ea typeface="+mn-ea"/>
        <a:cs typeface="+mn-cs"/>
        <a:sym typeface="Arial"/>
      </a:defRPr>
    </a:lvl4pPr>
    <a:lvl5pPr indent="914400" rtl="1" latinLnBrk="0">
      <a:defRPr sz="1400">
        <a:latin typeface="+mn-lt"/>
        <a:ea typeface="+mn-ea"/>
        <a:cs typeface="+mn-cs"/>
        <a:sym typeface="Arial"/>
      </a:defRPr>
    </a:lvl5pPr>
    <a:lvl6pPr indent="1143000" rtl="1" latinLnBrk="0">
      <a:defRPr sz="1400">
        <a:latin typeface="+mn-lt"/>
        <a:ea typeface="+mn-ea"/>
        <a:cs typeface="+mn-cs"/>
        <a:sym typeface="Arial"/>
      </a:defRPr>
    </a:lvl6pPr>
    <a:lvl7pPr indent="1371600" rtl="1" latinLnBrk="0">
      <a:defRPr sz="1400">
        <a:latin typeface="+mn-lt"/>
        <a:ea typeface="+mn-ea"/>
        <a:cs typeface="+mn-cs"/>
        <a:sym typeface="Arial"/>
      </a:defRPr>
    </a:lvl7pPr>
    <a:lvl8pPr indent="1600200" rtl="1" latinLnBrk="0">
      <a:defRPr sz="1400">
        <a:latin typeface="+mn-lt"/>
        <a:ea typeface="+mn-ea"/>
        <a:cs typeface="+mn-cs"/>
        <a:sym typeface="Arial"/>
      </a:defRPr>
    </a:lvl8pPr>
    <a:lvl9pPr indent="1828800" rtl="1" latinLnBrk="0">
      <a:defRPr sz="1400">
        <a:latin typeface="+mn-lt"/>
        <a:ea typeface="+mn-ea"/>
        <a:cs typeface="+mn-cs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18622409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22629972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7841651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1641566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نص العنوان"/>
          <p:cNvSpPr txBox="1">
            <a:spLocks noGrp="1"/>
          </p:cNvSpPr>
          <p:nvPr>
            <p:ph type="title"/>
          </p:nvPr>
        </p:nvSpPr>
        <p:spPr>
          <a:xfrm>
            <a:off x="311708" y="744573"/>
            <a:ext cx="8520601" cy="2052603"/>
          </a:xfrm>
          <a:prstGeom prst="rect">
            <a:avLst/>
          </a:prstGeom>
        </p:spPr>
        <p:txBody>
          <a:bodyPr anchor="b"/>
          <a:lstStyle>
            <a:lvl1pPr algn="ctr">
              <a:defRPr sz="5200"/>
            </a:lvl1pPr>
          </a:lstStyle>
          <a:p>
            <a:r>
              <a:t>نص العنوان</a:t>
            </a:r>
          </a:p>
        </p:txBody>
      </p:sp>
      <p:sp>
        <p:nvSpPr>
          <p:cNvPr id="12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311698" y="2834125"/>
            <a:ext cx="8520603" cy="792602"/>
          </a:xfrm>
          <a:prstGeom prst="rect">
            <a:avLst/>
          </a:prstGeom>
        </p:spPr>
        <p:txBody>
          <a:bodyPr/>
          <a:lstStyle>
            <a:lvl1pPr marL="228600" indent="-114300" algn="ctr">
              <a:lnSpc>
                <a:spcPct val="100000"/>
              </a:lnSpc>
              <a:buClrTx/>
              <a:buSzTx/>
              <a:buFontTx/>
              <a:buNone/>
              <a:defRPr sz="2800"/>
            </a:lvl1pPr>
            <a:lvl2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2pPr>
            <a:lvl3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3pPr>
            <a:lvl4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4pPr>
            <a:lvl5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3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6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نص العنوان"/>
          <p:cNvSpPr txBox="1">
            <a:spLocks noGrp="1"/>
          </p:cNvSpPr>
          <p:nvPr>
            <p:ph type="title"/>
          </p:nvPr>
        </p:nvSpPr>
        <p:spPr>
          <a:xfrm>
            <a:off x="311708" y="744573"/>
            <a:ext cx="8520601" cy="2052603"/>
          </a:xfrm>
          <a:prstGeom prst="rect">
            <a:avLst/>
          </a:prstGeom>
        </p:spPr>
        <p:txBody>
          <a:bodyPr anchor="b"/>
          <a:lstStyle>
            <a:lvl1pPr algn="ctr">
              <a:defRPr sz="5200"/>
            </a:lvl1pPr>
          </a:lstStyle>
          <a:p>
            <a:r>
              <a:t>نص العنوان</a:t>
            </a:r>
          </a:p>
        </p:txBody>
      </p:sp>
      <p:sp>
        <p:nvSpPr>
          <p:cNvPr id="12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311698" y="2834125"/>
            <a:ext cx="8520603" cy="792602"/>
          </a:xfrm>
          <a:prstGeom prst="rect">
            <a:avLst/>
          </a:prstGeom>
        </p:spPr>
        <p:txBody>
          <a:bodyPr/>
          <a:lstStyle>
            <a:lvl1pPr marL="228600" indent="-114300" algn="ctr">
              <a:lnSpc>
                <a:spcPct val="100000"/>
              </a:lnSpc>
              <a:buClrTx/>
              <a:buSzTx/>
              <a:buFontTx/>
              <a:buNone/>
              <a:defRPr sz="2800"/>
            </a:lvl1pPr>
            <a:lvl2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2pPr>
            <a:lvl3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3pPr>
            <a:lvl4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4pPr>
            <a:lvl5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3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28088063"/>
      </p:ext>
    </p:extLst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5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نص العنوان"/>
          <p:cNvSpPr txBox="1">
            <a:spLocks noGrp="1"/>
          </p:cNvSpPr>
          <p:nvPr>
            <p:ph type="title"/>
          </p:nvPr>
        </p:nvSpPr>
        <p:spPr>
          <a:xfrm>
            <a:off x="311708" y="744573"/>
            <a:ext cx="8520601" cy="2052603"/>
          </a:xfrm>
          <a:prstGeom prst="rect">
            <a:avLst/>
          </a:prstGeom>
        </p:spPr>
        <p:txBody>
          <a:bodyPr anchor="b"/>
          <a:lstStyle>
            <a:lvl1pPr algn="ctr">
              <a:defRPr sz="5200"/>
            </a:lvl1pPr>
          </a:lstStyle>
          <a:p>
            <a:r>
              <a:t>نص العنوان</a:t>
            </a:r>
          </a:p>
        </p:txBody>
      </p:sp>
      <p:sp>
        <p:nvSpPr>
          <p:cNvPr id="12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311698" y="2834125"/>
            <a:ext cx="8520603" cy="792602"/>
          </a:xfrm>
          <a:prstGeom prst="rect">
            <a:avLst/>
          </a:prstGeom>
        </p:spPr>
        <p:txBody>
          <a:bodyPr/>
          <a:lstStyle>
            <a:lvl1pPr marL="228600" indent="-114300" algn="ctr">
              <a:lnSpc>
                <a:spcPct val="100000"/>
              </a:lnSpc>
              <a:buClrTx/>
              <a:buSzTx/>
              <a:buFontTx/>
              <a:buNone/>
              <a:defRPr sz="2800"/>
            </a:lvl1pPr>
            <a:lvl2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2pPr>
            <a:lvl3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3pPr>
            <a:lvl4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4pPr>
            <a:lvl5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3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83146335"/>
      </p:ext>
    </p:extLst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4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نص العنوان"/>
          <p:cNvSpPr txBox="1">
            <a:spLocks noGrp="1"/>
          </p:cNvSpPr>
          <p:nvPr>
            <p:ph type="title"/>
          </p:nvPr>
        </p:nvSpPr>
        <p:spPr>
          <a:xfrm>
            <a:off x="311708" y="744573"/>
            <a:ext cx="8520601" cy="2052603"/>
          </a:xfrm>
          <a:prstGeom prst="rect">
            <a:avLst/>
          </a:prstGeom>
        </p:spPr>
        <p:txBody>
          <a:bodyPr anchor="b"/>
          <a:lstStyle>
            <a:lvl1pPr algn="ctr">
              <a:defRPr sz="5200"/>
            </a:lvl1pPr>
          </a:lstStyle>
          <a:p>
            <a:r>
              <a:t>نص العنوان</a:t>
            </a:r>
          </a:p>
        </p:txBody>
      </p:sp>
      <p:sp>
        <p:nvSpPr>
          <p:cNvPr id="12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311698" y="2834125"/>
            <a:ext cx="8520603" cy="792602"/>
          </a:xfrm>
          <a:prstGeom prst="rect">
            <a:avLst/>
          </a:prstGeom>
        </p:spPr>
        <p:txBody>
          <a:bodyPr/>
          <a:lstStyle>
            <a:lvl1pPr marL="228600" indent="-114300" algn="ctr">
              <a:lnSpc>
                <a:spcPct val="100000"/>
              </a:lnSpc>
              <a:buClrTx/>
              <a:buSzTx/>
              <a:buFontTx/>
              <a:buNone/>
              <a:defRPr sz="2800"/>
            </a:lvl1pPr>
            <a:lvl2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2pPr>
            <a:lvl3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3pPr>
            <a:lvl4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4pPr>
            <a:lvl5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3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93594862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3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نص العنوان"/>
          <p:cNvSpPr txBox="1">
            <a:spLocks noGrp="1"/>
          </p:cNvSpPr>
          <p:nvPr>
            <p:ph type="title"/>
          </p:nvPr>
        </p:nvSpPr>
        <p:spPr>
          <a:xfrm>
            <a:off x="311708" y="744573"/>
            <a:ext cx="8520601" cy="2052603"/>
          </a:xfrm>
          <a:prstGeom prst="rect">
            <a:avLst/>
          </a:prstGeom>
        </p:spPr>
        <p:txBody>
          <a:bodyPr anchor="b"/>
          <a:lstStyle>
            <a:lvl1pPr algn="ctr">
              <a:defRPr sz="5200"/>
            </a:lvl1pPr>
          </a:lstStyle>
          <a:p>
            <a:r>
              <a:t>نص العنوان</a:t>
            </a:r>
          </a:p>
        </p:txBody>
      </p:sp>
      <p:sp>
        <p:nvSpPr>
          <p:cNvPr id="12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311698" y="2834125"/>
            <a:ext cx="8520603" cy="792602"/>
          </a:xfrm>
          <a:prstGeom prst="rect">
            <a:avLst/>
          </a:prstGeom>
        </p:spPr>
        <p:txBody>
          <a:bodyPr/>
          <a:lstStyle>
            <a:lvl1pPr marL="228600" indent="-114300" algn="ctr">
              <a:lnSpc>
                <a:spcPct val="100000"/>
              </a:lnSpc>
              <a:buClrTx/>
              <a:buSzTx/>
              <a:buFontTx/>
              <a:buNone/>
              <a:defRPr sz="2800"/>
            </a:lvl1pPr>
            <a:lvl2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2pPr>
            <a:lvl3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3pPr>
            <a:lvl4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4pPr>
            <a:lvl5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3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60865489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2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نص العنوان"/>
          <p:cNvSpPr txBox="1">
            <a:spLocks noGrp="1"/>
          </p:cNvSpPr>
          <p:nvPr>
            <p:ph type="title"/>
          </p:nvPr>
        </p:nvSpPr>
        <p:spPr>
          <a:xfrm>
            <a:off x="311708" y="744573"/>
            <a:ext cx="8520601" cy="2052603"/>
          </a:xfrm>
          <a:prstGeom prst="rect">
            <a:avLst/>
          </a:prstGeom>
        </p:spPr>
        <p:txBody>
          <a:bodyPr anchor="b"/>
          <a:lstStyle>
            <a:lvl1pPr algn="ctr">
              <a:defRPr sz="5200"/>
            </a:lvl1pPr>
          </a:lstStyle>
          <a:p>
            <a:r>
              <a:t>نص العنوان</a:t>
            </a:r>
          </a:p>
        </p:txBody>
      </p:sp>
      <p:sp>
        <p:nvSpPr>
          <p:cNvPr id="12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311698" y="2834125"/>
            <a:ext cx="8520603" cy="792602"/>
          </a:xfrm>
          <a:prstGeom prst="rect">
            <a:avLst/>
          </a:prstGeom>
        </p:spPr>
        <p:txBody>
          <a:bodyPr/>
          <a:lstStyle>
            <a:lvl1pPr marL="228600" indent="-114300" algn="ctr">
              <a:lnSpc>
                <a:spcPct val="100000"/>
              </a:lnSpc>
              <a:buClrTx/>
              <a:buSzTx/>
              <a:buFontTx/>
              <a:buNone/>
              <a:defRPr sz="2800"/>
            </a:lvl1pPr>
            <a:lvl2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2pPr>
            <a:lvl3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3pPr>
            <a:lvl4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4pPr>
            <a:lvl5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3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36109429"/>
      </p:ext>
    </p:extLst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1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نص العنوان"/>
          <p:cNvSpPr txBox="1">
            <a:spLocks noGrp="1"/>
          </p:cNvSpPr>
          <p:nvPr>
            <p:ph type="title"/>
          </p:nvPr>
        </p:nvSpPr>
        <p:spPr>
          <a:xfrm>
            <a:off x="311708" y="744573"/>
            <a:ext cx="8520601" cy="2052603"/>
          </a:xfrm>
          <a:prstGeom prst="rect">
            <a:avLst/>
          </a:prstGeom>
        </p:spPr>
        <p:txBody>
          <a:bodyPr anchor="b"/>
          <a:lstStyle>
            <a:lvl1pPr algn="ctr">
              <a:defRPr sz="5200"/>
            </a:lvl1pPr>
          </a:lstStyle>
          <a:p>
            <a:r>
              <a:t>نص العنوان</a:t>
            </a:r>
          </a:p>
        </p:txBody>
      </p:sp>
      <p:sp>
        <p:nvSpPr>
          <p:cNvPr id="12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311698" y="2834125"/>
            <a:ext cx="8520603" cy="792602"/>
          </a:xfrm>
          <a:prstGeom prst="rect">
            <a:avLst/>
          </a:prstGeom>
        </p:spPr>
        <p:txBody>
          <a:bodyPr/>
          <a:lstStyle>
            <a:lvl1pPr marL="228600" indent="-114300" algn="ctr">
              <a:lnSpc>
                <a:spcPct val="100000"/>
              </a:lnSpc>
              <a:buClrTx/>
              <a:buSzTx/>
              <a:buFontTx/>
              <a:buNone/>
              <a:defRPr sz="2800"/>
            </a:lvl1pPr>
            <a:lvl2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2pPr>
            <a:lvl3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3pPr>
            <a:lvl4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4pPr>
            <a:lvl5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3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33094245"/>
      </p:ext>
    </p:extLst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0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نص العنوان"/>
          <p:cNvSpPr txBox="1">
            <a:spLocks noGrp="1"/>
          </p:cNvSpPr>
          <p:nvPr>
            <p:ph type="title"/>
          </p:nvPr>
        </p:nvSpPr>
        <p:spPr>
          <a:xfrm>
            <a:off x="311708" y="744573"/>
            <a:ext cx="8520601" cy="2052603"/>
          </a:xfrm>
          <a:prstGeom prst="rect">
            <a:avLst/>
          </a:prstGeom>
        </p:spPr>
        <p:txBody>
          <a:bodyPr anchor="b"/>
          <a:lstStyle>
            <a:lvl1pPr algn="ctr">
              <a:defRPr sz="5200"/>
            </a:lvl1pPr>
          </a:lstStyle>
          <a:p>
            <a:r>
              <a:t>نص العنوان</a:t>
            </a:r>
          </a:p>
        </p:txBody>
      </p:sp>
      <p:sp>
        <p:nvSpPr>
          <p:cNvPr id="12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311698" y="2834125"/>
            <a:ext cx="8520603" cy="792602"/>
          </a:xfrm>
          <a:prstGeom prst="rect">
            <a:avLst/>
          </a:prstGeom>
        </p:spPr>
        <p:txBody>
          <a:bodyPr/>
          <a:lstStyle>
            <a:lvl1pPr marL="228600" indent="-114300" algn="ctr">
              <a:lnSpc>
                <a:spcPct val="100000"/>
              </a:lnSpc>
              <a:buClrTx/>
              <a:buSzTx/>
              <a:buFontTx/>
              <a:buNone/>
              <a:defRPr sz="2800"/>
            </a:lvl1pPr>
            <a:lvl2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2pPr>
            <a:lvl3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3pPr>
            <a:lvl4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4pPr>
            <a:lvl5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3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02683232"/>
      </p:ext>
    </p:extLst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9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نص العنوان"/>
          <p:cNvSpPr txBox="1">
            <a:spLocks noGrp="1"/>
          </p:cNvSpPr>
          <p:nvPr>
            <p:ph type="title"/>
          </p:nvPr>
        </p:nvSpPr>
        <p:spPr>
          <a:xfrm>
            <a:off x="311708" y="744573"/>
            <a:ext cx="8520601" cy="2052603"/>
          </a:xfrm>
          <a:prstGeom prst="rect">
            <a:avLst/>
          </a:prstGeom>
        </p:spPr>
        <p:txBody>
          <a:bodyPr anchor="b"/>
          <a:lstStyle>
            <a:lvl1pPr algn="ctr">
              <a:defRPr sz="5200"/>
            </a:lvl1pPr>
          </a:lstStyle>
          <a:p>
            <a:r>
              <a:t>نص العنوان</a:t>
            </a:r>
          </a:p>
        </p:txBody>
      </p:sp>
      <p:sp>
        <p:nvSpPr>
          <p:cNvPr id="12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311698" y="2834125"/>
            <a:ext cx="8520603" cy="792602"/>
          </a:xfrm>
          <a:prstGeom prst="rect">
            <a:avLst/>
          </a:prstGeom>
        </p:spPr>
        <p:txBody>
          <a:bodyPr/>
          <a:lstStyle>
            <a:lvl1pPr marL="228600" indent="-114300" algn="ctr">
              <a:lnSpc>
                <a:spcPct val="100000"/>
              </a:lnSpc>
              <a:buClrTx/>
              <a:buSzTx/>
              <a:buFontTx/>
              <a:buNone/>
              <a:defRPr sz="2800"/>
            </a:lvl1pPr>
            <a:lvl2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2pPr>
            <a:lvl3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3pPr>
            <a:lvl4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4pPr>
            <a:lvl5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3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55151145"/>
      </p:ext>
    </p:extLst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8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نص العنوان"/>
          <p:cNvSpPr txBox="1">
            <a:spLocks noGrp="1"/>
          </p:cNvSpPr>
          <p:nvPr>
            <p:ph type="title"/>
          </p:nvPr>
        </p:nvSpPr>
        <p:spPr>
          <a:xfrm>
            <a:off x="311708" y="744573"/>
            <a:ext cx="8520601" cy="2052603"/>
          </a:xfrm>
          <a:prstGeom prst="rect">
            <a:avLst/>
          </a:prstGeom>
        </p:spPr>
        <p:txBody>
          <a:bodyPr anchor="b"/>
          <a:lstStyle>
            <a:lvl1pPr algn="ctr">
              <a:defRPr sz="5200"/>
            </a:lvl1pPr>
          </a:lstStyle>
          <a:p>
            <a:r>
              <a:t>نص العنوان</a:t>
            </a:r>
          </a:p>
        </p:txBody>
      </p:sp>
      <p:sp>
        <p:nvSpPr>
          <p:cNvPr id="12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311698" y="2834125"/>
            <a:ext cx="8520603" cy="792602"/>
          </a:xfrm>
          <a:prstGeom prst="rect">
            <a:avLst/>
          </a:prstGeom>
        </p:spPr>
        <p:txBody>
          <a:bodyPr/>
          <a:lstStyle>
            <a:lvl1pPr marL="228600" indent="-114300" algn="ctr">
              <a:lnSpc>
                <a:spcPct val="100000"/>
              </a:lnSpc>
              <a:buClrTx/>
              <a:buSzTx/>
              <a:buFontTx/>
              <a:buNone/>
              <a:defRPr sz="2800"/>
            </a:lvl1pPr>
            <a:lvl2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2pPr>
            <a:lvl3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3pPr>
            <a:lvl4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4pPr>
            <a:lvl5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3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71074633"/>
      </p:ext>
    </p:extLst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7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نص العنوان"/>
          <p:cNvSpPr txBox="1">
            <a:spLocks noGrp="1"/>
          </p:cNvSpPr>
          <p:nvPr>
            <p:ph type="title"/>
          </p:nvPr>
        </p:nvSpPr>
        <p:spPr>
          <a:xfrm>
            <a:off x="311708" y="744573"/>
            <a:ext cx="8520601" cy="2052603"/>
          </a:xfrm>
          <a:prstGeom prst="rect">
            <a:avLst/>
          </a:prstGeom>
        </p:spPr>
        <p:txBody>
          <a:bodyPr anchor="b"/>
          <a:lstStyle>
            <a:lvl1pPr algn="ctr">
              <a:defRPr sz="5200"/>
            </a:lvl1pPr>
          </a:lstStyle>
          <a:p>
            <a:r>
              <a:t>نص العنوان</a:t>
            </a:r>
          </a:p>
        </p:txBody>
      </p:sp>
      <p:sp>
        <p:nvSpPr>
          <p:cNvPr id="12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311698" y="2834125"/>
            <a:ext cx="8520603" cy="792602"/>
          </a:xfrm>
          <a:prstGeom prst="rect">
            <a:avLst/>
          </a:prstGeom>
        </p:spPr>
        <p:txBody>
          <a:bodyPr/>
          <a:lstStyle>
            <a:lvl1pPr marL="228600" indent="-114300" algn="ctr">
              <a:lnSpc>
                <a:spcPct val="100000"/>
              </a:lnSpc>
              <a:buClrTx/>
              <a:buSzTx/>
              <a:buFontTx/>
              <a:buNone/>
              <a:defRPr sz="2800"/>
            </a:lvl1pPr>
            <a:lvl2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2pPr>
            <a:lvl3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3pPr>
            <a:lvl4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4pPr>
            <a:lvl5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3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11945469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4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نص العنوان"/>
          <p:cNvSpPr txBox="1">
            <a:spLocks noGrp="1"/>
          </p:cNvSpPr>
          <p:nvPr>
            <p:ph type="title"/>
          </p:nvPr>
        </p:nvSpPr>
        <p:spPr>
          <a:xfrm>
            <a:off x="311708" y="744573"/>
            <a:ext cx="8520601" cy="2052603"/>
          </a:xfrm>
          <a:prstGeom prst="rect">
            <a:avLst/>
          </a:prstGeom>
        </p:spPr>
        <p:txBody>
          <a:bodyPr anchor="b"/>
          <a:lstStyle>
            <a:lvl1pPr algn="ctr">
              <a:defRPr sz="5200"/>
            </a:lvl1pPr>
          </a:lstStyle>
          <a:p>
            <a:r>
              <a:t>نص العنوان</a:t>
            </a:r>
          </a:p>
        </p:txBody>
      </p:sp>
      <p:sp>
        <p:nvSpPr>
          <p:cNvPr id="12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311698" y="2834125"/>
            <a:ext cx="8520603" cy="792602"/>
          </a:xfrm>
          <a:prstGeom prst="rect">
            <a:avLst/>
          </a:prstGeom>
        </p:spPr>
        <p:txBody>
          <a:bodyPr/>
          <a:lstStyle>
            <a:lvl1pPr marL="228600" indent="-114300" algn="ctr">
              <a:lnSpc>
                <a:spcPct val="100000"/>
              </a:lnSpc>
              <a:buClrTx/>
              <a:buSzTx/>
              <a:buFontTx/>
              <a:buNone/>
              <a:defRPr sz="2800"/>
            </a:lvl1pPr>
            <a:lvl2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2pPr>
            <a:lvl3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3pPr>
            <a:lvl4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4pPr>
            <a:lvl5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3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50190469"/>
      </p:ext>
    </p:extLst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6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نص العنوان"/>
          <p:cNvSpPr txBox="1">
            <a:spLocks noGrp="1"/>
          </p:cNvSpPr>
          <p:nvPr>
            <p:ph type="title"/>
          </p:nvPr>
        </p:nvSpPr>
        <p:spPr>
          <a:xfrm>
            <a:off x="311708" y="744573"/>
            <a:ext cx="8520601" cy="2052603"/>
          </a:xfrm>
          <a:prstGeom prst="rect">
            <a:avLst/>
          </a:prstGeom>
        </p:spPr>
        <p:txBody>
          <a:bodyPr anchor="b"/>
          <a:lstStyle>
            <a:lvl1pPr algn="ctr">
              <a:defRPr sz="5200"/>
            </a:lvl1pPr>
          </a:lstStyle>
          <a:p>
            <a:r>
              <a:t>نص العنوان</a:t>
            </a:r>
          </a:p>
        </p:txBody>
      </p:sp>
      <p:sp>
        <p:nvSpPr>
          <p:cNvPr id="12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311698" y="2834125"/>
            <a:ext cx="8520603" cy="792602"/>
          </a:xfrm>
          <a:prstGeom prst="rect">
            <a:avLst/>
          </a:prstGeom>
        </p:spPr>
        <p:txBody>
          <a:bodyPr/>
          <a:lstStyle>
            <a:lvl1pPr marL="228600" indent="-114300" algn="ctr">
              <a:lnSpc>
                <a:spcPct val="100000"/>
              </a:lnSpc>
              <a:buClrTx/>
              <a:buSzTx/>
              <a:buFontTx/>
              <a:buNone/>
              <a:defRPr sz="2800"/>
            </a:lvl1pPr>
            <a:lvl2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2pPr>
            <a:lvl3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3pPr>
            <a:lvl4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4pPr>
            <a:lvl5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3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35074274"/>
      </p:ext>
    </p:extLst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5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نص العنوان"/>
          <p:cNvSpPr txBox="1">
            <a:spLocks noGrp="1"/>
          </p:cNvSpPr>
          <p:nvPr>
            <p:ph type="title"/>
          </p:nvPr>
        </p:nvSpPr>
        <p:spPr>
          <a:xfrm>
            <a:off x="311708" y="744573"/>
            <a:ext cx="8520601" cy="2052603"/>
          </a:xfrm>
          <a:prstGeom prst="rect">
            <a:avLst/>
          </a:prstGeom>
        </p:spPr>
        <p:txBody>
          <a:bodyPr anchor="b"/>
          <a:lstStyle>
            <a:lvl1pPr algn="ctr">
              <a:defRPr sz="5200"/>
            </a:lvl1pPr>
          </a:lstStyle>
          <a:p>
            <a:r>
              <a:t>نص العنوان</a:t>
            </a:r>
          </a:p>
        </p:txBody>
      </p:sp>
      <p:sp>
        <p:nvSpPr>
          <p:cNvPr id="12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311698" y="2834125"/>
            <a:ext cx="8520603" cy="792602"/>
          </a:xfrm>
          <a:prstGeom prst="rect">
            <a:avLst/>
          </a:prstGeom>
        </p:spPr>
        <p:txBody>
          <a:bodyPr/>
          <a:lstStyle>
            <a:lvl1pPr marL="228600" indent="-114300" algn="ctr">
              <a:lnSpc>
                <a:spcPct val="100000"/>
              </a:lnSpc>
              <a:buClrTx/>
              <a:buSzTx/>
              <a:buFontTx/>
              <a:buNone/>
              <a:defRPr sz="2800"/>
            </a:lvl1pPr>
            <a:lvl2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2pPr>
            <a:lvl3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3pPr>
            <a:lvl4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4pPr>
            <a:lvl5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3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22223806"/>
      </p:ext>
    </p:extLst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4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نص العنوان"/>
          <p:cNvSpPr txBox="1">
            <a:spLocks noGrp="1"/>
          </p:cNvSpPr>
          <p:nvPr>
            <p:ph type="title"/>
          </p:nvPr>
        </p:nvSpPr>
        <p:spPr>
          <a:xfrm>
            <a:off x="311708" y="744573"/>
            <a:ext cx="8520601" cy="2052603"/>
          </a:xfrm>
          <a:prstGeom prst="rect">
            <a:avLst/>
          </a:prstGeom>
        </p:spPr>
        <p:txBody>
          <a:bodyPr anchor="b"/>
          <a:lstStyle>
            <a:lvl1pPr algn="ctr">
              <a:defRPr sz="5200"/>
            </a:lvl1pPr>
          </a:lstStyle>
          <a:p>
            <a:r>
              <a:t>نص العنوان</a:t>
            </a:r>
          </a:p>
        </p:txBody>
      </p:sp>
      <p:sp>
        <p:nvSpPr>
          <p:cNvPr id="12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311698" y="2834125"/>
            <a:ext cx="8520603" cy="792602"/>
          </a:xfrm>
          <a:prstGeom prst="rect">
            <a:avLst/>
          </a:prstGeom>
        </p:spPr>
        <p:txBody>
          <a:bodyPr/>
          <a:lstStyle>
            <a:lvl1pPr marL="228600" indent="-114300" algn="ctr">
              <a:lnSpc>
                <a:spcPct val="100000"/>
              </a:lnSpc>
              <a:buClrTx/>
              <a:buSzTx/>
              <a:buFontTx/>
              <a:buNone/>
              <a:defRPr sz="2800"/>
            </a:lvl1pPr>
            <a:lvl2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2pPr>
            <a:lvl3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3pPr>
            <a:lvl4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4pPr>
            <a:lvl5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3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35101418"/>
      </p:ext>
    </p:extLst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3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نص العنوان"/>
          <p:cNvSpPr txBox="1">
            <a:spLocks noGrp="1"/>
          </p:cNvSpPr>
          <p:nvPr>
            <p:ph type="title"/>
          </p:nvPr>
        </p:nvSpPr>
        <p:spPr>
          <a:xfrm>
            <a:off x="311708" y="744573"/>
            <a:ext cx="8520601" cy="2052603"/>
          </a:xfrm>
          <a:prstGeom prst="rect">
            <a:avLst/>
          </a:prstGeom>
        </p:spPr>
        <p:txBody>
          <a:bodyPr anchor="b"/>
          <a:lstStyle>
            <a:lvl1pPr algn="ctr">
              <a:defRPr sz="5200"/>
            </a:lvl1pPr>
          </a:lstStyle>
          <a:p>
            <a:r>
              <a:t>نص العنوان</a:t>
            </a:r>
          </a:p>
        </p:txBody>
      </p:sp>
      <p:sp>
        <p:nvSpPr>
          <p:cNvPr id="12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311698" y="2834125"/>
            <a:ext cx="8520603" cy="792602"/>
          </a:xfrm>
          <a:prstGeom prst="rect">
            <a:avLst/>
          </a:prstGeom>
        </p:spPr>
        <p:txBody>
          <a:bodyPr/>
          <a:lstStyle>
            <a:lvl1pPr marL="228600" indent="-114300" algn="ctr">
              <a:lnSpc>
                <a:spcPct val="100000"/>
              </a:lnSpc>
              <a:buClrTx/>
              <a:buSzTx/>
              <a:buFontTx/>
              <a:buNone/>
              <a:defRPr sz="2800"/>
            </a:lvl1pPr>
            <a:lvl2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2pPr>
            <a:lvl3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3pPr>
            <a:lvl4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4pPr>
            <a:lvl5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3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50274272"/>
      </p:ext>
    </p:extLst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نص العنوان"/>
          <p:cNvSpPr txBox="1">
            <a:spLocks noGrp="1"/>
          </p:cNvSpPr>
          <p:nvPr>
            <p:ph type="title"/>
          </p:nvPr>
        </p:nvSpPr>
        <p:spPr>
          <a:xfrm>
            <a:off x="311708" y="744573"/>
            <a:ext cx="8520601" cy="2052603"/>
          </a:xfrm>
          <a:prstGeom prst="rect">
            <a:avLst/>
          </a:prstGeom>
        </p:spPr>
        <p:txBody>
          <a:bodyPr anchor="b"/>
          <a:lstStyle>
            <a:lvl1pPr algn="ctr">
              <a:defRPr sz="5200"/>
            </a:lvl1pPr>
          </a:lstStyle>
          <a:p>
            <a:r>
              <a:t>نص العنوان</a:t>
            </a:r>
          </a:p>
        </p:txBody>
      </p:sp>
      <p:sp>
        <p:nvSpPr>
          <p:cNvPr id="12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311698" y="2834125"/>
            <a:ext cx="8520603" cy="792602"/>
          </a:xfrm>
          <a:prstGeom prst="rect">
            <a:avLst/>
          </a:prstGeom>
        </p:spPr>
        <p:txBody>
          <a:bodyPr/>
          <a:lstStyle>
            <a:lvl1pPr marL="228600" indent="-114300" algn="ctr">
              <a:lnSpc>
                <a:spcPct val="100000"/>
              </a:lnSpc>
              <a:buClrTx/>
              <a:buSzTx/>
              <a:buFontTx/>
              <a:buNone/>
              <a:defRPr sz="2800"/>
            </a:lvl1pPr>
            <a:lvl2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2pPr>
            <a:lvl3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3pPr>
            <a:lvl4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4pPr>
            <a:lvl5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3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85536369"/>
      </p:ext>
    </p:extLst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نص العنوان"/>
          <p:cNvSpPr txBox="1">
            <a:spLocks noGrp="1"/>
          </p:cNvSpPr>
          <p:nvPr>
            <p:ph type="title"/>
          </p:nvPr>
        </p:nvSpPr>
        <p:spPr>
          <a:xfrm>
            <a:off x="311708" y="744573"/>
            <a:ext cx="8520601" cy="2052603"/>
          </a:xfrm>
          <a:prstGeom prst="rect">
            <a:avLst/>
          </a:prstGeom>
        </p:spPr>
        <p:txBody>
          <a:bodyPr anchor="b"/>
          <a:lstStyle>
            <a:lvl1pPr algn="ctr">
              <a:defRPr sz="5200"/>
            </a:lvl1pPr>
          </a:lstStyle>
          <a:p>
            <a:r>
              <a:t>نص العنوان</a:t>
            </a:r>
          </a:p>
        </p:txBody>
      </p:sp>
      <p:sp>
        <p:nvSpPr>
          <p:cNvPr id="12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311698" y="2834125"/>
            <a:ext cx="8520603" cy="792602"/>
          </a:xfrm>
          <a:prstGeom prst="rect">
            <a:avLst/>
          </a:prstGeom>
        </p:spPr>
        <p:txBody>
          <a:bodyPr/>
          <a:lstStyle>
            <a:lvl1pPr marL="228600" indent="-114300" algn="ctr">
              <a:lnSpc>
                <a:spcPct val="100000"/>
              </a:lnSpc>
              <a:buClrTx/>
              <a:buSzTx/>
              <a:buFontTx/>
              <a:buNone/>
              <a:defRPr sz="2800"/>
            </a:lvl1pPr>
            <a:lvl2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2pPr>
            <a:lvl3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3pPr>
            <a:lvl4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4pPr>
            <a:lvl5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3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90736088"/>
      </p:ext>
    </p:extLst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_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نص العنوان"/>
          <p:cNvSpPr txBox="1">
            <a:spLocks noGrp="1"/>
          </p:cNvSpPr>
          <p:nvPr>
            <p:ph type="title"/>
          </p:nvPr>
        </p:nvSpPr>
        <p:spPr>
          <a:xfrm>
            <a:off x="311698" y="2150848"/>
            <a:ext cx="8520603" cy="841802"/>
          </a:xfrm>
          <a:prstGeom prst="rect">
            <a:avLst/>
          </a:prstGeom>
        </p:spPr>
        <p:txBody>
          <a:bodyPr anchor="ctr"/>
          <a:lstStyle>
            <a:lvl1pPr algn="ctr">
              <a:defRPr sz="3600"/>
            </a:lvl1pPr>
          </a:lstStyle>
          <a:p>
            <a:r>
              <a:t>نص العنوان</a:t>
            </a:r>
          </a:p>
        </p:txBody>
      </p:sp>
      <p:sp>
        <p:nvSpPr>
          <p:cNvPr id="21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_AND_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نص العنوان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نص العنوان</a:t>
            </a:r>
          </a:p>
        </p:txBody>
      </p:sp>
      <p:sp>
        <p:nvSpPr>
          <p:cNvPr id="29" name="مستوى النص الأول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30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_AND_TWO_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نص العنوان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نص العنوان</a:t>
            </a:r>
          </a:p>
        </p:txBody>
      </p:sp>
      <p:sp>
        <p:nvSpPr>
          <p:cNvPr id="38" name="مستوى النص الأول…"/>
          <p:cNvSpPr txBox="1">
            <a:spLocks noGrp="1"/>
          </p:cNvSpPr>
          <p:nvPr>
            <p:ph type="body" sz="half" idx="1"/>
          </p:nvPr>
        </p:nvSpPr>
        <p:spPr>
          <a:xfrm>
            <a:off x="311698" y="1152475"/>
            <a:ext cx="3999903" cy="3416400"/>
          </a:xfrm>
          <a:prstGeom prst="rect">
            <a:avLst/>
          </a:prstGeom>
        </p:spPr>
        <p:txBody>
          <a:bodyPr/>
          <a:lstStyle>
            <a:lvl1pPr indent="-317500">
              <a:buSzPts val="1400"/>
              <a:defRPr sz="1400"/>
            </a:lvl1pPr>
            <a:lvl2pPr marL="965200" indent="-355600">
              <a:buSzPts val="1400"/>
              <a:defRPr sz="1400"/>
            </a:lvl2pPr>
            <a:lvl3pPr marL="1422400" indent="-355600">
              <a:buSzPts val="1400"/>
              <a:defRPr sz="1400"/>
            </a:lvl3pPr>
            <a:lvl4pPr marL="1879600" indent="-355600">
              <a:buSzPts val="1400"/>
              <a:defRPr sz="1400"/>
            </a:lvl4pPr>
            <a:lvl5pPr marL="2336800" indent="-355600">
              <a:buSzPts val="1400"/>
              <a:defRPr sz="1400"/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39" name="Google Shape;23;p7"/>
          <p:cNvSpPr txBox="1">
            <a:spLocks noGrp="1"/>
          </p:cNvSpPr>
          <p:nvPr>
            <p:ph type="body" sz="half" idx="21"/>
          </p:nvPr>
        </p:nvSpPr>
        <p:spPr>
          <a:xfrm>
            <a:off x="4832398" y="1152475"/>
            <a:ext cx="3999903" cy="3416400"/>
          </a:xfrm>
          <a:prstGeom prst="rect">
            <a:avLst/>
          </a:prstGeom>
        </p:spPr>
        <p:txBody>
          <a:bodyPr/>
          <a:lstStyle/>
          <a:p>
            <a:pPr rtl="0">
              <a:defRPr/>
            </a:pPr>
            <a:endParaRPr/>
          </a:p>
        </p:txBody>
      </p:sp>
      <p:sp>
        <p:nvSpPr>
          <p:cNvPr id="40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نص العنوان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نص العنوان</a:t>
            </a:r>
          </a:p>
        </p:txBody>
      </p:sp>
      <p:sp>
        <p:nvSpPr>
          <p:cNvPr id="48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3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نص العنوان"/>
          <p:cNvSpPr txBox="1">
            <a:spLocks noGrp="1"/>
          </p:cNvSpPr>
          <p:nvPr>
            <p:ph type="title"/>
          </p:nvPr>
        </p:nvSpPr>
        <p:spPr>
          <a:xfrm>
            <a:off x="311708" y="744573"/>
            <a:ext cx="8520601" cy="2052603"/>
          </a:xfrm>
          <a:prstGeom prst="rect">
            <a:avLst/>
          </a:prstGeom>
        </p:spPr>
        <p:txBody>
          <a:bodyPr anchor="b"/>
          <a:lstStyle>
            <a:lvl1pPr algn="ctr">
              <a:defRPr sz="5200"/>
            </a:lvl1pPr>
          </a:lstStyle>
          <a:p>
            <a:r>
              <a:t>نص العنوان</a:t>
            </a:r>
          </a:p>
        </p:txBody>
      </p:sp>
      <p:sp>
        <p:nvSpPr>
          <p:cNvPr id="12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311698" y="2834125"/>
            <a:ext cx="8520603" cy="792602"/>
          </a:xfrm>
          <a:prstGeom prst="rect">
            <a:avLst/>
          </a:prstGeom>
        </p:spPr>
        <p:txBody>
          <a:bodyPr/>
          <a:lstStyle>
            <a:lvl1pPr marL="228600" indent="-114300" algn="ctr">
              <a:lnSpc>
                <a:spcPct val="100000"/>
              </a:lnSpc>
              <a:buClrTx/>
              <a:buSzTx/>
              <a:buFontTx/>
              <a:buNone/>
              <a:defRPr sz="2800"/>
            </a:lvl1pPr>
            <a:lvl2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2pPr>
            <a:lvl3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3pPr>
            <a:lvl4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4pPr>
            <a:lvl5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3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53207607"/>
      </p:ext>
    </p:extLst>
  </p:cSld>
  <p:clrMapOvr>
    <a:masterClrMapping/>
  </p:clrMapOvr>
  <p:transition spd="med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ONE_COLUMN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نص العنوان"/>
          <p:cNvSpPr txBox="1">
            <a:spLocks noGrp="1"/>
          </p:cNvSpPr>
          <p:nvPr>
            <p:ph type="title"/>
          </p:nvPr>
        </p:nvSpPr>
        <p:spPr>
          <a:xfrm>
            <a:off x="311698" y="555600"/>
            <a:ext cx="2808003" cy="75570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t>نص العنوان</a:t>
            </a:r>
          </a:p>
        </p:txBody>
      </p:sp>
      <p:sp>
        <p:nvSpPr>
          <p:cNvPr id="56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311698" y="1389598"/>
            <a:ext cx="2808003" cy="3179403"/>
          </a:xfrm>
          <a:prstGeom prst="rect">
            <a:avLst/>
          </a:prstGeom>
        </p:spPr>
        <p:txBody>
          <a:bodyPr/>
          <a:lstStyle>
            <a:lvl1pPr indent="-304800">
              <a:buSzPts val="1200"/>
              <a:defRPr sz="1200"/>
            </a:lvl1pPr>
            <a:lvl2pPr marL="914400" indent="-304800">
              <a:buSzPts val="1200"/>
              <a:defRPr sz="1200"/>
            </a:lvl2pPr>
            <a:lvl3pPr marL="1371600" indent="-304800">
              <a:buSzPts val="1200"/>
              <a:defRPr sz="1200"/>
            </a:lvl3pPr>
            <a:lvl4pPr marL="1828800" indent="-304800">
              <a:buSzPts val="1200"/>
              <a:defRPr sz="1200"/>
            </a:lvl4pPr>
            <a:lvl5pPr marL="2286000" indent="-304800">
              <a:buSzPts val="1200"/>
              <a:defRPr sz="1200"/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57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MAIN_POI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نص العنوان"/>
          <p:cNvSpPr txBox="1">
            <a:spLocks noGrp="1"/>
          </p:cNvSpPr>
          <p:nvPr>
            <p:ph type="title"/>
          </p:nvPr>
        </p:nvSpPr>
        <p:spPr>
          <a:xfrm>
            <a:off x="490250" y="450148"/>
            <a:ext cx="6367801" cy="4090803"/>
          </a:xfrm>
          <a:prstGeom prst="rect">
            <a:avLst/>
          </a:prstGeom>
        </p:spPr>
        <p:txBody>
          <a:bodyPr anchor="ctr"/>
          <a:lstStyle>
            <a:lvl1pPr>
              <a:defRPr sz="4800"/>
            </a:lvl1pPr>
          </a:lstStyle>
          <a:p>
            <a:r>
              <a:t>نص العنوان</a:t>
            </a:r>
          </a:p>
        </p:txBody>
      </p:sp>
      <p:sp>
        <p:nvSpPr>
          <p:cNvPr id="65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_TITLE_AND_DESCRI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36;p11"/>
          <p:cNvSpPr/>
          <p:nvPr/>
        </p:nvSpPr>
        <p:spPr>
          <a:xfrm>
            <a:off x="4572000" y="-126"/>
            <a:ext cx="4572000" cy="5143503"/>
          </a:xfrm>
          <a:prstGeom prst="rect">
            <a:avLst/>
          </a:prstGeom>
          <a:solidFill>
            <a:srgbClr val="EEEEEE"/>
          </a:solidFill>
          <a:ln w="12700">
            <a:miter lim="400000"/>
          </a:ln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73" name="نص العنوان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2"/>
          </a:xfrm>
          <a:prstGeom prst="rect">
            <a:avLst/>
          </a:prstGeom>
        </p:spPr>
        <p:txBody>
          <a:bodyPr anchor="b"/>
          <a:lstStyle>
            <a:lvl1pPr algn="ctr">
              <a:defRPr sz="4200"/>
            </a:lvl1pPr>
          </a:lstStyle>
          <a:p>
            <a:r>
              <a:t>نص العنوان</a:t>
            </a:r>
          </a:p>
        </p:txBody>
      </p:sp>
      <p:sp>
        <p:nvSpPr>
          <p:cNvPr id="74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265500" y="2803075"/>
            <a:ext cx="4045200" cy="1235101"/>
          </a:xfrm>
          <a:prstGeom prst="rect">
            <a:avLst/>
          </a:prstGeom>
        </p:spPr>
        <p:txBody>
          <a:bodyPr/>
          <a:lstStyle>
            <a:lvl1pPr marL="228600" indent="-114300" algn="ctr">
              <a:lnSpc>
                <a:spcPct val="100000"/>
              </a:lnSpc>
              <a:buClrTx/>
              <a:buSzTx/>
              <a:buFontTx/>
              <a:buNone/>
              <a:defRPr sz="2100"/>
            </a:lvl1pPr>
            <a:lvl2pPr marL="228600" indent="114300" algn="ctr">
              <a:lnSpc>
                <a:spcPct val="100000"/>
              </a:lnSpc>
              <a:buClrTx/>
              <a:buSzTx/>
              <a:buFontTx/>
              <a:buNone/>
              <a:defRPr sz="2100"/>
            </a:lvl2pPr>
            <a:lvl3pPr marL="228600" indent="114300" algn="ctr">
              <a:lnSpc>
                <a:spcPct val="100000"/>
              </a:lnSpc>
              <a:buClrTx/>
              <a:buSzTx/>
              <a:buFontTx/>
              <a:buNone/>
              <a:defRPr sz="2100"/>
            </a:lvl3pPr>
            <a:lvl4pPr marL="228600" indent="114300" algn="ctr">
              <a:lnSpc>
                <a:spcPct val="100000"/>
              </a:lnSpc>
              <a:buClrTx/>
              <a:buSzTx/>
              <a:buFontTx/>
              <a:buNone/>
              <a:defRPr sz="2100"/>
            </a:lvl4pPr>
            <a:lvl5pPr marL="228600" indent="114300" algn="ctr">
              <a:lnSpc>
                <a:spcPct val="100000"/>
              </a:lnSpc>
              <a:buClrTx/>
              <a:buSzTx/>
              <a:buFontTx/>
              <a:buNone/>
              <a:defRPr sz="2100"/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75" name="Google Shape;39;p11"/>
          <p:cNvSpPr txBox="1">
            <a:spLocks noGrp="1"/>
          </p:cNvSpPr>
          <p:nvPr>
            <p:ph type="body" sz="half" idx="21"/>
          </p:nvPr>
        </p:nvSpPr>
        <p:spPr>
          <a:xfrm>
            <a:off x="4939500" y="724074"/>
            <a:ext cx="3837000" cy="3695102"/>
          </a:xfrm>
          <a:prstGeom prst="rect">
            <a:avLst/>
          </a:prstGeom>
        </p:spPr>
        <p:txBody>
          <a:bodyPr anchor="ctr"/>
          <a:lstStyle/>
          <a:p>
            <a:pPr rtl="0">
              <a:defRPr/>
            </a:pPr>
            <a:endParaRPr/>
          </a:p>
        </p:txBody>
      </p:sp>
      <p:sp>
        <p:nvSpPr>
          <p:cNvPr id="76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IG_NU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xx%"/>
          <p:cNvSpPr txBox="1">
            <a:spLocks noGrp="1"/>
          </p:cNvSpPr>
          <p:nvPr>
            <p:ph type="title" hasCustomPrompt="1"/>
          </p:nvPr>
        </p:nvSpPr>
        <p:spPr>
          <a:xfrm>
            <a:off x="311698" y="1106125"/>
            <a:ext cx="8520603" cy="1963500"/>
          </a:xfrm>
          <a:prstGeom prst="rect">
            <a:avLst/>
          </a:prstGeom>
        </p:spPr>
        <p:txBody>
          <a:bodyPr anchor="b"/>
          <a:lstStyle>
            <a:lvl1pPr algn="ctr">
              <a:defRPr sz="12000"/>
            </a:lvl1pPr>
          </a:lstStyle>
          <a:p>
            <a:r>
              <a:t>xx%</a:t>
            </a:r>
          </a:p>
        </p:txBody>
      </p:sp>
      <p:sp>
        <p:nvSpPr>
          <p:cNvPr id="92" name="مستوى النص الأول…"/>
          <p:cNvSpPr txBox="1">
            <a:spLocks noGrp="1"/>
          </p:cNvSpPr>
          <p:nvPr>
            <p:ph type="body" sz="half" idx="1"/>
          </p:nvPr>
        </p:nvSpPr>
        <p:spPr>
          <a:xfrm>
            <a:off x="311698" y="3152225"/>
            <a:ext cx="8520603" cy="1300800"/>
          </a:xfrm>
          <a:prstGeom prst="rect">
            <a:avLst/>
          </a:prstGeom>
        </p:spPr>
        <p:txBody>
          <a:bodyPr/>
          <a:lstStyle>
            <a:lvl1pPr algn="ctr"/>
            <a:lvl2pPr algn="ctr"/>
            <a:lvl3pPr algn="ctr"/>
            <a:lvl4pPr algn="ctr"/>
            <a:lvl5pPr algn="ctr"/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93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A7B9EBE6-6D77-4067-98B9-94ABAB1538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364141-0A45-4BD6-8269-D6317656AC72}" type="datetimeFigureOut">
              <a:rPr lang="ar-SA" smtClean="0"/>
              <a:t>23/08/42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BB6F4190-1E24-4F38-B319-A829AF751D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D430F326-C73B-441E-A356-AD272A35F2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AC09D7-F162-4AA5-BFDB-76BCFDFE875B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57031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A20A8B71-7120-6E42-8459-D62CDE63BC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E6EF16FD-4C42-3C41-8CDE-A004BA1C69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91D6A44B-A1E7-8642-9623-A10DA3F847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DA870-C7C2-E740-A6CE-5781E80670CF}" type="datetimeFigureOut">
              <a:rPr lang="ar-KW" smtClean="0"/>
              <a:t>23/08/1442</a:t>
            </a:fld>
            <a:endParaRPr lang="ar-KW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F816D0E7-034F-5E4F-A61B-63FC2D2F55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53185DCA-21C9-3143-98AC-C534959E7D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79432" y="4690757"/>
            <a:ext cx="341726" cy="338520"/>
          </a:xfrm>
        </p:spPr>
        <p:txBody>
          <a:bodyPr/>
          <a:lstStyle/>
          <a:p>
            <a:fld id="{2373178A-CD5D-F847-A4B1-FFDE9EED36C7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12048762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2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نص العنوان"/>
          <p:cNvSpPr txBox="1">
            <a:spLocks noGrp="1"/>
          </p:cNvSpPr>
          <p:nvPr>
            <p:ph type="title"/>
          </p:nvPr>
        </p:nvSpPr>
        <p:spPr>
          <a:xfrm>
            <a:off x="311708" y="744573"/>
            <a:ext cx="8520601" cy="2052603"/>
          </a:xfrm>
          <a:prstGeom prst="rect">
            <a:avLst/>
          </a:prstGeom>
        </p:spPr>
        <p:txBody>
          <a:bodyPr anchor="b"/>
          <a:lstStyle>
            <a:lvl1pPr algn="ctr">
              <a:defRPr sz="5200"/>
            </a:lvl1pPr>
          </a:lstStyle>
          <a:p>
            <a:r>
              <a:t>نص العنوان</a:t>
            </a:r>
          </a:p>
        </p:txBody>
      </p:sp>
      <p:sp>
        <p:nvSpPr>
          <p:cNvPr id="12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311698" y="2834125"/>
            <a:ext cx="8520603" cy="792602"/>
          </a:xfrm>
          <a:prstGeom prst="rect">
            <a:avLst/>
          </a:prstGeom>
        </p:spPr>
        <p:txBody>
          <a:bodyPr/>
          <a:lstStyle>
            <a:lvl1pPr marL="228600" indent="-114300" algn="ctr">
              <a:lnSpc>
                <a:spcPct val="100000"/>
              </a:lnSpc>
              <a:buClrTx/>
              <a:buSzTx/>
              <a:buFontTx/>
              <a:buNone/>
              <a:defRPr sz="2800"/>
            </a:lvl1pPr>
            <a:lvl2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2pPr>
            <a:lvl3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3pPr>
            <a:lvl4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4pPr>
            <a:lvl5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3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34021935"/>
      </p:ext>
    </p:extLst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1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نص العنوان"/>
          <p:cNvSpPr txBox="1">
            <a:spLocks noGrp="1"/>
          </p:cNvSpPr>
          <p:nvPr>
            <p:ph type="title"/>
          </p:nvPr>
        </p:nvSpPr>
        <p:spPr>
          <a:xfrm>
            <a:off x="311708" y="744573"/>
            <a:ext cx="8520601" cy="2052603"/>
          </a:xfrm>
          <a:prstGeom prst="rect">
            <a:avLst/>
          </a:prstGeom>
        </p:spPr>
        <p:txBody>
          <a:bodyPr anchor="b"/>
          <a:lstStyle>
            <a:lvl1pPr algn="ctr">
              <a:defRPr sz="5200"/>
            </a:lvl1pPr>
          </a:lstStyle>
          <a:p>
            <a:r>
              <a:t>نص العنوان</a:t>
            </a:r>
          </a:p>
        </p:txBody>
      </p:sp>
      <p:sp>
        <p:nvSpPr>
          <p:cNvPr id="12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311698" y="2834125"/>
            <a:ext cx="8520603" cy="792602"/>
          </a:xfrm>
          <a:prstGeom prst="rect">
            <a:avLst/>
          </a:prstGeom>
        </p:spPr>
        <p:txBody>
          <a:bodyPr/>
          <a:lstStyle>
            <a:lvl1pPr marL="228600" indent="-114300" algn="ctr">
              <a:lnSpc>
                <a:spcPct val="100000"/>
              </a:lnSpc>
              <a:buClrTx/>
              <a:buSzTx/>
              <a:buFontTx/>
              <a:buNone/>
              <a:defRPr sz="2800"/>
            </a:lvl1pPr>
            <a:lvl2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2pPr>
            <a:lvl3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3pPr>
            <a:lvl4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4pPr>
            <a:lvl5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3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16357258"/>
      </p:ext>
    </p:extLst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0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نص العنوان"/>
          <p:cNvSpPr txBox="1">
            <a:spLocks noGrp="1"/>
          </p:cNvSpPr>
          <p:nvPr>
            <p:ph type="title"/>
          </p:nvPr>
        </p:nvSpPr>
        <p:spPr>
          <a:xfrm>
            <a:off x="311708" y="744573"/>
            <a:ext cx="8520601" cy="2052603"/>
          </a:xfrm>
          <a:prstGeom prst="rect">
            <a:avLst/>
          </a:prstGeom>
        </p:spPr>
        <p:txBody>
          <a:bodyPr anchor="b"/>
          <a:lstStyle>
            <a:lvl1pPr algn="ctr">
              <a:defRPr sz="5200"/>
            </a:lvl1pPr>
          </a:lstStyle>
          <a:p>
            <a:r>
              <a:t>نص العنوان</a:t>
            </a:r>
          </a:p>
        </p:txBody>
      </p:sp>
      <p:sp>
        <p:nvSpPr>
          <p:cNvPr id="12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311698" y="2834125"/>
            <a:ext cx="8520603" cy="792602"/>
          </a:xfrm>
          <a:prstGeom prst="rect">
            <a:avLst/>
          </a:prstGeom>
        </p:spPr>
        <p:txBody>
          <a:bodyPr/>
          <a:lstStyle>
            <a:lvl1pPr marL="228600" indent="-114300" algn="ctr">
              <a:lnSpc>
                <a:spcPct val="100000"/>
              </a:lnSpc>
              <a:buClrTx/>
              <a:buSzTx/>
              <a:buFontTx/>
              <a:buNone/>
              <a:defRPr sz="2800"/>
            </a:lvl1pPr>
            <a:lvl2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2pPr>
            <a:lvl3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3pPr>
            <a:lvl4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4pPr>
            <a:lvl5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3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58186359"/>
      </p:ext>
    </p:extLst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9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نص العنوان"/>
          <p:cNvSpPr txBox="1">
            <a:spLocks noGrp="1"/>
          </p:cNvSpPr>
          <p:nvPr>
            <p:ph type="title"/>
          </p:nvPr>
        </p:nvSpPr>
        <p:spPr>
          <a:xfrm>
            <a:off x="311708" y="744573"/>
            <a:ext cx="8520601" cy="2052603"/>
          </a:xfrm>
          <a:prstGeom prst="rect">
            <a:avLst/>
          </a:prstGeom>
        </p:spPr>
        <p:txBody>
          <a:bodyPr anchor="b"/>
          <a:lstStyle>
            <a:lvl1pPr algn="ctr">
              <a:defRPr sz="5200"/>
            </a:lvl1pPr>
          </a:lstStyle>
          <a:p>
            <a:r>
              <a:t>نص العنوان</a:t>
            </a:r>
          </a:p>
        </p:txBody>
      </p:sp>
      <p:sp>
        <p:nvSpPr>
          <p:cNvPr id="12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311698" y="2834125"/>
            <a:ext cx="8520603" cy="792602"/>
          </a:xfrm>
          <a:prstGeom prst="rect">
            <a:avLst/>
          </a:prstGeom>
        </p:spPr>
        <p:txBody>
          <a:bodyPr/>
          <a:lstStyle>
            <a:lvl1pPr marL="228600" indent="-114300" algn="ctr">
              <a:lnSpc>
                <a:spcPct val="100000"/>
              </a:lnSpc>
              <a:buClrTx/>
              <a:buSzTx/>
              <a:buFontTx/>
              <a:buNone/>
              <a:defRPr sz="2800"/>
            </a:lvl1pPr>
            <a:lvl2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2pPr>
            <a:lvl3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3pPr>
            <a:lvl4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4pPr>
            <a:lvl5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3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65233616"/>
      </p:ext>
    </p:extLst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8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نص العنوان"/>
          <p:cNvSpPr txBox="1">
            <a:spLocks noGrp="1"/>
          </p:cNvSpPr>
          <p:nvPr>
            <p:ph type="title"/>
          </p:nvPr>
        </p:nvSpPr>
        <p:spPr>
          <a:xfrm>
            <a:off x="311708" y="744573"/>
            <a:ext cx="8520601" cy="2052603"/>
          </a:xfrm>
          <a:prstGeom prst="rect">
            <a:avLst/>
          </a:prstGeom>
        </p:spPr>
        <p:txBody>
          <a:bodyPr anchor="b"/>
          <a:lstStyle>
            <a:lvl1pPr algn="ctr">
              <a:defRPr sz="5200"/>
            </a:lvl1pPr>
          </a:lstStyle>
          <a:p>
            <a:r>
              <a:t>نص العنوان</a:t>
            </a:r>
          </a:p>
        </p:txBody>
      </p:sp>
      <p:sp>
        <p:nvSpPr>
          <p:cNvPr id="12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311698" y="2834125"/>
            <a:ext cx="8520603" cy="792602"/>
          </a:xfrm>
          <a:prstGeom prst="rect">
            <a:avLst/>
          </a:prstGeom>
        </p:spPr>
        <p:txBody>
          <a:bodyPr/>
          <a:lstStyle>
            <a:lvl1pPr marL="228600" indent="-114300" algn="ctr">
              <a:lnSpc>
                <a:spcPct val="100000"/>
              </a:lnSpc>
              <a:buClrTx/>
              <a:buSzTx/>
              <a:buFontTx/>
              <a:buNone/>
              <a:defRPr sz="2800"/>
            </a:lvl1pPr>
            <a:lvl2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2pPr>
            <a:lvl3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3pPr>
            <a:lvl4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4pPr>
            <a:lvl5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3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17954481"/>
      </p:ext>
    </p:extLst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7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نص العنوان"/>
          <p:cNvSpPr txBox="1">
            <a:spLocks noGrp="1"/>
          </p:cNvSpPr>
          <p:nvPr>
            <p:ph type="title"/>
          </p:nvPr>
        </p:nvSpPr>
        <p:spPr>
          <a:xfrm>
            <a:off x="311708" y="744573"/>
            <a:ext cx="8520601" cy="2052603"/>
          </a:xfrm>
          <a:prstGeom prst="rect">
            <a:avLst/>
          </a:prstGeom>
        </p:spPr>
        <p:txBody>
          <a:bodyPr anchor="b"/>
          <a:lstStyle>
            <a:lvl1pPr algn="ctr">
              <a:defRPr sz="5200"/>
            </a:lvl1pPr>
          </a:lstStyle>
          <a:p>
            <a:r>
              <a:t>نص العنوان</a:t>
            </a:r>
          </a:p>
        </p:txBody>
      </p:sp>
      <p:sp>
        <p:nvSpPr>
          <p:cNvPr id="12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311698" y="2834125"/>
            <a:ext cx="8520603" cy="792602"/>
          </a:xfrm>
          <a:prstGeom prst="rect">
            <a:avLst/>
          </a:prstGeom>
        </p:spPr>
        <p:txBody>
          <a:bodyPr/>
          <a:lstStyle>
            <a:lvl1pPr marL="228600" indent="-114300" algn="ctr">
              <a:lnSpc>
                <a:spcPct val="100000"/>
              </a:lnSpc>
              <a:buClrTx/>
              <a:buSzTx/>
              <a:buFontTx/>
              <a:buNone/>
              <a:defRPr sz="2800"/>
            </a:lvl1pPr>
            <a:lvl2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2pPr>
            <a:lvl3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3pPr>
            <a:lvl4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4pPr>
            <a:lvl5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3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78329137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نص العنوان"/>
          <p:cNvSpPr txBox="1">
            <a:spLocks noGrp="1"/>
          </p:cNvSpPr>
          <p:nvPr>
            <p:ph type="title"/>
          </p:nvPr>
        </p:nvSpPr>
        <p:spPr>
          <a:xfrm>
            <a:off x="311698" y="445025"/>
            <a:ext cx="8520603" cy="5727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3" tIns="91423" rIns="91423" bIns="91423">
            <a:normAutofit/>
          </a:bodyPr>
          <a:lstStyle/>
          <a:p>
            <a:r>
              <a:t>نص العنوان</a:t>
            </a:r>
          </a:p>
        </p:txBody>
      </p:sp>
      <p:sp>
        <p:nvSpPr>
          <p:cNvPr id="3" name="مستوى النص الأول…"/>
          <p:cNvSpPr txBox="1">
            <a:spLocks noGrp="1"/>
          </p:cNvSpPr>
          <p:nvPr>
            <p:ph type="body" idx="1"/>
          </p:nvPr>
        </p:nvSpPr>
        <p:spPr>
          <a:xfrm>
            <a:off x="311698" y="1152475"/>
            <a:ext cx="8520603" cy="3416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3" tIns="91423" rIns="91423" bIns="91423">
            <a:normAutofit/>
          </a:bodyPr>
          <a:lstStyle/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4" name="رقم الشريحة"/>
          <p:cNvSpPr txBox="1">
            <a:spLocks noGrp="1"/>
          </p:cNvSpPr>
          <p:nvPr>
            <p:ph type="sldNum" sz="quarter" idx="2"/>
          </p:nvPr>
        </p:nvSpPr>
        <p:spPr>
          <a:xfrm>
            <a:off x="8692036" y="4700820"/>
            <a:ext cx="329122" cy="318394"/>
          </a:xfrm>
          <a:prstGeom prst="rect">
            <a:avLst/>
          </a:prstGeom>
          <a:ln w="12700">
            <a:miter lim="400000"/>
          </a:ln>
        </p:spPr>
        <p:txBody>
          <a:bodyPr wrap="none" lIns="91423" tIns="91423" rIns="91423" bIns="91423" anchor="ctr">
            <a:spAutoFit/>
          </a:bodyPr>
          <a:lstStyle>
            <a:lvl1pPr algn="r">
              <a:defRPr sz="1000">
                <a:solidFill>
                  <a:srgbClr val="585858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85" r:id="rId2"/>
    <p:sldLayoutId id="2147483684" r:id="rId3"/>
    <p:sldLayoutId id="2147483683" r:id="rId4"/>
    <p:sldLayoutId id="2147483681" r:id="rId5"/>
    <p:sldLayoutId id="2147483680" r:id="rId6"/>
    <p:sldLayoutId id="2147483679" r:id="rId7"/>
    <p:sldLayoutId id="2147483678" r:id="rId8"/>
    <p:sldLayoutId id="2147483677" r:id="rId9"/>
    <p:sldLayoutId id="2147483676" r:id="rId10"/>
    <p:sldLayoutId id="2147483675" r:id="rId11"/>
    <p:sldLayoutId id="2147483674" r:id="rId12"/>
    <p:sldLayoutId id="2147483673" r:id="rId13"/>
    <p:sldLayoutId id="2147483672" r:id="rId14"/>
    <p:sldLayoutId id="2147483671" r:id="rId15"/>
    <p:sldLayoutId id="2147483670" r:id="rId16"/>
    <p:sldLayoutId id="2147483669" r:id="rId17"/>
    <p:sldLayoutId id="2147483668" r:id="rId18"/>
    <p:sldLayoutId id="2147483667" r:id="rId19"/>
    <p:sldLayoutId id="2147483666" r:id="rId20"/>
    <p:sldLayoutId id="2147483665" r:id="rId21"/>
    <p:sldLayoutId id="2147483664" r:id="rId22"/>
    <p:sldLayoutId id="2147483663" r:id="rId23"/>
    <p:sldLayoutId id="2147483662" r:id="rId24"/>
    <p:sldLayoutId id="2147483661" r:id="rId25"/>
    <p:sldLayoutId id="2147483650" r:id="rId26"/>
    <p:sldLayoutId id="2147483651" r:id="rId27"/>
    <p:sldLayoutId id="2147483652" r:id="rId28"/>
    <p:sldLayoutId id="2147483653" r:id="rId29"/>
    <p:sldLayoutId id="2147483654" r:id="rId30"/>
    <p:sldLayoutId id="2147483655" r:id="rId31"/>
    <p:sldLayoutId id="2147483656" r:id="rId32"/>
    <p:sldLayoutId id="2147483658" r:id="rId33"/>
    <p:sldLayoutId id="2147483660" r:id="rId34"/>
    <p:sldLayoutId id="2147483687" r:id="rId35"/>
  </p:sldLayoutIdLst>
  <p:transition spd="med"/>
  <p:txStyles>
    <p:titleStyle>
      <a:lvl1pPr marL="0" marR="0" indent="0" algn="l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0" algn="l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0" algn="l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0" algn="l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0" algn="l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l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l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l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l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9pPr>
    </p:titleStyle>
    <p:bodyStyle>
      <a:lvl1pPr marL="457200" marR="0" indent="-342900" algn="l" defTabSz="914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585858"/>
        </a:buClr>
        <a:buSzPts val="1800"/>
        <a:buFont typeface="Arial"/>
        <a:buChar char="●"/>
        <a:tabLst/>
        <a:defRPr sz="1800" b="0" i="0" u="none" strike="noStrike" cap="none" spc="0" baseline="0">
          <a:solidFill>
            <a:srgbClr val="585858"/>
          </a:solidFill>
          <a:uFillTx/>
          <a:latin typeface="+mn-lt"/>
          <a:ea typeface="+mn-ea"/>
          <a:cs typeface="+mn-cs"/>
          <a:sym typeface="Arial"/>
        </a:defRPr>
      </a:lvl1pPr>
      <a:lvl2pPr marL="1005114" marR="0" indent="-408213" algn="l" defTabSz="914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585858"/>
        </a:buClr>
        <a:buSzPts val="1800"/>
        <a:buFont typeface="Arial"/>
        <a:buChar char="○"/>
        <a:tabLst/>
        <a:defRPr sz="1800" b="0" i="0" u="none" strike="noStrike" cap="none" spc="0" baseline="0">
          <a:solidFill>
            <a:srgbClr val="585858"/>
          </a:solidFill>
          <a:uFillTx/>
          <a:latin typeface="+mn-lt"/>
          <a:ea typeface="+mn-ea"/>
          <a:cs typeface="+mn-cs"/>
          <a:sym typeface="Arial"/>
        </a:defRPr>
      </a:lvl2pPr>
      <a:lvl3pPr marL="1462314" marR="0" indent="-408214" algn="l" defTabSz="914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585858"/>
        </a:buClr>
        <a:buSzPts val="1800"/>
        <a:buFont typeface="Arial"/>
        <a:buChar char="■"/>
        <a:tabLst/>
        <a:defRPr sz="1800" b="0" i="0" u="none" strike="noStrike" cap="none" spc="0" baseline="0">
          <a:solidFill>
            <a:srgbClr val="585858"/>
          </a:solidFill>
          <a:uFillTx/>
          <a:latin typeface="+mn-lt"/>
          <a:ea typeface="+mn-ea"/>
          <a:cs typeface="+mn-cs"/>
          <a:sym typeface="Arial"/>
        </a:defRPr>
      </a:lvl3pPr>
      <a:lvl4pPr marL="1919514" marR="0" indent="-408214" algn="l" defTabSz="914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585858"/>
        </a:buClr>
        <a:buSzPts val="1800"/>
        <a:buFont typeface="Arial"/>
        <a:buChar char="●"/>
        <a:tabLst/>
        <a:defRPr sz="1800" b="0" i="0" u="none" strike="noStrike" cap="none" spc="0" baseline="0">
          <a:solidFill>
            <a:srgbClr val="585858"/>
          </a:solidFill>
          <a:uFillTx/>
          <a:latin typeface="+mn-lt"/>
          <a:ea typeface="+mn-ea"/>
          <a:cs typeface="+mn-cs"/>
          <a:sym typeface="Arial"/>
        </a:defRPr>
      </a:lvl4pPr>
      <a:lvl5pPr marL="2376714" marR="0" indent="-408214" algn="l" defTabSz="914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585858"/>
        </a:buClr>
        <a:buSzPts val="1800"/>
        <a:buFont typeface="Arial"/>
        <a:buChar char="○"/>
        <a:tabLst/>
        <a:defRPr sz="1800" b="0" i="0" u="none" strike="noStrike" cap="none" spc="0" baseline="0">
          <a:solidFill>
            <a:srgbClr val="585858"/>
          </a:solidFill>
          <a:uFillTx/>
          <a:latin typeface="+mn-lt"/>
          <a:ea typeface="+mn-ea"/>
          <a:cs typeface="+mn-cs"/>
          <a:sym typeface="Arial"/>
        </a:defRPr>
      </a:lvl5pPr>
      <a:lvl6pPr marL="2833914" marR="0" indent="-408214" algn="l" defTabSz="914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585858"/>
        </a:buClr>
        <a:buSzPts val="1800"/>
        <a:buFont typeface="Arial"/>
        <a:buChar char="■"/>
        <a:tabLst/>
        <a:defRPr sz="1800" b="0" i="0" u="none" strike="noStrike" cap="none" spc="0" baseline="0">
          <a:solidFill>
            <a:srgbClr val="585858"/>
          </a:solidFill>
          <a:uFillTx/>
          <a:latin typeface="+mn-lt"/>
          <a:ea typeface="+mn-ea"/>
          <a:cs typeface="+mn-cs"/>
          <a:sym typeface="Arial"/>
        </a:defRPr>
      </a:lvl6pPr>
      <a:lvl7pPr marL="3291113" marR="0" indent="-408214" algn="l" defTabSz="914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585858"/>
        </a:buClr>
        <a:buSzPts val="1800"/>
        <a:buFont typeface="Arial"/>
        <a:buChar char="●"/>
        <a:tabLst/>
        <a:defRPr sz="1800" b="0" i="0" u="none" strike="noStrike" cap="none" spc="0" baseline="0">
          <a:solidFill>
            <a:srgbClr val="585858"/>
          </a:solidFill>
          <a:uFillTx/>
          <a:latin typeface="+mn-lt"/>
          <a:ea typeface="+mn-ea"/>
          <a:cs typeface="+mn-cs"/>
          <a:sym typeface="Arial"/>
        </a:defRPr>
      </a:lvl7pPr>
      <a:lvl8pPr marL="3748313" marR="0" indent="-408213" algn="l" defTabSz="914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585858"/>
        </a:buClr>
        <a:buSzPts val="1800"/>
        <a:buFont typeface="Arial"/>
        <a:buChar char="○"/>
        <a:tabLst/>
        <a:defRPr sz="1800" b="0" i="0" u="none" strike="noStrike" cap="none" spc="0" baseline="0">
          <a:solidFill>
            <a:srgbClr val="585858"/>
          </a:solidFill>
          <a:uFillTx/>
          <a:latin typeface="+mn-lt"/>
          <a:ea typeface="+mn-ea"/>
          <a:cs typeface="+mn-cs"/>
          <a:sym typeface="Arial"/>
        </a:defRPr>
      </a:lvl8pPr>
      <a:lvl9pPr marL="4205513" marR="0" indent="-408213" algn="l" defTabSz="914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585858"/>
        </a:buClr>
        <a:buSzPts val="1800"/>
        <a:buFont typeface="Arial"/>
        <a:buChar char="■"/>
        <a:tabLst/>
        <a:defRPr sz="1800" b="0" i="0" u="none" strike="noStrike" cap="none" spc="0" baseline="0">
          <a:solidFill>
            <a:srgbClr val="585858"/>
          </a:solidFill>
          <a:uFillTx/>
          <a:latin typeface="+mn-lt"/>
          <a:ea typeface="+mn-ea"/>
          <a:cs typeface="+mn-cs"/>
          <a:sym typeface="Arial"/>
        </a:defRPr>
      </a:lvl9pPr>
    </p:bodyStyle>
    <p:otherStyle>
      <a:lvl1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9.png"/><Relationship Id="rId18" Type="http://schemas.openxmlformats.org/officeDocument/2006/relationships/image" Target="../media/image14.png"/><Relationship Id="rId26" Type="http://schemas.openxmlformats.org/officeDocument/2006/relationships/slide" Target="slide250.xml"/><Relationship Id="rId3" Type="http://schemas.openxmlformats.org/officeDocument/2006/relationships/slideLayout" Target="../slideLayouts/slideLayout1.xml"/><Relationship Id="rId21" Type="http://schemas.openxmlformats.org/officeDocument/2006/relationships/image" Target="../media/image17.png"/><Relationship Id="rId7" Type="http://schemas.openxmlformats.org/officeDocument/2006/relationships/image" Target="../media/image3.png"/><Relationship Id="rId12" Type="http://schemas.openxmlformats.org/officeDocument/2006/relationships/image" Target="../media/image8.png"/><Relationship Id="rId17" Type="http://schemas.openxmlformats.org/officeDocument/2006/relationships/image" Target="../media/image13.png"/><Relationship Id="rId25" Type="http://schemas.openxmlformats.org/officeDocument/2006/relationships/image" Target="../media/image21.png"/><Relationship Id="rId2" Type="http://schemas.openxmlformats.org/officeDocument/2006/relationships/video" Target="../media/media1.mp4"/><Relationship Id="rId16" Type="http://schemas.openxmlformats.org/officeDocument/2006/relationships/image" Target="../media/image12.png"/><Relationship Id="rId20" Type="http://schemas.openxmlformats.org/officeDocument/2006/relationships/image" Target="../media/image16.png"/><Relationship Id="rId29" Type="http://schemas.openxmlformats.org/officeDocument/2006/relationships/image" Target="../media/image22.png"/><Relationship Id="rId1" Type="http://schemas.microsoft.com/office/2007/relationships/media" Target="../media/media1.mp4"/><Relationship Id="rId6" Type="http://schemas.openxmlformats.org/officeDocument/2006/relationships/image" Target="../media/image2.png"/><Relationship Id="rId11" Type="http://schemas.openxmlformats.org/officeDocument/2006/relationships/image" Target="../media/image7.png"/><Relationship Id="rId24" Type="http://schemas.openxmlformats.org/officeDocument/2006/relationships/image" Target="../media/image20.png"/><Relationship Id="rId5" Type="http://schemas.openxmlformats.org/officeDocument/2006/relationships/image" Target="../media/image1.png"/><Relationship Id="rId15" Type="http://schemas.openxmlformats.org/officeDocument/2006/relationships/image" Target="../media/image11.png"/><Relationship Id="rId23" Type="http://schemas.openxmlformats.org/officeDocument/2006/relationships/image" Target="../media/image19.png"/><Relationship Id="rId28" Type="http://schemas.openxmlformats.org/officeDocument/2006/relationships/hyperlink" Target="&#1575;&#1604;&#1575;&#1582;&#1578;&#1610;&#1575;&#1585;%20&#1575;&#1604;&#1593;&#1588;&#1608;&#1575;&#1574;&#1610;%201.ppsx" TargetMode="External"/><Relationship Id="rId10" Type="http://schemas.openxmlformats.org/officeDocument/2006/relationships/image" Target="../media/image6.png"/><Relationship Id="rId19" Type="http://schemas.openxmlformats.org/officeDocument/2006/relationships/image" Target="../media/image15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.png"/><Relationship Id="rId14" Type="http://schemas.openxmlformats.org/officeDocument/2006/relationships/image" Target="../media/image10.png"/><Relationship Id="rId22" Type="http://schemas.openxmlformats.org/officeDocument/2006/relationships/image" Target="../media/image18.png"/><Relationship Id="rId27" Type="http://schemas.openxmlformats.org/officeDocument/2006/relationships/image" Target="../media/image2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5.png"/><Relationship Id="rId18" Type="http://schemas.openxmlformats.org/officeDocument/2006/relationships/image" Target="../media/image31.png"/><Relationship Id="rId3" Type="http://schemas.openxmlformats.org/officeDocument/2006/relationships/image" Target="../media/image2.png"/><Relationship Id="rId21" Type="http://schemas.openxmlformats.org/officeDocument/2006/relationships/image" Target="../media/image21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17" Type="http://schemas.openxmlformats.org/officeDocument/2006/relationships/image" Target="../media/image19.png"/><Relationship Id="rId2" Type="http://schemas.openxmlformats.org/officeDocument/2006/relationships/image" Target="../media/image1.png"/><Relationship Id="rId16" Type="http://schemas.openxmlformats.org/officeDocument/2006/relationships/image" Target="../media/image20.png"/><Relationship Id="rId20" Type="http://schemas.openxmlformats.org/officeDocument/2006/relationships/slide" Target="slide5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18.png"/><Relationship Id="rId10" Type="http://schemas.openxmlformats.org/officeDocument/2006/relationships/image" Target="../media/image11.png"/><Relationship Id="rId19" Type="http://schemas.openxmlformats.org/officeDocument/2006/relationships/image" Target="../media/image21.png"/><Relationship Id="rId4" Type="http://schemas.openxmlformats.org/officeDocument/2006/relationships/image" Target="../media/image3.png"/><Relationship Id="rId9" Type="http://schemas.openxmlformats.org/officeDocument/2006/relationships/image" Target="../media/image10.png"/><Relationship Id="rId14" Type="http://schemas.openxmlformats.org/officeDocument/2006/relationships/image" Target="../media/image16.png"/><Relationship Id="rId22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20.png"/><Relationship Id="rId3" Type="http://schemas.openxmlformats.org/officeDocument/2006/relationships/slideLayout" Target="../slideLayouts/slideLayout1.xml"/><Relationship Id="rId21" Type="http://schemas.openxmlformats.org/officeDocument/2006/relationships/image" Target="../media/image21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8.png"/><Relationship Id="rId2" Type="http://schemas.openxmlformats.org/officeDocument/2006/relationships/video" Target="../media/media2.mp4"/><Relationship Id="rId16" Type="http://schemas.openxmlformats.org/officeDocument/2006/relationships/image" Target="../media/image16.png"/><Relationship Id="rId20" Type="http://schemas.openxmlformats.org/officeDocument/2006/relationships/image" Target="../media/image31.png"/><Relationship Id="rId1" Type="http://schemas.microsoft.com/office/2007/relationships/media" Target="../media/media2.mp4"/><Relationship Id="rId6" Type="http://schemas.openxmlformats.org/officeDocument/2006/relationships/image" Target="../media/image3.png"/><Relationship Id="rId11" Type="http://schemas.openxmlformats.org/officeDocument/2006/relationships/image" Target="../media/image10.png"/><Relationship Id="rId24" Type="http://schemas.openxmlformats.org/officeDocument/2006/relationships/image" Target="../media/image40.png"/><Relationship Id="rId5" Type="http://schemas.openxmlformats.org/officeDocument/2006/relationships/image" Target="../media/image2.png"/><Relationship Id="rId15" Type="http://schemas.openxmlformats.org/officeDocument/2006/relationships/image" Target="../media/image15.png"/><Relationship Id="rId23" Type="http://schemas.openxmlformats.org/officeDocument/2006/relationships/image" Target="../media/image21.png"/><Relationship Id="rId10" Type="http://schemas.openxmlformats.org/officeDocument/2006/relationships/image" Target="../media/image9.png"/><Relationship Id="rId19" Type="http://schemas.openxmlformats.org/officeDocument/2006/relationships/image" Target="../media/image19.png"/><Relationship Id="rId4" Type="http://schemas.openxmlformats.org/officeDocument/2006/relationships/image" Target="../media/image1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slide" Target="slide50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5.png"/><Relationship Id="rId18" Type="http://schemas.openxmlformats.org/officeDocument/2006/relationships/image" Target="../media/image31.png"/><Relationship Id="rId3" Type="http://schemas.openxmlformats.org/officeDocument/2006/relationships/image" Target="../media/image2.png"/><Relationship Id="rId21" Type="http://schemas.openxmlformats.org/officeDocument/2006/relationships/image" Target="../media/image21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17" Type="http://schemas.openxmlformats.org/officeDocument/2006/relationships/image" Target="../media/image19.png"/><Relationship Id="rId2" Type="http://schemas.openxmlformats.org/officeDocument/2006/relationships/image" Target="../media/image1.png"/><Relationship Id="rId16" Type="http://schemas.openxmlformats.org/officeDocument/2006/relationships/image" Target="../media/image20.png"/><Relationship Id="rId20" Type="http://schemas.openxmlformats.org/officeDocument/2006/relationships/slide" Target="slide5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18.png"/><Relationship Id="rId23" Type="http://schemas.openxmlformats.org/officeDocument/2006/relationships/image" Target="../media/image42.png"/><Relationship Id="rId10" Type="http://schemas.openxmlformats.org/officeDocument/2006/relationships/image" Target="../media/image11.png"/><Relationship Id="rId19" Type="http://schemas.openxmlformats.org/officeDocument/2006/relationships/image" Target="../media/image21.png"/><Relationship Id="rId4" Type="http://schemas.openxmlformats.org/officeDocument/2006/relationships/image" Target="../media/image3.png"/><Relationship Id="rId9" Type="http://schemas.openxmlformats.org/officeDocument/2006/relationships/image" Target="../media/image10.png"/><Relationship Id="rId14" Type="http://schemas.openxmlformats.org/officeDocument/2006/relationships/image" Target="../media/image16.png"/><Relationship Id="rId22" Type="http://schemas.openxmlformats.org/officeDocument/2006/relationships/image" Target="../media/image4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5.png"/><Relationship Id="rId18" Type="http://schemas.openxmlformats.org/officeDocument/2006/relationships/image" Target="../media/image31.png"/><Relationship Id="rId3" Type="http://schemas.openxmlformats.org/officeDocument/2006/relationships/image" Target="../media/image2.png"/><Relationship Id="rId21" Type="http://schemas.openxmlformats.org/officeDocument/2006/relationships/slide" Target="slide250.xml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17" Type="http://schemas.openxmlformats.org/officeDocument/2006/relationships/image" Target="../media/image19.png"/><Relationship Id="rId2" Type="http://schemas.openxmlformats.org/officeDocument/2006/relationships/image" Target="../media/image1.png"/><Relationship Id="rId16" Type="http://schemas.openxmlformats.org/officeDocument/2006/relationships/image" Target="../media/image20.png"/><Relationship Id="rId20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18.png"/><Relationship Id="rId10" Type="http://schemas.openxmlformats.org/officeDocument/2006/relationships/image" Target="../media/image11.png"/><Relationship Id="rId19" Type="http://schemas.openxmlformats.org/officeDocument/2006/relationships/image" Target="../media/image21.png"/><Relationship Id="rId4" Type="http://schemas.openxmlformats.org/officeDocument/2006/relationships/image" Target="../media/image3.png"/><Relationship Id="rId9" Type="http://schemas.openxmlformats.org/officeDocument/2006/relationships/image" Target="../media/image10.png"/><Relationship Id="rId14" Type="http://schemas.openxmlformats.org/officeDocument/2006/relationships/image" Target="../media/image16.png"/><Relationship Id="rId22" Type="http://schemas.openxmlformats.org/officeDocument/2006/relationships/image" Target="../media/image4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5.png"/><Relationship Id="rId18" Type="http://schemas.openxmlformats.org/officeDocument/2006/relationships/image" Target="../media/image31.png"/><Relationship Id="rId3" Type="http://schemas.openxmlformats.org/officeDocument/2006/relationships/image" Target="../media/image2.png"/><Relationship Id="rId21" Type="http://schemas.openxmlformats.org/officeDocument/2006/relationships/image" Target="../media/image21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17" Type="http://schemas.openxmlformats.org/officeDocument/2006/relationships/image" Target="../media/image19.png"/><Relationship Id="rId2" Type="http://schemas.openxmlformats.org/officeDocument/2006/relationships/image" Target="../media/image1.png"/><Relationship Id="rId16" Type="http://schemas.openxmlformats.org/officeDocument/2006/relationships/image" Target="../media/image20.png"/><Relationship Id="rId20" Type="http://schemas.openxmlformats.org/officeDocument/2006/relationships/slide" Target="slide5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18.png"/><Relationship Id="rId10" Type="http://schemas.openxmlformats.org/officeDocument/2006/relationships/image" Target="../media/image11.png"/><Relationship Id="rId19" Type="http://schemas.openxmlformats.org/officeDocument/2006/relationships/image" Target="../media/image21.png"/><Relationship Id="rId4" Type="http://schemas.openxmlformats.org/officeDocument/2006/relationships/image" Target="../media/image3.png"/><Relationship Id="rId9" Type="http://schemas.openxmlformats.org/officeDocument/2006/relationships/image" Target="../media/image10.png"/><Relationship Id="rId14" Type="http://schemas.openxmlformats.org/officeDocument/2006/relationships/image" Target="../media/image16.png"/><Relationship Id="rId22" Type="http://schemas.openxmlformats.org/officeDocument/2006/relationships/image" Target="../media/image4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5.png"/><Relationship Id="rId18" Type="http://schemas.openxmlformats.org/officeDocument/2006/relationships/image" Target="../media/image31.png"/><Relationship Id="rId3" Type="http://schemas.openxmlformats.org/officeDocument/2006/relationships/image" Target="../media/image2.png"/><Relationship Id="rId21" Type="http://schemas.openxmlformats.org/officeDocument/2006/relationships/image" Target="../media/image21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17" Type="http://schemas.openxmlformats.org/officeDocument/2006/relationships/image" Target="../media/image19.png"/><Relationship Id="rId2" Type="http://schemas.openxmlformats.org/officeDocument/2006/relationships/image" Target="../media/image1.png"/><Relationship Id="rId16" Type="http://schemas.openxmlformats.org/officeDocument/2006/relationships/image" Target="../media/image20.png"/><Relationship Id="rId20" Type="http://schemas.openxmlformats.org/officeDocument/2006/relationships/slide" Target="slide5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18.png"/><Relationship Id="rId10" Type="http://schemas.openxmlformats.org/officeDocument/2006/relationships/image" Target="../media/image11.png"/><Relationship Id="rId19" Type="http://schemas.openxmlformats.org/officeDocument/2006/relationships/image" Target="../media/image21.png"/><Relationship Id="rId4" Type="http://schemas.openxmlformats.org/officeDocument/2006/relationships/image" Target="../media/image3.png"/><Relationship Id="rId9" Type="http://schemas.openxmlformats.org/officeDocument/2006/relationships/image" Target="../media/image10.png"/><Relationship Id="rId14" Type="http://schemas.openxmlformats.org/officeDocument/2006/relationships/image" Target="../media/image16.png"/><Relationship Id="rId22" Type="http://schemas.openxmlformats.org/officeDocument/2006/relationships/image" Target="../media/image4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5.png"/><Relationship Id="rId18" Type="http://schemas.openxmlformats.org/officeDocument/2006/relationships/image" Target="../media/image21.png"/><Relationship Id="rId3" Type="http://schemas.openxmlformats.org/officeDocument/2006/relationships/image" Target="../media/image2.png"/><Relationship Id="rId21" Type="http://schemas.openxmlformats.org/officeDocument/2006/relationships/image" Target="../media/image21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17" Type="http://schemas.openxmlformats.org/officeDocument/2006/relationships/image" Target="../media/image19.png"/><Relationship Id="rId2" Type="http://schemas.openxmlformats.org/officeDocument/2006/relationships/image" Target="../media/image1.png"/><Relationship Id="rId16" Type="http://schemas.openxmlformats.org/officeDocument/2006/relationships/image" Target="../media/image20.png"/><Relationship Id="rId20" Type="http://schemas.openxmlformats.org/officeDocument/2006/relationships/slide" Target="slide25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18.png"/><Relationship Id="rId10" Type="http://schemas.openxmlformats.org/officeDocument/2006/relationships/image" Target="../media/image11.png"/><Relationship Id="rId4" Type="http://schemas.openxmlformats.org/officeDocument/2006/relationships/image" Target="../media/image3.png"/><Relationship Id="rId9" Type="http://schemas.openxmlformats.org/officeDocument/2006/relationships/image" Target="../media/image10.png"/><Relationship Id="rId14" Type="http://schemas.openxmlformats.org/officeDocument/2006/relationships/image" Target="../media/image16.png"/><Relationship Id="rId22" Type="http://schemas.openxmlformats.org/officeDocument/2006/relationships/image" Target="../media/image4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5.png"/><Relationship Id="rId18" Type="http://schemas.openxmlformats.org/officeDocument/2006/relationships/image" Target="../media/image21.png"/><Relationship Id="rId3" Type="http://schemas.openxmlformats.org/officeDocument/2006/relationships/image" Target="../media/image2.png"/><Relationship Id="rId21" Type="http://schemas.openxmlformats.org/officeDocument/2006/relationships/slide" Target="slide250.xml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17" Type="http://schemas.openxmlformats.org/officeDocument/2006/relationships/image" Target="../media/image19.png"/><Relationship Id="rId2" Type="http://schemas.openxmlformats.org/officeDocument/2006/relationships/image" Target="../media/image1.png"/><Relationship Id="rId16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18.png"/><Relationship Id="rId23" Type="http://schemas.openxmlformats.org/officeDocument/2006/relationships/image" Target="../media/image48.png"/><Relationship Id="rId10" Type="http://schemas.openxmlformats.org/officeDocument/2006/relationships/image" Target="../media/image11.png"/><Relationship Id="rId4" Type="http://schemas.openxmlformats.org/officeDocument/2006/relationships/image" Target="../media/image3.png"/><Relationship Id="rId9" Type="http://schemas.openxmlformats.org/officeDocument/2006/relationships/image" Target="../media/image10.png"/><Relationship Id="rId14" Type="http://schemas.openxmlformats.org/officeDocument/2006/relationships/image" Target="../media/image16.png"/><Relationship Id="rId22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5.png"/><Relationship Id="rId18" Type="http://schemas.openxmlformats.org/officeDocument/2006/relationships/image" Target="../media/image21.png"/><Relationship Id="rId3" Type="http://schemas.openxmlformats.org/officeDocument/2006/relationships/image" Target="../media/image2.png"/><Relationship Id="rId21" Type="http://schemas.openxmlformats.org/officeDocument/2006/relationships/image" Target="../media/image49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17" Type="http://schemas.openxmlformats.org/officeDocument/2006/relationships/image" Target="../media/image19.png"/><Relationship Id="rId2" Type="http://schemas.openxmlformats.org/officeDocument/2006/relationships/image" Target="../media/image1.png"/><Relationship Id="rId16" Type="http://schemas.openxmlformats.org/officeDocument/2006/relationships/image" Target="../media/image20.png"/><Relationship Id="rId20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18.png"/><Relationship Id="rId10" Type="http://schemas.openxmlformats.org/officeDocument/2006/relationships/image" Target="../media/image11.png"/><Relationship Id="rId19" Type="http://schemas.openxmlformats.org/officeDocument/2006/relationships/slide" Target="slide50.xml"/><Relationship Id="rId4" Type="http://schemas.openxmlformats.org/officeDocument/2006/relationships/image" Target="../media/image3.png"/><Relationship Id="rId9" Type="http://schemas.openxmlformats.org/officeDocument/2006/relationships/image" Target="../media/image10.png"/><Relationship Id="rId14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20.png"/><Relationship Id="rId3" Type="http://schemas.openxmlformats.org/officeDocument/2006/relationships/slideLayout" Target="../slideLayouts/slideLayout1.xml"/><Relationship Id="rId21" Type="http://schemas.openxmlformats.org/officeDocument/2006/relationships/image" Target="../media/image50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8.png"/><Relationship Id="rId2" Type="http://schemas.openxmlformats.org/officeDocument/2006/relationships/video" Target="../media/media3.mkv"/><Relationship Id="rId16" Type="http://schemas.openxmlformats.org/officeDocument/2006/relationships/image" Target="../media/image16.png"/><Relationship Id="rId20" Type="http://schemas.openxmlformats.org/officeDocument/2006/relationships/image" Target="../media/image21.png"/><Relationship Id="rId1" Type="http://schemas.microsoft.com/office/2007/relationships/media" Target="../media/media3.mkv"/><Relationship Id="rId6" Type="http://schemas.openxmlformats.org/officeDocument/2006/relationships/image" Target="../media/image3.png"/><Relationship Id="rId11" Type="http://schemas.openxmlformats.org/officeDocument/2006/relationships/image" Target="../media/image10.png"/><Relationship Id="rId5" Type="http://schemas.openxmlformats.org/officeDocument/2006/relationships/image" Target="../media/image2.png"/><Relationship Id="rId15" Type="http://schemas.openxmlformats.org/officeDocument/2006/relationships/image" Target="../media/image15.png"/><Relationship Id="rId10" Type="http://schemas.openxmlformats.org/officeDocument/2006/relationships/image" Target="../media/image9.png"/><Relationship Id="rId19" Type="http://schemas.openxmlformats.org/officeDocument/2006/relationships/image" Target="../media/image19.png"/><Relationship Id="rId4" Type="http://schemas.openxmlformats.org/officeDocument/2006/relationships/image" Target="../media/image1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image" Target="../media/image19.png"/><Relationship Id="rId3" Type="http://schemas.openxmlformats.org/officeDocument/2006/relationships/image" Target="../media/image1.png"/><Relationship Id="rId21" Type="http://schemas.openxmlformats.org/officeDocument/2006/relationships/image" Target="../media/image21.png"/><Relationship Id="rId34" Type="http://schemas.openxmlformats.org/officeDocument/2006/relationships/image" Target="../media/image27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20.png"/><Relationship Id="rId33" Type="http://schemas.openxmlformats.org/officeDocument/2006/relationships/slide" Target="slide28.xml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8.png"/><Relationship Id="rId20" Type="http://schemas.openxmlformats.org/officeDocument/2006/relationships/image" Target="../media/image24.gif"/><Relationship Id="rId29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24" Type="http://schemas.openxmlformats.org/officeDocument/2006/relationships/image" Target="../media/image25.png"/><Relationship Id="rId32" Type="http://schemas.openxmlformats.org/officeDocument/2006/relationships/image" Target="../media/image27.png"/><Relationship Id="rId5" Type="http://schemas.openxmlformats.org/officeDocument/2006/relationships/image" Target="../media/image3.png"/><Relationship Id="rId15" Type="http://schemas.openxmlformats.org/officeDocument/2006/relationships/image" Target="../media/image16.png"/><Relationship Id="rId23" Type="http://schemas.openxmlformats.org/officeDocument/2006/relationships/slide" Target="slide250.xml"/><Relationship Id="rId28" Type="http://schemas.openxmlformats.org/officeDocument/2006/relationships/image" Target="../media/image25.png"/><Relationship Id="rId36" Type="http://schemas.openxmlformats.org/officeDocument/2006/relationships/image" Target="../media/image22.png"/><Relationship Id="rId10" Type="http://schemas.openxmlformats.org/officeDocument/2006/relationships/image" Target="../media/image10.png"/><Relationship Id="rId19" Type="http://schemas.openxmlformats.org/officeDocument/2006/relationships/image" Target="../media/image23.png"/><Relationship Id="rId31" Type="http://schemas.openxmlformats.org/officeDocument/2006/relationships/image" Target="../media/image26.png"/><Relationship Id="rId4" Type="http://schemas.openxmlformats.org/officeDocument/2006/relationships/image" Target="../media/image2.png"/><Relationship Id="rId9" Type="http://schemas.openxmlformats.org/officeDocument/2006/relationships/image" Target="../media/image9.png"/><Relationship Id="rId14" Type="http://schemas.openxmlformats.org/officeDocument/2006/relationships/image" Target="../media/image15.png"/><Relationship Id="rId22" Type="http://schemas.openxmlformats.org/officeDocument/2006/relationships/image" Target="../media/image21.png"/><Relationship Id="rId27" Type="http://schemas.openxmlformats.org/officeDocument/2006/relationships/slide" Target="slide26.xml"/><Relationship Id="rId30" Type="http://schemas.openxmlformats.org/officeDocument/2006/relationships/slide" Target="slide27.xml"/><Relationship Id="rId35" Type="http://schemas.openxmlformats.org/officeDocument/2006/relationships/hyperlink" Target="&#1575;&#1604;&#1575;&#1582;&#1578;&#1610;&#1575;&#1585;%20&#1575;&#1604;&#1593;&#1588;&#1608;&#1575;&#1574;&#1610;%201.ppsx" TargetMode="Externa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5.png"/><Relationship Id="rId18" Type="http://schemas.openxmlformats.org/officeDocument/2006/relationships/image" Target="../media/image21.png"/><Relationship Id="rId3" Type="http://schemas.openxmlformats.org/officeDocument/2006/relationships/image" Target="../media/image2.png"/><Relationship Id="rId21" Type="http://schemas.openxmlformats.org/officeDocument/2006/relationships/image" Target="../media/image51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17" Type="http://schemas.openxmlformats.org/officeDocument/2006/relationships/image" Target="../media/image19.png"/><Relationship Id="rId2" Type="http://schemas.openxmlformats.org/officeDocument/2006/relationships/image" Target="../media/image1.png"/><Relationship Id="rId16" Type="http://schemas.openxmlformats.org/officeDocument/2006/relationships/image" Target="../media/image20.png"/><Relationship Id="rId20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18.png"/><Relationship Id="rId10" Type="http://schemas.openxmlformats.org/officeDocument/2006/relationships/image" Target="../media/image11.png"/><Relationship Id="rId19" Type="http://schemas.openxmlformats.org/officeDocument/2006/relationships/slide" Target="slide50.xml"/><Relationship Id="rId4" Type="http://schemas.openxmlformats.org/officeDocument/2006/relationships/image" Target="../media/image3.png"/><Relationship Id="rId9" Type="http://schemas.openxmlformats.org/officeDocument/2006/relationships/image" Target="../media/image10.png"/><Relationship Id="rId14" Type="http://schemas.openxmlformats.org/officeDocument/2006/relationships/image" Target="../media/image16.png"/><Relationship Id="rId22" Type="http://schemas.openxmlformats.org/officeDocument/2006/relationships/image" Target="../media/image5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5.png"/><Relationship Id="rId18" Type="http://schemas.openxmlformats.org/officeDocument/2006/relationships/image" Target="../media/image21.png"/><Relationship Id="rId3" Type="http://schemas.openxmlformats.org/officeDocument/2006/relationships/image" Target="../media/image2.png"/><Relationship Id="rId21" Type="http://schemas.openxmlformats.org/officeDocument/2006/relationships/image" Target="../media/image53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17" Type="http://schemas.openxmlformats.org/officeDocument/2006/relationships/image" Target="../media/image19.png"/><Relationship Id="rId2" Type="http://schemas.openxmlformats.org/officeDocument/2006/relationships/image" Target="../media/image1.png"/><Relationship Id="rId16" Type="http://schemas.openxmlformats.org/officeDocument/2006/relationships/image" Target="../media/image20.png"/><Relationship Id="rId20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18.png"/><Relationship Id="rId10" Type="http://schemas.openxmlformats.org/officeDocument/2006/relationships/image" Target="../media/image11.png"/><Relationship Id="rId19" Type="http://schemas.openxmlformats.org/officeDocument/2006/relationships/slide" Target="slide50.xml"/><Relationship Id="rId4" Type="http://schemas.openxmlformats.org/officeDocument/2006/relationships/image" Target="../media/image3.png"/><Relationship Id="rId9" Type="http://schemas.openxmlformats.org/officeDocument/2006/relationships/image" Target="../media/image10.png"/><Relationship Id="rId14" Type="http://schemas.openxmlformats.org/officeDocument/2006/relationships/image" Target="../media/image16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5.png"/><Relationship Id="rId18" Type="http://schemas.openxmlformats.org/officeDocument/2006/relationships/image" Target="../media/image21.png"/><Relationship Id="rId3" Type="http://schemas.openxmlformats.org/officeDocument/2006/relationships/image" Target="../media/image2.png"/><Relationship Id="rId21" Type="http://schemas.openxmlformats.org/officeDocument/2006/relationships/image" Target="../media/image5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17" Type="http://schemas.openxmlformats.org/officeDocument/2006/relationships/image" Target="../media/image19.png"/><Relationship Id="rId2" Type="http://schemas.openxmlformats.org/officeDocument/2006/relationships/image" Target="../media/image1.png"/><Relationship Id="rId16" Type="http://schemas.openxmlformats.org/officeDocument/2006/relationships/image" Target="../media/image20.png"/><Relationship Id="rId20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18.png"/><Relationship Id="rId10" Type="http://schemas.openxmlformats.org/officeDocument/2006/relationships/image" Target="../media/image11.png"/><Relationship Id="rId19" Type="http://schemas.openxmlformats.org/officeDocument/2006/relationships/slide" Target="slide50.xml"/><Relationship Id="rId4" Type="http://schemas.openxmlformats.org/officeDocument/2006/relationships/image" Target="../media/image3.png"/><Relationship Id="rId9" Type="http://schemas.openxmlformats.org/officeDocument/2006/relationships/image" Target="../media/image10.png"/><Relationship Id="rId14" Type="http://schemas.openxmlformats.org/officeDocument/2006/relationships/image" Target="../media/image16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5.png"/><Relationship Id="rId18" Type="http://schemas.openxmlformats.org/officeDocument/2006/relationships/image" Target="../media/image21.png"/><Relationship Id="rId3" Type="http://schemas.openxmlformats.org/officeDocument/2006/relationships/image" Target="../media/image2.png"/><Relationship Id="rId21" Type="http://schemas.openxmlformats.org/officeDocument/2006/relationships/image" Target="../media/image55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17" Type="http://schemas.openxmlformats.org/officeDocument/2006/relationships/image" Target="../media/image19.png"/><Relationship Id="rId2" Type="http://schemas.openxmlformats.org/officeDocument/2006/relationships/image" Target="../media/image1.png"/><Relationship Id="rId16" Type="http://schemas.openxmlformats.org/officeDocument/2006/relationships/image" Target="../media/image20.png"/><Relationship Id="rId20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18.png"/><Relationship Id="rId23" Type="http://schemas.openxmlformats.org/officeDocument/2006/relationships/image" Target="../media/image57.png"/><Relationship Id="rId10" Type="http://schemas.openxmlformats.org/officeDocument/2006/relationships/image" Target="../media/image11.png"/><Relationship Id="rId19" Type="http://schemas.openxmlformats.org/officeDocument/2006/relationships/slide" Target="slide50.xml"/><Relationship Id="rId4" Type="http://schemas.openxmlformats.org/officeDocument/2006/relationships/image" Target="../media/image3.png"/><Relationship Id="rId9" Type="http://schemas.openxmlformats.org/officeDocument/2006/relationships/image" Target="../media/image10.png"/><Relationship Id="rId14" Type="http://schemas.openxmlformats.org/officeDocument/2006/relationships/image" Target="../media/image16.png"/><Relationship Id="rId22" Type="http://schemas.openxmlformats.org/officeDocument/2006/relationships/image" Target="../media/image56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5.png"/><Relationship Id="rId18" Type="http://schemas.openxmlformats.org/officeDocument/2006/relationships/image" Target="../media/image21.png"/><Relationship Id="rId3" Type="http://schemas.openxmlformats.org/officeDocument/2006/relationships/image" Target="../media/image2.png"/><Relationship Id="rId21" Type="http://schemas.openxmlformats.org/officeDocument/2006/relationships/image" Target="../media/image58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17" Type="http://schemas.openxmlformats.org/officeDocument/2006/relationships/image" Target="../media/image19.png"/><Relationship Id="rId2" Type="http://schemas.openxmlformats.org/officeDocument/2006/relationships/image" Target="../media/image1.png"/><Relationship Id="rId16" Type="http://schemas.openxmlformats.org/officeDocument/2006/relationships/image" Target="../media/image20.png"/><Relationship Id="rId20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18.png"/><Relationship Id="rId10" Type="http://schemas.openxmlformats.org/officeDocument/2006/relationships/image" Target="../media/image11.png"/><Relationship Id="rId19" Type="http://schemas.openxmlformats.org/officeDocument/2006/relationships/slide" Target="slide50.xml"/><Relationship Id="rId4" Type="http://schemas.openxmlformats.org/officeDocument/2006/relationships/image" Target="../media/image3.png"/><Relationship Id="rId9" Type="http://schemas.openxmlformats.org/officeDocument/2006/relationships/image" Target="../media/image10.png"/><Relationship Id="rId14" Type="http://schemas.openxmlformats.org/officeDocument/2006/relationships/image" Target="../media/image16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5.png"/><Relationship Id="rId18" Type="http://schemas.openxmlformats.org/officeDocument/2006/relationships/image" Target="../media/image21.png"/><Relationship Id="rId3" Type="http://schemas.openxmlformats.org/officeDocument/2006/relationships/image" Target="../media/image2.png"/><Relationship Id="rId21" Type="http://schemas.openxmlformats.org/officeDocument/2006/relationships/image" Target="../media/image59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17" Type="http://schemas.openxmlformats.org/officeDocument/2006/relationships/image" Target="../media/image19.png"/><Relationship Id="rId2" Type="http://schemas.openxmlformats.org/officeDocument/2006/relationships/image" Target="../media/image1.png"/><Relationship Id="rId16" Type="http://schemas.openxmlformats.org/officeDocument/2006/relationships/image" Target="../media/image20.png"/><Relationship Id="rId20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18.png"/><Relationship Id="rId10" Type="http://schemas.openxmlformats.org/officeDocument/2006/relationships/image" Target="../media/image11.png"/><Relationship Id="rId19" Type="http://schemas.openxmlformats.org/officeDocument/2006/relationships/slide" Target="slide50.xml"/><Relationship Id="rId4" Type="http://schemas.openxmlformats.org/officeDocument/2006/relationships/image" Target="../media/image3.png"/><Relationship Id="rId9" Type="http://schemas.openxmlformats.org/officeDocument/2006/relationships/image" Target="../media/image10.png"/><Relationship Id="rId14" Type="http://schemas.openxmlformats.org/officeDocument/2006/relationships/image" Target="../media/image16.png"/></Relationships>
</file>

<file path=ppt/slides/_rels/slide2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3" Type="http://schemas.openxmlformats.org/officeDocument/2006/relationships/image" Target="../media/image2.png"/><Relationship Id="rId7" Type="http://schemas.openxmlformats.org/officeDocument/2006/relationships/image" Target="../media/image8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6.jpeg"/><Relationship Id="rId5" Type="http://schemas.openxmlformats.org/officeDocument/2006/relationships/image" Target="../media/image18.png"/><Relationship Id="rId4" Type="http://schemas.openxmlformats.org/officeDocument/2006/relationships/image" Target="../media/image3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slide" Target="slide27.xml"/><Relationship Id="rId1" Type="http://schemas.openxmlformats.org/officeDocument/2006/relationships/slideLayout" Target="../slideLayouts/slideLayout3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slide" Target="slide28.xml"/><Relationship Id="rId1" Type="http://schemas.openxmlformats.org/officeDocument/2006/relationships/slideLayout" Target="../slideLayouts/slideLayout3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image" Target="../media/image19.png"/><Relationship Id="rId3" Type="http://schemas.openxmlformats.org/officeDocument/2006/relationships/image" Target="../media/image1.png"/><Relationship Id="rId21" Type="http://schemas.openxmlformats.org/officeDocument/2006/relationships/image" Target="../media/image21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8.png"/><Relationship Id="rId20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24" Type="http://schemas.openxmlformats.org/officeDocument/2006/relationships/image" Target="../media/image29.png"/><Relationship Id="rId5" Type="http://schemas.openxmlformats.org/officeDocument/2006/relationships/image" Target="../media/image3.png"/><Relationship Id="rId15" Type="http://schemas.openxmlformats.org/officeDocument/2006/relationships/image" Target="../media/image16.png"/><Relationship Id="rId23" Type="http://schemas.openxmlformats.org/officeDocument/2006/relationships/image" Target="../media/image21.png"/><Relationship Id="rId10" Type="http://schemas.openxmlformats.org/officeDocument/2006/relationships/image" Target="../media/image10.png"/><Relationship Id="rId19" Type="http://schemas.openxmlformats.org/officeDocument/2006/relationships/hyperlink" Target="&#1575;&#1604;&#1575;&#1582;&#1578;&#1610;&#1575;&#1585;%20&#1575;&#1604;&#1593;&#1588;&#1608;&#1575;&#1574;&#1610;%202.ppsx" TargetMode="External"/><Relationship Id="rId4" Type="http://schemas.openxmlformats.org/officeDocument/2006/relationships/image" Target="../media/image2.png"/><Relationship Id="rId9" Type="http://schemas.openxmlformats.org/officeDocument/2006/relationships/image" Target="../media/image9.png"/><Relationship Id="rId14" Type="http://schemas.openxmlformats.org/officeDocument/2006/relationships/image" Target="../media/image15.png"/><Relationship Id="rId22" Type="http://schemas.openxmlformats.org/officeDocument/2006/relationships/slide" Target="slide250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hyperlink" Target="&#1575;&#1604;&#1575;&#1582;&#1578;&#1610;&#1575;&#1585;%20&#1575;&#1604;&#1593;&#1588;&#1608;&#1575;&#1574;&#1610;%202.ppsx" TargetMode="External"/><Relationship Id="rId3" Type="http://schemas.openxmlformats.org/officeDocument/2006/relationships/image" Target="../media/image1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20.png"/><Relationship Id="rId20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3.png"/><Relationship Id="rId15" Type="http://schemas.openxmlformats.org/officeDocument/2006/relationships/image" Target="../media/image18.png"/><Relationship Id="rId10" Type="http://schemas.openxmlformats.org/officeDocument/2006/relationships/image" Target="../media/image10.png"/><Relationship Id="rId19" Type="http://schemas.openxmlformats.org/officeDocument/2006/relationships/image" Target="../media/image22.png"/><Relationship Id="rId4" Type="http://schemas.openxmlformats.org/officeDocument/2006/relationships/image" Target="../media/image2.png"/><Relationship Id="rId9" Type="http://schemas.openxmlformats.org/officeDocument/2006/relationships/image" Target="../media/image9.png"/><Relationship Id="rId1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5.png"/><Relationship Id="rId18" Type="http://schemas.openxmlformats.org/officeDocument/2006/relationships/image" Target="../media/image19.png"/><Relationship Id="rId3" Type="http://schemas.openxmlformats.org/officeDocument/2006/relationships/image" Target="../media/image2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17" Type="http://schemas.openxmlformats.org/officeDocument/2006/relationships/image" Target="../media/image31.png"/><Relationship Id="rId2" Type="http://schemas.openxmlformats.org/officeDocument/2006/relationships/image" Target="../media/image1.png"/><Relationship Id="rId16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24" Type="http://schemas.openxmlformats.org/officeDocument/2006/relationships/image" Target="../media/image32.png"/><Relationship Id="rId5" Type="http://schemas.openxmlformats.org/officeDocument/2006/relationships/image" Target="../media/image6.png"/><Relationship Id="rId15" Type="http://schemas.openxmlformats.org/officeDocument/2006/relationships/image" Target="../media/image18.png"/><Relationship Id="rId23" Type="http://schemas.openxmlformats.org/officeDocument/2006/relationships/image" Target="../media/image21.png"/><Relationship Id="rId10" Type="http://schemas.openxmlformats.org/officeDocument/2006/relationships/image" Target="../media/image11.png"/><Relationship Id="rId19" Type="http://schemas.openxmlformats.org/officeDocument/2006/relationships/image" Target="../media/image21.png"/><Relationship Id="rId4" Type="http://schemas.openxmlformats.org/officeDocument/2006/relationships/image" Target="../media/image3.png"/><Relationship Id="rId9" Type="http://schemas.openxmlformats.org/officeDocument/2006/relationships/image" Target="../media/image10.png"/><Relationship Id="rId14" Type="http://schemas.openxmlformats.org/officeDocument/2006/relationships/image" Target="../media/image16.png"/><Relationship Id="rId22" Type="http://schemas.openxmlformats.org/officeDocument/2006/relationships/slide" Target="slide250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jpeg"/><Relationship Id="rId3" Type="http://schemas.openxmlformats.org/officeDocument/2006/relationships/image" Target="../media/image2.png"/><Relationship Id="rId7" Type="http://schemas.openxmlformats.org/officeDocument/2006/relationships/image" Target="../media/image2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6.png"/><Relationship Id="rId10" Type="http://schemas.openxmlformats.org/officeDocument/2006/relationships/image" Target="../media/image88.png"/><Relationship Id="rId4" Type="http://schemas.openxmlformats.org/officeDocument/2006/relationships/image" Target="../media/image3.png"/><Relationship Id="rId9" Type="http://schemas.openxmlformats.org/officeDocument/2006/relationships/image" Target="../media/image8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5.png"/><Relationship Id="rId18" Type="http://schemas.openxmlformats.org/officeDocument/2006/relationships/image" Target="../media/image19.png"/><Relationship Id="rId3" Type="http://schemas.openxmlformats.org/officeDocument/2006/relationships/image" Target="../media/image2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17" Type="http://schemas.openxmlformats.org/officeDocument/2006/relationships/image" Target="../media/image31.png"/><Relationship Id="rId2" Type="http://schemas.openxmlformats.org/officeDocument/2006/relationships/image" Target="../media/image1.png"/><Relationship Id="rId16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24" Type="http://schemas.openxmlformats.org/officeDocument/2006/relationships/image" Target="../media/image33.png"/><Relationship Id="rId5" Type="http://schemas.openxmlformats.org/officeDocument/2006/relationships/image" Target="../media/image6.png"/><Relationship Id="rId15" Type="http://schemas.openxmlformats.org/officeDocument/2006/relationships/image" Target="../media/image18.png"/><Relationship Id="rId23" Type="http://schemas.openxmlformats.org/officeDocument/2006/relationships/slide" Target="slide250.xml"/><Relationship Id="rId10" Type="http://schemas.openxmlformats.org/officeDocument/2006/relationships/image" Target="../media/image11.png"/><Relationship Id="rId19" Type="http://schemas.openxmlformats.org/officeDocument/2006/relationships/image" Target="../media/image21.png"/><Relationship Id="rId4" Type="http://schemas.openxmlformats.org/officeDocument/2006/relationships/image" Target="../media/image3.png"/><Relationship Id="rId9" Type="http://schemas.openxmlformats.org/officeDocument/2006/relationships/image" Target="../media/image10.png"/><Relationship Id="rId14" Type="http://schemas.openxmlformats.org/officeDocument/2006/relationships/image" Target="../media/image16.png"/><Relationship Id="rId22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5.png"/><Relationship Id="rId18" Type="http://schemas.openxmlformats.org/officeDocument/2006/relationships/image" Target="../media/image34.png"/><Relationship Id="rId26" Type="http://schemas.openxmlformats.org/officeDocument/2006/relationships/image" Target="../media/image35.png"/><Relationship Id="rId3" Type="http://schemas.openxmlformats.org/officeDocument/2006/relationships/image" Target="../media/image2.png"/><Relationship Id="rId21" Type="http://schemas.openxmlformats.org/officeDocument/2006/relationships/image" Target="../media/image21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17" Type="http://schemas.openxmlformats.org/officeDocument/2006/relationships/image" Target="../media/image19.png"/><Relationship Id="rId25" Type="http://schemas.openxmlformats.org/officeDocument/2006/relationships/image" Target="../media/image45.png"/><Relationship Id="rId2" Type="http://schemas.openxmlformats.org/officeDocument/2006/relationships/image" Target="../media/image1.png"/><Relationship Id="rId16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18.png"/><Relationship Id="rId23" Type="http://schemas.openxmlformats.org/officeDocument/2006/relationships/customXml" Target="../ink/ink1.xml"/><Relationship Id="rId10" Type="http://schemas.openxmlformats.org/officeDocument/2006/relationships/image" Target="../media/image11.png"/><Relationship Id="rId19" Type="http://schemas.openxmlformats.org/officeDocument/2006/relationships/image" Target="../media/image21.png"/><Relationship Id="rId4" Type="http://schemas.openxmlformats.org/officeDocument/2006/relationships/image" Target="../media/image3.png"/><Relationship Id="rId9" Type="http://schemas.openxmlformats.org/officeDocument/2006/relationships/image" Target="../media/image10.png"/><Relationship Id="rId14" Type="http://schemas.openxmlformats.org/officeDocument/2006/relationships/image" Target="../media/image16.png"/><Relationship Id="rId22" Type="http://schemas.openxmlformats.org/officeDocument/2006/relationships/slide" Target="slide250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5.png"/><Relationship Id="rId18" Type="http://schemas.openxmlformats.org/officeDocument/2006/relationships/image" Target="../media/image31.png"/><Relationship Id="rId3" Type="http://schemas.openxmlformats.org/officeDocument/2006/relationships/image" Target="../media/image2.png"/><Relationship Id="rId21" Type="http://schemas.openxmlformats.org/officeDocument/2006/relationships/image" Target="../media/image21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17" Type="http://schemas.openxmlformats.org/officeDocument/2006/relationships/image" Target="../media/image19.png"/><Relationship Id="rId2" Type="http://schemas.openxmlformats.org/officeDocument/2006/relationships/image" Target="../media/image1.png"/><Relationship Id="rId16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24" Type="http://schemas.openxmlformats.org/officeDocument/2006/relationships/image" Target="../media/image37.png"/><Relationship Id="rId5" Type="http://schemas.openxmlformats.org/officeDocument/2006/relationships/image" Target="../media/image6.png"/><Relationship Id="rId15" Type="http://schemas.openxmlformats.org/officeDocument/2006/relationships/image" Target="../media/image18.png"/><Relationship Id="rId23" Type="http://schemas.openxmlformats.org/officeDocument/2006/relationships/image" Target="../media/image36.png"/><Relationship Id="rId10" Type="http://schemas.openxmlformats.org/officeDocument/2006/relationships/image" Target="../media/image11.png"/><Relationship Id="rId19" Type="http://schemas.openxmlformats.org/officeDocument/2006/relationships/image" Target="../media/image21.png"/><Relationship Id="rId4" Type="http://schemas.openxmlformats.org/officeDocument/2006/relationships/image" Target="../media/image3.png"/><Relationship Id="rId9" Type="http://schemas.openxmlformats.org/officeDocument/2006/relationships/image" Target="../media/image10.png"/><Relationship Id="rId14" Type="http://schemas.openxmlformats.org/officeDocument/2006/relationships/image" Target="../media/image16.png"/><Relationship Id="rId22" Type="http://schemas.openxmlformats.org/officeDocument/2006/relationships/slide" Target="slide250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5.png"/><Relationship Id="rId18" Type="http://schemas.openxmlformats.org/officeDocument/2006/relationships/image" Target="../media/image31.png"/><Relationship Id="rId3" Type="http://schemas.openxmlformats.org/officeDocument/2006/relationships/image" Target="../media/image2.png"/><Relationship Id="rId21" Type="http://schemas.openxmlformats.org/officeDocument/2006/relationships/image" Target="../media/image21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17" Type="http://schemas.openxmlformats.org/officeDocument/2006/relationships/image" Target="../media/image19.png"/><Relationship Id="rId2" Type="http://schemas.openxmlformats.org/officeDocument/2006/relationships/image" Target="../media/image1.png"/><Relationship Id="rId16" Type="http://schemas.openxmlformats.org/officeDocument/2006/relationships/image" Target="../media/image20.png"/><Relationship Id="rId20" Type="http://schemas.openxmlformats.org/officeDocument/2006/relationships/slide" Target="slide25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18.png"/><Relationship Id="rId10" Type="http://schemas.openxmlformats.org/officeDocument/2006/relationships/image" Target="../media/image11.png"/><Relationship Id="rId19" Type="http://schemas.openxmlformats.org/officeDocument/2006/relationships/image" Target="../media/image21.png"/><Relationship Id="rId4" Type="http://schemas.openxmlformats.org/officeDocument/2006/relationships/image" Target="../media/image3.png"/><Relationship Id="rId9" Type="http://schemas.openxmlformats.org/officeDocument/2006/relationships/image" Target="../media/image10.png"/><Relationship Id="rId14" Type="http://schemas.openxmlformats.org/officeDocument/2006/relationships/image" Target="../media/image16.png"/><Relationship Id="rId22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Google Shape;71;p2" descr="Google Shape;71;p2"/>
          <p:cNvPicPr>
            <a:picLocks noChangeAspect="1"/>
          </p:cNvPicPr>
          <p:nvPr/>
        </p:nvPicPr>
        <p:blipFill>
          <a:blip r:embed="rId5"/>
          <a:srcRect t="1469"/>
          <a:stretch>
            <a:fillRect/>
          </a:stretch>
        </p:blipFill>
        <p:spPr>
          <a:xfrm>
            <a:off x="-132751" y="-154896"/>
            <a:ext cx="9335319" cy="5536298"/>
          </a:xfrm>
          <a:prstGeom prst="rect">
            <a:avLst/>
          </a:prstGeom>
          <a:ln w="12700">
            <a:miter lim="400000"/>
          </a:ln>
        </p:spPr>
      </p:pic>
      <p:pic>
        <p:nvPicPr>
          <p:cNvPr id="110" name="Google Shape;73;p2" descr="Google Shape;73;p2"/>
          <p:cNvPicPr>
            <a:picLocks noChangeAspect="1"/>
          </p:cNvPicPr>
          <p:nvPr/>
        </p:nvPicPr>
        <p:blipFill>
          <a:blip r:embed="rId6"/>
          <a:srcRect l="6528" t="5002" r="4754" b="20993"/>
          <a:stretch>
            <a:fillRect/>
          </a:stretch>
        </p:blipFill>
        <p:spPr>
          <a:xfrm>
            <a:off x="3253785" y="90079"/>
            <a:ext cx="3973590" cy="3148486"/>
          </a:xfrm>
          <a:prstGeom prst="rect">
            <a:avLst/>
          </a:prstGeom>
          <a:ln w="12700">
            <a:miter lim="400000"/>
          </a:ln>
        </p:spPr>
      </p:pic>
      <p:pic>
        <p:nvPicPr>
          <p:cNvPr id="111" name="Google Shape;86;p2" descr="Google Shape;86;p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78034" y="4088505"/>
            <a:ext cx="3762152" cy="941652"/>
          </a:xfrm>
          <a:prstGeom prst="rect">
            <a:avLst/>
          </a:prstGeom>
          <a:ln w="12700">
            <a:miter lim="400000"/>
          </a:ln>
        </p:spPr>
      </p:pic>
      <p:sp>
        <p:nvSpPr>
          <p:cNvPr id="112" name="Google Shape;89;p2"/>
          <p:cNvSpPr txBox="1"/>
          <p:nvPr/>
        </p:nvSpPr>
        <p:spPr>
          <a:xfrm>
            <a:off x="2472524" y="180333"/>
            <a:ext cx="5114700" cy="4166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91423" tIns="91423" rIns="91423" bIns="91423">
            <a:spAutoFit/>
          </a:bodyPr>
          <a:lstStyle>
            <a:lvl1pPr algn="ctr">
              <a:defRPr>
                <a:latin typeface="Aref Ruqaa"/>
                <a:ea typeface="Aref Ruqaa"/>
                <a:cs typeface="Aref Ruqaa"/>
                <a:sym typeface="Aref Ruqaa"/>
              </a:defRPr>
            </a:lvl1pPr>
          </a:lstStyle>
          <a:p>
            <a:pPr rtl="0">
              <a:defRPr/>
            </a:pPr>
            <a:r>
              <a:t>بسم الله الرحمن الرحيم </a:t>
            </a:r>
          </a:p>
        </p:txBody>
      </p:sp>
      <p:pic>
        <p:nvPicPr>
          <p:cNvPr id="113" name="مباشر | الأول المتوسط - الثلاثاء - الأسبوع الثاني (معدل) (معدل).mp4" descr="مباشر | الأول المتوسط - الثلاثاء - الأسبوع الثاني (معدل) (معدل).mp4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050844" y="245936"/>
            <a:ext cx="1186924" cy="941651"/>
          </a:xfrm>
          <a:prstGeom prst="rect">
            <a:avLst/>
          </a:prstGeom>
          <a:ln w="12700">
            <a:miter lim="400000"/>
          </a:ln>
        </p:spPr>
      </p:pic>
      <p:sp>
        <p:nvSpPr>
          <p:cNvPr id="115" name="الحصة : الرابعة…"/>
          <p:cNvSpPr txBox="1"/>
          <p:nvPr/>
        </p:nvSpPr>
        <p:spPr>
          <a:xfrm>
            <a:off x="4683602" y="391965"/>
            <a:ext cx="2258555" cy="6463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0" tIns="0" rIns="0" bIns="0">
            <a:spAutoFit/>
          </a:bodyPr>
          <a:lstStyle/>
          <a:p>
            <a:pPr algn="r" rtl="0">
              <a:defRPr b="1"/>
            </a:pPr>
            <a:r>
              <a:rPr dirty="0"/>
              <a:t>الحصة</a:t>
            </a:r>
            <a:r>
              <a:rPr lang="ar-SA" dirty="0"/>
              <a:t> : السادسة</a:t>
            </a:r>
            <a:endParaRPr dirty="0"/>
          </a:p>
          <a:p>
            <a:pPr algn="r" rtl="0">
              <a:defRPr b="1"/>
            </a:pPr>
            <a:r>
              <a:rPr lang="ar-SA" dirty="0"/>
              <a:t>التاريخ :  /8 /١٤٤٢</a:t>
            </a:r>
            <a:endParaRPr dirty="0"/>
          </a:p>
          <a:p>
            <a:pPr algn="r" rtl="0">
              <a:defRPr b="1"/>
            </a:pPr>
            <a:r>
              <a:rPr lang="ar-SA" dirty="0"/>
              <a:t>المادة :علوم </a:t>
            </a:r>
            <a:endParaRPr dirty="0"/>
          </a:p>
        </p:txBody>
      </p:sp>
      <p:pic>
        <p:nvPicPr>
          <p:cNvPr id="116" name="صورة" descr="صورة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209394" y="91529"/>
            <a:ext cx="1917552" cy="1537536"/>
          </a:xfrm>
          <a:prstGeom prst="rect">
            <a:avLst/>
          </a:prstGeom>
          <a:ln w="12700">
            <a:miter lim="400000"/>
          </a:ln>
        </p:spPr>
      </p:pic>
      <p:pic>
        <p:nvPicPr>
          <p:cNvPr id="118" name="صورة 7" descr="صورة 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55544" y="22055"/>
            <a:ext cx="2229711" cy="2189572"/>
          </a:xfrm>
          <a:prstGeom prst="rect">
            <a:avLst/>
          </a:prstGeom>
          <a:ln w="12700">
            <a:miter lim="400000"/>
          </a:ln>
        </p:spPr>
      </p:pic>
      <p:pic>
        <p:nvPicPr>
          <p:cNvPr id="119" name="صورة" descr="صورة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1897249">
            <a:off x="-1512680" y="-49797"/>
            <a:ext cx="3007931" cy="2521418"/>
          </a:xfrm>
          <a:prstGeom prst="rect">
            <a:avLst/>
          </a:prstGeom>
          <a:ln w="12700">
            <a:miter lim="400000"/>
          </a:ln>
        </p:spPr>
      </p:pic>
      <p:pic>
        <p:nvPicPr>
          <p:cNvPr id="120" name="صورة" descr="صورة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287812" y="-8271"/>
            <a:ext cx="2721804" cy="2516267"/>
          </a:xfrm>
          <a:prstGeom prst="rect">
            <a:avLst/>
          </a:prstGeom>
          <a:ln w="12700">
            <a:miter lim="400000"/>
          </a:ln>
        </p:spPr>
      </p:pic>
      <p:pic>
        <p:nvPicPr>
          <p:cNvPr id="121" name="صورة" descr="صورة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-411999" y="2390508"/>
            <a:ext cx="3387711" cy="2035389"/>
          </a:xfrm>
          <a:prstGeom prst="rect">
            <a:avLst/>
          </a:prstGeom>
          <a:ln w="12700">
            <a:miter lim="400000"/>
          </a:ln>
        </p:spPr>
      </p:pic>
      <p:pic>
        <p:nvPicPr>
          <p:cNvPr id="123" name="Google Shape;80;p2" descr="Google Shape;80;p2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47847" y="3240138"/>
            <a:ext cx="536126" cy="345689"/>
          </a:xfrm>
          <a:prstGeom prst="rect">
            <a:avLst/>
          </a:prstGeom>
          <a:ln w="12700">
            <a:miter lim="400000"/>
          </a:ln>
        </p:spPr>
      </p:pic>
      <p:pic>
        <p:nvPicPr>
          <p:cNvPr id="124" name="Google Shape;80;p2" descr="Google Shape;80;p2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650012" y="3301534"/>
            <a:ext cx="429407" cy="276877"/>
          </a:xfrm>
          <a:prstGeom prst="rect">
            <a:avLst/>
          </a:prstGeom>
          <a:ln w="12700">
            <a:miter lim="400000"/>
          </a:ln>
        </p:spPr>
      </p:pic>
      <p:pic>
        <p:nvPicPr>
          <p:cNvPr id="125" name="Google Shape;76;p2" descr="Google Shape;76;p2"/>
          <p:cNvPicPr>
            <a:picLocks noChangeAspect="1"/>
          </p:cNvPicPr>
          <p:nvPr/>
        </p:nvPicPr>
        <p:blipFill>
          <a:blip r:embed="rId15"/>
          <a:srcRect l="14826" r="14301"/>
          <a:stretch>
            <a:fillRect/>
          </a:stretch>
        </p:blipFill>
        <p:spPr>
          <a:xfrm rot="21222339" flipH="1">
            <a:off x="28371" y="1895877"/>
            <a:ext cx="536151" cy="756477"/>
          </a:xfrm>
          <a:prstGeom prst="rect">
            <a:avLst/>
          </a:prstGeom>
          <a:ln w="12700">
            <a:miter lim="400000"/>
          </a:ln>
          <a:effectLst>
            <a:outerShdw blurRad="76200" dist="12700" dir="2700000" rotWithShape="0">
              <a:srgbClr val="000000">
                <a:alpha val="20000"/>
              </a:srgbClr>
            </a:outerShdw>
          </a:effectLst>
        </p:spPr>
      </p:pic>
      <p:pic>
        <p:nvPicPr>
          <p:cNvPr id="126" name="Google Shape;74;p2" descr="Google Shape;74;p2"/>
          <p:cNvPicPr>
            <a:picLocks noChangeAspect="1"/>
          </p:cNvPicPr>
          <p:nvPr/>
        </p:nvPicPr>
        <p:blipFill>
          <a:blip r:embed="rId16"/>
          <a:srcRect t="5450" b="9091"/>
          <a:stretch>
            <a:fillRect/>
          </a:stretch>
        </p:blipFill>
        <p:spPr>
          <a:xfrm>
            <a:off x="479324" y="1975055"/>
            <a:ext cx="728552" cy="501492"/>
          </a:xfrm>
          <a:prstGeom prst="rect">
            <a:avLst/>
          </a:prstGeom>
          <a:ln w="12700">
            <a:miter lim="400000"/>
          </a:ln>
          <a:effectLst>
            <a:outerShdw blurRad="76200" dist="12700" dir="2700000" rotWithShape="0">
              <a:srgbClr val="000000">
                <a:alpha val="20000"/>
              </a:srgbClr>
            </a:outerShdw>
          </a:effectLst>
        </p:spPr>
      </p:pic>
      <p:pic>
        <p:nvPicPr>
          <p:cNvPr id="129" name="صورة" descr="صورة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9070" y="2961688"/>
            <a:ext cx="1204554" cy="276877"/>
          </a:xfrm>
          <a:prstGeom prst="rect">
            <a:avLst/>
          </a:prstGeom>
          <a:ln w="12700">
            <a:miter lim="400000"/>
          </a:ln>
        </p:spPr>
      </p:pic>
      <p:pic>
        <p:nvPicPr>
          <p:cNvPr id="130" name="Google Shape;78;p2" descr="Google Shape;78;p2"/>
          <p:cNvPicPr>
            <a:picLocks noChangeAspect="1"/>
          </p:cNvPicPr>
          <p:nvPr/>
        </p:nvPicPr>
        <p:blipFill>
          <a:blip r:embed="rId18"/>
          <a:srcRect l="10139" r="12811" b="5320"/>
          <a:stretch>
            <a:fillRect/>
          </a:stretch>
        </p:blipFill>
        <p:spPr>
          <a:xfrm>
            <a:off x="2114809" y="2169511"/>
            <a:ext cx="1056325" cy="2287025"/>
          </a:xfrm>
          <a:prstGeom prst="rect">
            <a:avLst/>
          </a:prstGeom>
          <a:ln w="12700">
            <a:miter lim="400000"/>
          </a:ln>
        </p:spPr>
      </p:pic>
      <p:pic>
        <p:nvPicPr>
          <p:cNvPr id="131" name="Google Shape;82;p2" descr="Google Shape;82;p2"/>
          <p:cNvPicPr>
            <a:picLocks noChangeAspect="1"/>
          </p:cNvPicPr>
          <p:nvPr/>
        </p:nvPicPr>
        <p:blipFill>
          <a:blip r:embed="rId19"/>
          <a:srcRect l="38222" r="32895" b="11514"/>
          <a:stretch>
            <a:fillRect/>
          </a:stretch>
        </p:blipFill>
        <p:spPr>
          <a:xfrm flipH="1">
            <a:off x="1491611" y="1070748"/>
            <a:ext cx="612580" cy="1399739"/>
          </a:xfrm>
          <a:prstGeom prst="rect">
            <a:avLst/>
          </a:prstGeom>
          <a:ln w="12700">
            <a:miter lim="400000"/>
          </a:ln>
        </p:spPr>
      </p:pic>
      <p:pic>
        <p:nvPicPr>
          <p:cNvPr id="132" name="صورة" descr="صورة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6972176" y="3597969"/>
            <a:ext cx="703488" cy="703489"/>
          </a:xfrm>
          <a:prstGeom prst="rect">
            <a:avLst/>
          </a:prstGeom>
          <a:ln w="12700">
            <a:miter lim="400000"/>
          </a:ln>
        </p:spPr>
      </p:pic>
      <p:sp>
        <p:nvSpPr>
          <p:cNvPr id="137" name="مربع نص 13"/>
          <p:cNvSpPr txBox="1"/>
          <p:nvPr/>
        </p:nvSpPr>
        <p:spPr>
          <a:xfrm>
            <a:off x="7604723" y="293554"/>
            <a:ext cx="1828801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0" tIns="0" rIns="0" bIns="0">
            <a:spAutoFit/>
          </a:bodyPr>
          <a:lstStyle/>
          <a:p>
            <a:pPr rtl="0">
              <a:defRPr sz="2400">
                <a:solidFill>
                  <a:schemeClr val="accent5"/>
                </a:solidFill>
              </a:defRPr>
            </a:pPr>
            <a:r>
              <a:rPr lang="ar-SA" dirty="0">
                <a:solidFill>
                  <a:srgbClr val="D7A360"/>
                </a:solidFill>
              </a:rPr>
              <a:t>المتميزات </a:t>
            </a:r>
            <a:r>
              <a:rPr sz="1400" dirty="0">
                <a:solidFill>
                  <a:srgbClr val="D7A360"/>
                </a:solidFill>
              </a:rPr>
              <a:t> </a:t>
            </a:r>
          </a:p>
        </p:txBody>
      </p:sp>
      <p:pic>
        <p:nvPicPr>
          <p:cNvPr id="138" name="صورة 15" descr="صورة 15"/>
          <p:cNvPicPr>
            <a:picLocks noChangeAspect="1"/>
          </p:cNvPicPr>
          <p:nvPr/>
        </p:nvPicPr>
        <p:blipFill>
          <a:blip r:embed="rId21"/>
          <a:srcRect l="27462" t="27195" r="30365" b="34951"/>
          <a:stretch>
            <a:fillRect/>
          </a:stretch>
        </p:blipFill>
        <p:spPr>
          <a:xfrm>
            <a:off x="3337009" y="500214"/>
            <a:ext cx="1903571" cy="2461474"/>
          </a:xfrm>
          <a:prstGeom prst="rect">
            <a:avLst/>
          </a:prstGeom>
          <a:ln w="12700">
            <a:miter lim="400000"/>
          </a:ln>
        </p:spPr>
      </p:pic>
      <p:pic>
        <p:nvPicPr>
          <p:cNvPr id="140" name="صورة" descr="صورة"/>
          <p:cNvPicPr>
            <a:picLocks noChangeAspect="1"/>
          </p:cNvPicPr>
          <p:nvPr/>
        </p:nvPicPr>
        <p:blipFill>
          <a:blip r:embed="rId17"/>
          <a:srcRect t="2" r="55530"/>
          <a:stretch>
            <a:fillRect/>
          </a:stretch>
        </p:blipFill>
        <p:spPr>
          <a:xfrm flipH="1">
            <a:off x="1444625" y="3612398"/>
            <a:ext cx="619716" cy="320318"/>
          </a:xfrm>
          <a:prstGeom prst="rect">
            <a:avLst/>
          </a:prstGeom>
          <a:ln w="12700">
            <a:miter lim="400000"/>
          </a:ln>
        </p:spPr>
      </p:pic>
      <p:sp>
        <p:nvSpPr>
          <p:cNvPr id="143" name="مربع نص 18"/>
          <p:cNvSpPr txBox="1"/>
          <p:nvPr/>
        </p:nvSpPr>
        <p:spPr>
          <a:xfrm>
            <a:off x="4984735" y="1210912"/>
            <a:ext cx="2358118" cy="6155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square" lIns="0" tIns="0" rIns="0" bIns="0">
            <a:spAutoFit/>
          </a:bodyPr>
          <a:lstStyle>
            <a:lvl1pPr>
              <a:defRPr sz="2000"/>
            </a:lvl1pPr>
          </a:lstStyle>
          <a:p>
            <a:pPr algn="ctr" rtl="0">
              <a:defRPr/>
            </a:pPr>
            <a:r>
              <a:rPr lang="ar-SA" dirty="0"/>
              <a:t>العنوان :</a:t>
            </a:r>
          </a:p>
          <a:p>
            <a:pPr algn="ctr" rtl="0">
              <a:defRPr/>
            </a:pPr>
            <a:r>
              <a:rPr lang="ar-SA" dirty="0"/>
              <a:t>الانسان والبيئة</a:t>
            </a:r>
            <a:endParaRPr dirty="0"/>
          </a:p>
        </p:txBody>
      </p:sp>
      <p:pic>
        <p:nvPicPr>
          <p:cNvPr id="3" name="صورة" descr="صورة">
            <a:extLst>
              <a:ext uri="{FF2B5EF4-FFF2-40B4-BE49-F238E27FC236}">
                <a16:creationId xmlns:a16="http://schemas.microsoft.com/office/drawing/2014/main" id="{27030928-3CBC-7348-B5DA-6B3B6D491022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 rot="10800000" flipH="1" flipV="1">
            <a:off x="4338954" y="2840146"/>
            <a:ext cx="6673419" cy="3010209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صورة 5">
            <a:extLst>
              <a:ext uri="{FF2B5EF4-FFF2-40B4-BE49-F238E27FC236}">
                <a16:creationId xmlns:a16="http://schemas.microsoft.com/office/drawing/2014/main" id="{ED2C86C0-EDAA-2F40-BCB7-7E4CA0ABFCBB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0580" y="2408754"/>
            <a:ext cx="1424090" cy="1936497"/>
          </a:xfrm>
          <a:prstGeom prst="rect">
            <a:avLst/>
          </a:prstGeom>
        </p:spPr>
      </p:pic>
      <p:pic>
        <p:nvPicPr>
          <p:cNvPr id="2" name="صورة" descr="صورة">
            <a:extLst>
              <a:ext uri="{FF2B5EF4-FFF2-40B4-BE49-F238E27FC236}">
                <a16:creationId xmlns:a16="http://schemas.microsoft.com/office/drawing/2014/main" id="{24DF4373-4E5E-D543-BC18-38236C4C4115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6635272" y="3210681"/>
            <a:ext cx="574122" cy="611491"/>
          </a:xfrm>
          <a:prstGeom prst="rect">
            <a:avLst/>
          </a:prstGeom>
          <a:ln w="12700">
            <a:miter lim="400000"/>
          </a:ln>
        </p:spPr>
      </p:pic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7" name="صورة الشريحة 6">
                <a:extLst>
                  <a:ext uri="{FF2B5EF4-FFF2-40B4-BE49-F238E27FC236}">
                    <a16:creationId xmlns:a16="http://schemas.microsoft.com/office/drawing/2014/main" id="{F636E634-59EB-4073-8CB6-A6EA648F0924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225418915"/>
                  </p:ext>
                </p:extLst>
              </p:nvPr>
            </p:nvGraphicFramePr>
            <p:xfrm>
              <a:off x="910783" y="1585977"/>
              <a:ext cx="901692" cy="901692"/>
            </p:xfrm>
            <a:graphic>
              <a:graphicData uri="http://schemas.microsoft.com/office/powerpoint/2016/slidezoom">
                <pslz:sldZm>
                  <pslz:sldZmObj sldId="339" cId="1629082065">
                    <pslz:zmPr id="{45DDA236-B17E-4030-9652-9AE114B17542}" imageType="cover" transitionDur="1000">
                      <p166:blipFill xmlns:p166="http://schemas.microsoft.com/office/powerpoint/2016/6/main">
                        <a:blip r:embed="rId25" cstate="print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901692" cy="901692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7" name="صورة الشريحة 6">
                <a:hlinkClick r:id="rId26" action="ppaction://hlinksldjump"/>
                <a:extLst>
                  <a:ext uri="{FF2B5EF4-FFF2-40B4-BE49-F238E27FC236}">
                    <a16:creationId xmlns:a16="http://schemas.microsoft.com/office/drawing/2014/main" id="{F636E634-59EB-4073-8CB6-A6EA648F0924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2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10783" y="1585977"/>
                <a:ext cx="901692" cy="901692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p:pic>
        <p:nvPicPr>
          <p:cNvPr id="9" name="صورة 8" descr="صورة تحتوي على نص&#10;&#10;تم إنشاء الوصف تلقائياً">
            <a:hlinkClick r:id="rId28" action="ppaction://hlinkpres?slideindex=1&amp;slidetitle="/>
            <a:extLst>
              <a:ext uri="{FF2B5EF4-FFF2-40B4-BE49-F238E27FC236}">
                <a16:creationId xmlns:a16="http://schemas.microsoft.com/office/drawing/2014/main" id="{42E15B3F-FDDD-4E2F-8A70-7F8E5521C8A7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4779" y="2743012"/>
            <a:ext cx="2026705" cy="1140022"/>
          </a:xfrm>
          <a:prstGeom prst="rect">
            <a:avLst/>
          </a:prstGeom>
        </p:spPr>
      </p:pic>
      <p:sp>
        <p:nvSpPr>
          <p:cNvPr id="16" name="مربع نص 15">
            <a:extLst>
              <a:ext uri="{FF2B5EF4-FFF2-40B4-BE49-F238E27FC236}">
                <a16:creationId xmlns:a16="http://schemas.microsoft.com/office/drawing/2014/main" id="{BF81B8A1-2271-41E5-9CEF-18187B06256D}"/>
              </a:ext>
            </a:extLst>
          </p:cNvPr>
          <p:cNvSpPr txBox="1"/>
          <p:nvPr/>
        </p:nvSpPr>
        <p:spPr>
          <a:xfrm>
            <a:off x="7797646" y="1770617"/>
            <a:ext cx="1038751" cy="21544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1" anchor="t">
            <a:spAutoFit/>
          </a:bodyPr>
          <a:lstStyle/>
          <a:p>
            <a:pPr marL="0" marR="0" indent="0" algn="l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ar-SA" sz="14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810" fill="hold"/>
                                        <p:tgtEl>
                                          <p:spTgt spid="1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" dur="1000" fill="hold"/>
                                        <p:tgtEl>
                                          <p:spTgt spid="1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11" fill="hold" display="0">
                  <p:stCondLst>
                    <p:cond delay="indefinite"/>
                  </p:stCondLst>
                </p:cTn>
                <p:tgtEl>
                  <p:spTgt spid="113"/>
                </p:tgtEl>
              </p:cMediaNode>
            </p:video>
            <p:seq concurrent="1" prevAc="none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1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3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Google Shape;71;p2" descr="Google Shape;71;p2"/>
          <p:cNvPicPr>
            <a:picLocks noChangeAspect="1"/>
          </p:cNvPicPr>
          <p:nvPr/>
        </p:nvPicPr>
        <p:blipFill>
          <a:blip r:embed="rId2"/>
          <a:srcRect t="1469"/>
          <a:stretch>
            <a:fillRect/>
          </a:stretch>
        </p:blipFill>
        <p:spPr>
          <a:xfrm>
            <a:off x="-140410" y="-73750"/>
            <a:ext cx="9335319" cy="5536298"/>
          </a:xfrm>
          <a:prstGeom prst="rect">
            <a:avLst/>
          </a:prstGeom>
          <a:ln w="12700">
            <a:miter lim="400000"/>
          </a:ln>
        </p:spPr>
      </p:pic>
      <p:pic>
        <p:nvPicPr>
          <p:cNvPr id="146" name="Google Shape;73;p2" descr="Google Shape;73;p2"/>
          <p:cNvPicPr>
            <a:picLocks noChangeAspect="1"/>
          </p:cNvPicPr>
          <p:nvPr/>
        </p:nvPicPr>
        <p:blipFill>
          <a:blip r:embed="rId3"/>
          <a:srcRect l="6528" t="5002" r="4753" b="20994"/>
          <a:stretch>
            <a:fillRect/>
          </a:stretch>
        </p:blipFill>
        <p:spPr>
          <a:xfrm>
            <a:off x="1669557" y="-42424"/>
            <a:ext cx="7565210" cy="4096455"/>
          </a:xfrm>
          <a:prstGeom prst="rect">
            <a:avLst/>
          </a:prstGeom>
          <a:ln w="12700">
            <a:miter lim="400000"/>
          </a:ln>
        </p:spPr>
      </p:pic>
      <p:pic>
        <p:nvPicPr>
          <p:cNvPr id="147" name="Google Shape;86;p2" descr="Google Shape;86;p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8017" y="4456764"/>
            <a:ext cx="4025081" cy="1007462"/>
          </a:xfrm>
          <a:prstGeom prst="rect">
            <a:avLst/>
          </a:prstGeom>
          <a:ln w="12700">
            <a:miter lim="400000"/>
          </a:ln>
        </p:spPr>
      </p:pic>
      <p:pic>
        <p:nvPicPr>
          <p:cNvPr id="148" name="صورة 7" descr="صورة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5544" y="22055"/>
            <a:ext cx="1725101" cy="2189572"/>
          </a:xfrm>
          <a:prstGeom prst="rect">
            <a:avLst/>
          </a:prstGeom>
          <a:ln w="12700">
            <a:miter lim="400000"/>
          </a:ln>
        </p:spPr>
      </p:pic>
      <p:pic>
        <p:nvPicPr>
          <p:cNvPr id="149" name="صورة" descr="صورة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897249">
            <a:off x="-1856887" y="-251572"/>
            <a:ext cx="3007931" cy="252141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0" name="صورة" descr="صورة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310404" y="-18066"/>
            <a:ext cx="2164121" cy="251626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1" name="صورة" descr="صورة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157952" y="2548127"/>
            <a:ext cx="3387711" cy="2035389"/>
          </a:xfrm>
          <a:prstGeom prst="rect">
            <a:avLst/>
          </a:prstGeom>
          <a:ln w="12700">
            <a:miter lim="400000"/>
          </a:ln>
        </p:spPr>
      </p:pic>
      <p:pic>
        <p:nvPicPr>
          <p:cNvPr id="153" name="Google Shape;80;p2" descr="Google Shape;80;p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59786" y="3385489"/>
            <a:ext cx="499228" cy="32189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4" name="Google Shape;80;p2" descr="Google Shape;80;p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5382" y="3404045"/>
            <a:ext cx="429407" cy="27687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5" name="Google Shape;76;p2" descr="Google Shape;76;p2"/>
          <p:cNvPicPr>
            <a:picLocks noChangeAspect="1"/>
          </p:cNvPicPr>
          <p:nvPr/>
        </p:nvPicPr>
        <p:blipFill>
          <a:blip r:embed="rId10"/>
          <a:srcRect l="14826" r="14301"/>
          <a:stretch>
            <a:fillRect/>
          </a:stretch>
        </p:blipFill>
        <p:spPr>
          <a:xfrm rot="21222339" flipH="1">
            <a:off x="-315836" y="1919615"/>
            <a:ext cx="536152" cy="756477"/>
          </a:xfrm>
          <a:prstGeom prst="rect">
            <a:avLst/>
          </a:prstGeom>
          <a:ln w="12700">
            <a:miter lim="400000"/>
          </a:ln>
          <a:effectLst>
            <a:outerShdw blurRad="76200" dist="12700" dir="2700000" rotWithShape="0">
              <a:srgbClr val="000000">
                <a:alpha val="20000"/>
              </a:srgbClr>
            </a:outerShdw>
          </a:effectLst>
        </p:spPr>
      </p:pic>
      <p:pic>
        <p:nvPicPr>
          <p:cNvPr id="156" name="Google Shape;74;p2" descr="Google Shape;74;p2"/>
          <p:cNvPicPr>
            <a:picLocks noChangeAspect="1"/>
          </p:cNvPicPr>
          <p:nvPr/>
        </p:nvPicPr>
        <p:blipFill>
          <a:blip r:embed="rId11"/>
          <a:srcRect t="5450" b="9091"/>
          <a:stretch>
            <a:fillRect/>
          </a:stretch>
        </p:blipFill>
        <p:spPr>
          <a:xfrm>
            <a:off x="446110" y="2041911"/>
            <a:ext cx="728552" cy="501492"/>
          </a:xfrm>
          <a:prstGeom prst="rect">
            <a:avLst/>
          </a:prstGeom>
          <a:ln w="12700">
            <a:miter lim="400000"/>
          </a:ln>
          <a:effectLst>
            <a:outerShdw blurRad="76200" dist="12700" dir="2700000" rotWithShape="0">
              <a:srgbClr val="000000">
                <a:alpha val="20000"/>
              </a:srgbClr>
            </a:outerShdw>
          </a:effectLst>
        </p:spPr>
      </p:pic>
      <p:pic>
        <p:nvPicPr>
          <p:cNvPr id="159" name="صورة" descr="صورة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572519" y="3068509"/>
            <a:ext cx="1204554" cy="276877"/>
          </a:xfrm>
          <a:prstGeom prst="rect">
            <a:avLst/>
          </a:prstGeom>
          <a:ln w="12700">
            <a:miter lim="400000"/>
          </a:ln>
        </p:spPr>
      </p:pic>
      <p:pic>
        <p:nvPicPr>
          <p:cNvPr id="160" name="Google Shape;82;p2" descr="Google Shape;82;p2"/>
          <p:cNvPicPr>
            <a:picLocks noChangeAspect="1"/>
          </p:cNvPicPr>
          <p:nvPr/>
        </p:nvPicPr>
        <p:blipFill>
          <a:blip r:embed="rId13"/>
          <a:srcRect l="38222" r="32895" b="11514"/>
          <a:stretch>
            <a:fillRect/>
          </a:stretch>
        </p:blipFill>
        <p:spPr>
          <a:xfrm flipH="1">
            <a:off x="945629" y="1153832"/>
            <a:ext cx="615856" cy="1399739"/>
          </a:xfrm>
          <a:prstGeom prst="rect">
            <a:avLst/>
          </a:prstGeom>
          <a:ln w="12700">
            <a:miter lim="400000"/>
          </a:ln>
        </p:spPr>
      </p:pic>
      <p:pic>
        <p:nvPicPr>
          <p:cNvPr id="161" name="صورة" descr="صورة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417318" y="3870197"/>
            <a:ext cx="703488" cy="703489"/>
          </a:xfrm>
          <a:prstGeom prst="rect">
            <a:avLst/>
          </a:prstGeom>
          <a:ln w="12700">
            <a:miter lim="400000"/>
          </a:ln>
        </p:spPr>
      </p:pic>
      <p:pic>
        <p:nvPicPr>
          <p:cNvPr id="164" name="صورة" descr="صورة"/>
          <p:cNvPicPr>
            <a:picLocks noChangeAspect="1"/>
          </p:cNvPicPr>
          <p:nvPr/>
        </p:nvPicPr>
        <p:blipFill>
          <a:blip r:embed="rId12"/>
          <a:srcRect t="2" r="55530"/>
          <a:stretch>
            <a:fillRect/>
          </a:stretch>
        </p:blipFill>
        <p:spPr>
          <a:xfrm flipH="1">
            <a:off x="839298" y="3790435"/>
            <a:ext cx="619716" cy="320318"/>
          </a:xfrm>
          <a:prstGeom prst="rect">
            <a:avLst/>
          </a:prstGeom>
          <a:ln w="12700">
            <a:miter lim="400000"/>
          </a:ln>
        </p:spPr>
      </p:pic>
      <p:pic>
        <p:nvPicPr>
          <p:cNvPr id="165" name="صورة" descr="صورة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rot="10800000" flipH="1" flipV="1">
            <a:off x="3973132" y="3565821"/>
            <a:ext cx="6673419" cy="3010209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صورة" descr="صورة">
            <a:extLst>
              <a:ext uri="{FF2B5EF4-FFF2-40B4-BE49-F238E27FC236}">
                <a16:creationId xmlns:a16="http://schemas.microsoft.com/office/drawing/2014/main" id="{2A931EA4-A030-0A40-964E-11D89D1CAC7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flipH="1">
            <a:off x="6210954" y="4014985"/>
            <a:ext cx="625419" cy="666125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صورة 5">
            <a:extLst>
              <a:ext uri="{FF2B5EF4-FFF2-40B4-BE49-F238E27FC236}">
                <a16:creationId xmlns:a16="http://schemas.microsoft.com/office/drawing/2014/main" id="{82991844-A2D9-FF4C-A17D-A02A266F1A92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8111" y="3164647"/>
            <a:ext cx="1424090" cy="1936497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D8A5C49A-9B04-6D49-9C40-9B5CBDAD4551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-580834" y="27346"/>
            <a:ext cx="3912951" cy="5043580"/>
          </a:xfrm>
          <a:prstGeom prst="rect">
            <a:avLst/>
          </a:prstGeo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30" name="صورة الشريحة 29">
                <a:extLst>
                  <a:ext uri="{FF2B5EF4-FFF2-40B4-BE49-F238E27FC236}">
                    <a16:creationId xmlns:a16="http://schemas.microsoft.com/office/drawing/2014/main" id="{91A6ADF6-CF89-49A0-B95A-4966ACCABD6B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-85549" y="1774504"/>
              <a:ext cx="901692" cy="901692"/>
            </p:xfrm>
            <a:graphic>
              <a:graphicData uri="http://schemas.microsoft.com/office/powerpoint/2016/slidezoom">
                <pslz:sldZm>
                  <pslz:sldZmObj sldId="339" cId="1629082065">
                    <pslz:zmPr id="{45DDA236-B17E-4030-9652-9AE114B17542}" imageType="cover" transitionDur="1000">
                      <p166:blipFill xmlns:p166="http://schemas.microsoft.com/office/powerpoint/2016/6/main">
                        <a:blip r:embed="rId19" cstate="print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901692" cy="901692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30" name="صورة الشريحة 29">
                <a:hlinkClick r:id="rId20" action="ppaction://hlinksldjump"/>
                <a:extLst>
                  <a:ext uri="{FF2B5EF4-FFF2-40B4-BE49-F238E27FC236}">
                    <a16:creationId xmlns:a16="http://schemas.microsoft.com/office/drawing/2014/main" id="{91A6ADF6-CF89-49A0-B95A-4966ACCABD6B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2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85549" y="1774504"/>
                <a:ext cx="901692" cy="901692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p:pic>
        <p:nvPicPr>
          <p:cNvPr id="6" name="صورة 5">
            <a:extLst>
              <a:ext uri="{FF2B5EF4-FFF2-40B4-BE49-F238E27FC236}">
                <a16:creationId xmlns:a16="http://schemas.microsoft.com/office/drawing/2014/main" id="{C9A59221-1E1E-4650-8815-A6E7B2F71095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858669" y="645768"/>
            <a:ext cx="7194935" cy="2849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064188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Google Shape;71;p2" descr="Google Shape;71;p2"/>
          <p:cNvPicPr>
            <a:picLocks noChangeAspect="1"/>
          </p:cNvPicPr>
          <p:nvPr/>
        </p:nvPicPr>
        <p:blipFill>
          <a:blip r:embed="rId4"/>
          <a:srcRect t="1469"/>
          <a:stretch>
            <a:fillRect/>
          </a:stretch>
        </p:blipFill>
        <p:spPr>
          <a:xfrm>
            <a:off x="-140410" y="-73750"/>
            <a:ext cx="9335319" cy="5536298"/>
          </a:xfrm>
          <a:prstGeom prst="rect">
            <a:avLst/>
          </a:prstGeom>
          <a:ln w="12700">
            <a:miter lim="400000"/>
          </a:ln>
        </p:spPr>
      </p:pic>
      <p:pic>
        <p:nvPicPr>
          <p:cNvPr id="146" name="Google Shape;73;p2" descr="Google Shape;73;p2"/>
          <p:cNvPicPr>
            <a:picLocks noChangeAspect="1"/>
          </p:cNvPicPr>
          <p:nvPr/>
        </p:nvPicPr>
        <p:blipFill>
          <a:blip r:embed="rId5"/>
          <a:srcRect l="6528" t="5002" r="4753" b="20994"/>
          <a:stretch>
            <a:fillRect/>
          </a:stretch>
        </p:blipFill>
        <p:spPr>
          <a:xfrm>
            <a:off x="1669557" y="-42424"/>
            <a:ext cx="7565210" cy="4096455"/>
          </a:xfrm>
          <a:prstGeom prst="rect">
            <a:avLst/>
          </a:prstGeom>
          <a:ln w="12700">
            <a:miter lim="400000"/>
          </a:ln>
        </p:spPr>
      </p:pic>
      <p:pic>
        <p:nvPicPr>
          <p:cNvPr id="147" name="Google Shape;86;p2" descr="Google Shape;86;p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58017" y="4456764"/>
            <a:ext cx="4025081" cy="1007462"/>
          </a:xfrm>
          <a:prstGeom prst="rect">
            <a:avLst/>
          </a:prstGeom>
          <a:ln w="12700">
            <a:miter lim="400000"/>
          </a:ln>
        </p:spPr>
      </p:pic>
      <p:pic>
        <p:nvPicPr>
          <p:cNvPr id="148" name="صورة 7" descr="صورة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55544" y="22055"/>
            <a:ext cx="1725101" cy="2189572"/>
          </a:xfrm>
          <a:prstGeom prst="rect">
            <a:avLst/>
          </a:prstGeom>
          <a:ln w="12700">
            <a:miter lim="400000"/>
          </a:ln>
        </p:spPr>
      </p:pic>
      <p:pic>
        <p:nvPicPr>
          <p:cNvPr id="149" name="صورة" descr="صورة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897249">
            <a:off x="-1856887" y="-251572"/>
            <a:ext cx="3007931" cy="252141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0" name="صورة" descr="صورة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310404" y="-18066"/>
            <a:ext cx="2164121" cy="251626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1" name="صورة" descr="صورة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1157952" y="2548127"/>
            <a:ext cx="3387711" cy="2035389"/>
          </a:xfrm>
          <a:prstGeom prst="rect">
            <a:avLst/>
          </a:prstGeom>
          <a:ln w="12700">
            <a:miter lim="400000"/>
          </a:ln>
        </p:spPr>
      </p:pic>
      <p:pic>
        <p:nvPicPr>
          <p:cNvPr id="153" name="Google Shape;80;p2" descr="Google Shape;80;p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59786" y="3385489"/>
            <a:ext cx="499228" cy="32189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4" name="Google Shape;80;p2" descr="Google Shape;80;p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45382" y="3404045"/>
            <a:ext cx="429407" cy="27687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5" name="Google Shape;76;p2" descr="Google Shape;76;p2"/>
          <p:cNvPicPr>
            <a:picLocks noChangeAspect="1"/>
          </p:cNvPicPr>
          <p:nvPr/>
        </p:nvPicPr>
        <p:blipFill>
          <a:blip r:embed="rId12"/>
          <a:srcRect l="14826" r="14301"/>
          <a:stretch>
            <a:fillRect/>
          </a:stretch>
        </p:blipFill>
        <p:spPr>
          <a:xfrm rot="21222339" flipH="1">
            <a:off x="-315836" y="1919615"/>
            <a:ext cx="536152" cy="756477"/>
          </a:xfrm>
          <a:prstGeom prst="rect">
            <a:avLst/>
          </a:prstGeom>
          <a:ln w="12700">
            <a:miter lim="400000"/>
          </a:ln>
          <a:effectLst>
            <a:outerShdw blurRad="76200" dist="12700" dir="2700000" rotWithShape="0">
              <a:srgbClr val="000000">
                <a:alpha val="20000"/>
              </a:srgbClr>
            </a:outerShdw>
          </a:effectLst>
        </p:spPr>
      </p:pic>
      <p:pic>
        <p:nvPicPr>
          <p:cNvPr id="156" name="Google Shape;74;p2" descr="Google Shape;74;p2"/>
          <p:cNvPicPr>
            <a:picLocks noChangeAspect="1"/>
          </p:cNvPicPr>
          <p:nvPr/>
        </p:nvPicPr>
        <p:blipFill>
          <a:blip r:embed="rId13"/>
          <a:srcRect t="5450" b="9091"/>
          <a:stretch>
            <a:fillRect/>
          </a:stretch>
        </p:blipFill>
        <p:spPr>
          <a:xfrm>
            <a:off x="446110" y="2041911"/>
            <a:ext cx="728552" cy="501492"/>
          </a:xfrm>
          <a:prstGeom prst="rect">
            <a:avLst/>
          </a:prstGeom>
          <a:ln w="12700">
            <a:miter lim="400000"/>
          </a:ln>
          <a:effectLst>
            <a:outerShdw blurRad="76200" dist="12700" dir="2700000" rotWithShape="0">
              <a:srgbClr val="000000">
                <a:alpha val="20000"/>
              </a:srgbClr>
            </a:outerShdw>
          </a:effectLst>
        </p:spPr>
      </p:pic>
      <p:pic>
        <p:nvPicPr>
          <p:cNvPr id="159" name="صورة" descr="صورة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-572519" y="3068509"/>
            <a:ext cx="1204554" cy="276877"/>
          </a:xfrm>
          <a:prstGeom prst="rect">
            <a:avLst/>
          </a:prstGeom>
          <a:ln w="12700">
            <a:miter lim="400000"/>
          </a:ln>
        </p:spPr>
      </p:pic>
      <p:pic>
        <p:nvPicPr>
          <p:cNvPr id="160" name="Google Shape;82;p2" descr="Google Shape;82;p2"/>
          <p:cNvPicPr>
            <a:picLocks noChangeAspect="1"/>
          </p:cNvPicPr>
          <p:nvPr/>
        </p:nvPicPr>
        <p:blipFill>
          <a:blip r:embed="rId15"/>
          <a:srcRect l="38222" r="32895" b="11514"/>
          <a:stretch>
            <a:fillRect/>
          </a:stretch>
        </p:blipFill>
        <p:spPr>
          <a:xfrm flipH="1">
            <a:off x="945629" y="1153832"/>
            <a:ext cx="615856" cy="1399739"/>
          </a:xfrm>
          <a:prstGeom prst="rect">
            <a:avLst/>
          </a:prstGeom>
          <a:ln w="12700">
            <a:miter lim="400000"/>
          </a:ln>
        </p:spPr>
      </p:pic>
      <p:pic>
        <p:nvPicPr>
          <p:cNvPr id="161" name="صورة" descr="صورة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417318" y="3870197"/>
            <a:ext cx="703488" cy="703489"/>
          </a:xfrm>
          <a:prstGeom prst="rect">
            <a:avLst/>
          </a:prstGeom>
          <a:ln w="12700">
            <a:miter lim="400000"/>
          </a:ln>
        </p:spPr>
      </p:pic>
      <p:pic>
        <p:nvPicPr>
          <p:cNvPr id="164" name="صورة" descr="صورة"/>
          <p:cNvPicPr>
            <a:picLocks noChangeAspect="1"/>
          </p:cNvPicPr>
          <p:nvPr/>
        </p:nvPicPr>
        <p:blipFill>
          <a:blip r:embed="rId14"/>
          <a:srcRect t="2" r="55530"/>
          <a:stretch>
            <a:fillRect/>
          </a:stretch>
        </p:blipFill>
        <p:spPr>
          <a:xfrm flipH="1">
            <a:off x="839298" y="3790435"/>
            <a:ext cx="619716" cy="320318"/>
          </a:xfrm>
          <a:prstGeom prst="rect">
            <a:avLst/>
          </a:prstGeom>
          <a:ln w="12700">
            <a:miter lim="400000"/>
          </a:ln>
        </p:spPr>
      </p:pic>
      <p:pic>
        <p:nvPicPr>
          <p:cNvPr id="165" name="صورة" descr="صورة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 rot="10800000" flipH="1" flipV="1">
            <a:off x="3973132" y="3565821"/>
            <a:ext cx="6673419" cy="3010209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صورة" descr="صورة">
            <a:extLst>
              <a:ext uri="{FF2B5EF4-FFF2-40B4-BE49-F238E27FC236}">
                <a16:creationId xmlns:a16="http://schemas.microsoft.com/office/drawing/2014/main" id="{2A931EA4-A030-0A40-964E-11D89D1CAC7E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 flipH="1">
            <a:off x="6210954" y="4014985"/>
            <a:ext cx="625419" cy="666125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صورة 5">
            <a:extLst>
              <a:ext uri="{FF2B5EF4-FFF2-40B4-BE49-F238E27FC236}">
                <a16:creationId xmlns:a16="http://schemas.microsoft.com/office/drawing/2014/main" id="{82991844-A2D9-FF4C-A17D-A02A266F1A92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8111" y="3164647"/>
            <a:ext cx="1424090" cy="1936497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D8A5C49A-9B04-6D49-9C40-9B5CBDAD4551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-935226" y="-294773"/>
            <a:ext cx="4160798" cy="5363041"/>
          </a:xfrm>
          <a:prstGeom prst="rect">
            <a:avLst/>
          </a:prstGeo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30" name="صورة الشريحة 29">
                <a:extLst>
                  <a:ext uri="{FF2B5EF4-FFF2-40B4-BE49-F238E27FC236}">
                    <a16:creationId xmlns:a16="http://schemas.microsoft.com/office/drawing/2014/main" id="{91A6ADF6-CF89-49A0-B95A-4966ACCABD6B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-85549" y="1774504"/>
              <a:ext cx="901692" cy="901692"/>
            </p:xfrm>
            <a:graphic>
              <a:graphicData uri="http://schemas.microsoft.com/office/powerpoint/2016/slidezoom">
                <pslz:sldZm>
                  <pslz:sldZmObj sldId="339" cId="1629082065">
                    <pslz:zmPr id="{45DDA236-B17E-4030-9652-9AE114B17542}" imageType="cover" transitionDur="1000">
                      <p166:blipFill xmlns:p166="http://schemas.microsoft.com/office/powerpoint/2016/6/main">
                        <a:blip r:embed="rId21" cstate="print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901692" cy="901692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30" name="صورة الشريحة 29">
                <a:hlinkClick r:id="rId22" action="ppaction://hlinksldjump"/>
                <a:extLst>
                  <a:ext uri="{FF2B5EF4-FFF2-40B4-BE49-F238E27FC236}">
                    <a16:creationId xmlns:a16="http://schemas.microsoft.com/office/drawing/2014/main" id="{91A6ADF6-CF89-49A0-B95A-4966ACCABD6B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2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85549" y="1774504"/>
                <a:ext cx="901692" cy="901692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p:pic>
        <p:nvPicPr>
          <p:cNvPr id="2" name="تاثير الانسان في الارض">
            <a:hlinkClick r:id="" action="ppaction://media"/>
            <a:extLst>
              <a:ext uri="{FF2B5EF4-FFF2-40B4-BE49-F238E27FC236}">
                <a16:creationId xmlns:a16="http://schemas.microsoft.com/office/drawing/2014/main" id="{D44167CA-89A4-4C9F-ABAB-C1610D31502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1853664" y="31702"/>
            <a:ext cx="7144285" cy="3675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824530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89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Google Shape;71;p2" descr="Google Shape;71;p2"/>
          <p:cNvPicPr>
            <a:picLocks noChangeAspect="1"/>
          </p:cNvPicPr>
          <p:nvPr/>
        </p:nvPicPr>
        <p:blipFill>
          <a:blip r:embed="rId2"/>
          <a:srcRect t="1469"/>
          <a:stretch>
            <a:fillRect/>
          </a:stretch>
        </p:blipFill>
        <p:spPr>
          <a:xfrm>
            <a:off x="-140410" y="-73750"/>
            <a:ext cx="9335319" cy="5536298"/>
          </a:xfrm>
          <a:prstGeom prst="rect">
            <a:avLst/>
          </a:prstGeom>
          <a:ln w="12700">
            <a:miter lim="400000"/>
          </a:ln>
        </p:spPr>
      </p:pic>
      <p:pic>
        <p:nvPicPr>
          <p:cNvPr id="146" name="Google Shape;73;p2" descr="Google Shape;73;p2"/>
          <p:cNvPicPr>
            <a:picLocks noChangeAspect="1"/>
          </p:cNvPicPr>
          <p:nvPr/>
        </p:nvPicPr>
        <p:blipFill>
          <a:blip r:embed="rId3"/>
          <a:srcRect l="6528" t="5002" r="4753" b="20994"/>
          <a:stretch>
            <a:fillRect/>
          </a:stretch>
        </p:blipFill>
        <p:spPr>
          <a:xfrm>
            <a:off x="1669557" y="-42424"/>
            <a:ext cx="7565210" cy="4096455"/>
          </a:xfrm>
          <a:prstGeom prst="rect">
            <a:avLst/>
          </a:prstGeom>
          <a:ln w="12700">
            <a:miter lim="400000"/>
          </a:ln>
        </p:spPr>
      </p:pic>
      <p:pic>
        <p:nvPicPr>
          <p:cNvPr id="147" name="Google Shape;86;p2" descr="Google Shape;86;p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8017" y="4456764"/>
            <a:ext cx="4025081" cy="1007462"/>
          </a:xfrm>
          <a:prstGeom prst="rect">
            <a:avLst/>
          </a:prstGeom>
          <a:ln w="12700">
            <a:miter lim="400000"/>
          </a:ln>
        </p:spPr>
      </p:pic>
      <p:pic>
        <p:nvPicPr>
          <p:cNvPr id="148" name="صورة 7" descr="صورة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5544" y="22055"/>
            <a:ext cx="1725101" cy="2189572"/>
          </a:xfrm>
          <a:prstGeom prst="rect">
            <a:avLst/>
          </a:prstGeom>
          <a:ln w="12700">
            <a:miter lim="400000"/>
          </a:ln>
        </p:spPr>
      </p:pic>
      <p:pic>
        <p:nvPicPr>
          <p:cNvPr id="149" name="صورة" descr="صورة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897249">
            <a:off x="-1856887" y="-251572"/>
            <a:ext cx="3007931" cy="252141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0" name="صورة" descr="صورة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310404" y="-18066"/>
            <a:ext cx="2164121" cy="251626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1" name="صورة" descr="صورة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157952" y="2548127"/>
            <a:ext cx="3387711" cy="2035389"/>
          </a:xfrm>
          <a:prstGeom prst="rect">
            <a:avLst/>
          </a:prstGeom>
          <a:ln w="12700">
            <a:miter lim="400000"/>
          </a:ln>
        </p:spPr>
      </p:pic>
      <p:pic>
        <p:nvPicPr>
          <p:cNvPr id="153" name="Google Shape;80;p2" descr="Google Shape;80;p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59786" y="3385489"/>
            <a:ext cx="499228" cy="32189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4" name="Google Shape;80;p2" descr="Google Shape;80;p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5382" y="3404045"/>
            <a:ext cx="429407" cy="27687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5" name="Google Shape;76;p2" descr="Google Shape;76;p2"/>
          <p:cNvPicPr>
            <a:picLocks noChangeAspect="1"/>
          </p:cNvPicPr>
          <p:nvPr/>
        </p:nvPicPr>
        <p:blipFill>
          <a:blip r:embed="rId10"/>
          <a:srcRect l="14826" r="14301"/>
          <a:stretch>
            <a:fillRect/>
          </a:stretch>
        </p:blipFill>
        <p:spPr>
          <a:xfrm rot="21222339" flipH="1">
            <a:off x="-315836" y="1919615"/>
            <a:ext cx="536152" cy="756477"/>
          </a:xfrm>
          <a:prstGeom prst="rect">
            <a:avLst/>
          </a:prstGeom>
          <a:ln w="12700">
            <a:miter lim="400000"/>
          </a:ln>
          <a:effectLst>
            <a:outerShdw blurRad="76200" dist="12700" dir="2700000" rotWithShape="0">
              <a:srgbClr val="000000">
                <a:alpha val="20000"/>
              </a:srgbClr>
            </a:outerShdw>
          </a:effectLst>
        </p:spPr>
      </p:pic>
      <p:pic>
        <p:nvPicPr>
          <p:cNvPr id="156" name="Google Shape;74;p2" descr="Google Shape;74;p2"/>
          <p:cNvPicPr>
            <a:picLocks noChangeAspect="1"/>
          </p:cNvPicPr>
          <p:nvPr/>
        </p:nvPicPr>
        <p:blipFill>
          <a:blip r:embed="rId11"/>
          <a:srcRect t="5450" b="9091"/>
          <a:stretch>
            <a:fillRect/>
          </a:stretch>
        </p:blipFill>
        <p:spPr>
          <a:xfrm>
            <a:off x="446110" y="2041911"/>
            <a:ext cx="728552" cy="501492"/>
          </a:xfrm>
          <a:prstGeom prst="rect">
            <a:avLst/>
          </a:prstGeom>
          <a:ln w="12700">
            <a:miter lim="400000"/>
          </a:ln>
          <a:effectLst>
            <a:outerShdw blurRad="76200" dist="12700" dir="2700000" rotWithShape="0">
              <a:srgbClr val="000000">
                <a:alpha val="20000"/>
              </a:srgbClr>
            </a:outerShdw>
          </a:effectLst>
        </p:spPr>
      </p:pic>
      <p:pic>
        <p:nvPicPr>
          <p:cNvPr id="159" name="صورة" descr="صورة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572519" y="3068509"/>
            <a:ext cx="1204554" cy="276877"/>
          </a:xfrm>
          <a:prstGeom prst="rect">
            <a:avLst/>
          </a:prstGeom>
          <a:ln w="12700">
            <a:miter lim="400000"/>
          </a:ln>
        </p:spPr>
      </p:pic>
      <p:pic>
        <p:nvPicPr>
          <p:cNvPr id="160" name="Google Shape;82;p2" descr="Google Shape;82;p2"/>
          <p:cNvPicPr>
            <a:picLocks noChangeAspect="1"/>
          </p:cNvPicPr>
          <p:nvPr/>
        </p:nvPicPr>
        <p:blipFill>
          <a:blip r:embed="rId13"/>
          <a:srcRect l="38222" r="32895" b="11514"/>
          <a:stretch>
            <a:fillRect/>
          </a:stretch>
        </p:blipFill>
        <p:spPr>
          <a:xfrm flipH="1">
            <a:off x="945629" y="1153832"/>
            <a:ext cx="615856" cy="1399739"/>
          </a:xfrm>
          <a:prstGeom prst="rect">
            <a:avLst/>
          </a:prstGeom>
          <a:ln w="12700">
            <a:miter lim="400000"/>
          </a:ln>
        </p:spPr>
      </p:pic>
      <p:pic>
        <p:nvPicPr>
          <p:cNvPr id="161" name="صورة" descr="صورة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417318" y="3870197"/>
            <a:ext cx="703488" cy="703489"/>
          </a:xfrm>
          <a:prstGeom prst="rect">
            <a:avLst/>
          </a:prstGeom>
          <a:ln w="12700">
            <a:miter lim="400000"/>
          </a:ln>
        </p:spPr>
      </p:pic>
      <p:pic>
        <p:nvPicPr>
          <p:cNvPr id="164" name="صورة" descr="صورة"/>
          <p:cNvPicPr>
            <a:picLocks noChangeAspect="1"/>
          </p:cNvPicPr>
          <p:nvPr/>
        </p:nvPicPr>
        <p:blipFill>
          <a:blip r:embed="rId12"/>
          <a:srcRect t="2" r="55530"/>
          <a:stretch>
            <a:fillRect/>
          </a:stretch>
        </p:blipFill>
        <p:spPr>
          <a:xfrm flipH="1">
            <a:off x="839298" y="3790435"/>
            <a:ext cx="619716" cy="320318"/>
          </a:xfrm>
          <a:prstGeom prst="rect">
            <a:avLst/>
          </a:prstGeom>
          <a:ln w="12700">
            <a:miter lim="400000"/>
          </a:ln>
        </p:spPr>
      </p:pic>
      <p:pic>
        <p:nvPicPr>
          <p:cNvPr id="165" name="صورة" descr="صورة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rot="10800000" flipH="1" flipV="1">
            <a:off x="3973132" y="3565821"/>
            <a:ext cx="6673419" cy="3010209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صورة" descr="صورة">
            <a:extLst>
              <a:ext uri="{FF2B5EF4-FFF2-40B4-BE49-F238E27FC236}">
                <a16:creationId xmlns:a16="http://schemas.microsoft.com/office/drawing/2014/main" id="{2A931EA4-A030-0A40-964E-11D89D1CAC7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flipH="1">
            <a:off x="6210954" y="4014985"/>
            <a:ext cx="625419" cy="666125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صورة 5">
            <a:extLst>
              <a:ext uri="{FF2B5EF4-FFF2-40B4-BE49-F238E27FC236}">
                <a16:creationId xmlns:a16="http://schemas.microsoft.com/office/drawing/2014/main" id="{82991844-A2D9-FF4C-A17D-A02A266F1A92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8111" y="3164647"/>
            <a:ext cx="1424090" cy="1936497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D8A5C49A-9B04-6D49-9C40-9B5CBDAD4551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-913497" y="-138118"/>
            <a:ext cx="4160798" cy="5363041"/>
          </a:xfrm>
          <a:prstGeom prst="rect">
            <a:avLst/>
          </a:prstGeo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30" name="صورة الشريحة 29">
                <a:extLst>
                  <a:ext uri="{FF2B5EF4-FFF2-40B4-BE49-F238E27FC236}">
                    <a16:creationId xmlns:a16="http://schemas.microsoft.com/office/drawing/2014/main" id="{91A6ADF6-CF89-49A0-B95A-4966ACCABD6B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-85549" y="1774504"/>
              <a:ext cx="901692" cy="901692"/>
            </p:xfrm>
            <a:graphic>
              <a:graphicData uri="http://schemas.microsoft.com/office/powerpoint/2016/slidezoom">
                <pslz:sldZm>
                  <pslz:sldZmObj sldId="339" cId="1629082065">
                    <pslz:zmPr id="{45DDA236-B17E-4030-9652-9AE114B17542}" imageType="cover" transitionDur="1000">
                      <p166:blipFill xmlns:p166="http://schemas.microsoft.com/office/powerpoint/2016/6/main">
                        <a:blip r:embed="rId19" cstate="print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901692" cy="901692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30" name="صورة الشريحة 29">
                <a:hlinkClick r:id="rId20" action="ppaction://hlinksldjump"/>
                <a:extLst>
                  <a:ext uri="{FF2B5EF4-FFF2-40B4-BE49-F238E27FC236}">
                    <a16:creationId xmlns:a16="http://schemas.microsoft.com/office/drawing/2014/main" id="{91A6ADF6-CF89-49A0-B95A-4966ACCABD6B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2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85549" y="1774504"/>
                <a:ext cx="901692" cy="901692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p:pic>
        <p:nvPicPr>
          <p:cNvPr id="6" name="صورة 5">
            <a:extLst>
              <a:ext uri="{FF2B5EF4-FFF2-40B4-BE49-F238E27FC236}">
                <a16:creationId xmlns:a16="http://schemas.microsoft.com/office/drawing/2014/main" id="{876F68EE-0A99-49E5-9659-B75D4977E88A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020853" y="75315"/>
            <a:ext cx="7039874" cy="3553540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8954459C-2CE2-4768-AE6F-FC91A7FAD211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2368950" y="2460101"/>
            <a:ext cx="2872317" cy="756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05515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Google Shape;71;p2" descr="Google Shape;71;p2"/>
          <p:cNvPicPr>
            <a:picLocks noChangeAspect="1"/>
          </p:cNvPicPr>
          <p:nvPr/>
        </p:nvPicPr>
        <p:blipFill>
          <a:blip r:embed="rId2"/>
          <a:srcRect t="1469"/>
          <a:stretch>
            <a:fillRect/>
          </a:stretch>
        </p:blipFill>
        <p:spPr>
          <a:xfrm>
            <a:off x="-140410" y="-73750"/>
            <a:ext cx="9335319" cy="5536298"/>
          </a:xfrm>
          <a:prstGeom prst="rect">
            <a:avLst/>
          </a:prstGeom>
          <a:ln w="12700">
            <a:miter lim="400000"/>
          </a:ln>
        </p:spPr>
      </p:pic>
      <p:pic>
        <p:nvPicPr>
          <p:cNvPr id="146" name="Google Shape;73;p2" descr="Google Shape;73;p2"/>
          <p:cNvPicPr>
            <a:picLocks noChangeAspect="1"/>
          </p:cNvPicPr>
          <p:nvPr/>
        </p:nvPicPr>
        <p:blipFill>
          <a:blip r:embed="rId3"/>
          <a:srcRect l="6528" t="5002" r="4753" b="20994"/>
          <a:stretch>
            <a:fillRect/>
          </a:stretch>
        </p:blipFill>
        <p:spPr>
          <a:xfrm>
            <a:off x="1669557" y="-42424"/>
            <a:ext cx="7565210" cy="4096455"/>
          </a:xfrm>
          <a:prstGeom prst="rect">
            <a:avLst/>
          </a:prstGeom>
          <a:ln w="12700">
            <a:miter lim="400000"/>
          </a:ln>
        </p:spPr>
      </p:pic>
      <p:pic>
        <p:nvPicPr>
          <p:cNvPr id="147" name="Google Shape;86;p2" descr="Google Shape;86;p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8017" y="4456764"/>
            <a:ext cx="4025081" cy="1007462"/>
          </a:xfrm>
          <a:prstGeom prst="rect">
            <a:avLst/>
          </a:prstGeom>
          <a:ln w="12700">
            <a:miter lim="400000"/>
          </a:ln>
        </p:spPr>
      </p:pic>
      <p:pic>
        <p:nvPicPr>
          <p:cNvPr id="148" name="صورة 7" descr="صورة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5544" y="22055"/>
            <a:ext cx="1725101" cy="2189572"/>
          </a:xfrm>
          <a:prstGeom prst="rect">
            <a:avLst/>
          </a:prstGeom>
          <a:ln w="12700">
            <a:miter lim="400000"/>
          </a:ln>
        </p:spPr>
      </p:pic>
      <p:pic>
        <p:nvPicPr>
          <p:cNvPr id="149" name="صورة" descr="صورة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897249">
            <a:off x="-1856887" y="-251572"/>
            <a:ext cx="3007931" cy="252141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0" name="صورة" descr="صورة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310404" y="-18066"/>
            <a:ext cx="2164121" cy="251626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1" name="صورة" descr="صورة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157952" y="2548127"/>
            <a:ext cx="3387711" cy="2035389"/>
          </a:xfrm>
          <a:prstGeom prst="rect">
            <a:avLst/>
          </a:prstGeom>
          <a:ln w="12700">
            <a:miter lim="400000"/>
          </a:ln>
        </p:spPr>
      </p:pic>
      <p:pic>
        <p:nvPicPr>
          <p:cNvPr id="153" name="Google Shape;80;p2" descr="Google Shape;80;p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59786" y="3385489"/>
            <a:ext cx="499228" cy="32189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4" name="Google Shape;80;p2" descr="Google Shape;80;p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5382" y="3404045"/>
            <a:ext cx="429407" cy="27687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5" name="Google Shape;76;p2" descr="Google Shape;76;p2"/>
          <p:cNvPicPr>
            <a:picLocks noChangeAspect="1"/>
          </p:cNvPicPr>
          <p:nvPr/>
        </p:nvPicPr>
        <p:blipFill>
          <a:blip r:embed="rId10"/>
          <a:srcRect l="14826" r="14301"/>
          <a:stretch>
            <a:fillRect/>
          </a:stretch>
        </p:blipFill>
        <p:spPr>
          <a:xfrm rot="21222339" flipH="1">
            <a:off x="-315836" y="1919615"/>
            <a:ext cx="536152" cy="756477"/>
          </a:xfrm>
          <a:prstGeom prst="rect">
            <a:avLst/>
          </a:prstGeom>
          <a:ln w="12700">
            <a:miter lim="400000"/>
          </a:ln>
          <a:effectLst>
            <a:outerShdw blurRad="76200" dist="12700" dir="2700000" rotWithShape="0">
              <a:srgbClr val="000000">
                <a:alpha val="20000"/>
              </a:srgbClr>
            </a:outerShdw>
          </a:effectLst>
        </p:spPr>
      </p:pic>
      <p:pic>
        <p:nvPicPr>
          <p:cNvPr id="156" name="Google Shape;74;p2" descr="Google Shape;74;p2"/>
          <p:cNvPicPr>
            <a:picLocks noChangeAspect="1"/>
          </p:cNvPicPr>
          <p:nvPr/>
        </p:nvPicPr>
        <p:blipFill>
          <a:blip r:embed="rId11"/>
          <a:srcRect t="5450" b="9091"/>
          <a:stretch>
            <a:fillRect/>
          </a:stretch>
        </p:blipFill>
        <p:spPr>
          <a:xfrm>
            <a:off x="446110" y="2041911"/>
            <a:ext cx="728552" cy="501492"/>
          </a:xfrm>
          <a:prstGeom prst="rect">
            <a:avLst/>
          </a:prstGeom>
          <a:ln w="12700">
            <a:miter lim="400000"/>
          </a:ln>
          <a:effectLst>
            <a:outerShdw blurRad="76200" dist="12700" dir="2700000" rotWithShape="0">
              <a:srgbClr val="000000">
                <a:alpha val="20000"/>
              </a:srgbClr>
            </a:outerShdw>
          </a:effectLst>
        </p:spPr>
      </p:pic>
      <p:pic>
        <p:nvPicPr>
          <p:cNvPr id="159" name="صورة" descr="صورة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572519" y="3068509"/>
            <a:ext cx="1204554" cy="276877"/>
          </a:xfrm>
          <a:prstGeom prst="rect">
            <a:avLst/>
          </a:prstGeom>
          <a:ln w="12700">
            <a:miter lim="400000"/>
          </a:ln>
        </p:spPr>
      </p:pic>
      <p:pic>
        <p:nvPicPr>
          <p:cNvPr id="160" name="Google Shape;82;p2" descr="Google Shape;82;p2"/>
          <p:cNvPicPr>
            <a:picLocks noChangeAspect="1"/>
          </p:cNvPicPr>
          <p:nvPr/>
        </p:nvPicPr>
        <p:blipFill>
          <a:blip r:embed="rId13"/>
          <a:srcRect l="38222" r="32895" b="11514"/>
          <a:stretch>
            <a:fillRect/>
          </a:stretch>
        </p:blipFill>
        <p:spPr>
          <a:xfrm flipH="1">
            <a:off x="945629" y="1153832"/>
            <a:ext cx="615856" cy="1399739"/>
          </a:xfrm>
          <a:prstGeom prst="rect">
            <a:avLst/>
          </a:prstGeom>
          <a:ln w="12700">
            <a:miter lim="400000"/>
          </a:ln>
        </p:spPr>
      </p:pic>
      <p:pic>
        <p:nvPicPr>
          <p:cNvPr id="161" name="صورة" descr="صورة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417318" y="3870197"/>
            <a:ext cx="703488" cy="703489"/>
          </a:xfrm>
          <a:prstGeom prst="rect">
            <a:avLst/>
          </a:prstGeom>
          <a:ln w="12700">
            <a:miter lim="400000"/>
          </a:ln>
        </p:spPr>
      </p:pic>
      <p:pic>
        <p:nvPicPr>
          <p:cNvPr id="164" name="صورة" descr="صورة"/>
          <p:cNvPicPr>
            <a:picLocks noChangeAspect="1"/>
          </p:cNvPicPr>
          <p:nvPr/>
        </p:nvPicPr>
        <p:blipFill>
          <a:blip r:embed="rId12"/>
          <a:srcRect t="2" r="55530"/>
          <a:stretch>
            <a:fillRect/>
          </a:stretch>
        </p:blipFill>
        <p:spPr>
          <a:xfrm flipH="1">
            <a:off x="839298" y="3790435"/>
            <a:ext cx="619716" cy="320318"/>
          </a:xfrm>
          <a:prstGeom prst="rect">
            <a:avLst/>
          </a:prstGeom>
          <a:ln w="12700">
            <a:miter lim="400000"/>
          </a:ln>
        </p:spPr>
      </p:pic>
      <p:pic>
        <p:nvPicPr>
          <p:cNvPr id="165" name="صورة" descr="صورة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rot="10800000" flipH="1" flipV="1">
            <a:off x="3973132" y="3565821"/>
            <a:ext cx="6673419" cy="3010209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صورة" descr="صورة">
            <a:extLst>
              <a:ext uri="{FF2B5EF4-FFF2-40B4-BE49-F238E27FC236}">
                <a16:creationId xmlns:a16="http://schemas.microsoft.com/office/drawing/2014/main" id="{2A931EA4-A030-0A40-964E-11D89D1CAC7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flipH="1">
            <a:off x="6210954" y="4014985"/>
            <a:ext cx="625419" cy="666125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صورة 5">
            <a:extLst>
              <a:ext uri="{FF2B5EF4-FFF2-40B4-BE49-F238E27FC236}">
                <a16:creationId xmlns:a16="http://schemas.microsoft.com/office/drawing/2014/main" id="{82991844-A2D9-FF4C-A17D-A02A266F1A92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8111" y="3164647"/>
            <a:ext cx="1424090" cy="1936497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D8A5C49A-9B04-6D49-9C40-9B5CBDAD4551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-166697" y="-109771"/>
            <a:ext cx="2997733" cy="5363041"/>
          </a:xfrm>
          <a:prstGeom prst="rect">
            <a:avLst/>
          </a:prstGeo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28" name="صورة الشريحة 27">
                <a:extLst>
                  <a:ext uri="{FF2B5EF4-FFF2-40B4-BE49-F238E27FC236}">
                    <a16:creationId xmlns:a16="http://schemas.microsoft.com/office/drawing/2014/main" id="{ECC40FF3-0DBC-4DB4-A27F-4440DBAC44B8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179938032"/>
                  </p:ext>
                </p:extLst>
              </p:nvPr>
            </p:nvGraphicFramePr>
            <p:xfrm>
              <a:off x="-55544" y="1713111"/>
              <a:ext cx="901692" cy="901692"/>
            </p:xfrm>
            <a:graphic>
              <a:graphicData uri="http://schemas.microsoft.com/office/powerpoint/2016/slidezoom">
                <pslz:sldZm>
                  <pslz:sldZmObj sldId="339" cId="1629082065">
                    <pslz:zmPr id="{45DDA236-B17E-4030-9652-9AE114B17542}" imageType="cover" transitionDur="1000">
                      <p166:blipFill xmlns:p166="http://schemas.microsoft.com/office/powerpoint/2016/6/main">
                        <a:blip r:embed="rId19" cstate="print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901692" cy="901692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28" name="صورة الشريحة 27">
                <a:hlinkClick r:id="rId21" action="ppaction://hlinksldjump"/>
                <a:extLst>
                  <a:ext uri="{FF2B5EF4-FFF2-40B4-BE49-F238E27FC236}">
                    <a16:creationId xmlns:a16="http://schemas.microsoft.com/office/drawing/2014/main" id="{ECC40FF3-0DBC-4DB4-A27F-4440DBAC44B8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2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55544" y="1713111"/>
                <a:ext cx="901692" cy="901692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p:pic>
        <p:nvPicPr>
          <p:cNvPr id="6" name="صورة 5">
            <a:extLst>
              <a:ext uri="{FF2B5EF4-FFF2-40B4-BE49-F238E27FC236}">
                <a16:creationId xmlns:a16="http://schemas.microsoft.com/office/drawing/2014/main" id="{9EC07A60-96E8-4F66-B083-40D1FD1228DE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212184" y="-192942"/>
            <a:ext cx="6715125" cy="373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4629009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Google Shape;71;p2" descr="Google Shape;71;p2"/>
          <p:cNvPicPr>
            <a:picLocks noChangeAspect="1"/>
          </p:cNvPicPr>
          <p:nvPr/>
        </p:nvPicPr>
        <p:blipFill>
          <a:blip r:embed="rId2"/>
          <a:srcRect t="1469"/>
          <a:stretch>
            <a:fillRect/>
          </a:stretch>
        </p:blipFill>
        <p:spPr>
          <a:xfrm>
            <a:off x="-140410" y="-73750"/>
            <a:ext cx="9335319" cy="5536298"/>
          </a:xfrm>
          <a:prstGeom prst="rect">
            <a:avLst/>
          </a:prstGeom>
          <a:ln w="12700">
            <a:miter lim="400000"/>
          </a:ln>
        </p:spPr>
      </p:pic>
      <p:pic>
        <p:nvPicPr>
          <p:cNvPr id="146" name="Google Shape;73;p2" descr="Google Shape;73;p2"/>
          <p:cNvPicPr>
            <a:picLocks noChangeAspect="1"/>
          </p:cNvPicPr>
          <p:nvPr/>
        </p:nvPicPr>
        <p:blipFill>
          <a:blip r:embed="rId3"/>
          <a:srcRect l="6528" t="5002" r="4753" b="20994"/>
          <a:stretch>
            <a:fillRect/>
          </a:stretch>
        </p:blipFill>
        <p:spPr>
          <a:xfrm>
            <a:off x="1669557" y="-42424"/>
            <a:ext cx="7565210" cy="4096455"/>
          </a:xfrm>
          <a:prstGeom prst="rect">
            <a:avLst/>
          </a:prstGeom>
          <a:ln w="12700">
            <a:miter lim="400000"/>
          </a:ln>
        </p:spPr>
      </p:pic>
      <p:pic>
        <p:nvPicPr>
          <p:cNvPr id="147" name="Google Shape;86;p2" descr="Google Shape;86;p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8017" y="4456764"/>
            <a:ext cx="4025081" cy="1007462"/>
          </a:xfrm>
          <a:prstGeom prst="rect">
            <a:avLst/>
          </a:prstGeom>
          <a:ln w="12700">
            <a:miter lim="400000"/>
          </a:ln>
        </p:spPr>
      </p:pic>
      <p:pic>
        <p:nvPicPr>
          <p:cNvPr id="148" name="صورة 7" descr="صورة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5544" y="22055"/>
            <a:ext cx="1725101" cy="2189572"/>
          </a:xfrm>
          <a:prstGeom prst="rect">
            <a:avLst/>
          </a:prstGeom>
          <a:ln w="12700">
            <a:miter lim="400000"/>
          </a:ln>
        </p:spPr>
      </p:pic>
      <p:pic>
        <p:nvPicPr>
          <p:cNvPr id="149" name="صورة" descr="صورة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897249">
            <a:off x="-1856887" y="-251572"/>
            <a:ext cx="3007931" cy="252141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0" name="صورة" descr="صورة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310404" y="-18066"/>
            <a:ext cx="2164121" cy="251626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1" name="صورة" descr="صورة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157952" y="2548127"/>
            <a:ext cx="3387711" cy="2035389"/>
          </a:xfrm>
          <a:prstGeom prst="rect">
            <a:avLst/>
          </a:prstGeom>
          <a:ln w="12700">
            <a:miter lim="400000"/>
          </a:ln>
        </p:spPr>
      </p:pic>
      <p:pic>
        <p:nvPicPr>
          <p:cNvPr id="153" name="Google Shape;80;p2" descr="Google Shape;80;p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59786" y="3385489"/>
            <a:ext cx="499228" cy="32189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4" name="Google Shape;80;p2" descr="Google Shape;80;p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5382" y="3404045"/>
            <a:ext cx="429407" cy="27687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5" name="Google Shape;76;p2" descr="Google Shape;76;p2"/>
          <p:cNvPicPr>
            <a:picLocks noChangeAspect="1"/>
          </p:cNvPicPr>
          <p:nvPr/>
        </p:nvPicPr>
        <p:blipFill>
          <a:blip r:embed="rId10"/>
          <a:srcRect l="14826" r="14301"/>
          <a:stretch>
            <a:fillRect/>
          </a:stretch>
        </p:blipFill>
        <p:spPr>
          <a:xfrm rot="21222339" flipH="1">
            <a:off x="-315836" y="1919615"/>
            <a:ext cx="536152" cy="756477"/>
          </a:xfrm>
          <a:prstGeom prst="rect">
            <a:avLst/>
          </a:prstGeom>
          <a:ln w="12700">
            <a:miter lim="400000"/>
          </a:ln>
          <a:effectLst>
            <a:outerShdw blurRad="76200" dist="12700" dir="2700000" rotWithShape="0">
              <a:srgbClr val="000000">
                <a:alpha val="20000"/>
              </a:srgbClr>
            </a:outerShdw>
          </a:effectLst>
        </p:spPr>
      </p:pic>
      <p:pic>
        <p:nvPicPr>
          <p:cNvPr id="156" name="Google Shape;74;p2" descr="Google Shape;74;p2"/>
          <p:cNvPicPr>
            <a:picLocks noChangeAspect="1"/>
          </p:cNvPicPr>
          <p:nvPr/>
        </p:nvPicPr>
        <p:blipFill>
          <a:blip r:embed="rId11"/>
          <a:srcRect t="5450" b="9091"/>
          <a:stretch>
            <a:fillRect/>
          </a:stretch>
        </p:blipFill>
        <p:spPr>
          <a:xfrm>
            <a:off x="446110" y="2041911"/>
            <a:ext cx="728552" cy="501492"/>
          </a:xfrm>
          <a:prstGeom prst="rect">
            <a:avLst/>
          </a:prstGeom>
          <a:ln w="12700">
            <a:miter lim="400000"/>
          </a:ln>
          <a:effectLst>
            <a:outerShdw blurRad="76200" dist="12700" dir="2700000" rotWithShape="0">
              <a:srgbClr val="000000">
                <a:alpha val="20000"/>
              </a:srgbClr>
            </a:outerShdw>
          </a:effectLst>
        </p:spPr>
      </p:pic>
      <p:pic>
        <p:nvPicPr>
          <p:cNvPr id="159" name="صورة" descr="صورة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572519" y="3068509"/>
            <a:ext cx="1204554" cy="276877"/>
          </a:xfrm>
          <a:prstGeom prst="rect">
            <a:avLst/>
          </a:prstGeom>
          <a:ln w="12700">
            <a:miter lim="400000"/>
          </a:ln>
        </p:spPr>
      </p:pic>
      <p:pic>
        <p:nvPicPr>
          <p:cNvPr id="160" name="Google Shape;82;p2" descr="Google Shape;82;p2"/>
          <p:cNvPicPr>
            <a:picLocks noChangeAspect="1"/>
          </p:cNvPicPr>
          <p:nvPr/>
        </p:nvPicPr>
        <p:blipFill>
          <a:blip r:embed="rId13"/>
          <a:srcRect l="38222" r="32895" b="11514"/>
          <a:stretch>
            <a:fillRect/>
          </a:stretch>
        </p:blipFill>
        <p:spPr>
          <a:xfrm flipH="1">
            <a:off x="945629" y="1153832"/>
            <a:ext cx="615856" cy="1399739"/>
          </a:xfrm>
          <a:prstGeom prst="rect">
            <a:avLst/>
          </a:prstGeom>
          <a:ln w="12700">
            <a:miter lim="400000"/>
          </a:ln>
        </p:spPr>
      </p:pic>
      <p:pic>
        <p:nvPicPr>
          <p:cNvPr id="161" name="صورة" descr="صورة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417318" y="3870197"/>
            <a:ext cx="703488" cy="703489"/>
          </a:xfrm>
          <a:prstGeom prst="rect">
            <a:avLst/>
          </a:prstGeom>
          <a:ln w="12700">
            <a:miter lim="400000"/>
          </a:ln>
        </p:spPr>
      </p:pic>
      <p:pic>
        <p:nvPicPr>
          <p:cNvPr id="164" name="صورة" descr="صورة"/>
          <p:cNvPicPr>
            <a:picLocks noChangeAspect="1"/>
          </p:cNvPicPr>
          <p:nvPr/>
        </p:nvPicPr>
        <p:blipFill>
          <a:blip r:embed="rId12"/>
          <a:srcRect t="2" r="55530"/>
          <a:stretch>
            <a:fillRect/>
          </a:stretch>
        </p:blipFill>
        <p:spPr>
          <a:xfrm flipH="1">
            <a:off x="839298" y="3790435"/>
            <a:ext cx="619716" cy="320318"/>
          </a:xfrm>
          <a:prstGeom prst="rect">
            <a:avLst/>
          </a:prstGeom>
          <a:ln w="12700">
            <a:miter lim="400000"/>
          </a:ln>
        </p:spPr>
      </p:pic>
      <p:pic>
        <p:nvPicPr>
          <p:cNvPr id="165" name="صورة" descr="صورة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rot="10800000" flipH="1" flipV="1">
            <a:off x="3973132" y="3565821"/>
            <a:ext cx="6673419" cy="3010209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صورة" descr="صورة">
            <a:extLst>
              <a:ext uri="{FF2B5EF4-FFF2-40B4-BE49-F238E27FC236}">
                <a16:creationId xmlns:a16="http://schemas.microsoft.com/office/drawing/2014/main" id="{2A931EA4-A030-0A40-964E-11D89D1CAC7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flipH="1">
            <a:off x="6210954" y="4014985"/>
            <a:ext cx="625419" cy="666125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صورة 5">
            <a:extLst>
              <a:ext uri="{FF2B5EF4-FFF2-40B4-BE49-F238E27FC236}">
                <a16:creationId xmlns:a16="http://schemas.microsoft.com/office/drawing/2014/main" id="{82991844-A2D9-FF4C-A17D-A02A266F1A92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8111" y="3164647"/>
            <a:ext cx="1424090" cy="1936497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D8A5C49A-9B04-6D49-9C40-9B5CBDAD4551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-935226" y="-109771"/>
            <a:ext cx="4160798" cy="5363041"/>
          </a:xfrm>
          <a:prstGeom prst="rect">
            <a:avLst/>
          </a:prstGeo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28" name="صورة الشريحة 27">
                <a:extLst>
                  <a:ext uri="{FF2B5EF4-FFF2-40B4-BE49-F238E27FC236}">
                    <a16:creationId xmlns:a16="http://schemas.microsoft.com/office/drawing/2014/main" id="{ECC40FF3-0DBC-4DB4-A27F-4440DBAC44B8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-55544" y="1713111"/>
              <a:ext cx="901692" cy="901692"/>
            </p:xfrm>
            <a:graphic>
              <a:graphicData uri="http://schemas.microsoft.com/office/powerpoint/2016/slidezoom">
                <pslz:sldZm>
                  <pslz:sldZmObj sldId="339" cId="1629082065">
                    <pslz:zmPr id="{45DDA236-B17E-4030-9652-9AE114B17542}" imageType="cover" transitionDur="1000">
                      <p166:blipFill xmlns:p166="http://schemas.microsoft.com/office/powerpoint/2016/6/main">
                        <a:blip r:embed="rId19" cstate="print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901692" cy="901692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28" name="صورة الشريحة 27">
                <a:hlinkClick r:id="rId20" action="ppaction://hlinksldjump"/>
                <a:extLst>
                  <a:ext uri="{FF2B5EF4-FFF2-40B4-BE49-F238E27FC236}">
                    <a16:creationId xmlns:a16="http://schemas.microsoft.com/office/drawing/2014/main" id="{ECC40FF3-0DBC-4DB4-A27F-4440DBAC44B8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2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55544" y="1713111"/>
                <a:ext cx="901692" cy="901692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p:pic>
        <p:nvPicPr>
          <p:cNvPr id="6" name="صورة 5">
            <a:extLst>
              <a:ext uri="{FF2B5EF4-FFF2-40B4-BE49-F238E27FC236}">
                <a16:creationId xmlns:a16="http://schemas.microsoft.com/office/drawing/2014/main" id="{981DF278-256E-41D8-B902-DEEFEF7E5F41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811470" y="163753"/>
            <a:ext cx="7242720" cy="3505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7113526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Google Shape;71;p2" descr="Google Shape;71;p2"/>
          <p:cNvPicPr>
            <a:picLocks noChangeAspect="1"/>
          </p:cNvPicPr>
          <p:nvPr/>
        </p:nvPicPr>
        <p:blipFill>
          <a:blip r:embed="rId2"/>
          <a:srcRect t="1469"/>
          <a:stretch>
            <a:fillRect/>
          </a:stretch>
        </p:blipFill>
        <p:spPr>
          <a:xfrm>
            <a:off x="-140410" y="-73750"/>
            <a:ext cx="9335319" cy="5536298"/>
          </a:xfrm>
          <a:prstGeom prst="rect">
            <a:avLst/>
          </a:prstGeom>
          <a:ln w="12700">
            <a:miter lim="400000"/>
          </a:ln>
        </p:spPr>
      </p:pic>
      <p:pic>
        <p:nvPicPr>
          <p:cNvPr id="146" name="Google Shape;73;p2" descr="Google Shape;73;p2"/>
          <p:cNvPicPr>
            <a:picLocks noChangeAspect="1"/>
          </p:cNvPicPr>
          <p:nvPr/>
        </p:nvPicPr>
        <p:blipFill>
          <a:blip r:embed="rId3"/>
          <a:srcRect l="6528" t="5002" r="4753" b="20994"/>
          <a:stretch>
            <a:fillRect/>
          </a:stretch>
        </p:blipFill>
        <p:spPr>
          <a:xfrm>
            <a:off x="1669557" y="-42424"/>
            <a:ext cx="7565210" cy="4096455"/>
          </a:xfrm>
          <a:prstGeom prst="rect">
            <a:avLst/>
          </a:prstGeom>
          <a:ln w="12700">
            <a:miter lim="400000"/>
          </a:ln>
        </p:spPr>
      </p:pic>
      <p:pic>
        <p:nvPicPr>
          <p:cNvPr id="147" name="Google Shape;86;p2" descr="Google Shape;86;p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8017" y="4456764"/>
            <a:ext cx="4025081" cy="1007462"/>
          </a:xfrm>
          <a:prstGeom prst="rect">
            <a:avLst/>
          </a:prstGeom>
          <a:ln w="12700">
            <a:miter lim="400000"/>
          </a:ln>
        </p:spPr>
      </p:pic>
      <p:pic>
        <p:nvPicPr>
          <p:cNvPr id="148" name="صورة 7" descr="صورة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5544" y="22055"/>
            <a:ext cx="1725101" cy="2189572"/>
          </a:xfrm>
          <a:prstGeom prst="rect">
            <a:avLst/>
          </a:prstGeom>
          <a:ln w="12700">
            <a:miter lim="400000"/>
          </a:ln>
        </p:spPr>
      </p:pic>
      <p:pic>
        <p:nvPicPr>
          <p:cNvPr id="149" name="صورة" descr="صورة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897249">
            <a:off x="-1856887" y="-251572"/>
            <a:ext cx="3007931" cy="252141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0" name="صورة" descr="صورة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310404" y="-18066"/>
            <a:ext cx="2164121" cy="251626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1" name="صورة" descr="صورة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157952" y="2548127"/>
            <a:ext cx="3387711" cy="2035389"/>
          </a:xfrm>
          <a:prstGeom prst="rect">
            <a:avLst/>
          </a:prstGeom>
          <a:ln w="12700">
            <a:miter lim="400000"/>
          </a:ln>
        </p:spPr>
      </p:pic>
      <p:pic>
        <p:nvPicPr>
          <p:cNvPr id="153" name="Google Shape;80;p2" descr="Google Shape;80;p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59786" y="3385489"/>
            <a:ext cx="499228" cy="32189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4" name="Google Shape;80;p2" descr="Google Shape;80;p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5382" y="3404045"/>
            <a:ext cx="429407" cy="27687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5" name="Google Shape;76;p2" descr="Google Shape;76;p2"/>
          <p:cNvPicPr>
            <a:picLocks noChangeAspect="1"/>
          </p:cNvPicPr>
          <p:nvPr/>
        </p:nvPicPr>
        <p:blipFill>
          <a:blip r:embed="rId10"/>
          <a:srcRect l="14826" r="14301"/>
          <a:stretch>
            <a:fillRect/>
          </a:stretch>
        </p:blipFill>
        <p:spPr>
          <a:xfrm rot="21222339" flipH="1">
            <a:off x="-315836" y="1919615"/>
            <a:ext cx="536152" cy="756477"/>
          </a:xfrm>
          <a:prstGeom prst="rect">
            <a:avLst/>
          </a:prstGeom>
          <a:ln w="12700">
            <a:miter lim="400000"/>
          </a:ln>
          <a:effectLst>
            <a:outerShdw blurRad="76200" dist="12700" dir="2700000" rotWithShape="0">
              <a:srgbClr val="000000">
                <a:alpha val="20000"/>
              </a:srgbClr>
            </a:outerShdw>
          </a:effectLst>
        </p:spPr>
      </p:pic>
      <p:pic>
        <p:nvPicPr>
          <p:cNvPr id="156" name="Google Shape;74;p2" descr="Google Shape;74;p2"/>
          <p:cNvPicPr>
            <a:picLocks noChangeAspect="1"/>
          </p:cNvPicPr>
          <p:nvPr/>
        </p:nvPicPr>
        <p:blipFill>
          <a:blip r:embed="rId11"/>
          <a:srcRect t="5450" b="9091"/>
          <a:stretch>
            <a:fillRect/>
          </a:stretch>
        </p:blipFill>
        <p:spPr>
          <a:xfrm>
            <a:off x="446110" y="2041911"/>
            <a:ext cx="728552" cy="501492"/>
          </a:xfrm>
          <a:prstGeom prst="rect">
            <a:avLst/>
          </a:prstGeom>
          <a:ln w="12700">
            <a:miter lim="400000"/>
          </a:ln>
          <a:effectLst>
            <a:outerShdw blurRad="76200" dist="12700" dir="2700000" rotWithShape="0">
              <a:srgbClr val="000000">
                <a:alpha val="20000"/>
              </a:srgbClr>
            </a:outerShdw>
          </a:effectLst>
        </p:spPr>
      </p:pic>
      <p:pic>
        <p:nvPicPr>
          <p:cNvPr id="159" name="صورة" descr="صورة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572519" y="3068509"/>
            <a:ext cx="1204554" cy="276877"/>
          </a:xfrm>
          <a:prstGeom prst="rect">
            <a:avLst/>
          </a:prstGeom>
          <a:ln w="12700">
            <a:miter lim="400000"/>
          </a:ln>
        </p:spPr>
      </p:pic>
      <p:pic>
        <p:nvPicPr>
          <p:cNvPr id="160" name="Google Shape;82;p2" descr="Google Shape;82;p2"/>
          <p:cNvPicPr>
            <a:picLocks noChangeAspect="1"/>
          </p:cNvPicPr>
          <p:nvPr/>
        </p:nvPicPr>
        <p:blipFill>
          <a:blip r:embed="rId13"/>
          <a:srcRect l="38222" r="32895" b="11514"/>
          <a:stretch>
            <a:fillRect/>
          </a:stretch>
        </p:blipFill>
        <p:spPr>
          <a:xfrm flipH="1">
            <a:off x="945629" y="1153832"/>
            <a:ext cx="615856" cy="1399739"/>
          </a:xfrm>
          <a:prstGeom prst="rect">
            <a:avLst/>
          </a:prstGeom>
          <a:ln w="12700">
            <a:miter lim="400000"/>
          </a:ln>
        </p:spPr>
      </p:pic>
      <p:pic>
        <p:nvPicPr>
          <p:cNvPr id="161" name="صورة" descr="صورة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417318" y="3870197"/>
            <a:ext cx="703488" cy="703489"/>
          </a:xfrm>
          <a:prstGeom prst="rect">
            <a:avLst/>
          </a:prstGeom>
          <a:ln w="12700">
            <a:miter lim="400000"/>
          </a:ln>
        </p:spPr>
      </p:pic>
      <p:pic>
        <p:nvPicPr>
          <p:cNvPr id="164" name="صورة" descr="صورة"/>
          <p:cNvPicPr>
            <a:picLocks noChangeAspect="1"/>
          </p:cNvPicPr>
          <p:nvPr/>
        </p:nvPicPr>
        <p:blipFill>
          <a:blip r:embed="rId12"/>
          <a:srcRect t="2" r="55530"/>
          <a:stretch>
            <a:fillRect/>
          </a:stretch>
        </p:blipFill>
        <p:spPr>
          <a:xfrm flipH="1">
            <a:off x="839298" y="3790435"/>
            <a:ext cx="619716" cy="320318"/>
          </a:xfrm>
          <a:prstGeom prst="rect">
            <a:avLst/>
          </a:prstGeom>
          <a:ln w="12700">
            <a:miter lim="400000"/>
          </a:ln>
        </p:spPr>
      </p:pic>
      <p:pic>
        <p:nvPicPr>
          <p:cNvPr id="165" name="صورة" descr="صورة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rot="10800000" flipH="1" flipV="1">
            <a:off x="3973132" y="3565821"/>
            <a:ext cx="6673419" cy="3010209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صورة" descr="صورة">
            <a:extLst>
              <a:ext uri="{FF2B5EF4-FFF2-40B4-BE49-F238E27FC236}">
                <a16:creationId xmlns:a16="http://schemas.microsoft.com/office/drawing/2014/main" id="{2A931EA4-A030-0A40-964E-11D89D1CAC7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flipH="1">
            <a:off x="6210954" y="4014985"/>
            <a:ext cx="625419" cy="666125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صورة 5">
            <a:extLst>
              <a:ext uri="{FF2B5EF4-FFF2-40B4-BE49-F238E27FC236}">
                <a16:creationId xmlns:a16="http://schemas.microsoft.com/office/drawing/2014/main" id="{82991844-A2D9-FF4C-A17D-A02A266F1A92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8111" y="3164647"/>
            <a:ext cx="1424090" cy="1936497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D8A5C49A-9B04-6D49-9C40-9B5CBDAD4551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-175449" y="-273126"/>
            <a:ext cx="2906319" cy="5363041"/>
          </a:xfrm>
          <a:prstGeom prst="rect">
            <a:avLst/>
          </a:prstGeo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28" name="صورة الشريحة 27">
                <a:extLst>
                  <a:ext uri="{FF2B5EF4-FFF2-40B4-BE49-F238E27FC236}">
                    <a16:creationId xmlns:a16="http://schemas.microsoft.com/office/drawing/2014/main" id="{ECC40FF3-0DBC-4DB4-A27F-4440DBAC44B8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-55544" y="1713111"/>
              <a:ext cx="901692" cy="901692"/>
            </p:xfrm>
            <a:graphic>
              <a:graphicData uri="http://schemas.microsoft.com/office/powerpoint/2016/slidezoom">
                <pslz:sldZm>
                  <pslz:sldZmObj sldId="339" cId="1629082065">
                    <pslz:zmPr id="{45DDA236-B17E-4030-9652-9AE114B17542}" imageType="cover" transitionDur="1000">
                      <p166:blipFill xmlns:p166="http://schemas.microsoft.com/office/powerpoint/2016/6/main">
                        <a:blip r:embed="rId19" cstate="print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901692" cy="901692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28" name="صورة الشريحة 27">
                <a:hlinkClick r:id="rId20" action="ppaction://hlinksldjump"/>
                <a:extLst>
                  <a:ext uri="{FF2B5EF4-FFF2-40B4-BE49-F238E27FC236}">
                    <a16:creationId xmlns:a16="http://schemas.microsoft.com/office/drawing/2014/main" id="{ECC40FF3-0DBC-4DB4-A27F-4440DBAC44B8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2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55544" y="1713111"/>
                <a:ext cx="901692" cy="901692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p:pic>
        <p:nvPicPr>
          <p:cNvPr id="6" name="صورة 5">
            <a:extLst>
              <a:ext uri="{FF2B5EF4-FFF2-40B4-BE49-F238E27FC236}">
                <a16:creationId xmlns:a16="http://schemas.microsoft.com/office/drawing/2014/main" id="{37C40180-4BCE-42C4-B630-F3BC42C9079D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064260" y="304940"/>
            <a:ext cx="6873715" cy="2913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1449271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Google Shape;71;p2" descr="Google Shape;71;p2"/>
          <p:cNvPicPr>
            <a:picLocks noChangeAspect="1"/>
          </p:cNvPicPr>
          <p:nvPr/>
        </p:nvPicPr>
        <p:blipFill>
          <a:blip r:embed="rId2"/>
          <a:srcRect t="1469"/>
          <a:stretch>
            <a:fillRect/>
          </a:stretch>
        </p:blipFill>
        <p:spPr>
          <a:xfrm>
            <a:off x="-140410" y="-73750"/>
            <a:ext cx="9335319" cy="5536298"/>
          </a:xfrm>
          <a:prstGeom prst="rect">
            <a:avLst/>
          </a:prstGeom>
          <a:ln w="12700">
            <a:miter lim="400000"/>
          </a:ln>
        </p:spPr>
      </p:pic>
      <p:pic>
        <p:nvPicPr>
          <p:cNvPr id="146" name="Google Shape;73;p2" descr="Google Shape;73;p2"/>
          <p:cNvPicPr>
            <a:picLocks noChangeAspect="1"/>
          </p:cNvPicPr>
          <p:nvPr/>
        </p:nvPicPr>
        <p:blipFill>
          <a:blip r:embed="rId3"/>
          <a:srcRect l="6528" t="5002" r="4753" b="20994"/>
          <a:stretch>
            <a:fillRect/>
          </a:stretch>
        </p:blipFill>
        <p:spPr>
          <a:xfrm>
            <a:off x="1669557" y="-42424"/>
            <a:ext cx="7565210" cy="4096455"/>
          </a:xfrm>
          <a:prstGeom prst="rect">
            <a:avLst/>
          </a:prstGeom>
          <a:ln w="12700">
            <a:miter lim="400000"/>
          </a:ln>
        </p:spPr>
      </p:pic>
      <p:pic>
        <p:nvPicPr>
          <p:cNvPr id="147" name="Google Shape;86;p2" descr="Google Shape;86;p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8017" y="4456764"/>
            <a:ext cx="4025081" cy="1007462"/>
          </a:xfrm>
          <a:prstGeom prst="rect">
            <a:avLst/>
          </a:prstGeom>
          <a:ln w="12700">
            <a:miter lim="400000"/>
          </a:ln>
        </p:spPr>
      </p:pic>
      <p:pic>
        <p:nvPicPr>
          <p:cNvPr id="148" name="صورة 7" descr="صورة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5544" y="22055"/>
            <a:ext cx="1725101" cy="2189572"/>
          </a:xfrm>
          <a:prstGeom prst="rect">
            <a:avLst/>
          </a:prstGeom>
          <a:ln w="12700">
            <a:miter lim="400000"/>
          </a:ln>
        </p:spPr>
      </p:pic>
      <p:pic>
        <p:nvPicPr>
          <p:cNvPr id="149" name="صورة" descr="صورة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897249">
            <a:off x="-1856887" y="-251572"/>
            <a:ext cx="3007931" cy="252141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0" name="صورة" descr="صورة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310404" y="-18066"/>
            <a:ext cx="2164121" cy="251626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1" name="صورة" descr="صورة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157952" y="2548127"/>
            <a:ext cx="3387711" cy="2035389"/>
          </a:xfrm>
          <a:prstGeom prst="rect">
            <a:avLst/>
          </a:prstGeom>
          <a:ln w="12700">
            <a:miter lim="400000"/>
          </a:ln>
        </p:spPr>
      </p:pic>
      <p:pic>
        <p:nvPicPr>
          <p:cNvPr id="153" name="Google Shape;80;p2" descr="Google Shape;80;p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59786" y="3385489"/>
            <a:ext cx="499228" cy="32189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4" name="Google Shape;80;p2" descr="Google Shape;80;p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5382" y="3404045"/>
            <a:ext cx="429407" cy="27687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5" name="Google Shape;76;p2" descr="Google Shape;76;p2"/>
          <p:cNvPicPr>
            <a:picLocks noChangeAspect="1"/>
          </p:cNvPicPr>
          <p:nvPr/>
        </p:nvPicPr>
        <p:blipFill>
          <a:blip r:embed="rId10"/>
          <a:srcRect l="14826" r="14301"/>
          <a:stretch>
            <a:fillRect/>
          </a:stretch>
        </p:blipFill>
        <p:spPr>
          <a:xfrm rot="21222339" flipH="1">
            <a:off x="-315836" y="1919615"/>
            <a:ext cx="536152" cy="756477"/>
          </a:xfrm>
          <a:prstGeom prst="rect">
            <a:avLst/>
          </a:prstGeom>
          <a:ln w="12700">
            <a:miter lim="400000"/>
          </a:ln>
          <a:effectLst>
            <a:outerShdw blurRad="76200" dist="12700" dir="2700000" rotWithShape="0">
              <a:srgbClr val="000000">
                <a:alpha val="20000"/>
              </a:srgbClr>
            </a:outerShdw>
          </a:effectLst>
        </p:spPr>
      </p:pic>
      <p:pic>
        <p:nvPicPr>
          <p:cNvPr id="156" name="Google Shape;74;p2" descr="Google Shape;74;p2"/>
          <p:cNvPicPr>
            <a:picLocks noChangeAspect="1"/>
          </p:cNvPicPr>
          <p:nvPr/>
        </p:nvPicPr>
        <p:blipFill>
          <a:blip r:embed="rId11"/>
          <a:srcRect t="5450" b="9091"/>
          <a:stretch>
            <a:fillRect/>
          </a:stretch>
        </p:blipFill>
        <p:spPr>
          <a:xfrm>
            <a:off x="446110" y="2041911"/>
            <a:ext cx="728552" cy="501492"/>
          </a:xfrm>
          <a:prstGeom prst="rect">
            <a:avLst/>
          </a:prstGeom>
          <a:ln w="12700">
            <a:miter lim="400000"/>
          </a:ln>
          <a:effectLst>
            <a:outerShdw blurRad="76200" dist="12700" dir="2700000" rotWithShape="0">
              <a:srgbClr val="000000">
                <a:alpha val="20000"/>
              </a:srgbClr>
            </a:outerShdw>
          </a:effectLst>
        </p:spPr>
      </p:pic>
      <p:pic>
        <p:nvPicPr>
          <p:cNvPr id="159" name="صورة" descr="صورة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572519" y="3068509"/>
            <a:ext cx="1204554" cy="276877"/>
          </a:xfrm>
          <a:prstGeom prst="rect">
            <a:avLst/>
          </a:prstGeom>
          <a:ln w="12700">
            <a:miter lim="400000"/>
          </a:ln>
        </p:spPr>
      </p:pic>
      <p:pic>
        <p:nvPicPr>
          <p:cNvPr id="160" name="Google Shape;82;p2" descr="Google Shape;82;p2"/>
          <p:cNvPicPr>
            <a:picLocks noChangeAspect="1"/>
          </p:cNvPicPr>
          <p:nvPr/>
        </p:nvPicPr>
        <p:blipFill>
          <a:blip r:embed="rId13"/>
          <a:srcRect l="38222" r="32895" b="11514"/>
          <a:stretch>
            <a:fillRect/>
          </a:stretch>
        </p:blipFill>
        <p:spPr>
          <a:xfrm flipH="1">
            <a:off x="945629" y="1153832"/>
            <a:ext cx="615856" cy="1399739"/>
          </a:xfrm>
          <a:prstGeom prst="rect">
            <a:avLst/>
          </a:prstGeom>
          <a:ln w="12700">
            <a:miter lim="400000"/>
          </a:ln>
        </p:spPr>
      </p:pic>
      <p:pic>
        <p:nvPicPr>
          <p:cNvPr id="161" name="صورة" descr="صورة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417318" y="3870197"/>
            <a:ext cx="703488" cy="703489"/>
          </a:xfrm>
          <a:prstGeom prst="rect">
            <a:avLst/>
          </a:prstGeom>
          <a:ln w="12700">
            <a:miter lim="400000"/>
          </a:ln>
        </p:spPr>
      </p:pic>
      <p:pic>
        <p:nvPicPr>
          <p:cNvPr id="164" name="صورة" descr="صورة"/>
          <p:cNvPicPr>
            <a:picLocks noChangeAspect="1"/>
          </p:cNvPicPr>
          <p:nvPr/>
        </p:nvPicPr>
        <p:blipFill>
          <a:blip r:embed="rId12"/>
          <a:srcRect t="2" r="55530"/>
          <a:stretch>
            <a:fillRect/>
          </a:stretch>
        </p:blipFill>
        <p:spPr>
          <a:xfrm flipH="1">
            <a:off x="839298" y="3790435"/>
            <a:ext cx="619716" cy="320318"/>
          </a:xfrm>
          <a:prstGeom prst="rect">
            <a:avLst/>
          </a:prstGeom>
          <a:ln w="12700">
            <a:miter lim="400000"/>
          </a:ln>
        </p:spPr>
      </p:pic>
      <p:pic>
        <p:nvPicPr>
          <p:cNvPr id="165" name="صورة" descr="صورة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rot="10800000" flipH="1" flipV="1">
            <a:off x="3973132" y="3565821"/>
            <a:ext cx="6673419" cy="3010209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صورة" descr="صورة">
            <a:extLst>
              <a:ext uri="{FF2B5EF4-FFF2-40B4-BE49-F238E27FC236}">
                <a16:creationId xmlns:a16="http://schemas.microsoft.com/office/drawing/2014/main" id="{2A931EA4-A030-0A40-964E-11D89D1CAC7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flipH="1">
            <a:off x="6210954" y="4014985"/>
            <a:ext cx="625419" cy="666125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صورة 5">
            <a:extLst>
              <a:ext uri="{FF2B5EF4-FFF2-40B4-BE49-F238E27FC236}">
                <a16:creationId xmlns:a16="http://schemas.microsoft.com/office/drawing/2014/main" id="{82991844-A2D9-FF4C-A17D-A02A266F1A92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8111" y="3164647"/>
            <a:ext cx="1424090" cy="1936497"/>
          </a:xfrm>
          <a:prstGeom prst="rect">
            <a:avLst/>
          </a:prstGeom>
        </p:spPr>
      </p:pic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30" name="صورة الشريحة 29">
                <a:extLst>
                  <a:ext uri="{FF2B5EF4-FFF2-40B4-BE49-F238E27FC236}">
                    <a16:creationId xmlns:a16="http://schemas.microsoft.com/office/drawing/2014/main" id="{91A6ADF6-CF89-49A0-B95A-4966ACCABD6B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-85549" y="1774504"/>
              <a:ext cx="901692" cy="901692"/>
            </p:xfrm>
            <a:graphic>
              <a:graphicData uri="http://schemas.microsoft.com/office/powerpoint/2016/slidezoom">
                <pslz:sldZm>
                  <pslz:sldZmObj sldId="339" cId="1629082065">
                    <pslz:zmPr id="{45DDA236-B17E-4030-9652-9AE114B17542}" imageType="cover" transitionDur="1000">
                      <p166:blipFill xmlns:p166="http://schemas.microsoft.com/office/powerpoint/2016/6/main">
                        <a:blip r:embed="rId18" cstate="print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901692" cy="901692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30" name="صورة الشريحة 29">
                <a:hlinkClick r:id="rId20" action="ppaction://hlinksldjump"/>
                <a:extLst>
                  <a:ext uri="{FF2B5EF4-FFF2-40B4-BE49-F238E27FC236}">
                    <a16:creationId xmlns:a16="http://schemas.microsoft.com/office/drawing/2014/main" id="{91A6ADF6-CF89-49A0-B95A-4966ACCABD6B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2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85549" y="1774504"/>
                <a:ext cx="901692" cy="901692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p:pic>
        <p:nvPicPr>
          <p:cNvPr id="6" name="صورة 5">
            <a:extLst>
              <a:ext uri="{FF2B5EF4-FFF2-40B4-BE49-F238E27FC236}">
                <a16:creationId xmlns:a16="http://schemas.microsoft.com/office/drawing/2014/main" id="{6255FCDA-9246-4DA4-A00D-C19E14D06262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934530" y="217855"/>
            <a:ext cx="7051930" cy="3087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0869090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Google Shape;71;p2" descr="Google Shape;71;p2"/>
          <p:cNvPicPr>
            <a:picLocks noChangeAspect="1"/>
          </p:cNvPicPr>
          <p:nvPr/>
        </p:nvPicPr>
        <p:blipFill>
          <a:blip r:embed="rId2"/>
          <a:srcRect t="1469"/>
          <a:stretch>
            <a:fillRect/>
          </a:stretch>
        </p:blipFill>
        <p:spPr>
          <a:xfrm>
            <a:off x="-140410" y="-73750"/>
            <a:ext cx="9335319" cy="5536298"/>
          </a:xfrm>
          <a:prstGeom prst="rect">
            <a:avLst/>
          </a:prstGeom>
          <a:ln w="12700">
            <a:miter lim="400000"/>
          </a:ln>
        </p:spPr>
      </p:pic>
      <p:pic>
        <p:nvPicPr>
          <p:cNvPr id="146" name="Google Shape;73;p2" descr="Google Shape;73;p2"/>
          <p:cNvPicPr>
            <a:picLocks noChangeAspect="1"/>
          </p:cNvPicPr>
          <p:nvPr/>
        </p:nvPicPr>
        <p:blipFill>
          <a:blip r:embed="rId3"/>
          <a:srcRect l="6528" t="5002" r="4753" b="20994"/>
          <a:stretch>
            <a:fillRect/>
          </a:stretch>
        </p:blipFill>
        <p:spPr>
          <a:xfrm>
            <a:off x="1602963" y="28301"/>
            <a:ext cx="7565210" cy="4096455"/>
          </a:xfrm>
          <a:prstGeom prst="rect">
            <a:avLst/>
          </a:prstGeom>
          <a:ln w="12700">
            <a:miter lim="400000"/>
          </a:ln>
        </p:spPr>
      </p:pic>
      <p:pic>
        <p:nvPicPr>
          <p:cNvPr id="147" name="Google Shape;86;p2" descr="Google Shape;86;p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8017" y="4456764"/>
            <a:ext cx="4025081" cy="1007462"/>
          </a:xfrm>
          <a:prstGeom prst="rect">
            <a:avLst/>
          </a:prstGeom>
          <a:ln w="12700">
            <a:miter lim="400000"/>
          </a:ln>
        </p:spPr>
      </p:pic>
      <p:pic>
        <p:nvPicPr>
          <p:cNvPr id="148" name="صورة 7" descr="صورة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5544" y="22055"/>
            <a:ext cx="1725101" cy="2189572"/>
          </a:xfrm>
          <a:prstGeom prst="rect">
            <a:avLst/>
          </a:prstGeom>
          <a:ln w="12700">
            <a:miter lim="400000"/>
          </a:ln>
        </p:spPr>
      </p:pic>
      <p:pic>
        <p:nvPicPr>
          <p:cNvPr id="149" name="صورة" descr="صورة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897249">
            <a:off x="-1856887" y="-251572"/>
            <a:ext cx="3007931" cy="252141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0" name="صورة" descr="صورة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310404" y="-18066"/>
            <a:ext cx="2164121" cy="251626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1" name="صورة" descr="صورة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157952" y="2548127"/>
            <a:ext cx="3387711" cy="2035389"/>
          </a:xfrm>
          <a:prstGeom prst="rect">
            <a:avLst/>
          </a:prstGeom>
          <a:ln w="12700">
            <a:miter lim="400000"/>
          </a:ln>
        </p:spPr>
      </p:pic>
      <p:pic>
        <p:nvPicPr>
          <p:cNvPr id="153" name="Google Shape;80;p2" descr="Google Shape;80;p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59786" y="3385489"/>
            <a:ext cx="499228" cy="32189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4" name="Google Shape;80;p2" descr="Google Shape;80;p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5382" y="3404045"/>
            <a:ext cx="429407" cy="27687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5" name="Google Shape;76;p2" descr="Google Shape;76;p2"/>
          <p:cNvPicPr>
            <a:picLocks noChangeAspect="1"/>
          </p:cNvPicPr>
          <p:nvPr/>
        </p:nvPicPr>
        <p:blipFill>
          <a:blip r:embed="rId10"/>
          <a:srcRect l="14826" r="14301"/>
          <a:stretch>
            <a:fillRect/>
          </a:stretch>
        </p:blipFill>
        <p:spPr>
          <a:xfrm rot="21222339" flipH="1">
            <a:off x="-315836" y="1919615"/>
            <a:ext cx="536152" cy="756477"/>
          </a:xfrm>
          <a:prstGeom prst="rect">
            <a:avLst/>
          </a:prstGeom>
          <a:ln w="12700">
            <a:miter lim="400000"/>
          </a:ln>
          <a:effectLst>
            <a:outerShdw blurRad="76200" dist="12700" dir="2700000" rotWithShape="0">
              <a:srgbClr val="000000">
                <a:alpha val="20000"/>
              </a:srgbClr>
            </a:outerShdw>
          </a:effectLst>
        </p:spPr>
      </p:pic>
      <p:pic>
        <p:nvPicPr>
          <p:cNvPr id="156" name="Google Shape;74;p2" descr="Google Shape;74;p2"/>
          <p:cNvPicPr>
            <a:picLocks noChangeAspect="1"/>
          </p:cNvPicPr>
          <p:nvPr/>
        </p:nvPicPr>
        <p:blipFill>
          <a:blip r:embed="rId11"/>
          <a:srcRect t="5450" b="9091"/>
          <a:stretch>
            <a:fillRect/>
          </a:stretch>
        </p:blipFill>
        <p:spPr>
          <a:xfrm>
            <a:off x="446110" y="2041911"/>
            <a:ext cx="728552" cy="501492"/>
          </a:xfrm>
          <a:prstGeom prst="rect">
            <a:avLst/>
          </a:prstGeom>
          <a:ln w="12700">
            <a:miter lim="400000"/>
          </a:ln>
          <a:effectLst>
            <a:outerShdw blurRad="76200" dist="12700" dir="2700000" rotWithShape="0">
              <a:srgbClr val="000000">
                <a:alpha val="20000"/>
              </a:srgbClr>
            </a:outerShdw>
          </a:effectLst>
        </p:spPr>
      </p:pic>
      <p:pic>
        <p:nvPicPr>
          <p:cNvPr id="159" name="صورة" descr="صورة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572519" y="3068509"/>
            <a:ext cx="1204554" cy="276877"/>
          </a:xfrm>
          <a:prstGeom prst="rect">
            <a:avLst/>
          </a:prstGeom>
          <a:ln w="12700">
            <a:miter lim="400000"/>
          </a:ln>
        </p:spPr>
      </p:pic>
      <p:pic>
        <p:nvPicPr>
          <p:cNvPr id="160" name="Google Shape;82;p2" descr="Google Shape;82;p2"/>
          <p:cNvPicPr>
            <a:picLocks noChangeAspect="1"/>
          </p:cNvPicPr>
          <p:nvPr/>
        </p:nvPicPr>
        <p:blipFill>
          <a:blip r:embed="rId13"/>
          <a:srcRect l="38222" r="32895" b="11514"/>
          <a:stretch>
            <a:fillRect/>
          </a:stretch>
        </p:blipFill>
        <p:spPr>
          <a:xfrm flipH="1">
            <a:off x="945629" y="1153832"/>
            <a:ext cx="615856" cy="1399739"/>
          </a:xfrm>
          <a:prstGeom prst="rect">
            <a:avLst/>
          </a:prstGeom>
          <a:ln w="12700">
            <a:miter lim="400000"/>
          </a:ln>
        </p:spPr>
      </p:pic>
      <p:pic>
        <p:nvPicPr>
          <p:cNvPr id="161" name="صورة" descr="صورة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417318" y="3870197"/>
            <a:ext cx="703488" cy="703489"/>
          </a:xfrm>
          <a:prstGeom prst="rect">
            <a:avLst/>
          </a:prstGeom>
          <a:ln w="12700">
            <a:miter lim="400000"/>
          </a:ln>
        </p:spPr>
      </p:pic>
      <p:pic>
        <p:nvPicPr>
          <p:cNvPr id="164" name="صورة" descr="صورة"/>
          <p:cNvPicPr>
            <a:picLocks noChangeAspect="1"/>
          </p:cNvPicPr>
          <p:nvPr/>
        </p:nvPicPr>
        <p:blipFill>
          <a:blip r:embed="rId12"/>
          <a:srcRect t="2" r="55530"/>
          <a:stretch>
            <a:fillRect/>
          </a:stretch>
        </p:blipFill>
        <p:spPr>
          <a:xfrm flipH="1">
            <a:off x="839298" y="3790435"/>
            <a:ext cx="619716" cy="320318"/>
          </a:xfrm>
          <a:prstGeom prst="rect">
            <a:avLst/>
          </a:prstGeom>
          <a:ln w="12700">
            <a:miter lim="400000"/>
          </a:ln>
        </p:spPr>
      </p:pic>
      <p:pic>
        <p:nvPicPr>
          <p:cNvPr id="165" name="صورة" descr="صورة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rot="10800000" flipH="1" flipV="1">
            <a:off x="3973132" y="3565821"/>
            <a:ext cx="6673419" cy="3010209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صورة" descr="صورة">
            <a:extLst>
              <a:ext uri="{FF2B5EF4-FFF2-40B4-BE49-F238E27FC236}">
                <a16:creationId xmlns:a16="http://schemas.microsoft.com/office/drawing/2014/main" id="{2A931EA4-A030-0A40-964E-11D89D1CAC7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flipH="1">
            <a:off x="6210954" y="4014985"/>
            <a:ext cx="625419" cy="666125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صورة 5">
            <a:extLst>
              <a:ext uri="{FF2B5EF4-FFF2-40B4-BE49-F238E27FC236}">
                <a16:creationId xmlns:a16="http://schemas.microsoft.com/office/drawing/2014/main" id="{82991844-A2D9-FF4C-A17D-A02A266F1A92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8111" y="3164647"/>
            <a:ext cx="1424090" cy="1936497"/>
          </a:xfrm>
          <a:prstGeom prst="rect">
            <a:avLst/>
          </a:prstGeom>
        </p:spPr>
      </p:pic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30" name="صورة الشريحة 29">
                <a:extLst>
                  <a:ext uri="{FF2B5EF4-FFF2-40B4-BE49-F238E27FC236}">
                    <a16:creationId xmlns:a16="http://schemas.microsoft.com/office/drawing/2014/main" id="{C9D15457-1239-4F76-8E42-77EFF3D28096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710531875"/>
                  </p:ext>
                </p:extLst>
              </p:nvPr>
            </p:nvGraphicFramePr>
            <p:xfrm>
              <a:off x="-26903" y="1693286"/>
              <a:ext cx="901692" cy="901692"/>
            </p:xfrm>
            <a:graphic>
              <a:graphicData uri="http://schemas.microsoft.com/office/powerpoint/2016/slidezoom">
                <pslz:sldZm>
                  <pslz:sldZmObj sldId="339" cId="1629082065">
                    <pslz:zmPr id="{45DDA236-B17E-4030-9652-9AE114B17542}" imageType="cover" transitionDur="1000">
                      <p166:blipFill xmlns:p166="http://schemas.microsoft.com/office/powerpoint/2016/6/main">
                        <a:blip r:embed="rId18" cstate="print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901692" cy="901692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30" name="صورة الشريحة 29">
                <a:hlinkClick r:id="rId21" action="ppaction://hlinksldjump"/>
                <a:extLst>
                  <a:ext uri="{FF2B5EF4-FFF2-40B4-BE49-F238E27FC236}">
                    <a16:creationId xmlns:a16="http://schemas.microsoft.com/office/drawing/2014/main" id="{C9D15457-1239-4F76-8E42-77EFF3D28096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2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26903" y="1693286"/>
                <a:ext cx="901692" cy="901692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p:pic>
        <p:nvPicPr>
          <p:cNvPr id="3" name="صورة 2">
            <a:extLst>
              <a:ext uri="{FF2B5EF4-FFF2-40B4-BE49-F238E27FC236}">
                <a16:creationId xmlns:a16="http://schemas.microsoft.com/office/drawing/2014/main" id="{987FE368-2B85-4303-8C52-66F5A0C7FB8F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811765" y="252617"/>
            <a:ext cx="6519435" cy="3168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1397597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Google Shape;71;p2" descr="Google Shape;71;p2"/>
          <p:cNvPicPr>
            <a:picLocks noChangeAspect="1"/>
          </p:cNvPicPr>
          <p:nvPr/>
        </p:nvPicPr>
        <p:blipFill>
          <a:blip r:embed="rId2"/>
          <a:srcRect t="1469"/>
          <a:stretch>
            <a:fillRect/>
          </a:stretch>
        </p:blipFill>
        <p:spPr>
          <a:xfrm>
            <a:off x="-140410" y="-73750"/>
            <a:ext cx="9335319" cy="5536298"/>
          </a:xfrm>
          <a:prstGeom prst="rect">
            <a:avLst/>
          </a:prstGeom>
          <a:ln w="12700">
            <a:miter lim="400000"/>
          </a:ln>
        </p:spPr>
      </p:pic>
      <p:pic>
        <p:nvPicPr>
          <p:cNvPr id="146" name="Google Shape;73;p2" descr="Google Shape;73;p2"/>
          <p:cNvPicPr>
            <a:picLocks noChangeAspect="1"/>
          </p:cNvPicPr>
          <p:nvPr/>
        </p:nvPicPr>
        <p:blipFill>
          <a:blip r:embed="rId3"/>
          <a:srcRect l="6528" t="5002" r="4753" b="20994"/>
          <a:stretch>
            <a:fillRect/>
          </a:stretch>
        </p:blipFill>
        <p:spPr>
          <a:xfrm>
            <a:off x="1602963" y="28301"/>
            <a:ext cx="7565210" cy="4096455"/>
          </a:xfrm>
          <a:prstGeom prst="rect">
            <a:avLst/>
          </a:prstGeom>
          <a:ln w="12700">
            <a:miter lim="400000"/>
          </a:ln>
        </p:spPr>
      </p:pic>
      <p:pic>
        <p:nvPicPr>
          <p:cNvPr id="147" name="Google Shape;86;p2" descr="Google Shape;86;p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8017" y="4456764"/>
            <a:ext cx="4025081" cy="1007462"/>
          </a:xfrm>
          <a:prstGeom prst="rect">
            <a:avLst/>
          </a:prstGeom>
          <a:ln w="12700">
            <a:miter lim="400000"/>
          </a:ln>
        </p:spPr>
      </p:pic>
      <p:pic>
        <p:nvPicPr>
          <p:cNvPr id="148" name="صورة 7" descr="صورة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5544" y="22055"/>
            <a:ext cx="1725101" cy="2189572"/>
          </a:xfrm>
          <a:prstGeom prst="rect">
            <a:avLst/>
          </a:prstGeom>
          <a:ln w="12700">
            <a:miter lim="400000"/>
          </a:ln>
        </p:spPr>
      </p:pic>
      <p:pic>
        <p:nvPicPr>
          <p:cNvPr id="149" name="صورة" descr="صورة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897249">
            <a:off x="-1856887" y="-251572"/>
            <a:ext cx="3007931" cy="252141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0" name="صورة" descr="صورة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310404" y="-18066"/>
            <a:ext cx="2164121" cy="251626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1" name="صورة" descr="صورة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157952" y="2548127"/>
            <a:ext cx="3387711" cy="2035389"/>
          </a:xfrm>
          <a:prstGeom prst="rect">
            <a:avLst/>
          </a:prstGeom>
          <a:ln w="12700">
            <a:miter lim="400000"/>
          </a:ln>
        </p:spPr>
      </p:pic>
      <p:pic>
        <p:nvPicPr>
          <p:cNvPr id="153" name="Google Shape;80;p2" descr="Google Shape;80;p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59786" y="3385489"/>
            <a:ext cx="499228" cy="32189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4" name="Google Shape;80;p2" descr="Google Shape;80;p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5382" y="3404045"/>
            <a:ext cx="429407" cy="27687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5" name="Google Shape;76;p2" descr="Google Shape;76;p2"/>
          <p:cNvPicPr>
            <a:picLocks noChangeAspect="1"/>
          </p:cNvPicPr>
          <p:nvPr/>
        </p:nvPicPr>
        <p:blipFill>
          <a:blip r:embed="rId10"/>
          <a:srcRect l="14826" r="14301"/>
          <a:stretch>
            <a:fillRect/>
          </a:stretch>
        </p:blipFill>
        <p:spPr>
          <a:xfrm rot="21222339" flipH="1">
            <a:off x="-315836" y="1919615"/>
            <a:ext cx="536152" cy="756477"/>
          </a:xfrm>
          <a:prstGeom prst="rect">
            <a:avLst/>
          </a:prstGeom>
          <a:ln w="12700">
            <a:miter lim="400000"/>
          </a:ln>
          <a:effectLst>
            <a:outerShdw blurRad="76200" dist="12700" dir="2700000" rotWithShape="0">
              <a:srgbClr val="000000">
                <a:alpha val="20000"/>
              </a:srgbClr>
            </a:outerShdw>
          </a:effectLst>
        </p:spPr>
      </p:pic>
      <p:pic>
        <p:nvPicPr>
          <p:cNvPr id="156" name="Google Shape;74;p2" descr="Google Shape;74;p2"/>
          <p:cNvPicPr>
            <a:picLocks noChangeAspect="1"/>
          </p:cNvPicPr>
          <p:nvPr/>
        </p:nvPicPr>
        <p:blipFill>
          <a:blip r:embed="rId11"/>
          <a:srcRect t="5450" b="9091"/>
          <a:stretch>
            <a:fillRect/>
          </a:stretch>
        </p:blipFill>
        <p:spPr>
          <a:xfrm>
            <a:off x="446110" y="2041911"/>
            <a:ext cx="728552" cy="501492"/>
          </a:xfrm>
          <a:prstGeom prst="rect">
            <a:avLst/>
          </a:prstGeom>
          <a:ln w="12700">
            <a:miter lim="400000"/>
          </a:ln>
          <a:effectLst>
            <a:outerShdw blurRad="76200" dist="12700" dir="2700000" rotWithShape="0">
              <a:srgbClr val="000000">
                <a:alpha val="20000"/>
              </a:srgbClr>
            </a:outerShdw>
          </a:effectLst>
        </p:spPr>
      </p:pic>
      <p:pic>
        <p:nvPicPr>
          <p:cNvPr id="159" name="صورة" descr="صورة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572519" y="3068509"/>
            <a:ext cx="1204554" cy="276877"/>
          </a:xfrm>
          <a:prstGeom prst="rect">
            <a:avLst/>
          </a:prstGeom>
          <a:ln w="12700">
            <a:miter lim="400000"/>
          </a:ln>
        </p:spPr>
      </p:pic>
      <p:pic>
        <p:nvPicPr>
          <p:cNvPr id="160" name="Google Shape;82;p2" descr="Google Shape;82;p2"/>
          <p:cNvPicPr>
            <a:picLocks noChangeAspect="1"/>
          </p:cNvPicPr>
          <p:nvPr/>
        </p:nvPicPr>
        <p:blipFill>
          <a:blip r:embed="rId13"/>
          <a:srcRect l="38222" r="32895" b="11514"/>
          <a:stretch>
            <a:fillRect/>
          </a:stretch>
        </p:blipFill>
        <p:spPr>
          <a:xfrm flipH="1">
            <a:off x="945629" y="1153832"/>
            <a:ext cx="615856" cy="1399739"/>
          </a:xfrm>
          <a:prstGeom prst="rect">
            <a:avLst/>
          </a:prstGeom>
          <a:ln w="12700">
            <a:miter lim="400000"/>
          </a:ln>
        </p:spPr>
      </p:pic>
      <p:pic>
        <p:nvPicPr>
          <p:cNvPr id="161" name="صورة" descr="صورة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417318" y="3870197"/>
            <a:ext cx="703488" cy="703489"/>
          </a:xfrm>
          <a:prstGeom prst="rect">
            <a:avLst/>
          </a:prstGeom>
          <a:ln w="12700">
            <a:miter lim="400000"/>
          </a:ln>
        </p:spPr>
      </p:pic>
      <p:pic>
        <p:nvPicPr>
          <p:cNvPr id="164" name="صورة" descr="صورة"/>
          <p:cNvPicPr>
            <a:picLocks noChangeAspect="1"/>
          </p:cNvPicPr>
          <p:nvPr/>
        </p:nvPicPr>
        <p:blipFill>
          <a:blip r:embed="rId12"/>
          <a:srcRect t="2" r="55530"/>
          <a:stretch>
            <a:fillRect/>
          </a:stretch>
        </p:blipFill>
        <p:spPr>
          <a:xfrm flipH="1">
            <a:off x="839298" y="3790435"/>
            <a:ext cx="619716" cy="320318"/>
          </a:xfrm>
          <a:prstGeom prst="rect">
            <a:avLst/>
          </a:prstGeom>
          <a:ln w="12700">
            <a:miter lim="400000"/>
          </a:ln>
        </p:spPr>
      </p:pic>
      <p:pic>
        <p:nvPicPr>
          <p:cNvPr id="165" name="صورة" descr="صورة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rot="10800000" flipH="1" flipV="1">
            <a:off x="3973132" y="3565821"/>
            <a:ext cx="6673419" cy="3010209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صورة" descr="صورة">
            <a:extLst>
              <a:ext uri="{FF2B5EF4-FFF2-40B4-BE49-F238E27FC236}">
                <a16:creationId xmlns:a16="http://schemas.microsoft.com/office/drawing/2014/main" id="{2A931EA4-A030-0A40-964E-11D89D1CAC7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flipH="1">
            <a:off x="6210954" y="4014985"/>
            <a:ext cx="625419" cy="666125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صورة 5">
            <a:extLst>
              <a:ext uri="{FF2B5EF4-FFF2-40B4-BE49-F238E27FC236}">
                <a16:creationId xmlns:a16="http://schemas.microsoft.com/office/drawing/2014/main" id="{82991844-A2D9-FF4C-A17D-A02A266F1A92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8111" y="3164647"/>
            <a:ext cx="1424090" cy="1936497"/>
          </a:xfrm>
          <a:prstGeom prst="rect">
            <a:avLst/>
          </a:prstGeom>
        </p:spPr>
      </p:pic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30" name="صورة الشريحة 29">
                <a:extLst>
                  <a:ext uri="{FF2B5EF4-FFF2-40B4-BE49-F238E27FC236}">
                    <a16:creationId xmlns:a16="http://schemas.microsoft.com/office/drawing/2014/main" id="{C9D15457-1239-4F76-8E42-77EFF3D28096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-26903" y="1693286"/>
              <a:ext cx="901692" cy="901692"/>
            </p:xfrm>
            <a:graphic>
              <a:graphicData uri="http://schemas.microsoft.com/office/powerpoint/2016/slidezoom">
                <pslz:sldZm>
                  <pslz:sldZmObj sldId="339" cId="1629082065">
                    <pslz:zmPr id="{45DDA236-B17E-4030-9652-9AE114B17542}" imageType="cover" transitionDur="1000">
                      <p166:blipFill xmlns:p166="http://schemas.microsoft.com/office/powerpoint/2016/6/main">
                        <a:blip r:embed="rId18" cstate="print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901692" cy="901692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30" name="صورة الشريحة 29">
                <a:hlinkClick r:id="rId19" action="ppaction://hlinksldjump"/>
                <a:extLst>
                  <a:ext uri="{FF2B5EF4-FFF2-40B4-BE49-F238E27FC236}">
                    <a16:creationId xmlns:a16="http://schemas.microsoft.com/office/drawing/2014/main" id="{C9D15457-1239-4F76-8E42-77EFF3D28096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2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26903" y="1693286"/>
                <a:ext cx="901692" cy="901692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p:pic>
        <p:nvPicPr>
          <p:cNvPr id="3" name="صورة 2">
            <a:extLst>
              <a:ext uri="{FF2B5EF4-FFF2-40B4-BE49-F238E27FC236}">
                <a16:creationId xmlns:a16="http://schemas.microsoft.com/office/drawing/2014/main" id="{5466EEDD-32E5-4A8A-9953-9651E410586D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867936" y="330638"/>
            <a:ext cx="6959488" cy="3305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9383259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Google Shape;71;p2" descr="Google Shape;71;p2"/>
          <p:cNvPicPr>
            <a:picLocks noChangeAspect="1"/>
          </p:cNvPicPr>
          <p:nvPr/>
        </p:nvPicPr>
        <p:blipFill>
          <a:blip r:embed="rId4"/>
          <a:srcRect t="1469"/>
          <a:stretch>
            <a:fillRect/>
          </a:stretch>
        </p:blipFill>
        <p:spPr>
          <a:xfrm>
            <a:off x="-140410" y="-73750"/>
            <a:ext cx="9335319" cy="5536298"/>
          </a:xfrm>
          <a:prstGeom prst="rect">
            <a:avLst/>
          </a:prstGeom>
          <a:ln w="12700">
            <a:miter lim="400000"/>
          </a:ln>
        </p:spPr>
      </p:pic>
      <p:pic>
        <p:nvPicPr>
          <p:cNvPr id="146" name="Google Shape;73;p2" descr="Google Shape;73;p2"/>
          <p:cNvPicPr>
            <a:picLocks noChangeAspect="1"/>
          </p:cNvPicPr>
          <p:nvPr/>
        </p:nvPicPr>
        <p:blipFill>
          <a:blip r:embed="rId5"/>
          <a:srcRect l="6528" t="5002" r="4753" b="20994"/>
          <a:stretch>
            <a:fillRect/>
          </a:stretch>
        </p:blipFill>
        <p:spPr>
          <a:xfrm>
            <a:off x="1602963" y="28301"/>
            <a:ext cx="7565210" cy="4096455"/>
          </a:xfrm>
          <a:prstGeom prst="rect">
            <a:avLst/>
          </a:prstGeom>
          <a:ln w="12700">
            <a:miter lim="400000"/>
          </a:ln>
        </p:spPr>
      </p:pic>
      <p:pic>
        <p:nvPicPr>
          <p:cNvPr id="147" name="Google Shape;86;p2" descr="Google Shape;86;p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58017" y="4456764"/>
            <a:ext cx="4025081" cy="1007462"/>
          </a:xfrm>
          <a:prstGeom prst="rect">
            <a:avLst/>
          </a:prstGeom>
          <a:ln w="12700">
            <a:miter lim="400000"/>
          </a:ln>
        </p:spPr>
      </p:pic>
      <p:pic>
        <p:nvPicPr>
          <p:cNvPr id="148" name="صورة 7" descr="صورة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55544" y="22055"/>
            <a:ext cx="1725101" cy="2189572"/>
          </a:xfrm>
          <a:prstGeom prst="rect">
            <a:avLst/>
          </a:prstGeom>
          <a:ln w="12700">
            <a:miter lim="400000"/>
          </a:ln>
        </p:spPr>
      </p:pic>
      <p:pic>
        <p:nvPicPr>
          <p:cNvPr id="149" name="صورة" descr="صورة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897249">
            <a:off x="-1856887" y="-251572"/>
            <a:ext cx="3007931" cy="252141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0" name="صورة" descr="صورة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310404" y="-18066"/>
            <a:ext cx="2164121" cy="251626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1" name="صورة" descr="صورة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1157952" y="2537229"/>
            <a:ext cx="3405852" cy="2046288"/>
          </a:xfrm>
          <a:prstGeom prst="rect">
            <a:avLst/>
          </a:prstGeom>
          <a:ln w="12700">
            <a:miter lim="400000"/>
          </a:ln>
        </p:spPr>
      </p:pic>
      <p:pic>
        <p:nvPicPr>
          <p:cNvPr id="153" name="Google Shape;80;p2" descr="Google Shape;80;p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59786" y="3385489"/>
            <a:ext cx="499228" cy="32189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4" name="Google Shape;80;p2" descr="Google Shape;80;p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45382" y="3404045"/>
            <a:ext cx="429407" cy="27687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5" name="Google Shape;76;p2" descr="Google Shape;76;p2"/>
          <p:cNvPicPr>
            <a:picLocks noChangeAspect="1"/>
          </p:cNvPicPr>
          <p:nvPr/>
        </p:nvPicPr>
        <p:blipFill>
          <a:blip r:embed="rId12"/>
          <a:srcRect l="14826" r="14301"/>
          <a:stretch>
            <a:fillRect/>
          </a:stretch>
        </p:blipFill>
        <p:spPr>
          <a:xfrm rot="21222339" flipH="1">
            <a:off x="-315836" y="1919615"/>
            <a:ext cx="536152" cy="756477"/>
          </a:xfrm>
          <a:prstGeom prst="rect">
            <a:avLst/>
          </a:prstGeom>
          <a:ln w="12700">
            <a:miter lim="400000"/>
          </a:ln>
          <a:effectLst>
            <a:outerShdw blurRad="76200" dist="12700" dir="2700000" rotWithShape="0">
              <a:srgbClr val="000000">
                <a:alpha val="20000"/>
              </a:srgbClr>
            </a:outerShdw>
          </a:effectLst>
        </p:spPr>
      </p:pic>
      <p:pic>
        <p:nvPicPr>
          <p:cNvPr id="156" name="Google Shape;74;p2" descr="Google Shape;74;p2"/>
          <p:cNvPicPr>
            <a:picLocks noChangeAspect="1"/>
          </p:cNvPicPr>
          <p:nvPr/>
        </p:nvPicPr>
        <p:blipFill>
          <a:blip r:embed="rId13"/>
          <a:srcRect t="5450" b="9091"/>
          <a:stretch>
            <a:fillRect/>
          </a:stretch>
        </p:blipFill>
        <p:spPr>
          <a:xfrm>
            <a:off x="446110" y="2041911"/>
            <a:ext cx="728552" cy="501492"/>
          </a:xfrm>
          <a:prstGeom prst="rect">
            <a:avLst/>
          </a:prstGeom>
          <a:ln w="12700">
            <a:miter lim="400000"/>
          </a:ln>
          <a:effectLst>
            <a:outerShdw blurRad="76200" dist="12700" dir="2700000" rotWithShape="0">
              <a:srgbClr val="000000">
                <a:alpha val="20000"/>
              </a:srgbClr>
            </a:outerShdw>
          </a:effectLst>
        </p:spPr>
      </p:pic>
      <p:pic>
        <p:nvPicPr>
          <p:cNvPr id="159" name="صورة" descr="صورة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-572519" y="3068509"/>
            <a:ext cx="1204554" cy="276877"/>
          </a:xfrm>
          <a:prstGeom prst="rect">
            <a:avLst/>
          </a:prstGeom>
          <a:ln w="12700">
            <a:miter lim="400000"/>
          </a:ln>
        </p:spPr>
      </p:pic>
      <p:pic>
        <p:nvPicPr>
          <p:cNvPr id="160" name="Google Shape;82;p2" descr="Google Shape;82;p2"/>
          <p:cNvPicPr>
            <a:picLocks noChangeAspect="1"/>
          </p:cNvPicPr>
          <p:nvPr/>
        </p:nvPicPr>
        <p:blipFill>
          <a:blip r:embed="rId15"/>
          <a:srcRect l="38222" r="32895" b="11514"/>
          <a:stretch>
            <a:fillRect/>
          </a:stretch>
        </p:blipFill>
        <p:spPr>
          <a:xfrm flipH="1">
            <a:off x="945629" y="1153832"/>
            <a:ext cx="615856" cy="1399739"/>
          </a:xfrm>
          <a:prstGeom prst="rect">
            <a:avLst/>
          </a:prstGeom>
          <a:ln w="12700">
            <a:miter lim="400000"/>
          </a:ln>
        </p:spPr>
      </p:pic>
      <p:pic>
        <p:nvPicPr>
          <p:cNvPr id="161" name="صورة" descr="صورة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417318" y="3870197"/>
            <a:ext cx="703488" cy="703489"/>
          </a:xfrm>
          <a:prstGeom prst="rect">
            <a:avLst/>
          </a:prstGeom>
          <a:ln w="12700">
            <a:miter lim="400000"/>
          </a:ln>
        </p:spPr>
      </p:pic>
      <p:pic>
        <p:nvPicPr>
          <p:cNvPr id="164" name="صورة" descr="صورة"/>
          <p:cNvPicPr>
            <a:picLocks noChangeAspect="1"/>
          </p:cNvPicPr>
          <p:nvPr/>
        </p:nvPicPr>
        <p:blipFill>
          <a:blip r:embed="rId14"/>
          <a:srcRect t="2" r="55530"/>
          <a:stretch>
            <a:fillRect/>
          </a:stretch>
        </p:blipFill>
        <p:spPr>
          <a:xfrm flipH="1">
            <a:off x="839298" y="3790435"/>
            <a:ext cx="619716" cy="320318"/>
          </a:xfrm>
          <a:prstGeom prst="rect">
            <a:avLst/>
          </a:prstGeom>
          <a:ln w="12700">
            <a:miter lim="400000"/>
          </a:ln>
        </p:spPr>
      </p:pic>
      <p:pic>
        <p:nvPicPr>
          <p:cNvPr id="165" name="صورة" descr="صورة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 rot="10800000" flipH="1" flipV="1">
            <a:off x="3973132" y="3565821"/>
            <a:ext cx="6673419" cy="3010209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صورة" descr="صورة">
            <a:extLst>
              <a:ext uri="{FF2B5EF4-FFF2-40B4-BE49-F238E27FC236}">
                <a16:creationId xmlns:a16="http://schemas.microsoft.com/office/drawing/2014/main" id="{2A931EA4-A030-0A40-964E-11D89D1CAC7E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 flipH="1">
            <a:off x="6210954" y="4014985"/>
            <a:ext cx="625419" cy="666125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صورة 5">
            <a:extLst>
              <a:ext uri="{FF2B5EF4-FFF2-40B4-BE49-F238E27FC236}">
                <a16:creationId xmlns:a16="http://schemas.microsoft.com/office/drawing/2014/main" id="{82991844-A2D9-FF4C-A17D-A02A266F1A92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8111" y="3164647"/>
            <a:ext cx="1424090" cy="1936497"/>
          </a:xfrm>
          <a:prstGeom prst="rect">
            <a:avLst/>
          </a:prstGeom>
        </p:spPr>
      </p:pic>
      <mc:AlternateContent xmlns:mc="http://schemas.openxmlformats.org/markup-compatibility/2006">
        <mc:Choice xmlns:pslz="http://schemas.microsoft.com/office/powerpoint/2016/slidezoom" Requires="pslz">
          <p:graphicFrame>
            <p:nvGraphicFramePr>
              <p:cNvPr id="30" name="صورة الشريحة 29">
                <a:extLst>
                  <a:ext uri="{FF2B5EF4-FFF2-40B4-BE49-F238E27FC236}">
                    <a16:creationId xmlns:a16="http://schemas.microsoft.com/office/drawing/2014/main" id="{C9D15457-1239-4F76-8E42-77EFF3D28096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583897007"/>
                  </p:ext>
                </p:extLst>
              </p:nvPr>
            </p:nvGraphicFramePr>
            <p:xfrm>
              <a:off x="-49033" y="1715248"/>
              <a:ext cx="901692" cy="901692"/>
            </p:xfrm>
            <a:graphic>
              <a:graphicData uri="http://schemas.microsoft.com/office/powerpoint/2016/slidezoom">
                <pslz:sldZm>
                  <pslz:sldZmObj sldId="339" cId="1629082065">
                    <pslz:zmPr id="{45DDA236-B17E-4030-9652-9AE114B17542}" imageType="cover" transitionDur="1000">
                      <p166:blipFill xmlns:p166="http://schemas.microsoft.com/office/powerpoint/2016/6/main">
                        <a:blip r:embed="rId20" cstate="print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901692" cy="901692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>
          <p:pic>
            <p:nvPicPr>
              <p:cNvPr id="30" name="صورة الشريحة 29">
                <a:extLst>
                  <a:ext uri="{FF2B5EF4-FFF2-40B4-BE49-F238E27FC236}">
                    <a16:creationId xmlns:a16="http://schemas.microsoft.com/office/drawing/2014/main" id="{C9D15457-1239-4F76-8E42-77EFF3D28096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2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49033" y="1715248"/>
                <a:ext cx="901692" cy="901692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p:pic>
        <p:nvPicPr>
          <p:cNvPr id="2" name="تأثير الإنسان في الماء">
            <a:hlinkClick r:id="" action="ppaction://media"/>
            <a:extLst>
              <a:ext uri="{FF2B5EF4-FFF2-40B4-BE49-F238E27FC236}">
                <a16:creationId xmlns:a16="http://schemas.microsoft.com/office/drawing/2014/main" id="{07E56228-490C-4168-B403-EFF96D43FB5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813506" y="178947"/>
            <a:ext cx="7146344" cy="3501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963743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216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Google Shape;71;p2" descr="Google Shape;71;p2"/>
          <p:cNvPicPr>
            <a:picLocks noChangeAspect="1"/>
          </p:cNvPicPr>
          <p:nvPr/>
        </p:nvPicPr>
        <p:blipFill>
          <a:blip r:embed="rId3"/>
          <a:srcRect t="1469"/>
          <a:stretch>
            <a:fillRect/>
          </a:stretch>
        </p:blipFill>
        <p:spPr>
          <a:xfrm>
            <a:off x="-140410" y="-73750"/>
            <a:ext cx="9335319" cy="5536298"/>
          </a:xfrm>
          <a:prstGeom prst="rect">
            <a:avLst/>
          </a:prstGeom>
          <a:ln w="12700">
            <a:miter lim="400000"/>
          </a:ln>
        </p:spPr>
      </p:pic>
      <p:pic>
        <p:nvPicPr>
          <p:cNvPr id="146" name="Google Shape;73;p2" descr="Google Shape;73;p2"/>
          <p:cNvPicPr>
            <a:picLocks noChangeAspect="1"/>
          </p:cNvPicPr>
          <p:nvPr/>
        </p:nvPicPr>
        <p:blipFill>
          <a:blip r:embed="rId4"/>
          <a:srcRect l="6528" t="5002" r="4753" b="20994"/>
          <a:stretch>
            <a:fillRect/>
          </a:stretch>
        </p:blipFill>
        <p:spPr>
          <a:xfrm>
            <a:off x="1714565" y="-47024"/>
            <a:ext cx="7565210" cy="4096455"/>
          </a:xfrm>
          <a:prstGeom prst="rect">
            <a:avLst/>
          </a:prstGeom>
          <a:ln w="12700">
            <a:miter lim="400000"/>
          </a:ln>
        </p:spPr>
      </p:pic>
      <p:pic>
        <p:nvPicPr>
          <p:cNvPr id="147" name="Google Shape;86;p2" descr="Google Shape;86;p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58017" y="4456764"/>
            <a:ext cx="4025081" cy="1007462"/>
          </a:xfrm>
          <a:prstGeom prst="rect">
            <a:avLst/>
          </a:prstGeom>
          <a:ln w="12700">
            <a:miter lim="400000"/>
          </a:ln>
        </p:spPr>
      </p:pic>
      <p:pic>
        <p:nvPicPr>
          <p:cNvPr id="148" name="صورة 7" descr="صورة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55544" y="22055"/>
            <a:ext cx="1725101" cy="2189572"/>
          </a:xfrm>
          <a:prstGeom prst="rect">
            <a:avLst/>
          </a:prstGeom>
          <a:ln w="12700">
            <a:miter lim="400000"/>
          </a:ln>
        </p:spPr>
      </p:pic>
      <p:pic>
        <p:nvPicPr>
          <p:cNvPr id="149" name="صورة" descr="صورة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897249">
            <a:off x="-1856887" y="-251572"/>
            <a:ext cx="3007931" cy="252141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0" name="صورة" descr="صورة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310404" y="-18066"/>
            <a:ext cx="2164121" cy="251626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1" name="صورة" descr="صورة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1157952" y="2548127"/>
            <a:ext cx="3387711" cy="2035389"/>
          </a:xfrm>
          <a:prstGeom prst="rect">
            <a:avLst/>
          </a:prstGeom>
          <a:ln w="12700">
            <a:miter lim="400000"/>
          </a:ln>
        </p:spPr>
      </p:pic>
      <p:pic>
        <p:nvPicPr>
          <p:cNvPr id="153" name="Google Shape;80;p2" descr="Google Shape;80;p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33643" y="3354066"/>
            <a:ext cx="499228" cy="32189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4" name="Google Shape;80;p2" descr="Google Shape;80;p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39579" y="3395312"/>
            <a:ext cx="429407" cy="27687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5" name="Google Shape;76;p2" descr="Google Shape;76;p2"/>
          <p:cNvPicPr>
            <a:picLocks noChangeAspect="1"/>
          </p:cNvPicPr>
          <p:nvPr/>
        </p:nvPicPr>
        <p:blipFill>
          <a:blip r:embed="rId11"/>
          <a:srcRect l="14826" r="14301"/>
          <a:stretch>
            <a:fillRect/>
          </a:stretch>
        </p:blipFill>
        <p:spPr>
          <a:xfrm rot="21222339" flipH="1">
            <a:off x="-315836" y="1919615"/>
            <a:ext cx="536152" cy="756477"/>
          </a:xfrm>
          <a:prstGeom prst="rect">
            <a:avLst/>
          </a:prstGeom>
          <a:ln w="12700">
            <a:miter lim="400000"/>
          </a:ln>
          <a:effectLst>
            <a:outerShdw blurRad="76200" dist="12700" dir="2700000" rotWithShape="0">
              <a:srgbClr val="000000">
                <a:alpha val="20000"/>
              </a:srgbClr>
            </a:outerShdw>
          </a:effectLst>
        </p:spPr>
      </p:pic>
      <p:pic>
        <p:nvPicPr>
          <p:cNvPr id="156" name="Google Shape;74;p2" descr="Google Shape;74;p2"/>
          <p:cNvPicPr>
            <a:picLocks noChangeAspect="1"/>
          </p:cNvPicPr>
          <p:nvPr/>
        </p:nvPicPr>
        <p:blipFill>
          <a:blip r:embed="rId12"/>
          <a:srcRect t="5450" b="9091"/>
          <a:stretch>
            <a:fillRect/>
          </a:stretch>
        </p:blipFill>
        <p:spPr>
          <a:xfrm>
            <a:off x="446110" y="2041911"/>
            <a:ext cx="728552" cy="501492"/>
          </a:xfrm>
          <a:prstGeom prst="rect">
            <a:avLst/>
          </a:prstGeom>
          <a:ln w="12700">
            <a:miter lim="400000"/>
          </a:ln>
          <a:effectLst>
            <a:outerShdw blurRad="76200" dist="12700" dir="2700000" rotWithShape="0">
              <a:srgbClr val="000000">
                <a:alpha val="20000"/>
              </a:srgbClr>
            </a:outerShdw>
          </a:effectLst>
        </p:spPr>
      </p:pic>
      <p:pic>
        <p:nvPicPr>
          <p:cNvPr id="159" name="صورة" descr="صورة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-572519" y="3068509"/>
            <a:ext cx="1204554" cy="276877"/>
          </a:xfrm>
          <a:prstGeom prst="rect">
            <a:avLst/>
          </a:prstGeom>
          <a:ln w="12700">
            <a:miter lim="400000"/>
          </a:ln>
        </p:spPr>
      </p:pic>
      <p:pic>
        <p:nvPicPr>
          <p:cNvPr id="160" name="Google Shape;82;p2" descr="Google Shape;82;p2"/>
          <p:cNvPicPr>
            <a:picLocks noChangeAspect="1"/>
          </p:cNvPicPr>
          <p:nvPr/>
        </p:nvPicPr>
        <p:blipFill>
          <a:blip r:embed="rId14"/>
          <a:srcRect l="38222" r="32895" b="11514"/>
          <a:stretch>
            <a:fillRect/>
          </a:stretch>
        </p:blipFill>
        <p:spPr>
          <a:xfrm flipH="1">
            <a:off x="945629" y="1153832"/>
            <a:ext cx="615856" cy="1399739"/>
          </a:xfrm>
          <a:prstGeom prst="rect">
            <a:avLst/>
          </a:prstGeom>
          <a:ln w="12700">
            <a:miter lim="400000"/>
          </a:ln>
        </p:spPr>
      </p:pic>
      <p:pic>
        <p:nvPicPr>
          <p:cNvPr id="161" name="صورة" descr="صورة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417318" y="3870197"/>
            <a:ext cx="703488" cy="703489"/>
          </a:xfrm>
          <a:prstGeom prst="rect">
            <a:avLst/>
          </a:prstGeom>
          <a:ln w="12700">
            <a:miter lim="400000"/>
          </a:ln>
        </p:spPr>
      </p:pic>
      <p:pic>
        <p:nvPicPr>
          <p:cNvPr id="164" name="صورة" descr="صورة"/>
          <p:cNvPicPr>
            <a:picLocks noChangeAspect="1"/>
          </p:cNvPicPr>
          <p:nvPr/>
        </p:nvPicPr>
        <p:blipFill>
          <a:blip r:embed="rId13"/>
          <a:srcRect t="2" r="55530"/>
          <a:stretch>
            <a:fillRect/>
          </a:stretch>
        </p:blipFill>
        <p:spPr>
          <a:xfrm flipH="1">
            <a:off x="839298" y="3790435"/>
            <a:ext cx="619716" cy="320318"/>
          </a:xfrm>
          <a:prstGeom prst="rect">
            <a:avLst/>
          </a:prstGeom>
          <a:ln w="12700">
            <a:miter lim="400000"/>
          </a:ln>
        </p:spPr>
      </p:pic>
      <p:pic>
        <p:nvPicPr>
          <p:cNvPr id="165" name="صورة" descr="صورة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rot="10800000" flipH="1" flipV="1">
            <a:off x="3958500" y="3533750"/>
            <a:ext cx="6673419" cy="3010209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صورة" descr="صورة">
            <a:extLst>
              <a:ext uri="{FF2B5EF4-FFF2-40B4-BE49-F238E27FC236}">
                <a16:creationId xmlns:a16="http://schemas.microsoft.com/office/drawing/2014/main" id="{2A931EA4-A030-0A40-964E-11D89D1CAC7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 flipH="1">
            <a:off x="6210954" y="4014985"/>
            <a:ext cx="625419" cy="666125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صورة 5">
            <a:extLst>
              <a:ext uri="{FF2B5EF4-FFF2-40B4-BE49-F238E27FC236}">
                <a16:creationId xmlns:a16="http://schemas.microsoft.com/office/drawing/2014/main" id="{82991844-A2D9-FF4C-A17D-A02A266F1A92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178702"/>
            <a:ext cx="1424090" cy="1936497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5C0464B5-A292-064D-9A73-618D5FED9545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-51872" y="400004"/>
            <a:ext cx="3839615" cy="4606397"/>
          </a:xfrm>
          <a:prstGeom prst="rect">
            <a:avLst/>
          </a:prstGeom>
          <a:effectLst>
            <a:outerShdw blurRad="50800" dist="762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7" name="فقاعة الكلام: بيضاوية 6">
            <a:extLst>
              <a:ext uri="{FF2B5EF4-FFF2-40B4-BE49-F238E27FC236}">
                <a16:creationId xmlns:a16="http://schemas.microsoft.com/office/drawing/2014/main" id="{3F243AE2-B511-B049-9628-F0FDA8353829}"/>
              </a:ext>
            </a:extLst>
          </p:cNvPr>
          <p:cNvSpPr/>
          <p:nvPr/>
        </p:nvSpPr>
        <p:spPr>
          <a:xfrm>
            <a:off x="3017747" y="127511"/>
            <a:ext cx="3479257" cy="865584"/>
          </a:xfrm>
          <a:prstGeom prst="wedgeEllipseCallout">
            <a:avLst>
              <a:gd name="adj1" fmla="val -61006"/>
              <a:gd name="adj2" fmla="val 76652"/>
            </a:avLst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ct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ar-SA" sz="2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هيا لنراجع ما تعلمناه في الحصة السابقة</a:t>
            </a:r>
          </a:p>
        </p:txBody>
      </p:sp>
      <p:pic>
        <p:nvPicPr>
          <p:cNvPr id="28" name="Picture 4" descr="نتيجة بحث الصور عن countdown gif 2 minutes"/>
          <p:cNvPicPr>
            <a:picLocks noChangeAspect="1" noChangeArrowheads="1" noCrop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735" y="2714080"/>
            <a:ext cx="990269" cy="309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مستطيل: زوايا قطرية مقصوصة 6">
            <a:extLst>
              <a:ext uri="{FF2B5EF4-FFF2-40B4-BE49-F238E27FC236}">
                <a16:creationId xmlns:a16="http://schemas.microsoft.com/office/drawing/2014/main" id="{6DEFBD6A-E840-7641-9F4A-B3AE2D9F7DEE}"/>
              </a:ext>
            </a:extLst>
          </p:cNvPr>
          <p:cNvSpPr/>
          <p:nvPr/>
        </p:nvSpPr>
        <p:spPr>
          <a:xfrm>
            <a:off x="6836373" y="106103"/>
            <a:ext cx="2216081" cy="733663"/>
          </a:xfrm>
          <a:prstGeom prst="snip2DiagRect">
            <a:avLst>
              <a:gd name="adj1" fmla="val 50000"/>
              <a:gd name="adj2" fmla="val 50000"/>
            </a:avLst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ct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ar-SA" sz="2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تغذية راجعة</a:t>
            </a:r>
          </a:p>
        </p:txBody>
      </p:sp>
      <p:sp>
        <p:nvSpPr>
          <p:cNvPr id="32" name="شكل بيضاوي 31"/>
          <p:cNvSpPr/>
          <p:nvPr/>
        </p:nvSpPr>
        <p:spPr>
          <a:xfrm>
            <a:off x="1825341" y="36830"/>
            <a:ext cx="1214156" cy="605909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 w="25400" cap="flat">
            <a:solidFill>
              <a:schemeClr val="accent5">
                <a:lumMod val="60000"/>
                <a:lumOff val="40000"/>
              </a:schemeClr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ct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ar-SA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استراتيجية</a:t>
            </a:r>
            <a:r>
              <a:rPr kumimoji="0" lang="ar-SA" sz="1400" b="0" i="0" u="none" strike="noStrike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 بطاقات </a:t>
            </a:r>
            <a:r>
              <a:rPr kumimoji="0" lang="ar-SA" sz="1400" b="0" i="0" u="none" strike="noStrike" cap="none" spc="0" normalizeH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الأونو</a:t>
            </a:r>
            <a:endParaRPr kumimoji="0" lang="ar-SA" sz="1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33" name="صورة الشريحة 32">
                <a:extLst>
                  <a:ext uri="{FF2B5EF4-FFF2-40B4-BE49-F238E27FC236}">
                    <a16:creationId xmlns:a16="http://schemas.microsoft.com/office/drawing/2014/main" id="{829CB804-75C6-4E39-BB1A-A4A4F46299F0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698168393"/>
                  </p:ext>
                </p:extLst>
              </p:nvPr>
            </p:nvGraphicFramePr>
            <p:xfrm>
              <a:off x="-20683" y="1695876"/>
              <a:ext cx="901692" cy="901692"/>
            </p:xfrm>
            <a:graphic>
              <a:graphicData uri="http://schemas.microsoft.com/office/powerpoint/2016/slidezoom">
                <pslz:sldZm>
                  <pslz:sldZmObj sldId="339" cId="1629082065">
                    <pslz:zmPr id="{45DDA236-B17E-4030-9652-9AE114B17542}" imageType="cover" transitionDur="1000">
                      <p166:blipFill xmlns:p166="http://schemas.microsoft.com/office/powerpoint/2016/6/main">
                        <a:blip r:embed="rId21" cstate="print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901692" cy="901692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33" name="صورة الشريحة 32">
                <a:hlinkClick r:id="rId23" action="ppaction://hlinksldjump"/>
                <a:extLst>
                  <a:ext uri="{FF2B5EF4-FFF2-40B4-BE49-F238E27FC236}">
                    <a16:creationId xmlns:a16="http://schemas.microsoft.com/office/drawing/2014/main" id="{829CB804-75C6-4E39-BB1A-A4A4F46299F0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2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20683" y="1695876"/>
                <a:ext cx="901692" cy="901692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3" name="صورة الشريحة 2">
                <a:extLst>
                  <a:ext uri="{FF2B5EF4-FFF2-40B4-BE49-F238E27FC236}">
                    <a16:creationId xmlns:a16="http://schemas.microsoft.com/office/drawing/2014/main" id="{17D58B7C-72A1-41BD-A471-9F9F225FA2B0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139593896"/>
                  </p:ext>
                </p:extLst>
              </p:nvPr>
            </p:nvGraphicFramePr>
            <p:xfrm>
              <a:off x="7295209" y="1353340"/>
              <a:ext cx="1050750" cy="1767169"/>
            </p:xfrm>
            <a:graphic>
              <a:graphicData uri="http://schemas.microsoft.com/office/powerpoint/2016/slidezoom">
                <pslz:sldZm>
                  <pslz:sldZmObj sldId="342" cId="3573187180">
                    <pslz:zmPr id="{FDEF7064-733B-4D11-8B89-C03315328917}" imageType="cover" transitionDur="1000">
                      <p166:blipFill xmlns:p166="http://schemas.microsoft.com/office/powerpoint/2016/6/main">
                        <a:blip r:embed="rId2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050750" cy="1767169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3" name="صورة الشريحة 2">
                <a:hlinkClick r:id="rId27" action="ppaction://hlinksldjump"/>
                <a:extLst>
                  <a:ext uri="{FF2B5EF4-FFF2-40B4-BE49-F238E27FC236}">
                    <a16:creationId xmlns:a16="http://schemas.microsoft.com/office/drawing/2014/main" id="{17D58B7C-72A1-41BD-A471-9F9F225FA2B0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2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295209" y="1353340"/>
                <a:ext cx="1050750" cy="1767169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9" name="صورة الشريحة 8">
                <a:extLst>
                  <a:ext uri="{FF2B5EF4-FFF2-40B4-BE49-F238E27FC236}">
                    <a16:creationId xmlns:a16="http://schemas.microsoft.com/office/drawing/2014/main" id="{D0F1E6F0-F473-4401-81A3-9A4B020CB24B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317582629"/>
                  </p:ext>
                </p:extLst>
              </p:nvPr>
            </p:nvGraphicFramePr>
            <p:xfrm>
              <a:off x="5008862" y="1343398"/>
              <a:ext cx="1141161" cy="1763488"/>
            </p:xfrm>
            <a:graphic>
              <a:graphicData uri="http://schemas.microsoft.com/office/powerpoint/2016/slidezoom">
                <pslz:sldZm>
                  <pslz:sldZmObj sldId="343" cId="2066183836">
                    <pslz:zmPr id="{0DDD4669-C535-4BA7-A517-B013FE72FC8D}" imageType="cover" transitionDur="1000">
                      <p166:blipFill xmlns:p166="http://schemas.microsoft.com/office/powerpoint/2016/6/main">
                        <a:blip r:embed="rId2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141161" cy="1763488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9" name="صورة الشريحة 8">
                <a:hlinkClick r:id="rId30" action="ppaction://hlinksldjump"/>
                <a:extLst>
                  <a:ext uri="{FF2B5EF4-FFF2-40B4-BE49-F238E27FC236}">
                    <a16:creationId xmlns:a16="http://schemas.microsoft.com/office/drawing/2014/main" id="{D0F1E6F0-F473-4401-81A3-9A4B020CB24B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08862" y="1343398"/>
                <a:ext cx="1141161" cy="1763488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1" name="صورة الشريحة 10">
                <a:extLst>
                  <a:ext uri="{FF2B5EF4-FFF2-40B4-BE49-F238E27FC236}">
                    <a16:creationId xmlns:a16="http://schemas.microsoft.com/office/drawing/2014/main" id="{19006F0D-0F38-484F-BFB6-CDD858E65BD8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841351656"/>
                  </p:ext>
                </p:extLst>
              </p:nvPr>
            </p:nvGraphicFramePr>
            <p:xfrm>
              <a:off x="2947906" y="1355802"/>
              <a:ext cx="1141161" cy="1762244"/>
            </p:xfrm>
            <a:graphic>
              <a:graphicData uri="http://schemas.microsoft.com/office/powerpoint/2016/slidezoom">
                <pslz:sldZm>
                  <pslz:sldZmObj sldId="259" cId="2572321239">
                    <pslz:zmPr id="{AF6068E0-EA90-4761-A80D-46048AEA9AC2}" imageType="cover" transitionDur="1000">
                      <p166:blipFill xmlns:p166="http://schemas.microsoft.com/office/powerpoint/2016/6/main">
                        <a:blip r:embed="rId3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141161" cy="1762244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1" name="صورة الشريحة 10">
                <a:hlinkClick r:id="rId33" action="ppaction://hlinksldjump"/>
                <a:extLst>
                  <a:ext uri="{FF2B5EF4-FFF2-40B4-BE49-F238E27FC236}">
                    <a16:creationId xmlns:a16="http://schemas.microsoft.com/office/drawing/2014/main" id="{19006F0D-0F38-484F-BFB6-CDD858E65BD8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47906" y="1355802"/>
                <a:ext cx="1141161" cy="1762244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p:pic>
        <p:nvPicPr>
          <p:cNvPr id="31" name="صورة 30" descr="صورة تحتوي على نص&#10;&#10;تم إنشاء الوصف تلقائياً">
            <a:hlinkClick r:id="rId35" action="ppaction://hlinkpres?slideindex=1&amp;slidetitle="/>
            <a:extLst>
              <a:ext uri="{FF2B5EF4-FFF2-40B4-BE49-F238E27FC236}">
                <a16:creationId xmlns:a16="http://schemas.microsoft.com/office/drawing/2014/main" id="{6770B765-779B-4914-9B72-8BFEB906593A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1349" y="3424281"/>
            <a:ext cx="2026705" cy="1140022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Google Shape;71;p2" descr="Google Shape;71;p2"/>
          <p:cNvPicPr>
            <a:picLocks noChangeAspect="1"/>
          </p:cNvPicPr>
          <p:nvPr/>
        </p:nvPicPr>
        <p:blipFill>
          <a:blip r:embed="rId2"/>
          <a:srcRect t="1469"/>
          <a:stretch>
            <a:fillRect/>
          </a:stretch>
        </p:blipFill>
        <p:spPr>
          <a:xfrm>
            <a:off x="-140410" y="-73750"/>
            <a:ext cx="9335319" cy="5536298"/>
          </a:xfrm>
          <a:prstGeom prst="rect">
            <a:avLst/>
          </a:prstGeom>
          <a:ln w="12700">
            <a:miter lim="400000"/>
          </a:ln>
        </p:spPr>
      </p:pic>
      <p:pic>
        <p:nvPicPr>
          <p:cNvPr id="146" name="Google Shape;73;p2" descr="Google Shape;73;p2"/>
          <p:cNvPicPr>
            <a:picLocks noChangeAspect="1"/>
          </p:cNvPicPr>
          <p:nvPr/>
        </p:nvPicPr>
        <p:blipFill>
          <a:blip r:embed="rId3"/>
          <a:srcRect l="6528" t="5002" r="4753" b="20994"/>
          <a:stretch>
            <a:fillRect/>
          </a:stretch>
        </p:blipFill>
        <p:spPr>
          <a:xfrm>
            <a:off x="1602963" y="28301"/>
            <a:ext cx="7565210" cy="4096455"/>
          </a:xfrm>
          <a:prstGeom prst="rect">
            <a:avLst/>
          </a:prstGeom>
          <a:ln w="12700">
            <a:miter lim="400000"/>
          </a:ln>
        </p:spPr>
      </p:pic>
      <p:pic>
        <p:nvPicPr>
          <p:cNvPr id="147" name="Google Shape;86;p2" descr="Google Shape;86;p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8017" y="4456764"/>
            <a:ext cx="4025081" cy="1007462"/>
          </a:xfrm>
          <a:prstGeom prst="rect">
            <a:avLst/>
          </a:prstGeom>
          <a:ln w="12700">
            <a:miter lim="400000"/>
          </a:ln>
        </p:spPr>
      </p:pic>
      <p:pic>
        <p:nvPicPr>
          <p:cNvPr id="148" name="صورة 7" descr="صورة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5544" y="22055"/>
            <a:ext cx="1725101" cy="2189572"/>
          </a:xfrm>
          <a:prstGeom prst="rect">
            <a:avLst/>
          </a:prstGeom>
          <a:ln w="12700">
            <a:miter lim="400000"/>
          </a:ln>
        </p:spPr>
      </p:pic>
      <p:pic>
        <p:nvPicPr>
          <p:cNvPr id="149" name="صورة" descr="صورة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897249">
            <a:off x="-1856887" y="-251572"/>
            <a:ext cx="3007931" cy="252141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0" name="صورة" descr="صورة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310404" y="-18066"/>
            <a:ext cx="2164121" cy="251626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1" name="صورة" descr="صورة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157952" y="2548127"/>
            <a:ext cx="3387711" cy="2035389"/>
          </a:xfrm>
          <a:prstGeom prst="rect">
            <a:avLst/>
          </a:prstGeom>
          <a:ln w="12700">
            <a:miter lim="400000"/>
          </a:ln>
        </p:spPr>
      </p:pic>
      <p:pic>
        <p:nvPicPr>
          <p:cNvPr id="153" name="Google Shape;80;p2" descr="Google Shape;80;p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59786" y="3385489"/>
            <a:ext cx="499228" cy="32189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4" name="Google Shape;80;p2" descr="Google Shape;80;p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5382" y="3404045"/>
            <a:ext cx="429407" cy="27687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5" name="Google Shape;76;p2" descr="Google Shape;76;p2"/>
          <p:cNvPicPr>
            <a:picLocks noChangeAspect="1"/>
          </p:cNvPicPr>
          <p:nvPr/>
        </p:nvPicPr>
        <p:blipFill>
          <a:blip r:embed="rId10"/>
          <a:srcRect l="14826" r="14301"/>
          <a:stretch>
            <a:fillRect/>
          </a:stretch>
        </p:blipFill>
        <p:spPr>
          <a:xfrm rot="21222339" flipH="1">
            <a:off x="-315836" y="1919615"/>
            <a:ext cx="536152" cy="756477"/>
          </a:xfrm>
          <a:prstGeom prst="rect">
            <a:avLst/>
          </a:prstGeom>
          <a:ln w="12700">
            <a:miter lim="400000"/>
          </a:ln>
          <a:effectLst>
            <a:outerShdw blurRad="76200" dist="12700" dir="2700000" rotWithShape="0">
              <a:srgbClr val="000000">
                <a:alpha val="20000"/>
              </a:srgbClr>
            </a:outerShdw>
          </a:effectLst>
        </p:spPr>
      </p:pic>
      <p:pic>
        <p:nvPicPr>
          <p:cNvPr id="156" name="Google Shape;74;p2" descr="Google Shape;74;p2"/>
          <p:cNvPicPr>
            <a:picLocks noChangeAspect="1"/>
          </p:cNvPicPr>
          <p:nvPr/>
        </p:nvPicPr>
        <p:blipFill>
          <a:blip r:embed="rId11"/>
          <a:srcRect t="5450" b="9091"/>
          <a:stretch>
            <a:fillRect/>
          </a:stretch>
        </p:blipFill>
        <p:spPr>
          <a:xfrm>
            <a:off x="446110" y="2041911"/>
            <a:ext cx="728552" cy="501492"/>
          </a:xfrm>
          <a:prstGeom prst="rect">
            <a:avLst/>
          </a:prstGeom>
          <a:ln w="12700">
            <a:miter lim="400000"/>
          </a:ln>
          <a:effectLst>
            <a:outerShdw blurRad="76200" dist="12700" dir="2700000" rotWithShape="0">
              <a:srgbClr val="000000">
                <a:alpha val="20000"/>
              </a:srgbClr>
            </a:outerShdw>
          </a:effectLst>
        </p:spPr>
      </p:pic>
      <p:pic>
        <p:nvPicPr>
          <p:cNvPr id="159" name="صورة" descr="صورة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572519" y="3068509"/>
            <a:ext cx="1204554" cy="276877"/>
          </a:xfrm>
          <a:prstGeom prst="rect">
            <a:avLst/>
          </a:prstGeom>
          <a:ln w="12700">
            <a:miter lim="400000"/>
          </a:ln>
        </p:spPr>
      </p:pic>
      <p:pic>
        <p:nvPicPr>
          <p:cNvPr id="160" name="Google Shape;82;p2" descr="Google Shape;82;p2"/>
          <p:cNvPicPr>
            <a:picLocks noChangeAspect="1"/>
          </p:cNvPicPr>
          <p:nvPr/>
        </p:nvPicPr>
        <p:blipFill>
          <a:blip r:embed="rId13"/>
          <a:srcRect l="38222" r="32895" b="11514"/>
          <a:stretch>
            <a:fillRect/>
          </a:stretch>
        </p:blipFill>
        <p:spPr>
          <a:xfrm flipH="1">
            <a:off x="945629" y="1153832"/>
            <a:ext cx="615856" cy="1399739"/>
          </a:xfrm>
          <a:prstGeom prst="rect">
            <a:avLst/>
          </a:prstGeom>
          <a:ln w="12700">
            <a:miter lim="400000"/>
          </a:ln>
        </p:spPr>
      </p:pic>
      <p:pic>
        <p:nvPicPr>
          <p:cNvPr id="161" name="صورة" descr="صورة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417318" y="3870197"/>
            <a:ext cx="703488" cy="703489"/>
          </a:xfrm>
          <a:prstGeom prst="rect">
            <a:avLst/>
          </a:prstGeom>
          <a:ln w="12700">
            <a:miter lim="400000"/>
          </a:ln>
        </p:spPr>
      </p:pic>
      <p:pic>
        <p:nvPicPr>
          <p:cNvPr id="164" name="صورة" descr="صورة"/>
          <p:cNvPicPr>
            <a:picLocks noChangeAspect="1"/>
          </p:cNvPicPr>
          <p:nvPr/>
        </p:nvPicPr>
        <p:blipFill>
          <a:blip r:embed="rId12"/>
          <a:srcRect t="2" r="55530"/>
          <a:stretch>
            <a:fillRect/>
          </a:stretch>
        </p:blipFill>
        <p:spPr>
          <a:xfrm flipH="1">
            <a:off x="839298" y="3790435"/>
            <a:ext cx="619716" cy="320318"/>
          </a:xfrm>
          <a:prstGeom prst="rect">
            <a:avLst/>
          </a:prstGeom>
          <a:ln w="12700">
            <a:miter lim="400000"/>
          </a:ln>
        </p:spPr>
      </p:pic>
      <p:pic>
        <p:nvPicPr>
          <p:cNvPr id="165" name="صورة" descr="صورة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rot="10800000" flipH="1" flipV="1">
            <a:off x="3973132" y="3565821"/>
            <a:ext cx="6673419" cy="3010209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صورة" descr="صورة">
            <a:extLst>
              <a:ext uri="{FF2B5EF4-FFF2-40B4-BE49-F238E27FC236}">
                <a16:creationId xmlns:a16="http://schemas.microsoft.com/office/drawing/2014/main" id="{2A931EA4-A030-0A40-964E-11D89D1CAC7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flipH="1">
            <a:off x="6210954" y="4014985"/>
            <a:ext cx="625419" cy="666125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صورة 5">
            <a:extLst>
              <a:ext uri="{FF2B5EF4-FFF2-40B4-BE49-F238E27FC236}">
                <a16:creationId xmlns:a16="http://schemas.microsoft.com/office/drawing/2014/main" id="{82991844-A2D9-FF4C-A17D-A02A266F1A92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8111" y="3164647"/>
            <a:ext cx="1424090" cy="1936497"/>
          </a:xfrm>
          <a:prstGeom prst="rect">
            <a:avLst/>
          </a:prstGeom>
        </p:spPr>
      </p:pic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30" name="صورة الشريحة 29">
                <a:extLst>
                  <a:ext uri="{FF2B5EF4-FFF2-40B4-BE49-F238E27FC236}">
                    <a16:creationId xmlns:a16="http://schemas.microsoft.com/office/drawing/2014/main" id="{C9D15457-1239-4F76-8E42-77EFF3D28096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-26903" y="1693286"/>
              <a:ext cx="901692" cy="901692"/>
            </p:xfrm>
            <a:graphic>
              <a:graphicData uri="http://schemas.microsoft.com/office/powerpoint/2016/slidezoom">
                <pslz:sldZm>
                  <pslz:sldZmObj sldId="339" cId="1629082065">
                    <pslz:zmPr id="{45DDA236-B17E-4030-9652-9AE114B17542}" imageType="cover" transitionDur="1000">
                      <p166:blipFill xmlns:p166="http://schemas.microsoft.com/office/powerpoint/2016/6/main">
                        <a:blip r:embed="rId18" cstate="print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901692" cy="901692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30" name="صورة الشريحة 29">
                <a:hlinkClick r:id="rId19" action="ppaction://hlinksldjump"/>
                <a:extLst>
                  <a:ext uri="{FF2B5EF4-FFF2-40B4-BE49-F238E27FC236}">
                    <a16:creationId xmlns:a16="http://schemas.microsoft.com/office/drawing/2014/main" id="{C9D15457-1239-4F76-8E42-77EFF3D28096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2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26903" y="1693286"/>
                <a:ext cx="901692" cy="901692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p:pic>
        <p:nvPicPr>
          <p:cNvPr id="6" name="صورة 5">
            <a:extLst>
              <a:ext uri="{FF2B5EF4-FFF2-40B4-BE49-F238E27FC236}">
                <a16:creationId xmlns:a16="http://schemas.microsoft.com/office/drawing/2014/main" id="{9734EF86-F39D-4A81-B5B4-F9C867EC4A86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822328" y="213994"/>
            <a:ext cx="6946734" cy="3332443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491A278D-B35E-43E6-B4A2-788748CA1A7F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070570" y="2512944"/>
            <a:ext cx="3057525" cy="714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91276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Google Shape;71;p2" descr="Google Shape;71;p2"/>
          <p:cNvPicPr>
            <a:picLocks noChangeAspect="1"/>
          </p:cNvPicPr>
          <p:nvPr/>
        </p:nvPicPr>
        <p:blipFill>
          <a:blip r:embed="rId2"/>
          <a:srcRect t="1469"/>
          <a:stretch>
            <a:fillRect/>
          </a:stretch>
        </p:blipFill>
        <p:spPr>
          <a:xfrm>
            <a:off x="-140410" y="-73750"/>
            <a:ext cx="9335319" cy="5536298"/>
          </a:xfrm>
          <a:prstGeom prst="rect">
            <a:avLst/>
          </a:prstGeom>
          <a:ln w="12700">
            <a:miter lim="400000"/>
          </a:ln>
        </p:spPr>
      </p:pic>
      <p:pic>
        <p:nvPicPr>
          <p:cNvPr id="146" name="Google Shape;73;p2" descr="Google Shape;73;p2"/>
          <p:cNvPicPr>
            <a:picLocks noChangeAspect="1"/>
          </p:cNvPicPr>
          <p:nvPr/>
        </p:nvPicPr>
        <p:blipFill>
          <a:blip r:embed="rId3"/>
          <a:srcRect l="6528" t="5002" r="4753" b="20994"/>
          <a:stretch>
            <a:fillRect/>
          </a:stretch>
        </p:blipFill>
        <p:spPr>
          <a:xfrm>
            <a:off x="1602963" y="28301"/>
            <a:ext cx="7565210" cy="4096455"/>
          </a:xfrm>
          <a:prstGeom prst="rect">
            <a:avLst/>
          </a:prstGeom>
          <a:ln w="12700">
            <a:miter lim="400000"/>
          </a:ln>
        </p:spPr>
      </p:pic>
      <p:pic>
        <p:nvPicPr>
          <p:cNvPr id="147" name="Google Shape;86;p2" descr="Google Shape;86;p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8017" y="4456764"/>
            <a:ext cx="4025081" cy="1007462"/>
          </a:xfrm>
          <a:prstGeom prst="rect">
            <a:avLst/>
          </a:prstGeom>
          <a:ln w="12700">
            <a:miter lim="400000"/>
          </a:ln>
        </p:spPr>
      </p:pic>
      <p:pic>
        <p:nvPicPr>
          <p:cNvPr id="148" name="صورة 7" descr="صورة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5544" y="22055"/>
            <a:ext cx="1725101" cy="2189572"/>
          </a:xfrm>
          <a:prstGeom prst="rect">
            <a:avLst/>
          </a:prstGeom>
          <a:ln w="12700">
            <a:miter lim="400000"/>
          </a:ln>
        </p:spPr>
      </p:pic>
      <p:pic>
        <p:nvPicPr>
          <p:cNvPr id="149" name="صورة" descr="صورة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897249">
            <a:off x="-1856887" y="-251572"/>
            <a:ext cx="3007931" cy="252141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0" name="صورة" descr="صورة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310404" y="-18066"/>
            <a:ext cx="2164121" cy="251626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1" name="صورة" descr="صورة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157952" y="2548127"/>
            <a:ext cx="3387711" cy="2035389"/>
          </a:xfrm>
          <a:prstGeom prst="rect">
            <a:avLst/>
          </a:prstGeom>
          <a:ln w="12700">
            <a:miter lim="400000"/>
          </a:ln>
        </p:spPr>
      </p:pic>
      <p:pic>
        <p:nvPicPr>
          <p:cNvPr id="153" name="Google Shape;80;p2" descr="Google Shape;80;p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59786" y="3385489"/>
            <a:ext cx="499228" cy="32189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4" name="Google Shape;80;p2" descr="Google Shape;80;p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5382" y="3404045"/>
            <a:ext cx="429407" cy="27687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5" name="Google Shape;76;p2" descr="Google Shape;76;p2"/>
          <p:cNvPicPr>
            <a:picLocks noChangeAspect="1"/>
          </p:cNvPicPr>
          <p:nvPr/>
        </p:nvPicPr>
        <p:blipFill>
          <a:blip r:embed="rId10"/>
          <a:srcRect l="14826" r="14301"/>
          <a:stretch>
            <a:fillRect/>
          </a:stretch>
        </p:blipFill>
        <p:spPr>
          <a:xfrm rot="21222339" flipH="1">
            <a:off x="-315836" y="1919615"/>
            <a:ext cx="536152" cy="756477"/>
          </a:xfrm>
          <a:prstGeom prst="rect">
            <a:avLst/>
          </a:prstGeom>
          <a:ln w="12700">
            <a:miter lim="400000"/>
          </a:ln>
          <a:effectLst>
            <a:outerShdw blurRad="76200" dist="12700" dir="2700000" rotWithShape="0">
              <a:srgbClr val="000000">
                <a:alpha val="20000"/>
              </a:srgbClr>
            </a:outerShdw>
          </a:effectLst>
        </p:spPr>
      </p:pic>
      <p:pic>
        <p:nvPicPr>
          <p:cNvPr id="156" name="Google Shape;74;p2" descr="Google Shape;74;p2"/>
          <p:cNvPicPr>
            <a:picLocks noChangeAspect="1"/>
          </p:cNvPicPr>
          <p:nvPr/>
        </p:nvPicPr>
        <p:blipFill>
          <a:blip r:embed="rId11"/>
          <a:srcRect t="5450" b="9091"/>
          <a:stretch>
            <a:fillRect/>
          </a:stretch>
        </p:blipFill>
        <p:spPr>
          <a:xfrm>
            <a:off x="446110" y="2041911"/>
            <a:ext cx="728552" cy="501492"/>
          </a:xfrm>
          <a:prstGeom prst="rect">
            <a:avLst/>
          </a:prstGeom>
          <a:ln w="12700">
            <a:miter lim="400000"/>
          </a:ln>
          <a:effectLst>
            <a:outerShdw blurRad="76200" dist="12700" dir="2700000" rotWithShape="0">
              <a:srgbClr val="000000">
                <a:alpha val="20000"/>
              </a:srgbClr>
            </a:outerShdw>
          </a:effectLst>
        </p:spPr>
      </p:pic>
      <p:pic>
        <p:nvPicPr>
          <p:cNvPr id="159" name="صورة" descr="صورة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572519" y="3068509"/>
            <a:ext cx="1204554" cy="276877"/>
          </a:xfrm>
          <a:prstGeom prst="rect">
            <a:avLst/>
          </a:prstGeom>
          <a:ln w="12700">
            <a:miter lim="400000"/>
          </a:ln>
        </p:spPr>
      </p:pic>
      <p:pic>
        <p:nvPicPr>
          <p:cNvPr id="160" name="Google Shape;82;p2" descr="Google Shape;82;p2"/>
          <p:cNvPicPr>
            <a:picLocks noChangeAspect="1"/>
          </p:cNvPicPr>
          <p:nvPr/>
        </p:nvPicPr>
        <p:blipFill>
          <a:blip r:embed="rId13"/>
          <a:srcRect l="38222" r="32895" b="11514"/>
          <a:stretch>
            <a:fillRect/>
          </a:stretch>
        </p:blipFill>
        <p:spPr>
          <a:xfrm flipH="1">
            <a:off x="945629" y="1153832"/>
            <a:ext cx="615856" cy="1399739"/>
          </a:xfrm>
          <a:prstGeom prst="rect">
            <a:avLst/>
          </a:prstGeom>
          <a:ln w="12700">
            <a:miter lim="400000"/>
          </a:ln>
        </p:spPr>
      </p:pic>
      <p:pic>
        <p:nvPicPr>
          <p:cNvPr id="161" name="صورة" descr="صورة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417318" y="3870197"/>
            <a:ext cx="703488" cy="703489"/>
          </a:xfrm>
          <a:prstGeom prst="rect">
            <a:avLst/>
          </a:prstGeom>
          <a:ln w="12700">
            <a:miter lim="400000"/>
          </a:ln>
        </p:spPr>
      </p:pic>
      <p:pic>
        <p:nvPicPr>
          <p:cNvPr id="164" name="صورة" descr="صورة"/>
          <p:cNvPicPr>
            <a:picLocks noChangeAspect="1"/>
          </p:cNvPicPr>
          <p:nvPr/>
        </p:nvPicPr>
        <p:blipFill>
          <a:blip r:embed="rId12"/>
          <a:srcRect t="2" r="55530"/>
          <a:stretch>
            <a:fillRect/>
          </a:stretch>
        </p:blipFill>
        <p:spPr>
          <a:xfrm flipH="1">
            <a:off x="839298" y="3790435"/>
            <a:ext cx="619716" cy="320318"/>
          </a:xfrm>
          <a:prstGeom prst="rect">
            <a:avLst/>
          </a:prstGeom>
          <a:ln w="12700">
            <a:miter lim="400000"/>
          </a:ln>
        </p:spPr>
      </p:pic>
      <p:pic>
        <p:nvPicPr>
          <p:cNvPr id="165" name="صورة" descr="صورة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rot="10800000" flipH="1" flipV="1">
            <a:off x="3973132" y="3565821"/>
            <a:ext cx="6673419" cy="3010209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صورة" descr="صورة">
            <a:extLst>
              <a:ext uri="{FF2B5EF4-FFF2-40B4-BE49-F238E27FC236}">
                <a16:creationId xmlns:a16="http://schemas.microsoft.com/office/drawing/2014/main" id="{2A931EA4-A030-0A40-964E-11D89D1CAC7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flipH="1">
            <a:off x="6210954" y="4014985"/>
            <a:ext cx="625419" cy="666125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صورة 5">
            <a:extLst>
              <a:ext uri="{FF2B5EF4-FFF2-40B4-BE49-F238E27FC236}">
                <a16:creationId xmlns:a16="http://schemas.microsoft.com/office/drawing/2014/main" id="{82991844-A2D9-FF4C-A17D-A02A266F1A92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8111" y="3164647"/>
            <a:ext cx="1424090" cy="1936497"/>
          </a:xfrm>
          <a:prstGeom prst="rect">
            <a:avLst/>
          </a:prstGeom>
        </p:spPr>
      </p:pic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30" name="صورة الشريحة 29">
                <a:extLst>
                  <a:ext uri="{FF2B5EF4-FFF2-40B4-BE49-F238E27FC236}">
                    <a16:creationId xmlns:a16="http://schemas.microsoft.com/office/drawing/2014/main" id="{C9D15457-1239-4F76-8E42-77EFF3D28096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-26903" y="1693286"/>
              <a:ext cx="901692" cy="901692"/>
            </p:xfrm>
            <a:graphic>
              <a:graphicData uri="http://schemas.microsoft.com/office/powerpoint/2016/slidezoom">
                <pslz:sldZm>
                  <pslz:sldZmObj sldId="339" cId="1629082065">
                    <pslz:zmPr id="{45DDA236-B17E-4030-9652-9AE114B17542}" imageType="cover" transitionDur="1000">
                      <p166:blipFill xmlns:p166="http://schemas.microsoft.com/office/powerpoint/2016/6/main">
                        <a:blip r:embed="rId18" cstate="print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901692" cy="901692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30" name="صورة الشريحة 29">
                <a:hlinkClick r:id="rId19" action="ppaction://hlinksldjump"/>
                <a:extLst>
                  <a:ext uri="{FF2B5EF4-FFF2-40B4-BE49-F238E27FC236}">
                    <a16:creationId xmlns:a16="http://schemas.microsoft.com/office/drawing/2014/main" id="{C9D15457-1239-4F76-8E42-77EFF3D28096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2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26903" y="1693286"/>
                <a:ext cx="901692" cy="901692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p:pic>
        <p:nvPicPr>
          <p:cNvPr id="3" name="صورة 2">
            <a:extLst>
              <a:ext uri="{FF2B5EF4-FFF2-40B4-BE49-F238E27FC236}">
                <a16:creationId xmlns:a16="http://schemas.microsoft.com/office/drawing/2014/main" id="{8C7302CE-17F4-4459-845D-EF87D6C43444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853717" y="156850"/>
            <a:ext cx="7011009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4349851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Google Shape;71;p2" descr="Google Shape;71;p2"/>
          <p:cNvPicPr>
            <a:picLocks noChangeAspect="1"/>
          </p:cNvPicPr>
          <p:nvPr/>
        </p:nvPicPr>
        <p:blipFill>
          <a:blip r:embed="rId2"/>
          <a:srcRect t="1469"/>
          <a:stretch>
            <a:fillRect/>
          </a:stretch>
        </p:blipFill>
        <p:spPr>
          <a:xfrm>
            <a:off x="-140410" y="-73750"/>
            <a:ext cx="9335319" cy="5536298"/>
          </a:xfrm>
          <a:prstGeom prst="rect">
            <a:avLst/>
          </a:prstGeom>
          <a:ln w="12700">
            <a:miter lim="400000"/>
          </a:ln>
        </p:spPr>
      </p:pic>
      <p:pic>
        <p:nvPicPr>
          <p:cNvPr id="146" name="Google Shape;73;p2" descr="Google Shape;73;p2"/>
          <p:cNvPicPr>
            <a:picLocks noChangeAspect="1"/>
          </p:cNvPicPr>
          <p:nvPr/>
        </p:nvPicPr>
        <p:blipFill>
          <a:blip r:embed="rId3"/>
          <a:srcRect l="6528" t="5002" r="4753" b="20994"/>
          <a:stretch>
            <a:fillRect/>
          </a:stretch>
        </p:blipFill>
        <p:spPr>
          <a:xfrm>
            <a:off x="1602963" y="28301"/>
            <a:ext cx="7565210" cy="4096455"/>
          </a:xfrm>
          <a:prstGeom prst="rect">
            <a:avLst/>
          </a:prstGeom>
          <a:ln w="12700">
            <a:miter lim="400000"/>
          </a:ln>
        </p:spPr>
      </p:pic>
      <p:pic>
        <p:nvPicPr>
          <p:cNvPr id="147" name="Google Shape;86;p2" descr="Google Shape;86;p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8017" y="4456764"/>
            <a:ext cx="4025081" cy="1007462"/>
          </a:xfrm>
          <a:prstGeom prst="rect">
            <a:avLst/>
          </a:prstGeom>
          <a:ln w="12700">
            <a:miter lim="400000"/>
          </a:ln>
        </p:spPr>
      </p:pic>
      <p:pic>
        <p:nvPicPr>
          <p:cNvPr id="148" name="صورة 7" descr="صورة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5544" y="22055"/>
            <a:ext cx="1725101" cy="2189572"/>
          </a:xfrm>
          <a:prstGeom prst="rect">
            <a:avLst/>
          </a:prstGeom>
          <a:ln w="12700">
            <a:miter lim="400000"/>
          </a:ln>
        </p:spPr>
      </p:pic>
      <p:pic>
        <p:nvPicPr>
          <p:cNvPr id="149" name="صورة" descr="صورة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897249">
            <a:off x="-1856887" y="-251572"/>
            <a:ext cx="3007931" cy="252141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0" name="صورة" descr="صورة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310404" y="-18066"/>
            <a:ext cx="2164121" cy="251626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1" name="صورة" descr="صورة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157952" y="2548127"/>
            <a:ext cx="3387711" cy="2035389"/>
          </a:xfrm>
          <a:prstGeom prst="rect">
            <a:avLst/>
          </a:prstGeom>
          <a:ln w="12700">
            <a:miter lim="400000"/>
          </a:ln>
        </p:spPr>
      </p:pic>
      <p:pic>
        <p:nvPicPr>
          <p:cNvPr id="153" name="Google Shape;80;p2" descr="Google Shape;80;p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59786" y="3385489"/>
            <a:ext cx="499228" cy="32189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4" name="Google Shape;80;p2" descr="Google Shape;80;p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5382" y="3404045"/>
            <a:ext cx="429407" cy="27687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5" name="Google Shape;76;p2" descr="Google Shape;76;p2"/>
          <p:cNvPicPr>
            <a:picLocks noChangeAspect="1"/>
          </p:cNvPicPr>
          <p:nvPr/>
        </p:nvPicPr>
        <p:blipFill>
          <a:blip r:embed="rId10"/>
          <a:srcRect l="14826" r="14301"/>
          <a:stretch>
            <a:fillRect/>
          </a:stretch>
        </p:blipFill>
        <p:spPr>
          <a:xfrm rot="21222339" flipH="1">
            <a:off x="-315836" y="1919615"/>
            <a:ext cx="536152" cy="756477"/>
          </a:xfrm>
          <a:prstGeom prst="rect">
            <a:avLst/>
          </a:prstGeom>
          <a:ln w="12700">
            <a:miter lim="400000"/>
          </a:ln>
          <a:effectLst>
            <a:outerShdw blurRad="76200" dist="12700" dir="2700000" rotWithShape="0">
              <a:srgbClr val="000000">
                <a:alpha val="20000"/>
              </a:srgbClr>
            </a:outerShdw>
          </a:effectLst>
        </p:spPr>
      </p:pic>
      <p:pic>
        <p:nvPicPr>
          <p:cNvPr id="156" name="Google Shape;74;p2" descr="Google Shape;74;p2"/>
          <p:cNvPicPr>
            <a:picLocks noChangeAspect="1"/>
          </p:cNvPicPr>
          <p:nvPr/>
        </p:nvPicPr>
        <p:blipFill>
          <a:blip r:embed="rId11"/>
          <a:srcRect t="5450" b="9091"/>
          <a:stretch>
            <a:fillRect/>
          </a:stretch>
        </p:blipFill>
        <p:spPr>
          <a:xfrm>
            <a:off x="446110" y="2041911"/>
            <a:ext cx="728552" cy="501492"/>
          </a:xfrm>
          <a:prstGeom prst="rect">
            <a:avLst/>
          </a:prstGeom>
          <a:ln w="12700">
            <a:miter lim="400000"/>
          </a:ln>
          <a:effectLst>
            <a:outerShdw blurRad="76200" dist="12700" dir="2700000" rotWithShape="0">
              <a:srgbClr val="000000">
                <a:alpha val="20000"/>
              </a:srgbClr>
            </a:outerShdw>
          </a:effectLst>
        </p:spPr>
      </p:pic>
      <p:pic>
        <p:nvPicPr>
          <p:cNvPr id="159" name="صورة" descr="صورة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572519" y="3068509"/>
            <a:ext cx="1204554" cy="276877"/>
          </a:xfrm>
          <a:prstGeom prst="rect">
            <a:avLst/>
          </a:prstGeom>
          <a:ln w="12700">
            <a:miter lim="400000"/>
          </a:ln>
        </p:spPr>
      </p:pic>
      <p:pic>
        <p:nvPicPr>
          <p:cNvPr id="160" name="Google Shape;82;p2" descr="Google Shape;82;p2"/>
          <p:cNvPicPr>
            <a:picLocks noChangeAspect="1"/>
          </p:cNvPicPr>
          <p:nvPr/>
        </p:nvPicPr>
        <p:blipFill>
          <a:blip r:embed="rId13"/>
          <a:srcRect l="38222" r="32895" b="11514"/>
          <a:stretch>
            <a:fillRect/>
          </a:stretch>
        </p:blipFill>
        <p:spPr>
          <a:xfrm flipH="1">
            <a:off x="945629" y="1153832"/>
            <a:ext cx="615856" cy="1399739"/>
          </a:xfrm>
          <a:prstGeom prst="rect">
            <a:avLst/>
          </a:prstGeom>
          <a:ln w="12700">
            <a:miter lim="400000"/>
          </a:ln>
        </p:spPr>
      </p:pic>
      <p:pic>
        <p:nvPicPr>
          <p:cNvPr id="161" name="صورة" descr="صورة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417318" y="3870197"/>
            <a:ext cx="703488" cy="703489"/>
          </a:xfrm>
          <a:prstGeom prst="rect">
            <a:avLst/>
          </a:prstGeom>
          <a:ln w="12700">
            <a:miter lim="400000"/>
          </a:ln>
        </p:spPr>
      </p:pic>
      <p:pic>
        <p:nvPicPr>
          <p:cNvPr id="164" name="صورة" descr="صورة"/>
          <p:cNvPicPr>
            <a:picLocks noChangeAspect="1"/>
          </p:cNvPicPr>
          <p:nvPr/>
        </p:nvPicPr>
        <p:blipFill>
          <a:blip r:embed="rId12"/>
          <a:srcRect t="2" r="55530"/>
          <a:stretch>
            <a:fillRect/>
          </a:stretch>
        </p:blipFill>
        <p:spPr>
          <a:xfrm flipH="1">
            <a:off x="839298" y="3790435"/>
            <a:ext cx="619716" cy="320318"/>
          </a:xfrm>
          <a:prstGeom prst="rect">
            <a:avLst/>
          </a:prstGeom>
          <a:ln w="12700">
            <a:miter lim="400000"/>
          </a:ln>
        </p:spPr>
      </p:pic>
      <p:pic>
        <p:nvPicPr>
          <p:cNvPr id="165" name="صورة" descr="صورة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rot="10800000" flipH="1" flipV="1">
            <a:off x="3973132" y="3565821"/>
            <a:ext cx="6673419" cy="3010209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صورة" descr="صورة">
            <a:extLst>
              <a:ext uri="{FF2B5EF4-FFF2-40B4-BE49-F238E27FC236}">
                <a16:creationId xmlns:a16="http://schemas.microsoft.com/office/drawing/2014/main" id="{2A931EA4-A030-0A40-964E-11D89D1CAC7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flipH="1">
            <a:off x="6210954" y="4014985"/>
            <a:ext cx="625419" cy="666125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صورة 5">
            <a:extLst>
              <a:ext uri="{FF2B5EF4-FFF2-40B4-BE49-F238E27FC236}">
                <a16:creationId xmlns:a16="http://schemas.microsoft.com/office/drawing/2014/main" id="{82991844-A2D9-FF4C-A17D-A02A266F1A92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8111" y="3164647"/>
            <a:ext cx="1424090" cy="1936497"/>
          </a:xfrm>
          <a:prstGeom prst="rect">
            <a:avLst/>
          </a:prstGeom>
        </p:spPr>
      </p:pic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30" name="صورة الشريحة 29">
                <a:extLst>
                  <a:ext uri="{FF2B5EF4-FFF2-40B4-BE49-F238E27FC236}">
                    <a16:creationId xmlns:a16="http://schemas.microsoft.com/office/drawing/2014/main" id="{C9D15457-1239-4F76-8E42-77EFF3D28096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-26903" y="1693286"/>
              <a:ext cx="901692" cy="901692"/>
            </p:xfrm>
            <a:graphic>
              <a:graphicData uri="http://schemas.microsoft.com/office/powerpoint/2016/slidezoom">
                <pslz:sldZm>
                  <pslz:sldZmObj sldId="339" cId="1629082065">
                    <pslz:zmPr id="{45DDA236-B17E-4030-9652-9AE114B17542}" imageType="cover" transitionDur="1000">
                      <p166:blipFill xmlns:p166="http://schemas.microsoft.com/office/powerpoint/2016/6/main">
                        <a:blip r:embed="rId18" cstate="print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901692" cy="901692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30" name="صورة الشريحة 29">
                <a:hlinkClick r:id="rId19" action="ppaction://hlinksldjump"/>
                <a:extLst>
                  <a:ext uri="{FF2B5EF4-FFF2-40B4-BE49-F238E27FC236}">
                    <a16:creationId xmlns:a16="http://schemas.microsoft.com/office/drawing/2014/main" id="{C9D15457-1239-4F76-8E42-77EFF3D28096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2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26903" y="1693286"/>
                <a:ext cx="901692" cy="901692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p:pic>
        <p:nvPicPr>
          <p:cNvPr id="6" name="صورة 5">
            <a:extLst>
              <a:ext uri="{FF2B5EF4-FFF2-40B4-BE49-F238E27FC236}">
                <a16:creationId xmlns:a16="http://schemas.microsoft.com/office/drawing/2014/main" id="{AD9A8216-028F-4F4F-932C-FB38F58E04EE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974985" y="220329"/>
            <a:ext cx="6756766" cy="3288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0705412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Google Shape;71;p2" descr="Google Shape;71;p2"/>
          <p:cNvPicPr>
            <a:picLocks noChangeAspect="1"/>
          </p:cNvPicPr>
          <p:nvPr/>
        </p:nvPicPr>
        <p:blipFill>
          <a:blip r:embed="rId2"/>
          <a:srcRect t="1469"/>
          <a:stretch>
            <a:fillRect/>
          </a:stretch>
        </p:blipFill>
        <p:spPr>
          <a:xfrm>
            <a:off x="-140410" y="-73750"/>
            <a:ext cx="9335319" cy="5536298"/>
          </a:xfrm>
          <a:prstGeom prst="rect">
            <a:avLst/>
          </a:prstGeom>
          <a:ln w="12700">
            <a:miter lim="400000"/>
          </a:ln>
        </p:spPr>
      </p:pic>
      <p:pic>
        <p:nvPicPr>
          <p:cNvPr id="146" name="Google Shape;73;p2" descr="Google Shape;73;p2"/>
          <p:cNvPicPr>
            <a:picLocks noChangeAspect="1"/>
          </p:cNvPicPr>
          <p:nvPr/>
        </p:nvPicPr>
        <p:blipFill>
          <a:blip r:embed="rId3"/>
          <a:srcRect l="6528" t="5002" r="4753" b="20994"/>
          <a:stretch>
            <a:fillRect/>
          </a:stretch>
        </p:blipFill>
        <p:spPr>
          <a:xfrm>
            <a:off x="1602963" y="28301"/>
            <a:ext cx="7565210" cy="4096455"/>
          </a:xfrm>
          <a:prstGeom prst="rect">
            <a:avLst/>
          </a:prstGeom>
          <a:ln w="12700">
            <a:miter lim="400000"/>
          </a:ln>
        </p:spPr>
      </p:pic>
      <p:pic>
        <p:nvPicPr>
          <p:cNvPr id="147" name="Google Shape;86;p2" descr="Google Shape;86;p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8017" y="4456764"/>
            <a:ext cx="4025081" cy="1007462"/>
          </a:xfrm>
          <a:prstGeom prst="rect">
            <a:avLst/>
          </a:prstGeom>
          <a:ln w="12700">
            <a:miter lim="400000"/>
          </a:ln>
        </p:spPr>
      </p:pic>
      <p:pic>
        <p:nvPicPr>
          <p:cNvPr id="148" name="صورة 7" descr="صورة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5544" y="22055"/>
            <a:ext cx="1725101" cy="2189572"/>
          </a:xfrm>
          <a:prstGeom prst="rect">
            <a:avLst/>
          </a:prstGeom>
          <a:ln w="12700">
            <a:miter lim="400000"/>
          </a:ln>
        </p:spPr>
      </p:pic>
      <p:pic>
        <p:nvPicPr>
          <p:cNvPr id="149" name="صورة" descr="صورة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897249">
            <a:off x="-1856887" y="-251572"/>
            <a:ext cx="3007931" cy="252141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0" name="صورة" descr="صورة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310404" y="-18066"/>
            <a:ext cx="2164121" cy="251626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1" name="صورة" descr="صورة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157952" y="2548127"/>
            <a:ext cx="3387711" cy="2035389"/>
          </a:xfrm>
          <a:prstGeom prst="rect">
            <a:avLst/>
          </a:prstGeom>
          <a:ln w="12700">
            <a:miter lim="400000"/>
          </a:ln>
        </p:spPr>
      </p:pic>
      <p:pic>
        <p:nvPicPr>
          <p:cNvPr id="153" name="Google Shape;80;p2" descr="Google Shape;80;p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59786" y="3385489"/>
            <a:ext cx="499228" cy="32189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4" name="Google Shape;80;p2" descr="Google Shape;80;p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5382" y="3404045"/>
            <a:ext cx="429407" cy="27687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5" name="Google Shape;76;p2" descr="Google Shape;76;p2"/>
          <p:cNvPicPr>
            <a:picLocks noChangeAspect="1"/>
          </p:cNvPicPr>
          <p:nvPr/>
        </p:nvPicPr>
        <p:blipFill>
          <a:blip r:embed="rId10"/>
          <a:srcRect l="14826" r="14301"/>
          <a:stretch>
            <a:fillRect/>
          </a:stretch>
        </p:blipFill>
        <p:spPr>
          <a:xfrm rot="21222339" flipH="1">
            <a:off x="-315836" y="1919615"/>
            <a:ext cx="536152" cy="756477"/>
          </a:xfrm>
          <a:prstGeom prst="rect">
            <a:avLst/>
          </a:prstGeom>
          <a:ln w="12700">
            <a:miter lim="400000"/>
          </a:ln>
          <a:effectLst>
            <a:outerShdw blurRad="76200" dist="12700" dir="2700000" rotWithShape="0">
              <a:srgbClr val="000000">
                <a:alpha val="20000"/>
              </a:srgbClr>
            </a:outerShdw>
          </a:effectLst>
        </p:spPr>
      </p:pic>
      <p:pic>
        <p:nvPicPr>
          <p:cNvPr id="156" name="Google Shape;74;p2" descr="Google Shape;74;p2"/>
          <p:cNvPicPr>
            <a:picLocks noChangeAspect="1"/>
          </p:cNvPicPr>
          <p:nvPr/>
        </p:nvPicPr>
        <p:blipFill>
          <a:blip r:embed="rId11"/>
          <a:srcRect t="5450" b="9091"/>
          <a:stretch>
            <a:fillRect/>
          </a:stretch>
        </p:blipFill>
        <p:spPr>
          <a:xfrm>
            <a:off x="446110" y="2041911"/>
            <a:ext cx="728552" cy="501492"/>
          </a:xfrm>
          <a:prstGeom prst="rect">
            <a:avLst/>
          </a:prstGeom>
          <a:ln w="12700">
            <a:miter lim="400000"/>
          </a:ln>
          <a:effectLst>
            <a:outerShdw blurRad="76200" dist="12700" dir="2700000" rotWithShape="0">
              <a:srgbClr val="000000">
                <a:alpha val="20000"/>
              </a:srgbClr>
            </a:outerShdw>
          </a:effectLst>
        </p:spPr>
      </p:pic>
      <p:pic>
        <p:nvPicPr>
          <p:cNvPr id="159" name="صورة" descr="صورة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572519" y="3068509"/>
            <a:ext cx="1204554" cy="276877"/>
          </a:xfrm>
          <a:prstGeom prst="rect">
            <a:avLst/>
          </a:prstGeom>
          <a:ln w="12700">
            <a:miter lim="400000"/>
          </a:ln>
        </p:spPr>
      </p:pic>
      <p:pic>
        <p:nvPicPr>
          <p:cNvPr id="160" name="Google Shape;82;p2" descr="Google Shape;82;p2"/>
          <p:cNvPicPr>
            <a:picLocks noChangeAspect="1"/>
          </p:cNvPicPr>
          <p:nvPr/>
        </p:nvPicPr>
        <p:blipFill>
          <a:blip r:embed="rId13"/>
          <a:srcRect l="38222" r="32895" b="11514"/>
          <a:stretch>
            <a:fillRect/>
          </a:stretch>
        </p:blipFill>
        <p:spPr>
          <a:xfrm flipH="1">
            <a:off x="945629" y="1153832"/>
            <a:ext cx="615856" cy="1399739"/>
          </a:xfrm>
          <a:prstGeom prst="rect">
            <a:avLst/>
          </a:prstGeom>
          <a:ln w="12700">
            <a:miter lim="400000"/>
          </a:ln>
        </p:spPr>
      </p:pic>
      <p:pic>
        <p:nvPicPr>
          <p:cNvPr id="161" name="صورة" descr="صورة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417318" y="3870197"/>
            <a:ext cx="703488" cy="703489"/>
          </a:xfrm>
          <a:prstGeom prst="rect">
            <a:avLst/>
          </a:prstGeom>
          <a:ln w="12700">
            <a:miter lim="400000"/>
          </a:ln>
        </p:spPr>
      </p:pic>
      <p:pic>
        <p:nvPicPr>
          <p:cNvPr id="164" name="صورة" descr="صورة"/>
          <p:cNvPicPr>
            <a:picLocks noChangeAspect="1"/>
          </p:cNvPicPr>
          <p:nvPr/>
        </p:nvPicPr>
        <p:blipFill>
          <a:blip r:embed="rId12"/>
          <a:srcRect t="2" r="55530"/>
          <a:stretch>
            <a:fillRect/>
          </a:stretch>
        </p:blipFill>
        <p:spPr>
          <a:xfrm flipH="1">
            <a:off x="839298" y="3790435"/>
            <a:ext cx="619716" cy="320318"/>
          </a:xfrm>
          <a:prstGeom prst="rect">
            <a:avLst/>
          </a:prstGeom>
          <a:ln w="12700">
            <a:miter lim="400000"/>
          </a:ln>
        </p:spPr>
      </p:pic>
      <p:pic>
        <p:nvPicPr>
          <p:cNvPr id="165" name="صورة" descr="صورة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rot="10800000" flipH="1" flipV="1">
            <a:off x="3973132" y="3565821"/>
            <a:ext cx="6673419" cy="3010209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صورة" descr="صورة">
            <a:extLst>
              <a:ext uri="{FF2B5EF4-FFF2-40B4-BE49-F238E27FC236}">
                <a16:creationId xmlns:a16="http://schemas.microsoft.com/office/drawing/2014/main" id="{2A931EA4-A030-0A40-964E-11D89D1CAC7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flipH="1">
            <a:off x="6210954" y="4014985"/>
            <a:ext cx="625419" cy="666125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صورة 5">
            <a:extLst>
              <a:ext uri="{FF2B5EF4-FFF2-40B4-BE49-F238E27FC236}">
                <a16:creationId xmlns:a16="http://schemas.microsoft.com/office/drawing/2014/main" id="{82991844-A2D9-FF4C-A17D-A02A266F1A92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8111" y="3164647"/>
            <a:ext cx="1424090" cy="1936497"/>
          </a:xfrm>
          <a:prstGeom prst="rect">
            <a:avLst/>
          </a:prstGeom>
        </p:spPr>
      </p:pic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30" name="صورة الشريحة 29">
                <a:extLst>
                  <a:ext uri="{FF2B5EF4-FFF2-40B4-BE49-F238E27FC236}">
                    <a16:creationId xmlns:a16="http://schemas.microsoft.com/office/drawing/2014/main" id="{C9D15457-1239-4F76-8E42-77EFF3D28096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-26903" y="1693286"/>
              <a:ext cx="901692" cy="901692"/>
            </p:xfrm>
            <a:graphic>
              <a:graphicData uri="http://schemas.microsoft.com/office/powerpoint/2016/slidezoom">
                <pslz:sldZm>
                  <pslz:sldZmObj sldId="339" cId="1629082065">
                    <pslz:zmPr id="{45DDA236-B17E-4030-9652-9AE114B17542}" imageType="cover" transitionDur="1000">
                      <p166:blipFill xmlns:p166="http://schemas.microsoft.com/office/powerpoint/2016/6/main">
                        <a:blip r:embed="rId18" cstate="print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901692" cy="901692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30" name="صورة الشريحة 29">
                <a:hlinkClick r:id="rId19" action="ppaction://hlinksldjump"/>
                <a:extLst>
                  <a:ext uri="{FF2B5EF4-FFF2-40B4-BE49-F238E27FC236}">
                    <a16:creationId xmlns:a16="http://schemas.microsoft.com/office/drawing/2014/main" id="{C9D15457-1239-4F76-8E42-77EFF3D28096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2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26903" y="1693286"/>
                <a:ext cx="901692" cy="901692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p:pic>
        <p:nvPicPr>
          <p:cNvPr id="6" name="صورة 5">
            <a:extLst>
              <a:ext uri="{FF2B5EF4-FFF2-40B4-BE49-F238E27FC236}">
                <a16:creationId xmlns:a16="http://schemas.microsoft.com/office/drawing/2014/main" id="{D76EDC62-EC91-4444-A13B-E3098CAB1694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820357" y="350509"/>
            <a:ext cx="7107743" cy="3240087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517296E4-DE7B-45B3-8F0C-ECA79D9375D2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5449723" y="2988016"/>
            <a:ext cx="333375" cy="342900"/>
          </a:xfrm>
          <a:prstGeom prst="rect">
            <a:avLst/>
          </a:prstGeom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id="{9B20C100-5338-4DE6-8CD5-94122E633794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5449722" y="1510801"/>
            <a:ext cx="333375" cy="34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101515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Google Shape;71;p2" descr="Google Shape;71;p2"/>
          <p:cNvPicPr>
            <a:picLocks noChangeAspect="1"/>
          </p:cNvPicPr>
          <p:nvPr/>
        </p:nvPicPr>
        <p:blipFill>
          <a:blip r:embed="rId2"/>
          <a:srcRect t="1469"/>
          <a:stretch>
            <a:fillRect/>
          </a:stretch>
        </p:blipFill>
        <p:spPr>
          <a:xfrm>
            <a:off x="-140410" y="-73750"/>
            <a:ext cx="9335319" cy="5536298"/>
          </a:xfrm>
          <a:prstGeom prst="rect">
            <a:avLst/>
          </a:prstGeom>
          <a:ln w="12700">
            <a:miter lim="400000"/>
          </a:ln>
        </p:spPr>
      </p:pic>
      <p:pic>
        <p:nvPicPr>
          <p:cNvPr id="146" name="Google Shape;73;p2" descr="Google Shape;73;p2"/>
          <p:cNvPicPr>
            <a:picLocks noChangeAspect="1"/>
          </p:cNvPicPr>
          <p:nvPr/>
        </p:nvPicPr>
        <p:blipFill>
          <a:blip r:embed="rId3"/>
          <a:srcRect l="6528" t="5002" r="4753" b="20994"/>
          <a:stretch>
            <a:fillRect/>
          </a:stretch>
        </p:blipFill>
        <p:spPr>
          <a:xfrm>
            <a:off x="1602963" y="28301"/>
            <a:ext cx="7565210" cy="4096455"/>
          </a:xfrm>
          <a:prstGeom prst="rect">
            <a:avLst/>
          </a:prstGeom>
          <a:ln w="12700">
            <a:miter lim="400000"/>
          </a:ln>
        </p:spPr>
      </p:pic>
      <p:pic>
        <p:nvPicPr>
          <p:cNvPr id="147" name="Google Shape;86;p2" descr="Google Shape;86;p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8017" y="4456764"/>
            <a:ext cx="4025081" cy="1007462"/>
          </a:xfrm>
          <a:prstGeom prst="rect">
            <a:avLst/>
          </a:prstGeom>
          <a:ln w="12700">
            <a:miter lim="400000"/>
          </a:ln>
        </p:spPr>
      </p:pic>
      <p:pic>
        <p:nvPicPr>
          <p:cNvPr id="148" name="صورة 7" descr="صورة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5544" y="22055"/>
            <a:ext cx="1725101" cy="2189572"/>
          </a:xfrm>
          <a:prstGeom prst="rect">
            <a:avLst/>
          </a:prstGeom>
          <a:ln w="12700">
            <a:miter lim="400000"/>
          </a:ln>
        </p:spPr>
      </p:pic>
      <p:pic>
        <p:nvPicPr>
          <p:cNvPr id="149" name="صورة" descr="صورة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897249">
            <a:off x="-1856887" y="-251572"/>
            <a:ext cx="3007931" cy="252141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0" name="صورة" descr="صورة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310404" y="-18066"/>
            <a:ext cx="2164121" cy="251626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1" name="صورة" descr="صورة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157952" y="2548127"/>
            <a:ext cx="3387711" cy="2035389"/>
          </a:xfrm>
          <a:prstGeom prst="rect">
            <a:avLst/>
          </a:prstGeom>
          <a:ln w="12700">
            <a:miter lim="400000"/>
          </a:ln>
        </p:spPr>
      </p:pic>
      <p:pic>
        <p:nvPicPr>
          <p:cNvPr id="153" name="Google Shape;80;p2" descr="Google Shape;80;p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59786" y="3385489"/>
            <a:ext cx="499228" cy="32189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4" name="Google Shape;80;p2" descr="Google Shape;80;p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5382" y="3404045"/>
            <a:ext cx="429407" cy="27687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5" name="Google Shape;76;p2" descr="Google Shape;76;p2"/>
          <p:cNvPicPr>
            <a:picLocks noChangeAspect="1"/>
          </p:cNvPicPr>
          <p:nvPr/>
        </p:nvPicPr>
        <p:blipFill>
          <a:blip r:embed="rId10"/>
          <a:srcRect l="14826" r="14301"/>
          <a:stretch>
            <a:fillRect/>
          </a:stretch>
        </p:blipFill>
        <p:spPr>
          <a:xfrm rot="21222339" flipH="1">
            <a:off x="-315836" y="1919615"/>
            <a:ext cx="536152" cy="756477"/>
          </a:xfrm>
          <a:prstGeom prst="rect">
            <a:avLst/>
          </a:prstGeom>
          <a:ln w="12700">
            <a:miter lim="400000"/>
          </a:ln>
          <a:effectLst>
            <a:outerShdw blurRad="76200" dist="12700" dir="2700000" rotWithShape="0">
              <a:srgbClr val="000000">
                <a:alpha val="20000"/>
              </a:srgbClr>
            </a:outerShdw>
          </a:effectLst>
        </p:spPr>
      </p:pic>
      <p:pic>
        <p:nvPicPr>
          <p:cNvPr id="156" name="Google Shape;74;p2" descr="Google Shape;74;p2"/>
          <p:cNvPicPr>
            <a:picLocks noChangeAspect="1"/>
          </p:cNvPicPr>
          <p:nvPr/>
        </p:nvPicPr>
        <p:blipFill>
          <a:blip r:embed="rId11"/>
          <a:srcRect t="5450" b="9091"/>
          <a:stretch>
            <a:fillRect/>
          </a:stretch>
        </p:blipFill>
        <p:spPr>
          <a:xfrm>
            <a:off x="446110" y="2041911"/>
            <a:ext cx="728552" cy="501492"/>
          </a:xfrm>
          <a:prstGeom prst="rect">
            <a:avLst/>
          </a:prstGeom>
          <a:ln w="12700">
            <a:miter lim="400000"/>
          </a:ln>
          <a:effectLst>
            <a:outerShdw blurRad="76200" dist="12700" dir="2700000" rotWithShape="0">
              <a:srgbClr val="000000">
                <a:alpha val="20000"/>
              </a:srgbClr>
            </a:outerShdw>
          </a:effectLst>
        </p:spPr>
      </p:pic>
      <p:pic>
        <p:nvPicPr>
          <p:cNvPr id="159" name="صورة" descr="صورة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572519" y="3068509"/>
            <a:ext cx="1204554" cy="276877"/>
          </a:xfrm>
          <a:prstGeom prst="rect">
            <a:avLst/>
          </a:prstGeom>
          <a:ln w="12700">
            <a:miter lim="400000"/>
          </a:ln>
        </p:spPr>
      </p:pic>
      <p:pic>
        <p:nvPicPr>
          <p:cNvPr id="160" name="Google Shape;82;p2" descr="Google Shape;82;p2"/>
          <p:cNvPicPr>
            <a:picLocks noChangeAspect="1"/>
          </p:cNvPicPr>
          <p:nvPr/>
        </p:nvPicPr>
        <p:blipFill>
          <a:blip r:embed="rId13"/>
          <a:srcRect l="38222" r="32895" b="11514"/>
          <a:stretch>
            <a:fillRect/>
          </a:stretch>
        </p:blipFill>
        <p:spPr>
          <a:xfrm flipH="1">
            <a:off x="945629" y="1153832"/>
            <a:ext cx="615856" cy="1399739"/>
          </a:xfrm>
          <a:prstGeom prst="rect">
            <a:avLst/>
          </a:prstGeom>
          <a:ln w="12700">
            <a:miter lim="400000"/>
          </a:ln>
        </p:spPr>
      </p:pic>
      <p:pic>
        <p:nvPicPr>
          <p:cNvPr id="161" name="صورة" descr="صورة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417318" y="3870197"/>
            <a:ext cx="703488" cy="703489"/>
          </a:xfrm>
          <a:prstGeom prst="rect">
            <a:avLst/>
          </a:prstGeom>
          <a:ln w="12700">
            <a:miter lim="400000"/>
          </a:ln>
        </p:spPr>
      </p:pic>
      <p:pic>
        <p:nvPicPr>
          <p:cNvPr id="164" name="صورة" descr="صورة"/>
          <p:cNvPicPr>
            <a:picLocks noChangeAspect="1"/>
          </p:cNvPicPr>
          <p:nvPr/>
        </p:nvPicPr>
        <p:blipFill>
          <a:blip r:embed="rId12"/>
          <a:srcRect t="2" r="55530"/>
          <a:stretch>
            <a:fillRect/>
          </a:stretch>
        </p:blipFill>
        <p:spPr>
          <a:xfrm flipH="1">
            <a:off x="839298" y="3790435"/>
            <a:ext cx="619716" cy="320318"/>
          </a:xfrm>
          <a:prstGeom prst="rect">
            <a:avLst/>
          </a:prstGeom>
          <a:ln w="12700">
            <a:miter lim="400000"/>
          </a:ln>
        </p:spPr>
      </p:pic>
      <p:pic>
        <p:nvPicPr>
          <p:cNvPr id="165" name="صورة" descr="صورة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rot="10800000" flipH="1" flipV="1">
            <a:off x="3973132" y="3565821"/>
            <a:ext cx="6673419" cy="3010209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صورة" descr="صورة">
            <a:extLst>
              <a:ext uri="{FF2B5EF4-FFF2-40B4-BE49-F238E27FC236}">
                <a16:creationId xmlns:a16="http://schemas.microsoft.com/office/drawing/2014/main" id="{2A931EA4-A030-0A40-964E-11D89D1CAC7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flipH="1">
            <a:off x="6210954" y="4014985"/>
            <a:ext cx="625419" cy="666125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صورة 5">
            <a:extLst>
              <a:ext uri="{FF2B5EF4-FFF2-40B4-BE49-F238E27FC236}">
                <a16:creationId xmlns:a16="http://schemas.microsoft.com/office/drawing/2014/main" id="{82991844-A2D9-FF4C-A17D-A02A266F1A92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8111" y="3164647"/>
            <a:ext cx="1424090" cy="1936497"/>
          </a:xfrm>
          <a:prstGeom prst="rect">
            <a:avLst/>
          </a:prstGeom>
        </p:spPr>
      </p:pic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30" name="صورة الشريحة 29">
                <a:extLst>
                  <a:ext uri="{FF2B5EF4-FFF2-40B4-BE49-F238E27FC236}">
                    <a16:creationId xmlns:a16="http://schemas.microsoft.com/office/drawing/2014/main" id="{C9D15457-1239-4F76-8E42-77EFF3D28096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-26903" y="1693286"/>
              <a:ext cx="901692" cy="901692"/>
            </p:xfrm>
            <a:graphic>
              <a:graphicData uri="http://schemas.microsoft.com/office/powerpoint/2016/slidezoom">
                <pslz:sldZm>
                  <pslz:sldZmObj sldId="339" cId="1629082065">
                    <pslz:zmPr id="{45DDA236-B17E-4030-9652-9AE114B17542}" imageType="cover" transitionDur="1000">
                      <p166:blipFill xmlns:p166="http://schemas.microsoft.com/office/powerpoint/2016/6/main">
                        <a:blip r:embed="rId18" cstate="print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901692" cy="901692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30" name="صورة الشريحة 29">
                <a:hlinkClick r:id="rId19" action="ppaction://hlinksldjump"/>
                <a:extLst>
                  <a:ext uri="{FF2B5EF4-FFF2-40B4-BE49-F238E27FC236}">
                    <a16:creationId xmlns:a16="http://schemas.microsoft.com/office/drawing/2014/main" id="{C9D15457-1239-4F76-8E42-77EFF3D28096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2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26903" y="1693286"/>
                <a:ext cx="901692" cy="901692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p:pic>
        <p:nvPicPr>
          <p:cNvPr id="6" name="صورة 5">
            <a:extLst>
              <a:ext uri="{FF2B5EF4-FFF2-40B4-BE49-F238E27FC236}">
                <a16:creationId xmlns:a16="http://schemas.microsoft.com/office/drawing/2014/main" id="{EE6F6051-869D-4A57-A3FB-8242F429326E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783064" y="215064"/>
            <a:ext cx="7103827" cy="3575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7870024"/>
      </p:ext>
    </p:extLst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Google Shape;71;p2" descr="Google Shape;71;p2"/>
          <p:cNvPicPr>
            <a:picLocks noChangeAspect="1"/>
          </p:cNvPicPr>
          <p:nvPr/>
        </p:nvPicPr>
        <p:blipFill>
          <a:blip r:embed="rId2"/>
          <a:srcRect t="1469"/>
          <a:stretch>
            <a:fillRect/>
          </a:stretch>
        </p:blipFill>
        <p:spPr>
          <a:xfrm>
            <a:off x="-140410" y="-73750"/>
            <a:ext cx="9335319" cy="5536298"/>
          </a:xfrm>
          <a:prstGeom prst="rect">
            <a:avLst/>
          </a:prstGeom>
          <a:ln w="12700">
            <a:miter lim="400000"/>
          </a:ln>
        </p:spPr>
      </p:pic>
      <p:pic>
        <p:nvPicPr>
          <p:cNvPr id="146" name="Google Shape;73;p2" descr="Google Shape;73;p2"/>
          <p:cNvPicPr>
            <a:picLocks noChangeAspect="1"/>
          </p:cNvPicPr>
          <p:nvPr/>
        </p:nvPicPr>
        <p:blipFill>
          <a:blip r:embed="rId3"/>
          <a:srcRect l="6528" t="5002" r="4753" b="20994"/>
          <a:stretch>
            <a:fillRect/>
          </a:stretch>
        </p:blipFill>
        <p:spPr>
          <a:xfrm>
            <a:off x="1602963" y="28301"/>
            <a:ext cx="7565210" cy="4096455"/>
          </a:xfrm>
          <a:prstGeom prst="rect">
            <a:avLst/>
          </a:prstGeom>
          <a:ln w="12700">
            <a:miter lim="400000"/>
          </a:ln>
        </p:spPr>
      </p:pic>
      <p:pic>
        <p:nvPicPr>
          <p:cNvPr id="147" name="Google Shape;86;p2" descr="Google Shape;86;p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8017" y="4456764"/>
            <a:ext cx="4025081" cy="1007462"/>
          </a:xfrm>
          <a:prstGeom prst="rect">
            <a:avLst/>
          </a:prstGeom>
          <a:ln w="12700">
            <a:miter lim="400000"/>
          </a:ln>
        </p:spPr>
      </p:pic>
      <p:pic>
        <p:nvPicPr>
          <p:cNvPr id="148" name="صورة 7" descr="صورة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5544" y="22055"/>
            <a:ext cx="1725101" cy="2189572"/>
          </a:xfrm>
          <a:prstGeom prst="rect">
            <a:avLst/>
          </a:prstGeom>
          <a:ln w="12700">
            <a:miter lim="400000"/>
          </a:ln>
        </p:spPr>
      </p:pic>
      <p:pic>
        <p:nvPicPr>
          <p:cNvPr id="149" name="صورة" descr="صورة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897249">
            <a:off x="-1856887" y="-251572"/>
            <a:ext cx="3007931" cy="252141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0" name="صورة" descr="صورة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310404" y="-18066"/>
            <a:ext cx="2164121" cy="251626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1" name="صورة" descr="صورة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157952" y="2548127"/>
            <a:ext cx="3387711" cy="2035389"/>
          </a:xfrm>
          <a:prstGeom prst="rect">
            <a:avLst/>
          </a:prstGeom>
          <a:ln w="12700">
            <a:miter lim="400000"/>
          </a:ln>
        </p:spPr>
      </p:pic>
      <p:pic>
        <p:nvPicPr>
          <p:cNvPr id="153" name="Google Shape;80;p2" descr="Google Shape;80;p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59786" y="3385489"/>
            <a:ext cx="499228" cy="32189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4" name="Google Shape;80;p2" descr="Google Shape;80;p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5382" y="3404045"/>
            <a:ext cx="429407" cy="27687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5" name="Google Shape;76;p2" descr="Google Shape;76;p2"/>
          <p:cNvPicPr>
            <a:picLocks noChangeAspect="1"/>
          </p:cNvPicPr>
          <p:nvPr/>
        </p:nvPicPr>
        <p:blipFill>
          <a:blip r:embed="rId10"/>
          <a:srcRect l="14826" r="14301"/>
          <a:stretch>
            <a:fillRect/>
          </a:stretch>
        </p:blipFill>
        <p:spPr>
          <a:xfrm rot="21222339" flipH="1">
            <a:off x="-315836" y="1919615"/>
            <a:ext cx="536152" cy="756477"/>
          </a:xfrm>
          <a:prstGeom prst="rect">
            <a:avLst/>
          </a:prstGeom>
          <a:ln w="12700">
            <a:miter lim="400000"/>
          </a:ln>
          <a:effectLst>
            <a:outerShdw blurRad="76200" dist="12700" dir="2700000" rotWithShape="0">
              <a:srgbClr val="000000">
                <a:alpha val="20000"/>
              </a:srgbClr>
            </a:outerShdw>
          </a:effectLst>
        </p:spPr>
      </p:pic>
      <p:pic>
        <p:nvPicPr>
          <p:cNvPr id="156" name="Google Shape;74;p2" descr="Google Shape;74;p2"/>
          <p:cNvPicPr>
            <a:picLocks noChangeAspect="1"/>
          </p:cNvPicPr>
          <p:nvPr/>
        </p:nvPicPr>
        <p:blipFill>
          <a:blip r:embed="rId11"/>
          <a:srcRect t="5450" b="9091"/>
          <a:stretch>
            <a:fillRect/>
          </a:stretch>
        </p:blipFill>
        <p:spPr>
          <a:xfrm>
            <a:off x="446110" y="2041911"/>
            <a:ext cx="728552" cy="501492"/>
          </a:xfrm>
          <a:prstGeom prst="rect">
            <a:avLst/>
          </a:prstGeom>
          <a:ln w="12700">
            <a:miter lim="400000"/>
          </a:ln>
          <a:effectLst>
            <a:outerShdw blurRad="76200" dist="12700" dir="2700000" rotWithShape="0">
              <a:srgbClr val="000000">
                <a:alpha val="20000"/>
              </a:srgbClr>
            </a:outerShdw>
          </a:effectLst>
        </p:spPr>
      </p:pic>
      <p:pic>
        <p:nvPicPr>
          <p:cNvPr id="159" name="صورة" descr="صورة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572519" y="3068509"/>
            <a:ext cx="1204554" cy="276877"/>
          </a:xfrm>
          <a:prstGeom prst="rect">
            <a:avLst/>
          </a:prstGeom>
          <a:ln w="12700">
            <a:miter lim="400000"/>
          </a:ln>
        </p:spPr>
      </p:pic>
      <p:pic>
        <p:nvPicPr>
          <p:cNvPr id="160" name="Google Shape;82;p2" descr="Google Shape;82;p2"/>
          <p:cNvPicPr>
            <a:picLocks noChangeAspect="1"/>
          </p:cNvPicPr>
          <p:nvPr/>
        </p:nvPicPr>
        <p:blipFill>
          <a:blip r:embed="rId13"/>
          <a:srcRect l="38222" r="32895" b="11514"/>
          <a:stretch>
            <a:fillRect/>
          </a:stretch>
        </p:blipFill>
        <p:spPr>
          <a:xfrm flipH="1">
            <a:off x="945629" y="1153832"/>
            <a:ext cx="615856" cy="1399739"/>
          </a:xfrm>
          <a:prstGeom prst="rect">
            <a:avLst/>
          </a:prstGeom>
          <a:ln w="12700">
            <a:miter lim="400000"/>
          </a:ln>
        </p:spPr>
      </p:pic>
      <p:pic>
        <p:nvPicPr>
          <p:cNvPr id="161" name="صورة" descr="صورة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417318" y="3870197"/>
            <a:ext cx="703488" cy="703489"/>
          </a:xfrm>
          <a:prstGeom prst="rect">
            <a:avLst/>
          </a:prstGeom>
          <a:ln w="12700">
            <a:miter lim="400000"/>
          </a:ln>
        </p:spPr>
      </p:pic>
      <p:pic>
        <p:nvPicPr>
          <p:cNvPr id="164" name="صورة" descr="صورة"/>
          <p:cNvPicPr>
            <a:picLocks noChangeAspect="1"/>
          </p:cNvPicPr>
          <p:nvPr/>
        </p:nvPicPr>
        <p:blipFill>
          <a:blip r:embed="rId12"/>
          <a:srcRect t="2" r="55530"/>
          <a:stretch>
            <a:fillRect/>
          </a:stretch>
        </p:blipFill>
        <p:spPr>
          <a:xfrm flipH="1">
            <a:off x="839298" y="3790435"/>
            <a:ext cx="619716" cy="320318"/>
          </a:xfrm>
          <a:prstGeom prst="rect">
            <a:avLst/>
          </a:prstGeom>
          <a:ln w="12700">
            <a:miter lim="400000"/>
          </a:ln>
        </p:spPr>
      </p:pic>
      <p:pic>
        <p:nvPicPr>
          <p:cNvPr id="165" name="صورة" descr="صورة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rot="10800000" flipH="1" flipV="1">
            <a:off x="3973132" y="3565821"/>
            <a:ext cx="6673419" cy="3010209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صورة" descr="صورة">
            <a:extLst>
              <a:ext uri="{FF2B5EF4-FFF2-40B4-BE49-F238E27FC236}">
                <a16:creationId xmlns:a16="http://schemas.microsoft.com/office/drawing/2014/main" id="{2A931EA4-A030-0A40-964E-11D89D1CAC7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flipH="1">
            <a:off x="6210954" y="4014985"/>
            <a:ext cx="625419" cy="666125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صورة 5">
            <a:extLst>
              <a:ext uri="{FF2B5EF4-FFF2-40B4-BE49-F238E27FC236}">
                <a16:creationId xmlns:a16="http://schemas.microsoft.com/office/drawing/2014/main" id="{82991844-A2D9-FF4C-A17D-A02A266F1A92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8111" y="3164647"/>
            <a:ext cx="1424090" cy="1936497"/>
          </a:xfrm>
          <a:prstGeom prst="rect">
            <a:avLst/>
          </a:prstGeom>
        </p:spPr>
      </p:pic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30" name="صورة الشريحة 29">
                <a:extLst>
                  <a:ext uri="{FF2B5EF4-FFF2-40B4-BE49-F238E27FC236}">
                    <a16:creationId xmlns:a16="http://schemas.microsoft.com/office/drawing/2014/main" id="{C9D15457-1239-4F76-8E42-77EFF3D28096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-26903" y="1693286"/>
              <a:ext cx="901692" cy="901692"/>
            </p:xfrm>
            <a:graphic>
              <a:graphicData uri="http://schemas.microsoft.com/office/powerpoint/2016/slidezoom">
                <pslz:sldZm>
                  <pslz:sldZmObj sldId="339" cId="1629082065">
                    <pslz:zmPr id="{45DDA236-B17E-4030-9652-9AE114B17542}" imageType="cover" transitionDur="1000">
                      <p166:blipFill xmlns:p166="http://schemas.microsoft.com/office/powerpoint/2016/6/main">
                        <a:blip r:embed="rId18" cstate="print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901692" cy="901692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30" name="صورة الشريحة 29">
                <a:hlinkClick r:id="rId19" action="ppaction://hlinksldjump"/>
                <a:extLst>
                  <a:ext uri="{FF2B5EF4-FFF2-40B4-BE49-F238E27FC236}">
                    <a16:creationId xmlns:a16="http://schemas.microsoft.com/office/drawing/2014/main" id="{C9D15457-1239-4F76-8E42-77EFF3D28096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2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26903" y="1693286"/>
                <a:ext cx="901692" cy="901692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p:pic>
        <p:nvPicPr>
          <p:cNvPr id="6" name="صورة 5">
            <a:extLst>
              <a:ext uri="{FF2B5EF4-FFF2-40B4-BE49-F238E27FC236}">
                <a16:creationId xmlns:a16="http://schemas.microsoft.com/office/drawing/2014/main" id="{A88E0F0E-4BD6-4B51-B622-BAEDD85C8466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813506" y="186734"/>
            <a:ext cx="7183921" cy="3438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1792810"/>
      </p:ext>
    </p:extLst>
  </p:cSld>
  <p:clrMapOvr>
    <a:masterClrMapping/>
  </p:clrMapOvr>
  <p:transition spd="med"/>
</p:sld>
</file>

<file path=ppt/slides/slide25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Google Shape;71;p2" descr="Google Shape;71;p2"/>
          <p:cNvPicPr>
            <a:picLocks noChangeAspect="1"/>
          </p:cNvPicPr>
          <p:nvPr/>
        </p:nvPicPr>
        <p:blipFill>
          <a:blip r:embed="rId2"/>
          <a:srcRect t="1469"/>
          <a:stretch>
            <a:fillRect/>
          </a:stretch>
        </p:blipFill>
        <p:spPr>
          <a:xfrm>
            <a:off x="-140410" y="-73750"/>
            <a:ext cx="9335319" cy="5536298"/>
          </a:xfrm>
          <a:prstGeom prst="rect">
            <a:avLst/>
          </a:prstGeom>
          <a:ln w="12700">
            <a:miter lim="400000"/>
          </a:ln>
        </p:spPr>
      </p:pic>
      <p:pic>
        <p:nvPicPr>
          <p:cNvPr id="146" name="Google Shape;73;p2" descr="Google Shape;73;p2"/>
          <p:cNvPicPr>
            <a:picLocks noChangeAspect="1"/>
          </p:cNvPicPr>
          <p:nvPr/>
        </p:nvPicPr>
        <p:blipFill>
          <a:blip r:embed="rId3"/>
          <a:srcRect l="6528" t="5002" r="4753" b="20994"/>
          <a:stretch>
            <a:fillRect/>
          </a:stretch>
        </p:blipFill>
        <p:spPr>
          <a:xfrm>
            <a:off x="-131269" y="-77765"/>
            <a:ext cx="9350225" cy="4470479"/>
          </a:xfrm>
          <a:prstGeom prst="rect">
            <a:avLst/>
          </a:prstGeom>
          <a:ln w="12700">
            <a:miter lim="400000"/>
          </a:ln>
        </p:spPr>
      </p:pic>
      <p:pic>
        <p:nvPicPr>
          <p:cNvPr id="147" name="Google Shape;86;p2" descr="Google Shape;86;p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8017" y="4456764"/>
            <a:ext cx="4025081" cy="1007462"/>
          </a:xfrm>
          <a:prstGeom prst="rect">
            <a:avLst/>
          </a:prstGeom>
          <a:ln w="12700">
            <a:miter lim="400000"/>
          </a:ln>
        </p:spPr>
      </p:pic>
      <p:pic>
        <p:nvPicPr>
          <p:cNvPr id="165" name="صورة" descr="صورة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 flipH="1" flipV="1">
            <a:off x="4045997" y="3555163"/>
            <a:ext cx="6673419" cy="3010209"/>
          </a:xfrm>
          <a:prstGeom prst="rect">
            <a:avLst/>
          </a:prstGeom>
          <a:ln w="12700">
            <a:miter lim="400000"/>
          </a:ln>
        </p:spPr>
      </p:pic>
      <p:pic>
        <p:nvPicPr>
          <p:cNvPr id="34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A6E928E1-64FA-4B83-8D79-85C802FED51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59142" y="95651"/>
            <a:ext cx="1028701" cy="58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مربع نص 34">
            <a:extLst>
              <a:ext uri="{FF2B5EF4-FFF2-40B4-BE49-F238E27FC236}">
                <a16:creationId xmlns:a16="http://schemas.microsoft.com/office/drawing/2014/main" id="{17E905E0-1F46-4756-801A-98E112D95229}"/>
              </a:ext>
            </a:extLst>
          </p:cNvPr>
          <p:cNvSpPr txBox="1"/>
          <p:nvPr/>
        </p:nvSpPr>
        <p:spPr>
          <a:xfrm>
            <a:off x="73431" y="753530"/>
            <a:ext cx="1000125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dirty="0"/>
              <a:t>اثير</a:t>
            </a:r>
          </a:p>
        </p:txBody>
      </p:sp>
      <p:pic>
        <p:nvPicPr>
          <p:cNvPr id="36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5A7D675E-1C3C-4F6D-BC1F-712C1EC77E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127131" y="152110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A34FED83-280D-40CD-86DA-9A67DBBF2ED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398488" y="139848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4636C5FE-82FB-49CA-86AE-43C3C1358A6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665551" y="140019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90BC87B4-F53C-45B3-B618-899B9D2487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163016" y="63532"/>
            <a:ext cx="715262" cy="715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8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E2414BFC-36A1-4228-9C03-3A2AC3A3389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1079135" y="108256"/>
            <a:ext cx="1028701" cy="58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9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52BD92EE-A132-433E-8645-C6BA63800AB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1147124" y="164715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0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94BD7D3D-C9B0-4023-97B1-FD1A3FC24AA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1418481" y="152453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1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3C56060A-13B0-44D3-81A8-019092EF2C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1671866" y="150919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" name="Picture 4">
            <a:extLst>
              <a:ext uri="{FF2B5EF4-FFF2-40B4-BE49-F238E27FC236}">
                <a16:creationId xmlns:a16="http://schemas.microsoft.com/office/drawing/2014/main" id="{A801088B-8004-418D-ACEF-3C9CB6F954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1140698" y="63413"/>
            <a:ext cx="715262" cy="715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4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E560C956-8171-4B79-A3F2-1F512D76FE2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2107895" y="115148"/>
            <a:ext cx="1028701" cy="58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5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EF9CFBB9-5BDB-4170-ADBE-4AE7F4B42B1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2175884" y="171607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6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E17A66C4-8459-4685-A683-C91B23ABCE8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2447241" y="159345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8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C3657F25-9454-4794-9C73-D9E94CEA339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2732455" y="171097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9" name="Picture 4">
            <a:extLst>
              <a:ext uri="{FF2B5EF4-FFF2-40B4-BE49-F238E27FC236}">
                <a16:creationId xmlns:a16="http://schemas.microsoft.com/office/drawing/2014/main" id="{A7AF1C82-B3F4-4A2B-9418-5BD13078A5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2169458" y="53994"/>
            <a:ext cx="715262" cy="747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0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E3CD4A9D-C5ED-44FF-A4EB-CAD4F69D57F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3145837" y="127868"/>
            <a:ext cx="1028701" cy="58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4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48F7F306-67F7-41F4-8C28-EF579F4E0B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3213826" y="184327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9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C73DD623-89F2-49FF-8485-A248F7D62B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3485183" y="172065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0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03F33699-78A0-43D0-9218-F14A6023978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3750668" y="180512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1" name="Picture 4">
            <a:extLst>
              <a:ext uri="{FF2B5EF4-FFF2-40B4-BE49-F238E27FC236}">
                <a16:creationId xmlns:a16="http://schemas.microsoft.com/office/drawing/2014/main" id="{8E98C6D7-D360-4B7B-9817-09C658B86F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3312551" y="68059"/>
            <a:ext cx="715262" cy="715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7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77CA5463-531D-4C75-9E75-873EF9C5F7F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4214073" y="126112"/>
            <a:ext cx="1028701" cy="58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8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0212B3F4-AEF5-4AE8-8841-DB003D523C5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4282062" y="182571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9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0DEF895D-CFB1-497A-A2E0-A0A69C6C848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4553419" y="170309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0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E624393B-1118-4C66-BF18-9F08ED6303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4820482" y="170480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1" name="Picture 4">
            <a:extLst>
              <a:ext uri="{FF2B5EF4-FFF2-40B4-BE49-F238E27FC236}">
                <a16:creationId xmlns:a16="http://schemas.microsoft.com/office/drawing/2014/main" id="{EAD82DB2-4142-4596-8F0F-AFE0A4A28D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4317947" y="93993"/>
            <a:ext cx="715262" cy="715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2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444DD91C-C02F-4B85-BAA5-41EC851BCF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6334132" y="170641"/>
            <a:ext cx="1028701" cy="58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3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3651D1A6-D4B5-45D3-825C-D7DB982C861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6402121" y="227100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081DA466-D256-4476-A053-F21EA32C55A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6673478" y="214838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64C05F4E-7786-400B-A257-D28B83D057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6940541" y="215009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" name="Picture 4">
            <a:extLst>
              <a:ext uri="{FF2B5EF4-FFF2-40B4-BE49-F238E27FC236}">
                <a16:creationId xmlns:a16="http://schemas.microsoft.com/office/drawing/2014/main" id="{A2B3EA03-C5B3-4929-B39C-989A5D7BDD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6438006" y="138522"/>
            <a:ext cx="715262" cy="715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D563889E-827B-495C-9DF2-7EEC45A783E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7576195" y="196953"/>
            <a:ext cx="1028701" cy="58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8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190C213C-67A7-452C-98BC-0DAC0EA60D0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7644184" y="253412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9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B8B9AB06-76D3-40BB-BC30-BD5245A6BAE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7915541" y="241150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0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B3375B79-9342-46A3-882B-0B0744FAB3A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8182604" y="241321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1" name="Picture 4">
            <a:extLst>
              <a:ext uri="{FF2B5EF4-FFF2-40B4-BE49-F238E27FC236}">
                <a16:creationId xmlns:a16="http://schemas.microsoft.com/office/drawing/2014/main" id="{6914B7A1-996E-4B1F-B1C8-A25CBF495D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680069" y="164834"/>
            <a:ext cx="715262" cy="715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2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709472E8-5E00-4EDE-BE61-639953C6AA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71707" y="1213337"/>
            <a:ext cx="1067152" cy="602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3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65C029D6-C4C3-4FFD-98D3-62799D38DE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139695" y="1269797"/>
            <a:ext cx="315913" cy="437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4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C92E00F7-91B6-4BDA-9759-FC86EC1528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411052" y="1257535"/>
            <a:ext cx="315913" cy="437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3956E51A-D5ED-4E80-B3AE-FA45431AF62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678115" y="1257706"/>
            <a:ext cx="315913" cy="437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6" name="Picture 4">
            <a:extLst>
              <a:ext uri="{FF2B5EF4-FFF2-40B4-BE49-F238E27FC236}">
                <a16:creationId xmlns:a16="http://schemas.microsoft.com/office/drawing/2014/main" id="{9549A383-EC41-49FD-8B2E-90A9118A7F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175581" y="1181219"/>
            <a:ext cx="741998" cy="741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7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C11FFA9A-1750-4C5F-9B2A-5BF51EB54E2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1104707" y="1213263"/>
            <a:ext cx="1067152" cy="602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8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7A6E8156-3B9C-4F19-98FE-EDFEC13469C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1172695" y="1269723"/>
            <a:ext cx="315913" cy="437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9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98192F95-AB6E-49BD-B4F3-EF1C7FF79D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1444052" y="1257461"/>
            <a:ext cx="315913" cy="437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0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0ADEC21D-7A00-48B6-8DAA-BFFDA7531B9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1711115" y="1257632"/>
            <a:ext cx="315913" cy="437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1" name="Picture 4">
            <a:extLst>
              <a:ext uri="{FF2B5EF4-FFF2-40B4-BE49-F238E27FC236}">
                <a16:creationId xmlns:a16="http://schemas.microsoft.com/office/drawing/2014/main" id="{0286C916-31C0-471A-8291-826937F337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1208581" y="1181145"/>
            <a:ext cx="741998" cy="741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2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23C6DA17-2C13-4666-9275-2FBE8B7FF6B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2157405" y="1205792"/>
            <a:ext cx="1067152" cy="602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3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C0FB9697-0427-4C52-905B-C188E35EA45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2225393" y="1262252"/>
            <a:ext cx="315913" cy="437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4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BA2A524B-5FBF-4361-A106-64D7D37B47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2496750" y="1249990"/>
            <a:ext cx="315913" cy="437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420F5531-1D6C-4BE7-95F6-D7F8B3EB83F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2763813" y="1250161"/>
            <a:ext cx="315913" cy="437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6" name="Picture 4">
            <a:extLst>
              <a:ext uri="{FF2B5EF4-FFF2-40B4-BE49-F238E27FC236}">
                <a16:creationId xmlns:a16="http://schemas.microsoft.com/office/drawing/2014/main" id="{52EC9D85-2CE0-4590-8832-F07EA37190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2261279" y="1173674"/>
            <a:ext cx="741998" cy="741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7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6755EDCB-80E1-4065-9313-921D6289CA7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3196767" y="1200326"/>
            <a:ext cx="1067152" cy="602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8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A641E180-B708-4220-A0A7-827753DF88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3264755" y="1256786"/>
            <a:ext cx="315913" cy="437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9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EB652E72-0210-4878-99CD-FA6EFB36884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3536112" y="1244524"/>
            <a:ext cx="315913" cy="437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0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B9B01B4B-EB9B-4F10-9452-A671BEC4C7A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3803175" y="1244695"/>
            <a:ext cx="315913" cy="437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1" name="Picture 4">
            <a:extLst>
              <a:ext uri="{FF2B5EF4-FFF2-40B4-BE49-F238E27FC236}">
                <a16:creationId xmlns:a16="http://schemas.microsoft.com/office/drawing/2014/main" id="{D57586F6-DCAF-4C13-A6F8-684732EE59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3300641" y="1168208"/>
            <a:ext cx="741998" cy="741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2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AD6BDCD4-63FE-4973-809C-D1A0DF090E4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4249545" y="1192358"/>
            <a:ext cx="1067152" cy="602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3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ED2C6F1F-4E7C-4B70-89C6-8B831BF9536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4317533" y="1271303"/>
            <a:ext cx="315913" cy="437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4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0C81E77A-B275-4D2A-A170-5568F9628B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4588890" y="1259041"/>
            <a:ext cx="315913" cy="437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98B9B3F1-A38D-4199-B156-699FC223A41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4855953" y="1259212"/>
            <a:ext cx="315913" cy="437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6" name="Picture 4">
            <a:extLst>
              <a:ext uri="{FF2B5EF4-FFF2-40B4-BE49-F238E27FC236}">
                <a16:creationId xmlns:a16="http://schemas.microsoft.com/office/drawing/2014/main" id="{EDE17B44-2C80-4855-B4CA-3D0D800FFC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4352896" y="1182934"/>
            <a:ext cx="741998" cy="741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7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4326CFF8-C573-4BEA-A672-10E0C9C4B6E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5282210" y="1173980"/>
            <a:ext cx="1067152" cy="602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8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BDA6B947-64D4-4F0E-AFAF-AE125D75EB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5350198" y="1230440"/>
            <a:ext cx="315913" cy="437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9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A1914BC3-C3F1-4CE7-8360-2F010ACC9F5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5621555" y="1218178"/>
            <a:ext cx="315913" cy="437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0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67CF44C8-F4DF-42FB-BC35-F8E0043D9F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5888618" y="1218349"/>
            <a:ext cx="315913" cy="437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1" name="Picture 4">
            <a:extLst>
              <a:ext uri="{FF2B5EF4-FFF2-40B4-BE49-F238E27FC236}">
                <a16:creationId xmlns:a16="http://schemas.microsoft.com/office/drawing/2014/main" id="{B9356FCB-2DA9-4F06-8797-68A19CF999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5386084" y="1141862"/>
            <a:ext cx="741998" cy="741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2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AE01527A-BE55-4AB9-8733-B9926F57D5D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6308585" y="1183666"/>
            <a:ext cx="1067152" cy="602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3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1A7AFA8C-FA4D-4859-8319-A74C2B02A6C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6376573" y="1240126"/>
            <a:ext cx="315913" cy="437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4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E2C68A1D-DDEE-475D-AE5B-C9B2291CBAB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6647930" y="1227864"/>
            <a:ext cx="315913" cy="437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6259CCD7-FA1B-4819-B8DE-86295D6254F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6914993" y="1228035"/>
            <a:ext cx="315913" cy="437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6" name="Picture 4">
            <a:extLst>
              <a:ext uri="{FF2B5EF4-FFF2-40B4-BE49-F238E27FC236}">
                <a16:creationId xmlns:a16="http://schemas.microsoft.com/office/drawing/2014/main" id="{DF89E4EA-5760-4971-B6D3-3ABC56E14A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6412459" y="1151548"/>
            <a:ext cx="741998" cy="741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7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F9FEB86F-45D0-4384-ACF3-91054789FA2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27957" y="2084082"/>
            <a:ext cx="1067152" cy="602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8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365400D5-696C-4259-AFF1-B738EF90140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95945" y="2140542"/>
            <a:ext cx="315913" cy="437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9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06A355DC-292D-43FF-938E-CB95F958121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367302" y="2128280"/>
            <a:ext cx="315913" cy="437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0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F39C4621-CEAF-4F9D-A57F-BE83393EA4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634365" y="2128451"/>
            <a:ext cx="315913" cy="437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1" name="Picture 4">
            <a:extLst>
              <a:ext uri="{FF2B5EF4-FFF2-40B4-BE49-F238E27FC236}">
                <a16:creationId xmlns:a16="http://schemas.microsoft.com/office/drawing/2014/main" id="{C1CB8A08-8204-4448-8F4A-5494F44DB5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90766" y="2069834"/>
            <a:ext cx="741998" cy="741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2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AC1919C0-2B05-43F4-8828-E4A12801C95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1122989" y="2108444"/>
            <a:ext cx="1067152" cy="602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3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757C0743-326A-4DB5-B070-A69208D13DB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1184726" y="2120982"/>
            <a:ext cx="315913" cy="437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4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3AAF14E8-9E32-4FE8-97E5-4E2103ADFE8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1462334" y="2152642"/>
            <a:ext cx="315913" cy="437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5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A259F397-517B-438C-8705-CDB3D23EC22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1729397" y="2152813"/>
            <a:ext cx="315913" cy="437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" name="Picture 4">
            <a:extLst>
              <a:ext uri="{FF2B5EF4-FFF2-40B4-BE49-F238E27FC236}">
                <a16:creationId xmlns:a16="http://schemas.microsoft.com/office/drawing/2014/main" id="{829CB89E-21B7-400A-8827-8E7C203819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1226863" y="2076326"/>
            <a:ext cx="741998" cy="741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7" name="مربع نص 256">
            <a:extLst>
              <a:ext uri="{FF2B5EF4-FFF2-40B4-BE49-F238E27FC236}">
                <a16:creationId xmlns:a16="http://schemas.microsoft.com/office/drawing/2014/main" id="{C5867223-23A0-4CD5-AB4E-C3C1A1055E06}"/>
              </a:ext>
            </a:extLst>
          </p:cNvPr>
          <p:cNvSpPr txBox="1"/>
          <p:nvPr/>
        </p:nvSpPr>
        <p:spPr>
          <a:xfrm>
            <a:off x="1051389" y="780579"/>
            <a:ext cx="1000125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dirty="0"/>
              <a:t>العنود</a:t>
            </a:r>
          </a:p>
        </p:txBody>
      </p:sp>
      <p:sp>
        <p:nvSpPr>
          <p:cNvPr id="258" name="مربع نص 257">
            <a:extLst>
              <a:ext uri="{FF2B5EF4-FFF2-40B4-BE49-F238E27FC236}">
                <a16:creationId xmlns:a16="http://schemas.microsoft.com/office/drawing/2014/main" id="{05967ADF-4D74-40AB-B7D1-7D4343B90B65}"/>
              </a:ext>
            </a:extLst>
          </p:cNvPr>
          <p:cNvSpPr txBox="1"/>
          <p:nvPr/>
        </p:nvSpPr>
        <p:spPr>
          <a:xfrm>
            <a:off x="2240919" y="761617"/>
            <a:ext cx="963237" cy="31928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dirty="0"/>
              <a:t>جنى</a:t>
            </a:r>
          </a:p>
        </p:txBody>
      </p:sp>
      <p:sp>
        <p:nvSpPr>
          <p:cNvPr id="259" name="مربع نص 258">
            <a:extLst>
              <a:ext uri="{FF2B5EF4-FFF2-40B4-BE49-F238E27FC236}">
                <a16:creationId xmlns:a16="http://schemas.microsoft.com/office/drawing/2014/main" id="{1AD78AD9-1DCB-4AFE-9A83-D6F8A5E8DFEF}"/>
              </a:ext>
            </a:extLst>
          </p:cNvPr>
          <p:cNvSpPr txBox="1"/>
          <p:nvPr/>
        </p:nvSpPr>
        <p:spPr>
          <a:xfrm>
            <a:off x="3345211" y="733280"/>
            <a:ext cx="963237" cy="31928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dirty="0"/>
              <a:t>جود</a:t>
            </a:r>
          </a:p>
        </p:txBody>
      </p:sp>
      <p:sp>
        <p:nvSpPr>
          <p:cNvPr id="260" name="مربع نص 259">
            <a:extLst>
              <a:ext uri="{FF2B5EF4-FFF2-40B4-BE49-F238E27FC236}">
                <a16:creationId xmlns:a16="http://schemas.microsoft.com/office/drawing/2014/main" id="{F71F059E-4DDC-4119-90C1-0BEDDC4B5930}"/>
              </a:ext>
            </a:extLst>
          </p:cNvPr>
          <p:cNvSpPr txBox="1"/>
          <p:nvPr/>
        </p:nvSpPr>
        <p:spPr>
          <a:xfrm>
            <a:off x="4376328" y="750355"/>
            <a:ext cx="963237" cy="31928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dirty="0"/>
              <a:t>جودي</a:t>
            </a:r>
          </a:p>
        </p:txBody>
      </p:sp>
      <p:sp>
        <p:nvSpPr>
          <p:cNvPr id="261" name="مربع نص 260">
            <a:extLst>
              <a:ext uri="{FF2B5EF4-FFF2-40B4-BE49-F238E27FC236}">
                <a16:creationId xmlns:a16="http://schemas.microsoft.com/office/drawing/2014/main" id="{826C3756-D3F3-4152-8ED1-A3060949FCED}"/>
              </a:ext>
            </a:extLst>
          </p:cNvPr>
          <p:cNvSpPr txBox="1"/>
          <p:nvPr/>
        </p:nvSpPr>
        <p:spPr>
          <a:xfrm>
            <a:off x="6364830" y="829044"/>
            <a:ext cx="963237" cy="31928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dirty="0"/>
              <a:t>جوري</a:t>
            </a:r>
          </a:p>
        </p:txBody>
      </p:sp>
      <p:sp>
        <p:nvSpPr>
          <p:cNvPr id="262" name="مربع نص 261">
            <a:extLst>
              <a:ext uri="{FF2B5EF4-FFF2-40B4-BE49-F238E27FC236}">
                <a16:creationId xmlns:a16="http://schemas.microsoft.com/office/drawing/2014/main" id="{C8220121-67B5-4F99-A984-997ECF680051}"/>
              </a:ext>
            </a:extLst>
          </p:cNvPr>
          <p:cNvSpPr txBox="1"/>
          <p:nvPr/>
        </p:nvSpPr>
        <p:spPr>
          <a:xfrm>
            <a:off x="7617577" y="856356"/>
            <a:ext cx="963237" cy="31928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dirty="0"/>
              <a:t>راما</a:t>
            </a:r>
          </a:p>
        </p:txBody>
      </p:sp>
      <p:sp>
        <p:nvSpPr>
          <p:cNvPr id="263" name="مربع نص 262">
            <a:extLst>
              <a:ext uri="{FF2B5EF4-FFF2-40B4-BE49-F238E27FC236}">
                <a16:creationId xmlns:a16="http://schemas.microsoft.com/office/drawing/2014/main" id="{907BE47D-F504-4416-967F-B68904764765}"/>
              </a:ext>
            </a:extLst>
          </p:cNvPr>
          <p:cNvSpPr txBox="1"/>
          <p:nvPr/>
        </p:nvSpPr>
        <p:spPr>
          <a:xfrm>
            <a:off x="111403" y="1857763"/>
            <a:ext cx="963237" cy="31928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dirty="0"/>
              <a:t>رنا</a:t>
            </a:r>
          </a:p>
        </p:txBody>
      </p:sp>
      <p:sp>
        <p:nvSpPr>
          <p:cNvPr id="264" name="مربع نص 263">
            <a:extLst>
              <a:ext uri="{FF2B5EF4-FFF2-40B4-BE49-F238E27FC236}">
                <a16:creationId xmlns:a16="http://schemas.microsoft.com/office/drawing/2014/main" id="{C40576FE-5A64-4A46-B4B8-5E4AB8529952}"/>
              </a:ext>
            </a:extLst>
          </p:cNvPr>
          <p:cNvSpPr txBox="1"/>
          <p:nvPr/>
        </p:nvSpPr>
        <p:spPr>
          <a:xfrm>
            <a:off x="1322302" y="1774262"/>
            <a:ext cx="963237" cy="31928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dirty="0"/>
              <a:t>ريم</a:t>
            </a:r>
          </a:p>
        </p:txBody>
      </p:sp>
      <p:sp>
        <p:nvSpPr>
          <p:cNvPr id="265" name="مربع نص 264">
            <a:extLst>
              <a:ext uri="{FF2B5EF4-FFF2-40B4-BE49-F238E27FC236}">
                <a16:creationId xmlns:a16="http://schemas.microsoft.com/office/drawing/2014/main" id="{C1ECC9C0-59F1-4ACB-8D5A-792D6DCC22E7}"/>
              </a:ext>
            </a:extLst>
          </p:cNvPr>
          <p:cNvSpPr txBox="1"/>
          <p:nvPr/>
        </p:nvSpPr>
        <p:spPr>
          <a:xfrm>
            <a:off x="2425773" y="1828150"/>
            <a:ext cx="963237" cy="31928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dirty="0"/>
              <a:t>سارا</a:t>
            </a:r>
          </a:p>
        </p:txBody>
      </p:sp>
      <p:sp>
        <p:nvSpPr>
          <p:cNvPr id="266" name="مربع نص 265">
            <a:extLst>
              <a:ext uri="{FF2B5EF4-FFF2-40B4-BE49-F238E27FC236}">
                <a16:creationId xmlns:a16="http://schemas.microsoft.com/office/drawing/2014/main" id="{08A22990-E0B2-4012-AA7B-8D6FEC30B866}"/>
              </a:ext>
            </a:extLst>
          </p:cNvPr>
          <p:cNvSpPr txBox="1"/>
          <p:nvPr/>
        </p:nvSpPr>
        <p:spPr>
          <a:xfrm>
            <a:off x="3458995" y="1807480"/>
            <a:ext cx="963237" cy="31928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dirty="0"/>
              <a:t>سارة</a:t>
            </a:r>
          </a:p>
        </p:txBody>
      </p:sp>
      <p:sp>
        <p:nvSpPr>
          <p:cNvPr id="267" name="مربع نص 266">
            <a:extLst>
              <a:ext uri="{FF2B5EF4-FFF2-40B4-BE49-F238E27FC236}">
                <a16:creationId xmlns:a16="http://schemas.microsoft.com/office/drawing/2014/main" id="{BAC1A772-1B3A-4BE3-812A-6E64CB81A843}"/>
              </a:ext>
            </a:extLst>
          </p:cNvPr>
          <p:cNvSpPr txBox="1"/>
          <p:nvPr/>
        </p:nvSpPr>
        <p:spPr>
          <a:xfrm>
            <a:off x="4534877" y="1828417"/>
            <a:ext cx="963237" cy="31928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dirty="0"/>
              <a:t>سليمة</a:t>
            </a:r>
          </a:p>
        </p:txBody>
      </p:sp>
      <p:sp>
        <p:nvSpPr>
          <p:cNvPr id="268" name="مربع نص 267">
            <a:extLst>
              <a:ext uri="{FF2B5EF4-FFF2-40B4-BE49-F238E27FC236}">
                <a16:creationId xmlns:a16="http://schemas.microsoft.com/office/drawing/2014/main" id="{4B56C302-BC38-488B-B390-297C982FCDF2}"/>
              </a:ext>
            </a:extLst>
          </p:cNvPr>
          <p:cNvSpPr txBox="1"/>
          <p:nvPr/>
        </p:nvSpPr>
        <p:spPr>
          <a:xfrm>
            <a:off x="5591544" y="1796790"/>
            <a:ext cx="963237" cy="31928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dirty="0"/>
              <a:t>سندس</a:t>
            </a:r>
          </a:p>
        </p:txBody>
      </p:sp>
      <p:sp>
        <p:nvSpPr>
          <p:cNvPr id="269" name="مربع نص 268">
            <a:extLst>
              <a:ext uri="{FF2B5EF4-FFF2-40B4-BE49-F238E27FC236}">
                <a16:creationId xmlns:a16="http://schemas.microsoft.com/office/drawing/2014/main" id="{E1FEF291-1181-4C75-A34C-AC9A064E80A0}"/>
              </a:ext>
            </a:extLst>
          </p:cNvPr>
          <p:cNvSpPr txBox="1"/>
          <p:nvPr/>
        </p:nvSpPr>
        <p:spPr>
          <a:xfrm>
            <a:off x="7334947" y="1857763"/>
            <a:ext cx="1372949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dirty="0"/>
              <a:t>عبير الاحمدي</a:t>
            </a:r>
          </a:p>
        </p:txBody>
      </p:sp>
      <p:sp>
        <p:nvSpPr>
          <p:cNvPr id="270" name="مربع نص 269">
            <a:extLst>
              <a:ext uri="{FF2B5EF4-FFF2-40B4-BE49-F238E27FC236}">
                <a16:creationId xmlns:a16="http://schemas.microsoft.com/office/drawing/2014/main" id="{D695CDB9-E876-4250-9330-D54A3E38AD12}"/>
              </a:ext>
            </a:extLst>
          </p:cNvPr>
          <p:cNvSpPr txBox="1"/>
          <p:nvPr/>
        </p:nvSpPr>
        <p:spPr>
          <a:xfrm>
            <a:off x="-17479" y="2770162"/>
            <a:ext cx="963237" cy="31928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dirty="0"/>
              <a:t>عبير </a:t>
            </a:r>
            <a:r>
              <a:rPr lang="ar-SA" dirty="0" err="1"/>
              <a:t>الكحيلي</a:t>
            </a:r>
            <a:endParaRPr lang="ar-SA" dirty="0"/>
          </a:p>
        </p:txBody>
      </p:sp>
      <p:sp>
        <p:nvSpPr>
          <p:cNvPr id="271" name="مربع نص 270">
            <a:extLst>
              <a:ext uri="{FF2B5EF4-FFF2-40B4-BE49-F238E27FC236}">
                <a16:creationId xmlns:a16="http://schemas.microsoft.com/office/drawing/2014/main" id="{7ABABD21-DD1E-428A-89AB-796E0A843368}"/>
              </a:ext>
            </a:extLst>
          </p:cNvPr>
          <p:cNvSpPr txBox="1"/>
          <p:nvPr/>
        </p:nvSpPr>
        <p:spPr>
          <a:xfrm>
            <a:off x="1205031" y="2778198"/>
            <a:ext cx="963237" cy="31928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dirty="0"/>
              <a:t>غدير</a:t>
            </a:r>
          </a:p>
        </p:txBody>
      </p:sp>
      <p:pic>
        <p:nvPicPr>
          <p:cNvPr id="110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B013AD24-9776-4E29-ADBB-1BA46E46FDC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2154748" y="2153502"/>
            <a:ext cx="1067152" cy="602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1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46DB7E39-34F5-4E6E-B8AE-EAB083C683C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2222736" y="2209962"/>
            <a:ext cx="315913" cy="437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A4CDA68E-E7C8-49B5-B4D6-E76A9ED2168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2494093" y="2197700"/>
            <a:ext cx="315913" cy="437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3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F4D330F5-D2DC-4B98-A207-70AF196F5BD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2761156" y="2197871"/>
            <a:ext cx="315913" cy="437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" name="Picture 4">
            <a:extLst>
              <a:ext uri="{FF2B5EF4-FFF2-40B4-BE49-F238E27FC236}">
                <a16:creationId xmlns:a16="http://schemas.microsoft.com/office/drawing/2014/main" id="{88175F5F-C54E-4A9C-A766-C6B23A6BD7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2258622" y="2121384"/>
            <a:ext cx="741998" cy="741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7" name="مربع نص 116">
            <a:extLst>
              <a:ext uri="{FF2B5EF4-FFF2-40B4-BE49-F238E27FC236}">
                <a16:creationId xmlns:a16="http://schemas.microsoft.com/office/drawing/2014/main" id="{7A37A1D0-9A3A-47E4-A8E7-E05BE6AE1BEB}"/>
              </a:ext>
            </a:extLst>
          </p:cNvPr>
          <p:cNvSpPr txBox="1"/>
          <p:nvPr/>
        </p:nvSpPr>
        <p:spPr>
          <a:xfrm>
            <a:off x="2116190" y="2802362"/>
            <a:ext cx="963237" cy="31928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dirty="0"/>
              <a:t>ليان</a:t>
            </a:r>
          </a:p>
        </p:txBody>
      </p:sp>
      <p:pic>
        <p:nvPicPr>
          <p:cNvPr id="118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BBB1A7C9-6DFF-4B9E-B39E-7BEFB259852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3196342" y="2149109"/>
            <a:ext cx="1067152" cy="602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39832DBB-3EAD-46C6-87BE-EC8B5E3A3F3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3264330" y="2205569"/>
            <a:ext cx="315913" cy="437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0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613F11A4-DCE4-48A0-B843-5FC9F8739FF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3535687" y="2193307"/>
            <a:ext cx="315913" cy="437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1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AB5827B3-B0BD-43D1-BC49-6342FF944B7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3802750" y="2193478"/>
            <a:ext cx="315913" cy="437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" name="Picture 4">
            <a:extLst>
              <a:ext uri="{FF2B5EF4-FFF2-40B4-BE49-F238E27FC236}">
                <a16:creationId xmlns:a16="http://schemas.microsoft.com/office/drawing/2014/main" id="{F3E0A43E-5103-4B9D-903B-A65DB357EB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3259151" y="2134861"/>
            <a:ext cx="741998" cy="741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8D9A3D7E-1BED-4DB3-9658-507A5DAB63A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4291374" y="2173471"/>
            <a:ext cx="1067152" cy="602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4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ABA86514-C0B0-40E9-8EEB-44B6B71B33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4353111" y="2186009"/>
            <a:ext cx="315913" cy="437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5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B41ABEBF-3666-466C-BE69-823344BCF92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4630719" y="2217669"/>
            <a:ext cx="315913" cy="437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6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BDAFF952-31CE-425B-92D0-D1978BD94A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4897782" y="2217840"/>
            <a:ext cx="315913" cy="437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7" name="Picture 4">
            <a:extLst>
              <a:ext uri="{FF2B5EF4-FFF2-40B4-BE49-F238E27FC236}">
                <a16:creationId xmlns:a16="http://schemas.microsoft.com/office/drawing/2014/main" id="{3BFB2FCF-E906-4415-A3AD-D8536065C9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4395248" y="2141353"/>
            <a:ext cx="741998" cy="741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8" name="مربع نص 127">
            <a:extLst>
              <a:ext uri="{FF2B5EF4-FFF2-40B4-BE49-F238E27FC236}">
                <a16:creationId xmlns:a16="http://schemas.microsoft.com/office/drawing/2014/main" id="{2EE6ADA1-5E4A-4854-B749-1B6A34DF9D9D}"/>
              </a:ext>
            </a:extLst>
          </p:cNvPr>
          <p:cNvSpPr txBox="1"/>
          <p:nvPr/>
        </p:nvSpPr>
        <p:spPr>
          <a:xfrm>
            <a:off x="3150906" y="2835189"/>
            <a:ext cx="963237" cy="31928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dirty="0"/>
              <a:t>لين</a:t>
            </a:r>
          </a:p>
        </p:txBody>
      </p:sp>
      <p:sp>
        <p:nvSpPr>
          <p:cNvPr id="129" name="مربع نص 128">
            <a:extLst>
              <a:ext uri="{FF2B5EF4-FFF2-40B4-BE49-F238E27FC236}">
                <a16:creationId xmlns:a16="http://schemas.microsoft.com/office/drawing/2014/main" id="{7DB5757B-F31B-41D0-8F53-A1830CDA52F9}"/>
              </a:ext>
            </a:extLst>
          </p:cNvPr>
          <p:cNvSpPr txBox="1"/>
          <p:nvPr/>
        </p:nvSpPr>
        <p:spPr>
          <a:xfrm>
            <a:off x="4373416" y="2843225"/>
            <a:ext cx="963237" cy="31928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dirty="0"/>
              <a:t>لينا الاحمدي</a:t>
            </a:r>
          </a:p>
        </p:txBody>
      </p:sp>
      <p:pic>
        <p:nvPicPr>
          <p:cNvPr id="130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570452BB-1572-4785-BE39-57B62F7D178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5323133" y="2218529"/>
            <a:ext cx="1067152" cy="602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1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3C0D3980-7D1F-4E19-A61A-9F9D60EF7F5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5391121" y="2274989"/>
            <a:ext cx="315913" cy="437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2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0BFC222E-ECCF-49EB-9956-149443816D0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5662478" y="2262727"/>
            <a:ext cx="315913" cy="437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EF984401-C54F-4803-95F9-4DFD97AAF6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5929541" y="2262898"/>
            <a:ext cx="315913" cy="437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4" name="Picture 4">
            <a:extLst>
              <a:ext uri="{FF2B5EF4-FFF2-40B4-BE49-F238E27FC236}">
                <a16:creationId xmlns:a16="http://schemas.microsoft.com/office/drawing/2014/main" id="{074C79BB-1763-4F93-848C-5A82896DBA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5412384" y="2135616"/>
            <a:ext cx="741998" cy="741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5" name="مربع نص 134">
            <a:extLst>
              <a:ext uri="{FF2B5EF4-FFF2-40B4-BE49-F238E27FC236}">
                <a16:creationId xmlns:a16="http://schemas.microsoft.com/office/drawing/2014/main" id="{ED165302-D7CD-4F1A-B5B7-216B69C913B2}"/>
              </a:ext>
            </a:extLst>
          </p:cNvPr>
          <p:cNvSpPr txBox="1"/>
          <p:nvPr/>
        </p:nvSpPr>
        <p:spPr>
          <a:xfrm>
            <a:off x="5284575" y="2867389"/>
            <a:ext cx="963237" cy="31928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dirty="0"/>
              <a:t>لينا </a:t>
            </a:r>
            <a:r>
              <a:rPr lang="ar-SA" dirty="0" err="1"/>
              <a:t>الكحيلي</a:t>
            </a:r>
            <a:endParaRPr lang="ar-SA" dirty="0"/>
          </a:p>
        </p:txBody>
      </p:sp>
      <p:pic>
        <p:nvPicPr>
          <p:cNvPr id="136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D18B4669-3EE4-4131-888D-7B042BDE185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6444710" y="2184798"/>
            <a:ext cx="953015" cy="602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7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B68FF25E-7A82-4EE8-88D4-2BFD79252F9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6463639" y="2242445"/>
            <a:ext cx="282125" cy="437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8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0E790006-047F-49C2-BA47-536128EF41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6706602" y="2228996"/>
            <a:ext cx="282125" cy="437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9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9BCB3381-78F2-4C18-966F-8C120581EFE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6973665" y="2229167"/>
            <a:ext cx="282125" cy="437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0" name="Picture 4">
            <a:extLst>
              <a:ext uri="{FF2B5EF4-FFF2-40B4-BE49-F238E27FC236}">
                <a16:creationId xmlns:a16="http://schemas.microsoft.com/office/drawing/2014/main" id="{16B7AC70-AF85-4FA8-A7D8-B521FC2BCA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6435420" y="2160983"/>
            <a:ext cx="741998" cy="662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1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6B033E5E-01E1-49C7-AF29-FCB04A5851A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7539742" y="2209160"/>
            <a:ext cx="953015" cy="602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2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9BEB17DE-D0B1-4225-B846-58F37A4A838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7568694" y="2257890"/>
            <a:ext cx="282125" cy="437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D9A9790F-D951-47E2-AAD4-4D692852197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7801634" y="2253358"/>
            <a:ext cx="282125" cy="437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4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34BFC120-289F-4857-A020-BA5DE41B4D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8068697" y="2253529"/>
            <a:ext cx="282125" cy="437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2" name="Picture 4">
            <a:extLst>
              <a:ext uri="{FF2B5EF4-FFF2-40B4-BE49-F238E27FC236}">
                <a16:creationId xmlns:a16="http://schemas.microsoft.com/office/drawing/2014/main" id="{6A2694F2-DEFB-4D8B-AB5B-64049825C7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43994" y="2157456"/>
            <a:ext cx="741998" cy="662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7" name="مربع نص 156">
            <a:extLst>
              <a:ext uri="{FF2B5EF4-FFF2-40B4-BE49-F238E27FC236}">
                <a16:creationId xmlns:a16="http://schemas.microsoft.com/office/drawing/2014/main" id="{C8D144D0-5CC1-419A-8A8F-78E9553CEDA2}"/>
              </a:ext>
            </a:extLst>
          </p:cNvPr>
          <p:cNvSpPr txBox="1"/>
          <p:nvPr/>
        </p:nvSpPr>
        <p:spPr>
          <a:xfrm>
            <a:off x="6576172" y="2759658"/>
            <a:ext cx="860215" cy="31928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dirty="0"/>
              <a:t>وعد</a:t>
            </a:r>
          </a:p>
        </p:txBody>
      </p:sp>
      <p:sp>
        <p:nvSpPr>
          <p:cNvPr id="162" name="مربع نص 161">
            <a:extLst>
              <a:ext uri="{FF2B5EF4-FFF2-40B4-BE49-F238E27FC236}">
                <a16:creationId xmlns:a16="http://schemas.microsoft.com/office/drawing/2014/main" id="{30B7EAF3-7264-4C67-920B-ECB8AB7D0A2C}"/>
              </a:ext>
            </a:extLst>
          </p:cNvPr>
          <p:cNvSpPr txBox="1"/>
          <p:nvPr/>
        </p:nvSpPr>
        <p:spPr>
          <a:xfrm>
            <a:off x="7618728" y="2878914"/>
            <a:ext cx="860215" cy="31928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dirty="0"/>
              <a:t>اناس</a:t>
            </a:r>
          </a:p>
        </p:txBody>
      </p:sp>
      <p:pic>
        <p:nvPicPr>
          <p:cNvPr id="161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AE276F88-EEA6-4EFC-B8C4-8D5243BE2E3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41070" y="3175200"/>
            <a:ext cx="1067152" cy="602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565CCD36-FF98-4551-A1C0-A9F6C971B3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109058" y="3231660"/>
            <a:ext cx="315913" cy="437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6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82DD1F83-D235-415C-8956-E00A91CD4B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380415" y="3219398"/>
            <a:ext cx="315913" cy="437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7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BFDD68D9-2FFC-4D8C-A603-82251F78672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647478" y="3219569"/>
            <a:ext cx="315913" cy="437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8" name="Picture 4">
            <a:extLst>
              <a:ext uri="{FF2B5EF4-FFF2-40B4-BE49-F238E27FC236}">
                <a16:creationId xmlns:a16="http://schemas.microsoft.com/office/drawing/2014/main" id="{80F0EB75-F652-4BD3-B73E-E0DEAECED1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144944" y="3143082"/>
            <a:ext cx="741998" cy="741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9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63EEF516-42AD-4F85-83D4-E5E286220C9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1110169" y="3160294"/>
            <a:ext cx="1067152" cy="602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0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1B429CD4-69F4-45D4-8878-09E0BE51928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1178157" y="3216754"/>
            <a:ext cx="315913" cy="437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1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B5011903-E054-4234-BB0F-C21FD7DD68F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1449514" y="3204492"/>
            <a:ext cx="315913" cy="437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2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A0F531BE-04AB-4AA5-A84D-AEE614D1949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1716577" y="3204663"/>
            <a:ext cx="315913" cy="437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3" name="Picture 4">
            <a:extLst>
              <a:ext uri="{FF2B5EF4-FFF2-40B4-BE49-F238E27FC236}">
                <a16:creationId xmlns:a16="http://schemas.microsoft.com/office/drawing/2014/main" id="{CA5FF269-EDA2-4ECA-83CB-B619DF6C6E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1214043" y="3128176"/>
            <a:ext cx="741998" cy="741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6B728123-DC1C-4BB6-90FC-F645F35F1C9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2179284" y="3159449"/>
            <a:ext cx="1067152" cy="602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5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F6D5588D-F77E-4721-9F8A-F402DB4EAB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2247272" y="3215909"/>
            <a:ext cx="315913" cy="437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6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CD8C4734-A94B-4A0D-B07D-EB640A88AD2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2518629" y="3203647"/>
            <a:ext cx="315913" cy="437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7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A83B6AFD-CEED-4E45-9D23-938C9A005CC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2785692" y="3203818"/>
            <a:ext cx="315913" cy="437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8" name="Picture 4">
            <a:extLst>
              <a:ext uri="{FF2B5EF4-FFF2-40B4-BE49-F238E27FC236}">
                <a16:creationId xmlns:a16="http://schemas.microsoft.com/office/drawing/2014/main" id="{E190983D-4FA9-4BE6-96CD-B84749EF28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2283158" y="3127331"/>
            <a:ext cx="741998" cy="741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9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A8CCBB73-597E-49F0-9AD9-BD4F97A9EB9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3233778" y="3154394"/>
            <a:ext cx="1067152" cy="602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0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0AE6F1C5-F864-44BA-92A4-1682D51F381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3301766" y="3210854"/>
            <a:ext cx="315913" cy="437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1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7DC8CC25-6F56-4CA2-842B-C9EFE953ABD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3573123" y="3198592"/>
            <a:ext cx="315913" cy="437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2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DE2A4937-A983-4FA4-8493-E6814E7390F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3840186" y="3198763"/>
            <a:ext cx="315913" cy="437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3" name="Picture 4">
            <a:extLst>
              <a:ext uri="{FF2B5EF4-FFF2-40B4-BE49-F238E27FC236}">
                <a16:creationId xmlns:a16="http://schemas.microsoft.com/office/drawing/2014/main" id="{B5BACBFF-E37D-4749-9DCD-B7E06ECAEC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3337652" y="3122276"/>
            <a:ext cx="741998" cy="741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7FB73E61-55FA-4FB4-8C36-12001B88071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4301691" y="3147024"/>
            <a:ext cx="1067152" cy="602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5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A092DFDB-802B-49EB-869C-4EBF315F65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4369679" y="3203484"/>
            <a:ext cx="315913" cy="437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6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DB008C0F-C357-400A-B7A9-6A8E3EE468A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4641036" y="3191222"/>
            <a:ext cx="315913" cy="437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7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0F97015D-C3AF-4EFF-A534-22666976C6E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4908099" y="3191393"/>
            <a:ext cx="315913" cy="437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8" name="Picture 4">
            <a:extLst>
              <a:ext uri="{FF2B5EF4-FFF2-40B4-BE49-F238E27FC236}">
                <a16:creationId xmlns:a16="http://schemas.microsoft.com/office/drawing/2014/main" id="{9D8D69A4-F564-4386-9ED3-6C781532A7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4405565" y="3114906"/>
            <a:ext cx="741998" cy="741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2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56C0B57E-A12A-4E02-86C1-FA3F1027D8E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5363174" y="3144819"/>
            <a:ext cx="1067152" cy="602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3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EE852440-2E6C-4B92-B573-29457A9EDF1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5431162" y="3201279"/>
            <a:ext cx="315913" cy="437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3D8CB1BE-19C0-48EA-9E2E-2134C812D67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5702519" y="3189017"/>
            <a:ext cx="315913" cy="437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5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27F8176B-A24D-4FCF-AF6A-3363BB80091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5969582" y="3189188"/>
            <a:ext cx="315913" cy="437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6" name="Picture 4">
            <a:extLst>
              <a:ext uri="{FF2B5EF4-FFF2-40B4-BE49-F238E27FC236}">
                <a16:creationId xmlns:a16="http://schemas.microsoft.com/office/drawing/2014/main" id="{E9426009-D7DF-4F63-B64F-C003D0A8CA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5467048" y="3112701"/>
            <a:ext cx="741998" cy="741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2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BDA69E49-5D39-4AEC-ADA0-02D9B011862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6436923" y="3094606"/>
            <a:ext cx="1067152" cy="602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3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D555F19D-DB0B-4FD4-8FBF-74601536696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6504911" y="3151066"/>
            <a:ext cx="315913" cy="437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4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57A4597C-F07A-4224-9013-25A492172A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6776268" y="3138804"/>
            <a:ext cx="315913" cy="437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5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14D77AF5-5C6D-4074-9F4E-11F1E79C312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7043331" y="3138975"/>
            <a:ext cx="315913" cy="437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" name="Picture 4">
            <a:extLst>
              <a:ext uri="{FF2B5EF4-FFF2-40B4-BE49-F238E27FC236}">
                <a16:creationId xmlns:a16="http://schemas.microsoft.com/office/drawing/2014/main" id="{1A69F919-9C70-4D65-A52A-2DCEBC2463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6540797" y="3062488"/>
            <a:ext cx="741998" cy="741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7" name="مربع نص 286">
            <a:extLst>
              <a:ext uri="{FF2B5EF4-FFF2-40B4-BE49-F238E27FC236}">
                <a16:creationId xmlns:a16="http://schemas.microsoft.com/office/drawing/2014/main" id="{74B4B4A2-5442-40B5-8371-19E382CC8C72}"/>
              </a:ext>
            </a:extLst>
          </p:cNvPr>
          <p:cNvSpPr txBox="1"/>
          <p:nvPr/>
        </p:nvSpPr>
        <p:spPr>
          <a:xfrm>
            <a:off x="2600398" y="2790907"/>
            <a:ext cx="963237" cy="31928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dirty="0"/>
              <a:t>جنى</a:t>
            </a:r>
          </a:p>
        </p:txBody>
      </p:sp>
      <p:sp>
        <p:nvSpPr>
          <p:cNvPr id="288" name="مربع نص 287">
            <a:extLst>
              <a:ext uri="{FF2B5EF4-FFF2-40B4-BE49-F238E27FC236}">
                <a16:creationId xmlns:a16="http://schemas.microsoft.com/office/drawing/2014/main" id="{69936D31-25E0-40AB-A6A8-223D942D7F51}"/>
              </a:ext>
            </a:extLst>
          </p:cNvPr>
          <p:cNvSpPr txBox="1"/>
          <p:nvPr/>
        </p:nvSpPr>
        <p:spPr>
          <a:xfrm>
            <a:off x="3919739" y="2748438"/>
            <a:ext cx="963237" cy="31928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dirty="0"/>
              <a:t>جود</a:t>
            </a:r>
          </a:p>
        </p:txBody>
      </p:sp>
      <p:sp>
        <p:nvSpPr>
          <p:cNvPr id="291" name="مربع نص 290">
            <a:extLst>
              <a:ext uri="{FF2B5EF4-FFF2-40B4-BE49-F238E27FC236}">
                <a16:creationId xmlns:a16="http://schemas.microsoft.com/office/drawing/2014/main" id="{2481D300-730D-468C-88DB-8AD6E62E2266}"/>
              </a:ext>
            </a:extLst>
          </p:cNvPr>
          <p:cNvSpPr txBox="1"/>
          <p:nvPr/>
        </p:nvSpPr>
        <p:spPr>
          <a:xfrm>
            <a:off x="7586940" y="2818219"/>
            <a:ext cx="963237" cy="31928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dirty="0"/>
              <a:t>راما</a:t>
            </a:r>
          </a:p>
        </p:txBody>
      </p:sp>
      <p:sp>
        <p:nvSpPr>
          <p:cNvPr id="292" name="مربع نص 291">
            <a:extLst>
              <a:ext uri="{FF2B5EF4-FFF2-40B4-BE49-F238E27FC236}">
                <a16:creationId xmlns:a16="http://schemas.microsoft.com/office/drawing/2014/main" id="{FEF4F794-317E-4B40-9A81-E86D91BF2EBC}"/>
              </a:ext>
            </a:extLst>
          </p:cNvPr>
          <p:cNvSpPr txBox="1"/>
          <p:nvPr/>
        </p:nvSpPr>
        <p:spPr>
          <a:xfrm>
            <a:off x="80766" y="3819626"/>
            <a:ext cx="963237" cy="31928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dirty="0"/>
              <a:t>رنا</a:t>
            </a:r>
          </a:p>
        </p:txBody>
      </p:sp>
      <p:sp>
        <p:nvSpPr>
          <p:cNvPr id="293" name="مربع نص 292">
            <a:extLst>
              <a:ext uri="{FF2B5EF4-FFF2-40B4-BE49-F238E27FC236}">
                <a16:creationId xmlns:a16="http://schemas.microsoft.com/office/drawing/2014/main" id="{D6A6D1A4-E952-4285-98AD-ECA2C530D2EE}"/>
              </a:ext>
            </a:extLst>
          </p:cNvPr>
          <p:cNvSpPr txBox="1"/>
          <p:nvPr/>
        </p:nvSpPr>
        <p:spPr>
          <a:xfrm>
            <a:off x="1272100" y="3819626"/>
            <a:ext cx="963237" cy="31928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dirty="0"/>
              <a:t>ريم</a:t>
            </a:r>
          </a:p>
        </p:txBody>
      </p:sp>
      <p:sp>
        <p:nvSpPr>
          <p:cNvPr id="294" name="مربع نص 293">
            <a:extLst>
              <a:ext uri="{FF2B5EF4-FFF2-40B4-BE49-F238E27FC236}">
                <a16:creationId xmlns:a16="http://schemas.microsoft.com/office/drawing/2014/main" id="{9DC9AE17-3B34-4331-901D-F789607D633C}"/>
              </a:ext>
            </a:extLst>
          </p:cNvPr>
          <p:cNvSpPr txBox="1"/>
          <p:nvPr/>
        </p:nvSpPr>
        <p:spPr>
          <a:xfrm>
            <a:off x="2426177" y="3806054"/>
            <a:ext cx="963237" cy="31928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dirty="0"/>
              <a:t>سارا</a:t>
            </a:r>
          </a:p>
        </p:txBody>
      </p:sp>
      <p:sp>
        <p:nvSpPr>
          <p:cNvPr id="295" name="مربع نص 294">
            <a:extLst>
              <a:ext uri="{FF2B5EF4-FFF2-40B4-BE49-F238E27FC236}">
                <a16:creationId xmlns:a16="http://schemas.microsoft.com/office/drawing/2014/main" id="{D7813855-2B81-4141-B7AC-7C3E99889607}"/>
              </a:ext>
            </a:extLst>
          </p:cNvPr>
          <p:cNvSpPr txBox="1"/>
          <p:nvPr/>
        </p:nvSpPr>
        <p:spPr>
          <a:xfrm>
            <a:off x="3847911" y="3776050"/>
            <a:ext cx="963237" cy="31928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dirty="0"/>
              <a:t>سارة</a:t>
            </a:r>
          </a:p>
        </p:txBody>
      </p:sp>
      <p:sp>
        <p:nvSpPr>
          <p:cNvPr id="296" name="مربع نص 295">
            <a:extLst>
              <a:ext uri="{FF2B5EF4-FFF2-40B4-BE49-F238E27FC236}">
                <a16:creationId xmlns:a16="http://schemas.microsoft.com/office/drawing/2014/main" id="{2A4EE628-9402-4A88-8D84-22AAF6D14ED0}"/>
              </a:ext>
            </a:extLst>
          </p:cNvPr>
          <p:cNvSpPr txBox="1"/>
          <p:nvPr/>
        </p:nvSpPr>
        <p:spPr>
          <a:xfrm>
            <a:off x="4555708" y="3767736"/>
            <a:ext cx="963237" cy="31928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dirty="0"/>
              <a:t>سليمة</a:t>
            </a:r>
          </a:p>
        </p:txBody>
      </p:sp>
      <p:sp>
        <p:nvSpPr>
          <p:cNvPr id="297" name="مربع نص 296">
            <a:extLst>
              <a:ext uri="{FF2B5EF4-FFF2-40B4-BE49-F238E27FC236}">
                <a16:creationId xmlns:a16="http://schemas.microsoft.com/office/drawing/2014/main" id="{FE0EE781-787E-4F61-84CB-7E3D2691190D}"/>
              </a:ext>
            </a:extLst>
          </p:cNvPr>
          <p:cNvSpPr txBox="1"/>
          <p:nvPr/>
        </p:nvSpPr>
        <p:spPr>
          <a:xfrm>
            <a:off x="5554863" y="3751417"/>
            <a:ext cx="963237" cy="31928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dirty="0"/>
              <a:t>سندس</a:t>
            </a:r>
          </a:p>
        </p:txBody>
      </p:sp>
      <p:sp>
        <p:nvSpPr>
          <p:cNvPr id="317" name="مربع نص 316">
            <a:extLst>
              <a:ext uri="{FF2B5EF4-FFF2-40B4-BE49-F238E27FC236}">
                <a16:creationId xmlns:a16="http://schemas.microsoft.com/office/drawing/2014/main" id="{35F9F032-A7C1-41C6-BD62-F08B1F80A3B5}"/>
              </a:ext>
            </a:extLst>
          </p:cNvPr>
          <p:cNvSpPr txBox="1"/>
          <p:nvPr/>
        </p:nvSpPr>
        <p:spPr>
          <a:xfrm>
            <a:off x="824682" y="4504944"/>
            <a:ext cx="963237" cy="31928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dirty="0"/>
              <a:t>لين</a:t>
            </a:r>
          </a:p>
        </p:txBody>
      </p:sp>
      <p:sp>
        <p:nvSpPr>
          <p:cNvPr id="318" name="مربع نص 317">
            <a:extLst>
              <a:ext uri="{FF2B5EF4-FFF2-40B4-BE49-F238E27FC236}">
                <a16:creationId xmlns:a16="http://schemas.microsoft.com/office/drawing/2014/main" id="{545EB5F9-99D8-4783-8CD1-E8F7708FB1F1}"/>
              </a:ext>
            </a:extLst>
          </p:cNvPr>
          <p:cNvSpPr txBox="1"/>
          <p:nvPr/>
        </p:nvSpPr>
        <p:spPr>
          <a:xfrm>
            <a:off x="6382312" y="1762254"/>
            <a:ext cx="881233" cy="31928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dirty="0"/>
              <a:t>لينا الاحمدي</a:t>
            </a:r>
          </a:p>
        </p:txBody>
      </p:sp>
      <p:sp>
        <p:nvSpPr>
          <p:cNvPr id="324" name="مربع نص 323">
            <a:extLst>
              <a:ext uri="{FF2B5EF4-FFF2-40B4-BE49-F238E27FC236}">
                <a16:creationId xmlns:a16="http://schemas.microsoft.com/office/drawing/2014/main" id="{5F049E65-E40C-4C05-ACA2-8178110FC0B7}"/>
              </a:ext>
            </a:extLst>
          </p:cNvPr>
          <p:cNvSpPr txBox="1"/>
          <p:nvPr/>
        </p:nvSpPr>
        <p:spPr>
          <a:xfrm>
            <a:off x="8169013" y="3578532"/>
            <a:ext cx="963237" cy="31928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dirty="0"/>
              <a:t>لينا </a:t>
            </a:r>
            <a:r>
              <a:rPr lang="ar-SA" dirty="0" err="1"/>
              <a:t>الكحيلي</a:t>
            </a:r>
            <a:endParaRPr lang="ar-SA" dirty="0"/>
          </a:p>
        </p:txBody>
      </p:sp>
      <p:sp>
        <p:nvSpPr>
          <p:cNvPr id="335" name="مربع نص 334">
            <a:extLst>
              <a:ext uri="{FF2B5EF4-FFF2-40B4-BE49-F238E27FC236}">
                <a16:creationId xmlns:a16="http://schemas.microsoft.com/office/drawing/2014/main" id="{262D5C90-3FD8-4C01-9CE0-0B442DAF9E3D}"/>
              </a:ext>
            </a:extLst>
          </p:cNvPr>
          <p:cNvSpPr txBox="1"/>
          <p:nvPr/>
        </p:nvSpPr>
        <p:spPr>
          <a:xfrm>
            <a:off x="6499743" y="3655584"/>
            <a:ext cx="860215" cy="31928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dirty="0"/>
              <a:t>وعد</a:t>
            </a:r>
          </a:p>
        </p:txBody>
      </p:sp>
      <p:pic>
        <p:nvPicPr>
          <p:cNvPr id="337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614A16B3-B5FA-4F7C-B03C-F6B5BA369D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5256599" y="128445"/>
            <a:ext cx="1028701" cy="58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8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8BBE53AE-8558-45F6-B2F5-5E4B23974D6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5324588" y="184904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9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0BE6584F-2842-428F-8B7A-0DC8137A6B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5595945" y="172642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0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F411F850-90D0-49CF-BBBF-B676F91C9B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5863008" y="172813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1" name="Picture 4">
            <a:extLst>
              <a:ext uri="{FF2B5EF4-FFF2-40B4-BE49-F238E27FC236}">
                <a16:creationId xmlns:a16="http://schemas.microsoft.com/office/drawing/2014/main" id="{92BCAB6C-B7B8-49BC-B763-A71284B63B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5360473" y="96326"/>
            <a:ext cx="715262" cy="715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2" name="مربع نص 341">
            <a:extLst>
              <a:ext uri="{FF2B5EF4-FFF2-40B4-BE49-F238E27FC236}">
                <a16:creationId xmlns:a16="http://schemas.microsoft.com/office/drawing/2014/main" id="{E287413E-16FA-4F69-A7D8-13FC57AF90DF}"/>
              </a:ext>
            </a:extLst>
          </p:cNvPr>
          <p:cNvSpPr txBox="1"/>
          <p:nvPr/>
        </p:nvSpPr>
        <p:spPr>
          <a:xfrm>
            <a:off x="5433115" y="684473"/>
            <a:ext cx="963237" cy="31928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dirty="0"/>
              <a:t>جودي</a:t>
            </a:r>
          </a:p>
        </p:txBody>
      </p:sp>
      <p:pic>
        <p:nvPicPr>
          <p:cNvPr id="343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9C9A1AB7-E2B5-4479-90E5-CF7D707DD3F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7549167" y="3079893"/>
            <a:ext cx="1067152" cy="602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4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B748489C-3295-44CC-B57A-84D23BEB152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7617155" y="3136353"/>
            <a:ext cx="315913" cy="437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5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F9A862FC-D1B4-4A9C-9C88-4950CD613E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7888512" y="3124091"/>
            <a:ext cx="315913" cy="437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6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10D484F1-E647-4439-BDEE-D1B5AC57DD4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8155575" y="3124262"/>
            <a:ext cx="315913" cy="437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7" name="Picture 4">
            <a:extLst>
              <a:ext uri="{FF2B5EF4-FFF2-40B4-BE49-F238E27FC236}">
                <a16:creationId xmlns:a16="http://schemas.microsoft.com/office/drawing/2014/main" id="{BEED9392-348B-40C8-BC3D-7C851C160C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653041" y="3047775"/>
            <a:ext cx="741998" cy="741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E48A669E-C4B1-4813-93DB-1F75719C12D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7358553" y="1193156"/>
            <a:ext cx="1067152" cy="602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9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D3414306-C040-4825-8B75-7E9EDF337D1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7426541" y="1249616"/>
            <a:ext cx="315913" cy="437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0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908A7C6E-7CDC-4F80-AFE5-98C67C6A338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7697898" y="1237354"/>
            <a:ext cx="315913" cy="437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1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F24C13FB-EF4D-4B71-B72D-EEB2ACE969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7964961" y="1237525"/>
            <a:ext cx="315913" cy="437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2" name="Picture 4">
            <a:extLst>
              <a:ext uri="{FF2B5EF4-FFF2-40B4-BE49-F238E27FC236}">
                <a16:creationId xmlns:a16="http://schemas.microsoft.com/office/drawing/2014/main" id="{143697F0-603B-4CFE-9BA1-EB6F29C7AC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462427" y="1161038"/>
            <a:ext cx="741998" cy="741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3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A25DE950-A6EF-46C9-B725-9212A5BD884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460429" y="3880166"/>
            <a:ext cx="1067152" cy="602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4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FA212AA9-6FBC-4674-B57E-85EE8EA362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528417" y="3936626"/>
            <a:ext cx="315913" cy="437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5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72B2AF2A-48CE-4FBE-A01B-87E82F0ECA7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799774" y="3924364"/>
            <a:ext cx="315913" cy="437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6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AC9B9E4B-F626-43B1-A2CC-7A54FD273A3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1066837" y="3924535"/>
            <a:ext cx="315913" cy="437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7" name="Picture 4">
            <a:extLst>
              <a:ext uri="{FF2B5EF4-FFF2-40B4-BE49-F238E27FC236}">
                <a16:creationId xmlns:a16="http://schemas.microsoft.com/office/drawing/2014/main" id="{5A3CC0BB-1E61-43B3-ACB5-0A48512814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564303" y="3848048"/>
            <a:ext cx="741998" cy="741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908206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8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1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4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1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8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1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0"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1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0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1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7"/>
                  </p:tgtEl>
                </p:cond>
              </p:nextCondLst>
            </p:seq>
            <p:seq concurrent="1" nextAc="seek">
              <p:cTn id="143" restart="whenNotActive" fill="hold" evtFilter="cancelBubble" nodeType="interactiveSeq">
                <p:stCondLst>
                  <p:cond evt="onClick" delay="0">
                    <p:tgtEl>
                      <p:spTgt spid="2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4" fill="hold">
                      <p:stCondLst>
                        <p:cond delay="0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5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5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0"/>
                  </p:tgtEl>
                </p:cond>
              </p:nextCondLst>
            </p:seq>
            <p:seq concurrent="1" nextAc="seek">
              <p:cTn id="162" restart="whenNotActive" fill="hold" evtFilter="cancelBubble" nodeType="interactiveSeq">
                <p:stCondLst>
                  <p:cond evt="onClick" delay="0">
                    <p:tgtEl>
                      <p:spTgt spid="2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3" fill="hold">
                      <p:stCondLst>
                        <p:cond delay="0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2"/>
                  </p:tgtEl>
                </p:cond>
              </p:nextCondLst>
            </p:seq>
            <p:seq concurrent="1" nextAc="seek">
              <p:cTn id="175" restart="whenNotActive" fill="hold" evtFilter="cancelBubble" nodeType="interactiveSeq">
                <p:stCondLst>
                  <p:cond evt="onClick" delay="0">
                    <p:tgtEl>
                      <p:spTgt spid="2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6" fill="hold">
                      <p:stCondLst>
                        <p:cond delay="0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9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"/>
                  </p:tgtEl>
                </p:cond>
              </p:nextCondLst>
            </p:seq>
            <p:seq concurrent="1" nextAc="seek">
              <p:cTn id="194" restart="whenNotActive" fill="hold" evtFilter="cancelBubble" nodeType="interactiveSeq">
                <p:stCondLst>
                  <p:cond evt="onClick" delay="0">
                    <p:tgtEl>
                      <p:spTgt spid="2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5" fill="hold">
                      <p:stCondLst>
                        <p:cond delay="0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7"/>
                  </p:tgtEl>
                </p:cond>
              </p:nextCondLst>
            </p:seq>
            <p:seq concurrent="1" nextAc="seek">
              <p:cTn id="207" restart="whenNotActive" fill="hold" evtFilter="cancelBubble" nodeType="interactiveSeq">
                <p:stCondLst>
                  <p:cond evt="onClick" delay="0">
                    <p:tgtEl>
                      <p:spTgt spid="2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8" fill="hold">
                      <p:stCondLst>
                        <p:cond delay="0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0"/>
                  </p:tgtEl>
                </p:cond>
              </p:nextCondLst>
            </p:seq>
            <p:seq concurrent="1" nextAc="seek">
              <p:cTn id="226" restart="whenNotActive" fill="hold" evtFilter="cancelBubble" nodeType="interactiveSeq">
                <p:stCondLst>
                  <p:cond evt="onClick" delay="0">
                    <p:tgtEl>
                      <p:spTgt spid="2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7" fill="hold">
                      <p:stCondLst>
                        <p:cond delay="0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5" fill="hold">
                      <p:stCondLst>
                        <p:cond delay="indefinite"/>
                      </p:stCondLst>
                      <p:childTnLst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2"/>
                  </p:tgtEl>
                </p:cond>
              </p:nextCondLst>
            </p:seq>
            <p:seq concurrent="1" nextAc="seek">
              <p:cTn id="239" restart="whenNotActive" fill="hold" evtFilter="cancelBubble" nodeType="interactiveSeq">
                <p:stCondLst>
                  <p:cond evt="onClick" delay="0">
                    <p:tgtEl>
                      <p:spTgt spid="2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0" fill="hold">
                      <p:stCondLst>
                        <p:cond delay="0"/>
                      </p:stCondLst>
                      <p:childTnLst>
                        <p:par>
                          <p:cTn id="241" fill="hold">
                            <p:stCondLst>
                              <p:cond delay="0"/>
                            </p:stCondLst>
                            <p:childTnLst>
                              <p:par>
                                <p:cTn id="24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5"/>
                  </p:tgtEl>
                </p:cond>
              </p:nextCondLst>
            </p:seq>
            <p:seq concurrent="1" nextAc="seek">
              <p:cTn id="258" restart="whenNotActive" fill="hold" evtFilter="cancelBubble" nodeType="interactiveSeq">
                <p:stCondLst>
                  <p:cond evt="onClick" delay="0">
                    <p:tgtEl>
                      <p:spTgt spid="2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9" fill="hold">
                      <p:stCondLst>
                        <p:cond delay="0"/>
                      </p:stCondLst>
                      <p:childTnLst>
                        <p:par>
                          <p:cTn id="260" fill="hold">
                            <p:stCondLst>
                              <p:cond delay="0"/>
                            </p:stCondLst>
                            <p:childTnLst>
                              <p:par>
                                <p:cTn id="2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3" fill="hold">
                      <p:stCondLst>
                        <p:cond delay="indefinite"/>
                      </p:stCondLst>
                      <p:childTnLst>
                        <p:par>
                          <p:cTn id="264" fill="hold">
                            <p:stCondLst>
                              <p:cond delay="0"/>
                            </p:stCondLst>
                            <p:childTnLst>
                              <p:par>
                                <p:cTn id="2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7" fill="hold">
                      <p:stCondLst>
                        <p:cond delay="indefinite"/>
                      </p:stCondLst>
                      <p:childTnLst>
                        <p:par>
                          <p:cTn id="268" fill="hold">
                            <p:stCondLst>
                              <p:cond delay="0"/>
                            </p:stCondLst>
                            <p:childTnLst>
                              <p:par>
                                <p:cTn id="2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7"/>
                  </p:tgtEl>
                </p:cond>
              </p:nextCondLst>
            </p:seq>
            <p:seq concurrent="1" nextAc="seek">
              <p:cTn id="271" restart="whenNotActive" fill="hold" evtFilter="cancelBubble" nodeType="interactiveSeq">
                <p:stCondLst>
                  <p:cond evt="onClick" delay="0">
                    <p:tgtEl>
                      <p:spTgt spid="2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2" fill="hold">
                      <p:stCondLst>
                        <p:cond delay="0"/>
                      </p:stCondLst>
                      <p:childTnLst>
                        <p:par>
                          <p:cTn id="273" fill="hold">
                            <p:stCondLst>
                              <p:cond delay="0"/>
                            </p:stCondLst>
                            <p:childTnLst>
                              <p:par>
                                <p:cTn id="27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0"/>
                  </p:tgtEl>
                </p:cond>
              </p:nextCondLst>
            </p:seq>
            <p:seq concurrent="1" nextAc="seek">
              <p:cTn id="290" restart="whenNotActive" fill="hold" evtFilter="cancelBubble" nodeType="interactiveSeq">
                <p:stCondLst>
                  <p:cond evt="onClick" delay="0">
                    <p:tgtEl>
                      <p:spTgt spid="2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1" fill="hold">
                      <p:stCondLst>
                        <p:cond delay="0"/>
                      </p:stCondLst>
                      <p:childTnLst>
                        <p:par>
                          <p:cTn id="292" fill="hold">
                            <p:stCondLst>
                              <p:cond delay="0"/>
                            </p:stCondLst>
                            <p:childTnLst>
                              <p:par>
                                <p:cTn id="29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5" fill="hold">
                      <p:stCondLst>
                        <p:cond delay="indefinite"/>
                      </p:stCondLst>
                      <p:childTnLst>
                        <p:par>
                          <p:cTn id="296" fill="hold">
                            <p:stCondLst>
                              <p:cond delay="0"/>
                            </p:stCondLst>
                            <p:childTnLst>
                              <p:par>
                                <p:cTn id="29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9" fill="hold">
                      <p:stCondLst>
                        <p:cond delay="indefinite"/>
                      </p:stCondLst>
                      <p:childTnLst>
                        <p:par>
                          <p:cTn id="300" fill="hold">
                            <p:stCondLst>
                              <p:cond delay="0"/>
                            </p:stCondLst>
                            <p:childTnLst>
                              <p:par>
                                <p:cTn id="30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2"/>
                  </p:tgtEl>
                </p:cond>
              </p:nextCondLst>
            </p:seq>
            <p:seq concurrent="1" nextAc="seek">
              <p:cTn id="303" restart="whenNotActive" fill="hold" evtFilter="cancelBubble" nodeType="interactiveSeq">
                <p:stCondLst>
                  <p:cond evt="onClick" delay="0">
                    <p:tgtEl>
                      <p:spTgt spid="2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4" fill="hold">
                      <p:stCondLst>
                        <p:cond delay="0"/>
                      </p:stCondLst>
                      <p:childTnLst>
                        <p:par>
                          <p:cTn id="305" fill="hold">
                            <p:stCondLst>
                              <p:cond delay="0"/>
                            </p:stCondLst>
                            <p:childTnLst>
                              <p:par>
                                <p:cTn id="30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5"/>
                  </p:tgtEl>
                </p:cond>
              </p:nextCondLst>
            </p:seq>
            <p:seq concurrent="1" nextAc="seek">
              <p:cTn id="322" restart="whenNotActive" fill="hold" evtFilter="cancelBubble" nodeType="interactiveSeq">
                <p:stCondLst>
                  <p:cond evt="onClick" delay="0">
                    <p:tgtEl>
                      <p:spTgt spid="2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3" fill="hold">
                      <p:stCondLst>
                        <p:cond delay="0"/>
                      </p:stCondLst>
                      <p:childTnLst>
                        <p:par>
                          <p:cTn id="324" fill="hold">
                            <p:stCondLst>
                              <p:cond delay="0"/>
                            </p:stCondLst>
                            <p:childTnLst>
                              <p:par>
                                <p:cTn id="3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7" fill="hold">
                      <p:stCondLst>
                        <p:cond delay="indefinite"/>
                      </p:stCondLst>
                      <p:childTnLst>
                        <p:par>
                          <p:cTn id="328" fill="hold">
                            <p:stCondLst>
                              <p:cond delay="0"/>
                            </p:stCondLst>
                            <p:childTnLst>
                              <p:par>
                                <p:cTn id="3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1" fill="hold">
                      <p:stCondLst>
                        <p:cond delay="indefinite"/>
                      </p:stCondLst>
                      <p:childTnLst>
                        <p:par>
                          <p:cTn id="332" fill="hold">
                            <p:stCondLst>
                              <p:cond delay="0"/>
                            </p:stCondLst>
                            <p:childTnLst>
                              <p:par>
                                <p:cTn id="3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7"/>
                  </p:tgtEl>
                </p:cond>
              </p:nextCondLst>
            </p:seq>
            <p:seq concurrent="1" nextAc="seek">
              <p:cTn id="335" restart="whenNotActive" fill="hold" evtFilter="cancelBubble" nodeType="interactiveSeq">
                <p:stCondLst>
                  <p:cond evt="onClick" delay="0">
                    <p:tgtEl>
                      <p:spTgt spid="2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6" fill="hold">
                      <p:stCondLst>
                        <p:cond delay="0"/>
                      </p:stCondLst>
                      <p:childTnLst>
                        <p:par>
                          <p:cTn id="337" fill="hold">
                            <p:stCondLst>
                              <p:cond delay="0"/>
                            </p:stCondLst>
                            <p:childTnLst>
                              <p:par>
                                <p:cTn id="33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5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0"/>
                  </p:tgtEl>
                </p:cond>
              </p:nextCondLst>
            </p:seq>
            <p:seq concurrent="1" nextAc="seek">
              <p:cTn id="354" restart="whenNotActive" fill="hold" evtFilter="cancelBubble" nodeType="interactiveSeq">
                <p:stCondLst>
                  <p:cond evt="onClick" delay="0">
                    <p:tgtEl>
                      <p:spTgt spid="2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5" fill="hold">
                      <p:stCondLst>
                        <p:cond delay="0"/>
                      </p:stCondLst>
                      <p:childTnLst>
                        <p:par>
                          <p:cTn id="356" fill="hold">
                            <p:stCondLst>
                              <p:cond delay="0"/>
                            </p:stCondLst>
                            <p:childTnLst>
                              <p:par>
                                <p:cTn id="3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9" fill="hold">
                      <p:stCondLst>
                        <p:cond delay="indefinite"/>
                      </p:stCondLst>
                      <p:childTnLst>
                        <p:par>
                          <p:cTn id="360" fill="hold">
                            <p:stCondLst>
                              <p:cond delay="0"/>
                            </p:stCondLst>
                            <p:childTnLst>
                              <p:par>
                                <p:cTn id="3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3" fill="hold">
                      <p:stCondLst>
                        <p:cond delay="indefinite"/>
                      </p:stCondLst>
                      <p:childTnLst>
                        <p:par>
                          <p:cTn id="364" fill="hold">
                            <p:stCondLst>
                              <p:cond delay="0"/>
                            </p:stCondLst>
                            <p:childTnLst>
                              <p:par>
                                <p:cTn id="3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2"/>
                  </p:tgtEl>
                </p:cond>
              </p:nextCondLst>
            </p:seq>
            <p:seq concurrent="1" nextAc="seek">
              <p:cTn id="367" restart="whenNotActive" fill="hold" evtFilter="cancelBubble" nodeType="interactiveSeq">
                <p:stCondLst>
                  <p:cond evt="onClick" delay="0">
                    <p:tgtEl>
                      <p:spTgt spid="2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8" fill="hold">
                      <p:stCondLst>
                        <p:cond delay="0"/>
                      </p:stCondLst>
                      <p:childTnLst>
                        <p:par>
                          <p:cTn id="369" fill="hold">
                            <p:stCondLst>
                              <p:cond delay="0"/>
                            </p:stCondLst>
                            <p:childTnLst>
                              <p:par>
                                <p:cTn id="37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5"/>
                  </p:tgtEl>
                </p:cond>
              </p:nextCondLst>
            </p:seq>
            <p:seq concurrent="1" nextAc="seek">
              <p:cTn id="386" restart="whenNotActive" fill="hold" evtFilter="cancelBubble" nodeType="interactiveSeq">
                <p:stCondLst>
                  <p:cond evt="onClick" delay="0">
                    <p:tgtEl>
                      <p:spTgt spid="2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7" fill="hold">
                      <p:stCondLst>
                        <p:cond delay="0"/>
                      </p:stCondLst>
                      <p:childTnLst>
                        <p:par>
                          <p:cTn id="388" fill="hold">
                            <p:stCondLst>
                              <p:cond delay="0"/>
                            </p:stCondLst>
                            <p:childTnLst>
                              <p:par>
                                <p:cTn id="3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1" fill="hold">
                      <p:stCondLst>
                        <p:cond delay="indefinite"/>
                      </p:stCondLst>
                      <p:childTnLst>
                        <p:par>
                          <p:cTn id="392" fill="hold">
                            <p:stCondLst>
                              <p:cond delay="0"/>
                            </p:stCondLst>
                            <p:childTnLst>
                              <p:par>
                                <p:cTn id="39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5" fill="hold">
                      <p:stCondLst>
                        <p:cond delay="indefinite"/>
                      </p:stCondLst>
                      <p:childTnLst>
                        <p:par>
                          <p:cTn id="396" fill="hold">
                            <p:stCondLst>
                              <p:cond delay="0"/>
                            </p:stCondLst>
                            <p:childTnLst>
                              <p:par>
                                <p:cTn id="39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7"/>
                  </p:tgtEl>
                </p:cond>
              </p:nextCondLst>
            </p:seq>
            <p:seq concurrent="1" nextAc="seek">
              <p:cTn id="399" restart="whenNotActive" fill="hold" evtFilter="cancelBubble" nodeType="interactiveSeq">
                <p:stCondLst>
                  <p:cond evt="onClick" delay="0">
                    <p:tgtEl>
                      <p:spTgt spid="2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0" fill="hold">
                      <p:stCondLst>
                        <p:cond delay="0"/>
                      </p:stCondLst>
                      <p:childTnLst>
                        <p:par>
                          <p:cTn id="401" fill="hold">
                            <p:stCondLst>
                              <p:cond delay="0"/>
                            </p:stCondLst>
                            <p:childTnLst>
                              <p:par>
                                <p:cTn id="40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1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1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1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0"/>
                  </p:tgtEl>
                </p:cond>
              </p:nextCondLst>
            </p:seq>
            <p:seq concurrent="1" nextAc="seek">
              <p:cTn id="418" restart="whenNotActive" fill="hold" evtFilter="cancelBubble" nodeType="interactiveSeq">
                <p:stCondLst>
                  <p:cond evt="onClick" delay="0">
                    <p:tgtEl>
                      <p:spTgt spid="2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9" fill="hold">
                      <p:stCondLst>
                        <p:cond delay="0"/>
                      </p:stCondLst>
                      <p:childTnLst>
                        <p:par>
                          <p:cTn id="420" fill="hold">
                            <p:stCondLst>
                              <p:cond delay="0"/>
                            </p:stCondLst>
                            <p:childTnLst>
                              <p:par>
                                <p:cTn id="4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3" fill="hold">
                      <p:stCondLst>
                        <p:cond delay="indefinite"/>
                      </p:stCondLst>
                      <p:childTnLst>
                        <p:par>
                          <p:cTn id="424" fill="hold">
                            <p:stCondLst>
                              <p:cond delay="0"/>
                            </p:stCondLst>
                            <p:childTnLst>
                              <p:par>
                                <p:cTn id="4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7" fill="hold">
                      <p:stCondLst>
                        <p:cond delay="indefinite"/>
                      </p:stCondLst>
                      <p:childTnLst>
                        <p:par>
                          <p:cTn id="428" fill="hold">
                            <p:stCondLst>
                              <p:cond delay="0"/>
                            </p:stCondLst>
                            <p:childTnLst>
                              <p:par>
                                <p:cTn id="4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2"/>
                  </p:tgtEl>
                </p:cond>
              </p:nextCondLst>
            </p:seq>
            <p:seq concurrent="1" nextAc="seek">
              <p:cTn id="431" restart="whenNotActive" fill="hold" evtFilter="cancelBubble" nodeType="interactiveSeq">
                <p:stCondLst>
                  <p:cond evt="onClick" delay="0">
                    <p:tgtEl>
                      <p:spTgt spid="2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2" fill="hold">
                      <p:stCondLst>
                        <p:cond delay="0"/>
                      </p:stCondLst>
                      <p:childTnLst>
                        <p:par>
                          <p:cTn id="433" fill="hold">
                            <p:stCondLst>
                              <p:cond delay="0"/>
                            </p:stCondLst>
                            <p:childTnLst>
                              <p:par>
                                <p:cTn id="43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4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4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4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4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5"/>
                  </p:tgtEl>
                </p:cond>
              </p:nextCondLst>
            </p:seq>
            <p:seq concurrent="1" nextAc="seek">
              <p:cTn id="450" restart="whenNotActive" fill="hold" evtFilter="cancelBubble" nodeType="interactiveSeq">
                <p:stCondLst>
                  <p:cond evt="onClick" delay="0">
                    <p:tgtEl>
                      <p:spTgt spid="2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1" fill="hold">
                      <p:stCondLst>
                        <p:cond delay="0"/>
                      </p:stCondLst>
                      <p:childTnLst>
                        <p:par>
                          <p:cTn id="452" fill="hold">
                            <p:stCondLst>
                              <p:cond delay="0"/>
                            </p:stCondLst>
                            <p:childTnLst>
                              <p:par>
                                <p:cTn id="4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5" fill="hold">
                      <p:stCondLst>
                        <p:cond delay="indefinite"/>
                      </p:stCondLst>
                      <p:childTnLst>
                        <p:par>
                          <p:cTn id="456" fill="hold">
                            <p:stCondLst>
                              <p:cond delay="0"/>
                            </p:stCondLst>
                            <p:childTnLst>
                              <p:par>
                                <p:cTn id="4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9" fill="hold">
                      <p:stCondLst>
                        <p:cond delay="indefinite"/>
                      </p:stCondLst>
                      <p:childTnLst>
                        <p:par>
                          <p:cTn id="460" fill="hold">
                            <p:stCondLst>
                              <p:cond delay="0"/>
                            </p:stCondLst>
                            <p:childTnLst>
                              <p:par>
                                <p:cTn id="4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7"/>
                  </p:tgtEl>
                </p:cond>
              </p:nextCondLst>
            </p:seq>
            <p:seq concurrent="1" nextAc="seek">
              <p:cTn id="463" restart="whenNotActive" fill="hold" evtFilter="cancelBubble" nodeType="interactiveSeq">
                <p:stCondLst>
                  <p:cond evt="onClick" delay="0">
                    <p:tgtEl>
                      <p:spTgt spid="2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4" fill="hold">
                      <p:stCondLst>
                        <p:cond delay="0"/>
                      </p:stCondLst>
                      <p:childTnLst>
                        <p:par>
                          <p:cTn id="465" fill="hold">
                            <p:stCondLst>
                              <p:cond delay="0"/>
                            </p:stCondLst>
                            <p:childTnLst>
                              <p:par>
                                <p:cTn id="46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7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7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7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8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0"/>
                  </p:tgtEl>
                </p:cond>
              </p:nextCondLst>
            </p:seq>
            <p:seq concurrent="1" nextAc="seek">
              <p:cTn id="482" restart="whenNotActive" fill="hold" evtFilter="cancelBubble" nodeType="interactiveSeq">
                <p:stCondLst>
                  <p:cond evt="onClick" delay="0">
                    <p:tgtEl>
                      <p:spTgt spid="2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3" fill="hold">
                      <p:stCondLst>
                        <p:cond delay="0"/>
                      </p:stCondLst>
                      <p:childTnLst>
                        <p:par>
                          <p:cTn id="484" fill="hold">
                            <p:stCondLst>
                              <p:cond delay="0"/>
                            </p:stCondLst>
                            <p:childTnLst>
                              <p:par>
                                <p:cTn id="4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7" fill="hold">
                      <p:stCondLst>
                        <p:cond delay="indefinite"/>
                      </p:stCondLst>
                      <p:childTnLst>
                        <p:par>
                          <p:cTn id="488" fill="hold">
                            <p:stCondLst>
                              <p:cond delay="0"/>
                            </p:stCondLst>
                            <p:childTnLst>
                              <p:par>
                                <p:cTn id="4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1" fill="hold">
                      <p:stCondLst>
                        <p:cond delay="indefinite"/>
                      </p:stCondLst>
                      <p:childTnLst>
                        <p:par>
                          <p:cTn id="492" fill="hold">
                            <p:stCondLst>
                              <p:cond delay="0"/>
                            </p:stCondLst>
                            <p:childTnLst>
                              <p:par>
                                <p:cTn id="49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2"/>
                  </p:tgtEl>
                </p:cond>
              </p:nextCondLst>
            </p:seq>
            <p:seq concurrent="1" nextAc="seek">
              <p:cTn id="495" restart="whenNotActive" fill="hold" evtFilter="cancelBubble" nodeType="interactiveSeq">
                <p:stCondLst>
                  <p:cond evt="onClick" delay="0">
                    <p:tgtEl>
                      <p:spTgt spid="2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6" fill="hold">
                      <p:stCondLst>
                        <p:cond delay="0"/>
                      </p:stCondLst>
                      <p:childTnLst>
                        <p:par>
                          <p:cTn id="497" fill="hold">
                            <p:stCondLst>
                              <p:cond delay="0"/>
                            </p:stCondLst>
                            <p:childTnLst>
                              <p:par>
                                <p:cTn id="49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0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1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1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5"/>
                  </p:tgtEl>
                </p:cond>
              </p:nextCondLst>
            </p:seq>
            <p:seq concurrent="1" nextAc="seek">
              <p:cTn id="514" restart="whenNotActive" fill="hold" evtFilter="cancelBubble" nodeType="interactiveSeq">
                <p:stCondLst>
                  <p:cond evt="onClick" delay="0">
                    <p:tgtEl>
                      <p:spTgt spid="1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5" fill="hold">
                      <p:stCondLst>
                        <p:cond delay="0"/>
                      </p:stCondLst>
                      <p:childTnLst>
                        <p:par>
                          <p:cTn id="516" fill="hold">
                            <p:stCondLst>
                              <p:cond delay="0"/>
                            </p:stCondLst>
                            <p:childTnLst>
                              <p:par>
                                <p:cTn id="5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9" fill="hold">
                      <p:stCondLst>
                        <p:cond delay="indefinite"/>
                      </p:stCondLst>
                      <p:childTnLst>
                        <p:par>
                          <p:cTn id="520" fill="hold">
                            <p:stCondLst>
                              <p:cond delay="0"/>
                            </p:stCondLst>
                            <p:childTnLst>
                              <p:par>
                                <p:cTn id="5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3" fill="hold">
                      <p:stCondLst>
                        <p:cond delay="indefinite"/>
                      </p:stCondLst>
                      <p:childTnLst>
                        <p:par>
                          <p:cTn id="524" fill="hold">
                            <p:stCondLst>
                              <p:cond delay="0"/>
                            </p:stCondLst>
                            <p:childTnLst>
                              <p:par>
                                <p:cTn id="5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0"/>
                  </p:tgtEl>
                </p:cond>
              </p:nextCondLst>
            </p:seq>
            <p:seq concurrent="1" nextAc="seek">
              <p:cTn id="527" restart="whenNotActive" fill="hold" evtFilter="cancelBubble" nodeType="interactiveSeq">
                <p:stCondLst>
                  <p:cond evt="onClick" delay="0">
                    <p:tgtEl>
                      <p:spTgt spid="1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8" fill="hold">
                      <p:stCondLst>
                        <p:cond delay="0"/>
                      </p:stCondLst>
                      <p:childTnLst>
                        <p:par>
                          <p:cTn id="529" fill="hold">
                            <p:stCondLst>
                              <p:cond delay="0"/>
                            </p:stCondLst>
                            <p:childTnLst>
                              <p:par>
                                <p:cTn id="53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3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3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4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3"/>
                  </p:tgtEl>
                </p:cond>
              </p:nextCondLst>
            </p:seq>
            <p:seq concurrent="1" nextAc="seek">
              <p:cTn id="546" restart="whenNotActive" fill="hold" evtFilter="cancelBubble" nodeType="interactiveSeq">
                <p:stCondLst>
                  <p:cond evt="onClick" delay="0">
                    <p:tgtEl>
                      <p:spTgt spid="1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7" fill="hold">
                      <p:stCondLst>
                        <p:cond delay="0"/>
                      </p:stCondLst>
                      <p:childTnLst>
                        <p:par>
                          <p:cTn id="548" fill="hold">
                            <p:stCondLst>
                              <p:cond delay="0"/>
                            </p:stCondLst>
                            <p:childTnLst>
                              <p:par>
                                <p:cTn id="5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1" fill="hold">
                      <p:stCondLst>
                        <p:cond delay="indefinite"/>
                      </p:stCondLst>
                      <p:childTnLst>
                        <p:par>
                          <p:cTn id="552" fill="hold">
                            <p:stCondLst>
                              <p:cond delay="0"/>
                            </p:stCondLst>
                            <p:childTnLst>
                              <p:par>
                                <p:cTn id="5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5" fill="hold">
                      <p:stCondLst>
                        <p:cond delay="indefinite"/>
                      </p:stCondLst>
                      <p:childTnLst>
                        <p:par>
                          <p:cTn id="556" fill="hold">
                            <p:stCondLst>
                              <p:cond delay="0"/>
                            </p:stCondLst>
                            <p:childTnLst>
                              <p:par>
                                <p:cTn id="5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8"/>
                  </p:tgtEl>
                </p:cond>
              </p:nextCondLst>
            </p:seq>
            <p:seq concurrent="1" nextAc="seek">
              <p:cTn id="559" restart="whenNotActive" fill="hold" evtFilter="cancelBubble" nodeType="interactiveSeq">
                <p:stCondLst>
                  <p:cond evt="onClick" delay="0">
                    <p:tgtEl>
                      <p:spTgt spid="1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0" fill="hold">
                      <p:stCondLst>
                        <p:cond delay="0"/>
                      </p:stCondLst>
                      <p:childTnLst>
                        <p:par>
                          <p:cTn id="561" fill="hold">
                            <p:stCondLst>
                              <p:cond delay="0"/>
                            </p:stCondLst>
                            <p:childTnLst>
                              <p:par>
                                <p:cTn id="56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7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7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7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7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7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1"/>
                  </p:tgtEl>
                </p:cond>
              </p:nextCondLst>
            </p:seq>
            <p:seq concurrent="1" nextAc="seek">
              <p:cTn id="578" restart="whenNotActive" fill="hold" evtFilter="cancelBubble" nodeType="interactiveSeq">
                <p:stCondLst>
                  <p:cond evt="onClick" delay="0">
                    <p:tgtEl>
                      <p:spTgt spid="1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9" fill="hold">
                      <p:stCondLst>
                        <p:cond delay="0"/>
                      </p:stCondLst>
                      <p:childTnLst>
                        <p:par>
                          <p:cTn id="580" fill="hold">
                            <p:stCondLst>
                              <p:cond delay="0"/>
                            </p:stCondLst>
                            <p:childTnLst>
                              <p:par>
                                <p:cTn id="5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3" fill="hold">
                      <p:stCondLst>
                        <p:cond delay="indefinite"/>
                      </p:stCondLst>
                      <p:childTnLst>
                        <p:par>
                          <p:cTn id="584" fill="hold">
                            <p:stCondLst>
                              <p:cond delay="0"/>
                            </p:stCondLst>
                            <p:childTnLst>
                              <p:par>
                                <p:cTn id="5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7" fill="hold">
                      <p:stCondLst>
                        <p:cond delay="indefinite"/>
                      </p:stCondLst>
                      <p:childTnLst>
                        <p:par>
                          <p:cTn id="588" fill="hold">
                            <p:stCondLst>
                              <p:cond delay="0"/>
                            </p:stCondLst>
                            <p:childTnLst>
                              <p:par>
                                <p:cTn id="5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3"/>
                  </p:tgtEl>
                </p:cond>
              </p:nextCondLst>
            </p:seq>
            <p:seq concurrent="1" nextAc="seek">
              <p:cTn id="591" restart="whenNotActive" fill="hold" evtFilter="cancelBubble" nodeType="interactiveSeq">
                <p:stCondLst>
                  <p:cond evt="onClick" delay="0">
                    <p:tgtEl>
                      <p:spTgt spid="1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2" fill="hold">
                      <p:stCondLst>
                        <p:cond delay="0"/>
                      </p:stCondLst>
                      <p:childTnLst>
                        <p:par>
                          <p:cTn id="593" fill="hold">
                            <p:stCondLst>
                              <p:cond delay="0"/>
                            </p:stCondLst>
                            <p:childTnLst>
                              <p:par>
                                <p:cTn id="59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0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0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0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0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0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6"/>
                  </p:tgtEl>
                </p:cond>
              </p:nextCondLst>
            </p:seq>
            <p:seq concurrent="1" nextAc="seek">
              <p:cTn id="610" restart="whenNotActive" fill="hold" evtFilter="cancelBubble" nodeType="interactiveSeq">
                <p:stCondLst>
                  <p:cond evt="onClick" delay="0">
                    <p:tgtEl>
                      <p:spTgt spid="1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1" fill="hold">
                      <p:stCondLst>
                        <p:cond delay="0"/>
                      </p:stCondLst>
                      <p:childTnLst>
                        <p:par>
                          <p:cTn id="612" fill="hold">
                            <p:stCondLst>
                              <p:cond delay="0"/>
                            </p:stCondLst>
                            <p:childTnLst>
                              <p:par>
                                <p:cTn id="6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5" fill="hold">
                      <p:stCondLst>
                        <p:cond delay="indefinite"/>
                      </p:stCondLst>
                      <p:childTnLst>
                        <p:par>
                          <p:cTn id="616" fill="hold">
                            <p:stCondLst>
                              <p:cond delay="0"/>
                            </p:stCondLst>
                            <p:childTnLst>
                              <p:par>
                                <p:cTn id="6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9" fill="hold">
                      <p:stCondLst>
                        <p:cond delay="indefinite"/>
                      </p:stCondLst>
                      <p:childTnLst>
                        <p:par>
                          <p:cTn id="620" fill="hold">
                            <p:stCondLst>
                              <p:cond delay="0"/>
                            </p:stCondLst>
                            <p:childTnLst>
                              <p:par>
                                <p:cTn id="6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0"/>
                  </p:tgtEl>
                </p:cond>
              </p:nextCondLst>
            </p:seq>
            <p:seq concurrent="1" nextAc="seek">
              <p:cTn id="623" restart="whenNotActive" fill="hold" evtFilter="cancelBubble" nodeType="interactiveSeq">
                <p:stCondLst>
                  <p:cond evt="onClick" delay="0">
                    <p:tgtEl>
                      <p:spTgt spid="1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4" fill="hold">
                      <p:stCondLst>
                        <p:cond delay="0"/>
                      </p:stCondLst>
                      <p:childTnLst>
                        <p:par>
                          <p:cTn id="625" fill="hold">
                            <p:stCondLst>
                              <p:cond delay="0"/>
                            </p:stCondLst>
                            <p:childTnLst>
                              <p:par>
                                <p:cTn id="62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3"/>
                  </p:tgtEl>
                </p:cond>
              </p:nextCondLst>
            </p:seq>
            <p:seq concurrent="1" nextAc="seek">
              <p:cTn id="642" restart="whenNotActive" fill="hold" evtFilter="cancelBubble" nodeType="interactiveSeq">
                <p:stCondLst>
                  <p:cond evt="onClick" delay="0">
                    <p:tgtEl>
                      <p:spTgt spid="1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3" fill="hold">
                      <p:stCondLst>
                        <p:cond delay="0"/>
                      </p:stCondLst>
                      <p:childTnLst>
                        <p:par>
                          <p:cTn id="644" fill="hold">
                            <p:stCondLst>
                              <p:cond delay="0"/>
                            </p:stCondLst>
                            <p:childTnLst>
                              <p:par>
                                <p:cTn id="6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7" fill="hold">
                      <p:stCondLst>
                        <p:cond delay="indefinite"/>
                      </p:stCondLst>
                      <p:childTnLst>
                        <p:par>
                          <p:cTn id="648" fill="hold">
                            <p:stCondLst>
                              <p:cond delay="0"/>
                            </p:stCondLst>
                            <p:childTnLst>
                              <p:par>
                                <p:cTn id="6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1" fill="hold">
                      <p:stCondLst>
                        <p:cond delay="indefinite"/>
                      </p:stCondLst>
                      <p:childTnLst>
                        <p:par>
                          <p:cTn id="652" fill="hold">
                            <p:stCondLst>
                              <p:cond delay="0"/>
                            </p:stCondLst>
                            <p:childTnLst>
                              <p:par>
                                <p:cTn id="6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6"/>
                  </p:tgtEl>
                </p:cond>
              </p:nextCondLst>
            </p:seq>
            <p:seq concurrent="1" nextAc="seek">
              <p:cTn id="655" restart="whenNotActive" fill="hold" evtFilter="cancelBubble" nodeType="interactiveSeq">
                <p:stCondLst>
                  <p:cond evt="onClick" delay="0">
                    <p:tgtEl>
                      <p:spTgt spid="1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6" fill="hold">
                      <p:stCondLst>
                        <p:cond delay="0"/>
                      </p:stCondLst>
                      <p:childTnLst>
                        <p:par>
                          <p:cTn id="657" fill="hold">
                            <p:stCondLst>
                              <p:cond delay="0"/>
                            </p:stCondLst>
                            <p:childTnLst>
                              <p:par>
                                <p:cTn id="65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6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6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6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7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7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9"/>
                  </p:tgtEl>
                </p:cond>
              </p:nextCondLst>
            </p:seq>
            <p:seq concurrent="1" nextAc="seek">
              <p:cTn id="674" restart="whenNotActive" fill="hold" evtFilter="cancelBubble" nodeType="interactiveSeq">
                <p:stCondLst>
                  <p:cond evt="onClick" delay="0">
                    <p:tgtEl>
                      <p:spTgt spid="1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5" fill="hold">
                      <p:stCondLst>
                        <p:cond delay="0"/>
                      </p:stCondLst>
                      <p:childTnLst>
                        <p:par>
                          <p:cTn id="676" fill="hold">
                            <p:stCondLst>
                              <p:cond delay="0"/>
                            </p:stCondLst>
                            <p:childTnLst>
                              <p:par>
                                <p:cTn id="6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9" fill="hold">
                      <p:stCondLst>
                        <p:cond delay="indefinite"/>
                      </p:stCondLst>
                      <p:childTnLst>
                        <p:par>
                          <p:cTn id="680" fill="hold">
                            <p:stCondLst>
                              <p:cond delay="0"/>
                            </p:stCondLst>
                            <p:childTnLst>
                              <p:par>
                                <p:cTn id="6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3" fill="hold">
                      <p:stCondLst>
                        <p:cond delay="indefinite"/>
                      </p:stCondLst>
                      <p:childTnLst>
                        <p:par>
                          <p:cTn id="684" fill="hold">
                            <p:stCondLst>
                              <p:cond delay="0"/>
                            </p:stCondLst>
                            <p:childTnLst>
                              <p:par>
                                <p:cTn id="6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1"/>
                  </p:tgtEl>
                </p:cond>
              </p:nextCondLst>
            </p:seq>
            <p:seq concurrent="1" nextAc="seek">
              <p:cTn id="687" restart="whenNotActive" fill="hold" evtFilter="cancelBubble" nodeType="interactiveSeq">
                <p:stCondLst>
                  <p:cond evt="onClick" delay="0">
                    <p:tgtEl>
                      <p:spTgt spid="1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8" fill="hold">
                      <p:stCondLst>
                        <p:cond delay="0"/>
                      </p:stCondLst>
                      <p:childTnLst>
                        <p:par>
                          <p:cTn id="689" fill="hold">
                            <p:stCondLst>
                              <p:cond delay="0"/>
                            </p:stCondLst>
                            <p:childTnLst>
                              <p:par>
                                <p:cTn id="69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9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9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0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0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4"/>
                  </p:tgtEl>
                </p:cond>
              </p:nextCondLst>
            </p:seq>
            <p:seq concurrent="1" nextAc="seek">
              <p:cTn id="706" restart="whenNotActive" fill="hold" evtFilter="cancelBubble" nodeType="interactiveSeq">
                <p:stCondLst>
                  <p:cond evt="onClick" delay="0">
                    <p:tgtEl>
                      <p:spTgt spid="1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7" fill="hold">
                      <p:stCondLst>
                        <p:cond delay="0"/>
                      </p:stCondLst>
                      <p:childTnLst>
                        <p:par>
                          <p:cTn id="708" fill="hold">
                            <p:stCondLst>
                              <p:cond delay="0"/>
                            </p:stCondLst>
                            <p:childTnLst>
                              <p:par>
                                <p:cTn id="70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1" fill="hold">
                      <p:stCondLst>
                        <p:cond delay="indefinite"/>
                      </p:stCondLst>
                      <p:childTnLst>
                        <p:par>
                          <p:cTn id="712" fill="hold">
                            <p:stCondLst>
                              <p:cond delay="0"/>
                            </p:stCondLst>
                            <p:childTnLst>
                              <p:par>
                                <p:cTn id="7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5" fill="hold">
                      <p:stCondLst>
                        <p:cond delay="indefinite"/>
                      </p:stCondLst>
                      <p:childTnLst>
                        <p:par>
                          <p:cTn id="716" fill="hold">
                            <p:stCondLst>
                              <p:cond delay="0"/>
                            </p:stCondLst>
                            <p:childTnLst>
                              <p:par>
                                <p:cTn id="7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1"/>
                  </p:tgtEl>
                </p:cond>
              </p:nextCondLst>
            </p:seq>
            <p:seq concurrent="1" nextAc="seek">
              <p:cTn id="719" restart="whenNotActive" fill="hold" evtFilter="cancelBubble" nodeType="interactiveSeq">
                <p:stCondLst>
                  <p:cond evt="onClick" delay="0">
                    <p:tgtEl>
                      <p:spTgt spid="1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0" fill="hold">
                      <p:stCondLst>
                        <p:cond delay="0"/>
                      </p:stCondLst>
                      <p:childTnLst>
                        <p:par>
                          <p:cTn id="721" fill="hold">
                            <p:stCondLst>
                              <p:cond delay="0"/>
                            </p:stCondLst>
                            <p:childTnLst>
                              <p:par>
                                <p:cTn id="72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7"/>
                  </p:tgtEl>
                </p:cond>
              </p:nextCondLst>
            </p:seq>
            <p:seq concurrent="1" nextAc="seek">
              <p:cTn id="738" restart="whenNotActive" fill="hold" evtFilter="cancelBubble" nodeType="interactiveSeq">
                <p:stCondLst>
                  <p:cond evt="onClick" delay="0">
                    <p:tgtEl>
                      <p:spTgt spid="1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9" fill="hold">
                      <p:stCondLst>
                        <p:cond delay="0"/>
                      </p:stCondLst>
                      <p:childTnLst>
                        <p:par>
                          <p:cTn id="740" fill="hold">
                            <p:stCondLst>
                              <p:cond delay="0"/>
                            </p:stCondLst>
                            <p:childTnLst>
                              <p:par>
                                <p:cTn id="7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3" fill="hold">
                      <p:stCondLst>
                        <p:cond delay="indefinite"/>
                      </p:stCondLst>
                      <p:childTnLst>
                        <p:par>
                          <p:cTn id="744" fill="hold">
                            <p:stCondLst>
                              <p:cond delay="0"/>
                            </p:stCondLst>
                            <p:childTnLst>
                              <p:par>
                                <p:cTn id="7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7" fill="hold">
                      <p:stCondLst>
                        <p:cond delay="indefinite"/>
                      </p:stCondLst>
                      <p:childTnLst>
                        <p:par>
                          <p:cTn id="748" fill="hold">
                            <p:stCondLst>
                              <p:cond delay="0"/>
                            </p:stCondLst>
                            <p:childTnLst>
                              <p:par>
                                <p:cTn id="7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9"/>
                  </p:tgtEl>
                </p:cond>
              </p:nextCondLst>
            </p:seq>
            <p:seq concurrent="1" nextAc="seek">
              <p:cTn id="751" restart="whenNotActive" fill="hold" evtFilter="cancelBubble" nodeType="interactiveSeq">
                <p:stCondLst>
                  <p:cond evt="onClick" delay="0">
                    <p:tgtEl>
                      <p:spTgt spid="1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2" fill="hold">
                      <p:stCondLst>
                        <p:cond delay="0"/>
                      </p:stCondLst>
                      <p:childTnLst>
                        <p:par>
                          <p:cTn id="753" fill="hold">
                            <p:stCondLst>
                              <p:cond delay="0"/>
                            </p:stCondLst>
                            <p:childTnLst>
                              <p:par>
                                <p:cTn id="75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6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6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6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6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6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2"/>
                  </p:tgtEl>
                </p:cond>
              </p:nextCondLst>
            </p:seq>
            <p:seq concurrent="1" nextAc="seek">
              <p:cTn id="770" restart="whenNotActive" fill="hold" evtFilter="cancelBubble" nodeType="interactiveSeq">
                <p:stCondLst>
                  <p:cond evt="onClick" delay="0">
                    <p:tgtEl>
                      <p:spTgt spid="1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1" fill="hold">
                      <p:stCondLst>
                        <p:cond delay="0"/>
                      </p:stCondLst>
                      <p:childTnLst>
                        <p:par>
                          <p:cTn id="772" fill="hold">
                            <p:stCondLst>
                              <p:cond delay="0"/>
                            </p:stCondLst>
                            <p:childTnLst>
                              <p:par>
                                <p:cTn id="7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5" fill="hold">
                      <p:stCondLst>
                        <p:cond delay="indefinite"/>
                      </p:stCondLst>
                      <p:childTnLst>
                        <p:par>
                          <p:cTn id="776" fill="hold">
                            <p:stCondLst>
                              <p:cond delay="0"/>
                            </p:stCondLst>
                            <p:childTnLst>
                              <p:par>
                                <p:cTn id="7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9" fill="hold">
                      <p:stCondLst>
                        <p:cond delay="indefinite"/>
                      </p:stCondLst>
                      <p:childTnLst>
                        <p:par>
                          <p:cTn id="780" fill="hold">
                            <p:stCondLst>
                              <p:cond delay="0"/>
                            </p:stCondLst>
                            <p:childTnLst>
                              <p:par>
                                <p:cTn id="7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4"/>
                  </p:tgtEl>
                </p:cond>
              </p:nextCondLst>
            </p:seq>
            <p:seq concurrent="1" nextAc="seek">
              <p:cTn id="783" restart="whenNotActive" fill="hold" evtFilter="cancelBubble" nodeType="interactiveSeq">
                <p:stCondLst>
                  <p:cond evt="onClick" delay="0">
                    <p:tgtEl>
                      <p:spTgt spid="1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4" fill="hold">
                      <p:stCondLst>
                        <p:cond delay="0"/>
                      </p:stCondLst>
                      <p:childTnLst>
                        <p:par>
                          <p:cTn id="785" fill="hold">
                            <p:stCondLst>
                              <p:cond delay="0"/>
                            </p:stCondLst>
                            <p:childTnLst>
                              <p:par>
                                <p:cTn id="78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9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9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9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9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0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0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7"/>
                  </p:tgtEl>
                </p:cond>
              </p:nextCondLst>
            </p:seq>
            <p:seq concurrent="1" nextAc="seek">
              <p:cTn id="802" restart="whenNotActive" fill="hold" evtFilter="cancelBubble" nodeType="interactiveSeq">
                <p:stCondLst>
                  <p:cond evt="onClick" delay="0">
                    <p:tgtEl>
                      <p:spTgt spid="1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3" fill="hold">
                      <p:stCondLst>
                        <p:cond delay="0"/>
                      </p:stCondLst>
                      <p:childTnLst>
                        <p:par>
                          <p:cTn id="804" fill="hold">
                            <p:stCondLst>
                              <p:cond delay="0"/>
                            </p:stCondLst>
                            <p:childTnLst>
                              <p:par>
                                <p:cTn id="80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7" fill="hold">
                      <p:stCondLst>
                        <p:cond delay="indefinite"/>
                      </p:stCondLst>
                      <p:childTnLst>
                        <p:par>
                          <p:cTn id="808" fill="hold">
                            <p:stCondLst>
                              <p:cond delay="0"/>
                            </p:stCondLst>
                            <p:childTnLst>
                              <p:par>
                                <p:cTn id="80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1" fill="hold">
                      <p:stCondLst>
                        <p:cond delay="indefinite"/>
                      </p:stCondLst>
                      <p:childTnLst>
                        <p:par>
                          <p:cTn id="812" fill="hold">
                            <p:stCondLst>
                              <p:cond delay="0"/>
                            </p:stCondLst>
                            <p:childTnLst>
                              <p:par>
                                <p:cTn id="8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9"/>
                  </p:tgtEl>
                </p:cond>
              </p:nextCondLst>
            </p:seq>
            <p:seq concurrent="1" nextAc="seek">
              <p:cTn id="815" restart="whenNotActive" fill="hold" evtFilter="cancelBubble" nodeType="interactiveSeq">
                <p:stCondLst>
                  <p:cond evt="onClick" delay="0">
                    <p:tgtEl>
                      <p:spTgt spid="1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6" fill="hold">
                      <p:stCondLst>
                        <p:cond delay="0"/>
                      </p:stCondLst>
                      <p:childTnLst>
                        <p:par>
                          <p:cTn id="817" fill="hold">
                            <p:stCondLst>
                              <p:cond delay="0"/>
                            </p:stCondLst>
                            <p:childTnLst>
                              <p:par>
                                <p:cTn id="81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2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2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2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2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3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3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2"/>
                  </p:tgtEl>
                </p:cond>
              </p:nextCondLst>
            </p:seq>
            <p:seq concurrent="1" nextAc="seek">
              <p:cTn id="834" restart="whenNotActive" fill="hold" evtFilter="cancelBubble" nodeType="interactiveSeq">
                <p:stCondLst>
                  <p:cond evt="onClick" delay="0">
                    <p:tgtEl>
                      <p:spTgt spid="1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5" fill="hold">
                      <p:stCondLst>
                        <p:cond delay="0"/>
                      </p:stCondLst>
                      <p:childTnLst>
                        <p:par>
                          <p:cTn id="836" fill="hold">
                            <p:stCondLst>
                              <p:cond delay="0"/>
                            </p:stCondLst>
                            <p:childTnLst>
                              <p:par>
                                <p:cTn id="8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9" fill="hold">
                      <p:stCondLst>
                        <p:cond delay="indefinite"/>
                      </p:stCondLst>
                      <p:childTnLst>
                        <p:par>
                          <p:cTn id="840" fill="hold">
                            <p:stCondLst>
                              <p:cond delay="0"/>
                            </p:stCondLst>
                            <p:childTnLst>
                              <p:par>
                                <p:cTn id="8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3" fill="hold">
                      <p:stCondLst>
                        <p:cond delay="indefinite"/>
                      </p:stCondLst>
                      <p:childTnLst>
                        <p:par>
                          <p:cTn id="844" fill="hold">
                            <p:stCondLst>
                              <p:cond delay="0"/>
                            </p:stCondLst>
                            <p:childTnLst>
                              <p:par>
                                <p:cTn id="8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4"/>
                  </p:tgtEl>
                </p:cond>
              </p:nextCondLst>
            </p:seq>
            <p:seq concurrent="1" nextAc="seek">
              <p:cTn id="847" restart="whenNotActive" fill="hold" evtFilter="cancelBubble" nodeType="interactiveSeq">
                <p:stCondLst>
                  <p:cond evt="onClick" delay="0">
                    <p:tgtEl>
                      <p:spTgt spid="1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8" fill="hold">
                      <p:stCondLst>
                        <p:cond delay="0"/>
                      </p:stCondLst>
                      <p:childTnLst>
                        <p:par>
                          <p:cTn id="849" fill="hold">
                            <p:stCondLst>
                              <p:cond delay="0"/>
                            </p:stCondLst>
                            <p:childTnLst>
                              <p:par>
                                <p:cTn id="85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5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5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6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6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6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6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6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6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7"/>
                  </p:tgtEl>
                </p:cond>
              </p:nextCondLst>
            </p:seq>
            <p:seq concurrent="1" nextAc="seek">
              <p:cTn id="866" restart="whenNotActive" fill="hold" evtFilter="cancelBubble" nodeType="interactiveSeq">
                <p:stCondLst>
                  <p:cond evt="onClick" delay="0">
                    <p:tgtEl>
                      <p:spTgt spid="1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7" fill="hold">
                      <p:stCondLst>
                        <p:cond delay="0"/>
                      </p:stCondLst>
                      <p:childTnLst>
                        <p:par>
                          <p:cTn id="868" fill="hold">
                            <p:stCondLst>
                              <p:cond delay="0"/>
                            </p:stCondLst>
                            <p:childTnLst>
                              <p:par>
                                <p:cTn id="8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1" fill="hold">
                      <p:stCondLst>
                        <p:cond delay="indefinite"/>
                      </p:stCondLst>
                      <p:childTnLst>
                        <p:par>
                          <p:cTn id="872" fill="hold">
                            <p:stCondLst>
                              <p:cond delay="0"/>
                            </p:stCondLst>
                            <p:childTnLst>
                              <p:par>
                                <p:cTn id="8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5" fill="hold">
                      <p:stCondLst>
                        <p:cond delay="indefinite"/>
                      </p:stCondLst>
                      <p:childTnLst>
                        <p:par>
                          <p:cTn id="876" fill="hold">
                            <p:stCondLst>
                              <p:cond delay="0"/>
                            </p:stCondLst>
                            <p:childTnLst>
                              <p:par>
                                <p:cTn id="8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2"/>
                  </p:tgtEl>
                </p:cond>
              </p:nextCondLst>
            </p:seq>
            <p:seq concurrent="1" nextAc="seek">
              <p:cTn id="879" restart="whenNotActive" fill="hold" evtFilter="cancelBubble" nodeType="interactiveSeq">
                <p:stCondLst>
                  <p:cond evt="onClick" delay="0">
                    <p:tgtEl>
                      <p:spTgt spid="1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0" fill="hold">
                      <p:stCondLst>
                        <p:cond delay="0"/>
                      </p:stCondLst>
                      <p:childTnLst>
                        <p:par>
                          <p:cTn id="881" fill="hold">
                            <p:stCondLst>
                              <p:cond delay="0"/>
                            </p:stCondLst>
                            <p:childTnLst>
                              <p:par>
                                <p:cTn id="88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9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9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9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9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9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5"/>
                  </p:tgtEl>
                </p:cond>
              </p:nextCondLst>
            </p:seq>
            <p:seq concurrent="1" nextAc="seek">
              <p:cTn id="898" restart="whenNotActive" fill="hold" evtFilter="cancelBubble" nodeType="interactiveSeq">
                <p:stCondLst>
                  <p:cond evt="onClick" delay="0">
                    <p:tgtEl>
                      <p:spTgt spid="2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9" fill="hold">
                      <p:stCondLst>
                        <p:cond delay="0"/>
                      </p:stCondLst>
                      <p:childTnLst>
                        <p:par>
                          <p:cTn id="900" fill="hold">
                            <p:stCondLst>
                              <p:cond delay="0"/>
                            </p:stCondLst>
                            <p:childTnLst>
                              <p:par>
                                <p:cTn id="90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3" fill="hold">
                      <p:stCondLst>
                        <p:cond delay="indefinite"/>
                      </p:stCondLst>
                      <p:childTnLst>
                        <p:par>
                          <p:cTn id="904" fill="hold">
                            <p:stCondLst>
                              <p:cond delay="0"/>
                            </p:stCondLst>
                            <p:childTnLst>
                              <p:par>
                                <p:cTn id="90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7" fill="hold">
                      <p:stCondLst>
                        <p:cond delay="indefinite"/>
                      </p:stCondLst>
                      <p:childTnLst>
                        <p:par>
                          <p:cTn id="908" fill="hold">
                            <p:stCondLst>
                              <p:cond delay="0"/>
                            </p:stCondLst>
                            <p:childTnLst>
                              <p:par>
                                <p:cTn id="90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2"/>
                  </p:tgtEl>
                </p:cond>
              </p:nextCondLst>
            </p:seq>
            <p:seq concurrent="1" nextAc="seek">
              <p:cTn id="911" restart="whenNotActive" fill="hold" evtFilter="cancelBubble" nodeType="interactiveSeq">
                <p:stCondLst>
                  <p:cond evt="onClick" delay="0">
                    <p:tgtEl>
                      <p:spTgt spid="2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2" fill="hold">
                      <p:stCondLst>
                        <p:cond delay="0"/>
                      </p:stCondLst>
                      <p:childTnLst>
                        <p:par>
                          <p:cTn id="913" fill="hold">
                            <p:stCondLst>
                              <p:cond delay="0"/>
                            </p:stCondLst>
                            <p:childTnLst>
                              <p:par>
                                <p:cTn id="91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2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2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2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2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2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2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2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2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5"/>
                  </p:tgtEl>
                </p:cond>
              </p:nextCondLst>
            </p:seq>
            <p:seq concurrent="1" nextAc="seek">
              <p:cTn id="930" restart="whenNotActive" fill="hold" evtFilter="cancelBubble" nodeType="interactiveSeq">
                <p:stCondLst>
                  <p:cond evt="onClick" delay="0">
                    <p:tgtEl>
                      <p:spTgt spid="3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1" fill="hold">
                      <p:stCondLst>
                        <p:cond delay="0"/>
                      </p:stCondLst>
                      <p:childTnLst>
                        <p:par>
                          <p:cTn id="932" fill="hold">
                            <p:stCondLst>
                              <p:cond delay="0"/>
                            </p:stCondLst>
                            <p:childTnLst>
                              <p:par>
                                <p:cTn id="9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5" fill="hold">
                      <p:stCondLst>
                        <p:cond delay="indefinite"/>
                      </p:stCondLst>
                      <p:childTnLst>
                        <p:par>
                          <p:cTn id="936" fill="hold">
                            <p:stCondLst>
                              <p:cond delay="0"/>
                            </p:stCondLst>
                            <p:childTnLst>
                              <p:par>
                                <p:cTn id="9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9" fill="hold">
                      <p:stCondLst>
                        <p:cond delay="indefinite"/>
                      </p:stCondLst>
                      <p:childTnLst>
                        <p:par>
                          <p:cTn id="940" fill="hold">
                            <p:stCondLst>
                              <p:cond delay="0"/>
                            </p:stCondLst>
                            <p:childTnLst>
                              <p:par>
                                <p:cTn id="9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7"/>
                  </p:tgtEl>
                </p:cond>
              </p:nextCondLst>
            </p:seq>
            <p:seq concurrent="1" nextAc="seek">
              <p:cTn id="943" restart="whenNotActive" fill="hold" evtFilter="cancelBubble" nodeType="interactiveSeq">
                <p:stCondLst>
                  <p:cond evt="onClick" delay="0">
                    <p:tgtEl>
                      <p:spTgt spid="3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4" fill="hold">
                      <p:stCondLst>
                        <p:cond delay="0"/>
                      </p:stCondLst>
                      <p:childTnLst>
                        <p:par>
                          <p:cTn id="945" fill="hold">
                            <p:stCondLst>
                              <p:cond delay="0"/>
                            </p:stCondLst>
                            <p:childTnLst>
                              <p:par>
                                <p:cTn id="94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5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4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5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4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5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4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5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6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4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6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4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0"/>
                  </p:tgtEl>
                </p:cond>
              </p:nextCondLst>
            </p:seq>
            <p:seq concurrent="1" nextAc="seek">
              <p:cTn id="962" restart="whenNotActive" fill="hold" evtFilter="cancelBubble" nodeType="interactiveSeq">
                <p:stCondLst>
                  <p:cond evt="onClick" delay="0">
                    <p:tgtEl>
                      <p:spTgt spid="3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3" fill="hold">
                      <p:stCondLst>
                        <p:cond delay="0"/>
                      </p:stCondLst>
                      <p:childTnLst>
                        <p:par>
                          <p:cTn id="964" fill="hold">
                            <p:stCondLst>
                              <p:cond delay="0"/>
                            </p:stCondLst>
                            <p:childTnLst>
                              <p:par>
                                <p:cTn id="9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7" fill="hold">
                      <p:stCondLst>
                        <p:cond delay="indefinite"/>
                      </p:stCondLst>
                      <p:childTnLst>
                        <p:par>
                          <p:cTn id="968" fill="hold">
                            <p:stCondLst>
                              <p:cond delay="0"/>
                            </p:stCondLst>
                            <p:childTnLst>
                              <p:par>
                                <p:cTn id="9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1" fill="hold">
                      <p:stCondLst>
                        <p:cond delay="indefinite"/>
                      </p:stCondLst>
                      <p:childTnLst>
                        <p:par>
                          <p:cTn id="972" fill="hold">
                            <p:stCondLst>
                              <p:cond delay="0"/>
                            </p:stCondLst>
                            <p:childTnLst>
                              <p:par>
                                <p:cTn id="9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3"/>
                  </p:tgtEl>
                </p:cond>
              </p:nextCondLst>
            </p:seq>
            <p:seq concurrent="1" nextAc="seek">
              <p:cTn id="975" restart="whenNotActive" fill="hold" evtFilter="cancelBubble" nodeType="interactiveSeq">
                <p:stCondLst>
                  <p:cond evt="onClick" delay="0">
                    <p:tgtEl>
                      <p:spTgt spid="3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6" fill="hold">
                      <p:stCondLst>
                        <p:cond delay="0"/>
                      </p:stCondLst>
                      <p:childTnLst>
                        <p:par>
                          <p:cTn id="977" fill="hold">
                            <p:stCondLst>
                              <p:cond delay="0"/>
                            </p:stCondLst>
                            <p:childTnLst>
                              <p:par>
                                <p:cTn id="97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8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8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8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8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8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9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9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6"/>
                  </p:tgtEl>
                </p:cond>
              </p:nextCondLst>
            </p:seq>
            <p:seq concurrent="1" nextAc="seek">
              <p:cTn id="994" restart="whenNotActive" fill="hold" evtFilter="cancelBubble" nodeType="interactiveSeq">
                <p:stCondLst>
                  <p:cond evt="onClick" delay="0">
                    <p:tgtEl>
                      <p:spTgt spid="3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5" fill="hold">
                      <p:stCondLst>
                        <p:cond delay="0"/>
                      </p:stCondLst>
                      <p:childTnLst>
                        <p:par>
                          <p:cTn id="996" fill="hold">
                            <p:stCondLst>
                              <p:cond delay="0"/>
                            </p:stCondLst>
                            <p:childTnLst>
                              <p:par>
                                <p:cTn id="99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9" fill="hold">
                      <p:stCondLst>
                        <p:cond delay="indefinite"/>
                      </p:stCondLst>
                      <p:childTnLst>
                        <p:par>
                          <p:cTn id="1000" fill="hold">
                            <p:stCondLst>
                              <p:cond delay="0"/>
                            </p:stCondLst>
                            <p:childTnLst>
                              <p:par>
                                <p:cTn id="100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3" fill="hold">
                      <p:stCondLst>
                        <p:cond delay="indefinite"/>
                      </p:stCondLst>
                      <p:childTnLst>
                        <p:par>
                          <p:cTn id="1004" fill="hold">
                            <p:stCondLst>
                              <p:cond delay="0"/>
                            </p:stCondLst>
                            <p:childTnLst>
                              <p:par>
                                <p:cTn id="100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8"/>
                  </p:tgtEl>
                </p:cond>
              </p:nextCondLst>
            </p:seq>
            <p:seq concurrent="1" nextAc="seek">
              <p:cTn id="1007" restart="whenNotActive" fill="hold" evtFilter="cancelBubble" nodeType="interactiveSeq">
                <p:stCondLst>
                  <p:cond evt="onClick" delay="0">
                    <p:tgtEl>
                      <p:spTgt spid="3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8" fill="hold">
                      <p:stCondLst>
                        <p:cond delay="0"/>
                      </p:stCondLst>
                      <p:childTnLst>
                        <p:par>
                          <p:cTn id="1009" fill="hold">
                            <p:stCondLst>
                              <p:cond delay="0"/>
                            </p:stCondLst>
                            <p:childTnLst>
                              <p:par>
                                <p:cTn id="10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1"/>
                  </p:tgtEl>
                </p:cond>
              </p:nextCondLst>
            </p:seq>
            <p:seq concurrent="1" nextAc="seek">
              <p:cTn id="1026" restart="whenNotActive" fill="hold" evtFilter="cancelBubble" nodeType="interactiveSeq">
                <p:stCondLst>
                  <p:cond evt="onClick" delay="0">
                    <p:tgtEl>
                      <p:spTgt spid="3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7" fill="hold">
                      <p:stCondLst>
                        <p:cond delay="0"/>
                      </p:stCondLst>
                      <p:childTnLst>
                        <p:par>
                          <p:cTn id="1028" fill="hold">
                            <p:stCondLst>
                              <p:cond delay="0"/>
                            </p:stCondLst>
                            <p:childTnLst>
                              <p:par>
                                <p:cTn id="10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1" fill="hold">
                      <p:stCondLst>
                        <p:cond delay="indefinite"/>
                      </p:stCondLst>
                      <p:childTnLst>
                        <p:par>
                          <p:cTn id="1032" fill="hold">
                            <p:stCondLst>
                              <p:cond delay="0"/>
                            </p:stCondLst>
                            <p:childTnLst>
                              <p:par>
                                <p:cTn id="10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5" fill="hold">
                      <p:stCondLst>
                        <p:cond delay="indefinite"/>
                      </p:stCondLst>
                      <p:childTnLst>
                        <p:par>
                          <p:cTn id="1036" fill="hold">
                            <p:stCondLst>
                              <p:cond delay="0"/>
                            </p:stCondLst>
                            <p:childTnLst>
                              <p:par>
                                <p:cTn id="10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3"/>
                  </p:tgtEl>
                </p:cond>
              </p:nextCondLst>
            </p:seq>
            <p:seq concurrent="1" nextAc="seek">
              <p:cTn id="1039" restart="whenNotActive" fill="hold" evtFilter="cancelBubble" nodeType="interactiveSeq">
                <p:stCondLst>
                  <p:cond evt="onClick" delay="0">
                    <p:tgtEl>
                      <p:spTgt spid="3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0" fill="hold">
                      <p:stCondLst>
                        <p:cond delay="0"/>
                      </p:stCondLst>
                      <p:childTnLst>
                        <p:par>
                          <p:cTn id="1041" fill="hold">
                            <p:stCondLst>
                              <p:cond delay="0"/>
                            </p:stCondLst>
                            <p:childTnLst>
                              <p:par>
                                <p:cTn id="104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4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5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5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5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5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5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5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5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5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6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مجموعة 3">
            <a:extLst>
              <a:ext uri="{FF2B5EF4-FFF2-40B4-BE49-F238E27FC236}">
                <a16:creationId xmlns:a16="http://schemas.microsoft.com/office/drawing/2014/main" id="{CFCCBDC9-B507-E840-9D85-948488A16CA3}"/>
              </a:ext>
            </a:extLst>
          </p:cNvPr>
          <p:cNvGrpSpPr/>
          <p:nvPr/>
        </p:nvGrpSpPr>
        <p:grpSpPr>
          <a:xfrm>
            <a:off x="804672" y="210312"/>
            <a:ext cx="2377440" cy="4526280"/>
            <a:chOff x="8570976" y="524256"/>
            <a:chExt cx="3169920" cy="6035040"/>
          </a:xfrm>
        </p:grpSpPr>
        <p:sp>
          <p:nvSpPr>
            <p:cNvPr id="5" name="مستطيل 4">
              <a:extLst>
                <a:ext uri="{FF2B5EF4-FFF2-40B4-BE49-F238E27FC236}">
                  <a16:creationId xmlns:a16="http://schemas.microsoft.com/office/drawing/2014/main" id="{36EA2E95-793A-3949-BBDF-E9D5071034CA}"/>
                </a:ext>
              </a:extLst>
            </p:cNvPr>
            <p:cNvSpPr/>
            <p:nvPr/>
          </p:nvSpPr>
          <p:spPr>
            <a:xfrm>
              <a:off x="8570976" y="524256"/>
              <a:ext cx="3169920" cy="6035040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KW" sz="1050"/>
            </a:p>
          </p:txBody>
        </p:sp>
        <p:sp>
          <p:nvSpPr>
            <p:cNvPr id="6" name="مستطيل مستدير الزوايا 5">
              <a:extLst>
                <a:ext uri="{FF2B5EF4-FFF2-40B4-BE49-F238E27FC236}">
                  <a16:creationId xmlns:a16="http://schemas.microsoft.com/office/drawing/2014/main" id="{6500A0B8-A831-7942-9073-92D02297E105}"/>
                </a:ext>
              </a:extLst>
            </p:cNvPr>
            <p:cNvSpPr/>
            <p:nvPr/>
          </p:nvSpPr>
          <p:spPr>
            <a:xfrm>
              <a:off x="8814816" y="999744"/>
              <a:ext cx="2706624" cy="4998720"/>
            </a:xfrm>
            <a:prstGeom prst="roundRect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KW" sz="1050"/>
            </a:p>
          </p:txBody>
        </p:sp>
        <p:sp>
          <p:nvSpPr>
            <p:cNvPr id="7" name="شكل بيضاوي 6">
              <a:extLst>
                <a:ext uri="{FF2B5EF4-FFF2-40B4-BE49-F238E27FC236}">
                  <a16:creationId xmlns:a16="http://schemas.microsoft.com/office/drawing/2014/main" id="{22AB7C8E-1E4B-8344-8326-82BAA66236D2}"/>
                </a:ext>
              </a:extLst>
            </p:cNvPr>
            <p:cNvSpPr/>
            <p:nvPr/>
          </p:nvSpPr>
          <p:spPr>
            <a:xfrm rot="2986448">
              <a:off x="9076944" y="2082376"/>
              <a:ext cx="2182368" cy="2833457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rtlCol="1" anchor="b" anchorCtr="1"/>
            <a:lstStyle/>
            <a:p>
              <a:pPr algn="ctr"/>
              <a:endParaRPr lang="ar-KW" sz="4950" b="1" dirty="0">
                <a:solidFill>
                  <a:schemeClr val="accent6"/>
                </a:solidFill>
              </a:endParaRPr>
            </a:p>
          </p:txBody>
        </p:sp>
        <p:sp>
          <p:nvSpPr>
            <p:cNvPr id="8" name="مربع نص 7">
              <a:extLst>
                <a:ext uri="{FF2B5EF4-FFF2-40B4-BE49-F238E27FC236}">
                  <a16:creationId xmlns:a16="http://schemas.microsoft.com/office/drawing/2014/main" id="{072D95B3-BE0B-6D47-BB1E-DE2994ECF568}"/>
                </a:ext>
              </a:extLst>
            </p:cNvPr>
            <p:cNvSpPr txBox="1"/>
            <p:nvPr/>
          </p:nvSpPr>
          <p:spPr>
            <a:xfrm>
              <a:off x="9429751" y="2871788"/>
              <a:ext cx="1471613" cy="1354217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KW" sz="6000" b="1" dirty="0"/>
                <a:t>١</a:t>
              </a:r>
            </a:p>
          </p:txBody>
        </p:sp>
      </p:grpSp>
      <p:sp>
        <p:nvSpPr>
          <p:cNvPr id="9" name="مستطيل مستدير الزوايا 8">
            <a:extLst>
              <a:ext uri="{FF2B5EF4-FFF2-40B4-BE49-F238E27FC236}">
                <a16:creationId xmlns:a16="http://schemas.microsoft.com/office/drawing/2014/main" id="{C4FF655E-8157-D045-AE8A-B1D1422E6E12}"/>
              </a:ext>
            </a:extLst>
          </p:cNvPr>
          <p:cNvSpPr/>
          <p:nvPr/>
        </p:nvSpPr>
        <p:spPr>
          <a:xfrm>
            <a:off x="3767328" y="475488"/>
            <a:ext cx="4713912" cy="2096262"/>
          </a:xfrm>
          <a:prstGeom prst="roundRect">
            <a:avLst/>
          </a:prstGeom>
          <a:solidFill>
            <a:srgbClr val="E2C89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300" dirty="0">
                <a:solidFill>
                  <a:schemeClr val="tx1"/>
                </a:solidFill>
              </a:rPr>
              <a:t>اذكري امثلة على الموارد المتجددة؟</a:t>
            </a:r>
            <a:endParaRPr lang="ar-KW" sz="33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318718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مجموعة 7">
            <a:extLst>
              <a:ext uri="{FF2B5EF4-FFF2-40B4-BE49-F238E27FC236}">
                <a16:creationId xmlns:a16="http://schemas.microsoft.com/office/drawing/2014/main" id="{339B702D-93D9-4741-8749-602312CD99E3}"/>
              </a:ext>
            </a:extLst>
          </p:cNvPr>
          <p:cNvGrpSpPr/>
          <p:nvPr/>
        </p:nvGrpSpPr>
        <p:grpSpPr>
          <a:xfrm>
            <a:off x="283464" y="473202"/>
            <a:ext cx="2377440" cy="4526280"/>
            <a:chOff x="1036320" y="411480"/>
            <a:chExt cx="3169920" cy="6035040"/>
          </a:xfrm>
        </p:grpSpPr>
        <p:sp>
          <p:nvSpPr>
            <p:cNvPr id="3" name="مستطيل 2">
              <a:extLst>
                <a:ext uri="{FF2B5EF4-FFF2-40B4-BE49-F238E27FC236}">
                  <a16:creationId xmlns:a16="http://schemas.microsoft.com/office/drawing/2014/main" id="{C25FD1A0-497E-754D-AE9E-7FEBE86F710F}"/>
                </a:ext>
              </a:extLst>
            </p:cNvPr>
            <p:cNvSpPr/>
            <p:nvPr/>
          </p:nvSpPr>
          <p:spPr>
            <a:xfrm>
              <a:off x="1036320" y="411480"/>
              <a:ext cx="3169920" cy="6035040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KW" sz="1050"/>
            </a:p>
          </p:txBody>
        </p:sp>
        <p:sp>
          <p:nvSpPr>
            <p:cNvPr id="4" name="مستطيل مستدير الزوايا 3">
              <a:extLst>
                <a:ext uri="{FF2B5EF4-FFF2-40B4-BE49-F238E27FC236}">
                  <a16:creationId xmlns:a16="http://schemas.microsoft.com/office/drawing/2014/main" id="{A0E16C56-3563-7143-AEE8-2BD79A74107C}"/>
                </a:ext>
              </a:extLst>
            </p:cNvPr>
            <p:cNvSpPr/>
            <p:nvPr/>
          </p:nvSpPr>
          <p:spPr>
            <a:xfrm>
              <a:off x="1267968" y="929640"/>
              <a:ext cx="2706624" cy="4998720"/>
            </a:xfrm>
            <a:prstGeom prst="round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KW" sz="1050"/>
            </a:p>
          </p:txBody>
        </p:sp>
        <p:sp>
          <p:nvSpPr>
            <p:cNvPr id="5" name="شكل بيضاوي 4">
              <a:extLst>
                <a:ext uri="{FF2B5EF4-FFF2-40B4-BE49-F238E27FC236}">
                  <a16:creationId xmlns:a16="http://schemas.microsoft.com/office/drawing/2014/main" id="{B471A3C6-0121-A944-A940-EF4D0C41E2E0}"/>
                </a:ext>
              </a:extLst>
            </p:cNvPr>
            <p:cNvSpPr/>
            <p:nvPr/>
          </p:nvSpPr>
          <p:spPr>
            <a:xfrm rot="2986448">
              <a:off x="1542288" y="1969600"/>
              <a:ext cx="2182368" cy="2833457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rtlCol="1" anchor="b" anchorCtr="1"/>
            <a:lstStyle/>
            <a:p>
              <a:pPr algn="ctr"/>
              <a:endParaRPr lang="ar-KW" sz="4950" b="1" dirty="0">
                <a:solidFill>
                  <a:schemeClr val="accent6"/>
                </a:solidFill>
              </a:endParaRPr>
            </a:p>
          </p:txBody>
        </p:sp>
        <p:sp>
          <p:nvSpPr>
            <p:cNvPr id="6" name="مربع نص 5">
              <a:hlinkClick r:id="rId2" action="ppaction://hlinksldjump"/>
              <a:extLst>
                <a:ext uri="{FF2B5EF4-FFF2-40B4-BE49-F238E27FC236}">
                  <a16:creationId xmlns:a16="http://schemas.microsoft.com/office/drawing/2014/main" id="{728C3D4A-0382-E74F-A9E6-0DCF6F85F990}"/>
                </a:ext>
              </a:extLst>
            </p:cNvPr>
            <p:cNvSpPr txBox="1"/>
            <p:nvPr/>
          </p:nvSpPr>
          <p:spPr>
            <a:xfrm>
              <a:off x="1895095" y="2759012"/>
              <a:ext cx="1471613" cy="1354217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KW" sz="6000" b="1" dirty="0"/>
                <a:t>٢</a:t>
              </a:r>
            </a:p>
          </p:txBody>
        </p:sp>
      </p:grpSp>
      <p:sp>
        <p:nvSpPr>
          <p:cNvPr id="9" name="مستطيل مستدير الزوايا 8">
            <a:extLst>
              <a:ext uri="{FF2B5EF4-FFF2-40B4-BE49-F238E27FC236}">
                <a16:creationId xmlns:a16="http://schemas.microsoft.com/office/drawing/2014/main" id="{3714E215-DA5F-5041-9031-2BC3B9E0E9F5}"/>
              </a:ext>
            </a:extLst>
          </p:cNvPr>
          <p:cNvSpPr/>
          <p:nvPr/>
        </p:nvSpPr>
        <p:spPr>
          <a:xfrm>
            <a:off x="3567303" y="861822"/>
            <a:ext cx="4526280" cy="209626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300" dirty="0">
                <a:solidFill>
                  <a:schemeClr val="tx1"/>
                </a:solidFill>
              </a:rPr>
              <a:t>اذكري امثلة على موارد غير متجددة؟</a:t>
            </a:r>
            <a:endParaRPr lang="ar-KW" sz="33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618383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مجموعة 7">
            <a:extLst>
              <a:ext uri="{FF2B5EF4-FFF2-40B4-BE49-F238E27FC236}">
                <a16:creationId xmlns:a16="http://schemas.microsoft.com/office/drawing/2014/main" id="{DA4A7C94-187E-254D-A3FB-54CFC5859816}"/>
              </a:ext>
            </a:extLst>
          </p:cNvPr>
          <p:cNvGrpSpPr/>
          <p:nvPr/>
        </p:nvGrpSpPr>
        <p:grpSpPr>
          <a:xfrm>
            <a:off x="453734" y="461772"/>
            <a:ext cx="2377440" cy="4526280"/>
            <a:chOff x="604979" y="615696"/>
            <a:chExt cx="3169920" cy="6035040"/>
          </a:xfrm>
        </p:grpSpPr>
        <p:sp>
          <p:nvSpPr>
            <p:cNvPr id="3" name="مستطيل 2">
              <a:extLst>
                <a:ext uri="{FF2B5EF4-FFF2-40B4-BE49-F238E27FC236}">
                  <a16:creationId xmlns:a16="http://schemas.microsoft.com/office/drawing/2014/main" id="{B8CA6BF9-797C-7046-9FF6-3B9D39886D6C}"/>
                </a:ext>
              </a:extLst>
            </p:cNvPr>
            <p:cNvSpPr/>
            <p:nvPr/>
          </p:nvSpPr>
          <p:spPr>
            <a:xfrm>
              <a:off x="604979" y="615696"/>
              <a:ext cx="3169920" cy="6035040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KW" sz="1050" dirty="0">
                <a:solidFill>
                  <a:srgbClr val="FFFF00"/>
                </a:solidFill>
              </a:endParaRPr>
            </a:p>
          </p:txBody>
        </p:sp>
        <p:sp>
          <p:nvSpPr>
            <p:cNvPr id="4" name="مستطيل مستدير الزوايا 3">
              <a:extLst>
                <a:ext uri="{FF2B5EF4-FFF2-40B4-BE49-F238E27FC236}">
                  <a16:creationId xmlns:a16="http://schemas.microsoft.com/office/drawing/2014/main" id="{72536517-8101-D542-80DB-E8DC2275E445}"/>
                </a:ext>
              </a:extLst>
            </p:cNvPr>
            <p:cNvSpPr/>
            <p:nvPr/>
          </p:nvSpPr>
          <p:spPr>
            <a:xfrm>
              <a:off x="846247" y="1243584"/>
              <a:ext cx="2706624" cy="4998720"/>
            </a:xfrm>
            <a:prstGeom prst="roundRect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KW" sz="1050" dirty="0">
                <a:solidFill>
                  <a:srgbClr val="FFFF00"/>
                </a:solidFill>
              </a:endParaRPr>
            </a:p>
          </p:txBody>
        </p:sp>
        <p:sp>
          <p:nvSpPr>
            <p:cNvPr id="5" name="شكل بيضاوي 4">
              <a:extLst>
                <a:ext uri="{FF2B5EF4-FFF2-40B4-BE49-F238E27FC236}">
                  <a16:creationId xmlns:a16="http://schemas.microsoft.com/office/drawing/2014/main" id="{605E3F3B-F4EE-EA4D-A648-DAAA13094B1B}"/>
                </a:ext>
              </a:extLst>
            </p:cNvPr>
            <p:cNvSpPr/>
            <p:nvPr/>
          </p:nvSpPr>
          <p:spPr>
            <a:xfrm rot="2986448">
              <a:off x="1110947" y="2216488"/>
              <a:ext cx="2182368" cy="2833457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rtlCol="1" anchor="b" anchorCtr="1"/>
            <a:lstStyle/>
            <a:p>
              <a:pPr algn="ctr"/>
              <a:endParaRPr lang="ar-KW" sz="4950" b="1" dirty="0">
                <a:solidFill>
                  <a:srgbClr val="FFFF00"/>
                </a:solidFill>
              </a:endParaRPr>
            </a:p>
          </p:txBody>
        </p:sp>
        <p:sp>
          <p:nvSpPr>
            <p:cNvPr id="6" name="مربع نص 5">
              <a:hlinkClick r:id="rId2" action="ppaction://hlinksldjump"/>
              <a:extLst>
                <a:ext uri="{FF2B5EF4-FFF2-40B4-BE49-F238E27FC236}">
                  <a16:creationId xmlns:a16="http://schemas.microsoft.com/office/drawing/2014/main" id="{E5EC724F-0ECB-5547-BBD2-871F897473EB}"/>
                </a:ext>
              </a:extLst>
            </p:cNvPr>
            <p:cNvSpPr txBox="1"/>
            <p:nvPr/>
          </p:nvSpPr>
          <p:spPr>
            <a:xfrm>
              <a:off x="1463754" y="3005900"/>
              <a:ext cx="1471613" cy="1354217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KW" sz="6000" b="1" dirty="0"/>
                <a:t>٣</a:t>
              </a:r>
            </a:p>
          </p:txBody>
        </p:sp>
      </p:grpSp>
      <p:sp>
        <p:nvSpPr>
          <p:cNvPr id="9" name="مستطيل مستدير الزوايا 8">
            <a:extLst>
              <a:ext uri="{FF2B5EF4-FFF2-40B4-BE49-F238E27FC236}">
                <a16:creationId xmlns:a16="http://schemas.microsoft.com/office/drawing/2014/main" id="{DA905C63-A567-AB45-BAAD-C8AE7DF1156D}"/>
              </a:ext>
            </a:extLst>
          </p:cNvPr>
          <p:cNvSpPr/>
          <p:nvPr/>
        </p:nvSpPr>
        <p:spPr>
          <a:xfrm>
            <a:off x="3767328" y="475488"/>
            <a:ext cx="4526280" cy="209626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300" dirty="0">
                <a:solidFill>
                  <a:schemeClr val="tx1"/>
                </a:solidFill>
              </a:rPr>
              <a:t>هي الموارد التي لا يمكن تعويضها خلال 100 عام .. ماذا تسمى ؟</a:t>
            </a:r>
            <a:endParaRPr lang="ar-KW" sz="33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23212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Google Shape;71;p2" descr="Google Shape;71;p2"/>
          <p:cNvPicPr>
            <a:picLocks noChangeAspect="1"/>
          </p:cNvPicPr>
          <p:nvPr/>
        </p:nvPicPr>
        <p:blipFill>
          <a:blip r:embed="rId3"/>
          <a:srcRect t="1469"/>
          <a:stretch>
            <a:fillRect/>
          </a:stretch>
        </p:blipFill>
        <p:spPr>
          <a:xfrm>
            <a:off x="-99198" y="-72072"/>
            <a:ext cx="9335319" cy="5536298"/>
          </a:xfrm>
          <a:prstGeom prst="rect">
            <a:avLst/>
          </a:prstGeom>
          <a:ln w="12700">
            <a:miter lim="400000"/>
          </a:ln>
        </p:spPr>
      </p:pic>
      <p:pic>
        <p:nvPicPr>
          <p:cNvPr id="146" name="Google Shape;73;p2" descr="Google Shape;73;p2"/>
          <p:cNvPicPr>
            <a:picLocks noChangeAspect="1"/>
          </p:cNvPicPr>
          <p:nvPr/>
        </p:nvPicPr>
        <p:blipFill>
          <a:blip r:embed="rId4"/>
          <a:srcRect l="6528" t="5002" r="4753" b="20994"/>
          <a:stretch>
            <a:fillRect/>
          </a:stretch>
        </p:blipFill>
        <p:spPr>
          <a:xfrm>
            <a:off x="1662851" y="-18446"/>
            <a:ext cx="7565210" cy="4096455"/>
          </a:xfrm>
          <a:prstGeom prst="rect">
            <a:avLst/>
          </a:prstGeom>
          <a:ln w="12700">
            <a:miter lim="400000"/>
          </a:ln>
        </p:spPr>
      </p:pic>
      <p:pic>
        <p:nvPicPr>
          <p:cNvPr id="147" name="Google Shape;86;p2" descr="Google Shape;86;p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58017" y="4456764"/>
            <a:ext cx="4025081" cy="1007462"/>
          </a:xfrm>
          <a:prstGeom prst="rect">
            <a:avLst/>
          </a:prstGeom>
          <a:ln w="12700">
            <a:miter lim="400000"/>
          </a:ln>
        </p:spPr>
      </p:pic>
      <p:pic>
        <p:nvPicPr>
          <p:cNvPr id="148" name="صورة 7" descr="صورة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55544" y="22055"/>
            <a:ext cx="1725101" cy="2189572"/>
          </a:xfrm>
          <a:prstGeom prst="rect">
            <a:avLst/>
          </a:prstGeom>
          <a:ln w="12700">
            <a:miter lim="400000"/>
          </a:ln>
        </p:spPr>
      </p:pic>
      <p:pic>
        <p:nvPicPr>
          <p:cNvPr id="149" name="صورة" descr="صورة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897249">
            <a:off x="-1856887" y="-251572"/>
            <a:ext cx="3007931" cy="252141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0" name="صورة" descr="صورة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310404" y="-18066"/>
            <a:ext cx="2164121" cy="251626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1" name="صورة" descr="صورة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1157952" y="2548127"/>
            <a:ext cx="3387711" cy="2035389"/>
          </a:xfrm>
          <a:prstGeom prst="rect">
            <a:avLst/>
          </a:prstGeom>
          <a:ln w="12700">
            <a:miter lim="400000"/>
          </a:ln>
        </p:spPr>
      </p:pic>
      <p:pic>
        <p:nvPicPr>
          <p:cNvPr id="153" name="Google Shape;80;p2" descr="Google Shape;80;p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55845" y="3337067"/>
            <a:ext cx="499228" cy="32189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4" name="Google Shape;80;p2" descr="Google Shape;80;p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72106" y="3401038"/>
            <a:ext cx="429407" cy="27687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5" name="Google Shape;76;p2" descr="Google Shape;76;p2"/>
          <p:cNvPicPr>
            <a:picLocks noChangeAspect="1"/>
          </p:cNvPicPr>
          <p:nvPr/>
        </p:nvPicPr>
        <p:blipFill>
          <a:blip r:embed="rId11"/>
          <a:srcRect l="14826" r="14301"/>
          <a:stretch>
            <a:fillRect/>
          </a:stretch>
        </p:blipFill>
        <p:spPr>
          <a:xfrm rot="21222339" flipH="1">
            <a:off x="-315836" y="1919615"/>
            <a:ext cx="536152" cy="756477"/>
          </a:xfrm>
          <a:prstGeom prst="rect">
            <a:avLst/>
          </a:prstGeom>
          <a:ln w="12700">
            <a:miter lim="400000"/>
          </a:ln>
          <a:effectLst>
            <a:outerShdw blurRad="76200" dist="12700" dir="2700000" rotWithShape="0">
              <a:srgbClr val="000000">
                <a:alpha val="20000"/>
              </a:srgbClr>
            </a:outerShdw>
          </a:effectLst>
        </p:spPr>
      </p:pic>
      <p:pic>
        <p:nvPicPr>
          <p:cNvPr id="156" name="Google Shape;74;p2" descr="Google Shape;74;p2"/>
          <p:cNvPicPr>
            <a:picLocks noChangeAspect="1"/>
          </p:cNvPicPr>
          <p:nvPr/>
        </p:nvPicPr>
        <p:blipFill>
          <a:blip r:embed="rId12"/>
          <a:srcRect t="5450" b="9091"/>
          <a:stretch>
            <a:fillRect/>
          </a:stretch>
        </p:blipFill>
        <p:spPr>
          <a:xfrm>
            <a:off x="446110" y="2041911"/>
            <a:ext cx="728552" cy="501492"/>
          </a:xfrm>
          <a:prstGeom prst="rect">
            <a:avLst/>
          </a:prstGeom>
          <a:ln w="12700">
            <a:miter lim="400000"/>
          </a:ln>
          <a:effectLst>
            <a:outerShdw blurRad="76200" dist="12700" dir="2700000" rotWithShape="0">
              <a:srgbClr val="000000">
                <a:alpha val="20000"/>
              </a:srgbClr>
            </a:outerShdw>
          </a:effectLst>
        </p:spPr>
      </p:pic>
      <p:pic>
        <p:nvPicPr>
          <p:cNvPr id="159" name="صورة" descr="صورة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-572519" y="3068509"/>
            <a:ext cx="1204554" cy="276877"/>
          </a:xfrm>
          <a:prstGeom prst="rect">
            <a:avLst/>
          </a:prstGeom>
          <a:ln w="12700">
            <a:miter lim="400000"/>
          </a:ln>
        </p:spPr>
      </p:pic>
      <p:pic>
        <p:nvPicPr>
          <p:cNvPr id="160" name="Google Shape;82;p2" descr="Google Shape;82;p2"/>
          <p:cNvPicPr>
            <a:picLocks noChangeAspect="1"/>
          </p:cNvPicPr>
          <p:nvPr/>
        </p:nvPicPr>
        <p:blipFill>
          <a:blip r:embed="rId14"/>
          <a:srcRect l="38222" r="32895" b="11514"/>
          <a:stretch>
            <a:fillRect/>
          </a:stretch>
        </p:blipFill>
        <p:spPr>
          <a:xfrm flipH="1">
            <a:off x="945629" y="1153832"/>
            <a:ext cx="615856" cy="1399739"/>
          </a:xfrm>
          <a:prstGeom prst="rect">
            <a:avLst/>
          </a:prstGeom>
          <a:ln w="12700">
            <a:miter lim="400000"/>
          </a:ln>
        </p:spPr>
      </p:pic>
      <p:pic>
        <p:nvPicPr>
          <p:cNvPr id="161" name="صورة" descr="صورة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417318" y="3870197"/>
            <a:ext cx="703488" cy="703489"/>
          </a:xfrm>
          <a:prstGeom prst="rect">
            <a:avLst/>
          </a:prstGeom>
          <a:ln w="12700">
            <a:miter lim="400000"/>
          </a:ln>
        </p:spPr>
      </p:pic>
      <p:pic>
        <p:nvPicPr>
          <p:cNvPr id="164" name="صورة" descr="صورة"/>
          <p:cNvPicPr>
            <a:picLocks noChangeAspect="1"/>
          </p:cNvPicPr>
          <p:nvPr/>
        </p:nvPicPr>
        <p:blipFill>
          <a:blip r:embed="rId13"/>
          <a:srcRect t="2" r="55530"/>
          <a:stretch>
            <a:fillRect/>
          </a:stretch>
        </p:blipFill>
        <p:spPr>
          <a:xfrm flipH="1">
            <a:off x="839298" y="3790435"/>
            <a:ext cx="619716" cy="320318"/>
          </a:xfrm>
          <a:prstGeom prst="rect">
            <a:avLst/>
          </a:prstGeom>
          <a:ln w="12700">
            <a:miter lim="400000"/>
          </a:ln>
        </p:spPr>
      </p:pic>
      <p:pic>
        <p:nvPicPr>
          <p:cNvPr id="165" name="صورة" descr="صورة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rot="10800000" flipH="1" flipV="1">
            <a:off x="3973132" y="3565821"/>
            <a:ext cx="6673419" cy="3010209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صورة" descr="صورة">
            <a:extLst>
              <a:ext uri="{FF2B5EF4-FFF2-40B4-BE49-F238E27FC236}">
                <a16:creationId xmlns:a16="http://schemas.microsoft.com/office/drawing/2014/main" id="{2A931EA4-A030-0A40-964E-11D89D1CAC7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 flipH="1">
            <a:off x="6210954" y="4014985"/>
            <a:ext cx="625419" cy="666125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صورة 5">
            <a:extLst>
              <a:ext uri="{FF2B5EF4-FFF2-40B4-BE49-F238E27FC236}">
                <a16:creationId xmlns:a16="http://schemas.microsoft.com/office/drawing/2014/main" id="{82991844-A2D9-FF4C-A17D-A02A266F1A92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8111" y="3164647"/>
            <a:ext cx="1424090" cy="1936497"/>
          </a:xfrm>
          <a:prstGeom prst="rect">
            <a:avLst/>
          </a:prstGeom>
        </p:spPr>
      </p:pic>
      <p:pic>
        <p:nvPicPr>
          <p:cNvPr id="27" name="صورة 26" descr="صورة تحتوي على نص&#10;&#10;تم إنشاء الوصف تلقائياً">
            <a:hlinkClick r:id="rId19" action="ppaction://hlinkpres?slideindex=1&amp;slidetitle="/>
            <a:extLst>
              <a:ext uri="{FF2B5EF4-FFF2-40B4-BE49-F238E27FC236}">
                <a16:creationId xmlns:a16="http://schemas.microsoft.com/office/drawing/2014/main" id="{DE24AB5A-5ED2-4EF5-B08B-3E8C1DF41E5F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3523" y="3493890"/>
            <a:ext cx="2026705" cy="1140022"/>
          </a:xfrm>
          <a:prstGeom prst="rect">
            <a:avLst/>
          </a:prstGeom>
        </p:spPr>
      </p:pic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31" name="صورة الشريحة 30">
                <a:extLst>
                  <a:ext uri="{FF2B5EF4-FFF2-40B4-BE49-F238E27FC236}">
                    <a16:creationId xmlns:a16="http://schemas.microsoft.com/office/drawing/2014/main" id="{C7F258DC-D5EC-4EA0-9039-697EEFB3BF0F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-27378" y="1853701"/>
              <a:ext cx="901692" cy="901692"/>
            </p:xfrm>
            <a:graphic>
              <a:graphicData uri="http://schemas.microsoft.com/office/powerpoint/2016/slidezoom">
                <pslz:sldZm>
                  <pslz:sldZmObj sldId="339" cId="1629082065">
                    <pslz:zmPr id="{45DDA236-B17E-4030-9652-9AE114B17542}" imageType="cover" transitionDur="1000">
                      <p166:blipFill xmlns:p166="http://schemas.microsoft.com/office/powerpoint/2016/6/main">
                        <a:blip r:embed="rId21" cstate="print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901692" cy="901692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31" name="صورة الشريحة 30">
                <a:hlinkClick r:id="rId22" action="ppaction://hlinksldjump"/>
                <a:extLst>
                  <a:ext uri="{FF2B5EF4-FFF2-40B4-BE49-F238E27FC236}">
                    <a16:creationId xmlns:a16="http://schemas.microsoft.com/office/drawing/2014/main" id="{C7F258DC-D5EC-4EA0-9039-697EEFB3BF0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2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27378" y="1853701"/>
                <a:ext cx="901692" cy="901692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p:pic>
        <p:nvPicPr>
          <p:cNvPr id="6" name="صورة 5">
            <a:extLst>
              <a:ext uri="{FF2B5EF4-FFF2-40B4-BE49-F238E27FC236}">
                <a16:creationId xmlns:a16="http://schemas.microsoft.com/office/drawing/2014/main" id="{394D7931-4D73-485F-9D63-FB5855B8C082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772691" y="352272"/>
            <a:ext cx="7273739" cy="3137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8826361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Google Shape;71;p2" descr="Google Shape;71;p2"/>
          <p:cNvPicPr>
            <a:picLocks noChangeAspect="1"/>
          </p:cNvPicPr>
          <p:nvPr/>
        </p:nvPicPr>
        <p:blipFill>
          <a:blip r:embed="rId3"/>
          <a:srcRect t="1469"/>
          <a:stretch>
            <a:fillRect/>
          </a:stretch>
        </p:blipFill>
        <p:spPr>
          <a:xfrm>
            <a:off x="-99198" y="-72072"/>
            <a:ext cx="9335319" cy="5536298"/>
          </a:xfrm>
          <a:prstGeom prst="rect">
            <a:avLst/>
          </a:prstGeom>
          <a:ln w="12700">
            <a:miter lim="400000"/>
          </a:ln>
        </p:spPr>
      </p:pic>
      <p:pic>
        <p:nvPicPr>
          <p:cNvPr id="146" name="Google Shape;73;p2" descr="Google Shape;73;p2"/>
          <p:cNvPicPr>
            <a:picLocks noChangeAspect="1"/>
          </p:cNvPicPr>
          <p:nvPr/>
        </p:nvPicPr>
        <p:blipFill>
          <a:blip r:embed="rId4"/>
          <a:srcRect l="6528" t="5002" r="4753" b="20994"/>
          <a:stretch>
            <a:fillRect/>
          </a:stretch>
        </p:blipFill>
        <p:spPr>
          <a:xfrm>
            <a:off x="1662851" y="-18446"/>
            <a:ext cx="7565210" cy="4096455"/>
          </a:xfrm>
          <a:prstGeom prst="rect">
            <a:avLst/>
          </a:prstGeom>
          <a:ln w="12700">
            <a:miter lim="400000"/>
          </a:ln>
        </p:spPr>
      </p:pic>
      <p:pic>
        <p:nvPicPr>
          <p:cNvPr id="147" name="Google Shape;86;p2" descr="Google Shape;86;p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58017" y="4456764"/>
            <a:ext cx="4025081" cy="1007462"/>
          </a:xfrm>
          <a:prstGeom prst="rect">
            <a:avLst/>
          </a:prstGeom>
          <a:ln w="12700">
            <a:miter lim="400000"/>
          </a:ln>
        </p:spPr>
      </p:pic>
      <p:pic>
        <p:nvPicPr>
          <p:cNvPr id="148" name="صورة 7" descr="صورة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55544" y="22055"/>
            <a:ext cx="1725101" cy="2189572"/>
          </a:xfrm>
          <a:prstGeom prst="rect">
            <a:avLst/>
          </a:prstGeom>
          <a:ln w="12700">
            <a:miter lim="400000"/>
          </a:ln>
        </p:spPr>
      </p:pic>
      <p:pic>
        <p:nvPicPr>
          <p:cNvPr id="149" name="صورة" descr="صورة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897249">
            <a:off x="-1856887" y="-251572"/>
            <a:ext cx="3007931" cy="252141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0" name="صورة" descr="صورة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296544" y="-10778"/>
            <a:ext cx="2164121" cy="251626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1" name="صورة" descr="صورة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1157952" y="2548127"/>
            <a:ext cx="3387711" cy="2035389"/>
          </a:xfrm>
          <a:prstGeom prst="rect">
            <a:avLst/>
          </a:prstGeom>
          <a:ln w="12700">
            <a:miter lim="400000"/>
          </a:ln>
        </p:spPr>
      </p:pic>
      <p:pic>
        <p:nvPicPr>
          <p:cNvPr id="153" name="Google Shape;80;p2" descr="Google Shape;80;p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55845" y="3337067"/>
            <a:ext cx="499228" cy="32189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4" name="Google Shape;80;p2" descr="Google Shape;80;p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72106" y="3401038"/>
            <a:ext cx="429407" cy="27687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5" name="Google Shape;76;p2" descr="Google Shape;76;p2"/>
          <p:cNvPicPr>
            <a:picLocks noChangeAspect="1"/>
          </p:cNvPicPr>
          <p:nvPr/>
        </p:nvPicPr>
        <p:blipFill>
          <a:blip r:embed="rId11"/>
          <a:srcRect l="14826" r="14301"/>
          <a:stretch>
            <a:fillRect/>
          </a:stretch>
        </p:blipFill>
        <p:spPr>
          <a:xfrm rot="21222339" flipH="1">
            <a:off x="-315836" y="1919615"/>
            <a:ext cx="536152" cy="756477"/>
          </a:xfrm>
          <a:prstGeom prst="rect">
            <a:avLst/>
          </a:prstGeom>
          <a:ln w="12700">
            <a:miter lim="400000"/>
          </a:ln>
          <a:effectLst>
            <a:outerShdw blurRad="76200" dist="12700" dir="2700000" rotWithShape="0">
              <a:srgbClr val="000000">
                <a:alpha val="20000"/>
              </a:srgbClr>
            </a:outerShdw>
          </a:effectLst>
        </p:spPr>
      </p:pic>
      <p:pic>
        <p:nvPicPr>
          <p:cNvPr id="156" name="Google Shape;74;p2" descr="Google Shape;74;p2"/>
          <p:cNvPicPr>
            <a:picLocks noChangeAspect="1"/>
          </p:cNvPicPr>
          <p:nvPr/>
        </p:nvPicPr>
        <p:blipFill>
          <a:blip r:embed="rId12"/>
          <a:srcRect t="5450" b="9091"/>
          <a:stretch>
            <a:fillRect/>
          </a:stretch>
        </p:blipFill>
        <p:spPr>
          <a:xfrm>
            <a:off x="446110" y="2041911"/>
            <a:ext cx="728552" cy="501492"/>
          </a:xfrm>
          <a:prstGeom prst="rect">
            <a:avLst/>
          </a:prstGeom>
          <a:ln w="12700">
            <a:miter lim="400000"/>
          </a:ln>
          <a:effectLst>
            <a:outerShdw blurRad="76200" dist="12700" dir="2700000" rotWithShape="0">
              <a:srgbClr val="000000">
                <a:alpha val="20000"/>
              </a:srgbClr>
            </a:outerShdw>
          </a:effectLst>
        </p:spPr>
      </p:pic>
      <p:pic>
        <p:nvPicPr>
          <p:cNvPr id="159" name="صورة" descr="صورة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-572519" y="3068509"/>
            <a:ext cx="1204554" cy="276877"/>
          </a:xfrm>
          <a:prstGeom prst="rect">
            <a:avLst/>
          </a:prstGeom>
          <a:ln w="12700">
            <a:miter lim="400000"/>
          </a:ln>
        </p:spPr>
      </p:pic>
      <p:pic>
        <p:nvPicPr>
          <p:cNvPr id="161" name="صورة" descr="صورة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417318" y="3870197"/>
            <a:ext cx="703488" cy="703489"/>
          </a:xfrm>
          <a:prstGeom prst="rect">
            <a:avLst/>
          </a:prstGeom>
          <a:ln w="12700">
            <a:miter lim="400000"/>
          </a:ln>
        </p:spPr>
      </p:pic>
      <p:pic>
        <p:nvPicPr>
          <p:cNvPr id="164" name="صورة" descr="صورة"/>
          <p:cNvPicPr>
            <a:picLocks noChangeAspect="1"/>
          </p:cNvPicPr>
          <p:nvPr/>
        </p:nvPicPr>
        <p:blipFill>
          <a:blip r:embed="rId13"/>
          <a:srcRect t="2" r="55530"/>
          <a:stretch>
            <a:fillRect/>
          </a:stretch>
        </p:blipFill>
        <p:spPr>
          <a:xfrm flipH="1">
            <a:off x="839298" y="3790435"/>
            <a:ext cx="619716" cy="320318"/>
          </a:xfrm>
          <a:prstGeom prst="rect">
            <a:avLst/>
          </a:prstGeom>
          <a:ln w="12700">
            <a:miter lim="400000"/>
          </a:ln>
        </p:spPr>
      </p:pic>
      <p:pic>
        <p:nvPicPr>
          <p:cNvPr id="165" name="صورة" descr="صورة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rot="10800000" flipH="1" flipV="1">
            <a:off x="3973132" y="3565821"/>
            <a:ext cx="6673419" cy="3010209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صورة" descr="صورة">
            <a:extLst>
              <a:ext uri="{FF2B5EF4-FFF2-40B4-BE49-F238E27FC236}">
                <a16:creationId xmlns:a16="http://schemas.microsoft.com/office/drawing/2014/main" id="{2A931EA4-A030-0A40-964E-11D89D1CAC7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flipH="1">
            <a:off x="6210954" y="4014985"/>
            <a:ext cx="625419" cy="666125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صورة 5">
            <a:extLst>
              <a:ext uri="{FF2B5EF4-FFF2-40B4-BE49-F238E27FC236}">
                <a16:creationId xmlns:a16="http://schemas.microsoft.com/office/drawing/2014/main" id="{82991844-A2D9-FF4C-A17D-A02A266F1A92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8111" y="3164647"/>
            <a:ext cx="1424090" cy="1936497"/>
          </a:xfrm>
          <a:prstGeom prst="rect">
            <a:avLst/>
          </a:prstGeom>
        </p:spPr>
      </p:pic>
      <p:pic>
        <p:nvPicPr>
          <p:cNvPr id="27" name="صورة 26" descr="صورة تحتوي على نص&#10;&#10;تم إنشاء الوصف تلقائياً">
            <a:hlinkClick r:id="rId18" action="ppaction://hlinkpres?slideindex=1&amp;slidetitle="/>
            <a:extLst>
              <a:ext uri="{FF2B5EF4-FFF2-40B4-BE49-F238E27FC236}">
                <a16:creationId xmlns:a16="http://schemas.microsoft.com/office/drawing/2014/main" id="{DE24AB5A-5ED2-4EF5-B08B-3E8C1DF41E5F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3523" y="3493890"/>
            <a:ext cx="2026705" cy="1140022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0852C541-9CA6-4772-BC43-E2A9D2CA3BCE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834002" y="152507"/>
            <a:ext cx="7027500" cy="3601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7347273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Google Shape;71;p2" descr="Google Shape;71;p2"/>
          <p:cNvPicPr>
            <a:picLocks noChangeAspect="1"/>
          </p:cNvPicPr>
          <p:nvPr/>
        </p:nvPicPr>
        <p:blipFill>
          <a:blip r:embed="rId2"/>
          <a:srcRect t="1469"/>
          <a:stretch>
            <a:fillRect/>
          </a:stretch>
        </p:blipFill>
        <p:spPr>
          <a:xfrm>
            <a:off x="-140410" y="-73750"/>
            <a:ext cx="9335319" cy="5536298"/>
          </a:xfrm>
          <a:prstGeom prst="rect">
            <a:avLst/>
          </a:prstGeom>
          <a:ln w="12700">
            <a:miter lim="400000"/>
          </a:ln>
        </p:spPr>
      </p:pic>
      <p:pic>
        <p:nvPicPr>
          <p:cNvPr id="146" name="Google Shape;73;p2" descr="Google Shape;73;p2"/>
          <p:cNvPicPr>
            <a:picLocks noChangeAspect="1"/>
          </p:cNvPicPr>
          <p:nvPr/>
        </p:nvPicPr>
        <p:blipFill>
          <a:blip r:embed="rId3"/>
          <a:srcRect l="6528" t="5002" r="4753" b="20994"/>
          <a:stretch>
            <a:fillRect/>
          </a:stretch>
        </p:blipFill>
        <p:spPr>
          <a:xfrm>
            <a:off x="1655836" y="0"/>
            <a:ext cx="7565210" cy="4096455"/>
          </a:xfrm>
          <a:prstGeom prst="rect">
            <a:avLst/>
          </a:prstGeom>
          <a:ln w="12700">
            <a:miter lim="400000"/>
          </a:ln>
        </p:spPr>
      </p:pic>
      <p:pic>
        <p:nvPicPr>
          <p:cNvPr id="147" name="Google Shape;86;p2" descr="Google Shape;86;p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57239" y="4329072"/>
            <a:ext cx="4025081" cy="1007462"/>
          </a:xfrm>
          <a:prstGeom prst="rect">
            <a:avLst/>
          </a:prstGeom>
          <a:ln w="12700">
            <a:miter lim="400000"/>
          </a:ln>
        </p:spPr>
      </p:pic>
      <p:pic>
        <p:nvPicPr>
          <p:cNvPr id="148" name="صورة 7" descr="صورة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5544" y="22055"/>
            <a:ext cx="1725101" cy="2189572"/>
          </a:xfrm>
          <a:prstGeom prst="rect">
            <a:avLst/>
          </a:prstGeom>
          <a:ln w="12700">
            <a:miter lim="400000"/>
          </a:ln>
        </p:spPr>
      </p:pic>
      <p:pic>
        <p:nvPicPr>
          <p:cNvPr id="149" name="صورة" descr="صورة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897249">
            <a:off x="-1856887" y="-251572"/>
            <a:ext cx="3007931" cy="252141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0" name="صورة" descr="صورة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310404" y="-18066"/>
            <a:ext cx="2164121" cy="251626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1" name="صورة" descr="صورة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157952" y="2548127"/>
            <a:ext cx="3387711" cy="2035389"/>
          </a:xfrm>
          <a:prstGeom prst="rect">
            <a:avLst/>
          </a:prstGeom>
          <a:ln w="12700">
            <a:miter lim="400000"/>
          </a:ln>
        </p:spPr>
      </p:pic>
      <p:pic>
        <p:nvPicPr>
          <p:cNvPr id="153" name="Google Shape;80;p2" descr="Google Shape;80;p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59786" y="3385489"/>
            <a:ext cx="499228" cy="32189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4" name="Google Shape;80;p2" descr="Google Shape;80;p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5382" y="3404045"/>
            <a:ext cx="429407" cy="27687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5" name="Google Shape;76;p2" descr="Google Shape;76;p2"/>
          <p:cNvPicPr>
            <a:picLocks noChangeAspect="1"/>
          </p:cNvPicPr>
          <p:nvPr/>
        </p:nvPicPr>
        <p:blipFill>
          <a:blip r:embed="rId10"/>
          <a:srcRect l="14826" r="14301"/>
          <a:stretch>
            <a:fillRect/>
          </a:stretch>
        </p:blipFill>
        <p:spPr>
          <a:xfrm rot="21222339" flipH="1">
            <a:off x="-315836" y="1919615"/>
            <a:ext cx="536152" cy="756477"/>
          </a:xfrm>
          <a:prstGeom prst="rect">
            <a:avLst/>
          </a:prstGeom>
          <a:ln w="12700">
            <a:miter lim="400000"/>
          </a:ln>
          <a:effectLst>
            <a:outerShdw blurRad="76200" dist="12700" dir="2700000" rotWithShape="0">
              <a:srgbClr val="000000">
                <a:alpha val="20000"/>
              </a:srgbClr>
            </a:outerShdw>
          </a:effectLst>
        </p:spPr>
      </p:pic>
      <p:pic>
        <p:nvPicPr>
          <p:cNvPr id="156" name="Google Shape;74;p2" descr="Google Shape;74;p2"/>
          <p:cNvPicPr>
            <a:picLocks noChangeAspect="1"/>
          </p:cNvPicPr>
          <p:nvPr/>
        </p:nvPicPr>
        <p:blipFill>
          <a:blip r:embed="rId11"/>
          <a:srcRect t="5450" b="9091"/>
          <a:stretch>
            <a:fillRect/>
          </a:stretch>
        </p:blipFill>
        <p:spPr>
          <a:xfrm>
            <a:off x="446110" y="2041911"/>
            <a:ext cx="728552" cy="501492"/>
          </a:xfrm>
          <a:prstGeom prst="rect">
            <a:avLst/>
          </a:prstGeom>
          <a:ln w="12700">
            <a:miter lim="400000"/>
          </a:ln>
          <a:effectLst>
            <a:outerShdw blurRad="76200" dist="12700" dir="2700000" rotWithShape="0">
              <a:srgbClr val="000000">
                <a:alpha val="20000"/>
              </a:srgbClr>
            </a:outerShdw>
          </a:effectLst>
        </p:spPr>
      </p:pic>
      <p:pic>
        <p:nvPicPr>
          <p:cNvPr id="159" name="صورة" descr="صورة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572519" y="3068509"/>
            <a:ext cx="1204554" cy="276877"/>
          </a:xfrm>
          <a:prstGeom prst="rect">
            <a:avLst/>
          </a:prstGeom>
          <a:ln w="12700">
            <a:miter lim="400000"/>
          </a:ln>
        </p:spPr>
      </p:pic>
      <p:pic>
        <p:nvPicPr>
          <p:cNvPr id="160" name="Google Shape;82;p2" descr="Google Shape;82;p2"/>
          <p:cNvPicPr>
            <a:picLocks noChangeAspect="1"/>
          </p:cNvPicPr>
          <p:nvPr/>
        </p:nvPicPr>
        <p:blipFill>
          <a:blip r:embed="rId13"/>
          <a:srcRect l="38222" r="32895" b="11514"/>
          <a:stretch>
            <a:fillRect/>
          </a:stretch>
        </p:blipFill>
        <p:spPr>
          <a:xfrm flipH="1">
            <a:off x="945629" y="1153832"/>
            <a:ext cx="615856" cy="1399739"/>
          </a:xfrm>
          <a:prstGeom prst="rect">
            <a:avLst/>
          </a:prstGeom>
          <a:ln w="12700">
            <a:miter lim="400000"/>
          </a:ln>
        </p:spPr>
      </p:pic>
      <p:pic>
        <p:nvPicPr>
          <p:cNvPr id="161" name="صورة" descr="صورة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417318" y="3870197"/>
            <a:ext cx="703488" cy="703489"/>
          </a:xfrm>
          <a:prstGeom prst="rect">
            <a:avLst/>
          </a:prstGeom>
          <a:ln w="12700">
            <a:miter lim="400000"/>
          </a:ln>
        </p:spPr>
      </p:pic>
      <p:pic>
        <p:nvPicPr>
          <p:cNvPr id="164" name="صورة" descr="صورة"/>
          <p:cNvPicPr>
            <a:picLocks noChangeAspect="1"/>
          </p:cNvPicPr>
          <p:nvPr/>
        </p:nvPicPr>
        <p:blipFill>
          <a:blip r:embed="rId12"/>
          <a:srcRect t="2" r="55530"/>
          <a:stretch>
            <a:fillRect/>
          </a:stretch>
        </p:blipFill>
        <p:spPr>
          <a:xfrm flipH="1">
            <a:off x="839298" y="3790435"/>
            <a:ext cx="619716" cy="320318"/>
          </a:xfrm>
          <a:prstGeom prst="rect">
            <a:avLst/>
          </a:prstGeom>
          <a:ln w="12700">
            <a:miter lim="400000"/>
          </a:ln>
        </p:spPr>
      </p:pic>
      <p:pic>
        <p:nvPicPr>
          <p:cNvPr id="165" name="صورة" descr="صورة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rot="10800000" flipH="1" flipV="1">
            <a:off x="3973132" y="3565821"/>
            <a:ext cx="6673419" cy="3010209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صورة" descr="صورة">
            <a:extLst>
              <a:ext uri="{FF2B5EF4-FFF2-40B4-BE49-F238E27FC236}">
                <a16:creationId xmlns:a16="http://schemas.microsoft.com/office/drawing/2014/main" id="{2A931EA4-A030-0A40-964E-11D89D1CAC7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flipH="1">
            <a:off x="6210954" y="4014985"/>
            <a:ext cx="625419" cy="666125"/>
          </a:xfrm>
          <a:prstGeom prst="rect">
            <a:avLst/>
          </a:prstGeom>
          <a:ln w="12700">
            <a:miter lim="400000"/>
          </a:ln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D8A5C49A-9B04-6D49-9C40-9B5CBDAD4551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-781932" y="-73750"/>
            <a:ext cx="4160798" cy="5011080"/>
          </a:xfrm>
          <a:prstGeom prst="rect">
            <a:avLst/>
          </a:prstGeo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صورة 5">
            <a:extLst>
              <a:ext uri="{FF2B5EF4-FFF2-40B4-BE49-F238E27FC236}">
                <a16:creationId xmlns:a16="http://schemas.microsoft.com/office/drawing/2014/main" id="{82991844-A2D9-FF4C-A17D-A02A266F1A92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4643" y="3183599"/>
            <a:ext cx="1424090" cy="1936497"/>
          </a:xfrm>
          <a:prstGeom prst="rect">
            <a:avLst/>
          </a:prstGeom>
        </p:spPr>
      </p:pic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32" name="صورة الشريحة 31">
                <a:extLst>
                  <a:ext uri="{FF2B5EF4-FFF2-40B4-BE49-F238E27FC236}">
                    <a16:creationId xmlns:a16="http://schemas.microsoft.com/office/drawing/2014/main" id="{5B6B902B-9943-464F-83A7-A98E655AAE59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088016121"/>
                  </p:ext>
                </p:extLst>
              </p:nvPr>
            </p:nvGraphicFramePr>
            <p:xfrm>
              <a:off x="-71656" y="1724509"/>
              <a:ext cx="901692" cy="901692"/>
            </p:xfrm>
            <a:graphic>
              <a:graphicData uri="http://schemas.microsoft.com/office/powerpoint/2016/slidezoom">
                <pslz:sldZm>
                  <pslz:sldZmObj sldId="339" cId="1629082065">
                    <pslz:zmPr id="{45DDA236-B17E-4030-9652-9AE114B17542}" imageType="cover" transitionDur="1000">
                      <p166:blipFill xmlns:p166="http://schemas.microsoft.com/office/powerpoint/2016/6/main">
                        <a:blip r:embed="rId19" cstate="print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901692" cy="901692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32" name="صورة الشريحة 31">
                <a:hlinkClick r:id="rId22" action="ppaction://hlinksldjump"/>
                <a:extLst>
                  <a:ext uri="{FF2B5EF4-FFF2-40B4-BE49-F238E27FC236}">
                    <a16:creationId xmlns:a16="http://schemas.microsoft.com/office/drawing/2014/main" id="{5B6B902B-9943-464F-83A7-A98E655AAE59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2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71656" y="1724509"/>
                <a:ext cx="901692" cy="901692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p:pic>
        <p:nvPicPr>
          <p:cNvPr id="8" name="صورة 7">
            <a:extLst>
              <a:ext uri="{FF2B5EF4-FFF2-40B4-BE49-F238E27FC236}">
                <a16:creationId xmlns:a16="http://schemas.microsoft.com/office/drawing/2014/main" id="{D39CEEB2-E1FA-414A-8117-5C758629279B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920809" y="152856"/>
            <a:ext cx="6831647" cy="3446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502793"/>
      </p:ext>
    </p:extLst>
  </p:cSld>
  <p:clrMapOvr>
    <a:masterClrMapping/>
  </p:clrMapOvr>
  <p:transition spd="med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Google Shape;71;p2" descr="Google Shape;71;p2"/>
          <p:cNvPicPr>
            <a:picLocks noChangeAspect="1"/>
          </p:cNvPicPr>
          <p:nvPr/>
        </p:nvPicPr>
        <p:blipFill>
          <a:blip r:embed="rId2"/>
          <a:srcRect t="1469"/>
          <a:stretch>
            <a:fillRect/>
          </a:stretch>
        </p:blipFill>
        <p:spPr>
          <a:xfrm>
            <a:off x="-140410" y="-73750"/>
            <a:ext cx="9335319" cy="5536298"/>
          </a:xfrm>
          <a:prstGeom prst="rect">
            <a:avLst/>
          </a:prstGeom>
          <a:ln w="12700">
            <a:miter lim="400000"/>
          </a:ln>
        </p:spPr>
      </p:pic>
      <p:pic>
        <p:nvPicPr>
          <p:cNvPr id="146" name="Google Shape;73;p2" descr="Google Shape;73;p2"/>
          <p:cNvPicPr>
            <a:picLocks noChangeAspect="1"/>
          </p:cNvPicPr>
          <p:nvPr/>
        </p:nvPicPr>
        <p:blipFill>
          <a:blip r:embed="rId3"/>
          <a:srcRect l="6528" t="5002" r="4753" b="20994"/>
          <a:stretch>
            <a:fillRect/>
          </a:stretch>
        </p:blipFill>
        <p:spPr>
          <a:xfrm>
            <a:off x="-127368" y="0"/>
            <a:ext cx="9350225" cy="4470479"/>
          </a:xfrm>
          <a:prstGeom prst="rect">
            <a:avLst/>
          </a:prstGeom>
          <a:ln w="12700">
            <a:miter lim="400000"/>
          </a:ln>
        </p:spPr>
      </p:pic>
      <p:pic>
        <p:nvPicPr>
          <p:cNvPr id="147" name="Google Shape;86;p2" descr="Google Shape;86;p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8017" y="4456764"/>
            <a:ext cx="4025081" cy="1007462"/>
          </a:xfrm>
          <a:prstGeom prst="rect">
            <a:avLst/>
          </a:prstGeom>
          <a:ln w="12700">
            <a:miter lim="400000"/>
          </a:ln>
        </p:spPr>
      </p:pic>
      <p:pic>
        <p:nvPicPr>
          <p:cNvPr id="161" name="صورة" descr="صورة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17318" y="3870197"/>
            <a:ext cx="703488" cy="703489"/>
          </a:xfrm>
          <a:prstGeom prst="rect">
            <a:avLst/>
          </a:prstGeom>
          <a:ln w="12700">
            <a:miter lim="400000"/>
          </a:ln>
        </p:spPr>
      </p:pic>
      <p:pic>
        <p:nvPicPr>
          <p:cNvPr id="165" name="صورة" descr="صورة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0800000" flipH="1" flipV="1">
            <a:off x="4045997" y="3555163"/>
            <a:ext cx="6673419" cy="3010209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صورة" descr="صورة">
            <a:extLst>
              <a:ext uri="{FF2B5EF4-FFF2-40B4-BE49-F238E27FC236}">
                <a16:creationId xmlns:a16="http://schemas.microsoft.com/office/drawing/2014/main" id="{2A931EA4-A030-0A40-964E-11D89D1CAC7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6210954" y="4014985"/>
            <a:ext cx="625419" cy="666125"/>
          </a:xfrm>
          <a:prstGeom prst="rect">
            <a:avLst/>
          </a:prstGeom>
          <a:ln w="12700">
            <a:miter lim="400000"/>
          </a:ln>
        </p:spPr>
      </p:pic>
      <p:pic>
        <p:nvPicPr>
          <p:cNvPr id="34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A6E928E1-64FA-4B83-8D79-85C802FED51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59142" y="95651"/>
            <a:ext cx="1028701" cy="58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مربع نص 34">
            <a:extLst>
              <a:ext uri="{FF2B5EF4-FFF2-40B4-BE49-F238E27FC236}">
                <a16:creationId xmlns:a16="http://schemas.microsoft.com/office/drawing/2014/main" id="{17E905E0-1F46-4756-801A-98E112D95229}"/>
              </a:ext>
            </a:extLst>
          </p:cNvPr>
          <p:cNvSpPr txBox="1"/>
          <p:nvPr/>
        </p:nvSpPr>
        <p:spPr>
          <a:xfrm>
            <a:off x="73431" y="753530"/>
            <a:ext cx="1000125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dirty="0"/>
              <a:t>الجوري</a:t>
            </a:r>
          </a:p>
        </p:txBody>
      </p:sp>
      <p:pic>
        <p:nvPicPr>
          <p:cNvPr id="36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5A7D675E-1C3C-4F6D-BC1F-712C1EC77E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127131" y="152110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A34FED83-280D-40CD-86DA-9A67DBBF2ED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398488" y="139848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4636C5FE-82FB-49CA-86AE-43C3C1358A6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665551" y="140019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90BC87B4-F53C-45B3-B618-899B9D2487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163016" y="63532"/>
            <a:ext cx="715262" cy="715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8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E2414BFC-36A1-4228-9C03-3A2AC3A3389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1354906" y="108375"/>
            <a:ext cx="1028701" cy="58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9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52BD92EE-A132-433E-8645-C6BA63800AB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1422895" y="164834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0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94BD7D3D-C9B0-4023-97B1-FD1A3FC24AA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1694252" y="152572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1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3C56060A-13B0-44D3-81A8-019092EF2C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1947637" y="151038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" name="Picture 4">
            <a:extLst>
              <a:ext uri="{FF2B5EF4-FFF2-40B4-BE49-F238E27FC236}">
                <a16:creationId xmlns:a16="http://schemas.microsoft.com/office/drawing/2014/main" id="{A801088B-8004-418D-ACEF-3C9CB6F954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1416469" y="63532"/>
            <a:ext cx="715262" cy="715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4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E560C956-8171-4B79-A3F2-1F512D76FE2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2646750" y="151488"/>
            <a:ext cx="1028701" cy="58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5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EF9CFBB9-5BDB-4170-ADBE-4AE7F4B42B1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2714739" y="207947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6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E17A66C4-8459-4685-A683-C91B23ABCE8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2986096" y="195685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8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C3657F25-9454-4794-9C73-D9E94CEA339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3271310" y="207437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9" name="Picture 4">
            <a:extLst>
              <a:ext uri="{FF2B5EF4-FFF2-40B4-BE49-F238E27FC236}">
                <a16:creationId xmlns:a16="http://schemas.microsoft.com/office/drawing/2014/main" id="{A7AF1C82-B3F4-4A2B-9418-5BD13078A5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2708313" y="106645"/>
            <a:ext cx="715262" cy="715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0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E3CD4A9D-C5ED-44FF-A4EB-CAD4F69D57F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3955772" y="143041"/>
            <a:ext cx="1028701" cy="58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4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48F7F306-67F7-41F4-8C28-EF579F4E0B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4023761" y="199500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9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C73DD623-89F2-49FF-8485-A248F7D62B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4295118" y="187238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0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03F33699-78A0-43D0-9218-F14A6023978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4560603" y="195685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1" name="Picture 4">
            <a:extLst>
              <a:ext uri="{FF2B5EF4-FFF2-40B4-BE49-F238E27FC236}">
                <a16:creationId xmlns:a16="http://schemas.microsoft.com/office/drawing/2014/main" id="{8E98C6D7-D360-4B7B-9817-09C658B86F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4122486" y="83232"/>
            <a:ext cx="715262" cy="715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7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77CA5463-531D-4C75-9E75-873EF9C5F7F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5092069" y="171304"/>
            <a:ext cx="1028701" cy="58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8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0212B3F4-AEF5-4AE8-8841-DB003D523C5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5160058" y="227763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9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0DEF895D-CFB1-497A-A2E0-A0A69C6C848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5431415" y="215501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0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E624393B-1118-4C66-BF18-9F08ED6303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5698478" y="215672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1" name="Picture 4">
            <a:extLst>
              <a:ext uri="{FF2B5EF4-FFF2-40B4-BE49-F238E27FC236}">
                <a16:creationId xmlns:a16="http://schemas.microsoft.com/office/drawing/2014/main" id="{EAD82DB2-4142-4596-8F0F-AFE0A4A28D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5195943" y="139185"/>
            <a:ext cx="715262" cy="715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2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444DD91C-C02F-4B85-BAA5-41EC851BCF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6334132" y="170641"/>
            <a:ext cx="1028701" cy="58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3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3651D1A6-D4B5-45D3-825C-D7DB982C861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6402121" y="227100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081DA466-D256-4476-A053-F21EA32C55A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6673478" y="214838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64C05F4E-7786-400B-A257-D28B83D057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6940541" y="215009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" name="Picture 4">
            <a:extLst>
              <a:ext uri="{FF2B5EF4-FFF2-40B4-BE49-F238E27FC236}">
                <a16:creationId xmlns:a16="http://schemas.microsoft.com/office/drawing/2014/main" id="{A2B3EA03-C5B3-4929-B39C-989A5D7BDD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6438006" y="138522"/>
            <a:ext cx="715262" cy="715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D563889E-827B-495C-9DF2-7EEC45A783E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7576195" y="196953"/>
            <a:ext cx="1028701" cy="58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8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190C213C-67A7-452C-98BC-0DAC0EA60D0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7644184" y="253412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9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B8B9AB06-76D3-40BB-BC30-BD5245A6BAE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7915541" y="241150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0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B3375B79-9342-46A3-882B-0B0744FAB3A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8182604" y="241321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1" name="Picture 4">
            <a:extLst>
              <a:ext uri="{FF2B5EF4-FFF2-40B4-BE49-F238E27FC236}">
                <a16:creationId xmlns:a16="http://schemas.microsoft.com/office/drawing/2014/main" id="{6914B7A1-996E-4B1F-B1C8-A25CBF495D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680069" y="164834"/>
            <a:ext cx="715262" cy="715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2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709472E8-5E00-4EDE-BE61-639953C6AA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71707" y="1213338"/>
            <a:ext cx="1028701" cy="58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3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65C029D6-C4C3-4FFD-98D3-62799D38DE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139696" y="1269797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4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C92E00F7-91B6-4BDA-9759-FC86EC1528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411053" y="1257535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3956E51A-D5ED-4E80-B3AE-FA45431AF62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678116" y="1257706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6" name="Picture 4">
            <a:extLst>
              <a:ext uri="{FF2B5EF4-FFF2-40B4-BE49-F238E27FC236}">
                <a16:creationId xmlns:a16="http://schemas.microsoft.com/office/drawing/2014/main" id="{9549A383-EC41-49FD-8B2E-90A9118A7F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175581" y="1181219"/>
            <a:ext cx="715262" cy="715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7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C11FFA9A-1750-4C5F-9B2A-5BF51EB54E2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1335612" y="1213264"/>
            <a:ext cx="1028701" cy="58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8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7A6E8156-3B9C-4F19-98FE-EDFEC13469C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1403601" y="1269723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9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98192F95-AB6E-49BD-B4F3-EF1C7FF79D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1674958" y="1257461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0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0ADEC21D-7A00-48B6-8DAA-BFFDA7531B9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1942021" y="1257632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1" name="Picture 4">
            <a:extLst>
              <a:ext uri="{FF2B5EF4-FFF2-40B4-BE49-F238E27FC236}">
                <a16:creationId xmlns:a16="http://schemas.microsoft.com/office/drawing/2014/main" id="{0286C916-31C0-471A-8291-826937F337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1439486" y="1181145"/>
            <a:ext cx="715262" cy="715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2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23C6DA17-2C13-4666-9275-2FBE8B7FF6B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2630820" y="1213264"/>
            <a:ext cx="1028701" cy="58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3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C0FB9697-0427-4C52-905B-C188E35EA45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2698809" y="1269723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4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BA2A524B-5FBF-4361-A106-64D7D37B47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2970166" y="1257461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420F5531-1D6C-4BE7-95F6-D7F8B3EB83F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3237229" y="1257632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6" name="Picture 4">
            <a:extLst>
              <a:ext uri="{FF2B5EF4-FFF2-40B4-BE49-F238E27FC236}">
                <a16:creationId xmlns:a16="http://schemas.microsoft.com/office/drawing/2014/main" id="{52EC9D85-2CE0-4590-8832-F07EA37190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2734694" y="1181145"/>
            <a:ext cx="715262" cy="715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7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6755EDCB-80E1-4065-9313-921D6289CA7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3728609" y="1163075"/>
            <a:ext cx="1028701" cy="58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8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A641E180-B708-4220-A0A7-827753DF88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3796598" y="1219534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9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EB652E72-0210-4878-99CD-FA6EFB36884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4067955" y="1207272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0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B9B01B4B-EB9B-4F10-9452-A671BEC4C7A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4335018" y="1207443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1" name="Picture 4">
            <a:extLst>
              <a:ext uri="{FF2B5EF4-FFF2-40B4-BE49-F238E27FC236}">
                <a16:creationId xmlns:a16="http://schemas.microsoft.com/office/drawing/2014/main" id="{D57586F6-DCAF-4C13-A6F8-684732EE59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3832483" y="1130956"/>
            <a:ext cx="715262" cy="715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2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AD6BDCD4-63FE-4973-809C-D1A0DF090E4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4901522" y="1185496"/>
            <a:ext cx="1028701" cy="58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3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ED2C6F1F-4E7C-4B70-89C6-8B831BF9536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4969511" y="1241955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4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0C81E77A-B275-4D2A-A170-5568F9628B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5240868" y="1229693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98B9B3F1-A38D-4199-B156-699FC223A41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5507931" y="1229864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6" name="Picture 4">
            <a:extLst>
              <a:ext uri="{FF2B5EF4-FFF2-40B4-BE49-F238E27FC236}">
                <a16:creationId xmlns:a16="http://schemas.microsoft.com/office/drawing/2014/main" id="{EDE17B44-2C80-4855-B4CA-3D0D800FFC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5005396" y="1153377"/>
            <a:ext cx="715262" cy="715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7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4326CFF8-C573-4BEA-A672-10E0C9C4B6E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6083979" y="1182794"/>
            <a:ext cx="1028701" cy="58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8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BDA6B947-64D4-4F0E-AFAF-AE125D75EB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6151968" y="1239253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9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A1914BC3-C3F1-4CE7-8360-2F010ACC9F5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6423325" y="1226991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0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67CF44C8-F4DF-42FB-BC35-F8E0043D9F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6690388" y="1227162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1" name="Picture 4">
            <a:extLst>
              <a:ext uri="{FF2B5EF4-FFF2-40B4-BE49-F238E27FC236}">
                <a16:creationId xmlns:a16="http://schemas.microsoft.com/office/drawing/2014/main" id="{B9356FCB-2DA9-4F06-8797-68A19CF999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6187853" y="1150675"/>
            <a:ext cx="715262" cy="715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2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AE01527A-BE55-4AB9-8733-B9926F57D5D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7231073" y="1169872"/>
            <a:ext cx="1028701" cy="58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3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1A7AFA8C-FA4D-4859-8319-A74C2B02A6C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7299062" y="1226331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4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E2C68A1D-DDEE-475D-AE5B-C9B2291CBAB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7570419" y="1214069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6259CCD7-FA1B-4819-B8DE-86295D6254F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7837482" y="1214240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6" name="Picture 4">
            <a:extLst>
              <a:ext uri="{FF2B5EF4-FFF2-40B4-BE49-F238E27FC236}">
                <a16:creationId xmlns:a16="http://schemas.microsoft.com/office/drawing/2014/main" id="{DF89E4EA-5760-4971-B6D3-3ABC56E14A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334947" y="1137753"/>
            <a:ext cx="715262" cy="715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7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F9FEB86F-45D0-4384-ACF3-91054789FA2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27957" y="2084083"/>
            <a:ext cx="1028701" cy="58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8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365400D5-696C-4259-AFF1-B738EF90140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95946" y="2140542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9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06A355DC-292D-43FF-938E-CB95F958121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367303" y="2128280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0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F39C4621-CEAF-4F9D-A57F-BE83393EA4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634366" y="2128451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1" name="Picture 4">
            <a:extLst>
              <a:ext uri="{FF2B5EF4-FFF2-40B4-BE49-F238E27FC236}">
                <a16:creationId xmlns:a16="http://schemas.microsoft.com/office/drawing/2014/main" id="{C1CB8A08-8204-4448-8F4A-5494F44DB5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90766" y="2069834"/>
            <a:ext cx="715262" cy="715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2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AC1919C0-2B05-43F4-8828-E4A12801C95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1122989" y="2108445"/>
            <a:ext cx="1028701" cy="58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3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757C0743-326A-4DB5-B070-A69208D13DB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1184727" y="2120982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4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3AAF14E8-9E32-4FE8-97E5-4E2103ADFE8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1462335" y="2152642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5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A259F397-517B-438C-8705-CDB3D23EC22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1729398" y="2152813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" name="Picture 4">
            <a:extLst>
              <a:ext uri="{FF2B5EF4-FFF2-40B4-BE49-F238E27FC236}">
                <a16:creationId xmlns:a16="http://schemas.microsoft.com/office/drawing/2014/main" id="{829CB89E-21B7-400A-8827-8E7C203819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1226863" y="2076326"/>
            <a:ext cx="715262" cy="715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7" name="مربع نص 256">
            <a:extLst>
              <a:ext uri="{FF2B5EF4-FFF2-40B4-BE49-F238E27FC236}">
                <a16:creationId xmlns:a16="http://schemas.microsoft.com/office/drawing/2014/main" id="{C5867223-23A0-4CD5-AB4E-C3C1A1055E06}"/>
              </a:ext>
            </a:extLst>
          </p:cNvPr>
          <p:cNvSpPr txBox="1"/>
          <p:nvPr/>
        </p:nvSpPr>
        <p:spPr>
          <a:xfrm>
            <a:off x="1327160" y="780698"/>
            <a:ext cx="1000125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dirty="0"/>
              <a:t>الماس</a:t>
            </a:r>
          </a:p>
        </p:txBody>
      </p:sp>
      <p:sp>
        <p:nvSpPr>
          <p:cNvPr id="258" name="مربع نص 257">
            <a:extLst>
              <a:ext uri="{FF2B5EF4-FFF2-40B4-BE49-F238E27FC236}">
                <a16:creationId xmlns:a16="http://schemas.microsoft.com/office/drawing/2014/main" id="{05967ADF-4D74-40AB-B7D1-7D4343B90B65}"/>
              </a:ext>
            </a:extLst>
          </p:cNvPr>
          <p:cNvSpPr txBox="1"/>
          <p:nvPr/>
        </p:nvSpPr>
        <p:spPr>
          <a:xfrm>
            <a:off x="2631035" y="829044"/>
            <a:ext cx="1000125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dirty="0"/>
              <a:t>اماني</a:t>
            </a:r>
          </a:p>
        </p:txBody>
      </p:sp>
      <p:sp>
        <p:nvSpPr>
          <p:cNvPr id="259" name="مربع نص 258">
            <a:extLst>
              <a:ext uri="{FF2B5EF4-FFF2-40B4-BE49-F238E27FC236}">
                <a16:creationId xmlns:a16="http://schemas.microsoft.com/office/drawing/2014/main" id="{1AD78AD9-1DCB-4AFE-9A83-D6F8A5E8DFEF}"/>
              </a:ext>
            </a:extLst>
          </p:cNvPr>
          <p:cNvSpPr txBox="1"/>
          <p:nvPr/>
        </p:nvSpPr>
        <p:spPr>
          <a:xfrm>
            <a:off x="3950376" y="786575"/>
            <a:ext cx="1000125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dirty="0"/>
              <a:t>امجاد</a:t>
            </a:r>
          </a:p>
        </p:txBody>
      </p:sp>
      <p:sp>
        <p:nvSpPr>
          <p:cNvPr id="260" name="مربع نص 259">
            <a:extLst>
              <a:ext uri="{FF2B5EF4-FFF2-40B4-BE49-F238E27FC236}">
                <a16:creationId xmlns:a16="http://schemas.microsoft.com/office/drawing/2014/main" id="{F71F059E-4DDC-4119-90C1-0BEDDC4B5930}"/>
              </a:ext>
            </a:extLst>
          </p:cNvPr>
          <p:cNvSpPr txBox="1"/>
          <p:nvPr/>
        </p:nvSpPr>
        <p:spPr>
          <a:xfrm>
            <a:off x="5050863" y="787828"/>
            <a:ext cx="1000125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dirty="0"/>
              <a:t>ايمان</a:t>
            </a:r>
          </a:p>
        </p:txBody>
      </p:sp>
      <p:sp>
        <p:nvSpPr>
          <p:cNvPr id="261" name="مربع نص 260">
            <a:extLst>
              <a:ext uri="{FF2B5EF4-FFF2-40B4-BE49-F238E27FC236}">
                <a16:creationId xmlns:a16="http://schemas.microsoft.com/office/drawing/2014/main" id="{826C3756-D3F3-4152-8ED1-A3060949FCED}"/>
              </a:ext>
            </a:extLst>
          </p:cNvPr>
          <p:cNvSpPr txBox="1"/>
          <p:nvPr/>
        </p:nvSpPr>
        <p:spPr>
          <a:xfrm>
            <a:off x="6364830" y="829044"/>
            <a:ext cx="1000125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dirty="0"/>
              <a:t>رحاب</a:t>
            </a:r>
          </a:p>
        </p:txBody>
      </p:sp>
      <p:sp>
        <p:nvSpPr>
          <p:cNvPr id="262" name="مربع نص 261">
            <a:extLst>
              <a:ext uri="{FF2B5EF4-FFF2-40B4-BE49-F238E27FC236}">
                <a16:creationId xmlns:a16="http://schemas.microsoft.com/office/drawing/2014/main" id="{C8220121-67B5-4F99-A984-997ECF680051}"/>
              </a:ext>
            </a:extLst>
          </p:cNvPr>
          <p:cNvSpPr txBox="1"/>
          <p:nvPr/>
        </p:nvSpPr>
        <p:spPr>
          <a:xfrm>
            <a:off x="7617577" y="856356"/>
            <a:ext cx="1000125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dirty="0"/>
              <a:t>رغد</a:t>
            </a:r>
          </a:p>
        </p:txBody>
      </p:sp>
      <p:sp>
        <p:nvSpPr>
          <p:cNvPr id="263" name="مربع نص 262">
            <a:extLst>
              <a:ext uri="{FF2B5EF4-FFF2-40B4-BE49-F238E27FC236}">
                <a16:creationId xmlns:a16="http://schemas.microsoft.com/office/drawing/2014/main" id="{907BE47D-F504-4416-967F-B68904764765}"/>
              </a:ext>
            </a:extLst>
          </p:cNvPr>
          <p:cNvSpPr txBox="1"/>
          <p:nvPr/>
        </p:nvSpPr>
        <p:spPr>
          <a:xfrm>
            <a:off x="111403" y="1857763"/>
            <a:ext cx="1000125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dirty="0"/>
              <a:t>رنيم  عمر</a:t>
            </a:r>
          </a:p>
        </p:txBody>
      </p:sp>
      <p:sp>
        <p:nvSpPr>
          <p:cNvPr id="264" name="مربع نص 263">
            <a:extLst>
              <a:ext uri="{FF2B5EF4-FFF2-40B4-BE49-F238E27FC236}">
                <a16:creationId xmlns:a16="http://schemas.microsoft.com/office/drawing/2014/main" id="{C40576FE-5A64-4A46-B4B8-5E4AB8529952}"/>
              </a:ext>
            </a:extLst>
          </p:cNvPr>
          <p:cNvSpPr txBox="1"/>
          <p:nvPr/>
        </p:nvSpPr>
        <p:spPr>
          <a:xfrm>
            <a:off x="1302737" y="1857763"/>
            <a:ext cx="1000125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dirty="0"/>
              <a:t>رنيم فايز</a:t>
            </a:r>
          </a:p>
        </p:txBody>
      </p:sp>
      <p:sp>
        <p:nvSpPr>
          <p:cNvPr id="265" name="مربع نص 264">
            <a:extLst>
              <a:ext uri="{FF2B5EF4-FFF2-40B4-BE49-F238E27FC236}">
                <a16:creationId xmlns:a16="http://schemas.microsoft.com/office/drawing/2014/main" id="{C1ECC9C0-59F1-4ACB-8D5A-792D6DCC22E7}"/>
              </a:ext>
            </a:extLst>
          </p:cNvPr>
          <p:cNvSpPr txBox="1"/>
          <p:nvPr/>
        </p:nvSpPr>
        <p:spPr>
          <a:xfrm>
            <a:off x="2636577" y="1858034"/>
            <a:ext cx="1000125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dirty="0"/>
              <a:t>ريم</a:t>
            </a:r>
          </a:p>
        </p:txBody>
      </p:sp>
      <p:sp>
        <p:nvSpPr>
          <p:cNvPr id="266" name="مربع نص 265">
            <a:extLst>
              <a:ext uri="{FF2B5EF4-FFF2-40B4-BE49-F238E27FC236}">
                <a16:creationId xmlns:a16="http://schemas.microsoft.com/office/drawing/2014/main" id="{08A22990-E0B2-4012-AA7B-8D6FEC30B866}"/>
              </a:ext>
            </a:extLst>
          </p:cNvPr>
          <p:cNvSpPr txBox="1"/>
          <p:nvPr/>
        </p:nvSpPr>
        <p:spPr>
          <a:xfrm>
            <a:off x="3878548" y="1814187"/>
            <a:ext cx="1000125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dirty="0"/>
              <a:t>ريماس سالم</a:t>
            </a:r>
          </a:p>
        </p:txBody>
      </p:sp>
      <p:sp>
        <p:nvSpPr>
          <p:cNvPr id="267" name="مربع نص 266">
            <a:extLst>
              <a:ext uri="{FF2B5EF4-FFF2-40B4-BE49-F238E27FC236}">
                <a16:creationId xmlns:a16="http://schemas.microsoft.com/office/drawing/2014/main" id="{BAC1A772-1B3A-4BE3-812A-6E64CB81A843}"/>
              </a:ext>
            </a:extLst>
          </p:cNvPr>
          <p:cNvSpPr txBox="1"/>
          <p:nvPr/>
        </p:nvSpPr>
        <p:spPr>
          <a:xfrm>
            <a:off x="5044085" y="1865937"/>
            <a:ext cx="1000125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dirty="0" err="1"/>
              <a:t>ريناد</a:t>
            </a:r>
            <a:r>
              <a:rPr lang="ar-SA" dirty="0"/>
              <a:t> </a:t>
            </a:r>
            <a:r>
              <a:rPr lang="ar-SA" dirty="0" err="1"/>
              <a:t>شايم</a:t>
            </a:r>
            <a:endParaRPr lang="ar-SA" dirty="0"/>
          </a:p>
        </p:txBody>
      </p:sp>
      <p:sp>
        <p:nvSpPr>
          <p:cNvPr id="268" name="مربع نص 267">
            <a:extLst>
              <a:ext uri="{FF2B5EF4-FFF2-40B4-BE49-F238E27FC236}">
                <a16:creationId xmlns:a16="http://schemas.microsoft.com/office/drawing/2014/main" id="{4B56C302-BC38-488B-B390-297C982FCDF2}"/>
              </a:ext>
            </a:extLst>
          </p:cNvPr>
          <p:cNvSpPr txBox="1"/>
          <p:nvPr/>
        </p:nvSpPr>
        <p:spPr>
          <a:xfrm>
            <a:off x="6131287" y="1842754"/>
            <a:ext cx="1000125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dirty="0" err="1"/>
              <a:t>ريناد</a:t>
            </a:r>
            <a:r>
              <a:rPr lang="ar-SA" dirty="0"/>
              <a:t> فريح</a:t>
            </a:r>
          </a:p>
        </p:txBody>
      </p:sp>
      <p:sp>
        <p:nvSpPr>
          <p:cNvPr id="269" name="مربع نص 268">
            <a:extLst>
              <a:ext uri="{FF2B5EF4-FFF2-40B4-BE49-F238E27FC236}">
                <a16:creationId xmlns:a16="http://schemas.microsoft.com/office/drawing/2014/main" id="{E1FEF291-1181-4C75-A34C-AC9A064E80A0}"/>
              </a:ext>
            </a:extLst>
          </p:cNvPr>
          <p:cNvSpPr txBox="1"/>
          <p:nvPr/>
        </p:nvSpPr>
        <p:spPr>
          <a:xfrm>
            <a:off x="7334947" y="1857763"/>
            <a:ext cx="1000125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dirty="0"/>
              <a:t>ساره</a:t>
            </a:r>
          </a:p>
        </p:txBody>
      </p:sp>
      <p:sp>
        <p:nvSpPr>
          <p:cNvPr id="270" name="مربع نص 269">
            <a:extLst>
              <a:ext uri="{FF2B5EF4-FFF2-40B4-BE49-F238E27FC236}">
                <a16:creationId xmlns:a16="http://schemas.microsoft.com/office/drawing/2014/main" id="{D695CDB9-E876-4250-9330-D54A3E38AD12}"/>
              </a:ext>
            </a:extLst>
          </p:cNvPr>
          <p:cNvSpPr txBox="1"/>
          <p:nvPr/>
        </p:nvSpPr>
        <p:spPr>
          <a:xfrm>
            <a:off x="-17479" y="2770162"/>
            <a:ext cx="1000125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dirty="0"/>
              <a:t>سديم </a:t>
            </a:r>
          </a:p>
        </p:txBody>
      </p:sp>
      <p:sp>
        <p:nvSpPr>
          <p:cNvPr id="271" name="مربع نص 270">
            <a:extLst>
              <a:ext uri="{FF2B5EF4-FFF2-40B4-BE49-F238E27FC236}">
                <a16:creationId xmlns:a16="http://schemas.microsoft.com/office/drawing/2014/main" id="{7ABABD21-DD1E-428A-89AB-796E0A843368}"/>
              </a:ext>
            </a:extLst>
          </p:cNvPr>
          <p:cNvSpPr txBox="1"/>
          <p:nvPr/>
        </p:nvSpPr>
        <p:spPr>
          <a:xfrm>
            <a:off x="1205031" y="2778198"/>
            <a:ext cx="1000125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dirty="0"/>
              <a:t>شجون</a:t>
            </a:r>
          </a:p>
        </p:txBody>
      </p:sp>
      <p:pic>
        <p:nvPicPr>
          <p:cNvPr id="110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B013AD24-9776-4E29-ADBB-1BA46E46FDC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2154748" y="2153503"/>
            <a:ext cx="1028701" cy="58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1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46DB7E39-34F5-4E6E-B8AE-EAB083C683C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2222737" y="2209962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A4CDA68E-E7C8-49B5-B4D6-E76A9ED2168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2494094" y="2197700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3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F4D330F5-D2DC-4B98-A207-70AF196F5BD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2761157" y="2197871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" name="Picture 4">
            <a:extLst>
              <a:ext uri="{FF2B5EF4-FFF2-40B4-BE49-F238E27FC236}">
                <a16:creationId xmlns:a16="http://schemas.microsoft.com/office/drawing/2014/main" id="{88175F5F-C54E-4A9C-A766-C6B23A6BD7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2258622" y="2121384"/>
            <a:ext cx="715262" cy="715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7" name="مربع نص 116">
            <a:extLst>
              <a:ext uri="{FF2B5EF4-FFF2-40B4-BE49-F238E27FC236}">
                <a16:creationId xmlns:a16="http://schemas.microsoft.com/office/drawing/2014/main" id="{7A37A1D0-9A3A-47E4-A8E7-E05BE6AE1BEB}"/>
              </a:ext>
            </a:extLst>
          </p:cNvPr>
          <p:cNvSpPr txBox="1"/>
          <p:nvPr/>
        </p:nvSpPr>
        <p:spPr>
          <a:xfrm>
            <a:off x="2116190" y="2802362"/>
            <a:ext cx="1000125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dirty="0"/>
              <a:t>شقى </a:t>
            </a:r>
          </a:p>
        </p:txBody>
      </p:sp>
      <p:pic>
        <p:nvPicPr>
          <p:cNvPr id="118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BBB1A7C9-6DFF-4B9E-B39E-7BEFB259852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3196342" y="2149110"/>
            <a:ext cx="1028701" cy="58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39832DBB-3EAD-46C6-87BE-EC8B5E3A3F3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3264331" y="2205569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0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613F11A4-DCE4-48A0-B843-5FC9F8739FF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3535688" y="2193307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1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AB5827B3-B0BD-43D1-BC49-6342FF944B7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3802751" y="2193478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" name="Picture 4">
            <a:extLst>
              <a:ext uri="{FF2B5EF4-FFF2-40B4-BE49-F238E27FC236}">
                <a16:creationId xmlns:a16="http://schemas.microsoft.com/office/drawing/2014/main" id="{F3E0A43E-5103-4B9D-903B-A65DB357EB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3259151" y="2134861"/>
            <a:ext cx="715262" cy="715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8D9A3D7E-1BED-4DB3-9658-507A5DAB63A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4291374" y="2173472"/>
            <a:ext cx="1028701" cy="58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4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ABA86514-C0B0-40E9-8EEB-44B6B71B33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4353112" y="2186009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5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B41ABEBF-3666-466C-BE69-823344BCF92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4630720" y="2217669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6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BDAFF952-31CE-425B-92D0-D1978BD94A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4897783" y="2217840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7" name="Picture 4">
            <a:extLst>
              <a:ext uri="{FF2B5EF4-FFF2-40B4-BE49-F238E27FC236}">
                <a16:creationId xmlns:a16="http://schemas.microsoft.com/office/drawing/2014/main" id="{3BFB2FCF-E906-4415-A3AD-D8536065C9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4395248" y="2141353"/>
            <a:ext cx="715262" cy="715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8" name="مربع نص 127">
            <a:extLst>
              <a:ext uri="{FF2B5EF4-FFF2-40B4-BE49-F238E27FC236}">
                <a16:creationId xmlns:a16="http://schemas.microsoft.com/office/drawing/2014/main" id="{2EE6ADA1-5E4A-4854-B749-1B6A34DF9D9D}"/>
              </a:ext>
            </a:extLst>
          </p:cNvPr>
          <p:cNvSpPr txBox="1"/>
          <p:nvPr/>
        </p:nvSpPr>
        <p:spPr>
          <a:xfrm>
            <a:off x="3150906" y="2835189"/>
            <a:ext cx="1000125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dirty="0"/>
              <a:t>شموخ</a:t>
            </a:r>
          </a:p>
        </p:txBody>
      </p:sp>
      <p:sp>
        <p:nvSpPr>
          <p:cNvPr id="129" name="مربع نص 128">
            <a:extLst>
              <a:ext uri="{FF2B5EF4-FFF2-40B4-BE49-F238E27FC236}">
                <a16:creationId xmlns:a16="http://schemas.microsoft.com/office/drawing/2014/main" id="{7DB5757B-F31B-41D0-8F53-A1830CDA52F9}"/>
              </a:ext>
            </a:extLst>
          </p:cNvPr>
          <p:cNvSpPr txBox="1"/>
          <p:nvPr/>
        </p:nvSpPr>
        <p:spPr>
          <a:xfrm>
            <a:off x="4373416" y="2843225"/>
            <a:ext cx="1000125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dirty="0"/>
              <a:t>اسم الطالبة</a:t>
            </a:r>
          </a:p>
        </p:txBody>
      </p:sp>
      <p:pic>
        <p:nvPicPr>
          <p:cNvPr id="130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570452BB-1572-4785-BE39-57B62F7D178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5323133" y="2218530"/>
            <a:ext cx="1028701" cy="58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1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3C0D3980-7D1F-4E19-A61A-9F9D60EF7F5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5391122" y="2274989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2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0BFC222E-ECCF-49EB-9956-149443816D0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5662479" y="2262727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EF984401-C54F-4803-95F9-4DFD97AAF6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5929542" y="2262898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4" name="Picture 4">
            <a:extLst>
              <a:ext uri="{FF2B5EF4-FFF2-40B4-BE49-F238E27FC236}">
                <a16:creationId xmlns:a16="http://schemas.microsoft.com/office/drawing/2014/main" id="{074C79BB-1763-4F93-848C-5A82896DBA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5412384" y="2135616"/>
            <a:ext cx="715262" cy="715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5" name="مربع نص 134">
            <a:extLst>
              <a:ext uri="{FF2B5EF4-FFF2-40B4-BE49-F238E27FC236}">
                <a16:creationId xmlns:a16="http://schemas.microsoft.com/office/drawing/2014/main" id="{ED165302-D7CD-4F1A-B5B7-216B69C913B2}"/>
              </a:ext>
            </a:extLst>
          </p:cNvPr>
          <p:cNvSpPr txBox="1"/>
          <p:nvPr/>
        </p:nvSpPr>
        <p:spPr>
          <a:xfrm>
            <a:off x="5284575" y="2867389"/>
            <a:ext cx="1000125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dirty="0"/>
              <a:t>علياء</a:t>
            </a:r>
          </a:p>
        </p:txBody>
      </p:sp>
      <p:pic>
        <p:nvPicPr>
          <p:cNvPr id="136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D18B4669-3EE4-4131-888D-7B042BDE185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6444711" y="2184799"/>
            <a:ext cx="918676" cy="58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7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B68FF25E-7A82-4EE8-88D4-2BFD79252F9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6463639" y="2242445"/>
            <a:ext cx="271959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8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0E790006-047F-49C2-BA47-536128EF41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6706602" y="2228996"/>
            <a:ext cx="271959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9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9BCB3381-78F2-4C18-966F-8C120581EFE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6973665" y="2229167"/>
            <a:ext cx="271959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0" name="Picture 4">
            <a:extLst>
              <a:ext uri="{FF2B5EF4-FFF2-40B4-BE49-F238E27FC236}">
                <a16:creationId xmlns:a16="http://schemas.microsoft.com/office/drawing/2014/main" id="{16B7AC70-AF85-4FA8-A7D8-B521FC2BCA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6436849" y="2159553"/>
            <a:ext cx="715262" cy="638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1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6B033E5E-01E1-49C7-AF29-FCB04A5851A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7539743" y="2209161"/>
            <a:ext cx="918676" cy="58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2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9BEB17DE-D0B1-4225-B846-58F37A4A838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7568694" y="2257890"/>
            <a:ext cx="271959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D9A9790F-D951-47E2-AAD4-4D692852197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7801634" y="2253358"/>
            <a:ext cx="271959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4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34BFC120-289F-4857-A020-BA5DE41B4D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8068697" y="2253529"/>
            <a:ext cx="271959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2" name="Picture 4">
            <a:extLst>
              <a:ext uri="{FF2B5EF4-FFF2-40B4-BE49-F238E27FC236}">
                <a16:creationId xmlns:a16="http://schemas.microsoft.com/office/drawing/2014/main" id="{6A2694F2-DEFB-4D8B-AB5B-64049825C7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45423" y="2156026"/>
            <a:ext cx="715262" cy="638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7" name="مربع نص 156">
            <a:extLst>
              <a:ext uri="{FF2B5EF4-FFF2-40B4-BE49-F238E27FC236}">
                <a16:creationId xmlns:a16="http://schemas.microsoft.com/office/drawing/2014/main" id="{C8D144D0-5CC1-419A-8A8F-78E9553CEDA2}"/>
              </a:ext>
            </a:extLst>
          </p:cNvPr>
          <p:cNvSpPr txBox="1"/>
          <p:nvPr/>
        </p:nvSpPr>
        <p:spPr>
          <a:xfrm>
            <a:off x="6396218" y="2870878"/>
            <a:ext cx="893157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dirty="0"/>
              <a:t>غرام</a:t>
            </a:r>
          </a:p>
        </p:txBody>
      </p:sp>
      <p:sp>
        <p:nvSpPr>
          <p:cNvPr id="162" name="مربع نص 161">
            <a:extLst>
              <a:ext uri="{FF2B5EF4-FFF2-40B4-BE49-F238E27FC236}">
                <a16:creationId xmlns:a16="http://schemas.microsoft.com/office/drawing/2014/main" id="{30B7EAF3-7264-4C67-920B-ECB8AB7D0A2C}"/>
              </a:ext>
            </a:extLst>
          </p:cNvPr>
          <p:cNvSpPr txBox="1"/>
          <p:nvPr/>
        </p:nvSpPr>
        <p:spPr>
          <a:xfrm>
            <a:off x="7618728" y="2878914"/>
            <a:ext cx="893157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dirty="0"/>
              <a:t>لمى نافع</a:t>
            </a:r>
          </a:p>
        </p:txBody>
      </p:sp>
      <p:pic>
        <p:nvPicPr>
          <p:cNvPr id="171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29D8872B-8DAF-4589-87A1-1581ECCA918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7569" y="3180569"/>
            <a:ext cx="1028701" cy="58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2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D8524644-3399-4C1B-9505-FB36CDFA9E8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75558" y="3237028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3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D924555C-3442-496A-984F-E679C54534F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346915" y="3224766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AA77B0A1-EF4E-4178-A5B3-61230687052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613978" y="3224937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5" name="Picture 4">
            <a:extLst>
              <a:ext uri="{FF2B5EF4-FFF2-40B4-BE49-F238E27FC236}">
                <a16:creationId xmlns:a16="http://schemas.microsoft.com/office/drawing/2014/main" id="{2A14253E-7349-4BAD-AA64-7C18CCCFDA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0378" y="3166320"/>
            <a:ext cx="715262" cy="715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6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A3F3795E-DC91-40A6-852C-BD0DFACD9A8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1102601" y="3204931"/>
            <a:ext cx="1028701" cy="58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7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A0310A17-EAD2-4504-AC01-54BD20A1EB1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1164339" y="3217468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8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B9C738E1-EDAB-4662-ADE9-6EC3DF56657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1441947" y="3249128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9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E592E02D-03D5-4D0F-B455-98473D5377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1709010" y="3249299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0" name="Picture 4">
            <a:extLst>
              <a:ext uri="{FF2B5EF4-FFF2-40B4-BE49-F238E27FC236}">
                <a16:creationId xmlns:a16="http://schemas.microsoft.com/office/drawing/2014/main" id="{5622D90C-A0E3-4A96-A98B-C1CFE1710F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1206475" y="3172812"/>
            <a:ext cx="715262" cy="715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1" name="مربع نص 180">
            <a:extLst>
              <a:ext uri="{FF2B5EF4-FFF2-40B4-BE49-F238E27FC236}">
                <a16:creationId xmlns:a16="http://schemas.microsoft.com/office/drawing/2014/main" id="{993D95FD-A02E-4840-BE87-3B856A2AE5F2}"/>
              </a:ext>
            </a:extLst>
          </p:cNvPr>
          <p:cNvSpPr txBox="1"/>
          <p:nvPr/>
        </p:nvSpPr>
        <p:spPr>
          <a:xfrm>
            <a:off x="-37867" y="3866648"/>
            <a:ext cx="1000125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dirty="0"/>
              <a:t>لمى نجم الدين</a:t>
            </a:r>
          </a:p>
        </p:txBody>
      </p:sp>
      <p:sp>
        <p:nvSpPr>
          <p:cNvPr id="182" name="مربع نص 181">
            <a:extLst>
              <a:ext uri="{FF2B5EF4-FFF2-40B4-BE49-F238E27FC236}">
                <a16:creationId xmlns:a16="http://schemas.microsoft.com/office/drawing/2014/main" id="{F231462E-DC88-44FC-8D03-C1F40B5EDD31}"/>
              </a:ext>
            </a:extLst>
          </p:cNvPr>
          <p:cNvSpPr txBox="1"/>
          <p:nvPr/>
        </p:nvSpPr>
        <p:spPr>
          <a:xfrm>
            <a:off x="1184643" y="3874684"/>
            <a:ext cx="1000125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dirty="0"/>
              <a:t>لميس</a:t>
            </a:r>
          </a:p>
        </p:txBody>
      </p:sp>
      <p:pic>
        <p:nvPicPr>
          <p:cNvPr id="183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347C4064-2929-47CF-84AD-395D86D984E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2134360" y="3249989"/>
            <a:ext cx="1028701" cy="58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3871EE08-7DF9-4034-8293-05DC324692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2202349" y="3306448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5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83722BBF-3342-4ACA-93FE-1D95E25ABD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2473706" y="3294186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6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5B0EF63F-E7E6-4B79-BCF0-EDC7B9C1F1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2740769" y="3294357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7" name="Picture 4">
            <a:extLst>
              <a:ext uri="{FF2B5EF4-FFF2-40B4-BE49-F238E27FC236}">
                <a16:creationId xmlns:a16="http://schemas.microsoft.com/office/drawing/2014/main" id="{BAA5F519-5B92-4AEC-9289-B0A6580CA1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2238234" y="3217870"/>
            <a:ext cx="715262" cy="715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8" name="مربع نص 187">
            <a:extLst>
              <a:ext uri="{FF2B5EF4-FFF2-40B4-BE49-F238E27FC236}">
                <a16:creationId xmlns:a16="http://schemas.microsoft.com/office/drawing/2014/main" id="{E81C5B0E-ADB6-449D-92CD-C2AE2B491058}"/>
              </a:ext>
            </a:extLst>
          </p:cNvPr>
          <p:cNvSpPr txBox="1"/>
          <p:nvPr/>
        </p:nvSpPr>
        <p:spPr>
          <a:xfrm>
            <a:off x="2095802" y="3898848"/>
            <a:ext cx="1000125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dirty="0"/>
              <a:t>مدى</a:t>
            </a:r>
          </a:p>
        </p:txBody>
      </p:sp>
      <p:pic>
        <p:nvPicPr>
          <p:cNvPr id="192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E7067C16-FFBC-4B84-B6F8-7ACB1215AC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3175954" y="3245596"/>
            <a:ext cx="1028701" cy="58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3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1CF1099F-6B3E-485C-BDDA-1604A5AFB16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3243943" y="3302055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DE79C200-6343-4E11-90AB-48D8A5F516E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3515300" y="3289793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5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02C2A856-D0CA-461B-843E-09062BA775B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3782363" y="3289964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6" name="Picture 4">
            <a:extLst>
              <a:ext uri="{FF2B5EF4-FFF2-40B4-BE49-F238E27FC236}">
                <a16:creationId xmlns:a16="http://schemas.microsoft.com/office/drawing/2014/main" id="{9B8739AE-3C07-4CEC-B71C-169C462B14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3238763" y="3231347"/>
            <a:ext cx="715262" cy="715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2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F5B2B5D7-B83B-4322-A799-C172B02096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4270986" y="3269958"/>
            <a:ext cx="1028701" cy="58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3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A66C187F-20EE-46A0-911C-44DD2A0926F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4332724" y="3282495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4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BC3A260C-DCF5-4731-A2DE-63CD3799BAE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4610332" y="3314155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5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8DE34D67-1C76-4830-AB79-95CC4ED0A63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4877395" y="3314326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" name="Picture 4">
            <a:extLst>
              <a:ext uri="{FF2B5EF4-FFF2-40B4-BE49-F238E27FC236}">
                <a16:creationId xmlns:a16="http://schemas.microsoft.com/office/drawing/2014/main" id="{9EAA34AA-F520-43E5-B5DA-445B9A28F3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4374860" y="3237839"/>
            <a:ext cx="715262" cy="715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7" name="مربع نص 276">
            <a:extLst>
              <a:ext uri="{FF2B5EF4-FFF2-40B4-BE49-F238E27FC236}">
                <a16:creationId xmlns:a16="http://schemas.microsoft.com/office/drawing/2014/main" id="{68CA9717-D282-4200-9FD1-D4FF04072712}"/>
              </a:ext>
            </a:extLst>
          </p:cNvPr>
          <p:cNvSpPr txBox="1"/>
          <p:nvPr/>
        </p:nvSpPr>
        <p:spPr>
          <a:xfrm>
            <a:off x="3130518" y="3931675"/>
            <a:ext cx="1000125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dirty="0"/>
              <a:t>ميس</a:t>
            </a:r>
          </a:p>
        </p:txBody>
      </p:sp>
      <p:sp>
        <p:nvSpPr>
          <p:cNvPr id="278" name="مربع نص 277">
            <a:extLst>
              <a:ext uri="{FF2B5EF4-FFF2-40B4-BE49-F238E27FC236}">
                <a16:creationId xmlns:a16="http://schemas.microsoft.com/office/drawing/2014/main" id="{F0F35F7D-82AB-4E93-8BDE-F4EDA707FA2F}"/>
              </a:ext>
            </a:extLst>
          </p:cNvPr>
          <p:cNvSpPr txBox="1"/>
          <p:nvPr/>
        </p:nvSpPr>
        <p:spPr>
          <a:xfrm>
            <a:off x="4353028" y="3939711"/>
            <a:ext cx="1000125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dirty="0"/>
              <a:t>نوره </a:t>
            </a:r>
          </a:p>
        </p:txBody>
      </p:sp>
      <p:pic>
        <p:nvPicPr>
          <p:cNvPr id="279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75E90262-3FB9-4892-A6D3-E11385D9AA1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5302745" y="3315016"/>
            <a:ext cx="1028701" cy="58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0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4BEF786D-4943-4398-A479-7429C721171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5370734" y="3371475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1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6FB6634F-6DFE-4D8C-A101-9C64FB0668A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5642091" y="3359213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2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270B7148-08DE-4BED-AA33-2C14326F6C5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5909154" y="3359384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3" name="Picture 4">
            <a:extLst>
              <a:ext uri="{FF2B5EF4-FFF2-40B4-BE49-F238E27FC236}">
                <a16:creationId xmlns:a16="http://schemas.microsoft.com/office/drawing/2014/main" id="{168455CD-609E-49F8-B56C-060999341E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5391996" y="3232102"/>
            <a:ext cx="715262" cy="715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4" name="مربع نص 283">
            <a:extLst>
              <a:ext uri="{FF2B5EF4-FFF2-40B4-BE49-F238E27FC236}">
                <a16:creationId xmlns:a16="http://schemas.microsoft.com/office/drawing/2014/main" id="{D714D9C9-5A4E-48D6-8290-93E986DC1469}"/>
              </a:ext>
            </a:extLst>
          </p:cNvPr>
          <p:cNvSpPr txBox="1"/>
          <p:nvPr/>
        </p:nvSpPr>
        <p:spPr>
          <a:xfrm>
            <a:off x="5264187" y="3963875"/>
            <a:ext cx="1000125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dirty="0"/>
              <a:t>وجدان </a:t>
            </a:r>
          </a:p>
        </p:txBody>
      </p:sp>
      <p:pic>
        <p:nvPicPr>
          <p:cNvPr id="285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C31023E1-B237-416E-937A-F140C849D63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6424323" y="3281285"/>
            <a:ext cx="918676" cy="58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10337D84-D7DB-4674-B6F9-CEF04F698D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6443251" y="3338931"/>
            <a:ext cx="271959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7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42EA4851-35BE-43F6-922B-1C066B6E978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6686214" y="3325482"/>
            <a:ext cx="271959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8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EE123F99-2320-439B-A6EC-1108E56B9AC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6953277" y="3325653"/>
            <a:ext cx="271959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9" name="Picture 4">
            <a:extLst>
              <a:ext uri="{FF2B5EF4-FFF2-40B4-BE49-F238E27FC236}">
                <a16:creationId xmlns:a16="http://schemas.microsoft.com/office/drawing/2014/main" id="{07A12F7D-FD44-4FC0-AD7B-BF78783942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6416461" y="3256039"/>
            <a:ext cx="715262" cy="638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0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653D79CC-E53C-4373-9FFA-36C6DCF149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7519355" y="3305647"/>
            <a:ext cx="918676" cy="58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1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DB1B37C7-BC0A-440D-8434-DF996D5D774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7548306" y="3354376"/>
            <a:ext cx="271959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2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D0B37A93-FE71-4F42-9133-90BB8B44084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7781246" y="3349844"/>
            <a:ext cx="271959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3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E54AAFBB-BC5F-425A-BC10-7D013658ABA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8048309" y="3350015"/>
            <a:ext cx="271959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4" name="Picture 4">
            <a:extLst>
              <a:ext uri="{FF2B5EF4-FFF2-40B4-BE49-F238E27FC236}">
                <a16:creationId xmlns:a16="http://schemas.microsoft.com/office/drawing/2014/main" id="{89B8CE3F-204D-4FA4-BA34-4CF5696789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10056" y="3245009"/>
            <a:ext cx="715262" cy="638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5" name="مربع نص 294">
            <a:extLst>
              <a:ext uri="{FF2B5EF4-FFF2-40B4-BE49-F238E27FC236}">
                <a16:creationId xmlns:a16="http://schemas.microsoft.com/office/drawing/2014/main" id="{9C878292-2C97-483A-A512-4CEE0F3C33D0}"/>
              </a:ext>
            </a:extLst>
          </p:cNvPr>
          <p:cNvSpPr txBox="1"/>
          <p:nvPr/>
        </p:nvSpPr>
        <p:spPr>
          <a:xfrm>
            <a:off x="6375830" y="3967364"/>
            <a:ext cx="893157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dirty="0"/>
              <a:t>وجدان سليمان</a:t>
            </a:r>
          </a:p>
        </p:txBody>
      </p:sp>
      <p:sp>
        <p:nvSpPr>
          <p:cNvPr id="296" name="مربع نص 295">
            <a:extLst>
              <a:ext uri="{FF2B5EF4-FFF2-40B4-BE49-F238E27FC236}">
                <a16:creationId xmlns:a16="http://schemas.microsoft.com/office/drawing/2014/main" id="{7CC26435-F39B-4A09-9351-CFBD30C4027C}"/>
              </a:ext>
            </a:extLst>
          </p:cNvPr>
          <p:cNvSpPr txBox="1"/>
          <p:nvPr/>
        </p:nvSpPr>
        <p:spPr>
          <a:xfrm>
            <a:off x="7583673" y="3901858"/>
            <a:ext cx="860079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dirty="0">
                <a:solidFill>
                  <a:srgbClr val="FF0000"/>
                </a:solidFill>
              </a:rPr>
              <a:t>اسم الطالبة</a:t>
            </a:r>
          </a:p>
        </p:txBody>
      </p:sp>
    </p:spTree>
    <p:extLst>
      <p:ext uri="{BB962C8B-B14F-4D97-AF65-F5344CB8AC3E}">
        <p14:creationId xmlns:p14="http://schemas.microsoft.com/office/powerpoint/2010/main" val="162908206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8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1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4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1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8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1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0"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1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0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1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7"/>
                  </p:tgtEl>
                </p:cond>
              </p:nextCondLst>
            </p:seq>
            <p:seq concurrent="1" nextAc="seek">
              <p:cTn id="143" restart="whenNotActive" fill="hold" evtFilter="cancelBubble" nodeType="interactiveSeq">
                <p:stCondLst>
                  <p:cond evt="onClick" delay="0">
                    <p:tgtEl>
                      <p:spTgt spid="2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4" fill="hold">
                      <p:stCondLst>
                        <p:cond delay="0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5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5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0"/>
                  </p:tgtEl>
                </p:cond>
              </p:nextCondLst>
            </p:seq>
            <p:seq concurrent="1" nextAc="seek">
              <p:cTn id="162" restart="whenNotActive" fill="hold" evtFilter="cancelBubble" nodeType="interactiveSeq">
                <p:stCondLst>
                  <p:cond evt="onClick" delay="0">
                    <p:tgtEl>
                      <p:spTgt spid="2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3" fill="hold">
                      <p:stCondLst>
                        <p:cond delay="0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2"/>
                  </p:tgtEl>
                </p:cond>
              </p:nextCondLst>
            </p:seq>
            <p:seq concurrent="1" nextAc="seek">
              <p:cTn id="175" restart="whenNotActive" fill="hold" evtFilter="cancelBubble" nodeType="interactiveSeq">
                <p:stCondLst>
                  <p:cond evt="onClick" delay="0">
                    <p:tgtEl>
                      <p:spTgt spid="2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6" fill="hold">
                      <p:stCondLst>
                        <p:cond delay="0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9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"/>
                  </p:tgtEl>
                </p:cond>
              </p:nextCondLst>
            </p:seq>
            <p:seq concurrent="1" nextAc="seek">
              <p:cTn id="194" restart="whenNotActive" fill="hold" evtFilter="cancelBubble" nodeType="interactiveSeq">
                <p:stCondLst>
                  <p:cond evt="onClick" delay="0">
                    <p:tgtEl>
                      <p:spTgt spid="2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5" fill="hold">
                      <p:stCondLst>
                        <p:cond delay="0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7"/>
                  </p:tgtEl>
                </p:cond>
              </p:nextCondLst>
            </p:seq>
            <p:seq concurrent="1" nextAc="seek">
              <p:cTn id="207" restart="whenNotActive" fill="hold" evtFilter="cancelBubble" nodeType="interactiveSeq">
                <p:stCondLst>
                  <p:cond evt="onClick" delay="0">
                    <p:tgtEl>
                      <p:spTgt spid="2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8" fill="hold">
                      <p:stCondLst>
                        <p:cond delay="0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0"/>
                  </p:tgtEl>
                </p:cond>
              </p:nextCondLst>
            </p:seq>
            <p:seq concurrent="1" nextAc="seek">
              <p:cTn id="226" restart="whenNotActive" fill="hold" evtFilter="cancelBubble" nodeType="interactiveSeq">
                <p:stCondLst>
                  <p:cond evt="onClick" delay="0">
                    <p:tgtEl>
                      <p:spTgt spid="2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7" fill="hold">
                      <p:stCondLst>
                        <p:cond delay="0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5" fill="hold">
                      <p:stCondLst>
                        <p:cond delay="indefinite"/>
                      </p:stCondLst>
                      <p:childTnLst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2"/>
                  </p:tgtEl>
                </p:cond>
              </p:nextCondLst>
            </p:seq>
            <p:seq concurrent="1" nextAc="seek">
              <p:cTn id="239" restart="whenNotActive" fill="hold" evtFilter="cancelBubble" nodeType="interactiveSeq">
                <p:stCondLst>
                  <p:cond evt="onClick" delay="0">
                    <p:tgtEl>
                      <p:spTgt spid="2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0" fill="hold">
                      <p:stCondLst>
                        <p:cond delay="0"/>
                      </p:stCondLst>
                      <p:childTnLst>
                        <p:par>
                          <p:cTn id="241" fill="hold">
                            <p:stCondLst>
                              <p:cond delay="0"/>
                            </p:stCondLst>
                            <p:childTnLst>
                              <p:par>
                                <p:cTn id="24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5"/>
                  </p:tgtEl>
                </p:cond>
              </p:nextCondLst>
            </p:seq>
            <p:seq concurrent="1" nextAc="seek">
              <p:cTn id="258" restart="whenNotActive" fill="hold" evtFilter="cancelBubble" nodeType="interactiveSeq">
                <p:stCondLst>
                  <p:cond evt="onClick" delay="0">
                    <p:tgtEl>
                      <p:spTgt spid="2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9" fill="hold">
                      <p:stCondLst>
                        <p:cond delay="0"/>
                      </p:stCondLst>
                      <p:childTnLst>
                        <p:par>
                          <p:cTn id="260" fill="hold">
                            <p:stCondLst>
                              <p:cond delay="0"/>
                            </p:stCondLst>
                            <p:childTnLst>
                              <p:par>
                                <p:cTn id="2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3" fill="hold">
                      <p:stCondLst>
                        <p:cond delay="indefinite"/>
                      </p:stCondLst>
                      <p:childTnLst>
                        <p:par>
                          <p:cTn id="264" fill="hold">
                            <p:stCondLst>
                              <p:cond delay="0"/>
                            </p:stCondLst>
                            <p:childTnLst>
                              <p:par>
                                <p:cTn id="2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7" fill="hold">
                      <p:stCondLst>
                        <p:cond delay="indefinite"/>
                      </p:stCondLst>
                      <p:childTnLst>
                        <p:par>
                          <p:cTn id="268" fill="hold">
                            <p:stCondLst>
                              <p:cond delay="0"/>
                            </p:stCondLst>
                            <p:childTnLst>
                              <p:par>
                                <p:cTn id="2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7"/>
                  </p:tgtEl>
                </p:cond>
              </p:nextCondLst>
            </p:seq>
            <p:seq concurrent="1" nextAc="seek">
              <p:cTn id="271" restart="whenNotActive" fill="hold" evtFilter="cancelBubble" nodeType="interactiveSeq">
                <p:stCondLst>
                  <p:cond evt="onClick" delay="0">
                    <p:tgtEl>
                      <p:spTgt spid="2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2" fill="hold">
                      <p:stCondLst>
                        <p:cond delay="0"/>
                      </p:stCondLst>
                      <p:childTnLst>
                        <p:par>
                          <p:cTn id="273" fill="hold">
                            <p:stCondLst>
                              <p:cond delay="0"/>
                            </p:stCondLst>
                            <p:childTnLst>
                              <p:par>
                                <p:cTn id="27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0"/>
                  </p:tgtEl>
                </p:cond>
              </p:nextCondLst>
            </p:seq>
            <p:seq concurrent="1" nextAc="seek">
              <p:cTn id="290" restart="whenNotActive" fill="hold" evtFilter="cancelBubble" nodeType="interactiveSeq">
                <p:stCondLst>
                  <p:cond evt="onClick" delay="0">
                    <p:tgtEl>
                      <p:spTgt spid="2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1" fill="hold">
                      <p:stCondLst>
                        <p:cond delay="0"/>
                      </p:stCondLst>
                      <p:childTnLst>
                        <p:par>
                          <p:cTn id="292" fill="hold">
                            <p:stCondLst>
                              <p:cond delay="0"/>
                            </p:stCondLst>
                            <p:childTnLst>
                              <p:par>
                                <p:cTn id="29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5" fill="hold">
                      <p:stCondLst>
                        <p:cond delay="indefinite"/>
                      </p:stCondLst>
                      <p:childTnLst>
                        <p:par>
                          <p:cTn id="296" fill="hold">
                            <p:stCondLst>
                              <p:cond delay="0"/>
                            </p:stCondLst>
                            <p:childTnLst>
                              <p:par>
                                <p:cTn id="29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9" fill="hold">
                      <p:stCondLst>
                        <p:cond delay="indefinite"/>
                      </p:stCondLst>
                      <p:childTnLst>
                        <p:par>
                          <p:cTn id="300" fill="hold">
                            <p:stCondLst>
                              <p:cond delay="0"/>
                            </p:stCondLst>
                            <p:childTnLst>
                              <p:par>
                                <p:cTn id="30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2"/>
                  </p:tgtEl>
                </p:cond>
              </p:nextCondLst>
            </p:seq>
            <p:seq concurrent="1" nextAc="seek">
              <p:cTn id="303" restart="whenNotActive" fill="hold" evtFilter="cancelBubble" nodeType="interactiveSeq">
                <p:stCondLst>
                  <p:cond evt="onClick" delay="0">
                    <p:tgtEl>
                      <p:spTgt spid="2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4" fill="hold">
                      <p:stCondLst>
                        <p:cond delay="0"/>
                      </p:stCondLst>
                      <p:childTnLst>
                        <p:par>
                          <p:cTn id="305" fill="hold">
                            <p:stCondLst>
                              <p:cond delay="0"/>
                            </p:stCondLst>
                            <p:childTnLst>
                              <p:par>
                                <p:cTn id="30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5"/>
                  </p:tgtEl>
                </p:cond>
              </p:nextCondLst>
            </p:seq>
            <p:seq concurrent="1" nextAc="seek">
              <p:cTn id="322" restart="whenNotActive" fill="hold" evtFilter="cancelBubble" nodeType="interactiveSeq">
                <p:stCondLst>
                  <p:cond evt="onClick" delay="0">
                    <p:tgtEl>
                      <p:spTgt spid="2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3" fill="hold">
                      <p:stCondLst>
                        <p:cond delay="0"/>
                      </p:stCondLst>
                      <p:childTnLst>
                        <p:par>
                          <p:cTn id="324" fill="hold">
                            <p:stCondLst>
                              <p:cond delay="0"/>
                            </p:stCondLst>
                            <p:childTnLst>
                              <p:par>
                                <p:cTn id="3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7" fill="hold">
                      <p:stCondLst>
                        <p:cond delay="indefinite"/>
                      </p:stCondLst>
                      <p:childTnLst>
                        <p:par>
                          <p:cTn id="328" fill="hold">
                            <p:stCondLst>
                              <p:cond delay="0"/>
                            </p:stCondLst>
                            <p:childTnLst>
                              <p:par>
                                <p:cTn id="3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1" fill="hold">
                      <p:stCondLst>
                        <p:cond delay="indefinite"/>
                      </p:stCondLst>
                      <p:childTnLst>
                        <p:par>
                          <p:cTn id="332" fill="hold">
                            <p:stCondLst>
                              <p:cond delay="0"/>
                            </p:stCondLst>
                            <p:childTnLst>
                              <p:par>
                                <p:cTn id="3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7"/>
                  </p:tgtEl>
                </p:cond>
              </p:nextCondLst>
            </p:seq>
            <p:seq concurrent="1" nextAc="seek">
              <p:cTn id="335" restart="whenNotActive" fill="hold" evtFilter="cancelBubble" nodeType="interactiveSeq">
                <p:stCondLst>
                  <p:cond evt="onClick" delay="0">
                    <p:tgtEl>
                      <p:spTgt spid="2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6" fill="hold">
                      <p:stCondLst>
                        <p:cond delay="0"/>
                      </p:stCondLst>
                      <p:childTnLst>
                        <p:par>
                          <p:cTn id="337" fill="hold">
                            <p:stCondLst>
                              <p:cond delay="0"/>
                            </p:stCondLst>
                            <p:childTnLst>
                              <p:par>
                                <p:cTn id="33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5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0"/>
                  </p:tgtEl>
                </p:cond>
              </p:nextCondLst>
            </p:seq>
            <p:seq concurrent="1" nextAc="seek">
              <p:cTn id="354" restart="whenNotActive" fill="hold" evtFilter="cancelBubble" nodeType="interactiveSeq">
                <p:stCondLst>
                  <p:cond evt="onClick" delay="0">
                    <p:tgtEl>
                      <p:spTgt spid="2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5" fill="hold">
                      <p:stCondLst>
                        <p:cond delay="0"/>
                      </p:stCondLst>
                      <p:childTnLst>
                        <p:par>
                          <p:cTn id="356" fill="hold">
                            <p:stCondLst>
                              <p:cond delay="0"/>
                            </p:stCondLst>
                            <p:childTnLst>
                              <p:par>
                                <p:cTn id="3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9" fill="hold">
                      <p:stCondLst>
                        <p:cond delay="indefinite"/>
                      </p:stCondLst>
                      <p:childTnLst>
                        <p:par>
                          <p:cTn id="360" fill="hold">
                            <p:stCondLst>
                              <p:cond delay="0"/>
                            </p:stCondLst>
                            <p:childTnLst>
                              <p:par>
                                <p:cTn id="3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3" fill="hold">
                      <p:stCondLst>
                        <p:cond delay="indefinite"/>
                      </p:stCondLst>
                      <p:childTnLst>
                        <p:par>
                          <p:cTn id="364" fill="hold">
                            <p:stCondLst>
                              <p:cond delay="0"/>
                            </p:stCondLst>
                            <p:childTnLst>
                              <p:par>
                                <p:cTn id="3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2"/>
                  </p:tgtEl>
                </p:cond>
              </p:nextCondLst>
            </p:seq>
            <p:seq concurrent="1" nextAc="seek">
              <p:cTn id="367" restart="whenNotActive" fill="hold" evtFilter="cancelBubble" nodeType="interactiveSeq">
                <p:stCondLst>
                  <p:cond evt="onClick" delay="0">
                    <p:tgtEl>
                      <p:spTgt spid="2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8" fill="hold">
                      <p:stCondLst>
                        <p:cond delay="0"/>
                      </p:stCondLst>
                      <p:childTnLst>
                        <p:par>
                          <p:cTn id="369" fill="hold">
                            <p:stCondLst>
                              <p:cond delay="0"/>
                            </p:stCondLst>
                            <p:childTnLst>
                              <p:par>
                                <p:cTn id="37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5"/>
                  </p:tgtEl>
                </p:cond>
              </p:nextCondLst>
            </p:seq>
            <p:seq concurrent="1" nextAc="seek">
              <p:cTn id="386" restart="whenNotActive" fill="hold" evtFilter="cancelBubble" nodeType="interactiveSeq">
                <p:stCondLst>
                  <p:cond evt="onClick" delay="0">
                    <p:tgtEl>
                      <p:spTgt spid="2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7" fill="hold">
                      <p:stCondLst>
                        <p:cond delay="0"/>
                      </p:stCondLst>
                      <p:childTnLst>
                        <p:par>
                          <p:cTn id="388" fill="hold">
                            <p:stCondLst>
                              <p:cond delay="0"/>
                            </p:stCondLst>
                            <p:childTnLst>
                              <p:par>
                                <p:cTn id="3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1" fill="hold">
                      <p:stCondLst>
                        <p:cond delay="indefinite"/>
                      </p:stCondLst>
                      <p:childTnLst>
                        <p:par>
                          <p:cTn id="392" fill="hold">
                            <p:stCondLst>
                              <p:cond delay="0"/>
                            </p:stCondLst>
                            <p:childTnLst>
                              <p:par>
                                <p:cTn id="39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5" fill="hold">
                      <p:stCondLst>
                        <p:cond delay="indefinite"/>
                      </p:stCondLst>
                      <p:childTnLst>
                        <p:par>
                          <p:cTn id="396" fill="hold">
                            <p:stCondLst>
                              <p:cond delay="0"/>
                            </p:stCondLst>
                            <p:childTnLst>
                              <p:par>
                                <p:cTn id="39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7"/>
                  </p:tgtEl>
                </p:cond>
              </p:nextCondLst>
            </p:seq>
            <p:seq concurrent="1" nextAc="seek">
              <p:cTn id="399" restart="whenNotActive" fill="hold" evtFilter="cancelBubble" nodeType="interactiveSeq">
                <p:stCondLst>
                  <p:cond evt="onClick" delay="0">
                    <p:tgtEl>
                      <p:spTgt spid="2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0" fill="hold">
                      <p:stCondLst>
                        <p:cond delay="0"/>
                      </p:stCondLst>
                      <p:childTnLst>
                        <p:par>
                          <p:cTn id="401" fill="hold">
                            <p:stCondLst>
                              <p:cond delay="0"/>
                            </p:stCondLst>
                            <p:childTnLst>
                              <p:par>
                                <p:cTn id="40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1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1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1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0"/>
                  </p:tgtEl>
                </p:cond>
              </p:nextCondLst>
            </p:seq>
            <p:seq concurrent="1" nextAc="seek">
              <p:cTn id="418" restart="whenNotActive" fill="hold" evtFilter="cancelBubble" nodeType="interactiveSeq">
                <p:stCondLst>
                  <p:cond evt="onClick" delay="0">
                    <p:tgtEl>
                      <p:spTgt spid="2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9" fill="hold">
                      <p:stCondLst>
                        <p:cond delay="0"/>
                      </p:stCondLst>
                      <p:childTnLst>
                        <p:par>
                          <p:cTn id="420" fill="hold">
                            <p:stCondLst>
                              <p:cond delay="0"/>
                            </p:stCondLst>
                            <p:childTnLst>
                              <p:par>
                                <p:cTn id="4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3" fill="hold">
                      <p:stCondLst>
                        <p:cond delay="indefinite"/>
                      </p:stCondLst>
                      <p:childTnLst>
                        <p:par>
                          <p:cTn id="424" fill="hold">
                            <p:stCondLst>
                              <p:cond delay="0"/>
                            </p:stCondLst>
                            <p:childTnLst>
                              <p:par>
                                <p:cTn id="4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7" fill="hold">
                      <p:stCondLst>
                        <p:cond delay="indefinite"/>
                      </p:stCondLst>
                      <p:childTnLst>
                        <p:par>
                          <p:cTn id="428" fill="hold">
                            <p:stCondLst>
                              <p:cond delay="0"/>
                            </p:stCondLst>
                            <p:childTnLst>
                              <p:par>
                                <p:cTn id="4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2"/>
                  </p:tgtEl>
                </p:cond>
              </p:nextCondLst>
            </p:seq>
            <p:seq concurrent="1" nextAc="seek">
              <p:cTn id="431" restart="whenNotActive" fill="hold" evtFilter="cancelBubble" nodeType="interactiveSeq">
                <p:stCondLst>
                  <p:cond evt="onClick" delay="0">
                    <p:tgtEl>
                      <p:spTgt spid="2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2" fill="hold">
                      <p:stCondLst>
                        <p:cond delay="0"/>
                      </p:stCondLst>
                      <p:childTnLst>
                        <p:par>
                          <p:cTn id="433" fill="hold">
                            <p:stCondLst>
                              <p:cond delay="0"/>
                            </p:stCondLst>
                            <p:childTnLst>
                              <p:par>
                                <p:cTn id="43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4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4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4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4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5"/>
                  </p:tgtEl>
                </p:cond>
              </p:nextCondLst>
            </p:seq>
            <p:seq concurrent="1" nextAc="seek">
              <p:cTn id="450" restart="whenNotActive" fill="hold" evtFilter="cancelBubble" nodeType="interactiveSeq">
                <p:stCondLst>
                  <p:cond evt="onClick" delay="0">
                    <p:tgtEl>
                      <p:spTgt spid="2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1" fill="hold">
                      <p:stCondLst>
                        <p:cond delay="0"/>
                      </p:stCondLst>
                      <p:childTnLst>
                        <p:par>
                          <p:cTn id="452" fill="hold">
                            <p:stCondLst>
                              <p:cond delay="0"/>
                            </p:stCondLst>
                            <p:childTnLst>
                              <p:par>
                                <p:cTn id="4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5" fill="hold">
                      <p:stCondLst>
                        <p:cond delay="indefinite"/>
                      </p:stCondLst>
                      <p:childTnLst>
                        <p:par>
                          <p:cTn id="456" fill="hold">
                            <p:stCondLst>
                              <p:cond delay="0"/>
                            </p:stCondLst>
                            <p:childTnLst>
                              <p:par>
                                <p:cTn id="4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9" fill="hold">
                      <p:stCondLst>
                        <p:cond delay="indefinite"/>
                      </p:stCondLst>
                      <p:childTnLst>
                        <p:par>
                          <p:cTn id="460" fill="hold">
                            <p:stCondLst>
                              <p:cond delay="0"/>
                            </p:stCondLst>
                            <p:childTnLst>
                              <p:par>
                                <p:cTn id="4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7"/>
                  </p:tgtEl>
                </p:cond>
              </p:nextCondLst>
            </p:seq>
            <p:seq concurrent="1" nextAc="seek">
              <p:cTn id="463" restart="whenNotActive" fill="hold" evtFilter="cancelBubble" nodeType="interactiveSeq">
                <p:stCondLst>
                  <p:cond evt="onClick" delay="0">
                    <p:tgtEl>
                      <p:spTgt spid="2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4" fill="hold">
                      <p:stCondLst>
                        <p:cond delay="0"/>
                      </p:stCondLst>
                      <p:childTnLst>
                        <p:par>
                          <p:cTn id="465" fill="hold">
                            <p:stCondLst>
                              <p:cond delay="0"/>
                            </p:stCondLst>
                            <p:childTnLst>
                              <p:par>
                                <p:cTn id="46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7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7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7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8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0"/>
                  </p:tgtEl>
                </p:cond>
              </p:nextCondLst>
            </p:seq>
            <p:seq concurrent="1" nextAc="seek">
              <p:cTn id="482" restart="whenNotActive" fill="hold" evtFilter="cancelBubble" nodeType="interactiveSeq">
                <p:stCondLst>
                  <p:cond evt="onClick" delay="0">
                    <p:tgtEl>
                      <p:spTgt spid="2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3" fill="hold">
                      <p:stCondLst>
                        <p:cond delay="0"/>
                      </p:stCondLst>
                      <p:childTnLst>
                        <p:par>
                          <p:cTn id="484" fill="hold">
                            <p:stCondLst>
                              <p:cond delay="0"/>
                            </p:stCondLst>
                            <p:childTnLst>
                              <p:par>
                                <p:cTn id="4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7" fill="hold">
                      <p:stCondLst>
                        <p:cond delay="indefinite"/>
                      </p:stCondLst>
                      <p:childTnLst>
                        <p:par>
                          <p:cTn id="488" fill="hold">
                            <p:stCondLst>
                              <p:cond delay="0"/>
                            </p:stCondLst>
                            <p:childTnLst>
                              <p:par>
                                <p:cTn id="4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1" fill="hold">
                      <p:stCondLst>
                        <p:cond delay="indefinite"/>
                      </p:stCondLst>
                      <p:childTnLst>
                        <p:par>
                          <p:cTn id="492" fill="hold">
                            <p:stCondLst>
                              <p:cond delay="0"/>
                            </p:stCondLst>
                            <p:childTnLst>
                              <p:par>
                                <p:cTn id="49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2"/>
                  </p:tgtEl>
                </p:cond>
              </p:nextCondLst>
            </p:seq>
            <p:seq concurrent="1" nextAc="seek">
              <p:cTn id="495" restart="whenNotActive" fill="hold" evtFilter="cancelBubble" nodeType="interactiveSeq">
                <p:stCondLst>
                  <p:cond evt="onClick" delay="0">
                    <p:tgtEl>
                      <p:spTgt spid="2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6" fill="hold">
                      <p:stCondLst>
                        <p:cond delay="0"/>
                      </p:stCondLst>
                      <p:childTnLst>
                        <p:par>
                          <p:cTn id="497" fill="hold">
                            <p:stCondLst>
                              <p:cond delay="0"/>
                            </p:stCondLst>
                            <p:childTnLst>
                              <p:par>
                                <p:cTn id="49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0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1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1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5"/>
                  </p:tgtEl>
                </p:cond>
              </p:nextCondLst>
            </p:seq>
            <p:seq concurrent="1" nextAc="seek">
              <p:cTn id="514" restart="whenNotActive" fill="hold" evtFilter="cancelBubble" nodeType="interactiveSeq">
                <p:stCondLst>
                  <p:cond evt="onClick" delay="0">
                    <p:tgtEl>
                      <p:spTgt spid="1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5" fill="hold">
                      <p:stCondLst>
                        <p:cond delay="0"/>
                      </p:stCondLst>
                      <p:childTnLst>
                        <p:par>
                          <p:cTn id="516" fill="hold">
                            <p:stCondLst>
                              <p:cond delay="0"/>
                            </p:stCondLst>
                            <p:childTnLst>
                              <p:par>
                                <p:cTn id="5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9" fill="hold">
                      <p:stCondLst>
                        <p:cond delay="indefinite"/>
                      </p:stCondLst>
                      <p:childTnLst>
                        <p:par>
                          <p:cTn id="520" fill="hold">
                            <p:stCondLst>
                              <p:cond delay="0"/>
                            </p:stCondLst>
                            <p:childTnLst>
                              <p:par>
                                <p:cTn id="5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3" fill="hold">
                      <p:stCondLst>
                        <p:cond delay="indefinite"/>
                      </p:stCondLst>
                      <p:childTnLst>
                        <p:par>
                          <p:cTn id="524" fill="hold">
                            <p:stCondLst>
                              <p:cond delay="0"/>
                            </p:stCondLst>
                            <p:childTnLst>
                              <p:par>
                                <p:cTn id="5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0"/>
                  </p:tgtEl>
                </p:cond>
              </p:nextCondLst>
            </p:seq>
            <p:seq concurrent="1" nextAc="seek">
              <p:cTn id="527" restart="whenNotActive" fill="hold" evtFilter="cancelBubble" nodeType="interactiveSeq">
                <p:stCondLst>
                  <p:cond evt="onClick" delay="0">
                    <p:tgtEl>
                      <p:spTgt spid="1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8" fill="hold">
                      <p:stCondLst>
                        <p:cond delay="0"/>
                      </p:stCondLst>
                      <p:childTnLst>
                        <p:par>
                          <p:cTn id="529" fill="hold">
                            <p:stCondLst>
                              <p:cond delay="0"/>
                            </p:stCondLst>
                            <p:childTnLst>
                              <p:par>
                                <p:cTn id="53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3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3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4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3"/>
                  </p:tgtEl>
                </p:cond>
              </p:nextCondLst>
            </p:seq>
            <p:seq concurrent="1" nextAc="seek">
              <p:cTn id="546" restart="whenNotActive" fill="hold" evtFilter="cancelBubble" nodeType="interactiveSeq">
                <p:stCondLst>
                  <p:cond evt="onClick" delay="0">
                    <p:tgtEl>
                      <p:spTgt spid="1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7" fill="hold">
                      <p:stCondLst>
                        <p:cond delay="0"/>
                      </p:stCondLst>
                      <p:childTnLst>
                        <p:par>
                          <p:cTn id="548" fill="hold">
                            <p:stCondLst>
                              <p:cond delay="0"/>
                            </p:stCondLst>
                            <p:childTnLst>
                              <p:par>
                                <p:cTn id="5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1" fill="hold">
                      <p:stCondLst>
                        <p:cond delay="indefinite"/>
                      </p:stCondLst>
                      <p:childTnLst>
                        <p:par>
                          <p:cTn id="552" fill="hold">
                            <p:stCondLst>
                              <p:cond delay="0"/>
                            </p:stCondLst>
                            <p:childTnLst>
                              <p:par>
                                <p:cTn id="5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5" fill="hold">
                      <p:stCondLst>
                        <p:cond delay="indefinite"/>
                      </p:stCondLst>
                      <p:childTnLst>
                        <p:par>
                          <p:cTn id="556" fill="hold">
                            <p:stCondLst>
                              <p:cond delay="0"/>
                            </p:stCondLst>
                            <p:childTnLst>
                              <p:par>
                                <p:cTn id="5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8"/>
                  </p:tgtEl>
                </p:cond>
              </p:nextCondLst>
            </p:seq>
            <p:seq concurrent="1" nextAc="seek">
              <p:cTn id="559" restart="whenNotActive" fill="hold" evtFilter="cancelBubble" nodeType="interactiveSeq">
                <p:stCondLst>
                  <p:cond evt="onClick" delay="0">
                    <p:tgtEl>
                      <p:spTgt spid="1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0" fill="hold">
                      <p:stCondLst>
                        <p:cond delay="0"/>
                      </p:stCondLst>
                      <p:childTnLst>
                        <p:par>
                          <p:cTn id="561" fill="hold">
                            <p:stCondLst>
                              <p:cond delay="0"/>
                            </p:stCondLst>
                            <p:childTnLst>
                              <p:par>
                                <p:cTn id="56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7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7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7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7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7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1"/>
                  </p:tgtEl>
                </p:cond>
              </p:nextCondLst>
            </p:seq>
            <p:seq concurrent="1" nextAc="seek">
              <p:cTn id="578" restart="whenNotActive" fill="hold" evtFilter="cancelBubble" nodeType="interactiveSeq">
                <p:stCondLst>
                  <p:cond evt="onClick" delay="0">
                    <p:tgtEl>
                      <p:spTgt spid="1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9" fill="hold">
                      <p:stCondLst>
                        <p:cond delay="0"/>
                      </p:stCondLst>
                      <p:childTnLst>
                        <p:par>
                          <p:cTn id="580" fill="hold">
                            <p:stCondLst>
                              <p:cond delay="0"/>
                            </p:stCondLst>
                            <p:childTnLst>
                              <p:par>
                                <p:cTn id="5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3" fill="hold">
                      <p:stCondLst>
                        <p:cond delay="indefinite"/>
                      </p:stCondLst>
                      <p:childTnLst>
                        <p:par>
                          <p:cTn id="584" fill="hold">
                            <p:stCondLst>
                              <p:cond delay="0"/>
                            </p:stCondLst>
                            <p:childTnLst>
                              <p:par>
                                <p:cTn id="5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7" fill="hold">
                      <p:stCondLst>
                        <p:cond delay="indefinite"/>
                      </p:stCondLst>
                      <p:childTnLst>
                        <p:par>
                          <p:cTn id="588" fill="hold">
                            <p:stCondLst>
                              <p:cond delay="0"/>
                            </p:stCondLst>
                            <p:childTnLst>
                              <p:par>
                                <p:cTn id="5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3"/>
                  </p:tgtEl>
                </p:cond>
              </p:nextCondLst>
            </p:seq>
            <p:seq concurrent="1" nextAc="seek">
              <p:cTn id="591" restart="whenNotActive" fill="hold" evtFilter="cancelBubble" nodeType="interactiveSeq">
                <p:stCondLst>
                  <p:cond evt="onClick" delay="0">
                    <p:tgtEl>
                      <p:spTgt spid="1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2" fill="hold">
                      <p:stCondLst>
                        <p:cond delay="0"/>
                      </p:stCondLst>
                      <p:childTnLst>
                        <p:par>
                          <p:cTn id="593" fill="hold">
                            <p:stCondLst>
                              <p:cond delay="0"/>
                            </p:stCondLst>
                            <p:childTnLst>
                              <p:par>
                                <p:cTn id="59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0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0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0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0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0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6"/>
                  </p:tgtEl>
                </p:cond>
              </p:nextCondLst>
            </p:seq>
            <p:seq concurrent="1" nextAc="seek">
              <p:cTn id="610" restart="whenNotActive" fill="hold" evtFilter="cancelBubble" nodeType="interactiveSeq">
                <p:stCondLst>
                  <p:cond evt="onClick" delay="0">
                    <p:tgtEl>
                      <p:spTgt spid="1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1" fill="hold">
                      <p:stCondLst>
                        <p:cond delay="0"/>
                      </p:stCondLst>
                      <p:childTnLst>
                        <p:par>
                          <p:cTn id="612" fill="hold">
                            <p:stCondLst>
                              <p:cond delay="0"/>
                            </p:stCondLst>
                            <p:childTnLst>
                              <p:par>
                                <p:cTn id="6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5" fill="hold">
                      <p:stCondLst>
                        <p:cond delay="indefinite"/>
                      </p:stCondLst>
                      <p:childTnLst>
                        <p:par>
                          <p:cTn id="616" fill="hold">
                            <p:stCondLst>
                              <p:cond delay="0"/>
                            </p:stCondLst>
                            <p:childTnLst>
                              <p:par>
                                <p:cTn id="6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9" fill="hold">
                      <p:stCondLst>
                        <p:cond delay="indefinite"/>
                      </p:stCondLst>
                      <p:childTnLst>
                        <p:par>
                          <p:cTn id="620" fill="hold">
                            <p:stCondLst>
                              <p:cond delay="0"/>
                            </p:stCondLst>
                            <p:childTnLst>
                              <p:par>
                                <p:cTn id="6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0"/>
                  </p:tgtEl>
                </p:cond>
              </p:nextCondLst>
            </p:seq>
            <p:seq concurrent="1" nextAc="seek">
              <p:cTn id="623" restart="whenNotActive" fill="hold" evtFilter="cancelBubble" nodeType="interactiveSeq">
                <p:stCondLst>
                  <p:cond evt="onClick" delay="0">
                    <p:tgtEl>
                      <p:spTgt spid="1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4" fill="hold">
                      <p:stCondLst>
                        <p:cond delay="0"/>
                      </p:stCondLst>
                      <p:childTnLst>
                        <p:par>
                          <p:cTn id="625" fill="hold">
                            <p:stCondLst>
                              <p:cond delay="0"/>
                            </p:stCondLst>
                            <p:childTnLst>
                              <p:par>
                                <p:cTn id="62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3"/>
                  </p:tgtEl>
                </p:cond>
              </p:nextCondLst>
            </p:seq>
            <p:seq concurrent="1" nextAc="seek">
              <p:cTn id="642" restart="whenNotActive" fill="hold" evtFilter="cancelBubble" nodeType="interactiveSeq">
                <p:stCondLst>
                  <p:cond evt="onClick" delay="0">
                    <p:tgtEl>
                      <p:spTgt spid="1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3" fill="hold">
                      <p:stCondLst>
                        <p:cond delay="0"/>
                      </p:stCondLst>
                      <p:childTnLst>
                        <p:par>
                          <p:cTn id="644" fill="hold">
                            <p:stCondLst>
                              <p:cond delay="0"/>
                            </p:stCondLst>
                            <p:childTnLst>
                              <p:par>
                                <p:cTn id="6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7" fill="hold">
                      <p:stCondLst>
                        <p:cond delay="indefinite"/>
                      </p:stCondLst>
                      <p:childTnLst>
                        <p:par>
                          <p:cTn id="648" fill="hold">
                            <p:stCondLst>
                              <p:cond delay="0"/>
                            </p:stCondLst>
                            <p:childTnLst>
                              <p:par>
                                <p:cTn id="6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1" fill="hold">
                      <p:stCondLst>
                        <p:cond delay="indefinite"/>
                      </p:stCondLst>
                      <p:childTnLst>
                        <p:par>
                          <p:cTn id="652" fill="hold">
                            <p:stCondLst>
                              <p:cond delay="0"/>
                            </p:stCondLst>
                            <p:childTnLst>
                              <p:par>
                                <p:cTn id="6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6"/>
                  </p:tgtEl>
                </p:cond>
              </p:nextCondLst>
            </p:seq>
            <p:seq concurrent="1" nextAc="seek">
              <p:cTn id="655" restart="whenNotActive" fill="hold" evtFilter="cancelBubble" nodeType="interactiveSeq">
                <p:stCondLst>
                  <p:cond evt="onClick" delay="0">
                    <p:tgtEl>
                      <p:spTgt spid="1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6" fill="hold">
                      <p:stCondLst>
                        <p:cond delay="0"/>
                      </p:stCondLst>
                      <p:childTnLst>
                        <p:par>
                          <p:cTn id="657" fill="hold">
                            <p:stCondLst>
                              <p:cond delay="0"/>
                            </p:stCondLst>
                            <p:childTnLst>
                              <p:par>
                                <p:cTn id="65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6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6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6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7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7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9"/>
                  </p:tgtEl>
                </p:cond>
              </p:nextCondLst>
            </p:seq>
            <p:seq concurrent="1" nextAc="seek">
              <p:cTn id="674" restart="whenNotActive" fill="hold" evtFilter="cancelBubble" nodeType="interactiveSeq">
                <p:stCondLst>
                  <p:cond evt="onClick" delay="0">
                    <p:tgtEl>
                      <p:spTgt spid="1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5" fill="hold">
                      <p:stCondLst>
                        <p:cond delay="0"/>
                      </p:stCondLst>
                      <p:childTnLst>
                        <p:par>
                          <p:cTn id="676" fill="hold">
                            <p:stCondLst>
                              <p:cond delay="0"/>
                            </p:stCondLst>
                            <p:childTnLst>
                              <p:par>
                                <p:cTn id="6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9" fill="hold">
                      <p:stCondLst>
                        <p:cond delay="indefinite"/>
                      </p:stCondLst>
                      <p:childTnLst>
                        <p:par>
                          <p:cTn id="680" fill="hold">
                            <p:stCondLst>
                              <p:cond delay="0"/>
                            </p:stCondLst>
                            <p:childTnLst>
                              <p:par>
                                <p:cTn id="6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3" fill="hold">
                      <p:stCondLst>
                        <p:cond delay="indefinite"/>
                      </p:stCondLst>
                      <p:childTnLst>
                        <p:par>
                          <p:cTn id="684" fill="hold">
                            <p:stCondLst>
                              <p:cond delay="0"/>
                            </p:stCondLst>
                            <p:childTnLst>
                              <p:par>
                                <p:cTn id="6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1"/>
                  </p:tgtEl>
                </p:cond>
              </p:nextCondLst>
            </p:seq>
            <p:seq concurrent="1" nextAc="seek">
              <p:cTn id="687" restart="whenNotActive" fill="hold" evtFilter="cancelBubble" nodeType="interactiveSeq">
                <p:stCondLst>
                  <p:cond evt="onClick" delay="0">
                    <p:tgtEl>
                      <p:spTgt spid="1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8" fill="hold">
                      <p:stCondLst>
                        <p:cond delay="0"/>
                      </p:stCondLst>
                      <p:childTnLst>
                        <p:par>
                          <p:cTn id="689" fill="hold">
                            <p:stCondLst>
                              <p:cond delay="0"/>
                            </p:stCondLst>
                            <p:childTnLst>
                              <p:par>
                                <p:cTn id="69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9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9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0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0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4"/>
                  </p:tgtEl>
                </p:cond>
              </p:nextCondLst>
            </p:seq>
            <p:seq concurrent="1" nextAc="seek">
              <p:cTn id="706" restart="whenNotActive" fill="hold" evtFilter="cancelBubble" nodeType="interactiveSeq">
                <p:stCondLst>
                  <p:cond evt="onClick" delay="0">
                    <p:tgtEl>
                      <p:spTgt spid="1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7" fill="hold">
                      <p:stCondLst>
                        <p:cond delay="0"/>
                      </p:stCondLst>
                      <p:childTnLst>
                        <p:par>
                          <p:cTn id="708" fill="hold">
                            <p:stCondLst>
                              <p:cond delay="0"/>
                            </p:stCondLst>
                            <p:childTnLst>
                              <p:par>
                                <p:cTn id="70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1" fill="hold">
                      <p:stCondLst>
                        <p:cond delay="indefinite"/>
                      </p:stCondLst>
                      <p:childTnLst>
                        <p:par>
                          <p:cTn id="712" fill="hold">
                            <p:stCondLst>
                              <p:cond delay="0"/>
                            </p:stCondLst>
                            <p:childTnLst>
                              <p:par>
                                <p:cTn id="7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5" fill="hold">
                      <p:stCondLst>
                        <p:cond delay="indefinite"/>
                      </p:stCondLst>
                      <p:childTnLst>
                        <p:par>
                          <p:cTn id="716" fill="hold">
                            <p:stCondLst>
                              <p:cond delay="0"/>
                            </p:stCondLst>
                            <p:childTnLst>
                              <p:par>
                                <p:cTn id="7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1"/>
                  </p:tgtEl>
                </p:cond>
              </p:nextCondLst>
            </p:seq>
            <p:seq concurrent="1" nextAc="seek">
              <p:cTn id="719" restart="whenNotActive" fill="hold" evtFilter="cancelBubble" nodeType="interactiveSeq">
                <p:stCondLst>
                  <p:cond evt="onClick" delay="0">
                    <p:tgtEl>
                      <p:spTgt spid="1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0" fill="hold">
                      <p:stCondLst>
                        <p:cond delay="0"/>
                      </p:stCondLst>
                      <p:childTnLst>
                        <p:par>
                          <p:cTn id="721" fill="hold">
                            <p:stCondLst>
                              <p:cond delay="0"/>
                            </p:stCondLst>
                            <p:childTnLst>
                              <p:par>
                                <p:cTn id="72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4"/>
                  </p:tgtEl>
                </p:cond>
              </p:nextCondLst>
            </p:seq>
            <p:seq concurrent="1" nextAc="seek">
              <p:cTn id="738" restart="whenNotActive" fill="hold" evtFilter="cancelBubble" nodeType="interactiveSeq">
                <p:stCondLst>
                  <p:cond evt="onClick" delay="0">
                    <p:tgtEl>
                      <p:spTgt spid="1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9" fill="hold">
                      <p:stCondLst>
                        <p:cond delay="0"/>
                      </p:stCondLst>
                      <p:childTnLst>
                        <p:par>
                          <p:cTn id="740" fill="hold">
                            <p:stCondLst>
                              <p:cond delay="0"/>
                            </p:stCondLst>
                            <p:childTnLst>
                              <p:par>
                                <p:cTn id="7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3" fill="hold">
                      <p:stCondLst>
                        <p:cond delay="indefinite"/>
                      </p:stCondLst>
                      <p:childTnLst>
                        <p:par>
                          <p:cTn id="744" fill="hold">
                            <p:stCondLst>
                              <p:cond delay="0"/>
                            </p:stCondLst>
                            <p:childTnLst>
                              <p:par>
                                <p:cTn id="7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7" fill="hold">
                      <p:stCondLst>
                        <p:cond delay="indefinite"/>
                      </p:stCondLst>
                      <p:childTnLst>
                        <p:par>
                          <p:cTn id="748" fill="hold">
                            <p:stCondLst>
                              <p:cond delay="0"/>
                            </p:stCondLst>
                            <p:childTnLst>
                              <p:par>
                                <p:cTn id="7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6"/>
                  </p:tgtEl>
                </p:cond>
              </p:nextCondLst>
            </p:seq>
            <p:seq concurrent="1" nextAc="seek">
              <p:cTn id="751" restart="whenNotActive" fill="hold" evtFilter="cancelBubble" nodeType="interactiveSeq">
                <p:stCondLst>
                  <p:cond evt="onClick" delay="0">
                    <p:tgtEl>
                      <p:spTgt spid="1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2" fill="hold">
                      <p:stCondLst>
                        <p:cond delay="0"/>
                      </p:stCondLst>
                      <p:childTnLst>
                        <p:par>
                          <p:cTn id="753" fill="hold">
                            <p:stCondLst>
                              <p:cond delay="0"/>
                            </p:stCondLst>
                            <p:childTnLst>
                              <p:par>
                                <p:cTn id="75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6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6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6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6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6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9"/>
                  </p:tgtEl>
                </p:cond>
              </p:nextCondLst>
            </p:seq>
            <p:seq concurrent="1" nextAc="seek">
              <p:cTn id="770" restart="whenNotActive" fill="hold" evtFilter="cancelBubble" nodeType="interactiveSeq">
                <p:stCondLst>
                  <p:cond evt="onClick" delay="0">
                    <p:tgtEl>
                      <p:spTgt spid="1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1" fill="hold">
                      <p:stCondLst>
                        <p:cond delay="0"/>
                      </p:stCondLst>
                      <p:childTnLst>
                        <p:par>
                          <p:cTn id="772" fill="hold">
                            <p:stCondLst>
                              <p:cond delay="0"/>
                            </p:stCondLst>
                            <p:childTnLst>
                              <p:par>
                                <p:cTn id="7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5" fill="hold">
                      <p:stCondLst>
                        <p:cond delay="indefinite"/>
                      </p:stCondLst>
                      <p:childTnLst>
                        <p:par>
                          <p:cTn id="776" fill="hold">
                            <p:stCondLst>
                              <p:cond delay="0"/>
                            </p:stCondLst>
                            <p:childTnLst>
                              <p:par>
                                <p:cTn id="7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9" fill="hold">
                      <p:stCondLst>
                        <p:cond delay="indefinite"/>
                      </p:stCondLst>
                      <p:childTnLst>
                        <p:par>
                          <p:cTn id="780" fill="hold">
                            <p:stCondLst>
                              <p:cond delay="0"/>
                            </p:stCondLst>
                            <p:childTnLst>
                              <p:par>
                                <p:cTn id="7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3"/>
                  </p:tgtEl>
                </p:cond>
              </p:nextCondLst>
            </p:seq>
            <p:seq concurrent="1" nextAc="seek">
              <p:cTn id="783" restart="whenNotActive" fill="hold" evtFilter="cancelBubble" nodeType="interactiveSeq">
                <p:stCondLst>
                  <p:cond evt="onClick" delay="0">
                    <p:tgtEl>
                      <p:spTgt spid="1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4" fill="hold">
                      <p:stCondLst>
                        <p:cond delay="0"/>
                      </p:stCondLst>
                      <p:childTnLst>
                        <p:par>
                          <p:cTn id="785" fill="hold">
                            <p:stCondLst>
                              <p:cond delay="0"/>
                            </p:stCondLst>
                            <p:childTnLst>
                              <p:par>
                                <p:cTn id="78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9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9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9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9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0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0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6"/>
                  </p:tgtEl>
                </p:cond>
              </p:nextCondLst>
            </p:seq>
            <p:seq concurrent="1" nextAc="seek">
              <p:cTn id="802" restart="whenNotActive" fill="hold" evtFilter="cancelBubble" nodeType="interactiveSeq">
                <p:stCondLst>
                  <p:cond evt="onClick" delay="0">
                    <p:tgtEl>
                      <p:spTgt spid="1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3" fill="hold">
                      <p:stCondLst>
                        <p:cond delay="0"/>
                      </p:stCondLst>
                      <p:childTnLst>
                        <p:par>
                          <p:cTn id="804" fill="hold">
                            <p:stCondLst>
                              <p:cond delay="0"/>
                            </p:stCondLst>
                            <p:childTnLst>
                              <p:par>
                                <p:cTn id="80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7" fill="hold">
                      <p:stCondLst>
                        <p:cond delay="indefinite"/>
                      </p:stCondLst>
                      <p:childTnLst>
                        <p:par>
                          <p:cTn id="808" fill="hold">
                            <p:stCondLst>
                              <p:cond delay="0"/>
                            </p:stCondLst>
                            <p:childTnLst>
                              <p:par>
                                <p:cTn id="80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1" fill="hold">
                      <p:stCondLst>
                        <p:cond delay="indefinite"/>
                      </p:stCondLst>
                      <p:childTnLst>
                        <p:par>
                          <p:cTn id="812" fill="hold">
                            <p:stCondLst>
                              <p:cond delay="0"/>
                            </p:stCondLst>
                            <p:childTnLst>
                              <p:par>
                                <p:cTn id="8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2"/>
                  </p:tgtEl>
                </p:cond>
              </p:nextCondLst>
            </p:seq>
            <p:seq concurrent="1" nextAc="seek">
              <p:cTn id="815" restart="whenNotActive" fill="hold" evtFilter="cancelBubble" nodeType="interactiveSeq">
                <p:stCondLst>
                  <p:cond evt="onClick" delay="0">
                    <p:tgtEl>
                      <p:spTgt spid="1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6" fill="hold">
                      <p:stCondLst>
                        <p:cond delay="0"/>
                      </p:stCondLst>
                      <p:childTnLst>
                        <p:par>
                          <p:cTn id="817" fill="hold">
                            <p:stCondLst>
                              <p:cond delay="0"/>
                            </p:stCondLst>
                            <p:childTnLst>
                              <p:par>
                                <p:cTn id="81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2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2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2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2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3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3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5"/>
                  </p:tgtEl>
                </p:cond>
              </p:nextCondLst>
            </p:seq>
            <p:seq concurrent="1" nextAc="seek">
              <p:cTn id="834" restart="whenNotActive" fill="hold" evtFilter="cancelBubble" nodeType="interactiveSeq">
                <p:stCondLst>
                  <p:cond evt="onClick" delay="0">
                    <p:tgtEl>
                      <p:spTgt spid="2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5" fill="hold">
                      <p:stCondLst>
                        <p:cond delay="0"/>
                      </p:stCondLst>
                      <p:childTnLst>
                        <p:par>
                          <p:cTn id="836" fill="hold">
                            <p:stCondLst>
                              <p:cond delay="0"/>
                            </p:stCondLst>
                            <p:childTnLst>
                              <p:par>
                                <p:cTn id="8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9" fill="hold">
                      <p:stCondLst>
                        <p:cond delay="indefinite"/>
                      </p:stCondLst>
                      <p:childTnLst>
                        <p:par>
                          <p:cTn id="840" fill="hold">
                            <p:stCondLst>
                              <p:cond delay="0"/>
                            </p:stCondLst>
                            <p:childTnLst>
                              <p:par>
                                <p:cTn id="8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3" fill="hold">
                      <p:stCondLst>
                        <p:cond delay="indefinite"/>
                      </p:stCondLst>
                      <p:childTnLst>
                        <p:par>
                          <p:cTn id="844" fill="hold">
                            <p:stCondLst>
                              <p:cond delay="0"/>
                            </p:stCondLst>
                            <p:childTnLst>
                              <p:par>
                                <p:cTn id="8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2"/>
                  </p:tgtEl>
                </p:cond>
              </p:nextCondLst>
            </p:seq>
            <p:seq concurrent="1" nextAc="seek">
              <p:cTn id="847" restart="whenNotActive" fill="hold" evtFilter="cancelBubble" nodeType="interactiveSeq">
                <p:stCondLst>
                  <p:cond evt="onClick" delay="0">
                    <p:tgtEl>
                      <p:spTgt spid="2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8" fill="hold">
                      <p:stCondLst>
                        <p:cond delay="0"/>
                      </p:stCondLst>
                      <p:childTnLst>
                        <p:par>
                          <p:cTn id="849" fill="hold">
                            <p:stCondLst>
                              <p:cond delay="0"/>
                            </p:stCondLst>
                            <p:childTnLst>
                              <p:par>
                                <p:cTn id="85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5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5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6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6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6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6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6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6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5"/>
                  </p:tgtEl>
                </p:cond>
              </p:nextCondLst>
            </p:seq>
            <p:seq concurrent="1" nextAc="seek">
              <p:cTn id="866" restart="whenNotActive" fill="hold" evtFilter="cancelBubble" nodeType="interactiveSeq">
                <p:stCondLst>
                  <p:cond evt="onClick" delay="0">
                    <p:tgtEl>
                      <p:spTgt spid="2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7" fill="hold">
                      <p:stCondLst>
                        <p:cond delay="0"/>
                      </p:stCondLst>
                      <p:childTnLst>
                        <p:par>
                          <p:cTn id="868" fill="hold">
                            <p:stCondLst>
                              <p:cond delay="0"/>
                            </p:stCondLst>
                            <p:childTnLst>
                              <p:par>
                                <p:cTn id="8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1" fill="hold">
                      <p:stCondLst>
                        <p:cond delay="indefinite"/>
                      </p:stCondLst>
                      <p:childTnLst>
                        <p:par>
                          <p:cTn id="872" fill="hold">
                            <p:stCondLst>
                              <p:cond delay="0"/>
                            </p:stCondLst>
                            <p:childTnLst>
                              <p:par>
                                <p:cTn id="8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5" fill="hold">
                      <p:stCondLst>
                        <p:cond delay="indefinite"/>
                      </p:stCondLst>
                      <p:childTnLst>
                        <p:par>
                          <p:cTn id="876" fill="hold">
                            <p:stCondLst>
                              <p:cond delay="0"/>
                            </p:stCondLst>
                            <p:childTnLst>
                              <p:par>
                                <p:cTn id="8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9"/>
                  </p:tgtEl>
                </p:cond>
              </p:nextCondLst>
            </p:seq>
            <p:seq concurrent="1" nextAc="seek">
              <p:cTn id="879" restart="whenNotActive" fill="hold" evtFilter="cancelBubble" nodeType="interactiveSeq">
                <p:stCondLst>
                  <p:cond evt="onClick" delay="0">
                    <p:tgtEl>
                      <p:spTgt spid="2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0" fill="hold">
                      <p:stCondLst>
                        <p:cond delay="0"/>
                      </p:stCondLst>
                      <p:childTnLst>
                        <p:par>
                          <p:cTn id="881" fill="hold">
                            <p:stCondLst>
                              <p:cond delay="0"/>
                            </p:stCondLst>
                            <p:childTnLst>
                              <p:par>
                                <p:cTn id="88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9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9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9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9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9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2"/>
                  </p:tgtEl>
                </p:cond>
              </p:nextCondLst>
            </p:seq>
            <p:seq concurrent="1" nextAc="seek">
              <p:cTn id="898" restart="whenNotActive" fill="hold" evtFilter="cancelBubble" nodeType="interactiveSeq">
                <p:stCondLst>
                  <p:cond evt="onClick" delay="0">
                    <p:tgtEl>
                      <p:spTgt spid="2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9" fill="hold">
                      <p:stCondLst>
                        <p:cond delay="0"/>
                      </p:stCondLst>
                      <p:childTnLst>
                        <p:par>
                          <p:cTn id="900" fill="hold">
                            <p:stCondLst>
                              <p:cond delay="0"/>
                            </p:stCondLst>
                            <p:childTnLst>
                              <p:par>
                                <p:cTn id="90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3" fill="hold">
                      <p:stCondLst>
                        <p:cond delay="indefinite"/>
                      </p:stCondLst>
                      <p:childTnLst>
                        <p:par>
                          <p:cTn id="904" fill="hold">
                            <p:stCondLst>
                              <p:cond delay="0"/>
                            </p:stCondLst>
                            <p:childTnLst>
                              <p:par>
                                <p:cTn id="90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7" fill="hold">
                      <p:stCondLst>
                        <p:cond delay="indefinite"/>
                      </p:stCondLst>
                      <p:childTnLst>
                        <p:par>
                          <p:cTn id="908" fill="hold">
                            <p:stCondLst>
                              <p:cond delay="0"/>
                            </p:stCondLst>
                            <p:childTnLst>
                              <p:par>
                                <p:cTn id="90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5"/>
                  </p:tgtEl>
                </p:cond>
              </p:nextCondLst>
            </p:seq>
            <p:seq concurrent="1" nextAc="seek">
              <p:cTn id="911" restart="whenNotActive" fill="hold" evtFilter="cancelBubble" nodeType="interactiveSeq">
                <p:stCondLst>
                  <p:cond evt="onClick" delay="0">
                    <p:tgtEl>
                      <p:spTgt spid="2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2" fill="hold">
                      <p:stCondLst>
                        <p:cond delay="0"/>
                      </p:stCondLst>
                      <p:childTnLst>
                        <p:par>
                          <p:cTn id="913" fill="hold">
                            <p:stCondLst>
                              <p:cond delay="0"/>
                            </p:stCondLst>
                            <p:childTnLst>
                              <p:par>
                                <p:cTn id="91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2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2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2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2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2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2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2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2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8"/>
                  </p:tgtEl>
                </p:cond>
              </p:nextCondLst>
            </p:seq>
            <p:seq concurrent="1" nextAc="seek">
              <p:cTn id="930" restart="whenNotActive" fill="hold" evtFilter="cancelBubble" nodeType="interactiveSeq">
                <p:stCondLst>
                  <p:cond evt="onClick" delay="0">
                    <p:tgtEl>
                      <p:spTgt spid="2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1" fill="hold">
                      <p:stCondLst>
                        <p:cond delay="0"/>
                      </p:stCondLst>
                      <p:childTnLst>
                        <p:par>
                          <p:cTn id="932" fill="hold">
                            <p:stCondLst>
                              <p:cond delay="0"/>
                            </p:stCondLst>
                            <p:childTnLst>
                              <p:par>
                                <p:cTn id="9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5" fill="hold">
                      <p:stCondLst>
                        <p:cond delay="indefinite"/>
                      </p:stCondLst>
                      <p:childTnLst>
                        <p:par>
                          <p:cTn id="936" fill="hold">
                            <p:stCondLst>
                              <p:cond delay="0"/>
                            </p:stCondLst>
                            <p:childTnLst>
                              <p:par>
                                <p:cTn id="9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9" fill="hold">
                      <p:stCondLst>
                        <p:cond delay="indefinite"/>
                      </p:stCondLst>
                      <p:childTnLst>
                        <p:par>
                          <p:cTn id="940" fill="hold">
                            <p:stCondLst>
                              <p:cond delay="0"/>
                            </p:stCondLst>
                            <p:childTnLst>
                              <p:par>
                                <p:cTn id="9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0"/>
                  </p:tgtEl>
                </p:cond>
              </p:nextCondLst>
            </p:seq>
            <p:seq concurrent="1" nextAc="seek">
              <p:cTn id="943" restart="whenNotActive" fill="hold" evtFilter="cancelBubble" nodeType="interactiveSeq">
                <p:stCondLst>
                  <p:cond evt="onClick" delay="0">
                    <p:tgtEl>
                      <p:spTgt spid="2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4" fill="hold">
                      <p:stCondLst>
                        <p:cond delay="0"/>
                      </p:stCondLst>
                      <p:childTnLst>
                        <p:par>
                          <p:cTn id="945" fill="hold">
                            <p:stCondLst>
                              <p:cond delay="0"/>
                            </p:stCondLst>
                            <p:childTnLst>
                              <p:par>
                                <p:cTn id="94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5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9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5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9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9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5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9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9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5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9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6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9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6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9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3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Google Shape;71;p2" descr="Google Shape;71;p2"/>
          <p:cNvPicPr>
            <a:picLocks noChangeAspect="1"/>
          </p:cNvPicPr>
          <p:nvPr/>
        </p:nvPicPr>
        <p:blipFill>
          <a:blip r:embed="rId2"/>
          <a:srcRect t="1469"/>
          <a:stretch>
            <a:fillRect/>
          </a:stretch>
        </p:blipFill>
        <p:spPr>
          <a:xfrm>
            <a:off x="-140410" y="-73750"/>
            <a:ext cx="9335319" cy="5536298"/>
          </a:xfrm>
          <a:prstGeom prst="rect">
            <a:avLst/>
          </a:prstGeom>
          <a:ln w="12700">
            <a:miter lim="400000"/>
          </a:ln>
        </p:spPr>
      </p:pic>
      <p:pic>
        <p:nvPicPr>
          <p:cNvPr id="146" name="Google Shape;73;p2" descr="Google Shape;73;p2"/>
          <p:cNvPicPr>
            <a:picLocks noChangeAspect="1"/>
          </p:cNvPicPr>
          <p:nvPr/>
        </p:nvPicPr>
        <p:blipFill>
          <a:blip r:embed="rId3"/>
          <a:srcRect l="6528" t="5002" r="4753" b="20994"/>
          <a:stretch>
            <a:fillRect/>
          </a:stretch>
        </p:blipFill>
        <p:spPr>
          <a:xfrm>
            <a:off x="1669557" y="-42424"/>
            <a:ext cx="7565210" cy="4096455"/>
          </a:xfrm>
          <a:prstGeom prst="rect">
            <a:avLst/>
          </a:prstGeom>
          <a:ln w="12700">
            <a:miter lim="400000"/>
          </a:ln>
        </p:spPr>
      </p:pic>
      <p:pic>
        <p:nvPicPr>
          <p:cNvPr id="147" name="Google Shape;86;p2" descr="Google Shape;86;p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69557" y="4329072"/>
            <a:ext cx="4025081" cy="1007462"/>
          </a:xfrm>
          <a:prstGeom prst="rect">
            <a:avLst/>
          </a:prstGeom>
          <a:ln w="12700">
            <a:miter lim="400000"/>
          </a:ln>
        </p:spPr>
      </p:pic>
      <p:pic>
        <p:nvPicPr>
          <p:cNvPr id="148" name="صورة 7" descr="صورة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5544" y="22055"/>
            <a:ext cx="1725101" cy="2189572"/>
          </a:xfrm>
          <a:prstGeom prst="rect">
            <a:avLst/>
          </a:prstGeom>
          <a:ln w="12700">
            <a:miter lim="400000"/>
          </a:ln>
        </p:spPr>
      </p:pic>
      <p:pic>
        <p:nvPicPr>
          <p:cNvPr id="149" name="صورة" descr="صورة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897249">
            <a:off x="-1856887" y="-251572"/>
            <a:ext cx="3007931" cy="252141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0" name="صورة" descr="صورة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310404" y="-18066"/>
            <a:ext cx="2164121" cy="251626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1" name="صورة" descr="صورة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157952" y="2548127"/>
            <a:ext cx="3387711" cy="2035389"/>
          </a:xfrm>
          <a:prstGeom prst="rect">
            <a:avLst/>
          </a:prstGeom>
          <a:ln w="12700">
            <a:miter lim="400000"/>
          </a:ln>
        </p:spPr>
      </p:pic>
      <p:pic>
        <p:nvPicPr>
          <p:cNvPr id="153" name="Google Shape;80;p2" descr="Google Shape;80;p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59786" y="3385489"/>
            <a:ext cx="499228" cy="32189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4" name="Google Shape;80;p2" descr="Google Shape;80;p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5382" y="3404045"/>
            <a:ext cx="429407" cy="27687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5" name="Google Shape;76;p2" descr="Google Shape;76;p2"/>
          <p:cNvPicPr>
            <a:picLocks noChangeAspect="1"/>
          </p:cNvPicPr>
          <p:nvPr/>
        </p:nvPicPr>
        <p:blipFill>
          <a:blip r:embed="rId10"/>
          <a:srcRect l="14826" r="14301"/>
          <a:stretch>
            <a:fillRect/>
          </a:stretch>
        </p:blipFill>
        <p:spPr>
          <a:xfrm rot="21222339" flipH="1">
            <a:off x="-315836" y="1919615"/>
            <a:ext cx="536152" cy="756477"/>
          </a:xfrm>
          <a:prstGeom prst="rect">
            <a:avLst/>
          </a:prstGeom>
          <a:ln w="12700">
            <a:miter lim="400000"/>
          </a:ln>
          <a:effectLst>
            <a:outerShdw blurRad="76200" dist="12700" dir="2700000" rotWithShape="0">
              <a:srgbClr val="000000">
                <a:alpha val="20000"/>
              </a:srgbClr>
            </a:outerShdw>
          </a:effectLst>
        </p:spPr>
      </p:pic>
      <p:pic>
        <p:nvPicPr>
          <p:cNvPr id="156" name="Google Shape;74;p2" descr="Google Shape;74;p2"/>
          <p:cNvPicPr>
            <a:picLocks noChangeAspect="1"/>
          </p:cNvPicPr>
          <p:nvPr/>
        </p:nvPicPr>
        <p:blipFill>
          <a:blip r:embed="rId11"/>
          <a:srcRect t="5450" b="9091"/>
          <a:stretch>
            <a:fillRect/>
          </a:stretch>
        </p:blipFill>
        <p:spPr>
          <a:xfrm>
            <a:off x="446110" y="2041911"/>
            <a:ext cx="728552" cy="501492"/>
          </a:xfrm>
          <a:prstGeom prst="rect">
            <a:avLst/>
          </a:prstGeom>
          <a:ln w="12700">
            <a:miter lim="400000"/>
          </a:ln>
          <a:effectLst>
            <a:outerShdw blurRad="76200" dist="12700" dir="2700000" rotWithShape="0">
              <a:srgbClr val="000000">
                <a:alpha val="20000"/>
              </a:srgbClr>
            </a:outerShdw>
          </a:effectLst>
        </p:spPr>
      </p:pic>
      <p:pic>
        <p:nvPicPr>
          <p:cNvPr id="159" name="صورة" descr="صورة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572519" y="3068509"/>
            <a:ext cx="1204554" cy="276877"/>
          </a:xfrm>
          <a:prstGeom prst="rect">
            <a:avLst/>
          </a:prstGeom>
          <a:ln w="12700">
            <a:miter lim="400000"/>
          </a:ln>
        </p:spPr>
      </p:pic>
      <p:pic>
        <p:nvPicPr>
          <p:cNvPr id="160" name="Google Shape;82;p2" descr="Google Shape;82;p2"/>
          <p:cNvPicPr>
            <a:picLocks noChangeAspect="1"/>
          </p:cNvPicPr>
          <p:nvPr/>
        </p:nvPicPr>
        <p:blipFill>
          <a:blip r:embed="rId13"/>
          <a:srcRect l="38222" r="32895" b="11514"/>
          <a:stretch>
            <a:fillRect/>
          </a:stretch>
        </p:blipFill>
        <p:spPr>
          <a:xfrm flipH="1">
            <a:off x="945629" y="1153832"/>
            <a:ext cx="615856" cy="1399739"/>
          </a:xfrm>
          <a:prstGeom prst="rect">
            <a:avLst/>
          </a:prstGeom>
          <a:ln w="12700">
            <a:miter lim="400000"/>
          </a:ln>
        </p:spPr>
      </p:pic>
      <p:pic>
        <p:nvPicPr>
          <p:cNvPr id="161" name="صورة" descr="صورة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417318" y="3870197"/>
            <a:ext cx="703488" cy="703489"/>
          </a:xfrm>
          <a:prstGeom prst="rect">
            <a:avLst/>
          </a:prstGeom>
          <a:ln w="12700">
            <a:miter lim="400000"/>
          </a:ln>
        </p:spPr>
      </p:pic>
      <p:pic>
        <p:nvPicPr>
          <p:cNvPr id="164" name="صورة" descr="صورة"/>
          <p:cNvPicPr>
            <a:picLocks noChangeAspect="1"/>
          </p:cNvPicPr>
          <p:nvPr/>
        </p:nvPicPr>
        <p:blipFill>
          <a:blip r:embed="rId12"/>
          <a:srcRect t="2" r="55530"/>
          <a:stretch>
            <a:fillRect/>
          </a:stretch>
        </p:blipFill>
        <p:spPr>
          <a:xfrm flipH="1">
            <a:off x="839298" y="3790435"/>
            <a:ext cx="619716" cy="320318"/>
          </a:xfrm>
          <a:prstGeom prst="rect">
            <a:avLst/>
          </a:prstGeom>
          <a:ln w="12700">
            <a:miter lim="400000"/>
          </a:ln>
        </p:spPr>
      </p:pic>
      <p:pic>
        <p:nvPicPr>
          <p:cNvPr id="165" name="صورة" descr="صورة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rot="10800000" flipH="1" flipV="1">
            <a:off x="3973132" y="3565821"/>
            <a:ext cx="6673419" cy="3010209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صورة" descr="صورة">
            <a:extLst>
              <a:ext uri="{FF2B5EF4-FFF2-40B4-BE49-F238E27FC236}">
                <a16:creationId xmlns:a16="http://schemas.microsoft.com/office/drawing/2014/main" id="{2A931EA4-A030-0A40-964E-11D89D1CAC7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flipH="1">
            <a:off x="6210954" y="4014985"/>
            <a:ext cx="625419" cy="666125"/>
          </a:xfrm>
          <a:prstGeom prst="rect">
            <a:avLst/>
          </a:prstGeom>
          <a:ln w="12700">
            <a:miter lim="400000"/>
          </a:ln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D8A5C49A-9B04-6D49-9C40-9B5CBDAD4551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-657127" y="-388864"/>
            <a:ext cx="3938448" cy="5363041"/>
          </a:xfrm>
          <a:prstGeom prst="rect">
            <a:avLst/>
          </a:prstGeo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صورة 5">
            <a:extLst>
              <a:ext uri="{FF2B5EF4-FFF2-40B4-BE49-F238E27FC236}">
                <a16:creationId xmlns:a16="http://schemas.microsoft.com/office/drawing/2014/main" id="{82991844-A2D9-FF4C-A17D-A02A266F1A92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4643" y="3183599"/>
            <a:ext cx="1424090" cy="1936497"/>
          </a:xfrm>
          <a:prstGeom prst="rect">
            <a:avLst/>
          </a:prstGeom>
        </p:spPr>
      </p:pic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30" name="صورة الشريحة 29">
                <a:extLst>
                  <a:ext uri="{FF2B5EF4-FFF2-40B4-BE49-F238E27FC236}">
                    <a16:creationId xmlns:a16="http://schemas.microsoft.com/office/drawing/2014/main" id="{0E58BD0C-6A3B-4B49-B6BD-1459D6F36083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840276238"/>
                  </p:ext>
                </p:extLst>
              </p:nvPr>
            </p:nvGraphicFramePr>
            <p:xfrm>
              <a:off x="-49033" y="1707199"/>
              <a:ext cx="901692" cy="901692"/>
            </p:xfrm>
            <a:graphic>
              <a:graphicData uri="http://schemas.microsoft.com/office/powerpoint/2016/slidezoom">
                <pslz:sldZm>
                  <pslz:sldZmObj sldId="339" cId="1629082065">
                    <pslz:zmPr id="{45DDA236-B17E-4030-9652-9AE114B17542}" imageType="cover" transitionDur="1000">
                      <p166:blipFill xmlns:p166="http://schemas.microsoft.com/office/powerpoint/2016/6/main">
                        <a:blip r:embed="rId19" cstate="print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901692" cy="901692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30" name="صورة الشريحة 29">
                <a:hlinkClick r:id="rId23" action="ppaction://hlinksldjump"/>
                <a:extLst>
                  <a:ext uri="{FF2B5EF4-FFF2-40B4-BE49-F238E27FC236}">
                    <a16:creationId xmlns:a16="http://schemas.microsoft.com/office/drawing/2014/main" id="{0E58BD0C-6A3B-4B49-B6BD-1459D6F36083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2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49033" y="1707199"/>
                <a:ext cx="901692" cy="901692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p:sp>
        <p:nvSpPr>
          <p:cNvPr id="9" name="مستطيل 8">
            <a:extLst>
              <a:ext uri="{FF2B5EF4-FFF2-40B4-BE49-F238E27FC236}">
                <a16:creationId xmlns:a16="http://schemas.microsoft.com/office/drawing/2014/main" id="{A9D073DF-2DC3-4C88-B4E1-FE90CBB94599}"/>
              </a:ext>
            </a:extLst>
          </p:cNvPr>
          <p:cNvSpPr/>
          <p:nvPr/>
        </p:nvSpPr>
        <p:spPr>
          <a:xfrm>
            <a:off x="3593323" y="1160056"/>
            <a:ext cx="866749" cy="150598"/>
          </a:xfrm>
          <a:prstGeom prst="rect">
            <a:avLst/>
          </a:prstGeom>
          <a:solidFill>
            <a:srgbClr val="FDFDFB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l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ar-SA" sz="1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FFF85817-CF6C-4F44-BEA1-6B991377FDA7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861758" y="371491"/>
            <a:ext cx="6910536" cy="3194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0480116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Google Shape;71;p2" descr="Google Shape;71;p2"/>
          <p:cNvPicPr>
            <a:picLocks noChangeAspect="1"/>
          </p:cNvPicPr>
          <p:nvPr/>
        </p:nvPicPr>
        <p:blipFill>
          <a:blip r:embed="rId2"/>
          <a:srcRect t="1469"/>
          <a:stretch>
            <a:fillRect/>
          </a:stretch>
        </p:blipFill>
        <p:spPr>
          <a:xfrm>
            <a:off x="-140410" y="-73750"/>
            <a:ext cx="9335319" cy="5536298"/>
          </a:xfrm>
          <a:prstGeom prst="rect">
            <a:avLst/>
          </a:prstGeom>
          <a:ln w="12700">
            <a:miter lim="400000"/>
          </a:ln>
        </p:spPr>
      </p:pic>
      <p:pic>
        <p:nvPicPr>
          <p:cNvPr id="146" name="Google Shape;73;p2" descr="Google Shape;73;p2"/>
          <p:cNvPicPr>
            <a:picLocks noChangeAspect="1"/>
          </p:cNvPicPr>
          <p:nvPr/>
        </p:nvPicPr>
        <p:blipFill>
          <a:blip r:embed="rId3"/>
          <a:srcRect l="6528" t="5002" r="4753" b="20994"/>
          <a:stretch>
            <a:fillRect/>
          </a:stretch>
        </p:blipFill>
        <p:spPr>
          <a:xfrm>
            <a:off x="1688649" y="0"/>
            <a:ext cx="7565210" cy="4096455"/>
          </a:xfrm>
          <a:prstGeom prst="rect">
            <a:avLst/>
          </a:prstGeom>
          <a:ln w="12700">
            <a:miter lim="400000"/>
          </a:ln>
        </p:spPr>
      </p:pic>
      <p:pic>
        <p:nvPicPr>
          <p:cNvPr id="147" name="Google Shape;86;p2" descr="Google Shape;86;p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8017" y="4456764"/>
            <a:ext cx="4025081" cy="1007462"/>
          </a:xfrm>
          <a:prstGeom prst="rect">
            <a:avLst/>
          </a:prstGeom>
          <a:ln w="12700">
            <a:miter lim="400000"/>
          </a:ln>
        </p:spPr>
      </p:pic>
      <p:pic>
        <p:nvPicPr>
          <p:cNvPr id="148" name="صورة 7" descr="صورة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5544" y="22055"/>
            <a:ext cx="1725101" cy="2189572"/>
          </a:xfrm>
          <a:prstGeom prst="rect">
            <a:avLst/>
          </a:prstGeom>
          <a:ln w="12700">
            <a:miter lim="400000"/>
          </a:ln>
        </p:spPr>
      </p:pic>
      <p:pic>
        <p:nvPicPr>
          <p:cNvPr id="149" name="صورة" descr="صورة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897249">
            <a:off x="-1856887" y="-251572"/>
            <a:ext cx="3007931" cy="252141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0" name="صورة" descr="صورة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310404" y="-18066"/>
            <a:ext cx="2164121" cy="251626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1" name="صورة" descr="صورة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157952" y="2548127"/>
            <a:ext cx="3387711" cy="2035389"/>
          </a:xfrm>
          <a:prstGeom prst="rect">
            <a:avLst/>
          </a:prstGeom>
          <a:ln w="12700">
            <a:miter lim="400000"/>
          </a:ln>
        </p:spPr>
      </p:pic>
      <p:pic>
        <p:nvPicPr>
          <p:cNvPr id="153" name="Google Shape;80;p2" descr="Google Shape;80;p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59786" y="3385489"/>
            <a:ext cx="499228" cy="32189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4" name="Google Shape;80;p2" descr="Google Shape;80;p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5382" y="3404045"/>
            <a:ext cx="429407" cy="27687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5" name="Google Shape;76;p2" descr="Google Shape;76;p2"/>
          <p:cNvPicPr>
            <a:picLocks noChangeAspect="1"/>
          </p:cNvPicPr>
          <p:nvPr/>
        </p:nvPicPr>
        <p:blipFill>
          <a:blip r:embed="rId10"/>
          <a:srcRect l="14826" r="14301"/>
          <a:stretch>
            <a:fillRect/>
          </a:stretch>
        </p:blipFill>
        <p:spPr>
          <a:xfrm rot="21222339" flipH="1">
            <a:off x="-315836" y="1919615"/>
            <a:ext cx="536152" cy="756477"/>
          </a:xfrm>
          <a:prstGeom prst="rect">
            <a:avLst/>
          </a:prstGeom>
          <a:ln w="12700">
            <a:miter lim="400000"/>
          </a:ln>
          <a:effectLst>
            <a:outerShdw blurRad="76200" dist="12700" dir="2700000" rotWithShape="0">
              <a:srgbClr val="000000">
                <a:alpha val="20000"/>
              </a:srgbClr>
            </a:outerShdw>
          </a:effectLst>
        </p:spPr>
      </p:pic>
      <p:pic>
        <p:nvPicPr>
          <p:cNvPr id="156" name="Google Shape;74;p2" descr="Google Shape;74;p2"/>
          <p:cNvPicPr>
            <a:picLocks noChangeAspect="1"/>
          </p:cNvPicPr>
          <p:nvPr/>
        </p:nvPicPr>
        <p:blipFill>
          <a:blip r:embed="rId11"/>
          <a:srcRect t="5450" b="9091"/>
          <a:stretch>
            <a:fillRect/>
          </a:stretch>
        </p:blipFill>
        <p:spPr>
          <a:xfrm>
            <a:off x="446110" y="2041911"/>
            <a:ext cx="728552" cy="501492"/>
          </a:xfrm>
          <a:prstGeom prst="rect">
            <a:avLst/>
          </a:prstGeom>
          <a:ln w="12700">
            <a:miter lim="400000"/>
          </a:ln>
          <a:effectLst>
            <a:outerShdw blurRad="76200" dist="12700" dir="2700000" rotWithShape="0">
              <a:srgbClr val="000000">
                <a:alpha val="20000"/>
              </a:srgbClr>
            </a:outerShdw>
          </a:effectLst>
        </p:spPr>
      </p:pic>
      <p:pic>
        <p:nvPicPr>
          <p:cNvPr id="159" name="صورة" descr="صورة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572519" y="3068509"/>
            <a:ext cx="1204554" cy="276877"/>
          </a:xfrm>
          <a:prstGeom prst="rect">
            <a:avLst/>
          </a:prstGeom>
          <a:ln w="12700">
            <a:miter lim="400000"/>
          </a:ln>
        </p:spPr>
      </p:pic>
      <p:pic>
        <p:nvPicPr>
          <p:cNvPr id="160" name="Google Shape;82;p2" descr="Google Shape;82;p2"/>
          <p:cNvPicPr>
            <a:picLocks noChangeAspect="1"/>
          </p:cNvPicPr>
          <p:nvPr/>
        </p:nvPicPr>
        <p:blipFill>
          <a:blip r:embed="rId13"/>
          <a:srcRect l="38222" r="32895" b="11514"/>
          <a:stretch>
            <a:fillRect/>
          </a:stretch>
        </p:blipFill>
        <p:spPr>
          <a:xfrm flipH="1">
            <a:off x="945629" y="1153832"/>
            <a:ext cx="615856" cy="1399739"/>
          </a:xfrm>
          <a:prstGeom prst="rect">
            <a:avLst/>
          </a:prstGeom>
          <a:ln w="12700">
            <a:miter lim="400000"/>
          </a:ln>
        </p:spPr>
      </p:pic>
      <p:pic>
        <p:nvPicPr>
          <p:cNvPr id="161" name="صورة" descr="صورة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417318" y="3870197"/>
            <a:ext cx="703488" cy="703489"/>
          </a:xfrm>
          <a:prstGeom prst="rect">
            <a:avLst/>
          </a:prstGeom>
          <a:ln w="12700">
            <a:miter lim="400000"/>
          </a:ln>
        </p:spPr>
      </p:pic>
      <p:pic>
        <p:nvPicPr>
          <p:cNvPr id="164" name="صورة" descr="صورة"/>
          <p:cNvPicPr>
            <a:picLocks noChangeAspect="1"/>
          </p:cNvPicPr>
          <p:nvPr/>
        </p:nvPicPr>
        <p:blipFill>
          <a:blip r:embed="rId12"/>
          <a:srcRect t="2" r="55530"/>
          <a:stretch>
            <a:fillRect/>
          </a:stretch>
        </p:blipFill>
        <p:spPr>
          <a:xfrm flipH="1">
            <a:off x="839298" y="3790435"/>
            <a:ext cx="619716" cy="320318"/>
          </a:xfrm>
          <a:prstGeom prst="rect">
            <a:avLst/>
          </a:prstGeom>
          <a:ln w="12700">
            <a:miter lim="400000"/>
          </a:ln>
        </p:spPr>
      </p:pic>
      <p:pic>
        <p:nvPicPr>
          <p:cNvPr id="165" name="صورة" descr="صورة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rot="10800000" flipH="1" flipV="1">
            <a:off x="3973132" y="3565821"/>
            <a:ext cx="6673419" cy="3010209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صورة" descr="صورة">
            <a:extLst>
              <a:ext uri="{FF2B5EF4-FFF2-40B4-BE49-F238E27FC236}">
                <a16:creationId xmlns:a16="http://schemas.microsoft.com/office/drawing/2014/main" id="{2A931EA4-A030-0A40-964E-11D89D1CAC7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flipH="1">
            <a:off x="6210954" y="4014985"/>
            <a:ext cx="625419" cy="666125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صورة 5">
            <a:extLst>
              <a:ext uri="{FF2B5EF4-FFF2-40B4-BE49-F238E27FC236}">
                <a16:creationId xmlns:a16="http://schemas.microsoft.com/office/drawing/2014/main" id="{82991844-A2D9-FF4C-A17D-A02A266F1A92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1798" y="3184948"/>
            <a:ext cx="1424090" cy="1936497"/>
          </a:xfrm>
          <a:prstGeom prst="rect">
            <a:avLst/>
          </a:prstGeom>
        </p:spPr>
      </p:pic>
      <p:pic>
        <p:nvPicPr>
          <p:cNvPr id="1026" name="Picture 2" descr="Bitmoji Image">
            <a:extLst>
              <a:ext uri="{FF2B5EF4-FFF2-40B4-BE49-F238E27FC236}">
                <a16:creationId xmlns:a16="http://schemas.microsoft.com/office/drawing/2014/main" id="{F697B0EF-63CB-4984-B1BD-6B7337BBDF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5765" y="343680"/>
            <a:ext cx="3790950" cy="478627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33" name="صورة الشريحة 32">
                <a:extLst>
                  <a:ext uri="{FF2B5EF4-FFF2-40B4-BE49-F238E27FC236}">
                    <a16:creationId xmlns:a16="http://schemas.microsoft.com/office/drawing/2014/main" id="{F7115A9B-7D43-4C45-B58B-8784E171A2CE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418445512"/>
                  </p:ext>
                </p:extLst>
              </p:nvPr>
            </p:nvGraphicFramePr>
            <p:xfrm>
              <a:off x="-70880" y="1707199"/>
              <a:ext cx="901692" cy="901692"/>
            </p:xfrm>
            <a:graphic>
              <a:graphicData uri="http://schemas.microsoft.com/office/powerpoint/2016/slidezoom">
                <pslz:sldZm>
                  <pslz:sldZmObj sldId="339" cId="1629082065">
                    <pslz:zmPr id="{45DDA236-B17E-4030-9652-9AE114B17542}" imageType="cover" transitionDur="1000">
                      <p166:blipFill xmlns:p166="http://schemas.microsoft.com/office/powerpoint/2016/6/main">
                        <a:blip r:embed="rId19" cstate="print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901692" cy="901692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33" name="صورة الشريحة 32">
                <a:hlinkClick r:id="rId22" action="ppaction://hlinksldjump"/>
                <a:extLst>
                  <a:ext uri="{FF2B5EF4-FFF2-40B4-BE49-F238E27FC236}">
                    <a16:creationId xmlns:a16="http://schemas.microsoft.com/office/drawing/2014/main" id="{F7115A9B-7D43-4C45-B58B-8784E171A2C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2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70880" y="1707199"/>
                <a:ext cx="901692" cy="901692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p:sp>
        <p:nvSpPr>
          <p:cNvPr id="7" name="مستطيل 6">
            <a:extLst>
              <a:ext uri="{FF2B5EF4-FFF2-40B4-BE49-F238E27FC236}">
                <a16:creationId xmlns:a16="http://schemas.microsoft.com/office/drawing/2014/main" id="{C1D2F707-337C-49A1-8D0A-9AC58F963A6B}"/>
              </a:ext>
            </a:extLst>
          </p:cNvPr>
          <p:cNvSpPr/>
          <p:nvPr/>
        </p:nvSpPr>
        <p:spPr>
          <a:xfrm>
            <a:off x="7067862" y="702255"/>
            <a:ext cx="1806315" cy="875424"/>
          </a:xfrm>
          <a:prstGeom prst="rect">
            <a:avLst/>
          </a:prstGeom>
          <a:solidFill>
            <a:srgbClr val="FFFFFF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l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ar-SA" sz="1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2" name="حبر 1">
                <a:extLst>
                  <a:ext uri="{FF2B5EF4-FFF2-40B4-BE49-F238E27FC236}">
                    <a16:creationId xmlns:a16="http://schemas.microsoft.com/office/drawing/2014/main" id="{FC8A749F-14D8-471F-B305-010D64EF01B5}"/>
                  </a:ext>
                </a:extLst>
              </p14:cNvPr>
              <p14:cNvContentPartPr/>
              <p14:nvPr/>
            </p14:nvContentPartPr>
            <p14:xfrm>
              <a:off x="471600" y="2157480"/>
              <a:ext cx="360" cy="360"/>
            </p14:xfrm>
          </p:contentPart>
        </mc:Choice>
        <mc:Fallback xmlns="">
          <p:pic>
            <p:nvPicPr>
              <p:cNvPr id="2" name="حبر 1">
                <a:extLst>
                  <a:ext uri="{FF2B5EF4-FFF2-40B4-BE49-F238E27FC236}">
                    <a16:creationId xmlns:a16="http://schemas.microsoft.com/office/drawing/2014/main" id="{FC8A749F-14D8-471F-B305-010D64EF01B5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462240" y="2148120"/>
                <a:ext cx="19080" cy="19080"/>
              </a:xfrm>
              <a:prstGeom prst="rect">
                <a:avLst/>
              </a:prstGeom>
            </p:spPr>
          </p:pic>
        </mc:Fallback>
      </mc:AlternateContent>
      <p:pic>
        <p:nvPicPr>
          <p:cNvPr id="6" name="صورة 5">
            <a:extLst>
              <a:ext uri="{FF2B5EF4-FFF2-40B4-BE49-F238E27FC236}">
                <a16:creationId xmlns:a16="http://schemas.microsoft.com/office/drawing/2014/main" id="{1EB72669-F800-4E3F-BE72-E95F57F57A77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3435261" y="-89352"/>
            <a:ext cx="5520169" cy="3714750"/>
          </a:xfrm>
          <a:prstGeom prst="rect">
            <a:avLst/>
          </a:prstGeom>
        </p:spPr>
      </p:pic>
      <p:sp>
        <p:nvSpPr>
          <p:cNvPr id="8" name="فقاعة الكلام: مستطيلة مستديرة الزوايا 7">
            <a:extLst>
              <a:ext uri="{FF2B5EF4-FFF2-40B4-BE49-F238E27FC236}">
                <a16:creationId xmlns:a16="http://schemas.microsoft.com/office/drawing/2014/main" id="{A2A2FA05-B995-4DC9-9C40-188514F9B387}"/>
              </a:ext>
            </a:extLst>
          </p:cNvPr>
          <p:cNvSpPr/>
          <p:nvPr/>
        </p:nvSpPr>
        <p:spPr>
          <a:xfrm>
            <a:off x="1754423" y="609600"/>
            <a:ext cx="1485579" cy="953453"/>
          </a:xfrm>
          <a:prstGeom prst="wedgeRoundRectCallout">
            <a:avLst/>
          </a:prstGeom>
          <a:solidFill>
            <a:srgbClr val="FFFFFF"/>
          </a:solidFill>
          <a:ln w="254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ar-SA" sz="14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cs typeface="Akhbar MT" pitchFamily="2" charset="-78"/>
                <a:sym typeface="Arial"/>
              </a:rPr>
              <a:t>قد نحتاج بناء مدرسة وسوق </a:t>
            </a:r>
            <a:r>
              <a:rPr kumimoji="0" lang="ar-SA" sz="14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cs typeface="Akhbar MT" pitchFamily="2" charset="-78"/>
                <a:sym typeface="Arial"/>
              </a:rPr>
              <a:t>ومستشفى فنحتاج </a:t>
            </a:r>
            <a:r>
              <a:rPr kumimoji="0" lang="ar-SA" sz="14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cs typeface="Akhbar MT" pitchFamily="2" charset="-78"/>
                <a:sym typeface="Arial"/>
              </a:rPr>
              <a:t>بعض المساحات من هذه الأراضي الزراعية .</a:t>
            </a:r>
          </a:p>
        </p:txBody>
      </p:sp>
    </p:spTree>
    <p:extLst>
      <p:ext uri="{BB962C8B-B14F-4D97-AF65-F5344CB8AC3E}">
        <p14:creationId xmlns:p14="http://schemas.microsoft.com/office/powerpoint/2010/main" val="3359754072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Google Shape;71;p2" descr="Google Shape;71;p2"/>
          <p:cNvPicPr>
            <a:picLocks noChangeAspect="1"/>
          </p:cNvPicPr>
          <p:nvPr/>
        </p:nvPicPr>
        <p:blipFill>
          <a:blip r:embed="rId2"/>
          <a:srcRect t="1469"/>
          <a:stretch>
            <a:fillRect/>
          </a:stretch>
        </p:blipFill>
        <p:spPr>
          <a:xfrm>
            <a:off x="-140410" y="-73750"/>
            <a:ext cx="9335319" cy="5536298"/>
          </a:xfrm>
          <a:prstGeom prst="rect">
            <a:avLst/>
          </a:prstGeom>
          <a:ln w="12700">
            <a:miter lim="400000"/>
          </a:ln>
        </p:spPr>
      </p:pic>
      <p:pic>
        <p:nvPicPr>
          <p:cNvPr id="146" name="Google Shape;73;p2" descr="Google Shape;73;p2"/>
          <p:cNvPicPr>
            <a:picLocks noChangeAspect="1"/>
          </p:cNvPicPr>
          <p:nvPr/>
        </p:nvPicPr>
        <p:blipFill>
          <a:blip r:embed="rId3"/>
          <a:srcRect l="6528" t="5002" r="4753" b="20994"/>
          <a:stretch>
            <a:fillRect/>
          </a:stretch>
        </p:blipFill>
        <p:spPr>
          <a:xfrm>
            <a:off x="1669557" y="-42424"/>
            <a:ext cx="7565210" cy="4096455"/>
          </a:xfrm>
          <a:prstGeom prst="rect">
            <a:avLst/>
          </a:prstGeom>
          <a:ln w="12700">
            <a:miter lim="400000"/>
          </a:ln>
        </p:spPr>
      </p:pic>
      <p:pic>
        <p:nvPicPr>
          <p:cNvPr id="147" name="Google Shape;86;p2" descr="Google Shape;86;p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8017" y="4456764"/>
            <a:ext cx="4025081" cy="1007462"/>
          </a:xfrm>
          <a:prstGeom prst="rect">
            <a:avLst/>
          </a:prstGeom>
          <a:ln w="12700">
            <a:miter lim="400000"/>
          </a:ln>
        </p:spPr>
      </p:pic>
      <p:pic>
        <p:nvPicPr>
          <p:cNvPr id="148" name="صورة 7" descr="صورة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5544" y="22055"/>
            <a:ext cx="1725101" cy="2189572"/>
          </a:xfrm>
          <a:prstGeom prst="rect">
            <a:avLst/>
          </a:prstGeom>
          <a:ln w="12700">
            <a:miter lim="400000"/>
          </a:ln>
        </p:spPr>
      </p:pic>
      <p:pic>
        <p:nvPicPr>
          <p:cNvPr id="149" name="صورة" descr="صورة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897249">
            <a:off x="-1856887" y="-251572"/>
            <a:ext cx="3007931" cy="252141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0" name="صورة" descr="صورة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310404" y="-18066"/>
            <a:ext cx="2164121" cy="251626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1" name="صورة" descr="صورة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157952" y="2548127"/>
            <a:ext cx="3387711" cy="2035389"/>
          </a:xfrm>
          <a:prstGeom prst="rect">
            <a:avLst/>
          </a:prstGeom>
          <a:ln w="12700">
            <a:miter lim="400000"/>
          </a:ln>
        </p:spPr>
      </p:pic>
      <p:pic>
        <p:nvPicPr>
          <p:cNvPr id="153" name="Google Shape;80;p2" descr="Google Shape;80;p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59786" y="3385489"/>
            <a:ext cx="499228" cy="32189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4" name="Google Shape;80;p2" descr="Google Shape;80;p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5382" y="3404045"/>
            <a:ext cx="429407" cy="27687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5" name="Google Shape;76;p2" descr="Google Shape;76;p2"/>
          <p:cNvPicPr>
            <a:picLocks noChangeAspect="1"/>
          </p:cNvPicPr>
          <p:nvPr/>
        </p:nvPicPr>
        <p:blipFill>
          <a:blip r:embed="rId10"/>
          <a:srcRect l="14826" r="14301"/>
          <a:stretch>
            <a:fillRect/>
          </a:stretch>
        </p:blipFill>
        <p:spPr>
          <a:xfrm rot="21222339" flipH="1">
            <a:off x="-315836" y="1919615"/>
            <a:ext cx="536152" cy="756477"/>
          </a:xfrm>
          <a:prstGeom prst="rect">
            <a:avLst/>
          </a:prstGeom>
          <a:ln w="12700">
            <a:miter lim="400000"/>
          </a:ln>
          <a:effectLst>
            <a:outerShdw blurRad="76200" dist="12700" dir="2700000" rotWithShape="0">
              <a:srgbClr val="000000">
                <a:alpha val="20000"/>
              </a:srgbClr>
            </a:outerShdw>
          </a:effectLst>
        </p:spPr>
      </p:pic>
      <p:pic>
        <p:nvPicPr>
          <p:cNvPr id="156" name="Google Shape;74;p2" descr="Google Shape;74;p2"/>
          <p:cNvPicPr>
            <a:picLocks noChangeAspect="1"/>
          </p:cNvPicPr>
          <p:nvPr/>
        </p:nvPicPr>
        <p:blipFill>
          <a:blip r:embed="rId11"/>
          <a:srcRect t="5450" b="9091"/>
          <a:stretch>
            <a:fillRect/>
          </a:stretch>
        </p:blipFill>
        <p:spPr>
          <a:xfrm>
            <a:off x="446110" y="2041911"/>
            <a:ext cx="728552" cy="501492"/>
          </a:xfrm>
          <a:prstGeom prst="rect">
            <a:avLst/>
          </a:prstGeom>
          <a:ln w="12700">
            <a:miter lim="400000"/>
          </a:ln>
          <a:effectLst>
            <a:outerShdw blurRad="76200" dist="12700" dir="2700000" rotWithShape="0">
              <a:srgbClr val="000000">
                <a:alpha val="20000"/>
              </a:srgbClr>
            </a:outerShdw>
          </a:effectLst>
        </p:spPr>
      </p:pic>
      <p:pic>
        <p:nvPicPr>
          <p:cNvPr id="159" name="صورة" descr="صورة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572519" y="3068509"/>
            <a:ext cx="1204554" cy="276877"/>
          </a:xfrm>
          <a:prstGeom prst="rect">
            <a:avLst/>
          </a:prstGeom>
          <a:ln w="12700">
            <a:miter lim="400000"/>
          </a:ln>
        </p:spPr>
      </p:pic>
      <p:pic>
        <p:nvPicPr>
          <p:cNvPr id="160" name="Google Shape;82;p2" descr="Google Shape;82;p2"/>
          <p:cNvPicPr>
            <a:picLocks noChangeAspect="1"/>
          </p:cNvPicPr>
          <p:nvPr/>
        </p:nvPicPr>
        <p:blipFill>
          <a:blip r:embed="rId13"/>
          <a:srcRect l="38222" r="32895" b="11514"/>
          <a:stretch>
            <a:fillRect/>
          </a:stretch>
        </p:blipFill>
        <p:spPr>
          <a:xfrm flipH="1">
            <a:off x="945629" y="1153832"/>
            <a:ext cx="615856" cy="1399739"/>
          </a:xfrm>
          <a:prstGeom prst="rect">
            <a:avLst/>
          </a:prstGeom>
          <a:ln w="12700">
            <a:miter lim="400000"/>
          </a:ln>
        </p:spPr>
      </p:pic>
      <p:pic>
        <p:nvPicPr>
          <p:cNvPr id="161" name="صورة" descr="صورة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417318" y="3870197"/>
            <a:ext cx="703488" cy="703489"/>
          </a:xfrm>
          <a:prstGeom prst="rect">
            <a:avLst/>
          </a:prstGeom>
          <a:ln w="12700">
            <a:miter lim="400000"/>
          </a:ln>
        </p:spPr>
      </p:pic>
      <p:pic>
        <p:nvPicPr>
          <p:cNvPr id="164" name="صورة" descr="صورة"/>
          <p:cNvPicPr>
            <a:picLocks noChangeAspect="1"/>
          </p:cNvPicPr>
          <p:nvPr/>
        </p:nvPicPr>
        <p:blipFill>
          <a:blip r:embed="rId12"/>
          <a:srcRect t="2" r="55530"/>
          <a:stretch>
            <a:fillRect/>
          </a:stretch>
        </p:blipFill>
        <p:spPr>
          <a:xfrm flipH="1">
            <a:off x="839298" y="3790435"/>
            <a:ext cx="619716" cy="320318"/>
          </a:xfrm>
          <a:prstGeom prst="rect">
            <a:avLst/>
          </a:prstGeom>
          <a:ln w="12700">
            <a:miter lim="400000"/>
          </a:ln>
        </p:spPr>
      </p:pic>
      <p:pic>
        <p:nvPicPr>
          <p:cNvPr id="165" name="صورة" descr="صورة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rot="10800000" flipH="1" flipV="1">
            <a:off x="3973132" y="3565821"/>
            <a:ext cx="6673419" cy="3010209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صورة" descr="صورة">
            <a:extLst>
              <a:ext uri="{FF2B5EF4-FFF2-40B4-BE49-F238E27FC236}">
                <a16:creationId xmlns:a16="http://schemas.microsoft.com/office/drawing/2014/main" id="{2A931EA4-A030-0A40-964E-11D89D1CAC7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flipH="1">
            <a:off x="6210954" y="4014985"/>
            <a:ext cx="625419" cy="666125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صورة 5">
            <a:extLst>
              <a:ext uri="{FF2B5EF4-FFF2-40B4-BE49-F238E27FC236}">
                <a16:creationId xmlns:a16="http://schemas.microsoft.com/office/drawing/2014/main" id="{82991844-A2D9-FF4C-A17D-A02A266F1A92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8111" y="3164647"/>
            <a:ext cx="1424090" cy="1936497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D8A5C49A-9B04-6D49-9C40-9B5CBDAD4551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-984819" y="-261897"/>
            <a:ext cx="4160798" cy="5363041"/>
          </a:xfrm>
          <a:prstGeom prst="rect">
            <a:avLst/>
          </a:prstGeo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30" name="صورة الشريحة 29">
                <a:extLst>
                  <a:ext uri="{FF2B5EF4-FFF2-40B4-BE49-F238E27FC236}">
                    <a16:creationId xmlns:a16="http://schemas.microsoft.com/office/drawing/2014/main" id="{91A6ADF6-CF89-49A0-B95A-4966ACCABD6B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326662732"/>
                  </p:ext>
                </p:extLst>
              </p:nvPr>
            </p:nvGraphicFramePr>
            <p:xfrm>
              <a:off x="-85549" y="1774504"/>
              <a:ext cx="901692" cy="901692"/>
            </p:xfrm>
            <a:graphic>
              <a:graphicData uri="http://schemas.microsoft.com/office/powerpoint/2016/slidezoom">
                <pslz:sldZm>
                  <pslz:sldZmObj sldId="339" cId="1629082065">
                    <pslz:zmPr id="{45DDA236-B17E-4030-9652-9AE114B17542}" imageType="cover" transitionDur="1000">
                      <p166:blipFill xmlns:p166="http://schemas.microsoft.com/office/powerpoint/2016/6/main">
                        <a:blip r:embed="rId19" cstate="print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901692" cy="901692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30" name="صورة الشريحة 29">
                <a:hlinkClick r:id="rId22" action="ppaction://hlinksldjump"/>
                <a:extLst>
                  <a:ext uri="{FF2B5EF4-FFF2-40B4-BE49-F238E27FC236}">
                    <a16:creationId xmlns:a16="http://schemas.microsoft.com/office/drawing/2014/main" id="{91A6ADF6-CF89-49A0-B95A-4966ACCABD6B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2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85549" y="1774504"/>
                <a:ext cx="901692" cy="901692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p:pic>
        <p:nvPicPr>
          <p:cNvPr id="11" name="صورة 10">
            <a:extLst>
              <a:ext uri="{FF2B5EF4-FFF2-40B4-BE49-F238E27FC236}">
                <a16:creationId xmlns:a16="http://schemas.microsoft.com/office/drawing/2014/main" id="{14FB7903-EF67-42EE-B6FB-F32888C693D1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8461764" y="542411"/>
            <a:ext cx="265882" cy="521129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476EF990-A68E-4387-AD9A-E06B8A695277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875345" y="58530"/>
            <a:ext cx="6944805" cy="3491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2058633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Google Shape;71;p2" descr="Google Shape;71;p2"/>
          <p:cNvPicPr>
            <a:picLocks noChangeAspect="1"/>
          </p:cNvPicPr>
          <p:nvPr/>
        </p:nvPicPr>
        <p:blipFill>
          <a:blip r:embed="rId2"/>
          <a:srcRect t="1469"/>
          <a:stretch>
            <a:fillRect/>
          </a:stretch>
        </p:blipFill>
        <p:spPr>
          <a:xfrm>
            <a:off x="-140410" y="-73750"/>
            <a:ext cx="9335319" cy="5536298"/>
          </a:xfrm>
          <a:prstGeom prst="rect">
            <a:avLst/>
          </a:prstGeom>
          <a:ln w="12700">
            <a:miter lim="400000"/>
          </a:ln>
        </p:spPr>
      </p:pic>
      <p:pic>
        <p:nvPicPr>
          <p:cNvPr id="146" name="Google Shape;73;p2" descr="Google Shape;73;p2"/>
          <p:cNvPicPr>
            <a:picLocks noChangeAspect="1"/>
          </p:cNvPicPr>
          <p:nvPr/>
        </p:nvPicPr>
        <p:blipFill>
          <a:blip r:embed="rId3"/>
          <a:srcRect l="6528" t="5002" r="4753" b="20994"/>
          <a:stretch>
            <a:fillRect/>
          </a:stretch>
        </p:blipFill>
        <p:spPr>
          <a:xfrm>
            <a:off x="1669557" y="-42424"/>
            <a:ext cx="7565210" cy="4096455"/>
          </a:xfrm>
          <a:prstGeom prst="rect">
            <a:avLst/>
          </a:prstGeom>
          <a:ln w="12700">
            <a:miter lim="400000"/>
          </a:ln>
        </p:spPr>
      </p:pic>
      <p:pic>
        <p:nvPicPr>
          <p:cNvPr id="147" name="Google Shape;86;p2" descr="Google Shape;86;p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8017" y="4456764"/>
            <a:ext cx="4025081" cy="1007462"/>
          </a:xfrm>
          <a:prstGeom prst="rect">
            <a:avLst/>
          </a:prstGeom>
          <a:ln w="12700">
            <a:miter lim="400000"/>
          </a:ln>
        </p:spPr>
      </p:pic>
      <p:pic>
        <p:nvPicPr>
          <p:cNvPr id="148" name="صورة 7" descr="صورة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5544" y="22055"/>
            <a:ext cx="1725101" cy="2189572"/>
          </a:xfrm>
          <a:prstGeom prst="rect">
            <a:avLst/>
          </a:prstGeom>
          <a:ln w="12700">
            <a:miter lim="400000"/>
          </a:ln>
        </p:spPr>
      </p:pic>
      <p:pic>
        <p:nvPicPr>
          <p:cNvPr id="149" name="صورة" descr="صورة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897249">
            <a:off x="-1856887" y="-251572"/>
            <a:ext cx="3007931" cy="252141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0" name="صورة" descr="صورة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310404" y="-18066"/>
            <a:ext cx="2164121" cy="251626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1" name="صورة" descr="صورة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157952" y="2548127"/>
            <a:ext cx="3387711" cy="2035389"/>
          </a:xfrm>
          <a:prstGeom prst="rect">
            <a:avLst/>
          </a:prstGeom>
          <a:ln w="12700">
            <a:miter lim="400000"/>
          </a:ln>
        </p:spPr>
      </p:pic>
      <p:pic>
        <p:nvPicPr>
          <p:cNvPr id="153" name="Google Shape;80;p2" descr="Google Shape;80;p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59786" y="3385489"/>
            <a:ext cx="499228" cy="32189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4" name="Google Shape;80;p2" descr="Google Shape;80;p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5382" y="3404045"/>
            <a:ext cx="429407" cy="27687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5" name="Google Shape;76;p2" descr="Google Shape;76;p2"/>
          <p:cNvPicPr>
            <a:picLocks noChangeAspect="1"/>
          </p:cNvPicPr>
          <p:nvPr/>
        </p:nvPicPr>
        <p:blipFill>
          <a:blip r:embed="rId10"/>
          <a:srcRect l="14826" r="14301"/>
          <a:stretch>
            <a:fillRect/>
          </a:stretch>
        </p:blipFill>
        <p:spPr>
          <a:xfrm rot="21222339" flipH="1">
            <a:off x="-315836" y="1919615"/>
            <a:ext cx="536152" cy="756477"/>
          </a:xfrm>
          <a:prstGeom prst="rect">
            <a:avLst/>
          </a:prstGeom>
          <a:ln w="12700">
            <a:miter lim="400000"/>
          </a:ln>
          <a:effectLst>
            <a:outerShdw blurRad="76200" dist="12700" dir="2700000" rotWithShape="0">
              <a:srgbClr val="000000">
                <a:alpha val="20000"/>
              </a:srgbClr>
            </a:outerShdw>
          </a:effectLst>
        </p:spPr>
      </p:pic>
      <p:pic>
        <p:nvPicPr>
          <p:cNvPr id="156" name="Google Shape;74;p2" descr="Google Shape;74;p2"/>
          <p:cNvPicPr>
            <a:picLocks noChangeAspect="1"/>
          </p:cNvPicPr>
          <p:nvPr/>
        </p:nvPicPr>
        <p:blipFill>
          <a:blip r:embed="rId11"/>
          <a:srcRect t="5450" b="9091"/>
          <a:stretch>
            <a:fillRect/>
          </a:stretch>
        </p:blipFill>
        <p:spPr>
          <a:xfrm>
            <a:off x="446110" y="2041911"/>
            <a:ext cx="728552" cy="501492"/>
          </a:xfrm>
          <a:prstGeom prst="rect">
            <a:avLst/>
          </a:prstGeom>
          <a:ln w="12700">
            <a:miter lim="400000"/>
          </a:ln>
          <a:effectLst>
            <a:outerShdw blurRad="76200" dist="12700" dir="2700000" rotWithShape="0">
              <a:srgbClr val="000000">
                <a:alpha val="20000"/>
              </a:srgbClr>
            </a:outerShdw>
          </a:effectLst>
        </p:spPr>
      </p:pic>
      <p:pic>
        <p:nvPicPr>
          <p:cNvPr id="159" name="صورة" descr="صورة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572519" y="3068509"/>
            <a:ext cx="1204554" cy="276877"/>
          </a:xfrm>
          <a:prstGeom prst="rect">
            <a:avLst/>
          </a:prstGeom>
          <a:ln w="12700">
            <a:miter lim="400000"/>
          </a:ln>
        </p:spPr>
      </p:pic>
      <p:pic>
        <p:nvPicPr>
          <p:cNvPr id="160" name="Google Shape;82;p2" descr="Google Shape;82;p2"/>
          <p:cNvPicPr>
            <a:picLocks noChangeAspect="1"/>
          </p:cNvPicPr>
          <p:nvPr/>
        </p:nvPicPr>
        <p:blipFill>
          <a:blip r:embed="rId13"/>
          <a:srcRect l="38222" r="32895" b="11514"/>
          <a:stretch>
            <a:fillRect/>
          </a:stretch>
        </p:blipFill>
        <p:spPr>
          <a:xfrm flipH="1">
            <a:off x="945629" y="1153832"/>
            <a:ext cx="615856" cy="1399739"/>
          </a:xfrm>
          <a:prstGeom prst="rect">
            <a:avLst/>
          </a:prstGeom>
          <a:ln w="12700">
            <a:miter lim="400000"/>
          </a:ln>
        </p:spPr>
      </p:pic>
      <p:pic>
        <p:nvPicPr>
          <p:cNvPr id="161" name="صورة" descr="صورة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417318" y="3870197"/>
            <a:ext cx="703488" cy="703489"/>
          </a:xfrm>
          <a:prstGeom prst="rect">
            <a:avLst/>
          </a:prstGeom>
          <a:ln w="12700">
            <a:miter lim="400000"/>
          </a:ln>
        </p:spPr>
      </p:pic>
      <p:pic>
        <p:nvPicPr>
          <p:cNvPr id="164" name="صورة" descr="صورة"/>
          <p:cNvPicPr>
            <a:picLocks noChangeAspect="1"/>
          </p:cNvPicPr>
          <p:nvPr/>
        </p:nvPicPr>
        <p:blipFill>
          <a:blip r:embed="rId12"/>
          <a:srcRect t="2" r="55530"/>
          <a:stretch>
            <a:fillRect/>
          </a:stretch>
        </p:blipFill>
        <p:spPr>
          <a:xfrm flipH="1">
            <a:off x="839298" y="3790435"/>
            <a:ext cx="619716" cy="320318"/>
          </a:xfrm>
          <a:prstGeom prst="rect">
            <a:avLst/>
          </a:prstGeom>
          <a:ln w="12700">
            <a:miter lim="400000"/>
          </a:ln>
        </p:spPr>
      </p:pic>
      <p:pic>
        <p:nvPicPr>
          <p:cNvPr id="165" name="صورة" descr="صورة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rot="10800000" flipH="1" flipV="1">
            <a:off x="3973132" y="3565821"/>
            <a:ext cx="6673419" cy="3010209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صورة" descr="صورة">
            <a:extLst>
              <a:ext uri="{FF2B5EF4-FFF2-40B4-BE49-F238E27FC236}">
                <a16:creationId xmlns:a16="http://schemas.microsoft.com/office/drawing/2014/main" id="{2A931EA4-A030-0A40-964E-11D89D1CAC7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flipH="1">
            <a:off x="6210954" y="4014985"/>
            <a:ext cx="625419" cy="666125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صورة 5">
            <a:extLst>
              <a:ext uri="{FF2B5EF4-FFF2-40B4-BE49-F238E27FC236}">
                <a16:creationId xmlns:a16="http://schemas.microsoft.com/office/drawing/2014/main" id="{82991844-A2D9-FF4C-A17D-A02A266F1A92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8111" y="3164647"/>
            <a:ext cx="1424090" cy="1936497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D8A5C49A-9B04-6D49-9C40-9B5CBDAD4551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-706427" y="169687"/>
            <a:ext cx="4160798" cy="5363041"/>
          </a:xfrm>
          <a:prstGeom prst="rect">
            <a:avLst/>
          </a:prstGeo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30" name="صورة الشريحة 29">
                <a:extLst>
                  <a:ext uri="{FF2B5EF4-FFF2-40B4-BE49-F238E27FC236}">
                    <a16:creationId xmlns:a16="http://schemas.microsoft.com/office/drawing/2014/main" id="{91A6ADF6-CF89-49A0-B95A-4966ACCABD6B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-85549" y="1774504"/>
              <a:ext cx="901692" cy="901692"/>
            </p:xfrm>
            <a:graphic>
              <a:graphicData uri="http://schemas.microsoft.com/office/powerpoint/2016/slidezoom">
                <pslz:sldZm>
                  <pslz:sldZmObj sldId="339" cId="1629082065">
                    <pslz:zmPr id="{45DDA236-B17E-4030-9652-9AE114B17542}" imageType="cover" transitionDur="1000">
                      <p166:blipFill xmlns:p166="http://schemas.microsoft.com/office/powerpoint/2016/6/main">
                        <a:blip r:embed="rId19" cstate="print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901692" cy="901692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30" name="صورة الشريحة 29">
                <a:hlinkClick r:id="rId20" action="ppaction://hlinksldjump"/>
                <a:extLst>
                  <a:ext uri="{FF2B5EF4-FFF2-40B4-BE49-F238E27FC236}">
                    <a16:creationId xmlns:a16="http://schemas.microsoft.com/office/drawing/2014/main" id="{91A6ADF6-CF89-49A0-B95A-4966ACCABD6B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2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85549" y="1774504"/>
                <a:ext cx="901692" cy="901692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p:pic>
        <p:nvPicPr>
          <p:cNvPr id="3" name="صورة 2">
            <a:extLst>
              <a:ext uri="{FF2B5EF4-FFF2-40B4-BE49-F238E27FC236}">
                <a16:creationId xmlns:a16="http://schemas.microsoft.com/office/drawing/2014/main" id="{F2C4602C-1D91-4448-9248-78FBAD87F8E5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883722" y="272036"/>
            <a:ext cx="7190812" cy="3435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156568"/>
      </p:ext>
    </p:extLst>
  </p:cSld>
  <p:clrMapOvr>
    <a:masterClrMapping/>
  </p:clrMapOvr>
  <p:transition spd="med"/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1581850235"/>
</p:tagLst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FFAB40"/>
      </a:accent1>
      <a:accent2>
        <a:srgbClr val="212121"/>
      </a:accent2>
      <a:accent3>
        <a:srgbClr val="78909C"/>
      </a:accent3>
      <a:accent4>
        <a:srgbClr val="8F6024"/>
      </a:accent4>
      <a:accent5>
        <a:srgbClr val="0097A7"/>
      </a:accent5>
      <a:accent6>
        <a:srgbClr val="EEFF41"/>
      </a:accent6>
      <a:hlink>
        <a:srgbClr val="0000FF"/>
      </a:hlink>
      <a:folHlink>
        <a:srgbClr val="FF00FF"/>
      </a:folHlink>
    </a:clrScheme>
    <a:fontScheme name="Simple Light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Simple Ligh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0" tIns="0" rIns="0" bIns="0" numCol="1" spcCol="38100" rtlCol="0" anchor="t">
        <a:spAutoFit/>
      </a:bodyPr>
      <a:lstStyle>
        <a:defPPr marL="0" marR="0" indent="0" algn="l" defTabSz="914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t">
        <a:spAutoFit/>
      </a:bodyPr>
      <a:lstStyle>
        <a:defPPr marL="0" marR="0" indent="0" algn="l" defTabSz="914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FFAB40"/>
      </a:accent1>
      <a:accent2>
        <a:srgbClr val="212121"/>
      </a:accent2>
      <a:accent3>
        <a:srgbClr val="78909C"/>
      </a:accent3>
      <a:accent4>
        <a:srgbClr val="8F6024"/>
      </a:accent4>
      <a:accent5>
        <a:srgbClr val="0097A7"/>
      </a:accent5>
      <a:accent6>
        <a:srgbClr val="EEFF41"/>
      </a:accent6>
      <a:hlink>
        <a:srgbClr val="0000FF"/>
      </a:hlink>
      <a:folHlink>
        <a:srgbClr val="FF00FF"/>
      </a:folHlink>
    </a:clrScheme>
    <a:fontScheme name="Simple Light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Simple Ligh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0" tIns="0" rIns="0" bIns="0" numCol="1" spcCol="38100" rtlCol="0" anchor="t">
        <a:spAutoFit/>
      </a:bodyPr>
      <a:lstStyle>
        <a:defPPr marL="0" marR="0" indent="0" algn="l" defTabSz="914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t">
        <a:spAutoFit/>
      </a:bodyPr>
      <a:lstStyle>
        <a:defPPr marL="0" marR="0" indent="0" algn="l" defTabSz="914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1885</TotalTime>
  <Words>76</Words>
  <Application>Microsoft Office PowerPoint</Application>
  <PresentationFormat>عرض على الشاشة (16:9)</PresentationFormat>
  <Paragraphs>17</Paragraphs>
  <Slides>28</Slides>
  <Notes>4</Notes>
  <HiddenSlides>3</HiddenSlides>
  <MMClips>3</MMClips>
  <ScaleCrop>false</ScaleCrop>
  <HeadingPairs>
    <vt:vector size="6" baseType="variant">
      <vt:variant>
        <vt:lpstr>الخطوط المستخدمة</vt:lpstr>
      </vt:variant>
      <vt:variant>
        <vt:i4>2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28</vt:i4>
      </vt:variant>
    </vt:vector>
  </HeadingPairs>
  <TitlesOfParts>
    <vt:vector size="31" baseType="lpstr">
      <vt:lpstr>Aref Ruqaa</vt:lpstr>
      <vt:lpstr>Arial</vt:lpstr>
      <vt:lpstr>Simple Light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Hp</dc:creator>
  <cp:lastModifiedBy>امل الشمراني</cp:lastModifiedBy>
  <cp:revision>185</cp:revision>
  <dcterms:modified xsi:type="dcterms:W3CDTF">2021-04-05T21:26:40Z</dcterms:modified>
</cp:coreProperties>
</file>