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طرح الكسور المتشابهة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s://drive.google.com/file/d/17HaleIVhxkpedGxQEvEP7cWaCbPoSp1H/view?usp=drivesdk" TargetMode="External"/><Relationship Id="rId4" Type="http://schemas.openxmlformats.org/officeDocument/2006/relationships/image" Target="../media/image9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0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www.youtube-nocookie.com/embed/lQGDZVqtc_U?playlist=lQGDZVqtc_U&amp;autoplay=1&amp;iv_load_policy=3&amp;loop=1&amp;modestbranding=1&amp;start=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1.png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6.xml"/><Relationship Id="rId24" Type="http://schemas.openxmlformats.org/officeDocument/2006/relationships/slide" Target="slide4.xml"/><Relationship Id="rId25" Type="http://schemas.openxmlformats.org/officeDocument/2006/relationships/slide" Target="slide5.xml"/><Relationship Id="rId26" Type="http://schemas.openxmlformats.org/officeDocument/2006/relationships/slide" Target="slide10.xml"/><Relationship Id="rId27" Type="http://schemas.openxmlformats.org/officeDocument/2006/relationships/slide" Target="slide15.xml"/><Relationship Id="rId28" Type="http://schemas.openxmlformats.org/officeDocument/2006/relationships/slide" Target="slide17.xml"/><Relationship Id="rId29" Type="http://schemas.openxmlformats.org/officeDocument/2006/relationships/slide" Target="slide19.xml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33" Type="http://schemas.openxmlformats.org/officeDocument/2006/relationships/image" Target="../media/image29.png"/><Relationship Id="rId34" Type="http://schemas.openxmlformats.org/officeDocument/2006/relationships/image" Target="../media/image3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8.png"/><Relationship Id="rId4" Type="http://schemas.openxmlformats.org/officeDocument/2006/relationships/hyperlink" Target="https://drive.google.com/file/d/17HaleIVhxkpedGxQEvEP7cWaCbPoSp1H/view?usp=drivesdk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0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www.youtube-nocookie.com/embed/lQGDZVqtc_U?playlist=lQGDZVqtc_U&amp;autoplay=1&amp;iv_load_policy=3&amp;loop=1&amp;modestbranding=1&amp;start=" TargetMode="External"/><Relationship Id="rId17" Type="http://schemas.openxmlformats.org/officeDocument/2006/relationships/image" Target="../media/image6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1.png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3.xml"/><Relationship Id="rId24" Type="http://schemas.openxmlformats.org/officeDocument/2006/relationships/slide" Target="slide6.xml"/><Relationship Id="rId25" Type="http://schemas.openxmlformats.org/officeDocument/2006/relationships/slide" Target="slide4.xml"/><Relationship Id="rId26" Type="http://schemas.openxmlformats.org/officeDocument/2006/relationships/slide" Target="slide5.xml"/><Relationship Id="rId27" Type="http://schemas.openxmlformats.org/officeDocument/2006/relationships/slide" Target="slide11.xml"/><Relationship Id="rId28" Type="http://schemas.openxmlformats.org/officeDocument/2006/relationships/slide" Target="slide15.xml"/><Relationship Id="rId29" Type="http://schemas.openxmlformats.org/officeDocument/2006/relationships/slide" Target="slide17.xml"/><Relationship Id="rId30" Type="http://schemas.openxmlformats.org/officeDocument/2006/relationships/slide" Target="slide19.xml"/><Relationship Id="rId31" Type="http://schemas.openxmlformats.org/officeDocument/2006/relationships/image" Target="../media/image2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s://drive.google.com/file/d/17HaleIVhxkpedGxQEvEP7cWaCbPoSp1H/view?usp=drivesdk" TargetMode="External"/><Relationship Id="rId4" Type="http://schemas.openxmlformats.org/officeDocument/2006/relationships/image" Target="../media/image9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0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www.youtube-nocookie.com/embed/lQGDZVqtc_U?playlist=lQGDZVqtc_U&amp;autoplay=1&amp;iv_load_policy=3&amp;loop=1&amp;modestbranding=1&amp;start=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1.png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6.xml"/><Relationship Id="rId24" Type="http://schemas.openxmlformats.org/officeDocument/2006/relationships/slide" Target="slide4.xml"/><Relationship Id="rId25" Type="http://schemas.openxmlformats.org/officeDocument/2006/relationships/slide" Target="slide5.xml"/><Relationship Id="rId26" Type="http://schemas.openxmlformats.org/officeDocument/2006/relationships/slide" Target="slide12.xml"/><Relationship Id="rId27" Type="http://schemas.openxmlformats.org/officeDocument/2006/relationships/slide" Target="slide15.xml"/><Relationship Id="rId28" Type="http://schemas.openxmlformats.org/officeDocument/2006/relationships/slide" Target="slide17.xml"/><Relationship Id="rId29" Type="http://schemas.openxmlformats.org/officeDocument/2006/relationships/slide" Target="slide19.xml"/><Relationship Id="rId30" Type="http://schemas.openxmlformats.org/officeDocument/2006/relationships/image" Target="../media/image2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8.png"/><Relationship Id="rId4" Type="http://schemas.openxmlformats.org/officeDocument/2006/relationships/hyperlink" Target="https://drive.google.com/file/d/17HaleIVhxkpedGxQEvEP7cWaCbPoSp1H/view?usp=drivesdk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0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www.youtube-nocookie.com/embed/lQGDZVqtc_U?playlist=lQGDZVqtc_U&amp;autoplay=1&amp;iv_load_policy=3&amp;loop=1&amp;modestbranding=1&amp;start=" TargetMode="External"/><Relationship Id="rId17" Type="http://schemas.openxmlformats.org/officeDocument/2006/relationships/image" Target="../media/image6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1.png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3.xml"/><Relationship Id="rId24" Type="http://schemas.openxmlformats.org/officeDocument/2006/relationships/slide" Target="slide6.xml"/><Relationship Id="rId25" Type="http://schemas.openxmlformats.org/officeDocument/2006/relationships/slide" Target="slide4.xml"/><Relationship Id="rId26" Type="http://schemas.openxmlformats.org/officeDocument/2006/relationships/slide" Target="slide5.xml"/><Relationship Id="rId27" Type="http://schemas.openxmlformats.org/officeDocument/2006/relationships/slide" Target="slide13.xml"/><Relationship Id="rId28" Type="http://schemas.openxmlformats.org/officeDocument/2006/relationships/slide" Target="slide15.xml"/><Relationship Id="rId29" Type="http://schemas.openxmlformats.org/officeDocument/2006/relationships/slide" Target="slide17.xml"/><Relationship Id="rId30" Type="http://schemas.openxmlformats.org/officeDocument/2006/relationships/slide" Target="slide19.xml"/><Relationship Id="rId31" Type="http://schemas.openxmlformats.org/officeDocument/2006/relationships/image" Target="../media/image3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s://drive.google.com/file/d/17HaleIVhxkpedGxQEvEP7cWaCbPoSp1H/view?usp=drivesdk" TargetMode="External"/><Relationship Id="rId4" Type="http://schemas.openxmlformats.org/officeDocument/2006/relationships/image" Target="../media/image9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0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www.youtube-nocookie.com/embed/lQGDZVqtc_U?playlist=lQGDZVqtc_U&amp;autoplay=1&amp;iv_load_policy=3&amp;loop=1&amp;modestbranding=1&amp;start=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1.png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6.xml"/><Relationship Id="rId24" Type="http://schemas.openxmlformats.org/officeDocument/2006/relationships/slide" Target="slide4.xml"/><Relationship Id="rId25" Type="http://schemas.openxmlformats.org/officeDocument/2006/relationships/slide" Target="slide5.xml"/><Relationship Id="rId26" Type="http://schemas.openxmlformats.org/officeDocument/2006/relationships/slide" Target="slide14.xml"/><Relationship Id="rId27" Type="http://schemas.openxmlformats.org/officeDocument/2006/relationships/slide" Target="slide15.xml"/><Relationship Id="rId28" Type="http://schemas.openxmlformats.org/officeDocument/2006/relationships/slide" Target="slide17.xml"/><Relationship Id="rId29" Type="http://schemas.openxmlformats.org/officeDocument/2006/relationships/slide" Target="slide19.xml"/><Relationship Id="rId30" Type="http://schemas.openxmlformats.org/officeDocument/2006/relationships/image" Target="../media/image3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5.png"/><Relationship Id="rId4" Type="http://schemas.openxmlformats.org/officeDocument/2006/relationships/hyperlink" Target="https://drive.google.com/file/d/17HaleIVhxkpedGxQEvEP7cWaCbPoSp1H/view?usp=drivesdk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0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www.youtube-nocookie.com/embed/lQGDZVqtc_U?playlist=lQGDZVqtc_U&amp;autoplay=1&amp;iv_load_policy=3&amp;loop=1&amp;modestbranding=1&amp;start=" TargetMode="External"/><Relationship Id="rId17" Type="http://schemas.openxmlformats.org/officeDocument/2006/relationships/image" Target="../media/image6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1.png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3.xml"/><Relationship Id="rId24" Type="http://schemas.openxmlformats.org/officeDocument/2006/relationships/slide" Target="slide6.xml"/><Relationship Id="rId25" Type="http://schemas.openxmlformats.org/officeDocument/2006/relationships/slide" Target="slide4.xml"/><Relationship Id="rId26" Type="http://schemas.openxmlformats.org/officeDocument/2006/relationships/slide" Target="slide5.xml"/><Relationship Id="rId27" Type="http://schemas.openxmlformats.org/officeDocument/2006/relationships/slide" Target="slide9.xml"/><Relationship Id="rId28" Type="http://schemas.openxmlformats.org/officeDocument/2006/relationships/slide" Target="slide15.xml"/><Relationship Id="rId29" Type="http://schemas.openxmlformats.org/officeDocument/2006/relationships/slide" Target="slide17.xml"/><Relationship Id="rId30" Type="http://schemas.openxmlformats.org/officeDocument/2006/relationships/slide" Target="slide19.xml"/><Relationship Id="rId31" Type="http://schemas.openxmlformats.org/officeDocument/2006/relationships/image" Target="../media/image3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s://drive.google.com/file/d/17HaleIVhxkpedGxQEvEP7cWaCbPoSp1H/view?usp=drivesdk" TargetMode="External"/><Relationship Id="rId4" Type="http://schemas.openxmlformats.org/officeDocument/2006/relationships/image" Target="../media/image9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0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www.youtube-nocookie.com/embed/lQGDZVqtc_U?playlist=lQGDZVqtc_U&amp;autoplay=1&amp;iv_load_policy=3&amp;loop=1&amp;modestbranding=1&amp;start=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1.png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6.xml"/><Relationship Id="rId24" Type="http://schemas.openxmlformats.org/officeDocument/2006/relationships/slide" Target="slide4.xml"/><Relationship Id="rId25" Type="http://schemas.openxmlformats.org/officeDocument/2006/relationships/slide" Target="slide5.xml"/><Relationship Id="rId26" Type="http://schemas.openxmlformats.org/officeDocument/2006/relationships/slide" Target="slide9.xml"/><Relationship Id="rId27" Type="http://schemas.openxmlformats.org/officeDocument/2006/relationships/slide" Target="slide15.xml"/><Relationship Id="rId28" Type="http://schemas.openxmlformats.org/officeDocument/2006/relationships/slide" Target="slide17.xml"/><Relationship Id="rId29" Type="http://schemas.openxmlformats.org/officeDocument/2006/relationships/slide" Target="slide19.xml"/><Relationship Id="rId30" Type="http://schemas.openxmlformats.org/officeDocument/2006/relationships/image" Target="../media/image3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lf2926921ut" TargetMode="External"/><Relationship Id="rId3" Type="http://schemas.openxmlformats.org/officeDocument/2006/relationships/image" Target="../media/image33.png"/><Relationship Id="rId4" Type="http://schemas.openxmlformats.org/officeDocument/2006/relationships/image" Target="../media/image9.jpeg"/><Relationship Id="rId5" Type="http://schemas.openxmlformats.org/officeDocument/2006/relationships/image" Target="../media/image34.png"/><Relationship Id="rId6" Type="http://schemas.openxmlformats.org/officeDocument/2006/relationships/image" Target="../media/image10.jpeg"/><Relationship Id="rId7" Type="http://schemas.openxmlformats.org/officeDocument/2006/relationships/image" Target="../media/image35.png"/><Relationship Id="rId8" Type="http://schemas.openxmlformats.org/officeDocument/2006/relationships/slide" Target="slide3.xml"/><Relationship Id="rId9" Type="http://schemas.openxmlformats.org/officeDocument/2006/relationships/slide" Target="slide6.xml"/><Relationship Id="rId10" Type="http://schemas.openxmlformats.org/officeDocument/2006/relationships/slide" Target="slide4.xml"/><Relationship Id="rId11" Type="http://schemas.openxmlformats.org/officeDocument/2006/relationships/slide" Target="slide5.xml"/><Relationship Id="rId12" Type="http://schemas.openxmlformats.org/officeDocument/2006/relationships/slide" Target="slide9.xml"/><Relationship Id="rId13" Type="http://schemas.openxmlformats.org/officeDocument/2006/relationships/slide" Target="slide15.xml"/><Relationship Id="rId14" Type="http://schemas.openxmlformats.org/officeDocument/2006/relationships/slide" Target="slide17.xml"/><Relationship Id="rId15" Type="http://schemas.openxmlformats.org/officeDocument/2006/relationships/slide" Target="slide19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image" Target="../media/image7.png"/><Relationship Id="rId11" Type="http://schemas.openxmlformats.org/officeDocument/2006/relationships/image" Target="../media/image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image" Target="../media/image7.png"/><Relationship Id="rId11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7HaleIVhxkpedGxQEvEP7cWaCbPoSp1H/view?usp=drivesdk" TargetMode="External"/><Relationship Id="rId3" Type="http://schemas.openxmlformats.org/officeDocument/2006/relationships/image" Target="../media/image9.png"/><Relationship Id="rId4" Type="http://schemas.openxmlformats.org/officeDocument/2006/relationships/hyperlink" Target="https://ar.oryxlearning.com/grade/5th-grade/maths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10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ww.youtube-nocookie.com/embed/lQGDZVqtc_U?playlist=lQGDZVqtc_U&amp;autoplay=1&amp;iv_load_policy=3&amp;loop=1&amp;modestbranding=1&amp;start=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11.png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12.png"/><Relationship Id="rId22" Type="http://schemas.openxmlformats.org/officeDocument/2006/relationships/image" Target="../media/image13.png"/><Relationship Id="rId23" Type="http://schemas.openxmlformats.org/officeDocument/2006/relationships/slide" Target="slide3.xml"/><Relationship Id="rId24" Type="http://schemas.openxmlformats.org/officeDocument/2006/relationships/slide" Target="slide6.xml"/><Relationship Id="rId25" Type="http://schemas.openxmlformats.org/officeDocument/2006/relationships/slide" Target="slide4.xml"/><Relationship Id="rId26" Type="http://schemas.openxmlformats.org/officeDocument/2006/relationships/slide" Target="slide5.xml"/><Relationship Id="rId27" Type="http://schemas.openxmlformats.org/officeDocument/2006/relationships/slide" Target="slide9.xml"/><Relationship Id="rId28" Type="http://schemas.openxmlformats.org/officeDocument/2006/relationships/slide" Target="slide15.xml"/><Relationship Id="rId29" Type="http://schemas.openxmlformats.org/officeDocument/2006/relationships/slide" Target="slide17.xml"/><Relationship Id="rId30" Type="http://schemas.openxmlformats.org/officeDocument/2006/relationships/slide" Target="slide19.xml"/><Relationship Id="rId31" Type="http://schemas.openxmlformats.org/officeDocument/2006/relationships/image" Target="../media/image14.png"/><Relationship Id="rId32" Type="http://schemas.openxmlformats.org/officeDocument/2006/relationships/image" Target="../media/image8.png"/><Relationship Id="rId33" Type="http://schemas.openxmlformats.org/officeDocument/2006/relationships/image" Target="../media/image1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8.png"/><Relationship Id="rId4" Type="http://schemas.openxmlformats.org/officeDocument/2006/relationships/hyperlink" Target="https://drive.google.com/file/d/17HaleIVhxkpedGxQEvEP7cWaCbPoSp1H/view?usp=drivesdk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0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www.youtube-nocookie.com/embed/lQGDZVqtc_U?playlist=lQGDZVqtc_U&amp;autoplay=1&amp;iv_load_policy=3&amp;loop=1&amp;modestbranding=1&amp;start=" TargetMode="External"/><Relationship Id="rId17" Type="http://schemas.openxmlformats.org/officeDocument/2006/relationships/image" Target="../media/image6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1.png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3.xml"/><Relationship Id="rId24" Type="http://schemas.openxmlformats.org/officeDocument/2006/relationships/slide" Target="slide6.xml"/><Relationship Id="rId25" Type="http://schemas.openxmlformats.org/officeDocument/2006/relationships/slide" Target="slide4.xml"/><Relationship Id="rId26" Type="http://schemas.openxmlformats.org/officeDocument/2006/relationships/slide" Target="slide5.xml"/><Relationship Id="rId27" Type="http://schemas.openxmlformats.org/officeDocument/2006/relationships/slide" Target="slide9.xml"/><Relationship Id="rId28" Type="http://schemas.openxmlformats.org/officeDocument/2006/relationships/slide" Target="slide15.xml"/><Relationship Id="rId29" Type="http://schemas.openxmlformats.org/officeDocument/2006/relationships/slide" Target="slide17.xml"/><Relationship Id="rId30" Type="http://schemas.openxmlformats.org/officeDocument/2006/relationships/slide" Target="slide19.xml"/><Relationship Id="rId31" Type="http://schemas.openxmlformats.org/officeDocument/2006/relationships/image" Target="../media/image17.png"/><Relationship Id="rId32" Type="http://schemas.openxmlformats.org/officeDocument/2006/relationships/image" Target="../media/image1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s://drive.google.com/file/d/17HaleIVhxkpedGxQEvEP7cWaCbPoSp1H/view?usp=drivesdk" TargetMode="External"/><Relationship Id="rId4" Type="http://schemas.openxmlformats.org/officeDocument/2006/relationships/image" Target="../media/image9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0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www.youtube-nocookie.com/embed/lQGDZVqtc_U?playlist=lQGDZVqtc_U&amp;autoplay=1&amp;iv_load_policy=3&amp;loop=1&amp;modestbranding=1&amp;start=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1.png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6.xml"/><Relationship Id="rId24" Type="http://schemas.openxmlformats.org/officeDocument/2006/relationships/slide" Target="slide4.xml"/><Relationship Id="rId25" Type="http://schemas.openxmlformats.org/officeDocument/2006/relationships/slide" Target="slide5.xml"/><Relationship Id="rId26" Type="http://schemas.openxmlformats.org/officeDocument/2006/relationships/slide" Target="slide9.xml"/><Relationship Id="rId27" Type="http://schemas.openxmlformats.org/officeDocument/2006/relationships/slide" Target="slide15.xml"/><Relationship Id="rId28" Type="http://schemas.openxmlformats.org/officeDocument/2006/relationships/slide" Target="slide17.xml"/><Relationship Id="rId29" Type="http://schemas.openxmlformats.org/officeDocument/2006/relationships/slide" Target="slide19.xml"/><Relationship Id="rId30" Type="http://schemas.openxmlformats.org/officeDocument/2006/relationships/image" Target="../media/image19.png"/><Relationship Id="rId31" Type="http://schemas.openxmlformats.org/officeDocument/2006/relationships/image" Target="../media/image1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8.png"/><Relationship Id="rId6" Type="http://schemas.openxmlformats.org/officeDocument/2006/relationships/hyperlink" Target="https://drive.google.com/file/d/17HaleIVhxkpedGxQEvEP7cWaCbPoSp1H/view?usp=drivesdk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ar.oryxlearning.com/grade/5th-grade/maths" TargetMode="External"/><Relationship Id="rId9" Type="http://schemas.openxmlformats.org/officeDocument/2006/relationships/image" Target="../media/image2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5.jpeg"/><Relationship Id="rId18" Type="http://schemas.openxmlformats.org/officeDocument/2006/relationships/hyperlink" Target="https://www.youtube-nocookie.com/embed/lQGDZVqtc_U?playlist=lQGDZVqtc_U&amp;autoplay=1&amp;iv_load_policy=3&amp;loop=1&amp;modestbranding=1&amp;start=" TargetMode="External"/><Relationship Id="rId19" Type="http://schemas.openxmlformats.org/officeDocument/2006/relationships/image" Target="../media/image6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11.png"/><Relationship Id="rId22" Type="http://schemas.openxmlformats.org/officeDocument/2006/relationships/image" Target="../media/image7.jpeg"/><Relationship Id="rId23" Type="http://schemas.openxmlformats.org/officeDocument/2006/relationships/hyperlink" Target="https://whiteboard.fi/" TargetMode="External"/><Relationship Id="rId24" Type="http://schemas.openxmlformats.org/officeDocument/2006/relationships/image" Target="../media/image8.jpeg"/><Relationship Id="rId25" Type="http://schemas.openxmlformats.org/officeDocument/2006/relationships/slide" Target="slide3.xml"/><Relationship Id="rId26" Type="http://schemas.openxmlformats.org/officeDocument/2006/relationships/slide" Target="slide6.xml"/><Relationship Id="rId27" Type="http://schemas.openxmlformats.org/officeDocument/2006/relationships/slide" Target="slide4.xml"/><Relationship Id="rId28" Type="http://schemas.openxmlformats.org/officeDocument/2006/relationships/slide" Target="slide5.xml"/><Relationship Id="rId29" Type="http://schemas.openxmlformats.org/officeDocument/2006/relationships/slide" Target="slide9.xml"/><Relationship Id="rId30" Type="http://schemas.openxmlformats.org/officeDocument/2006/relationships/slide" Target="slide15.xml"/><Relationship Id="rId31" Type="http://schemas.openxmlformats.org/officeDocument/2006/relationships/slide" Target="slide17.xml"/><Relationship Id="rId32" Type="http://schemas.openxmlformats.org/officeDocument/2006/relationships/slide" Target="slide19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s://drive.google.com/file/d/17HaleIVhxkpedGxQEvEP7cWaCbPoSp1H/view?usp=drivesdk" TargetMode="External"/><Relationship Id="rId4" Type="http://schemas.openxmlformats.org/officeDocument/2006/relationships/image" Target="../media/image9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0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www.youtube-nocookie.com/embed/lQGDZVqtc_U?playlist=lQGDZVqtc_U&amp;autoplay=1&amp;iv_load_policy=3&amp;loop=1&amp;modestbranding=1&amp;start=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1.png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6.xml"/><Relationship Id="rId24" Type="http://schemas.openxmlformats.org/officeDocument/2006/relationships/slide" Target="slide4.xml"/><Relationship Id="rId25" Type="http://schemas.openxmlformats.org/officeDocument/2006/relationships/slide" Target="slide5.xml"/><Relationship Id="rId26" Type="http://schemas.openxmlformats.org/officeDocument/2006/relationships/slide" Target="slide9.xml"/><Relationship Id="rId27" Type="http://schemas.openxmlformats.org/officeDocument/2006/relationships/slide" Target="slide15.xml"/><Relationship Id="rId28" Type="http://schemas.openxmlformats.org/officeDocument/2006/relationships/slide" Target="slide17.xml"/><Relationship Id="rId29" Type="http://schemas.openxmlformats.org/officeDocument/2006/relationships/slide" Target="slide19.xml"/><Relationship Id="rId30" Type="http://schemas.openxmlformats.org/officeDocument/2006/relationships/image" Target="../media/image2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s://drive.google.com/file/d/17HaleIVhxkpedGxQEvEP7cWaCbPoSp1H/view?usp=drivesdk" TargetMode="External"/><Relationship Id="rId4" Type="http://schemas.openxmlformats.org/officeDocument/2006/relationships/image" Target="../media/image9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0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www.youtube-nocookie.com/embed/lQGDZVqtc_U?playlist=lQGDZVqtc_U&amp;autoplay=1&amp;iv_load_policy=3&amp;loop=1&amp;modestbranding=1&amp;start=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1.png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3.xml"/><Relationship Id="rId23" Type="http://schemas.openxmlformats.org/officeDocument/2006/relationships/slide" Target="slide6.xml"/><Relationship Id="rId24" Type="http://schemas.openxmlformats.org/officeDocument/2006/relationships/slide" Target="slide4.xml"/><Relationship Id="rId25" Type="http://schemas.openxmlformats.org/officeDocument/2006/relationships/slide" Target="slide5.xml"/><Relationship Id="rId26" Type="http://schemas.openxmlformats.org/officeDocument/2006/relationships/slide" Target="slide9.xml"/><Relationship Id="rId27" Type="http://schemas.openxmlformats.org/officeDocument/2006/relationships/slide" Target="slide15.xml"/><Relationship Id="rId28" Type="http://schemas.openxmlformats.org/officeDocument/2006/relationships/slide" Target="slide17.xml"/><Relationship Id="rId29" Type="http://schemas.openxmlformats.org/officeDocument/2006/relationships/slide" Target="slide19.xml"/><Relationship Id="rId30" Type="http://schemas.openxmlformats.org/officeDocument/2006/relationships/image" Target="../media/image23.png"/><Relationship Id="rId31" Type="http://schemas.openxmlformats.org/officeDocument/2006/relationships/image" Target="../media/image2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8.png"/><Relationship Id="rId4" Type="http://schemas.openxmlformats.org/officeDocument/2006/relationships/hyperlink" Target="https://drive.google.com/file/d/17HaleIVhxkpedGxQEvEP7cWaCbPoSp1H/view?usp=drivesdk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0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www.youtube-nocookie.com/embed/lQGDZVqtc_U?playlist=lQGDZVqtc_U&amp;autoplay=1&amp;iv_load_policy=3&amp;loop=1&amp;modestbranding=1&amp;start=" TargetMode="External"/><Relationship Id="rId17" Type="http://schemas.openxmlformats.org/officeDocument/2006/relationships/image" Target="../media/image6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1.png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3.xml"/><Relationship Id="rId24" Type="http://schemas.openxmlformats.org/officeDocument/2006/relationships/slide" Target="slide6.xml"/><Relationship Id="rId25" Type="http://schemas.openxmlformats.org/officeDocument/2006/relationships/slide" Target="slide4.xml"/><Relationship Id="rId26" Type="http://schemas.openxmlformats.org/officeDocument/2006/relationships/slide" Target="slide5.xml"/><Relationship Id="rId27" Type="http://schemas.openxmlformats.org/officeDocument/2006/relationships/slide" Target="slide9.xml"/><Relationship Id="rId28" Type="http://schemas.openxmlformats.org/officeDocument/2006/relationships/slide" Target="slide15.xml"/><Relationship Id="rId29" Type="http://schemas.openxmlformats.org/officeDocument/2006/relationships/slide" Target="slide17.xml"/><Relationship Id="rId30" Type="http://schemas.openxmlformats.org/officeDocument/2006/relationships/slide" Target="slide19.xml"/><Relationship Id="rId31" Type="http://schemas.openxmlformats.org/officeDocument/2006/relationships/image" Target="../media/image2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8" name="تجميع"/>
          <p:cNvGrpSpPr/>
          <p:nvPr/>
        </p:nvGrpSpPr>
        <p:grpSpPr>
          <a:xfrm>
            <a:off x="10683365" y="8473705"/>
            <a:ext cx="3017269" cy="1437641"/>
            <a:chOff x="0" y="0"/>
            <a:chExt cx="3017268" cy="1437639"/>
          </a:xfrm>
        </p:grpSpPr>
        <p:sp>
          <p:nvSpPr>
            <p:cNvPr id="276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" name="صفحة ١٧"/>
            <p:cNvSpPr txBox="1"/>
            <p:nvPr/>
          </p:nvSpPr>
          <p:spPr>
            <a:xfrm>
              <a:off x="232354" y="0"/>
              <a:ext cx="2552562" cy="14376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١٧ </a:t>
              </a:r>
            </a:p>
          </p:txBody>
        </p:sp>
      </p:grpSp>
      <p:grpSp>
        <p:nvGrpSpPr>
          <p:cNvPr id="284" name="تجميع"/>
          <p:cNvGrpSpPr/>
          <p:nvPr/>
        </p:nvGrpSpPr>
        <p:grpSpPr>
          <a:xfrm>
            <a:off x="17073841" y="1167046"/>
            <a:ext cx="6972062" cy="1953665"/>
            <a:chOff x="0" y="0"/>
            <a:chExt cx="6972061" cy="1953664"/>
          </a:xfrm>
        </p:grpSpPr>
        <p:sp>
          <p:nvSpPr>
            <p:cNvPr id="279" name="الفصل"/>
            <p:cNvSpPr txBox="1"/>
            <p:nvPr/>
          </p:nvSpPr>
          <p:spPr>
            <a:xfrm>
              <a:off x="428637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82" name="تجميع"/>
            <p:cNvGrpSpPr/>
            <p:nvPr/>
          </p:nvGrpSpPr>
          <p:grpSpPr>
            <a:xfrm>
              <a:off x="5153198" y="508515"/>
              <a:ext cx="981041" cy="1445150"/>
              <a:chOff x="0" y="0"/>
              <a:chExt cx="981040" cy="1445148"/>
            </a:xfrm>
          </p:grpSpPr>
          <p:sp>
            <p:nvSpPr>
              <p:cNvPr id="280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81" name="٩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</p:grpSp>
        <p:sp>
          <p:nvSpPr>
            <p:cNvPr id="283" name="جمع الكسور وطرحها"/>
            <p:cNvSpPr txBox="1"/>
            <p:nvPr/>
          </p:nvSpPr>
          <p:spPr>
            <a:xfrm>
              <a:off x="0" y="644323"/>
              <a:ext cx="5153199" cy="10533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جمع الكسور وطرحها</a:t>
              </a:r>
            </a:p>
          </p:txBody>
        </p:sp>
      </p:grpSp>
      <p:pic>
        <p:nvPicPr>
          <p:cNvPr id="28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102021" y="78882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1874146" y="5178084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الفصل التاسع:جمع الكسور وطرحها…"/>
          <p:cNvSpPr txBox="1"/>
          <p:nvPr>
            <p:ph type="title" idx="4294967295"/>
          </p:nvPr>
        </p:nvSpPr>
        <p:spPr>
          <a:xfrm>
            <a:off x="51542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التاسع:جمع الكسور وطرحها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٩-٢</a:t>
            </a:r>
            <a:r>
              <a:rPr>
                <a:solidFill>
                  <a:srgbClr val="FF5A54"/>
                </a:solidFill>
              </a:rPr>
              <a:t> </a:t>
            </a:r>
            <a:r>
              <a:t>طرح الكسور المتشابهة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1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97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595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59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96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00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9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9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621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61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61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60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60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60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0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0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07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08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1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609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10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12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3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4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5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6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1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20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62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623" name="IMG_8526.png" descr="IMG_8526.png"/>
          <p:cNvPicPr>
            <a:picLocks noChangeAspect="1"/>
          </p:cNvPicPr>
          <p:nvPr/>
        </p:nvPicPr>
        <p:blipFill>
          <a:blip r:embed="rId30">
            <a:extLst/>
          </a:blip>
          <a:srcRect l="80655" t="21781" r="3537" b="57926"/>
          <a:stretch>
            <a:fillRect/>
          </a:stretch>
        </p:blipFill>
        <p:spPr>
          <a:xfrm>
            <a:off x="19294910" y="1952200"/>
            <a:ext cx="3825957" cy="1805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4" name="IMG_8526.png" descr="IMG_8526.png"/>
          <p:cNvPicPr>
            <a:picLocks noChangeAspect="1"/>
          </p:cNvPicPr>
          <p:nvPr/>
        </p:nvPicPr>
        <p:blipFill>
          <a:blip r:embed="rId30">
            <a:extLst/>
          </a:blip>
          <a:srcRect l="58015" t="20053" r="26176" b="59654"/>
          <a:stretch>
            <a:fillRect/>
          </a:stretch>
        </p:blipFill>
        <p:spPr>
          <a:xfrm>
            <a:off x="19153616" y="4591009"/>
            <a:ext cx="3916729" cy="1848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25" name="IMG_8526.png" descr="IMG_8526.png"/>
          <p:cNvPicPr>
            <a:picLocks noChangeAspect="1"/>
          </p:cNvPicPr>
          <p:nvPr/>
        </p:nvPicPr>
        <p:blipFill>
          <a:blip r:embed="rId30">
            <a:extLst/>
          </a:blip>
          <a:srcRect l="35376" t="21632" r="48815" b="58075"/>
          <a:stretch>
            <a:fillRect/>
          </a:stretch>
        </p:blipFill>
        <p:spPr>
          <a:xfrm>
            <a:off x="19410674" y="7552856"/>
            <a:ext cx="3916866" cy="1848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IMG_8526.png" descr="IMG_8526.png"/>
          <p:cNvPicPr>
            <a:picLocks noChangeAspect="1"/>
          </p:cNvPicPr>
          <p:nvPr/>
        </p:nvPicPr>
        <p:blipFill>
          <a:blip r:embed="rId30">
            <a:extLst/>
          </a:blip>
          <a:srcRect l="12059" t="21105" r="72132" b="58601"/>
          <a:stretch>
            <a:fillRect/>
          </a:stretch>
        </p:blipFill>
        <p:spPr>
          <a:xfrm>
            <a:off x="16026895" y="10500633"/>
            <a:ext cx="4018874" cy="18968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1" name="تجميع"/>
          <p:cNvGrpSpPr/>
          <p:nvPr/>
        </p:nvGrpSpPr>
        <p:grpSpPr>
          <a:xfrm>
            <a:off x="17275746" y="1754187"/>
            <a:ext cx="2238919" cy="1926276"/>
            <a:chOff x="0" y="0"/>
            <a:chExt cx="2238917" cy="1926274"/>
          </a:xfrm>
        </p:grpSpPr>
        <p:sp>
          <p:nvSpPr>
            <p:cNvPr id="627" name="٢"/>
            <p:cNvSpPr txBox="1"/>
            <p:nvPr/>
          </p:nvSpPr>
          <p:spPr>
            <a:xfrm>
              <a:off x="0" y="0"/>
              <a:ext cx="1353592" cy="9274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628" name="٧"/>
            <p:cNvSpPr txBox="1"/>
            <p:nvPr/>
          </p:nvSpPr>
          <p:spPr>
            <a:xfrm>
              <a:off x="53389" y="914711"/>
              <a:ext cx="1246814" cy="10115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629" name="خط"/>
            <p:cNvSpPr/>
            <p:nvPr/>
          </p:nvSpPr>
          <p:spPr>
            <a:xfrm>
              <a:off x="193181" y="952811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630" name="="/>
            <p:cNvSpPr txBox="1"/>
            <p:nvPr/>
          </p:nvSpPr>
          <p:spPr>
            <a:xfrm>
              <a:off x="992105" y="312755"/>
              <a:ext cx="1246813" cy="12039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636" name="تجميع"/>
          <p:cNvGrpSpPr/>
          <p:nvPr/>
        </p:nvGrpSpPr>
        <p:grpSpPr>
          <a:xfrm>
            <a:off x="17221109" y="4576818"/>
            <a:ext cx="2238919" cy="1862776"/>
            <a:chOff x="0" y="0"/>
            <a:chExt cx="2238917" cy="1862774"/>
          </a:xfrm>
        </p:grpSpPr>
        <p:sp>
          <p:nvSpPr>
            <p:cNvPr id="632" name="١"/>
            <p:cNvSpPr txBox="1"/>
            <p:nvPr/>
          </p:nvSpPr>
          <p:spPr>
            <a:xfrm>
              <a:off x="0" y="0"/>
              <a:ext cx="1353592" cy="9274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633" name="٥"/>
            <p:cNvSpPr txBox="1"/>
            <p:nvPr/>
          </p:nvSpPr>
          <p:spPr>
            <a:xfrm>
              <a:off x="53389" y="851211"/>
              <a:ext cx="1246814" cy="10115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  <p:sp>
          <p:nvSpPr>
            <p:cNvPr id="634" name="خط"/>
            <p:cNvSpPr/>
            <p:nvPr/>
          </p:nvSpPr>
          <p:spPr>
            <a:xfrm>
              <a:off x="193181" y="952811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635" name="="/>
            <p:cNvSpPr txBox="1"/>
            <p:nvPr/>
          </p:nvSpPr>
          <p:spPr>
            <a:xfrm>
              <a:off x="992105" y="312755"/>
              <a:ext cx="1246813" cy="12039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647" name="تجميع"/>
          <p:cNvGrpSpPr/>
          <p:nvPr/>
        </p:nvGrpSpPr>
        <p:grpSpPr>
          <a:xfrm>
            <a:off x="15234870" y="7538725"/>
            <a:ext cx="4279795" cy="1862776"/>
            <a:chOff x="0" y="0"/>
            <a:chExt cx="4279794" cy="1862774"/>
          </a:xfrm>
        </p:grpSpPr>
        <p:grpSp>
          <p:nvGrpSpPr>
            <p:cNvPr id="641" name="تجميع"/>
            <p:cNvGrpSpPr/>
            <p:nvPr/>
          </p:nvGrpSpPr>
          <p:grpSpPr>
            <a:xfrm>
              <a:off x="2040876" y="0"/>
              <a:ext cx="2238919" cy="1862775"/>
              <a:chOff x="0" y="0"/>
              <a:chExt cx="2238917" cy="1862774"/>
            </a:xfrm>
          </p:grpSpPr>
          <p:sp>
            <p:nvSpPr>
              <p:cNvPr id="637" name="٣"/>
              <p:cNvSpPr txBox="1"/>
              <p:nvPr/>
            </p:nvSpPr>
            <p:spPr>
              <a:xfrm>
                <a:off x="0" y="0"/>
                <a:ext cx="1353592" cy="9274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638" name="٩"/>
              <p:cNvSpPr txBox="1"/>
              <p:nvPr/>
            </p:nvSpPr>
            <p:spPr>
              <a:xfrm>
                <a:off x="53389" y="851211"/>
                <a:ext cx="1246814" cy="10115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  <p:sp>
            <p:nvSpPr>
              <p:cNvPr id="639" name="خط"/>
              <p:cNvSpPr/>
              <p:nvPr/>
            </p:nvSpPr>
            <p:spPr>
              <a:xfrm>
                <a:off x="193181" y="952811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640" name="="/>
              <p:cNvSpPr txBox="1"/>
              <p:nvPr/>
            </p:nvSpPr>
            <p:spPr>
              <a:xfrm>
                <a:off x="992105" y="312755"/>
                <a:ext cx="1246813" cy="1203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646" name="تجميع"/>
            <p:cNvGrpSpPr/>
            <p:nvPr/>
          </p:nvGrpSpPr>
          <p:grpSpPr>
            <a:xfrm>
              <a:off x="0" y="0"/>
              <a:ext cx="2238918" cy="1862775"/>
              <a:chOff x="0" y="0"/>
              <a:chExt cx="2238917" cy="1862774"/>
            </a:xfrm>
          </p:grpSpPr>
          <p:sp>
            <p:nvSpPr>
              <p:cNvPr id="642" name="١"/>
              <p:cNvSpPr txBox="1"/>
              <p:nvPr/>
            </p:nvSpPr>
            <p:spPr>
              <a:xfrm>
                <a:off x="0" y="0"/>
                <a:ext cx="1353592" cy="9274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643" name="٣"/>
              <p:cNvSpPr txBox="1"/>
              <p:nvPr/>
            </p:nvSpPr>
            <p:spPr>
              <a:xfrm>
                <a:off x="53389" y="851211"/>
                <a:ext cx="1246814" cy="10115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644" name="خط"/>
              <p:cNvSpPr/>
              <p:nvPr/>
            </p:nvSpPr>
            <p:spPr>
              <a:xfrm>
                <a:off x="193181" y="952811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645" name="="/>
              <p:cNvSpPr txBox="1"/>
              <p:nvPr/>
            </p:nvSpPr>
            <p:spPr>
              <a:xfrm>
                <a:off x="992105" y="312755"/>
                <a:ext cx="1246813" cy="1203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</p:grpSp>
      <p:grpSp>
        <p:nvGrpSpPr>
          <p:cNvPr id="652" name="تجميع"/>
          <p:cNvGrpSpPr/>
          <p:nvPr/>
        </p:nvGrpSpPr>
        <p:grpSpPr>
          <a:xfrm>
            <a:off x="14348153" y="10550312"/>
            <a:ext cx="2238918" cy="1862776"/>
            <a:chOff x="0" y="0"/>
            <a:chExt cx="2238917" cy="1862774"/>
          </a:xfrm>
        </p:grpSpPr>
        <p:sp>
          <p:nvSpPr>
            <p:cNvPr id="648" name="٢"/>
            <p:cNvSpPr txBox="1"/>
            <p:nvPr/>
          </p:nvSpPr>
          <p:spPr>
            <a:xfrm>
              <a:off x="0" y="0"/>
              <a:ext cx="1353592" cy="9274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649" name="٦"/>
            <p:cNvSpPr txBox="1"/>
            <p:nvPr/>
          </p:nvSpPr>
          <p:spPr>
            <a:xfrm>
              <a:off x="53389" y="851211"/>
              <a:ext cx="1246814" cy="10115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  <p:sp>
          <p:nvSpPr>
            <p:cNvPr id="650" name="خط"/>
            <p:cNvSpPr/>
            <p:nvPr/>
          </p:nvSpPr>
          <p:spPr>
            <a:xfrm>
              <a:off x="193181" y="952811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651" name="="/>
            <p:cNvSpPr txBox="1"/>
            <p:nvPr/>
          </p:nvSpPr>
          <p:spPr>
            <a:xfrm>
              <a:off x="992105" y="312755"/>
              <a:ext cx="1246813" cy="12039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657" name="تجميع"/>
          <p:cNvGrpSpPr/>
          <p:nvPr/>
        </p:nvGrpSpPr>
        <p:grpSpPr>
          <a:xfrm>
            <a:off x="12307276" y="10550312"/>
            <a:ext cx="2238919" cy="1862776"/>
            <a:chOff x="0" y="0"/>
            <a:chExt cx="2238917" cy="1862774"/>
          </a:xfrm>
        </p:grpSpPr>
        <p:sp>
          <p:nvSpPr>
            <p:cNvPr id="653" name="١"/>
            <p:cNvSpPr txBox="1"/>
            <p:nvPr/>
          </p:nvSpPr>
          <p:spPr>
            <a:xfrm>
              <a:off x="0" y="0"/>
              <a:ext cx="1353592" cy="9274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654" name="٣"/>
            <p:cNvSpPr txBox="1"/>
            <p:nvPr/>
          </p:nvSpPr>
          <p:spPr>
            <a:xfrm>
              <a:off x="53389" y="851211"/>
              <a:ext cx="1246814" cy="10115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655" name="خط"/>
            <p:cNvSpPr/>
            <p:nvPr/>
          </p:nvSpPr>
          <p:spPr>
            <a:xfrm>
              <a:off x="193181" y="952811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656" name="="/>
            <p:cNvSpPr txBox="1"/>
            <p:nvPr/>
          </p:nvSpPr>
          <p:spPr>
            <a:xfrm>
              <a:off x="992105" y="312755"/>
              <a:ext cx="1246813" cy="12039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pic>
        <p:nvPicPr>
          <p:cNvPr id="658" name="IMG_8536.png" descr="IMG_8536.png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2521781" y="4732973"/>
            <a:ext cx="4612170" cy="1706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IMG_8535.png" descr="IMG_8535.png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0411456" y="1838445"/>
            <a:ext cx="6722495" cy="1610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IMG_8537.png" descr="IMG_8537.pn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9399892" y="7368948"/>
            <a:ext cx="5855186" cy="2216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61" name="IMG_8538.png" descr="IMG_8538.png"/>
          <p:cNvPicPr>
            <a:picLocks noChangeAspect="1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7623797" y="10361187"/>
            <a:ext cx="4703688" cy="2241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66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6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693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670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668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669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92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671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3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4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5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6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7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8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9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0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1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2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3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4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5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6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7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8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9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90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694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99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697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69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98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0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0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01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723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72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71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70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70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70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0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0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09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0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1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711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12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14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5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6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7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8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2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22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72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725" name="IMG_8526.png" descr="IMG_8526.png"/>
          <p:cNvPicPr>
            <a:picLocks noChangeAspect="1"/>
          </p:cNvPicPr>
          <p:nvPr/>
        </p:nvPicPr>
        <p:blipFill>
          <a:blip r:embed="rId31">
            <a:extLst/>
          </a:blip>
          <a:srcRect l="45032" t="50000" r="3814" b="7747"/>
          <a:stretch>
            <a:fillRect/>
          </a:stretch>
        </p:blipFill>
        <p:spPr>
          <a:xfrm>
            <a:off x="11956232" y="1865132"/>
            <a:ext cx="10638871" cy="32309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3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32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730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72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31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3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3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3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756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754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752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741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739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737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38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40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42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3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46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744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45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47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8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9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0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1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53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55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75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758" name="IMG_8526.png" descr="IMG_8526.png"/>
          <p:cNvPicPr>
            <a:picLocks noChangeAspect="1"/>
          </p:cNvPicPr>
          <p:nvPr/>
        </p:nvPicPr>
        <p:blipFill>
          <a:blip r:embed="rId30">
            <a:extLst/>
          </a:blip>
          <a:srcRect l="45032" t="50000" r="3814" b="7747"/>
          <a:stretch>
            <a:fillRect/>
          </a:stretch>
        </p:blipFill>
        <p:spPr>
          <a:xfrm>
            <a:off x="11956232" y="1865132"/>
            <a:ext cx="10638871" cy="32309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1" name="تجميع"/>
          <p:cNvGrpSpPr/>
          <p:nvPr/>
        </p:nvGrpSpPr>
        <p:grpSpPr>
          <a:xfrm>
            <a:off x="7328742" y="5454111"/>
            <a:ext cx="12508923" cy="1926276"/>
            <a:chOff x="0" y="0"/>
            <a:chExt cx="12508921" cy="1926274"/>
          </a:xfrm>
        </p:grpSpPr>
        <p:grpSp>
          <p:nvGrpSpPr>
            <p:cNvPr id="766" name="تجميع"/>
            <p:cNvGrpSpPr/>
            <p:nvPr/>
          </p:nvGrpSpPr>
          <p:grpSpPr>
            <a:xfrm>
              <a:off x="-1" y="0"/>
              <a:ext cx="12508923" cy="1926275"/>
              <a:chOff x="0" y="0"/>
              <a:chExt cx="12508921" cy="1926274"/>
            </a:xfrm>
          </p:grpSpPr>
          <p:sp>
            <p:nvSpPr>
              <p:cNvPr id="759" name="٥"/>
              <p:cNvSpPr txBox="1"/>
              <p:nvPr/>
            </p:nvSpPr>
            <p:spPr>
              <a:xfrm>
                <a:off x="7748679" y="0"/>
                <a:ext cx="1353593" cy="9274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760" name="٦"/>
              <p:cNvSpPr txBox="1"/>
              <p:nvPr/>
            </p:nvSpPr>
            <p:spPr>
              <a:xfrm>
                <a:off x="7802069" y="914711"/>
                <a:ext cx="1246814" cy="10115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  <p:sp>
            <p:nvSpPr>
              <p:cNvPr id="761" name="خط"/>
              <p:cNvSpPr/>
              <p:nvPr/>
            </p:nvSpPr>
            <p:spPr>
              <a:xfrm>
                <a:off x="7941861" y="952811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762" name="="/>
              <p:cNvSpPr txBox="1"/>
              <p:nvPr/>
            </p:nvSpPr>
            <p:spPr>
              <a:xfrm>
                <a:off x="8668654" y="312755"/>
                <a:ext cx="1246813" cy="110773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  <p:sp>
            <p:nvSpPr>
              <p:cNvPr id="763" name="يزيد بــ"/>
              <p:cNvSpPr txBox="1"/>
              <p:nvPr/>
            </p:nvSpPr>
            <p:spPr>
              <a:xfrm>
                <a:off x="9292060" y="312755"/>
                <a:ext cx="3216862" cy="130642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7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يزيد بــ</a:t>
                </a:r>
              </a:p>
            </p:txBody>
          </p:sp>
          <p:sp>
            <p:nvSpPr>
              <p:cNvPr id="764" name="-"/>
              <p:cNvSpPr txBox="1"/>
              <p:nvPr/>
            </p:nvSpPr>
            <p:spPr>
              <a:xfrm>
                <a:off x="6863353" y="312755"/>
                <a:ext cx="1246814" cy="110773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  <p:sp>
            <p:nvSpPr>
              <p:cNvPr id="765" name="ساعة"/>
              <p:cNvSpPr txBox="1"/>
              <p:nvPr/>
            </p:nvSpPr>
            <p:spPr>
              <a:xfrm>
                <a:off x="0" y="274199"/>
                <a:ext cx="3216861" cy="130642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7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ساعة</a:t>
                </a:r>
              </a:p>
            </p:txBody>
          </p:sp>
        </p:grpSp>
        <p:grpSp>
          <p:nvGrpSpPr>
            <p:cNvPr id="770" name="تجميع"/>
            <p:cNvGrpSpPr/>
            <p:nvPr/>
          </p:nvGrpSpPr>
          <p:grpSpPr>
            <a:xfrm>
              <a:off x="6038563" y="0"/>
              <a:ext cx="1353593" cy="1926275"/>
              <a:chOff x="0" y="0"/>
              <a:chExt cx="1353591" cy="1926274"/>
            </a:xfrm>
          </p:grpSpPr>
          <p:sp>
            <p:nvSpPr>
              <p:cNvPr id="767" name="٢"/>
              <p:cNvSpPr txBox="1"/>
              <p:nvPr/>
            </p:nvSpPr>
            <p:spPr>
              <a:xfrm>
                <a:off x="0" y="0"/>
                <a:ext cx="1353592" cy="9274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768" name="٦"/>
              <p:cNvSpPr txBox="1"/>
              <p:nvPr/>
            </p:nvSpPr>
            <p:spPr>
              <a:xfrm>
                <a:off x="53389" y="914711"/>
                <a:ext cx="1246814" cy="10115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  <p:sp>
            <p:nvSpPr>
              <p:cNvPr id="769" name="خط"/>
              <p:cNvSpPr/>
              <p:nvPr/>
            </p:nvSpPr>
            <p:spPr>
              <a:xfrm>
                <a:off x="193181" y="952811"/>
                <a:ext cx="869254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  <p:grpSp>
          <p:nvGrpSpPr>
            <p:cNvPr id="775" name="تجميع"/>
            <p:cNvGrpSpPr/>
            <p:nvPr/>
          </p:nvGrpSpPr>
          <p:grpSpPr>
            <a:xfrm>
              <a:off x="4206695" y="0"/>
              <a:ext cx="2166788" cy="1926275"/>
              <a:chOff x="0" y="0"/>
              <a:chExt cx="2166787" cy="1926274"/>
            </a:xfrm>
          </p:grpSpPr>
          <p:sp>
            <p:nvSpPr>
              <p:cNvPr id="771" name="٣"/>
              <p:cNvSpPr txBox="1"/>
              <p:nvPr/>
            </p:nvSpPr>
            <p:spPr>
              <a:xfrm>
                <a:off x="0" y="0"/>
                <a:ext cx="1353592" cy="9274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772" name="٦"/>
              <p:cNvSpPr txBox="1"/>
              <p:nvPr/>
            </p:nvSpPr>
            <p:spPr>
              <a:xfrm>
                <a:off x="53389" y="914711"/>
                <a:ext cx="1246814" cy="10115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  <p:sp>
            <p:nvSpPr>
              <p:cNvPr id="773" name="خط"/>
              <p:cNvSpPr/>
              <p:nvPr/>
            </p:nvSpPr>
            <p:spPr>
              <a:xfrm>
                <a:off x="193181" y="952811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774" name="="/>
              <p:cNvSpPr txBox="1"/>
              <p:nvPr/>
            </p:nvSpPr>
            <p:spPr>
              <a:xfrm>
                <a:off x="919974" y="312755"/>
                <a:ext cx="1246814" cy="110773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780" name="تجميع"/>
            <p:cNvGrpSpPr/>
            <p:nvPr/>
          </p:nvGrpSpPr>
          <p:grpSpPr>
            <a:xfrm>
              <a:off x="2470220" y="0"/>
              <a:ext cx="2166788" cy="1926275"/>
              <a:chOff x="0" y="0"/>
              <a:chExt cx="2166787" cy="1926274"/>
            </a:xfrm>
          </p:grpSpPr>
          <p:sp>
            <p:nvSpPr>
              <p:cNvPr id="776" name="١"/>
              <p:cNvSpPr txBox="1"/>
              <p:nvPr/>
            </p:nvSpPr>
            <p:spPr>
              <a:xfrm>
                <a:off x="0" y="0"/>
                <a:ext cx="1353592" cy="9274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777" name="٢"/>
              <p:cNvSpPr txBox="1"/>
              <p:nvPr/>
            </p:nvSpPr>
            <p:spPr>
              <a:xfrm>
                <a:off x="53389" y="914711"/>
                <a:ext cx="1246814" cy="10115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778" name="خط"/>
              <p:cNvSpPr/>
              <p:nvPr/>
            </p:nvSpPr>
            <p:spPr>
              <a:xfrm>
                <a:off x="193181" y="952811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779" name="="/>
              <p:cNvSpPr txBox="1"/>
              <p:nvPr/>
            </p:nvSpPr>
            <p:spPr>
              <a:xfrm>
                <a:off x="919974" y="312755"/>
                <a:ext cx="1246814" cy="110773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8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8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8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813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90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88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89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12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91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2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3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4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5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6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7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8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9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0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1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2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3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4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5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6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7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8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9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10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11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14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19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817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81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18" name="تدرب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تدرب</a:t>
                </a:r>
              </a:p>
            </p:txBody>
          </p:sp>
        </p:grpSp>
        <p:grpSp>
          <p:nvGrpSpPr>
            <p:cNvPr id="82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2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21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843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84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83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82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82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82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2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2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29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0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3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831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32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34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5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6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7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8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4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42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84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845" name="IMG_8530.png" descr="IMG_8530.png"/>
          <p:cNvPicPr>
            <a:picLocks noChangeAspect="1"/>
          </p:cNvPicPr>
          <p:nvPr/>
        </p:nvPicPr>
        <p:blipFill>
          <a:blip r:embed="rId31">
            <a:extLst/>
          </a:blip>
          <a:srcRect l="31443" t="6647" r="8141" b="32632"/>
          <a:stretch>
            <a:fillRect/>
          </a:stretch>
        </p:blipFill>
        <p:spPr>
          <a:xfrm>
            <a:off x="6689128" y="2304788"/>
            <a:ext cx="16378313" cy="29650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52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850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84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51" name="تدرب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تدرب</a:t>
                </a:r>
              </a:p>
            </p:txBody>
          </p:sp>
        </p:grpSp>
        <p:grpSp>
          <p:nvGrpSpPr>
            <p:cNvPr id="85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5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5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876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874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872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861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859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857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58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60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62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3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66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864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65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67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8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9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0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1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73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75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87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878" name="IMG_8530.png" descr="IMG_8530.png"/>
          <p:cNvPicPr>
            <a:picLocks noChangeAspect="1"/>
          </p:cNvPicPr>
          <p:nvPr/>
        </p:nvPicPr>
        <p:blipFill>
          <a:blip r:embed="rId30">
            <a:extLst/>
          </a:blip>
          <a:srcRect l="31443" t="4798" r="10734" b="61254"/>
          <a:stretch>
            <a:fillRect/>
          </a:stretch>
        </p:blipFill>
        <p:spPr>
          <a:xfrm>
            <a:off x="8498490" y="2103605"/>
            <a:ext cx="14323531" cy="1514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79" name="IMG_8530.png" descr="IMG_8530.png"/>
          <p:cNvPicPr>
            <a:picLocks noChangeAspect="1"/>
          </p:cNvPicPr>
          <p:nvPr/>
        </p:nvPicPr>
        <p:blipFill>
          <a:blip r:embed="rId30">
            <a:extLst/>
          </a:blip>
          <a:srcRect l="69831" t="35781" r="10734" b="28653"/>
          <a:stretch>
            <a:fillRect/>
          </a:stretch>
        </p:blipFill>
        <p:spPr>
          <a:xfrm>
            <a:off x="15120292" y="3967895"/>
            <a:ext cx="5455810" cy="1798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880" name="IMG_8530.png" descr="IMG_8530.png"/>
          <p:cNvPicPr>
            <a:picLocks noChangeAspect="1"/>
          </p:cNvPicPr>
          <p:nvPr/>
        </p:nvPicPr>
        <p:blipFill>
          <a:blip r:embed="rId30">
            <a:extLst/>
          </a:blip>
          <a:srcRect l="42338" t="35781" r="38227" b="28653"/>
          <a:stretch>
            <a:fillRect/>
          </a:stretch>
        </p:blipFill>
        <p:spPr>
          <a:xfrm>
            <a:off x="15009492" y="7194720"/>
            <a:ext cx="5455810" cy="1798345"/>
          </a:xfrm>
          <a:prstGeom prst="rect">
            <a:avLst/>
          </a:prstGeom>
          <a:ln w="12700">
            <a:miter lim="400000"/>
          </a:ln>
        </p:spPr>
      </p:pic>
      <p:sp>
        <p:nvSpPr>
          <p:cNvPr id="881" name="س= ٥"/>
          <p:cNvSpPr txBox="1"/>
          <p:nvPr/>
        </p:nvSpPr>
        <p:spPr>
          <a:xfrm>
            <a:off x="10021074" y="4156759"/>
            <a:ext cx="2998329" cy="14205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ctr"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س= ٥</a:t>
            </a:r>
          </a:p>
        </p:txBody>
      </p:sp>
      <p:sp>
        <p:nvSpPr>
          <p:cNvPr id="882" name="س= ٤"/>
          <p:cNvSpPr txBox="1"/>
          <p:nvPr/>
        </p:nvSpPr>
        <p:spPr>
          <a:xfrm>
            <a:off x="10021074" y="7194720"/>
            <a:ext cx="2998329" cy="14205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ctr"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س= 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88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8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8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88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5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892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90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91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4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93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4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5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6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7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8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0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1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2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0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1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13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935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93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93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92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91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91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1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1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21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2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2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923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24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26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7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8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9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0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3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34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93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937" name="IMG_8527.png" descr="IMG_8527.png"/>
          <p:cNvPicPr>
            <a:picLocks noChangeAspect="1"/>
          </p:cNvPicPr>
          <p:nvPr/>
        </p:nvPicPr>
        <p:blipFill>
          <a:blip r:embed="rId31">
            <a:extLst/>
          </a:blip>
          <a:srcRect l="28549" t="42292" r="5160" b="43526"/>
          <a:stretch>
            <a:fillRect/>
          </a:stretch>
        </p:blipFill>
        <p:spPr>
          <a:xfrm>
            <a:off x="8376896" y="2545223"/>
            <a:ext cx="14514886" cy="1146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38" name="IMG_8527.png" descr="IMG_8527.png"/>
          <p:cNvPicPr>
            <a:picLocks noChangeAspect="1"/>
          </p:cNvPicPr>
          <p:nvPr/>
        </p:nvPicPr>
        <p:blipFill>
          <a:blip r:embed="rId31">
            <a:extLst/>
          </a:blip>
          <a:srcRect l="69089" t="56492" r="5435" b="28808"/>
          <a:stretch>
            <a:fillRect/>
          </a:stretch>
        </p:blipFill>
        <p:spPr>
          <a:xfrm>
            <a:off x="16250339" y="4036810"/>
            <a:ext cx="5963340" cy="12706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7" name="تجميع"/>
          <p:cNvGrpSpPr/>
          <p:nvPr/>
        </p:nvGrpSpPr>
        <p:grpSpPr>
          <a:xfrm>
            <a:off x="1283391" y="52885"/>
            <a:ext cx="7582932" cy="2335739"/>
            <a:chOff x="0" y="0"/>
            <a:chExt cx="7582931" cy="2335737"/>
          </a:xfrm>
        </p:grpSpPr>
        <p:grpSp>
          <p:nvGrpSpPr>
            <p:cNvPr id="943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941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93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42" name="مسائ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/>
                  <a:t> </a:t>
                </a:r>
                <a:r>
                  <a:rPr sz="36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946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944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4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3" name="تجميع"/>
          <p:cNvGrpSpPr/>
          <p:nvPr/>
        </p:nvGrpSpPr>
        <p:grpSpPr>
          <a:xfrm>
            <a:off x="13245023" y="6095484"/>
            <a:ext cx="1353593" cy="1926275"/>
            <a:chOff x="0" y="0"/>
            <a:chExt cx="1353591" cy="1926274"/>
          </a:xfrm>
        </p:grpSpPr>
        <p:sp>
          <p:nvSpPr>
            <p:cNvPr id="950" name="٤"/>
            <p:cNvSpPr txBox="1"/>
            <p:nvPr/>
          </p:nvSpPr>
          <p:spPr>
            <a:xfrm>
              <a:off x="0" y="0"/>
              <a:ext cx="1353592" cy="9274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951" name="٦"/>
            <p:cNvSpPr txBox="1"/>
            <p:nvPr/>
          </p:nvSpPr>
          <p:spPr>
            <a:xfrm>
              <a:off x="53389" y="914711"/>
              <a:ext cx="1246814" cy="10115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  <p:sp>
          <p:nvSpPr>
            <p:cNvPr id="952" name="خط"/>
            <p:cNvSpPr/>
            <p:nvPr/>
          </p:nvSpPr>
          <p:spPr>
            <a:xfrm>
              <a:off x="193181" y="952811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</p:grpSp>
      <p:grpSp>
        <p:nvGrpSpPr>
          <p:cNvPr id="958" name="تجميع"/>
          <p:cNvGrpSpPr/>
          <p:nvPr/>
        </p:nvGrpSpPr>
        <p:grpSpPr>
          <a:xfrm>
            <a:off x="11110095" y="6095484"/>
            <a:ext cx="2407224" cy="1926275"/>
            <a:chOff x="0" y="0"/>
            <a:chExt cx="2407222" cy="1926274"/>
          </a:xfrm>
        </p:grpSpPr>
        <p:sp>
          <p:nvSpPr>
            <p:cNvPr id="954" name="١"/>
            <p:cNvSpPr txBox="1"/>
            <p:nvPr/>
          </p:nvSpPr>
          <p:spPr>
            <a:xfrm>
              <a:off x="0" y="0"/>
              <a:ext cx="1353592" cy="9274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955" name="٦"/>
            <p:cNvSpPr txBox="1"/>
            <p:nvPr/>
          </p:nvSpPr>
          <p:spPr>
            <a:xfrm>
              <a:off x="53389" y="914711"/>
              <a:ext cx="1246814" cy="10115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  <p:sp>
          <p:nvSpPr>
            <p:cNvPr id="956" name="خط"/>
            <p:cNvSpPr/>
            <p:nvPr/>
          </p:nvSpPr>
          <p:spPr>
            <a:xfrm>
              <a:off x="193181" y="952811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957" name="&gt;"/>
            <p:cNvSpPr txBox="1"/>
            <p:nvPr/>
          </p:nvSpPr>
          <p:spPr>
            <a:xfrm>
              <a:off x="1160410" y="325455"/>
              <a:ext cx="1246813" cy="12039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</p:grpSp>
      <p:grpSp>
        <p:nvGrpSpPr>
          <p:cNvPr id="978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97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97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96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96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95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6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6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64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5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6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966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67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69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0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1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2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3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7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77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97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980" name="IMG_8527.png" descr="IMG_8527.png"/>
          <p:cNvPicPr>
            <a:picLocks noChangeAspect="1"/>
          </p:cNvPicPr>
          <p:nvPr/>
        </p:nvPicPr>
        <p:blipFill>
          <a:blip r:embed="rId30">
            <a:extLst/>
          </a:blip>
          <a:srcRect l="28549" t="42292" r="5160" b="43526"/>
          <a:stretch>
            <a:fillRect/>
          </a:stretch>
        </p:blipFill>
        <p:spPr>
          <a:xfrm>
            <a:off x="8376896" y="2545223"/>
            <a:ext cx="14514886" cy="1146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1" name="IMG_8527.png" descr="IMG_8527.png"/>
          <p:cNvPicPr>
            <a:picLocks noChangeAspect="1"/>
          </p:cNvPicPr>
          <p:nvPr/>
        </p:nvPicPr>
        <p:blipFill>
          <a:blip r:embed="rId30">
            <a:extLst/>
          </a:blip>
          <a:srcRect l="68793" t="56713" r="4886" b="27172"/>
          <a:stretch>
            <a:fillRect/>
          </a:stretch>
        </p:blipFill>
        <p:spPr>
          <a:xfrm>
            <a:off x="9972844" y="4591921"/>
            <a:ext cx="6933705" cy="1567604"/>
          </a:xfrm>
          <a:prstGeom prst="rect">
            <a:avLst/>
          </a:prstGeom>
          <a:ln w="12700">
            <a:miter lim="400000"/>
          </a:ln>
        </p:spPr>
      </p:pic>
      <p:sp>
        <p:nvSpPr>
          <p:cNvPr id="982" name="&gt;"/>
          <p:cNvSpPr txBox="1"/>
          <p:nvPr/>
        </p:nvSpPr>
        <p:spPr>
          <a:xfrm>
            <a:off x="11726050" y="4482831"/>
            <a:ext cx="1499271" cy="16126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ctr">
              <a:defRPr sz="6800">
                <a:solidFill>
                  <a:srgbClr val="0061FE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grpSp>
        <p:nvGrpSpPr>
          <p:cNvPr id="991" name="تجميع"/>
          <p:cNvGrpSpPr/>
          <p:nvPr/>
        </p:nvGrpSpPr>
        <p:grpSpPr>
          <a:xfrm>
            <a:off x="1283391" y="52885"/>
            <a:ext cx="7582932" cy="2335739"/>
            <a:chOff x="0" y="0"/>
            <a:chExt cx="7582931" cy="2335737"/>
          </a:xfrm>
        </p:grpSpPr>
        <p:grpSp>
          <p:nvGrpSpPr>
            <p:cNvPr id="987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985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98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86" name="مسائ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/>
                  <a:t> </a:t>
                </a:r>
                <a:r>
                  <a:rPr sz="36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990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988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8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000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993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4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5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6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9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01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02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09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004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5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6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7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8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12" name="IMG_8539.jpeg"/>
          <p:cNvGrpSpPr/>
          <p:nvPr/>
        </p:nvGrpSpPr>
        <p:grpSpPr>
          <a:xfrm>
            <a:off x="4441996" y="1473969"/>
            <a:ext cx="9475391" cy="11428414"/>
            <a:chOff x="0" y="0"/>
            <a:chExt cx="9475390" cy="11428412"/>
          </a:xfrm>
        </p:grpSpPr>
        <p:pic>
          <p:nvPicPr>
            <p:cNvPr id="1011" name="IMG_8539.jpeg" descr="IMG_8539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50800" y="50800"/>
              <a:ext cx="9373885" cy="1132677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10" name="IMG_8539.jpeg" descr="IMG_8539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475391" cy="11428413"/>
            </a:xfrm>
            <a:prstGeom prst="rect">
              <a:avLst/>
            </a:prstGeom>
            <a:effectLst/>
          </p:spPr>
        </p:pic>
      </p:grpSp>
      <p:grpSp>
        <p:nvGrpSpPr>
          <p:cNvPr id="1015" name="IMG_8540.jpeg"/>
          <p:cNvGrpSpPr/>
          <p:nvPr/>
        </p:nvGrpSpPr>
        <p:grpSpPr>
          <a:xfrm>
            <a:off x="13021628" y="375099"/>
            <a:ext cx="1460898" cy="1381126"/>
            <a:chOff x="0" y="0"/>
            <a:chExt cx="1460896" cy="1381125"/>
          </a:xfrm>
        </p:grpSpPr>
        <p:pic>
          <p:nvPicPr>
            <p:cNvPr id="1014" name="IMG_8540.jpeg" descr="IMG_8540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572" r="0" b="2572"/>
            <a:stretch>
              <a:fillRect/>
            </a:stretch>
          </p:blipFill>
          <p:spPr>
            <a:xfrm>
              <a:off x="31750" y="317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13" name="IMG_8540.jpeg" descr="IMG_8540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60897" cy="1381125"/>
            </a:xfrm>
            <a:prstGeom prst="rect">
              <a:avLst/>
            </a:prstGeom>
            <a:effectLst/>
          </p:spPr>
        </p:pic>
      </p:grpSp>
      <p:graphicFrame>
        <p:nvGraphicFramePr>
          <p:cNvPr id="101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25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019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20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21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22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023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024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026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027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028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031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029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0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32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044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042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039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033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4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5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6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7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8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0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1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43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045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8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046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47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تجميع"/>
          <p:cNvGrpSpPr/>
          <p:nvPr/>
        </p:nvGrpSpPr>
        <p:grpSpPr>
          <a:xfrm>
            <a:off x="5845454" y="2790277"/>
            <a:ext cx="18139826" cy="6953337"/>
            <a:chOff x="0" y="0"/>
            <a:chExt cx="18139824" cy="6953336"/>
          </a:xfrm>
        </p:grpSpPr>
        <p:grpSp>
          <p:nvGrpSpPr>
            <p:cNvPr id="1053" name="تجميع"/>
            <p:cNvGrpSpPr/>
            <p:nvPr/>
          </p:nvGrpSpPr>
          <p:grpSpPr>
            <a:xfrm>
              <a:off x="-1" y="-1"/>
              <a:ext cx="12521377" cy="5242758"/>
              <a:chOff x="0" y="0"/>
              <a:chExt cx="12521375" cy="5242756"/>
            </a:xfrm>
          </p:grpSpPr>
          <p:sp>
            <p:nvSpPr>
              <p:cNvPr id="1050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051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2" name="Google Shape;4650;p80"/>
              <p:cNvSpPr/>
              <p:nvPr/>
            </p:nvSpPr>
            <p:spPr>
              <a:xfrm>
                <a:off x="0" y="2496236"/>
                <a:ext cx="6233230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054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071589" y="0"/>
              <a:ext cx="8068236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56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1057" name="ختاماً"/>
          <p:cNvSpPr txBox="1"/>
          <p:nvPr/>
        </p:nvSpPr>
        <p:spPr>
          <a:xfrm>
            <a:off x="17819487" y="10024595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058" name="لا تستسلم على الاطلاق  ، الأشياء الجميلة تأخذ وقتا كن صبورا"/>
          <p:cNvSpPr txBox="1"/>
          <p:nvPr/>
        </p:nvSpPr>
        <p:spPr>
          <a:xfrm>
            <a:off x="5845455" y="10165831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1063" name="Google Shape;1160;p26"/>
          <p:cNvGrpSpPr/>
          <p:nvPr/>
        </p:nvGrpSpPr>
        <p:grpSpPr>
          <a:xfrm>
            <a:off x="7593006" y="11250909"/>
            <a:ext cx="1305645" cy="1328511"/>
            <a:chOff x="0" y="0"/>
            <a:chExt cx="1305644" cy="1328509"/>
          </a:xfrm>
        </p:grpSpPr>
        <p:sp>
          <p:nvSpPr>
            <p:cNvPr id="1059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0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1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2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64" name="سؤال :"/>
          <p:cNvSpPr txBox="1"/>
          <p:nvPr/>
        </p:nvSpPr>
        <p:spPr>
          <a:xfrm>
            <a:off x="9504931" y="5495094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065" name="صفحة :"/>
          <p:cNvSpPr txBox="1"/>
          <p:nvPr/>
        </p:nvSpPr>
        <p:spPr>
          <a:xfrm>
            <a:off x="9376374" y="6798769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066" name="٩ ، ١٢ ، ١٦"/>
          <p:cNvSpPr txBox="1"/>
          <p:nvPr/>
        </p:nvSpPr>
        <p:spPr>
          <a:xfrm>
            <a:off x="6242975" y="5495094"/>
            <a:ext cx="3261958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٩ ، ١٢ ، ١٦</a:t>
            </a:r>
          </a:p>
        </p:txBody>
      </p:sp>
      <p:sp>
        <p:nvSpPr>
          <p:cNvPr id="1067" name="١٩"/>
          <p:cNvSpPr txBox="1"/>
          <p:nvPr/>
        </p:nvSpPr>
        <p:spPr>
          <a:xfrm>
            <a:off x="6414025" y="6814356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١٩</a:t>
            </a:r>
          </a:p>
        </p:txBody>
      </p:sp>
      <p:graphicFrame>
        <p:nvGraphicFramePr>
          <p:cNvPr id="1068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290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29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9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9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30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30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31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31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31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30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6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31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18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3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3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2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2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2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2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2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26" name="IMG_4012.png" descr="IMG_4012.pn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7" name="IMG_4015.jpeg" descr="IMG_4015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28" name="IMG_4016.jpeg" descr="IMG_4016.jpeg">
                    <a:hlinkClick r:id="rId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29" name="صورة 20" descr="صورة 20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1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2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4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3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39" name="Picture 2" descr="Picture 2">
              <a:hlinkClick r:id="rId1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41" name="IMG_6062.png" descr="IMG_6062.png"/>
          <p:cNvPicPr>
            <a:picLocks noChangeAspect="1"/>
          </p:cNvPicPr>
          <p:nvPr/>
        </p:nvPicPr>
        <p:blipFill>
          <a:blip r:embed="rId21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G_6050.png" descr="IMG_6050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4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46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344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45" name="IMG_8404.png" descr="IMG_8404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7" name="IMG_8403.png" descr="IMG_8403.png"/>
          <p:cNvPicPr>
            <a:picLocks noChangeAspect="1"/>
          </p:cNvPicPr>
          <p:nvPr/>
        </p:nvPicPr>
        <p:blipFill>
          <a:blip r:embed="rId3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G_8520.png" descr="IMG_8520.png"/>
          <p:cNvPicPr>
            <a:picLocks noChangeAspect="1"/>
          </p:cNvPicPr>
          <p:nvPr/>
        </p:nvPicPr>
        <p:blipFill>
          <a:blip r:embed="rId33">
            <a:extLst/>
          </a:blip>
          <a:srcRect l="19333" t="50000" r="3138" b="9275"/>
          <a:stretch>
            <a:fillRect/>
          </a:stretch>
        </p:blipFill>
        <p:spPr>
          <a:xfrm>
            <a:off x="7524318" y="4748083"/>
            <a:ext cx="10044649" cy="24282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تجميع"/>
          <p:cNvGrpSpPr/>
          <p:nvPr/>
        </p:nvGrpSpPr>
        <p:grpSpPr>
          <a:xfrm>
            <a:off x="1979266" y="138067"/>
            <a:ext cx="3792308" cy="2165375"/>
            <a:chOff x="0" y="0"/>
            <a:chExt cx="3792307" cy="2165374"/>
          </a:xfrm>
        </p:grpSpPr>
        <p:grpSp>
          <p:nvGrpSpPr>
            <p:cNvPr id="352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350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3" name="استعد"/>
            <p:cNvSpPr txBox="1"/>
            <p:nvPr/>
          </p:nvSpPr>
          <p:spPr>
            <a:xfrm>
              <a:off x="429157" y="364146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357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355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56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8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8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7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7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6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6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5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6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6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64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5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6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66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67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69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0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1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2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3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7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77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7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80" name="IMG_8521.png" descr="IMG_8521.png"/>
          <p:cNvPicPr>
            <a:picLocks noChangeAspect="1"/>
          </p:cNvPicPr>
          <p:nvPr/>
        </p:nvPicPr>
        <p:blipFill>
          <a:blip r:embed="rId31">
            <a:extLst/>
          </a:blip>
          <a:srcRect l="9024" t="8214" r="48575" b="8214"/>
          <a:stretch>
            <a:fillRect/>
          </a:stretch>
        </p:blipFill>
        <p:spPr>
          <a:xfrm>
            <a:off x="2994824" y="4063577"/>
            <a:ext cx="8031838" cy="51490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381" name="IMG_8528.png" descr="IMG_8528.png"/>
          <p:cNvPicPr>
            <a:picLocks noChangeAspect="1"/>
          </p:cNvPicPr>
          <p:nvPr/>
        </p:nvPicPr>
        <p:blipFill>
          <a:blip r:embed="rId32">
            <a:extLst/>
          </a:blip>
          <a:srcRect l="55267" t="26223" r="8282" b="20008"/>
          <a:stretch>
            <a:fillRect/>
          </a:stretch>
        </p:blipFill>
        <p:spPr>
          <a:xfrm>
            <a:off x="11547911" y="4240014"/>
            <a:ext cx="10912869" cy="52359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تجميع"/>
          <p:cNvGrpSpPr/>
          <p:nvPr/>
        </p:nvGrpSpPr>
        <p:grpSpPr>
          <a:xfrm>
            <a:off x="1613254" y="56333"/>
            <a:ext cx="7993890" cy="2328843"/>
            <a:chOff x="0" y="0"/>
            <a:chExt cx="7993888" cy="2328841"/>
          </a:xfrm>
        </p:grpSpPr>
        <p:sp>
          <p:nvSpPr>
            <p:cNvPr id="383" name="Google Shape;525;p13"/>
            <p:cNvSpPr/>
            <p:nvPr/>
          </p:nvSpPr>
          <p:spPr>
            <a:xfrm>
              <a:off x="3529448" y="1666915"/>
              <a:ext cx="2925335" cy="577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88" name="تجميع"/>
            <p:cNvGrpSpPr/>
            <p:nvPr/>
          </p:nvGrpSpPr>
          <p:grpSpPr>
            <a:xfrm>
              <a:off x="-1" y="163467"/>
              <a:ext cx="3792309" cy="2165375"/>
              <a:chOff x="0" y="0"/>
              <a:chExt cx="3792307" cy="2165374"/>
            </a:xfrm>
          </p:grpSpPr>
          <p:grpSp>
            <p:nvGrpSpPr>
              <p:cNvPr id="386" name="تجميع"/>
              <p:cNvGrpSpPr/>
              <p:nvPr/>
            </p:nvGrpSpPr>
            <p:grpSpPr>
              <a:xfrm>
                <a:off x="-1" y="0"/>
                <a:ext cx="3792309" cy="2165375"/>
                <a:chOff x="0" y="0"/>
                <a:chExt cx="3792307" cy="2165374"/>
              </a:xfrm>
            </p:grpSpPr>
            <p:sp>
              <p:nvSpPr>
                <p:cNvPr id="38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87" name="مثال"/>
              <p:cNvSpPr/>
              <p:nvPr/>
            </p:nvSpPr>
            <p:spPr>
              <a:xfrm>
                <a:off x="562038" y="534642"/>
                <a:ext cx="266823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pic>
          <p:nvPicPr>
            <p:cNvPr id="389" name="IMG_8403.png" descr="IMG_840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5920" t="37421" r="37421" b="35920"/>
            <a:stretch>
              <a:fillRect/>
            </a:stretch>
          </p:blipFill>
          <p:spPr>
            <a:xfrm>
              <a:off x="5272485" y="0"/>
              <a:ext cx="2721404" cy="20410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1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0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0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9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9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9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9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9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97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8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99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00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02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3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4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5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6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0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10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41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413" name="IMG_8522.png" descr="IMG_8522.png"/>
          <p:cNvPicPr>
            <a:picLocks noChangeAspect="1"/>
          </p:cNvPicPr>
          <p:nvPr/>
        </p:nvPicPr>
        <p:blipFill>
          <a:blip r:embed="rId30">
            <a:extLst/>
          </a:blip>
          <a:srcRect l="34080" t="18203" r="29850" b="70505"/>
          <a:stretch>
            <a:fillRect/>
          </a:stretch>
        </p:blipFill>
        <p:spPr>
          <a:xfrm>
            <a:off x="15032632" y="1659886"/>
            <a:ext cx="8034878" cy="1450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IMG_8522.png" descr="IMG_8522.png"/>
          <p:cNvPicPr>
            <a:picLocks noChangeAspect="1"/>
          </p:cNvPicPr>
          <p:nvPr/>
        </p:nvPicPr>
        <p:blipFill>
          <a:blip r:embed="rId30">
            <a:extLst/>
          </a:blip>
          <a:srcRect l="4023" t="31913" r="3474" b="45865"/>
          <a:stretch>
            <a:fillRect/>
          </a:stretch>
        </p:blipFill>
        <p:spPr>
          <a:xfrm>
            <a:off x="8415740" y="2972337"/>
            <a:ext cx="14956891" cy="2072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IMG_8521.png" descr="IMG_8521.png"/>
          <p:cNvPicPr>
            <a:picLocks noChangeAspect="1"/>
          </p:cNvPicPr>
          <p:nvPr/>
        </p:nvPicPr>
        <p:blipFill>
          <a:blip r:embed="rId31">
            <a:extLst/>
          </a:blip>
          <a:srcRect l="9024" t="8214" r="48575" b="8214"/>
          <a:stretch>
            <a:fillRect/>
          </a:stretch>
        </p:blipFill>
        <p:spPr>
          <a:xfrm>
            <a:off x="2994824" y="3110464"/>
            <a:ext cx="5421048" cy="34753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416" name="IMG_8522.png" descr="IMG_8522.png"/>
          <p:cNvPicPr>
            <a:picLocks noChangeAspect="1"/>
          </p:cNvPicPr>
          <p:nvPr/>
        </p:nvPicPr>
        <p:blipFill>
          <a:blip r:embed="rId30">
            <a:extLst/>
          </a:blip>
          <a:srcRect l="57823" t="55190" r="2476" b="0"/>
          <a:stretch>
            <a:fillRect/>
          </a:stretch>
        </p:blipFill>
        <p:spPr>
          <a:xfrm>
            <a:off x="11924797" y="5044421"/>
            <a:ext cx="9834610" cy="64018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IMG_8522.png" descr="IMG_8522.png"/>
          <p:cNvPicPr>
            <a:picLocks noChangeAspect="1"/>
          </p:cNvPicPr>
          <p:nvPr/>
        </p:nvPicPr>
        <p:blipFill>
          <a:blip r:embed="rId30">
            <a:extLst/>
          </a:blip>
          <a:srcRect l="9010" t="54901" r="48053" b="13407"/>
          <a:stretch>
            <a:fillRect/>
          </a:stretch>
        </p:blipFill>
        <p:spPr>
          <a:xfrm>
            <a:off x="3403887" y="6796004"/>
            <a:ext cx="8985807" cy="3825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IMG_8523.png"/>
          <p:cNvGrpSpPr/>
          <p:nvPr/>
        </p:nvGrpSpPr>
        <p:grpSpPr>
          <a:xfrm>
            <a:off x="5746154" y="3865138"/>
            <a:ext cx="13664407" cy="8457407"/>
            <a:chOff x="0" y="0"/>
            <a:chExt cx="13664406" cy="8457406"/>
          </a:xfrm>
        </p:grpSpPr>
        <p:pic>
          <p:nvPicPr>
            <p:cNvPr id="420" name="IMG_8523.png" descr="IMG_852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81" t="22679" r="11772" b="3650"/>
            <a:stretch>
              <a:fillRect/>
            </a:stretch>
          </p:blipFill>
          <p:spPr>
            <a:xfrm>
              <a:off x="44450" y="44450"/>
              <a:ext cx="13575533" cy="83683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9" name="IMG_8523.png" descr="IMG_8523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3664407" cy="8457407"/>
            </a:xfrm>
            <a:prstGeom prst="rect">
              <a:avLst/>
            </a:prstGeom>
            <a:effectLst/>
          </p:spPr>
        </p:pic>
      </p:grpSp>
      <p:grpSp>
        <p:nvGrpSpPr>
          <p:cNvPr id="424" name="IMG_8523.png"/>
          <p:cNvGrpSpPr/>
          <p:nvPr/>
        </p:nvGrpSpPr>
        <p:grpSpPr>
          <a:xfrm>
            <a:off x="14930403" y="1906651"/>
            <a:ext cx="6239273" cy="1277145"/>
            <a:chOff x="0" y="0"/>
            <a:chExt cx="6239271" cy="1277143"/>
          </a:xfrm>
        </p:grpSpPr>
        <p:pic>
          <p:nvPicPr>
            <p:cNvPr id="423" name="IMG_8523.png" descr="IMG_852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7655" t="13380" r="10236" b="77532"/>
            <a:stretch>
              <a:fillRect/>
            </a:stretch>
          </p:blipFill>
          <p:spPr>
            <a:xfrm>
              <a:off x="63500" y="63500"/>
              <a:ext cx="6112284" cy="114997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2" name="IMG_8523.png" descr="IMG_8523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239272" cy="1277144"/>
            </a:xfrm>
            <a:prstGeom prst="rect">
              <a:avLst/>
            </a:prstGeom>
            <a:effectLst/>
          </p:spPr>
        </p:pic>
      </p:grpSp>
      <p:grpSp>
        <p:nvGrpSpPr>
          <p:cNvPr id="433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429" name="تجميع"/>
            <p:cNvGrpSpPr/>
            <p:nvPr/>
          </p:nvGrpSpPr>
          <p:grpSpPr>
            <a:xfrm>
              <a:off x="-1" y="126637"/>
              <a:ext cx="3792309" cy="2165376"/>
              <a:chOff x="0" y="0"/>
              <a:chExt cx="3792307" cy="2165374"/>
            </a:xfrm>
          </p:grpSpPr>
          <p:grpSp>
            <p:nvGrpSpPr>
              <p:cNvPr id="427" name="تجميع"/>
              <p:cNvGrpSpPr/>
              <p:nvPr/>
            </p:nvGrpSpPr>
            <p:grpSpPr>
              <a:xfrm>
                <a:off x="-1" y="0"/>
                <a:ext cx="3792309" cy="2165375"/>
                <a:chOff x="0" y="0"/>
                <a:chExt cx="3792307" cy="2165374"/>
              </a:xfrm>
            </p:grpSpPr>
            <p:sp>
              <p:nvSpPr>
                <p:cNvPr id="42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8" name="مفهوم أساسي"/>
              <p:cNvSpPr txBox="1"/>
              <p:nvPr/>
            </p:nvSpPr>
            <p:spPr>
              <a:xfrm>
                <a:off x="84841" y="577333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432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43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31" name="IMG_8403.png" descr="IMG_8403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34" name="IMG_8403.png" descr="IMG_8403.png"/>
          <p:cNvPicPr>
            <a:picLocks noChangeAspect="1"/>
          </p:cNvPicPr>
          <p:nvPr/>
        </p:nvPicPr>
        <p:blipFill>
          <a:blip r:embed="rId5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4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52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50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39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437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43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36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38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40" name="IMG_4012.png" descr="IMG_4012.pn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1" name="IMG_4015.jpeg" descr="IMG_4015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44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42" name="IMG_4016.jpeg" descr="IMG_4016.jpeg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43" name="صورة 20" descr="صورة 20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45" name="IMG_4017.jpeg" descr="IMG_4017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6" name="IMG_4020.jpeg" descr="IMG_4020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7" name="IMG_4022.jpeg" descr="IMG_4022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8" name="IMG_4023.png" descr="IMG_4023.pn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9" name="IMG_4024.jpeg" descr="IMG_4024.jpeg"/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51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53" name="Picture 2" descr="Picture 2">
              <a:hlinkClick r:id="rId23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4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45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2509" t="0" r="73269" b="67706"/>
          <a:stretch>
            <a:fillRect/>
          </a:stretch>
        </p:blipFill>
        <p:spPr>
          <a:xfrm>
            <a:off x="20771674" y="9830299"/>
            <a:ext cx="2973313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6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62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460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45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61" name="مثالان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مثالان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من واقع الحياة</a:t>
                </a:r>
              </a:p>
            </p:txBody>
          </p:sp>
        </p:grpSp>
        <p:grpSp>
          <p:nvGrpSpPr>
            <p:cNvPr id="465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6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6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86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84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82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71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469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467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68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70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72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3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76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74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75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77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8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9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0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1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83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85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48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488" name="IMG_8524.png" descr="IMG_8524.png"/>
          <p:cNvPicPr>
            <a:picLocks noChangeAspect="1"/>
          </p:cNvPicPr>
          <p:nvPr/>
        </p:nvPicPr>
        <p:blipFill>
          <a:blip r:embed="rId30">
            <a:extLst/>
          </a:blip>
          <a:srcRect l="16293" t="0" r="61880" b="92362"/>
          <a:stretch>
            <a:fillRect/>
          </a:stretch>
        </p:blipFill>
        <p:spPr>
          <a:xfrm>
            <a:off x="17152777" y="1448160"/>
            <a:ext cx="6280779" cy="1487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IMG_8524.png" descr="IMG_8524.png"/>
          <p:cNvPicPr>
            <a:picLocks noChangeAspect="1"/>
          </p:cNvPicPr>
          <p:nvPr/>
        </p:nvPicPr>
        <p:blipFill>
          <a:blip r:embed="rId30">
            <a:extLst/>
          </a:blip>
          <a:srcRect l="8958" t="8906" r="30430" b="45437"/>
          <a:stretch>
            <a:fillRect/>
          </a:stretch>
        </p:blipFill>
        <p:spPr>
          <a:xfrm>
            <a:off x="13087572" y="2844851"/>
            <a:ext cx="10517593" cy="5361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IMG_8524.png" descr="IMG_8524.png"/>
          <p:cNvPicPr>
            <a:picLocks noChangeAspect="1"/>
          </p:cNvPicPr>
          <p:nvPr/>
        </p:nvPicPr>
        <p:blipFill>
          <a:blip r:embed="rId30">
            <a:extLst/>
          </a:blip>
          <a:srcRect l="9032" t="55177" r="33499" b="0"/>
          <a:stretch>
            <a:fillRect/>
          </a:stretch>
        </p:blipFill>
        <p:spPr>
          <a:xfrm>
            <a:off x="1677184" y="6597358"/>
            <a:ext cx="11244487" cy="5934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IMG_8524.png" descr="IMG_8524.png"/>
          <p:cNvPicPr>
            <a:picLocks noChangeAspect="1"/>
          </p:cNvPicPr>
          <p:nvPr/>
        </p:nvPicPr>
        <p:blipFill>
          <a:blip r:embed="rId30">
            <a:extLst/>
          </a:blip>
          <a:srcRect l="68197" t="62333" r="10618" b="7460"/>
          <a:stretch>
            <a:fillRect/>
          </a:stretch>
        </p:blipFill>
        <p:spPr>
          <a:xfrm>
            <a:off x="16616651" y="8312878"/>
            <a:ext cx="3848567" cy="37134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2509" t="0" r="73269" b="67706"/>
          <a:stretch>
            <a:fillRect/>
          </a:stretch>
        </p:blipFill>
        <p:spPr>
          <a:xfrm>
            <a:off x="20771674" y="9830299"/>
            <a:ext cx="2973313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2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98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496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49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97" name="مثالان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مثالان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من واقع الحياة</a:t>
                </a:r>
              </a:p>
            </p:txBody>
          </p:sp>
        </p:grpSp>
        <p:grpSp>
          <p:nvGrpSpPr>
            <p:cNvPr id="501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9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0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22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520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518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507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505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503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04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06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08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09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12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510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11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13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4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5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6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7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19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21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52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524" name="IMG_8524.png" descr="IMG_8524.png"/>
          <p:cNvPicPr>
            <a:picLocks noChangeAspect="1"/>
          </p:cNvPicPr>
          <p:nvPr/>
        </p:nvPicPr>
        <p:blipFill>
          <a:blip r:embed="rId30">
            <a:extLst/>
          </a:blip>
          <a:srcRect l="16293" t="0" r="61880" b="92362"/>
          <a:stretch>
            <a:fillRect/>
          </a:stretch>
        </p:blipFill>
        <p:spPr>
          <a:xfrm>
            <a:off x="17152777" y="1448160"/>
            <a:ext cx="6280779" cy="1487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IMG_8524.png" descr="IMG_8524.png"/>
          <p:cNvPicPr>
            <a:picLocks noChangeAspect="1"/>
          </p:cNvPicPr>
          <p:nvPr/>
        </p:nvPicPr>
        <p:blipFill>
          <a:blip r:embed="rId30">
            <a:extLst/>
          </a:blip>
          <a:srcRect l="68197" t="62333" r="10618" b="7460"/>
          <a:stretch>
            <a:fillRect/>
          </a:stretch>
        </p:blipFill>
        <p:spPr>
          <a:xfrm>
            <a:off x="18918491" y="4728401"/>
            <a:ext cx="3921111" cy="378346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526" name="IMG_8525.png" descr="IMG_8525.png"/>
          <p:cNvPicPr>
            <a:picLocks noChangeAspect="1"/>
          </p:cNvPicPr>
          <p:nvPr/>
        </p:nvPicPr>
        <p:blipFill>
          <a:blip r:embed="rId31">
            <a:extLst/>
          </a:blip>
          <a:srcRect l="6589" t="0" r="4001" b="0"/>
          <a:stretch>
            <a:fillRect/>
          </a:stretch>
        </p:blipFill>
        <p:spPr>
          <a:xfrm>
            <a:off x="5560406" y="2642868"/>
            <a:ext cx="12452883" cy="100970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53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52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558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535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533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534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57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536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559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8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64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562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56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63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67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6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66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88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58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58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57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57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56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7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7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74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5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7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576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77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79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0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1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2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3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8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87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5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590" name="IMG_8526.png" descr="IMG_8526.png"/>
          <p:cNvPicPr>
            <a:picLocks noChangeAspect="1"/>
          </p:cNvPicPr>
          <p:nvPr/>
        </p:nvPicPr>
        <p:blipFill>
          <a:blip r:embed="rId31">
            <a:extLst/>
          </a:blip>
          <a:srcRect l="11219" t="6102" r="0" b="52759"/>
          <a:stretch>
            <a:fillRect/>
          </a:stretch>
        </p:blipFill>
        <p:spPr>
          <a:xfrm>
            <a:off x="5159517" y="2642193"/>
            <a:ext cx="18464626" cy="31457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