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جمع الكسور غير المتشابهة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6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at2926955ij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10.jpeg"/><Relationship Id="rId5" Type="http://schemas.openxmlformats.org/officeDocument/2006/relationships/image" Target="../media/image27.png"/><Relationship Id="rId6" Type="http://schemas.openxmlformats.org/officeDocument/2006/relationships/image" Target="../media/image11.jpeg"/><Relationship Id="rId7" Type="http://schemas.openxmlformats.org/officeDocument/2006/relationships/image" Target="../media/image28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8.xml"/><Relationship Id="rId13" Type="http://schemas.openxmlformats.org/officeDocument/2006/relationships/slide" Target="slide16.xml"/><Relationship Id="rId14" Type="http://schemas.openxmlformats.org/officeDocument/2006/relationships/slide" Target="slide20.xml"/><Relationship Id="rId15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7HaleIVhxkpedGxQEvEP7cWaCbPoSp1H/view?usp=drivesdk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2.pn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8.xml"/><Relationship Id="rId27" Type="http://schemas.openxmlformats.org/officeDocument/2006/relationships/slide" Target="slide16.xml"/><Relationship Id="rId28" Type="http://schemas.openxmlformats.org/officeDocument/2006/relationships/slide" Target="slide20.xml"/><Relationship Id="rId29" Type="http://schemas.openxmlformats.org/officeDocument/2006/relationships/slide" Target="slide22.xml"/><Relationship Id="rId30" Type="http://schemas.openxmlformats.org/officeDocument/2006/relationships/image" Target="../media/image13.png"/><Relationship Id="rId31" Type="http://schemas.openxmlformats.org/officeDocument/2006/relationships/image" Target="../media/image8.png"/><Relationship Id="rId32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6.png"/><Relationship Id="rId32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8.xml"/><Relationship Id="rId10" Type="http://schemas.openxmlformats.org/officeDocument/2006/relationships/slide" Target="slide16.xml"/><Relationship Id="rId11" Type="http://schemas.openxmlformats.org/officeDocument/2006/relationships/slide" Target="slide20.xml"/><Relationship Id="rId12" Type="http://schemas.openxmlformats.org/officeDocument/2006/relationships/slide" Target="slide22.xml"/><Relationship Id="rId13" Type="http://schemas.openxmlformats.org/officeDocument/2006/relationships/hyperlink" Target="https://drive.google.com/file/d/17HaleIVhxkpedGxQEvEP7cWaCbPoSp1H/view?usp=drivesdk" TargetMode="External"/><Relationship Id="rId14" Type="http://schemas.openxmlformats.org/officeDocument/2006/relationships/image" Target="../media/image9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0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1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Relationship Id="rId31" Type="http://schemas.openxmlformats.org/officeDocument/2006/relationships/image" Target="../media/image16.png"/><Relationship Id="rId32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Relationship Id="rId31" Type="http://schemas.openxmlformats.org/officeDocument/2006/relationships/image" Target="../media/image2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ViFi8gpDSs?playlist=QViFi8gpDS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0683365" y="8473705"/>
            <a:ext cx="3017269" cy="1437641"/>
            <a:chOff x="0" y="0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٢٣"/>
            <p:cNvSpPr txBox="1"/>
            <p:nvPr/>
          </p:nvSpPr>
          <p:spPr>
            <a:xfrm>
              <a:off x="232354" y="0"/>
              <a:ext cx="2552562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٢٣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073841" y="1167046"/>
            <a:ext cx="6972062" cy="1953665"/>
            <a:chOff x="0" y="0"/>
            <a:chExt cx="6972061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53198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283" name="جمع الكسور وطرحها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جمع الكسور وطرحها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102021" y="78882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874146" y="5178084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تاسع:جمع الكسور وطرحها…"/>
          <p:cNvSpPr txBox="1"/>
          <p:nvPr>
            <p:ph type="title" idx="4294967295"/>
          </p:nvPr>
        </p:nvSpPr>
        <p:spPr>
          <a:xfrm>
            <a:off x="51542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التاسع:جمع الكسور وطرحها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٩-٣</a:t>
            </a:r>
            <a:r>
              <a:rPr>
                <a:solidFill>
                  <a:srgbClr val="FF5A54"/>
                </a:solidFill>
              </a:rPr>
              <a:t> </a:t>
            </a:r>
            <a:r>
              <a:t>جمع الكسور غير المتشابهة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2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2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5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3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2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3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5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0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58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9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8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8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8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7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6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7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86" name="IMG_8654.png" descr="IMG_8654.png"/>
          <p:cNvPicPr>
            <a:picLocks noChangeAspect="1"/>
          </p:cNvPicPr>
          <p:nvPr/>
        </p:nvPicPr>
        <p:blipFill>
          <a:blip r:embed="rId31">
            <a:extLst/>
          </a:blip>
          <a:srcRect l="0" t="32024" r="0" b="56726"/>
          <a:stretch>
            <a:fillRect/>
          </a:stretch>
        </p:blipFill>
        <p:spPr>
          <a:xfrm>
            <a:off x="4843660" y="2550089"/>
            <a:ext cx="18223812" cy="1431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3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9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2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1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1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1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0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0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0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19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81981" t="33364" r="0" b="57332"/>
          <a:stretch>
            <a:fillRect/>
          </a:stretch>
        </p:blipFill>
        <p:spPr>
          <a:xfrm>
            <a:off x="19034963" y="2340999"/>
            <a:ext cx="4296700" cy="1549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53245" t="32934" r="28735" b="57762"/>
          <a:stretch>
            <a:fillRect/>
          </a:stretch>
        </p:blipFill>
        <p:spPr>
          <a:xfrm>
            <a:off x="8502808" y="2503334"/>
            <a:ext cx="4296700" cy="1549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27588" t="33656" r="54393" b="57040"/>
          <a:stretch>
            <a:fillRect/>
          </a:stretch>
        </p:blipFill>
        <p:spPr>
          <a:xfrm>
            <a:off x="18770797" y="6544440"/>
            <a:ext cx="4296701" cy="1549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768" t="33367" r="81213" b="57329"/>
          <a:stretch>
            <a:fillRect/>
          </a:stretch>
        </p:blipFill>
        <p:spPr>
          <a:xfrm>
            <a:off x="9030254" y="6544440"/>
            <a:ext cx="4296701" cy="1549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7" name="تجميع"/>
          <p:cNvGrpSpPr/>
          <p:nvPr/>
        </p:nvGrpSpPr>
        <p:grpSpPr>
          <a:xfrm>
            <a:off x="16635486" y="2407925"/>
            <a:ext cx="2165771" cy="1823998"/>
            <a:chOff x="0" y="0"/>
            <a:chExt cx="2165769" cy="1823996"/>
          </a:xfrm>
        </p:grpSpPr>
        <p:sp>
          <p:nvSpPr>
            <p:cNvPr id="723" name="٧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724" name="١٠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725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26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32" name="تجميع"/>
          <p:cNvGrpSpPr/>
          <p:nvPr/>
        </p:nvGrpSpPr>
        <p:grpSpPr>
          <a:xfrm>
            <a:off x="6830933" y="2366036"/>
            <a:ext cx="2165771" cy="1823997"/>
            <a:chOff x="0" y="0"/>
            <a:chExt cx="2165769" cy="1823996"/>
          </a:xfrm>
        </p:grpSpPr>
        <p:sp>
          <p:nvSpPr>
            <p:cNvPr id="728" name="١٣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  <p:sp>
          <p:nvSpPr>
            <p:cNvPr id="729" name="١٤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  <p:sp>
          <p:nvSpPr>
            <p:cNvPr id="730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31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37" name="تجميع"/>
          <p:cNvGrpSpPr/>
          <p:nvPr/>
        </p:nvGrpSpPr>
        <p:grpSpPr>
          <a:xfrm>
            <a:off x="16869194" y="6264166"/>
            <a:ext cx="2165771" cy="1823998"/>
            <a:chOff x="0" y="0"/>
            <a:chExt cx="2165769" cy="1823996"/>
          </a:xfrm>
        </p:grpSpPr>
        <p:sp>
          <p:nvSpPr>
            <p:cNvPr id="733" name="١٩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  <p:sp>
          <p:nvSpPr>
            <p:cNvPr id="734" name="١٢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735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36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43" name="تجميع"/>
          <p:cNvGrpSpPr/>
          <p:nvPr/>
        </p:nvGrpSpPr>
        <p:grpSpPr>
          <a:xfrm>
            <a:off x="14117207" y="6269843"/>
            <a:ext cx="2978966" cy="1823998"/>
            <a:chOff x="0" y="0"/>
            <a:chExt cx="2978965" cy="1823996"/>
          </a:xfrm>
        </p:grpSpPr>
        <p:sp>
          <p:nvSpPr>
            <p:cNvPr id="738" name="٧"/>
            <p:cNvSpPr txBox="1"/>
            <p:nvPr/>
          </p:nvSpPr>
          <p:spPr>
            <a:xfrm>
              <a:off x="813195" y="0"/>
              <a:ext cx="1353593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739" name="١٢"/>
            <p:cNvSpPr txBox="1"/>
            <p:nvPr/>
          </p:nvSpPr>
          <p:spPr>
            <a:xfrm>
              <a:off x="866584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740" name="خط"/>
            <p:cNvSpPr/>
            <p:nvPr/>
          </p:nvSpPr>
          <p:spPr>
            <a:xfrm>
              <a:off x="1006377" y="958757"/>
              <a:ext cx="967229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41" name="="/>
            <p:cNvSpPr txBox="1"/>
            <p:nvPr/>
          </p:nvSpPr>
          <p:spPr>
            <a:xfrm>
              <a:off x="1732152" y="233427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742" name="١"/>
            <p:cNvSpPr txBox="1"/>
            <p:nvPr/>
          </p:nvSpPr>
          <p:spPr>
            <a:xfrm>
              <a:off x="0" y="297181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748" name="تجميع"/>
          <p:cNvGrpSpPr/>
          <p:nvPr/>
        </p:nvGrpSpPr>
        <p:grpSpPr>
          <a:xfrm>
            <a:off x="7234515" y="6407142"/>
            <a:ext cx="2165770" cy="1823998"/>
            <a:chOff x="0" y="0"/>
            <a:chExt cx="2165769" cy="1823996"/>
          </a:xfrm>
        </p:grpSpPr>
        <p:sp>
          <p:nvSpPr>
            <p:cNvPr id="744" name="١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  <p:sp>
          <p:nvSpPr>
            <p:cNvPr id="745" name="١٠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746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47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54" name="تجميع"/>
          <p:cNvGrpSpPr/>
          <p:nvPr/>
        </p:nvGrpSpPr>
        <p:grpSpPr>
          <a:xfrm>
            <a:off x="4489354" y="6407142"/>
            <a:ext cx="2978966" cy="1823998"/>
            <a:chOff x="0" y="0"/>
            <a:chExt cx="2978965" cy="1823996"/>
          </a:xfrm>
        </p:grpSpPr>
        <p:sp>
          <p:nvSpPr>
            <p:cNvPr id="749" name="١"/>
            <p:cNvSpPr txBox="1"/>
            <p:nvPr/>
          </p:nvSpPr>
          <p:spPr>
            <a:xfrm>
              <a:off x="813195" y="0"/>
              <a:ext cx="1353593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750" name="١٠"/>
            <p:cNvSpPr txBox="1"/>
            <p:nvPr/>
          </p:nvSpPr>
          <p:spPr>
            <a:xfrm>
              <a:off x="866584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751" name="خط"/>
            <p:cNvSpPr/>
            <p:nvPr/>
          </p:nvSpPr>
          <p:spPr>
            <a:xfrm>
              <a:off x="1006377" y="958757"/>
              <a:ext cx="967229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52" name="="/>
            <p:cNvSpPr txBox="1"/>
            <p:nvPr/>
          </p:nvSpPr>
          <p:spPr>
            <a:xfrm>
              <a:off x="1732152" y="233427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753" name="١"/>
            <p:cNvSpPr txBox="1"/>
            <p:nvPr/>
          </p:nvSpPr>
          <p:spPr>
            <a:xfrm>
              <a:off x="0" y="297181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5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5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6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6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6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6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9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1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1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1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1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0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0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0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18" name="IMG_8654.png" descr="IMG_8654.png"/>
          <p:cNvPicPr>
            <a:picLocks noChangeAspect="1"/>
          </p:cNvPicPr>
          <p:nvPr/>
        </p:nvPicPr>
        <p:blipFill>
          <a:blip r:embed="rId31">
            <a:extLst/>
          </a:blip>
          <a:srcRect l="0" t="44375" r="0" b="44375"/>
          <a:stretch>
            <a:fillRect/>
          </a:stretch>
        </p:blipFill>
        <p:spPr>
          <a:xfrm>
            <a:off x="4843660" y="2550089"/>
            <a:ext cx="18223812" cy="1431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2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2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2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2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2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4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3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3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3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51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81205" t="44375" r="0" b="43619"/>
          <a:stretch>
            <a:fillRect/>
          </a:stretch>
        </p:blipFill>
        <p:spPr>
          <a:xfrm>
            <a:off x="18340568" y="2259665"/>
            <a:ext cx="4726904" cy="210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53100" t="43997" r="28105" b="43997"/>
          <a:stretch>
            <a:fillRect/>
          </a:stretch>
        </p:blipFill>
        <p:spPr>
          <a:xfrm>
            <a:off x="8498540" y="2259665"/>
            <a:ext cx="4726904" cy="210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26524" t="43997" r="54681" b="43997"/>
          <a:stretch>
            <a:fillRect/>
          </a:stretch>
        </p:blipFill>
        <p:spPr>
          <a:xfrm>
            <a:off x="18222641" y="7176165"/>
            <a:ext cx="4726904" cy="210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1191" t="43997" r="80014" b="43997"/>
          <a:stretch>
            <a:fillRect/>
          </a:stretch>
        </p:blipFill>
        <p:spPr>
          <a:xfrm>
            <a:off x="8498539" y="7176165"/>
            <a:ext cx="4726904" cy="2108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9" name="تجميع"/>
          <p:cNvGrpSpPr/>
          <p:nvPr/>
        </p:nvGrpSpPr>
        <p:grpSpPr>
          <a:xfrm>
            <a:off x="16635486" y="2544662"/>
            <a:ext cx="2165771" cy="1823998"/>
            <a:chOff x="0" y="0"/>
            <a:chExt cx="2165769" cy="1823996"/>
          </a:xfrm>
        </p:grpSpPr>
        <p:sp>
          <p:nvSpPr>
            <p:cNvPr id="855" name="١٠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856" name="٩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857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58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865" name="تجميع"/>
          <p:cNvGrpSpPr/>
          <p:nvPr/>
        </p:nvGrpSpPr>
        <p:grpSpPr>
          <a:xfrm>
            <a:off x="13846309" y="2544662"/>
            <a:ext cx="2861308" cy="1823998"/>
            <a:chOff x="0" y="0"/>
            <a:chExt cx="2861306" cy="1823996"/>
          </a:xfrm>
        </p:grpSpPr>
        <p:sp>
          <p:nvSpPr>
            <p:cNvPr id="860" name="١"/>
            <p:cNvSpPr txBox="1"/>
            <p:nvPr/>
          </p:nvSpPr>
          <p:spPr>
            <a:xfrm>
              <a:off x="623406" y="0"/>
              <a:ext cx="1353593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61" name="٩"/>
            <p:cNvSpPr txBox="1"/>
            <p:nvPr/>
          </p:nvSpPr>
          <p:spPr>
            <a:xfrm>
              <a:off x="676795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862" name="خط"/>
            <p:cNvSpPr/>
            <p:nvPr/>
          </p:nvSpPr>
          <p:spPr>
            <a:xfrm>
              <a:off x="816588" y="958757"/>
              <a:ext cx="967229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63" name="="/>
            <p:cNvSpPr txBox="1"/>
            <p:nvPr/>
          </p:nvSpPr>
          <p:spPr>
            <a:xfrm>
              <a:off x="1614494" y="291170"/>
              <a:ext cx="1246813" cy="10299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864" name="١"/>
            <p:cNvSpPr txBox="1"/>
            <p:nvPr/>
          </p:nvSpPr>
          <p:spPr>
            <a:xfrm>
              <a:off x="0" y="291170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870" name="تجميع"/>
          <p:cNvGrpSpPr/>
          <p:nvPr/>
        </p:nvGrpSpPr>
        <p:grpSpPr>
          <a:xfrm>
            <a:off x="16906747" y="7318663"/>
            <a:ext cx="2165770" cy="1823998"/>
            <a:chOff x="0" y="0"/>
            <a:chExt cx="2165769" cy="1823996"/>
          </a:xfrm>
        </p:grpSpPr>
        <p:sp>
          <p:nvSpPr>
            <p:cNvPr id="866" name="١٥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  <p:sp>
          <p:nvSpPr>
            <p:cNvPr id="867" name="١٤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  <p:sp>
          <p:nvSpPr>
            <p:cNvPr id="868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69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876" name="تجميع"/>
          <p:cNvGrpSpPr/>
          <p:nvPr/>
        </p:nvGrpSpPr>
        <p:grpSpPr>
          <a:xfrm>
            <a:off x="14293327" y="7318663"/>
            <a:ext cx="2861308" cy="1823998"/>
            <a:chOff x="0" y="0"/>
            <a:chExt cx="2861306" cy="1823996"/>
          </a:xfrm>
        </p:grpSpPr>
        <p:sp>
          <p:nvSpPr>
            <p:cNvPr id="871" name="١"/>
            <p:cNvSpPr txBox="1"/>
            <p:nvPr/>
          </p:nvSpPr>
          <p:spPr>
            <a:xfrm>
              <a:off x="623406" y="0"/>
              <a:ext cx="1353593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72" name="١٤"/>
            <p:cNvSpPr txBox="1"/>
            <p:nvPr/>
          </p:nvSpPr>
          <p:spPr>
            <a:xfrm>
              <a:off x="676795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  <p:sp>
          <p:nvSpPr>
            <p:cNvPr id="873" name="خط"/>
            <p:cNvSpPr/>
            <p:nvPr/>
          </p:nvSpPr>
          <p:spPr>
            <a:xfrm>
              <a:off x="816588" y="958757"/>
              <a:ext cx="967229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74" name="="/>
            <p:cNvSpPr txBox="1"/>
            <p:nvPr/>
          </p:nvSpPr>
          <p:spPr>
            <a:xfrm>
              <a:off x="1614494" y="291170"/>
              <a:ext cx="1246813" cy="10299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875" name="١"/>
            <p:cNvSpPr txBox="1"/>
            <p:nvPr/>
          </p:nvSpPr>
          <p:spPr>
            <a:xfrm>
              <a:off x="0" y="291170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881" name="تجميع"/>
          <p:cNvGrpSpPr/>
          <p:nvPr/>
        </p:nvGrpSpPr>
        <p:grpSpPr>
          <a:xfrm>
            <a:off x="6864485" y="2402163"/>
            <a:ext cx="2165771" cy="1823998"/>
            <a:chOff x="0" y="0"/>
            <a:chExt cx="2165769" cy="1823996"/>
          </a:xfrm>
        </p:grpSpPr>
        <p:sp>
          <p:nvSpPr>
            <p:cNvPr id="877" name="٨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878" name="١٢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879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80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886" name="تجميع"/>
          <p:cNvGrpSpPr/>
          <p:nvPr/>
        </p:nvGrpSpPr>
        <p:grpSpPr>
          <a:xfrm>
            <a:off x="5210048" y="2402163"/>
            <a:ext cx="2165771" cy="1823998"/>
            <a:chOff x="0" y="0"/>
            <a:chExt cx="2165769" cy="1823996"/>
          </a:xfrm>
        </p:grpSpPr>
        <p:sp>
          <p:nvSpPr>
            <p:cNvPr id="882" name="٢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883" name="٣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884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85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891" name="تجميع"/>
          <p:cNvGrpSpPr/>
          <p:nvPr/>
        </p:nvGrpSpPr>
        <p:grpSpPr>
          <a:xfrm>
            <a:off x="7027187" y="7318663"/>
            <a:ext cx="2165771" cy="1823998"/>
            <a:chOff x="0" y="0"/>
            <a:chExt cx="2165769" cy="1823996"/>
          </a:xfrm>
        </p:grpSpPr>
        <p:sp>
          <p:nvSpPr>
            <p:cNvPr id="887" name="٣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٣١</a:t>
              </a:r>
            </a:p>
          </p:txBody>
        </p:sp>
        <p:sp>
          <p:nvSpPr>
            <p:cNvPr id="888" name="٢٤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  <p:sp>
          <p:nvSpPr>
            <p:cNvPr id="889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90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897" name="تجميع"/>
          <p:cNvGrpSpPr/>
          <p:nvPr/>
        </p:nvGrpSpPr>
        <p:grpSpPr>
          <a:xfrm>
            <a:off x="4514511" y="7318663"/>
            <a:ext cx="2861308" cy="1823998"/>
            <a:chOff x="0" y="0"/>
            <a:chExt cx="2861306" cy="1823996"/>
          </a:xfrm>
        </p:grpSpPr>
        <p:sp>
          <p:nvSpPr>
            <p:cNvPr id="892" name="٧"/>
            <p:cNvSpPr txBox="1"/>
            <p:nvPr/>
          </p:nvSpPr>
          <p:spPr>
            <a:xfrm>
              <a:off x="623406" y="0"/>
              <a:ext cx="1353593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893" name="٢٤"/>
            <p:cNvSpPr txBox="1"/>
            <p:nvPr/>
          </p:nvSpPr>
          <p:spPr>
            <a:xfrm>
              <a:off x="676795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  <p:sp>
          <p:nvSpPr>
            <p:cNvPr id="894" name="خط"/>
            <p:cNvSpPr/>
            <p:nvPr/>
          </p:nvSpPr>
          <p:spPr>
            <a:xfrm>
              <a:off x="816588" y="958757"/>
              <a:ext cx="95551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895" name="="/>
            <p:cNvSpPr txBox="1"/>
            <p:nvPr/>
          </p:nvSpPr>
          <p:spPr>
            <a:xfrm>
              <a:off x="1614494" y="291170"/>
              <a:ext cx="1246813" cy="10299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896" name="١"/>
            <p:cNvSpPr txBox="1"/>
            <p:nvPr/>
          </p:nvSpPr>
          <p:spPr>
            <a:xfrm>
              <a:off x="0" y="291170"/>
              <a:ext cx="970312" cy="117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0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9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2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0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0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0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0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3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3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3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3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3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3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3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4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6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5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5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4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4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4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4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4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5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4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4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5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5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5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61" name="IMG_8654.png" descr="IMG_8654.png"/>
          <p:cNvPicPr>
            <a:picLocks noChangeAspect="1"/>
          </p:cNvPicPr>
          <p:nvPr/>
        </p:nvPicPr>
        <p:blipFill>
          <a:blip r:embed="rId31">
            <a:extLst/>
          </a:blip>
          <a:srcRect l="9499" t="59486" r="0" b="24164"/>
          <a:stretch>
            <a:fillRect/>
          </a:stretch>
        </p:blipFill>
        <p:spPr>
          <a:xfrm>
            <a:off x="3822731" y="2366036"/>
            <a:ext cx="19922486" cy="2513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6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6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6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6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7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6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7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9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9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8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7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7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7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7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7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8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8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8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8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9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9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94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9499" t="59486" r="0" b="24164"/>
          <a:stretch>
            <a:fillRect/>
          </a:stretch>
        </p:blipFill>
        <p:spPr>
          <a:xfrm>
            <a:off x="3822731" y="2366036"/>
            <a:ext cx="19922486" cy="2513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3" name="تجميع"/>
          <p:cNvGrpSpPr/>
          <p:nvPr/>
        </p:nvGrpSpPr>
        <p:grpSpPr>
          <a:xfrm>
            <a:off x="4699906" y="5895182"/>
            <a:ext cx="17683441" cy="1848041"/>
            <a:chOff x="0" y="0"/>
            <a:chExt cx="17683439" cy="1848040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5407790" y="0"/>
              <a:ext cx="12275651" cy="1848041"/>
              <a:chOff x="0" y="0"/>
              <a:chExt cx="12275649" cy="1848040"/>
            </a:xfrm>
          </p:grpSpPr>
          <p:grpSp>
            <p:nvGrpSpPr>
              <p:cNvPr id="999" name="تجميع"/>
              <p:cNvGrpSpPr/>
              <p:nvPr/>
            </p:nvGrpSpPr>
            <p:grpSpPr>
              <a:xfrm>
                <a:off x="-1" y="24043"/>
                <a:ext cx="2189815" cy="1823998"/>
                <a:chOff x="0" y="0"/>
                <a:chExt cx="2189813" cy="1823996"/>
              </a:xfrm>
            </p:grpSpPr>
            <p:sp>
              <p:nvSpPr>
                <p:cNvPr id="995" name="١"/>
                <p:cNvSpPr txBox="1"/>
                <p:nvPr/>
              </p:nvSpPr>
              <p:spPr>
                <a:xfrm>
                  <a:off x="0" y="0"/>
                  <a:ext cx="1353592" cy="93320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  <p:sp>
              <p:nvSpPr>
                <p:cNvPr id="996" name="٣"/>
                <p:cNvSpPr txBox="1"/>
                <p:nvPr/>
              </p:nvSpPr>
              <p:spPr>
                <a:xfrm>
                  <a:off x="53389" y="806119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997" name="خط"/>
                <p:cNvSpPr/>
                <p:nvPr/>
              </p:nvSpPr>
              <p:spPr>
                <a:xfrm>
                  <a:off x="193181" y="9587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98" name="+"/>
                <p:cNvSpPr txBox="1"/>
                <p:nvPr/>
              </p:nvSpPr>
              <p:spPr>
                <a:xfrm>
                  <a:off x="943000" y="297181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+</a:t>
                  </a:r>
                </a:p>
              </p:txBody>
            </p:sp>
          </p:grpSp>
          <p:grpSp>
            <p:nvGrpSpPr>
              <p:cNvPr id="1005" name="تجميع"/>
              <p:cNvGrpSpPr/>
              <p:nvPr/>
            </p:nvGrpSpPr>
            <p:grpSpPr>
              <a:xfrm>
                <a:off x="1814858" y="0"/>
                <a:ext cx="10460792" cy="1823997"/>
                <a:chOff x="0" y="0"/>
                <a:chExt cx="10460791" cy="1823996"/>
              </a:xfrm>
            </p:grpSpPr>
            <p:sp>
              <p:nvSpPr>
                <p:cNvPr id="1000" name="٣"/>
                <p:cNvSpPr txBox="1"/>
                <p:nvPr/>
              </p:nvSpPr>
              <p:spPr>
                <a:xfrm>
                  <a:off x="0" y="0"/>
                  <a:ext cx="1353592" cy="93320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1001" name="٨"/>
                <p:cNvSpPr txBox="1"/>
                <p:nvPr/>
              </p:nvSpPr>
              <p:spPr>
                <a:xfrm>
                  <a:off x="53389" y="806119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1002" name="خط"/>
                <p:cNvSpPr/>
                <p:nvPr/>
              </p:nvSpPr>
              <p:spPr>
                <a:xfrm>
                  <a:off x="193181" y="9587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03" name="="/>
                <p:cNvSpPr txBox="1"/>
                <p:nvPr/>
              </p:nvSpPr>
              <p:spPr>
                <a:xfrm>
                  <a:off x="918957" y="233427"/>
                  <a:ext cx="1246813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1004" name="الكسر الذي يمثل مجموع ما حصده"/>
                <p:cNvSpPr txBox="1"/>
                <p:nvPr/>
              </p:nvSpPr>
              <p:spPr>
                <a:xfrm>
                  <a:off x="1832611" y="0"/>
                  <a:ext cx="8628181" cy="181131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5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الكسر الذي يمثل مجموع ما حصده </a:t>
                  </a:r>
                </a:p>
              </p:txBody>
            </p:sp>
          </p:grpSp>
        </p:grpSp>
        <p:grpSp>
          <p:nvGrpSpPr>
            <p:cNvPr id="1017" name="تجميع"/>
            <p:cNvGrpSpPr/>
            <p:nvPr/>
          </p:nvGrpSpPr>
          <p:grpSpPr>
            <a:xfrm>
              <a:off x="1892560" y="24043"/>
              <a:ext cx="3956585" cy="1823998"/>
              <a:chOff x="0" y="0"/>
              <a:chExt cx="3956584" cy="1823996"/>
            </a:xfrm>
          </p:grpSpPr>
          <p:grpSp>
            <p:nvGrpSpPr>
              <p:cNvPr id="1011" name="تجميع"/>
              <p:cNvGrpSpPr/>
              <p:nvPr/>
            </p:nvGrpSpPr>
            <p:grpSpPr>
              <a:xfrm>
                <a:off x="-1" y="0"/>
                <a:ext cx="2189815" cy="1823997"/>
                <a:chOff x="0" y="0"/>
                <a:chExt cx="2189813" cy="1823996"/>
              </a:xfrm>
            </p:grpSpPr>
            <p:sp>
              <p:nvSpPr>
                <p:cNvPr id="1007" name="٨"/>
                <p:cNvSpPr txBox="1"/>
                <p:nvPr/>
              </p:nvSpPr>
              <p:spPr>
                <a:xfrm>
                  <a:off x="0" y="0"/>
                  <a:ext cx="1353592" cy="93320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1008" name="٢٤"/>
                <p:cNvSpPr txBox="1"/>
                <p:nvPr/>
              </p:nvSpPr>
              <p:spPr>
                <a:xfrm>
                  <a:off x="53389" y="806119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٢٤</a:t>
                  </a:r>
                </a:p>
              </p:txBody>
            </p:sp>
            <p:sp>
              <p:nvSpPr>
                <p:cNvPr id="1009" name="خط"/>
                <p:cNvSpPr/>
                <p:nvPr/>
              </p:nvSpPr>
              <p:spPr>
                <a:xfrm>
                  <a:off x="193181" y="9587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10" name="+"/>
                <p:cNvSpPr txBox="1"/>
                <p:nvPr/>
              </p:nvSpPr>
              <p:spPr>
                <a:xfrm>
                  <a:off x="943000" y="297181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+</a:t>
                  </a:r>
                </a:p>
              </p:txBody>
            </p:sp>
          </p:grpSp>
          <p:grpSp>
            <p:nvGrpSpPr>
              <p:cNvPr id="1016" name="تجميع"/>
              <p:cNvGrpSpPr/>
              <p:nvPr/>
            </p:nvGrpSpPr>
            <p:grpSpPr>
              <a:xfrm>
                <a:off x="1790814" y="0"/>
                <a:ext cx="2165771" cy="1823997"/>
                <a:chOff x="0" y="0"/>
                <a:chExt cx="2165769" cy="1823996"/>
              </a:xfrm>
            </p:grpSpPr>
            <p:sp>
              <p:nvSpPr>
                <p:cNvPr id="1012" name="٩"/>
                <p:cNvSpPr txBox="1"/>
                <p:nvPr/>
              </p:nvSpPr>
              <p:spPr>
                <a:xfrm>
                  <a:off x="0" y="0"/>
                  <a:ext cx="1353592" cy="93320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٩</a:t>
                  </a:r>
                </a:p>
              </p:txBody>
            </p:sp>
            <p:sp>
              <p:nvSpPr>
                <p:cNvPr id="1013" name="٢٤"/>
                <p:cNvSpPr txBox="1"/>
                <p:nvPr/>
              </p:nvSpPr>
              <p:spPr>
                <a:xfrm>
                  <a:off x="53389" y="806119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٢٤</a:t>
                  </a:r>
                </a:p>
              </p:txBody>
            </p:sp>
            <p:sp>
              <p:nvSpPr>
                <p:cNvPr id="1014" name="خط"/>
                <p:cNvSpPr/>
                <p:nvPr/>
              </p:nvSpPr>
              <p:spPr>
                <a:xfrm>
                  <a:off x="193181" y="9587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15" name="="/>
                <p:cNvSpPr txBox="1"/>
                <p:nvPr/>
              </p:nvSpPr>
              <p:spPr>
                <a:xfrm>
                  <a:off x="918957" y="233427"/>
                  <a:ext cx="1246813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</p:grpSp>
        </p:grpSp>
        <p:grpSp>
          <p:nvGrpSpPr>
            <p:cNvPr id="1022" name="تجميع"/>
            <p:cNvGrpSpPr/>
            <p:nvPr/>
          </p:nvGrpSpPr>
          <p:grpSpPr>
            <a:xfrm>
              <a:off x="0" y="24043"/>
              <a:ext cx="2165770" cy="1823998"/>
              <a:chOff x="0" y="0"/>
              <a:chExt cx="2165769" cy="1823996"/>
            </a:xfrm>
          </p:grpSpPr>
          <p:sp>
            <p:nvSpPr>
              <p:cNvPr id="1018" name="١٧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١٧</a:t>
                </a:r>
              </a:p>
            </p:txBody>
          </p:sp>
          <p:sp>
            <p:nvSpPr>
              <p:cNvPr id="1019" name="٢٤"/>
              <p:cNvSpPr txBox="1"/>
              <p:nvPr/>
            </p:nvSpPr>
            <p:spPr>
              <a:xfrm>
                <a:off x="53389" y="8061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٢٤</a:t>
                </a:r>
              </a:p>
            </p:txBody>
          </p:sp>
          <p:sp>
            <p:nvSpPr>
              <p:cNvPr id="1020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1021" name="="/>
              <p:cNvSpPr txBox="1"/>
              <p:nvPr/>
            </p:nvSpPr>
            <p:spPr>
              <a:xfrm>
                <a:off x="918957" y="233427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2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2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3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9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35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03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3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4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3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3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65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4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4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41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4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0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8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8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8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7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6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7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7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7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87" name="IMG_8655.png" descr="IMG_8655.png"/>
          <p:cNvPicPr>
            <a:picLocks noChangeAspect="1"/>
          </p:cNvPicPr>
          <p:nvPr/>
        </p:nvPicPr>
        <p:blipFill>
          <a:blip r:embed="rId31">
            <a:extLst/>
          </a:blip>
          <a:srcRect l="3101" t="0" r="0" b="76772"/>
          <a:stretch>
            <a:fillRect/>
          </a:stretch>
        </p:blipFill>
        <p:spPr>
          <a:xfrm>
            <a:off x="4396421" y="2545223"/>
            <a:ext cx="19037455" cy="2304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1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10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10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9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9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9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9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9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0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9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9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0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0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0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11" name="IMG_8655.png" descr="IMG_8655.png"/>
          <p:cNvPicPr>
            <a:picLocks noChangeAspect="1"/>
          </p:cNvPicPr>
          <p:nvPr/>
        </p:nvPicPr>
        <p:blipFill>
          <a:blip r:embed="rId30">
            <a:extLst/>
          </a:blip>
          <a:srcRect l="3101" t="0" r="0" b="76772"/>
          <a:stretch>
            <a:fillRect/>
          </a:stretch>
        </p:blipFill>
        <p:spPr>
          <a:xfrm>
            <a:off x="2193697" y="3122268"/>
            <a:ext cx="21321501" cy="258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2" name="IMG_8665.png" descr="IMG_8665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8807450" y="5265694"/>
            <a:ext cx="8704606" cy="31846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1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17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11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11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6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2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1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1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12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2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12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4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13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2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30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5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3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1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7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17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17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16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15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1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5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5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6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6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16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6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6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7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7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76" name="IMG_8655.png" descr="IMG_8655.png"/>
          <p:cNvPicPr>
            <a:picLocks noChangeAspect="1"/>
          </p:cNvPicPr>
          <p:nvPr/>
        </p:nvPicPr>
        <p:blipFill>
          <a:blip r:embed="rId31">
            <a:extLst/>
          </a:blip>
          <a:srcRect l="22719" t="39971" r="24231" b="0"/>
          <a:stretch>
            <a:fillRect/>
          </a:stretch>
        </p:blipFill>
        <p:spPr>
          <a:xfrm>
            <a:off x="9602542" y="3591800"/>
            <a:ext cx="8569855" cy="4897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IMG_8655.png" descr="IMG_8655.png"/>
          <p:cNvPicPr>
            <a:picLocks noChangeAspect="1"/>
          </p:cNvPicPr>
          <p:nvPr/>
        </p:nvPicPr>
        <p:blipFill>
          <a:blip r:embed="rId31">
            <a:extLst/>
          </a:blip>
          <a:srcRect l="3028" t="22854" r="1737" b="58230"/>
          <a:stretch>
            <a:fillRect/>
          </a:stretch>
        </p:blipFill>
        <p:spPr>
          <a:xfrm>
            <a:off x="3776105" y="2359686"/>
            <a:ext cx="19305491" cy="19364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82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18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1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1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8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8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93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19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1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2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9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9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9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1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21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21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20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20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1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0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0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0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20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0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0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1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1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19" name="IMG_8655.png" descr="IMG_8655.png"/>
          <p:cNvPicPr>
            <a:picLocks noChangeAspect="1"/>
          </p:cNvPicPr>
          <p:nvPr/>
        </p:nvPicPr>
        <p:blipFill>
          <a:blip r:embed="rId30">
            <a:extLst/>
          </a:blip>
          <a:srcRect l="22719" t="39971" r="24231" b="0"/>
          <a:stretch>
            <a:fillRect/>
          </a:stretch>
        </p:blipFill>
        <p:spPr>
          <a:xfrm>
            <a:off x="9815155" y="3196403"/>
            <a:ext cx="8569855" cy="4897368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معتز…"/>
          <p:cNvSpPr txBox="1"/>
          <p:nvPr/>
        </p:nvSpPr>
        <p:spPr>
          <a:xfrm>
            <a:off x="6162545" y="8310232"/>
            <a:ext cx="14809804" cy="24983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52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معتز</a:t>
            </a:r>
            <a:endParaRPr>
              <a:solidFill>
                <a:srgbClr val="B92D5D"/>
              </a:solidFill>
            </a:endParaRPr>
          </a:p>
          <a:p>
            <a:pPr algn="ctr" rtl="0">
              <a:defRPr b="1" sz="52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لم يقم عبدالقادر بإعادة كتابة الكسور باستعمال المقام المشترك الأصغر، لكنه قام بجمع البسطين والمقامين وهذا خطأ.</a:t>
            </a:r>
          </a:p>
        </p:txBody>
      </p:sp>
      <p:pic>
        <p:nvPicPr>
          <p:cNvPr id="1221" name="IMG_8655.png" descr="IMG_8655.png"/>
          <p:cNvPicPr>
            <a:picLocks noChangeAspect="1"/>
          </p:cNvPicPr>
          <p:nvPr/>
        </p:nvPicPr>
        <p:blipFill>
          <a:blip r:embed="rId30">
            <a:extLst/>
          </a:blip>
          <a:srcRect l="3028" t="22854" r="0" b="58230"/>
          <a:stretch>
            <a:fillRect/>
          </a:stretch>
        </p:blipFill>
        <p:spPr>
          <a:xfrm>
            <a:off x="7786264" y="2089211"/>
            <a:ext cx="14962105" cy="1473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230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223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1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3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9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234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2" name="IMG_8656.jpeg"/>
          <p:cNvGrpSpPr/>
          <p:nvPr/>
        </p:nvGrpSpPr>
        <p:grpSpPr>
          <a:xfrm>
            <a:off x="4441996" y="1473970"/>
            <a:ext cx="9475391" cy="11428413"/>
            <a:chOff x="0" y="0"/>
            <a:chExt cx="9475390" cy="11428412"/>
          </a:xfrm>
        </p:grpSpPr>
        <p:pic>
          <p:nvPicPr>
            <p:cNvPr id="1241" name="IMG_8656.jpeg" descr="IMG_865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9" t="0" r="249" b="0"/>
            <a:stretch>
              <a:fillRect/>
            </a:stretch>
          </p:blipFill>
          <p:spPr>
            <a:xfrm>
              <a:off x="50800" y="50800"/>
              <a:ext cx="9373885" cy="113267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0" name="IMG_8656.jpeg" descr="IMG_865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5391" cy="11428413"/>
            </a:xfrm>
            <a:prstGeom prst="rect">
              <a:avLst/>
            </a:prstGeom>
            <a:effectLst/>
          </p:spPr>
        </p:pic>
      </p:grpSp>
      <p:grpSp>
        <p:nvGrpSpPr>
          <p:cNvPr id="1245" name="IMG_8657.jpeg"/>
          <p:cNvGrpSpPr/>
          <p:nvPr/>
        </p:nvGrpSpPr>
        <p:grpSpPr>
          <a:xfrm>
            <a:off x="13021628" y="375099"/>
            <a:ext cx="1460898" cy="1381126"/>
            <a:chOff x="0" y="0"/>
            <a:chExt cx="1460896" cy="1381125"/>
          </a:xfrm>
        </p:grpSpPr>
        <p:pic>
          <p:nvPicPr>
            <p:cNvPr id="1244" name="IMG_8657.jpeg" descr="IMG_8657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625" r="0" b="3625"/>
            <a:stretch>
              <a:fillRect/>
            </a:stretch>
          </p:blipFill>
          <p:spPr>
            <a:xfrm>
              <a:off x="31750" y="317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3" name="IMG_8657.jpeg" descr="IMG_8657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60897" cy="1381125"/>
            </a:xfrm>
            <a:prstGeom prst="rect">
              <a:avLst/>
            </a:prstGeom>
            <a:effectLst/>
          </p:spPr>
        </p:pic>
      </p:grpSp>
      <p:graphicFrame>
        <p:nvGraphicFramePr>
          <p:cNvPr id="124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5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249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5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5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5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5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25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25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25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26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25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7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27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26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26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75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27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77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5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283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1280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81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84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6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287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88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293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289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94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95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96" name="٢٢ ، ٢٨ ، ٣٠"/>
          <p:cNvSpPr txBox="1"/>
          <p:nvPr/>
        </p:nvSpPr>
        <p:spPr>
          <a:xfrm>
            <a:off x="5997855" y="5495094"/>
            <a:ext cx="3659478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٢٢ ، ٢٨ ، ٣٠</a:t>
            </a:r>
          </a:p>
        </p:txBody>
      </p:sp>
      <p:sp>
        <p:nvSpPr>
          <p:cNvPr id="1297" name="٢٥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٢٥</a:t>
            </a:r>
          </a:p>
        </p:txBody>
      </p:sp>
      <p:graphicFrame>
        <p:nvGraphicFramePr>
          <p:cNvPr id="1298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50.png" descr="IMG_6050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5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3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4" name="IMG_8404.png" descr="IMG_8404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6" name="IMG_8403.png" descr="IMG_8403.png"/>
          <p:cNvPicPr>
            <a:picLocks noChangeAspect="1"/>
          </p:cNvPicPr>
          <p:nvPr/>
        </p:nvPicPr>
        <p:blipFill>
          <a:blip r:embed="rId3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8649.png" descr="IMG_8649.png"/>
          <p:cNvPicPr>
            <a:picLocks noChangeAspect="1"/>
          </p:cNvPicPr>
          <p:nvPr/>
        </p:nvPicPr>
        <p:blipFill>
          <a:blip r:embed="rId32">
            <a:extLst/>
          </a:blip>
          <a:srcRect l="35363" t="2156" r="0" b="72234"/>
          <a:stretch>
            <a:fillRect/>
          </a:stretch>
        </p:blipFill>
        <p:spPr>
          <a:xfrm>
            <a:off x="17666921" y="1865132"/>
            <a:ext cx="5938578" cy="233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8649.png" descr="IMG_8649.png"/>
          <p:cNvPicPr>
            <a:picLocks noChangeAspect="1"/>
          </p:cNvPicPr>
          <p:nvPr/>
        </p:nvPicPr>
        <p:blipFill>
          <a:blip r:embed="rId32">
            <a:extLst/>
          </a:blip>
          <a:srcRect l="0" t="26055" r="3663" b="55333"/>
          <a:stretch>
            <a:fillRect/>
          </a:stretch>
        </p:blipFill>
        <p:spPr>
          <a:xfrm>
            <a:off x="9299278" y="3574341"/>
            <a:ext cx="8851088" cy="1694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8649.png" descr="IMG_8649.png"/>
          <p:cNvPicPr>
            <a:picLocks noChangeAspect="1"/>
          </p:cNvPicPr>
          <p:nvPr/>
        </p:nvPicPr>
        <p:blipFill>
          <a:blip r:embed="rId32">
            <a:extLst/>
          </a:blip>
          <a:srcRect l="1635" t="74160" r="1635" b="5803"/>
          <a:stretch>
            <a:fillRect/>
          </a:stretch>
        </p:blipFill>
        <p:spPr>
          <a:xfrm>
            <a:off x="8902756" y="7176164"/>
            <a:ext cx="8645226" cy="177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8649.png" descr="IMG_8649.png"/>
          <p:cNvPicPr>
            <a:picLocks noChangeAspect="1"/>
          </p:cNvPicPr>
          <p:nvPr/>
        </p:nvPicPr>
        <p:blipFill>
          <a:blip r:embed="rId32">
            <a:extLst/>
          </a:blip>
          <a:srcRect l="45206" t="50000" r="1635" b="25756"/>
          <a:stretch>
            <a:fillRect/>
          </a:stretch>
        </p:blipFill>
        <p:spPr>
          <a:xfrm>
            <a:off x="18150336" y="6309944"/>
            <a:ext cx="4883995" cy="2207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8650.png" descr="IMG_8650.png"/>
          <p:cNvPicPr>
            <a:picLocks noChangeAspect="1"/>
          </p:cNvPicPr>
          <p:nvPr/>
        </p:nvPicPr>
        <p:blipFill>
          <a:blip r:embed="rId31">
            <a:extLst/>
          </a:blip>
          <a:srcRect l="37151" t="17157" r="8234" b="30055"/>
          <a:stretch>
            <a:fillRect/>
          </a:stretch>
        </p:blipFill>
        <p:spPr>
          <a:xfrm>
            <a:off x="11844138" y="2870747"/>
            <a:ext cx="11223274" cy="5780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8643.jpeg" descr="IMG_8643.jpeg"/>
          <p:cNvPicPr>
            <a:picLocks noChangeAspect="1"/>
          </p:cNvPicPr>
          <p:nvPr/>
        </p:nvPicPr>
        <p:blipFill>
          <a:blip r:embed="rId32">
            <a:extLst/>
          </a:blip>
          <a:srcRect l="8844" t="8052" r="66200" b="26129"/>
          <a:stretch>
            <a:fillRect/>
          </a:stretch>
        </p:blipFill>
        <p:spPr>
          <a:xfrm>
            <a:off x="5868518" y="3437771"/>
            <a:ext cx="4276402" cy="6009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IMG_8651.png"/>
          <p:cNvGrpSpPr/>
          <p:nvPr/>
        </p:nvGrpSpPr>
        <p:grpSpPr>
          <a:xfrm>
            <a:off x="3796186" y="6654135"/>
            <a:ext cx="16669148" cy="5317332"/>
            <a:chOff x="0" y="0"/>
            <a:chExt cx="16669146" cy="5317331"/>
          </a:xfrm>
        </p:grpSpPr>
        <p:pic>
          <p:nvPicPr>
            <p:cNvPr id="386" name="IMG_8651.png" descr="IMG_865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15" t="39776" r="8834" b="6008"/>
            <a:stretch>
              <a:fillRect/>
            </a:stretch>
          </p:blipFill>
          <p:spPr>
            <a:xfrm>
              <a:off x="44450" y="44450"/>
              <a:ext cx="16580072" cy="52286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5" name="IMG_8651.png" descr="IMG_865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669147" cy="5317332"/>
            </a:xfrm>
            <a:prstGeom prst="rect">
              <a:avLst/>
            </a:prstGeom>
            <a:effectLst/>
          </p:spPr>
        </p:pic>
      </p:grpSp>
      <p:grpSp>
        <p:nvGrpSpPr>
          <p:cNvPr id="396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2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90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1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5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4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7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0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0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421" name="IMG_8651.png"/>
          <p:cNvGrpSpPr/>
          <p:nvPr/>
        </p:nvGrpSpPr>
        <p:grpSpPr>
          <a:xfrm>
            <a:off x="14766907" y="5084982"/>
            <a:ext cx="7147323" cy="1293416"/>
            <a:chOff x="0" y="0"/>
            <a:chExt cx="7147321" cy="1293415"/>
          </a:xfrm>
        </p:grpSpPr>
        <p:pic>
          <p:nvPicPr>
            <p:cNvPr id="420" name="IMG_8651.png" descr="IMG_865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466" t="25815" r="7388" b="61695"/>
            <a:stretch>
              <a:fillRect/>
            </a:stretch>
          </p:blipFill>
          <p:spPr>
            <a:xfrm>
              <a:off x="44450" y="44450"/>
              <a:ext cx="7058570" cy="12045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9" name="IMG_8651.png" descr="IMG_8651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7147322" cy="1293416"/>
            </a:xfrm>
            <a:prstGeom prst="rect">
              <a:avLst/>
            </a:prstGeom>
            <a:effectLst/>
          </p:spPr>
        </p:pic>
      </p:grpSp>
      <p:pic>
        <p:nvPicPr>
          <p:cNvPr id="422" name="IMG_8651.png" descr="IMG_8651.png"/>
          <p:cNvPicPr>
            <a:picLocks noChangeAspect="1"/>
          </p:cNvPicPr>
          <p:nvPr/>
        </p:nvPicPr>
        <p:blipFill>
          <a:blip r:embed="rId2">
            <a:extLst/>
          </a:blip>
          <a:srcRect l="6984" t="0" r="6984" b="77008"/>
          <a:stretch>
            <a:fillRect/>
          </a:stretch>
        </p:blipFill>
        <p:spPr>
          <a:xfrm>
            <a:off x="7253667" y="2366760"/>
            <a:ext cx="14660574" cy="1988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تجميع"/>
          <p:cNvGrpSpPr/>
          <p:nvPr/>
        </p:nvGrpSpPr>
        <p:grpSpPr>
          <a:xfrm>
            <a:off x="1613254" y="56333"/>
            <a:ext cx="7993890" cy="2328843"/>
            <a:chOff x="0" y="0"/>
            <a:chExt cx="7993888" cy="2328841"/>
          </a:xfrm>
        </p:grpSpPr>
        <p:sp>
          <p:nvSpPr>
            <p:cNvPr id="424" name="Google Shape;525;p13"/>
            <p:cNvSpPr/>
            <p:nvPr/>
          </p:nvSpPr>
          <p:spPr>
            <a:xfrm>
              <a:off x="3529448" y="1666915"/>
              <a:ext cx="2925335" cy="57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29" name="تجميع"/>
            <p:cNvGrpSpPr/>
            <p:nvPr/>
          </p:nvGrpSpPr>
          <p:grpSpPr>
            <a:xfrm>
              <a:off x="-1" y="163467"/>
              <a:ext cx="3792309" cy="2165375"/>
              <a:chOff x="0" y="0"/>
              <a:chExt cx="3792307" cy="2165374"/>
            </a:xfrm>
          </p:grpSpPr>
          <p:grpSp>
            <p:nvGrpSpPr>
              <p:cNvPr id="427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4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8" name="مثال"/>
              <p:cNvSpPr/>
              <p:nvPr/>
            </p:nvSpPr>
            <p:spPr>
              <a:xfrm>
                <a:off x="562038" y="534642"/>
                <a:ext cx="266823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pic>
          <p:nvPicPr>
            <p:cNvPr id="430" name="IMG_8403.png" descr="IMG_8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920" t="37421" r="37421" b="35920"/>
            <a:stretch>
              <a:fillRect/>
            </a:stretch>
          </p:blipFill>
          <p:spPr>
            <a:xfrm>
              <a:off x="5272485" y="0"/>
              <a:ext cx="2721404" cy="2041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3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5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5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4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4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4" name="IMG_8652.png" descr="IMG_8652.png"/>
          <p:cNvPicPr>
            <a:picLocks noChangeAspect="1"/>
          </p:cNvPicPr>
          <p:nvPr/>
        </p:nvPicPr>
        <p:blipFill>
          <a:blip r:embed="rId30">
            <a:extLst/>
          </a:blip>
          <a:srcRect l="32385" t="2742" r="35487" b="88812"/>
          <a:stretch>
            <a:fillRect/>
          </a:stretch>
        </p:blipFill>
        <p:spPr>
          <a:xfrm>
            <a:off x="15974729" y="1575906"/>
            <a:ext cx="6871852" cy="126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8652.png" descr="IMG_8652.png"/>
          <p:cNvPicPr>
            <a:picLocks noChangeAspect="1"/>
          </p:cNvPicPr>
          <p:nvPr/>
        </p:nvPicPr>
        <p:blipFill>
          <a:blip r:embed="rId30">
            <a:extLst/>
          </a:blip>
          <a:srcRect l="8775" t="30469" r="17399" b="12729"/>
          <a:stretch>
            <a:fillRect/>
          </a:stretch>
        </p:blipFill>
        <p:spPr>
          <a:xfrm>
            <a:off x="7542070" y="5039490"/>
            <a:ext cx="11366694" cy="610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8652.png" descr="IMG_8652.png"/>
          <p:cNvPicPr>
            <a:picLocks noChangeAspect="1"/>
          </p:cNvPicPr>
          <p:nvPr/>
        </p:nvPicPr>
        <p:blipFill>
          <a:blip r:embed="rId30">
            <a:extLst/>
          </a:blip>
          <a:srcRect l="17267" t="12156" r="12388" b="69983"/>
          <a:stretch>
            <a:fillRect/>
          </a:stretch>
        </p:blipFill>
        <p:spPr>
          <a:xfrm>
            <a:off x="12349057" y="2837572"/>
            <a:ext cx="10773208" cy="1910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9" name="تجميع"/>
          <p:cNvGrpSpPr/>
          <p:nvPr/>
        </p:nvGrpSpPr>
        <p:grpSpPr>
          <a:xfrm>
            <a:off x="2305563" y="2837572"/>
            <a:ext cx="5871335" cy="4701154"/>
            <a:chOff x="0" y="0"/>
            <a:chExt cx="5871334" cy="4701153"/>
          </a:xfrm>
        </p:grpSpPr>
        <p:pic>
          <p:nvPicPr>
            <p:cNvPr id="457" name="IMG_8650.png" descr="IMG_8650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37151" t="17157" r="8234" b="30055"/>
            <a:stretch>
              <a:fillRect/>
            </a:stretch>
          </p:blipFill>
          <p:spPr>
            <a:xfrm>
              <a:off x="1274460" y="0"/>
              <a:ext cx="4596875" cy="2367472"/>
            </a:xfrm>
            <a:prstGeom prst="rect">
              <a:avLst/>
            </a:prstGeom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</p:pic>
        <p:pic>
          <p:nvPicPr>
            <p:cNvPr id="458" name="IMG_8643.jpeg" descr="IMG_8643.jpe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8844" t="8052" r="66200" b="26129"/>
            <a:stretch>
              <a:fillRect/>
            </a:stretch>
          </p:blipFill>
          <p:spPr>
            <a:xfrm>
              <a:off x="0" y="1976037"/>
              <a:ext cx="1939148" cy="2725117"/>
            </a:xfrm>
            <a:prstGeom prst="rect">
              <a:avLst/>
            </a:prstGeom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</p:pic>
      </p:grpSp>
      <p:pic>
        <p:nvPicPr>
          <p:cNvPr id="460" name="IMG_8652.png" descr="IMG_8652.png"/>
          <p:cNvPicPr>
            <a:picLocks noChangeAspect="1"/>
          </p:cNvPicPr>
          <p:nvPr/>
        </p:nvPicPr>
        <p:blipFill>
          <a:blip r:embed="rId30">
            <a:extLst/>
          </a:blip>
          <a:srcRect l="24052" t="88691" r="17399" b="2291"/>
          <a:stretch>
            <a:fillRect/>
          </a:stretch>
        </p:blipFill>
        <p:spPr>
          <a:xfrm>
            <a:off x="5241230" y="11293180"/>
            <a:ext cx="12001892" cy="1291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7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6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6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6" name="مثال…"/>
              <p:cNvSpPr/>
              <p:nvPr/>
            </p:nvSpPr>
            <p:spPr>
              <a:xfrm>
                <a:off x="0" y="139700"/>
                <a:ext cx="4134887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47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9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9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7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8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8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8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9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93" name="IMG_8653.png" descr="IMG_8653.png"/>
          <p:cNvPicPr>
            <a:picLocks noChangeAspect="1"/>
          </p:cNvPicPr>
          <p:nvPr/>
        </p:nvPicPr>
        <p:blipFill>
          <a:blip r:embed="rId30">
            <a:extLst/>
          </a:blip>
          <a:srcRect l="4890" t="5286" r="23454" b="63156"/>
          <a:stretch>
            <a:fillRect/>
          </a:stretch>
        </p:blipFill>
        <p:spPr>
          <a:xfrm>
            <a:off x="6576790" y="2590914"/>
            <a:ext cx="10699110" cy="3291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G_8652.png" descr="IMG_8652.png"/>
          <p:cNvPicPr>
            <a:picLocks noChangeAspect="1"/>
          </p:cNvPicPr>
          <p:nvPr/>
        </p:nvPicPr>
        <p:blipFill>
          <a:blip r:embed="rId31">
            <a:extLst/>
          </a:blip>
          <a:srcRect l="32385" t="2742" r="35487" b="88812"/>
          <a:stretch>
            <a:fillRect/>
          </a:stretch>
        </p:blipFill>
        <p:spPr>
          <a:xfrm>
            <a:off x="16609706" y="1689678"/>
            <a:ext cx="6871852" cy="126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8653.png" descr="IMG_8653.png"/>
          <p:cNvPicPr>
            <a:picLocks noChangeAspect="1"/>
          </p:cNvPicPr>
          <p:nvPr/>
        </p:nvPicPr>
        <p:blipFill>
          <a:blip r:embed="rId30">
            <a:extLst/>
          </a:blip>
          <a:srcRect l="5816" t="36431" r="27311" b="10811"/>
          <a:stretch>
            <a:fillRect/>
          </a:stretch>
        </p:blipFill>
        <p:spPr>
          <a:xfrm>
            <a:off x="6980832" y="5777411"/>
            <a:ext cx="10422219" cy="574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8653.png" descr="IMG_8653.png"/>
          <p:cNvPicPr>
            <a:picLocks noChangeAspect="1"/>
          </p:cNvPicPr>
          <p:nvPr/>
        </p:nvPicPr>
        <p:blipFill>
          <a:blip r:embed="rId30">
            <a:extLst/>
          </a:blip>
          <a:srcRect l="76434" t="8147" r="0" b="55591"/>
          <a:stretch>
            <a:fillRect/>
          </a:stretch>
        </p:blipFill>
        <p:spPr>
          <a:xfrm>
            <a:off x="19276807" y="3420268"/>
            <a:ext cx="3917575" cy="42104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97" name="IMG_8653.png" descr="IMG_8653.png"/>
          <p:cNvPicPr>
            <a:picLocks noChangeAspect="1"/>
          </p:cNvPicPr>
          <p:nvPr/>
        </p:nvPicPr>
        <p:blipFill>
          <a:blip r:embed="rId30">
            <a:extLst/>
          </a:blip>
          <a:srcRect l="5816" t="88776" r="27311" b="2529"/>
          <a:stretch>
            <a:fillRect/>
          </a:stretch>
        </p:blipFill>
        <p:spPr>
          <a:xfrm>
            <a:off x="5194923" y="11520589"/>
            <a:ext cx="14130458" cy="1283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0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49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2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0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0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0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2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0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3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3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3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3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3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3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4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6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5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5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4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4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4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61" name="IMG_8654.png" descr="IMG_8654.png"/>
          <p:cNvPicPr>
            <a:picLocks noChangeAspect="1"/>
          </p:cNvPicPr>
          <p:nvPr/>
        </p:nvPicPr>
        <p:blipFill>
          <a:blip r:embed="rId31">
            <a:extLst/>
          </a:blip>
          <a:srcRect l="0" t="11719" r="0" b="67870"/>
          <a:stretch>
            <a:fillRect/>
          </a:stretch>
        </p:blipFill>
        <p:spPr>
          <a:xfrm>
            <a:off x="2751872" y="1874657"/>
            <a:ext cx="20580081" cy="2933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6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6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7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9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9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7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7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8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94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80546" t="20975" r="1046" b="69364"/>
          <a:stretch>
            <a:fillRect/>
          </a:stretch>
        </p:blipFill>
        <p:spPr>
          <a:xfrm>
            <a:off x="18657330" y="2623073"/>
            <a:ext cx="4776301" cy="1750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54159" t="20786" r="27433" b="69553"/>
          <a:stretch>
            <a:fillRect/>
          </a:stretch>
        </p:blipFill>
        <p:spPr>
          <a:xfrm>
            <a:off x="9030255" y="2657025"/>
            <a:ext cx="4745791" cy="173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27508" t="20597" r="54084" b="69741"/>
          <a:stretch>
            <a:fillRect/>
          </a:stretch>
        </p:blipFill>
        <p:spPr>
          <a:xfrm>
            <a:off x="18892471" y="6622217"/>
            <a:ext cx="4712937" cy="17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G_8654.png" descr="IMG_8654.png"/>
          <p:cNvPicPr>
            <a:picLocks noChangeAspect="1"/>
          </p:cNvPicPr>
          <p:nvPr/>
        </p:nvPicPr>
        <p:blipFill>
          <a:blip r:embed="rId30">
            <a:extLst/>
          </a:blip>
          <a:srcRect l="0" t="20975" r="81592" b="69364"/>
          <a:stretch>
            <a:fillRect/>
          </a:stretch>
        </p:blipFill>
        <p:spPr>
          <a:xfrm>
            <a:off x="9121471" y="6631345"/>
            <a:ext cx="4688015" cy="17186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2" name="تجميع"/>
          <p:cNvGrpSpPr/>
          <p:nvPr/>
        </p:nvGrpSpPr>
        <p:grpSpPr>
          <a:xfrm>
            <a:off x="16635486" y="2614977"/>
            <a:ext cx="2165771" cy="1823997"/>
            <a:chOff x="0" y="0"/>
            <a:chExt cx="2165769" cy="1823996"/>
          </a:xfrm>
        </p:grpSpPr>
        <p:sp>
          <p:nvSpPr>
            <p:cNvPr id="598" name="٧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599" name="٨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600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01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07" name="تجميع"/>
          <p:cNvGrpSpPr/>
          <p:nvPr/>
        </p:nvGrpSpPr>
        <p:grpSpPr>
          <a:xfrm>
            <a:off x="7027187" y="2550089"/>
            <a:ext cx="2165771" cy="1823998"/>
            <a:chOff x="0" y="0"/>
            <a:chExt cx="2165769" cy="1823996"/>
          </a:xfrm>
        </p:grpSpPr>
        <p:sp>
          <p:nvSpPr>
            <p:cNvPr id="603" name="٧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604" name="٩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605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06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12" name="تجميع"/>
          <p:cNvGrpSpPr/>
          <p:nvPr/>
        </p:nvGrpSpPr>
        <p:grpSpPr>
          <a:xfrm>
            <a:off x="17336121" y="6622217"/>
            <a:ext cx="2165770" cy="1823998"/>
            <a:chOff x="0" y="0"/>
            <a:chExt cx="2165769" cy="1823996"/>
          </a:xfrm>
        </p:grpSpPr>
        <p:sp>
          <p:nvSpPr>
            <p:cNvPr id="608" name="٩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609" name="١٠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610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11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17" name="تجميع"/>
          <p:cNvGrpSpPr/>
          <p:nvPr/>
        </p:nvGrpSpPr>
        <p:grpSpPr>
          <a:xfrm>
            <a:off x="7118402" y="6631237"/>
            <a:ext cx="2165771" cy="1823997"/>
            <a:chOff x="0" y="0"/>
            <a:chExt cx="2165769" cy="1823996"/>
          </a:xfrm>
        </p:grpSpPr>
        <p:sp>
          <p:nvSpPr>
            <p:cNvPr id="613" name="١٢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614" name="١٤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  <p:sp>
          <p:nvSpPr>
            <p:cNvPr id="615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16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22" name="تجميع"/>
          <p:cNvGrpSpPr/>
          <p:nvPr/>
        </p:nvGrpSpPr>
        <p:grpSpPr>
          <a:xfrm>
            <a:off x="5301264" y="6631237"/>
            <a:ext cx="2165770" cy="1823997"/>
            <a:chOff x="0" y="0"/>
            <a:chExt cx="2165769" cy="1823996"/>
          </a:xfrm>
        </p:grpSpPr>
        <p:sp>
          <p:nvSpPr>
            <p:cNvPr id="618" name="٦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619" name="٧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620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21" name="="/>
            <p:cNvSpPr txBox="1"/>
            <p:nvPr/>
          </p:nvSpPr>
          <p:spPr>
            <a:xfrm>
              <a:off x="918957" y="233427"/>
              <a:ext cx="1246813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