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gs2961347gi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2909152"/>
            <a:ext cx="10371318" cy="3919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التاسع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٩-١ الى ٩-٣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9176.jpeg" descr="IMG_9176.jpeg"/>
          <p:cNvPicPr>
            <a:picLocks noChangeAspect="1"/>
          </p:cNvPicPr>
          <p:nvPr/>
        </p:nvPicPr>
        <p:blipFill>
          <a:blip r:embed="rId3">
            <a:extLst/>
          </a:blip>
          <a:srcRect l="1507" t="0" r="1507" b="0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481877" y="-1"/>
            <a:ext cx="6094472" cy="1953666"/>
            <a:chOff x="0" y="0"/>
            <a:chExt cx="6094471" cy="19536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8" name="جمع الكسور وطرحها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218944">
                <a:lnSpc>
                  <a:spcPct val="90000"/>
                </a:lnSpc>
                <a:spcBef>
                  <a:spcPts val="2400"/>
                </a:spcBef>
                <a:defRPr sz="364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جمع الكسور وطرحها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8047411"/>
            <a:ext cx="4174734" cy="4638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597153" y="2838077"/>
            <a:ext cx="1122564" cy="75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9152.png" descr="IMG_91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2192" y="364842"/>
            <a:ext cx="16052912" cy="61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51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54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9152.png" descr="IMG_91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1632" y="465926"/>
            <a:ext cx="14347133" cy="5503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تجميع"/>
          <p:cNvGrpSpPr/>
          <p:nvPr/>
        </p:nvGrpSpPr>
        <p:grpSpPr>
          <a:xfrm>
            <a:off x="8395354" y="6264702"/>
            <a:ext cx="7051792" cy="2541814"/>
            <a:chOff x="0" y="0"/>
            <a:chExt cx="7051791" cy="2541813"/>
          </a:xfrm>
        </p:grpSpPr>
        <p:grpSp>
          <p:nvGrpSpPr>
            <p:cNvPr id="263" name="تجميع"/>
            <p:cNvGrpSpPr/>
            <p:nvPr/>
          </p:nvGrpSpPr>
          <p:grpSpPr>
            <a:xfrm>
              <a:off x="1416435" y="0"/>
              <a:ext cx="5635357" cy="2503714"/>
              <a:chOff x="0" y="0"/>
              <a:chExt cx="5635355" cy="2503713"/>
            </a:xfrm>
          </p:grpSpPr>
          <p:grpSp>
            <p:nvGrpSpPr>
              <p:cNvPr id="259" name="تجميع"/>
              <p:cNvGrpSpPr/>
              <p:nvPr/>
            </p:nvGrpSpPr>
            <p:grpSpPr>
              <a:xfrm>
                <a:off x="684469" y="0"/>
                <a:ext cx="1977286" cy="2503714"/>
                <a:chOff x="0" y="0"/>
                <a:chExt cx="1977284" cy="2503713"/>
              </a:xfrm>
            </p:grpSpPr>
            <p:sp>
              <p:nvSpPr>
                <p:cNvPr id="256" name="Google Shape;532;p34"/>
                <p:cNvSpPr txBox="1"/>
                <p:nvPr/>
              </p:nvSpPr>
              <p:spPr>
                <a:xfrm>
                  <a:off x="0" y="1082510"/>
                  <a:ext cx="1888688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١٢</a:t>
                  </a:r>
                </a:p>
              </p:txBody>
            </p:sp>
            <p:sp>
              <p:nvSpPr>
                <p:cNvPr id="257" name="Google Shape;532;p34"/>
                <p:cNvSpPr txBox="1"/>
                <p:nvPr/>
              </p:nvSpPr>
              <p:spPr>
                <a:xfrm>
                  <a:off x="109584" y="0"/>
                  <a:ext cx="186770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٥</a:t>
                  </a:r>
                </a:p>
              </p:txBody>
            </p:sp>
            <p:sp>
              <p:nvSpPr>
                <p:cNvPr id="258" name="خط"/>
                <p:cNvSpPr/>
                <p:nvPr/>
              </p:nvSpPr>
              <p:spPr>
                <a:xfrm flipH="1" flipV="1">
                  <a:off x="225637" y="1289733"/>
                  <a:ext cx="152103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60" name="Google Shape;532;p34"/>
              <p:cNvSpPr txBox="1"/>
              <p:nvPr/>
            </p:nvSpPr>
            <p:spPr>
              <a:xfrm>
                <a:off x="2282588" y="591663"/>
                <a:ext cx="1070179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261" name="Google Shape;532;p34"/>
              <p:cNvSpPr txBox="1"/>
              <p:nvPr/>
            </p:nvSpPr>
            <p:spPr>
              <a:xfrm>
                <a:off x="0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62" name="Google Shape;532;p34"/>
              <p:cNvSpPr txBox="1"/>
              <p:nvPr/>
            </p:nvSpPr>
            <p:spPr>
              <a:xfrm>
                <a:off x="4565177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67" name="تجميع"/>
            <p:cNvGrpSpPr/>
            <p:nvPr/>
          </p:nvGrpSpPr>
          <p:grpSpPr>
            <a:xfrm>
              <a:off x="4427976" y="0"/>
              <a:ext cx="2062363" cy="2503714"/>
              <a:chOff x="0" y="0"/>
              <a:chExt cx="2062362" cy="2503713"/>
            </a:xfrm>
          </p:grpSpPr>
          <p:sp>
            <p:nvSpPr>
              <p:cNvPr id="264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١٢</a:t>
                </a:r>
              </a:p>
            </p:txBody>
          </p:sp>
          <p:sp>
            <p:nvSpPr>
              <p:cNvPr id="265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66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71" name="تجميع"/>
            <p:cNvGrpSpPr/>
            <p:nvPr/>
          </p:nvGrpSpPr>
          <p:grpSpPr>
            <a:xfrm>
              <a:off x="0" y="38100"/>
              <a:ext cx="1701709" cy="2503714"/>
              <a:chOff x="0" y="0"/>
              <a:chExt cx="1701709" cy="2503713"/>
            </a:xfrm>
          </p:grpSpPr>
          <p:sp>
            <p:nvSpPr>
              <p:cNvPr id="268" name="Google Shape;532;p34"/>
              <p:cNvSpPr txBox="1"/>
              <p:nvPr/>
            </p:nvSpPr>
            <p:spPr>
              <a:xfrm>
                <a:off x="0" y="1082510"/>
                <a:ext cx="1625460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١٢</a:t>
                </a:r>
              </a:p>
            </p:txBody>
          </p:sp>
          <p:sp>
            <p:nvSpPr>
              <p:cNvPr id="269" name="Google Shape;532;p34"/>
              <p:cNvSpPr txBox="1"/>
              <p:nvPr/>
            </p:nvSpPr>
            <p:spPr>
              <a:xfrm>
                <a:off x="94311" y="0"/>
                <a:ext cx="1607399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١١</a:t>
                </a:r>
              </a:p>
            </p:txBody>
          </p:sp>
          <p:sp>
            <p:nvSpPr>
              <p:cNvPr id="270" name="خط"/>
              <p:cNvSpPr/>
              <p:nvPr/>
            </p:nvSpPr>
            <p:spPr>
              <a:xfrm flipH="1" flipV="1">
                <a:off x="194189" y="1289733"/>
                <a:ext cx="1309049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73" name="مجموع ماجرى في اليومين"/>
          <p:cNvSpPr txBox="1"/>
          <p:nvPr/>
        </p:nvSpPr>
        <p:spPr>
          <a:xfrm>
            <a:off x="15204109" y="7178570"/>
            <a:ext cx="6027535" cy="714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4700">
                <a:solidFill>
                  <a:srgbClr val="0061FE"/>
                </a:solidFill>
              </a:defRPr>
            </a:lvl1pPr>
          </a:lstStyle>
          <a:p>
            <a:pPr/>
            <a:r>
              <a:t>مجموع ماجرى في اليومين   </a:t>
            </a:r>
          </a:p>
        </p:txBody>
      </p:sp>
      <p:sp>
        <p:nvSpPr>
          <p:cNvPr id="274" name="كلم"/>
          <p:cNvSpPr txBox="1"/>
          <p:nvPr/>
        </p:nvSpPr>
        <p:spPr>
          <a:xfrm>
            <a:off x="7064867" y="7178570"/>
            <a:ext cx="1566766" cy="7140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4700">
                <a:solidFill>
                  <a:srgbClr val="0061FE"/>
                </a:solidFill>
              </a:defRPr>
            </a:lvl1pPr>
          </a:lstStyle>
          <a:p>
            <a:pPr/>
            <a:r>
              <a:t>كلم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7113" y="11470690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9153.png" descr="IMG_91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7026" y="145005"/>
            <a:ext cx="16640591" cy="1058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68481" y="9004138"/>
            <a:ext cx="5000220" cy="50002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81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82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84" name="IMG_9153.png" descr="IMG_91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7808" y="289266"/>
            <a:ext cx="12258925" cy="77954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تجميع"/>
          <p:cNvGrpSpPr/>
          <p:nvPr/>
        </p:nvGrpSpPr>
        <p:grpSpPr>
          <a:xfrm>
            <a:off x="5661785" y="7322617"/>
            <a:ext cx="14844549" cy="2541814"/>
            <a:chOff x="0" y="0"/>
            <a:chExt cx="14844548" cy="2541813"/>
          </a:xfrm>
        </p:grpSpPr>
        <p:grpSp>
          <p:nvGrpSpPr>
            <p:cNvPr id="293" name="تجميع"/>
            <p:cNvGrpSpPr/>
            <p:nvPr/>
          </p:nvGrpSpPr>
          <p:grpSpPr>
            <a:xfrm>
              <a:off x="3261941" y="0"/>
              <a:ext cx="7917945" cy="2503714"/>
              <a:chOff x="0" y="0"/>
              <a:chExt cx="7917944" cy="2503713"/>
            </a:xfrm>
          </p:grpSpPr>
          <p:grpSp>
            <p:nvGrpSpPr>
              <p:cNvPr id="288" name="تجميع"/>
              <p:cNvGrpSpPr/>
              <p:nvPr/>
            </p:nvGrpSpPr>
            <p:grpSpPr>
              <a:xfrm>
                <a:off x="2967058" y="0"/>
                <a:ext cx="1977286" cy="2503714"/>
                <a:chOff x="0" y="0"/>
                <a:chExt cx="1977284" cy="2503713"/>
              </a:xfrm>
            </p:grpSpPr>
            <p:sp>
              <p:nvSpPr>
                <p:cNvPr id="285" name="Google Shape;532;p34"/>
                <p:cNvSpPr txBox="1"/>
                <p:nvPr/>
              </p:nvSpPr>
              <p:spPr>
                <a:xfrm>
                  <a:off x="0" y="1082510"/>
                  <a:ext cx="1888688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٨</a:t>
                  </a:r>
                </a:p>
              </p:txBody>
            </p:sp>
            <p:sp>
              <p:nvSpPr>
                <p:cNvPr id="286" name="Google Shape;532;p34"/>
                <p:cNvSpPr txBox="1"/>
                <p:nvPr/>
              </p:nvSpPr>
              <p:spPr>
                <a:xfrm>
                  <a:off x="109584" y="0"/>
                  <a:ext cx="186770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287" name="خط"/>
                <p:cNvSpPr/>
                <p:nvPr/>
              </p:nvSpPr>
              <p:spPr>
                <a:xfrm flipH="1" flipV="1">
                  <a:off x="225637" y="1289733"/>
                  <a:ext cx="152103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89" name="Google Shape;532;p34"/>
              <p:cNvSpPr txBox="1"/>
              <p:nvPr/>
            </p:nvSpPr>
            <p:spPr>
              <a:xfrm>
                <a:off x="4565177" y="591663"/>
                <a:ext cx="1070179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-</a:t>
                </a:r>
              </a:p>
            </p:txBody>
          </p:sp>
          <p:sp>
            <p:nvSpPr>
              <p:cNvPr id="290" name="Google Shape;532;p34"/>
              <p:cNvSpPr txBox="1"/>
              <p:nvPr/>
            </p:nvSpPr>
            <p:spPr>
              <a:xfrm>
                <a:off x="2282588" y="531740"/>
                <a:ext cx="1070180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91" name="Google Shape;532;p34"/>
              <p:cNvSpPr txBox="1"/>
              <p:nvPr/>
            </p:nvSpPr>
            <p:spPr>
              <a:xfrm>
                <a:off x="6847766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92" name="Google Shape;532;p34"/>
              <p:cNvSpPr txBox="1"/>
              <p:nvPr/>
            </p:nvSpPr>
            <p:spPr>
              <a:xfrm>
                <a:off x="0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97" name="تجميع"/>
            <p:cNvGrpSpPr/>
            <p:nvPr/>
          </p:nvGrpSpPr>
          <p:grpSpPr>
            <a:xfrm>
              <a:off x="8556071" y="0"/>
              <a:ext cx="2062363" cy="2503714"/>
              <a:chOff x="0" y="0"/>
              <a:chExt cx="2062362" cy="2503713"/>
            </a:xfrm>
          </p:grpSpPr>
          <p:sp>
            <p:nvSpPr>
              <p:cNvPr id="294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295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  <p:sp>
            <p:nvSpPr>
              <p:cNvPr id="296" name="خط"/>
              <p:cNvSpPr/>
              <p:nvPr/>
            </p:nvSpPr>
            <p:spPr>
              <a:xfrm flipH="1" flipV="1">
                <a:off x="354722" y="1289733"/>
                <a:ext cx="1467107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06" name="تجميع"/>
            <p:cNvGrpSpPr/>
            <p:nvPr/>
          </p:nvGrpSpPr>
          <p:grpSpPr>
            <a:xfrm>
              <a:off x="1964176" y="38100"/>
              <a:ext cx="3865628" cy="2503714"/>
              <a:chOff x="0" y="0"/>
              <a:chExt cx="3865627" cy="2503713"/>
            </a:xfrm>
          </p:grpSpPr>
          <p:grpSp>
            <p:nvGrpSpPr>
              <p:cNvPr id="301" name="تجميع"/>
              <p:cNvGrpSpPr/>
              <p:nvPr/>
            </p:nvGrpSpPr>
            <p:grpSpPr>
              <a:xfrm>
                <a:off x="2163918" y="0"/>
                <a:ext cx="1701710" cy="2503714"/>
                <a:chOff x="0" y="0"/>
                <a:chExt cx="1701709" cy="2503713"/>
              </a:xfrm>
            </p:grpSpPr>
            <p:sp>
              <p:nvSpPr>
                <p:cNvPr id="298" name="Google Shape;532;p34"/>
                <p:cNvSpPr txBox="1"/>
                <p:nvPr/>
              </p:nvSpPr>
              <p:spPr>
                <a:xfrm>
                  <a:off x="0" y="1082510"/>
                  <a:ext cx="1625460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٨</a:t>
                  </a:r>
                </a:p>
              </p:txBody>
            </p:sp>
            <p:sp>
              <p:nvSpPr>
                <p:cNvPr id="299" name="Google Shape;532;p34"/>
                <p:cNvSpPr txBox="1"/>
                <p:nvPr/>
              </p:nvSpPr>
              <p:spPr>
                <a:xfrm>
                  <a:off x="94311" y="0"/>
                  <a:ext cx="1607399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٢</a:t>
                  </a:r>
                </a:p>
              </p:txBody>
            </p:sp>
            <p:sp>
              <p:nvSpPr>
                <p:cNvPr id="300" name="خط"/>
                <p:cNvSpPr/>
                <p:nvPr/>
              </p:nvSpPr>
              <p:spPr>
                <a:xfrm flipH="1" flipV="1">
                  <a:off x="194189" y="1289733"/>
                  <a:ext cx="130904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05" name="تجميع"/>
              <p:cNvGrpSpPr/>
              <p:nvPr/>
            </p:nvGrpSpPr>
            <p:grpSpPr>
              <a:xfrm>
                <a:off x="0" y="0"/>
                <a:ext cx="1701709" cy="2503714"/>
                <a:chOff x="0" y="0"/>
                <a:chExt cx="1701709" cy="2503713"/>
              </a:xfrm>
            </p:grpSpPr>
            <p:sp>
              <p:nvSpPr>
                <p:cNvPr id="302" name="Google Shape;532;p34"/>
                <p:cNvSpPr txBox="1"/>
                <p:nvPr/>
              </p:nvSpPr>
              <p:spPr>
                <a:xfrm>
                  <a:off x="0" y="1082510"/>
                  <a:ext cx="1625460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٤</a:t>
                  </a:r>
                </a:p>
              </p:txBody>
            </p:sp>
            <p:sp>
              <p:nvSpPr>
                <p:cNvPr id="303" name="Google Shape;532;p34"/>
                <p:cNvSpPr txBox="1"/>
                <p:nvPr/>
              </p:nvSpPr>
              <p:spPr>
                <a:xfrm>
                  <a:off x="94311" y="0"/>
                  <a:ext cx="1607399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304" name="خط"/>
                <p:cNvSpPr/>
                <p:nvPr/>
              </p:nvSpPr>
              <p:spPr>
                <a:xfrm flipH="1" flipV="1">
                  <a:off x="194189" y="1289733"/>
                  <a:ext cx="130904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07" name="مقدار الزيادة"/>
            <p:cNvSpPr txBox="1"/>
            <p:nvPr/>
          </p:nvSpPr>
          <p:spPr>
            <a:xfrm>
              <a:off x="10896779" y="930371"/>
              <a:ext cx="3947770" cy="7140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>
              <a:lvl1pPr algn="ctr" defTabSz="2438400" rtl="0">
                <a:defRPr b="1" sz="4700">
                  <a:solidFill>
                    <a:srgbClr val="0061FE"/>
                  </a:solidFill>
                </a:defRPr>
              </a:lvl1pPr>
            </a:lstStyle>
            <a:p>
              <a:pPr/>
              <a:r>
                <a:t>مقدار الزيادة</a:t>
              </a:r>
            </a:p>
          </p:txBody>
        </p:sp>
        <p:sp>
          <p:nvSpPr>
            <p:cNvPr id="308" name="طالبات"/>
            <p:cNvSpPr txBox="1"/>
            <p:nvPr/>
          </p:nvSpPr>
          <p:spPr>
            <a:xfrm>
              <a:off x="0" y="930371"/>
              <a:ext cx="1964177" cy="7140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>
              <a:lvl1pPr algn="ctr" defTabSz="2438400" rtl="0">
                <a:defRPr b="1" sz="4700">
                  <a:solidFill>
                    <a:srgbClr val="0061FE"/>
                  </a:solidFill>
                </a:defRPr>
              </a:lvl1pPr>
            </a:lstStyle>
            <a:p>
              <a:pPr/>
              <a:r>
                <a:t>طالبات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138828" y="2789974"/>
            <a:ext cx="1044838" cy="706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9154.png" descr="IMG_91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6258" y="-1"/>
            <a:ext cx="14946328" cy="8646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315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16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18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G_9154.png" descr="IMG_91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96051" y="283781"/>
            <a:ext cx="10143080" cy="5867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9" name="تجميع"/>
          <p:cNvGrpSpPr/>
          <p:nvPr/>
        </p:nvGrpSpPr>
        <p:grpSpPr>
          <a:xfrm>
            <a:off x="4748710" y="4893039"/>
            <a:ext cx="16294683" cy="3166118"/>
            <a:chOff x="0" y="0"/>
            <a:chExt cx="16294681" cy="3166116"/>
          </a:xfrm>
        </p:grpSpPr>
        <p:sp>
          <p:nvSpPr>
            <p:cNvPr id="320" name="جرى أحمد              كلم في اليوم الأول و               كلم في اليوم الثاني،…"/>
            <p:cNvSpPr txBox="1"/>
            <p:nvPr/>
          </p:nvSpPr>
          <p:spPr>
            <a:xfrm>
              <a:off x="0" y="1004239"/>
              <a:ext cx="16294682" cy="21618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/>
            <a:p>
              <a:pPr algn="ctr" rtl="0">
                <a:defRPr b="1" sz="4700">
                  <a:solidFill>
                    <a:srgbClr val="0061FE"/>
                  </a:solidFill>
                </a:defRPr>
              </a:pPr>
              <a:r>
                <a:t>جرى أحمد              كلم في اليوم الأول و               كلم في اليوم الثاني، </a:t>
              </a:r>
            </a:p>
            <a:p>
              <a:pPr algn="ctr" rtl="0">
                <a:defRPr b="1" sz="4700">
                  <a:solidFill>
                    <a:srgbClr val="0061FE"/>
                  </a:solidFill>
                </a:defRPr>
              </a:pPr>
            </a:p>
            <a:p>
              <a:pPr algn="ctr" rtl="0">
                <a:defRPr b="1" sz="4700">
                  <a:solidFill>
                    <a:srgbClr val="0061FE"/>
                  </a:solidFill>
                </a:defRPr>
              </a:pPr>
              <a:r>
                <a:t>فما مجموع ما جرى أحمد في اليومين؟ </a:t>
              </a:r>
            </a:p>
          </p:txBody>
        </p:sp>
        <p:grpSp>
          <p:nvGrpSpPr>
            <p:cNvPr id="324" name="تجميع"/>
            <p:cNvGrpSpPr/>
            <p:nvPr/>
          </p:nvGrpSpPr>
          <p:grpSpPr>
            <a:xfrm>
              <a:off x="11337442" y="-1"/>
              <a:ext cx="1377123" cy="2503715"/>
              <a:chOff x="0" y="0"/>
              <a:chExt cx="1377121" cy="2503713"/>
            </a:xfrm>
          </p:grpSpPr>
          <p:sp>
            <p:nvSpPr>
              <p:cNvPr id="321" name="Google Shape;532;p34"/>
              <p:cNvSpPr txBox="1"/>
              <p:nvPr/>
            </p:nvSpPr>
            <p:spPr>
              <a:xfrm>
                <a:off x="0" y="1082510"/>
                <a:ext cx="1315417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322" name="Google Shape;532;p34"/>
              <p:cNvSpPr txBox="1"/>
              <p:nvPr/>
            </p:nvSpPr>
            <p:spPr>
              <a:xfrm>
                <a:off x="76322" y="0"/>
                <a:ext cx="1300800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323" name="خط"/>
              <p:cNvSpPr/>
              <p:nvPr/>
            </p:nvSpPr>
            <p:spPr>
              <a:xfrm flipH="1" flipV="1">
                <a:off x="157149" y="1289733"/>
                <a:ext cx="1059359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28" name="تجميع"/>
            <p:cNvGrpSpPr/>
            <p:nvPr/>
          </p:nvGrpSpPr>
          <p:grpSpPr>
            <a:xfrm>
              <a:off x="5367937" y="38100"/>
              <a:ext cx="1364175" cy="2503714"/>
              <a:chOff x="0" y="0"/>
              <a:chExt cx="1364174" cy="2503713"/>
            </a:xfrm>
          </p:grpSpPr>
          <p:sp>
            <p:nvSpPr>
              <p:cNvPr id="325" name="Google Shape;532;p34"/>
              <p:cNvSpPr txBox="1"/>
              <p:nvPr/>
            </p:nvSpPr>
            <p:spPr>
              <a:xfrm>
                <a:off x="0" y="1082510"/>
                <a:ext cx="1303050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326" name="Google Shape;532;p34"/>
              <p:cNvSpPr txBox="1"/>
              <p:nvPr/>
            </p:nvSpPr>
            <p:spPr>
              <a:xfrm>
                <a:off x="75605" y="0"/>
                <a:ext cx="1288570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327" name="خط"/>
              <p:cNvSpPr/>
              <p:nvPr/>
            </p:nvSpPr>
            <p:spPr>
              <a:xfrm flipH="1" flipV="1">
                <a:off x="155672" y="1289733"/>
                <a:ext cx="1049399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348" name="تجميع"/>
          <p:cNvGrpSpPr/>
          <p:nvPr/>
        </p:nvGrpSpPr>
        <p:grpSpPr>
          <a:xfrm>
            <a:off x="5526080" y="8152858"/>
            <a:ext cx="14166777" cy="2503714"/>
            <a:chOff x="0" y="0"/>
            <a:chExt cx="14166775" cy="2503713"/>
          </a:xfrm>
        </p:grpSpPr>
        <p:grpSp>
          <p:nvGrpSpPr>
            <p:cNvPr id="345" name="تجميع"/>
            <p:cNvGrpSpPr/>
            <p:nvPr/>
          </p:nvGrpSpPr>
          <p:grpSpPr>
            <a:xfrm>
              <a:off x="1687830" y="0"/>
              <a:ext cx="6490339" cy="2503714"/>
              <a:chOff x="0" y="0"/>
              <a:chExt cx="6490338" cy="2503713"/>
            </a:xfrm>
          </p:grpSpPr>
          <p:grpSp>
            <p:nvGrpSpPr>
              <p:cNvPr id="336" name="تجميع"/>
              <p:cNvGrpSpPr/>
              <p:nvPr/>
            </p:nvGrpSpPr>
            <p:grpSpPr>
              <a:xfrm>
                <a:off x="1416435" y="0"/>
                <a:ext cx="3352768" cy="2503714"/>
                <a:chOff x="0" y="0"/>
                <a:chExt cx="3352766" cy="2503713"/>
              </a:xfrm>
            </p:grpSpPr>
            <p:grpSp>
              <p:nvGrpSpPr>
                <p:cNvPr id="333" name="تجميع"/>
                <p:cNvGrpSpPr/>
                <p:nvPr/>
              </p:nvGrpSpPr>
              <p:grpSpPr>
                <a:xfrm>
                  <a:off x="684469" y="0"/>
                  <a:ext cx="1977286" cy="2503714"/>
                  <a:chOff x="0" y="0"/>
                  <a:chExt cx="1977284" cy="2503713"/>
                </a:xfrm>
              </p:grpSpPr>
              <p:sp>
                <p:nvSpPr>
                  <p:cNvPr id="330" name="Google Shape;532;p34"/>
                  <p:cNvSpPr txBox="1"/>
                  <p:nvPr/>
                </p:nvSpPr>
                <p:spPr>
                  <a:xfrm>
                    <a:off x="0" y="1082510"/>
                    <a:ext cx="1888688" cy="1421204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٦</a:t>
                    </a:r>
                  </a:p>
                </p:txBody>
              </p:sp>
              <p:sp>
                <p:nvSpPr>
                  <p:cNvPr id="331" name="Google Shape;532;p34"/>
                  <p:cNvSpPr txBox="1"/>
                  <p:nvPr/>
                </p:nvSpPr>
                <p:spPr>
                  <a:xfrm>
                    <a:off x="109584" y="0"/>
                    <a:ext cx="1867701" cy="149792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٤</a:t>
                    </a:r>
                  </a:p>
                </p:txBody>
              </p:sp>
              <p:sp>
                <p:nvSpPr>
                  <p:cNvPr id="332" name="خط"/>
                  <p:cNvSpPr/>
                  <p:nvPr/>
                </p:nvSpPr>
                <p:spPr>
                  <a:xfrm flipH="1" flipV="1">
                    <a:off x="225637" y="1289733"/>
                    <a:ext cx="1521037" cy="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0056D6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143E63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334" name="Google Shape;532;p34"/>
                <p:cNvSpPr txBox="1"/>
                <p:nvPr/>
              </p:nvSpPr>
              <p:spPr>
                <a:xfrm>
                  <a:off x="2282588" y="591663"/>
                  <a:ext cx="1070179" cy="132038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097023" rtl="0">
                    <a:defRPr sz="5418">
                      <a:solidFill>
                        <a:srgbClr val="B92D5D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+</a:t>
                  </a:r>
                </a:p>
              </p:txBody>
            </p:sp>
            <p:sp>
              <p:nvSpPr>
                <p:cNvPr id="335" name="Google Shape;532;p34"/>
                <p:cNvSpPr txBox="1"/>
                <p:nvPr/>
              </p:nvSpPr>
              <p:spPr>
                <a:xfrm>
                  <a:off x="0" y="531740"/>
                  <a:ext cx="1070179" cy="132038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097023" rtl="0">
                    <a:defRPr sz="5418">
                      <a:solidFill>
                        <a:srgbClr val="B92D5D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=</a:t>
                  </a:r>
                </a:p>
              </p:txBody>
            </p:sp>
          </p:grpSp>
          <p:grpSp>
            <p:nvGrpSpPr>
              <p:cNvPr id="340" name="تجميع"/>
              <p:cNvGrpSpPr/>
              <p:nvPr/>
            </p:nvGrpSpPr>
            <p:grpSpPr>
              <a:xfrm>
                <a:off x="4427976" y="0"/>
                <a:ext cx="2062363" cy="2503714"/>
                <a:chOff x="0" y="0"/>
                <a:chExt cx="2062362" cy="2503713"/>
              </a:xfrm>
            </p:grpSpPr>
            <p:sp>
              <p:nvSpPr>
                <p:cNvPr id="337" name="Google Shape;532;p34"/>
                <p:cNvSpPr txBox="1"/>
                <p:nvPr/>
              </p:nvSpPr>
              <p:spPr>
                <a:xfrm>
                  <a:off x="0" y="1082510"/>
                  <a:ext cx="1969954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338" name="Google Shape;532;p34"/>
                <p:cNvSpPr txBox="1"/>
                <p:nvPr/>
              </p:nvSpPr>
              <p:spPr>
                <a:xfrm>
                  <a:off x="114300" y="0"/>
                  <a:ext cx="1948063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339" name="خط"/>
                <p:cNvSpPr/>
                <p:nvPr/>
              </p:nvSpPr>
              <p:spPr>
                <a:xfrm flipH="1" flipV="1">
                  <a:off x="235345" y="1289733"/>
                  <a:ext cx="1586484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1701709" cy="2503714"/>
                <a:chOff x="0" y="0"/>
                <a:chExt cx="1701709" cy="2503713"/>
              </a:xfrm>
            </p:grpSpPr>
            <p:sp>
              <p:nvSpPr>
                <p:cNvPr id="341" name="Google Shape;532;p34"/>
                <p:cNvSpPr txBox="1"/>
                <p:nvPr/>
              </p:nvSpPr>
              <p:spPr>
                <a:xfrm>
                  <a:off x="0" y="1082510"/>
                  <a:ext cx="1625460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342" name="Google Shape;532;p34"/>
                <p:cNvSpPr txBox="1"/>
                <p:nvPr/>
              </p:nvSpPr>
              <p:spPr>
                <a:xfrm>
                  <a:off x="94311" y="0"/>
                  <a:ext cx="1607399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٥</a:t>
                  </a:r>
                </a:p>
              </p:txBody>
            </p:sp>
            <p:sp>
              <p:nvSpPr>
                <p:cNvPr id="343" name="خط"/>
                <p:cNvSpPr/>
                <p:nvPr/>
              </p:nvSpPr>
              <p:spPr>
                <a:xfrm flipH="1" flipV="1">
                  <a:off x="194189" y="1289733"/>
                  <a:ext cx="1309049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sp>
          <p:nvSpPr>
            <p:cNvPr id="346" name="مجموع ماجرى في اليومين ="/>
            <p:cNvSpPr txBox="1"/>
            <p:nvPr/>
          </p:nvSpPr>
          <p:spPr>
            <a:xfrm>
              <a:off x="8139241" y="894818"/>
              <a:ext cx="6027535" cy="7140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>
              <a:lvl1pPr algn="ctr" defTabSz="2438400" rtl="0">
                <a:defRPr b="1" sz="4700">
                  <a:solidFill>
                    <a:srgbClr val="B92D5D"/>
                  </a:solidFill>
                </a:defRPr>
              </a:lvl1pPr>
            </a:lstStyle>
            <a:p>
              <a:pPr/>
              <a:r>
                <a:t>مجموع ماجرى في اليومين =   </a:t>
              </a:r>
            </a:p>
          </p:txBody>
        </p:sp>
        <p:sp>
          <p:nvSpPr>
            <p:cNvPr id="347" name="كلم"/>
            <p:cNvSpPr txBox="1"/>
            <p:nvPr/>
          </p:nvSpPr>
          <p:spPr>
            <a:xfrm>
              <a:off x="0" y="894818"/>
              <a:ext cx="1566766" cy="7140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>
              <a:lvl1pPr algn="ctr" defTabSz="2438400" rtl="0">
                <a:defRPr b="1" sz="4700">
                  <a:solidFill>
                    <a:srgbClr val="B92D5D"/>
                  </a:solidFill>
                </a:defRPr>
              </a:lvl1pPr>
            </a:lstStyle>
            <a:p>
              <a:pPr/>
              <a:r>
                <a:t>كلم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9148.png" descr="IMG_9148.png"/>
          <p:cNvPicPr>
            <a:picLocks noChangeAspect="1"/>
          </p:cNvPicPr>
          <p:nvPr/>
        </p:nvPicPr>
        <p:blipFill>
          <a:blip r:embed="rId4">
            <a:extLst/>
          </a:blip>
          <a:srcRect l="0" t="4888" r="6597" b="5961"/>
          <a:stretch>
            <a:fillRect/>
          </a:stretch>
        </p:blipFill>
        <p:spPr>
          <a:xfrm>
            <a:off x="5923993" y="939667"/>
            <a:ext cx="17019941" cy="8989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45521" y="10365623"/>
            <a:ext cx="3138479" cy="3138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9148.png" descr="IMG_9148.png"/>
          <p:cNvPicPr>
            <a:picLocks noChangeAspect="1"/>
          </p:cNvPicPr>
          <p:nvPr/>
        </p:nvPicPr>
        <p:blipFill>
          <a:blip r:embed="rId4">
            <a:extLst/>
          </a:blip>
          <a:srcRect l="54560" t="36125" r="6597" b="36125"/>
          <a:stretch>
            <a:fillRect/>
          </a:stretch>
        </p:blipFill>
        <p:spPr>
          <a:xfrm>
            <a:off x="17693307" y="875770"/>
            <a:ext cx="5923847" cy="2341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9148.png" descr="IMG_9148.png"/>
          <p:cNvPicPr>
            <a:picLocks noChangeAspect="1"/>
          </p:cNvPicPr>
          <p:nvPr/>
        </p:nvPicPr>
        <p:blipFill>
          <a:blip r:embed="rId4">
            <a:extLst/>
          </a:blip>
          <a:srcRect l="54402" t="67388" r="9592" b="7568"/>
          <a:stretch>
            <a:fillRect/>
          </a:stretch>
        </p:blipFill>
        <p:spPr>
          <a:xfrm>
            <a:off x="17693307" y="5687020"/>
            <a:ext cx="5491063" cy="2113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تجميع"/>
          <p:cNvGrpSpPr/>
          <p:nvPr/>
        </p:nvGrpSpPr>
        <p:grpSpPr>
          <a:xfrm>
            <a:off x="15452057" y="714016"/>
            <a:ext cx="2783108" cy="2503715"/>
            <a:chOff x="0" y="0"/>
            <a:chExt cx="2783107" cy="2503713"/>
          </a:xfrm>
        </p:grpSpPr>
        <p:grpSp>
          <p:nvGrpSpPr>
            <p:cNvPr id="124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21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١١</a:t>
                </a:r>
              </a:p>
            </p:txBody>
          </p:sp>
          <p:sp>
            <p:nvSpPr>
              <p:cNvPr id="122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123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25" name="Google Shape;532;p34"/>
            <p:cNvSpPr txBox="1"/>
            <p:nvPr/>
          </p:nvSpPr>
          <p:spPr>
            <a:xfrm>
              <a:off x="1666882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32" name="تجميع"/>
          <p:cNvGrpSpPr/>
          <p:nvPr/>
        </p:nvGrpSpPr>
        <p:grpSpPr>
          <a:xfrm>
            <a:off x="15452057" y="5606143"/>
            <a:ext cx="2783108" cy="2503714"/>
            <a:chOff x="0" y="0"/>
            <a:chExt cx="2783107" cy="2503713"/>
          </a:xfrm>
        </p:grpSpPr>
        <p:grpSp>
          <p:nvGrpSpPr>
            <p:cNvPr id="130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27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١٣</a:t>
                </a:r>
              </a:p>
            </p:txBody>
          </p:sp>
          <p:sp>
            <p:nvSpPr>
              <p:cNvPr id="128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١٢</a:t>
                </a:r>
              </a:p>
            </p:txBody>
          </p:sp>
          <p:sp>
            <p:nvSpPr>
              <p:cNvPr id="129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31" name="Google Shape;532;p34"/>
            <p:cNvSpPr txBox="1"/>
            <p:nvPr/>
          </p:nvSpPr>
          <p:spPr>
            <a:xfrm>
              <a:off x="1666882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152025" y="2673895"/>
            <a:ext cx="962817" cy="65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9149.png" descr="IMG_91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06488" y="775496"/>
            <a:ext cx="9920137" cy="11910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38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9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20050841" y="9936130"/>
            <a:ext cx="4577212" cy="384760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مستطيل"/>
          <p:cNvSpPr/>
          <p:nvPr/>
        </p:nvSpPr>
        <p:spPr>
          <a:xfrm>
            <a:off x="14534325" y="8832964"/>
            <a:ext cx="2373877" cy="1115801"/>
          </a:xfrm>
          <a:prstGeom prst="rect">
            <a:avLst/>
          </a:prstGeom>
          <a:ln w="63500">
            <a:solidFill>
              <a:srgbClr val="FF4015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43" name="IMG_9149.png" descr="IMG_91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1869" y="546639"/>
            <a:ext cx="9920138" cy="119105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تجميع"/>
          <p:cNvGrpSpPr/>
          <p:nvPr/>
        </p:nvGrpSpPr>
        <p:grpSpPr>
          <a:xfrm>
            <a:off x="3083608" y="7168974"/>
            <a:ext cx="6769740" cy="2503714"/>
            <a:chOff x="0" y="0"/>
            <a:chExt cx="6769738" cy="2503713"/>
          </a:xfrm>
        </p:grpSpPr>
        <p:grpSp>
          <p:nvGrpSpPr>
            <p:cNvPr id="150" name="تجميع"/>
            <p:cNvGrpSpPr/>
            <p:nvPr/>
          </p:nvGrpSpPr>
          <p:grpSpPr>
            <a:xfrm>
              <a:off x="1551574" y="0"/>
              <a:ext cx="3497029" cy="2503714"/>
              <a:chOff x="0" y="0"/>
              <a:chExt cx="3497028" cy="2503713"/>
            </a:xfrm>
          </p:grpSpPr>
          <p:grpSp>
            <p:nvGrpSpPr>
              <p:cNvPr id="147" name="تجميع"/>
              <p:cNvGrpSpPr/>
              <p:nvPr/>
            </p:nvGrpSpPr>
            <p:grpSpPr>
              <a:xfrm>
                <a:off x="713920" y="0"/>
                <a:ext cx="2062364" cy="2503714"/>
                <a:chOff x="0" y="0"/>
                <a:chExt cx="2062362" cy="2503713"/>
              </a:xfrm>
            </p:grpSpPr>
            <p:sp>
              <p:nvSpPr>
                <p:cNvPr id="144" name="Google Shape;532;p34"/>
                <p:cNvSpPr txBox="1"/>
                <p:nvPr/>
              </p:nvSpPr>
              <p:spPr>
                <a:xfrm>
                  <a:off x="0" y="1082510"/>
                  <a:ext cx="1969954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٨</a:t>
                  </a:r>
                </a:p>
              </p:txBody>
            </p:sp>
            <p:sp>
              <p:nvSpPr>
                <p:cNvPr id="145" name="Google Shape;532;p34"/>
                <p:cNvSpPr txBox="1"/>
                <p:nvPr/>
              </p:nvSpPr>
              <p:spPr>
                <a:xfrm>
                  <a:off x="114300" y="0"/>
                  <a:ext cx="1948063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٣</a:t>
                  </a:r>
                </a:p>
              </p:txBody>
            </p:sp>
            <p:sp>
              <p:nvSpPr>
                <p:cNvPr id="146" name="خط"/>
                <p:cNvSpPr/>
                <p:nvPr/>
              </p:nvSpPr>
              <p:spPr>
                <a:xfrm flipH="1" flipV="1">
                  <a:off x="235345" y="1289733"/>
                  <a:ext cx="1586484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48" name="Google Shape;532;p34"/>
              <p:cNvSpPr txBox="1"/>
              <p:nvPr/>
            </p:nvSpPr>
            <p:spPr>
              <a:xfrm>
                <a:off x="2380802" y="591663"/>
                <a:ext cx="1116227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149" name="Google Shape;532;p34"/>
              <p:cNvSpPr txBox="1"/>
              <p:nvPr/>
            </p:nvSpPr>
            <p:spPr>
              <a:xfrm>
                <a:off x="0" y="531740"/>
                <a:ext cx="1116226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154" name="تجميع"/>
            <p:cNvGrpSpPr/>
            <p:nvPr/>
          </p:nvGrpSpPr>
          <p:grpSpPr>
            <a:xfrm>
              <a:off x="4707376" y="0"/>
              <a:ext cx="2062363" cy="2503714"/>
              <a:chOff x="0" y="0"/>
              <a:chExt cx="2062362" cy="2503713"/>
            </a:xfrm>
          </p:grpSpPr>
          <p:sp>
            <p:nvSpPr>
              <p:cNvPr id="151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152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53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158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55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156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57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80477" y="11340741"/>
            <a:ext cx="1014747" cy="68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9150.png" descr="IMG_9150.png"/>
          <p:cNvPicPr>
            <a:picLocks noChangeAspect="1"/>
          </p:cNvPicPr>
          <p:nvPr/>
        </p:nvPicPr>
        <p:blipFill>
          <a:blip r:embed="rId4">
            <a:extLst/>
          </a:blip>
          <a:srcRect l="2041" t="4749" r="10137" b="8444"/>
          <a:stretch>
            <a:fillRect/>
          </a:stretch>
        </p:blipFill>
        <p:spPr>
          <a:xfrm>
            <a:off x="7714459" y="939667"/>
            <a:ext cx="15516856" cy="7909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65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8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150.png" descr="IMG_9150.png"/>
          <p:cNvPicPr>
            <a:picLocks noChangeAspect="1"/>
          </p:cNvPicPr>
          <p:nvPr/>
        </p:nvPicPr>
        <p:blipFill>
          <a:blip r:embed="rId4">
            <a:extLst/>
          </a:blip>
          <a:srcRect l="58173" t="34305" r="15588" b="43856"/>
          <a:stretch>
            <a:fillRect/>
          </a:stretch>
        </p:blipFill>
        <p:spPr>
          <a:xfrm>
            <a:off x="18017118" y="1227798"/>
            <a:ext cx="4635796" cy="198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9150.png" descr="IMG_9150.png"/>
          <p:cNvPicPr>
            <a:picLocks noChangeAspect="1"/>
          </p:cNvPicPr>
          <p:nvPr/>
        </p:nvPicPr>
        <p:blipFill>
          <a:blip r:embed="rId4">
            <a:extLst/>
          </a:blip>
          <a:srcRect l="50689" t="60430" r="16813" b="16016"/>
          <a:stretch>
            <a:fillRect/>
          </a:stretch>
        </p:blipFill>
        <p:spPr>
          <a:xfrm>
            <a:off x="16911114" y="5863034"/>
            <a:ext cx="5741799" cy="21460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5234010" y="970907"/>
            <a:ext cx="2783108" cy="2503714"/>
            <a:chOff x="0" y="0"/>
            <a:chExt cx="2783107" cy="250371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71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٧</a:t>
                </a:r>
              </a:p>
            </p:txBody>
          </p:sp>
          <p:sp>
            <p:nvSpPr>
              <p:cNvPr id="172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73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75" name="Google Shape;532;p34"/>
            <p:cNvSpPr txBox="1"/>
            <p:nvPr/>
          </p:nvSpPr>
          <p:spPr>
            <a:xfrm>
              <a:off x="1666882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82" name="تجميع"/>
          <p:cNvGrpSpPr/>
          <p:nvPr/>
        </p:nvGrpSpPr>
        <p:grpSpPr>
          <a:xfrm>
            <a:off x="14394141" y="5863034"/>
            <a:ext cx="2783108" cy="2503714"/>
            <a:chOff x="0" y="0"/>
            <a:chExt cx="2783107" cy="2503713"/>
          </a:xfrm>
        </p:grpSpPr>
        <p:grpSp>
          <p:nvGrpSpPr>
            <p:cNvPr id="180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77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١١</a:t>
                </a:r>
              </a:p>
            </p:txBody>
          </p:sp>
          <p:sp>
            <p:nvSpPr>
              <p:cNvPr id="178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79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81" name="Google Shape;532;p34"/>
            <p:cNvSpPr txBox="1"/>
            <p:nvPr/>
          </p:nvSpPr>
          <p:spPr>
            <a:xfrm>
              <a:off x="1666882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48888" y="11259964"/>
            <a:ext cx="1058666" cy="7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9151.png" descr="IMG_91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1560" y="920217"/>
            <a:ext cx="14008712" cy="11227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88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1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9151.png" descr="IMG_9151.png"/>
          <p:cNvPicPr>
            <a:picLocks noChangeAspect="1"/>
          </p:cNvPicPr>
          <p:nvPr/>
        </p:nvPicPr>
        <p:blipFill>
          <a:blip r:embed="rId4">
            <a:extLst/>
          </a:blip>
          <a:srcRect l="64963" t="26233" r="0" b="55144"/>
          <a:stretch>
            <a:fillRect/>
          </a:stretch>
        </p:blipFill>
        <p:spPr>
          <a:xfrm>
            <a:off x="14061430" y="1239817"/>
            <a:ext cx="4908230" cy="209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9151.png" descr="IMG_9151.png"/>
          <p:cNvPicPr>
            <a:picLocks noChangeAspect="1"/>
          </p:cNvPicPr>
          <p:nvPr/>
        </p:nvPicPr>
        <p:blipFill>
          <a:blip r:embed="rId4">
            <a:extLst/>
          </a:blip>
          <a:srcRect l="64963" t="50000" r="0" b="31378"/>
          <a:stretch>
            <a:fillRect/>
          </a:stretch>
        </p:blipFill>
        <p:spPr>
          <a:xfrm>
            <a:off x="14061430" y="4752838"/>
            <a:ext cx="4908230" cy="2090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9151.png" descr="IMG_9151.png"/>
          <p:cNvPicPr>
            <a:picLocks noChangeAspect="1"/>
          </p:cNvPicPr>
          <p:nvPr/>
        </p:nvPicPr>
        <p:blipFill>
          <a:blip r:embed="rId4">
            <a:extLst/>
          </a:blip>
          <a:srcRect l="64963" t="79124" r="0" b="2253"/>
          <a:stretch>
            <a:fillRect/>
          </a:stretch>
        </p:blipFill>
        <p:spPr>
          <a:xfrm>
            <a:off x="14061430" y="8088994"/>
            <a:ext cx="4908230" cy="20906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تجميع"/>
          <p:cNvGrpSpPr/>
          <p:nvPr/>
        </p:nvGrpSpPr>
        <p:grpSpPr>
          <a:xfrm>
            <a:off x="7571091" y="939667"/>
            <a:ext cx="7051792" cy="2503714"/>
            <a:chOff x="0" y="0"/>
            <a:chExt cx="7051791" cy="2503713"/>
          </a:xfrm>
        </p:grpSpPr>
        <p:grpSp>
          <p:nvGrpSpPr>
            <p:cNvPr id="202" name="تجميع"/>
            <p:cNvGrpSpPr/>
            <p:nvPr/>
          </p:nvGrpSpPr>
          <p:grpSpPr>
            <a:xfrm>
              <a:off x="1416435" y="0"/>
              <a:ext cx="5635357" cy="2503714"/>
              <a:chOff x="0" y="0"/>
              <a:chExt cx="5635355" cy="2503713"/>
            </a:xfrm>
          </p:grpSpPr>
          <p:grpSp>
            <p:nvGrpSpPr>
              <p:cNvPr id="198" name="تجميع"/>
              <p:cNvGrpSpPr/>
              <p:nvPr/>
            </p:nvGrpSpPr>
            <p:grpSpPr>
              <a:xfrm>
                <a:off x="684469" y="0"/>
                <a:ext cx="1977286" cy="2503714"/>
                <a:chOff x="0" y="0"/>
                <a:chExt cx="1977284" cy="2503713"/>
              </a:xfrm>
            </p:grpSpPr>
            <p:sp>
              <p:nvSpPr>
                <p:cNvPr id="195" name="Google Shape;532;p34"/>
                <p:cNvSpPr txBox="1"/>
                <p:nvPr/>
              </p:nvSpPr>
              <p:spPr>
                <a:xfrm>
                  <a:off x="0" y="1082510"/>
                  <a:ext cx="1888688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196" name="Google Shape;532;p34"/>
                <p:cNvSpPr txBox="1"/>
                <p:nvPr/>
              </p:nvSpPr>
              <p:spPr>
                <a:xfrm>
                  <a:off x="109584" y="0"/>
                  <a:ext cx="186770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197" name="خط"/>
                <p:cNvSpPr/>
                <p:nvPr/>
              </p:nvSpPr>
              <p:spPr>
                <a:xfrm flipH="1" flipV="1">
                  <a:off x="225637" y="1289733"/>
                  <a:ext cx="152103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199" name="Google Shape;532;p34"/>
              <p:cNvSpPr txBox="1"/>
              <p:nvPr/>
            </p:nvSpPr>
            <p:spPr>
              <a:xfrm>
                <a:off x="2282588" y="591663"/>
                <a:ext cx="1070179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200" name="Google Shape;532;p34"/>
              <p:cNvSpPr txBox="1"/>
              <p:nvPr/>
            </p:nvSpPr>
            <p:spPr>
              <a:xfrm>
                <a:off x="0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01" name="Google Shape;532;p34"/>
              <p:cNvSpPr txBox="1"/>
              <p:nvPr/>
            </p:nvSpPr>
            <p:spPr>
              <a:xfrm>
                <a:off x="4565177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06" name="تجميع"/>
            <p:cNvGrpSpPr/>
            <p:nvPr/>
          </p:nvGrpSpPr>
          <p:grpSpPr>
            <a:xfrm>
              <a:off x="4427976" y="0"/>
              <a:ext cx="2062363" cy="2503714"/>
              <a:chOff x="0" y="0"/>
              <a:chExt cx="2062362" cy="2503713"/>
            </a:xfrm>
          </p:grpSpPr>
          <p:sp>
            <p:nvSpPr>
              <p:cNvPr id="203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04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205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10" name="تجميع"/>
            <p:cNvGrpSpPr/>
            <p:nvPr/>
          </p:nvGrpSpPr>
          <p:grpSpPr>
            <a:xfrm>
              <a:off x="0" y="0"/>
              <a:ext cx="1701709" cy="2503714"/>
              <a:chOff x="0" y="0"/>
              <a:chExt cx="1701709" cy="2503713"/>
            </a:xfrm>
          </p:grpSpPr>
          <p:sp>
            <p:nvSpPr>
              <p:cNvPr id="207" name="Google Shape;532;p34"/>
              <p:cNvSpPr txBox="1"/>
              <p:nvPr/>
            </p:nvSpPr>
            <p:spPr>
              <a:xfrm>
                <a:off x="0" y="1082510"/>
                <a:ext cx="1625460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08" name="Google Shape;532;p34"/>
              <p:cNvSpPr txBox="1"/>
              <p:nvPr/>
            </p:nvSpPr>
            <p:spPr>
              <a:xfrm>
                <a:off x="94311" y="0"/>
                <a:ext cx="1607399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209" name="خط"/>
              <p:cNvSpPr/>
              <p:nvPr/>
            </p:nvSpPr>
            <p:spPr>
              <a:xfrm flipH="1" flipV="1">
                <a:off x="194189" y="1289733"/>
                <a:ext cx="1309049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28" name="تجميع"/>
          <p:cNvGrpSpPr/>
          <p:nvPr/>
        </p:nvGrpSpPr>
        <p:grpSpPr>
          <a:xfrm>
            <a:off x="7571091" y="4752838"/>
            <a:ext cx="7051792" cy="2503714"/>
            <a:chOff x="0" y="0"/>
            <a:chExt cx="7051791" cy="2503713"/>
          </a:xfrm>
        </p:grpSpPr>
        <p:grpSp>
          <p:nvGrpSpPr>
            <p:cNvPr id="219" name="تجميع"/>
            <p:cNvGrpSpPr/>
            <p:nvPr/>
          </p:nvGrpSpPr>
          <p:grpSpPr>
            <a:xfrm>
              <a:off x="1416435" y="0"/>
              <a:ext cx="5635357" cy="2503714"/>
              <a:chOff x="0" y="0"/>
              <a:chExt cx="5635355" cy="2503713"/>
            </a:xfrm>
          </p:grpSpPr>
          <p:grpSp>
            <p:nvGrpSpPr>
              <p:cNvPr id="215" name="تجميع"/>
              <p:cNvGrpSpPr/>
              <p:nvPr/>
            </p:nvGrpSpPr>
            <p:grpSpPr>
              <a:xfrm>
                <a:off x="684469" y="0"/>
                <a:ext cx="1977286" cy="2503714"/>
                <a:chOff x="0" y="0"/>
                <a:chExt cx="1977284" cy="2503713"/>
              </a:xfrm>
            </p:grpSpPr>
            <p:sp>
              <p:nvSpPr>
                <p:cNvPr id="212" name="Google Shape;532;p34"/>
                <p:cNvSpPr txBox="1"/>
                <p:nvPr/>
              </p:nvSpPr>
              <p:spPr>
                <a:xfrm>
                  <a:off x="0" y="1082510"/>
                  <a:ext cx="1888688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١٤</a:t>
                  </a:r>
                </a:p>
              </p:txBody>
            </p:sp>
            <p:sp>
              <p:nvSpPr>
                <p:cNvPr id="213" name="Google Shape;532;p34"/>
                <p:cNvSpPr txBox="1"/>
                <p:nvPr/>
              </p:nvSpPr>
              <p:spPr>
                <a:xfrm>
                  <a:off x="109584" y="0"/>
                  <a:ext cx="186770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٧</a:t>
                  </a:r>
                </a:p>
              </p:txBody>
            </p:sp>
            <p:sp>
              <p:nvSpPr>
                <p:cNvPr id="214" name="خط"/>
                <p:cNvSpPr/>
                <p:nvPr/>
              </p:nvSpPr>
              <p:spPr>
                <a:xfrm flipH="1" flipV="1">
                  <a:off x="225637" y="1289733"/>
                  <a:ext cx="152103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16" name="Google Shape;532;p34"/>
              <p:cNvSpPr txBox="1"/>
              <p:nvPr/>
            </p:nvSpPr>
            <p:spPr>
              <a:xfrm>
                <a:off x="2282588" y="591663"/>
                <a:ext cx="1070179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217" name="Google Shape;532;p34"/>
              <p:cNvSpPr txBox="1"/>
              <p:nvPr/>
            </p:nvSpPr>
            <p:spPr>
              <a:xfrm>
                <a:off x="0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18" name="Google Shape;532;p34"/>
              <p:cNvSpPr txBox="1"/>
              <p:nvPr/>
            </p:nvSpPr>
            <p:spPr>
              <a:xfrm>
                <a:off x="4565177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23" name="تجميع"/>
            <p:cNvGrpSpPr/>
            <p:nvPr/>
          </p:nvGrpSpPr>
          <p:grpSpPr>
            <a:xfrm>
              <a:off x="4427976" y="0"/>
              <a:ext cx="2062363" cy="2503714"/>
              <a:chOff x="0" y="0"/>
              <a:chExt cx="2062362" cy="2503713"/>
            </a:xfrm>
          </p:grpSpPr>
          <p:sp>
            <p:nvSpPr>
              <p:cNvPr id="220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١٤</a:t>
                </a:r>
              </a:p>
            </p:txBody>
          </p:sp>
          <p:sp>
            <p:nvSpPr>
              <p:cNvPr id="221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222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27" name="تجميع"/>
            <p:cNvGrpSpPr/>
            <p:nvPr/>
          </p:nvGrpSpPr>
          <p:grpSpPr>
            <a:xfrm>
              <a:off x="0" y="0"/>
              <a:ext cx="1701709" cy="2503714"/>
              <a:chOff x="0" y="0"/>
              <a:chExt cx="1701709" cy="2503713"/>
            </a:xfrm>
          </p:grpSpPr>
          <p:sp>
            <p:nvSpPr>
              <p:cNvPr id="224" name="Google Shape;532;p34"/>
              <p:cNvSpPr txBox="1"/>
              <p:nvPr/>
            </p:nvSpPr>
            <p:spPr>
              <a:xfrm>
                <a:off x="0" y="1082510"/>
                <a:ext cx="1625460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١٤</a:t>
                </a:r>
              </a:p>
            </p:txBody>
          </p:sp>
          <p:sp>
            <p:nvSpPr>
              <p:cNvPr id="225" name="Google Shape;532;p34"/>
              <p:cNvSpPr txBox="1"/>
              <p:nvPr/>
            </p:nvSpPr>
            <p:spPr>
              <a:xfrm>
                <a:off x="94311" y="0"/>
                <a:ext cx="1607399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١١</a:t>
                </a:r>
              </a:p>
            </p:txBody>
          </p:sp>
          <p:sp>
            <p:nvSpPr>
              <p:cNvPr id="226" name="خط"/>
              <p:cNvSpPr/>
              <p:nvPr/>
            </p:nvSpPr>
            <p:spPr>
              <a:xfrm flipH="1" flipV="1">
                <a:off x="194189" y="1289733"/>
                <a:ext cx="1309049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45" name="تجميع"/>
          <p:cNvGrpSpPr/>
          <p:nvPr/>
        </p:nvGrpSpPr>
        <p:grpSpPr>
          <a:xfrm>
            <a:off x="7361481" y="7882506"/>
            <a:ext cx="7051793" cy="2503714"/>
            <a:chOff x="0" y="0"/>
            <a:chExt cx="7051791" cy="2503713"/>
          </a:xfrm>
        </p:grpSpPr>
        <p:grpSp>
          <p:nvGrpSpPr>
            <p:cNvPr id="236" name="تجميع"/>
            <p:cNvGrpSpPr/>
            <p:nvPr/>
          </p:nvGrpSpPr>
          <p:grpSpPr>
            <a:xfrm>
              <a:off x="1416435" y="0"/>
              <a:ext cx="5635357" cy="2503714"/>
              <a:chOff x="0" y="0"/>
              <a:chExt cx="5635355" cy="2503713"/>
            </a:xfrm>
          </p:grpSpPr>
          <p:grpSp>
            <p:nvGrpSpPr>
              <p:cNvPr id="232" name="تجميع"/>
              <p:cNvGrpSpPr/>
              <p:nvPr/>
            </p:nvGrpSpPr>
            <p:grpSpPr>
              <a:xfrm>
                <a:off x="684469" y="0"/>
                <a:ext cx="1977286" cy="2503714"/>
                <a:chOff x="0" y="0"/>
                <a:chExt cx="1977284" cy="2503713"/>
              </a:xfrm>
            </p:grpSpPr>
            <p:sp>
              <p:nvSpPr>
                <p:cNvPr id="229" name="Google Shape;532;p34"/>
                <p:cNvSpPr txBox="1"/>
                <p:nvPr/>
              </p:nvSpPr>
              <p:spPr>
                <a:xfrm>
                  <a:off x="0" y="1082510"/>
                  <a:ext cx="1888688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230" name="Google Shape;532;p34"/>
                <p:cNvSpPr txBox="1"/>
                <p:nvPr/>
              </p:nvSpPr>
              <p:spPr>
                <a:xfrm>
                  <a:off x="109584" y="0"/>
                  <a:ext cx="1867701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٤</a:t>
                  </a:r>
                </a:p>
              </p:txBody>
            </p:sp>
            <p:sp>
              <p:nvSpPr>
                <p:cNvPr id="231" name="خط"/>
                <p:cNvSpPr/>
                <p:nvPr/>
              </p:nvSpPr>
              <p:spPr>
                <a:xfrm flipH="1" flipV="1">
                  <a:off x="225637" y="1289733"/>
                  <a:ext cx="1521037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33" name="Google Shape;532;p34"/>
              <p:cNvSpPr txBox="1"/>
              <p:nvPr/>
            </p:nvSpPr>
            <p:spPr>
              <a:xfrm>
                <a:off x="2282588" y="591663"/>
                <a:ext cx="1070179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+</a:t>
                </a:r>
              </a:p>
            </p:txBody>
          </p:sp>
          <p:sp>
            <p:nvSpPr>
              <p:cNvPr id="234" name="Google Shape;532;p34"/>
              <p:cNvSpPr txBox="1"/>
              <p:nvPr/>
            </p:nvSpPr>
            <p:spPr>
              <a:xfrm>
                <a:off x="0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  <p:sp>
            <p:nvSpPr>
              <p:cNvPr id="235" name="Google Shape;532;p34"/>
              <p:cNvSpPr txBox="1"/>
              <p:nvPr/>
            </p:nvSpPr>
            <p:spPr>
              <a:xfrm>
                <a:off x="4565177" y="531740"/>
                <a:ext cx="1070179" cy="132038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40" name="تجميع"/>
            <p:cNvGrpSpPr/>
            <p:nvPr/>
          </p:nvGrpSpPr>
          <p:grpSpPr>
            <a:xfrm>
              <a:off x="4427976" y="0"/>
              <a:ext cx="2062363" cy="2503714"/>
              <a:chOff x="0" y="0"/>
              <a:chExt cx="2062362" cy="2503713"/>
            </a:xfrm>
          </p:grpSpPr>
          <p:sp>
            <p:nvSpPr>
              <p:cNvPr id="237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38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239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44" name="تجميع"/>
            <p:cNvGrpSpPr/>
            <p:nvPr/>
          </p:nvGrpSpPr>
          <p:grpSpPr>
            <a:xfrm>
              <a:off x="0" y="0"/>
              <a:ext cx="1701709" cy="2503714"/>
              <a:chOff x="0" y="0"/>
              <a:chExt cx="1701709" cy="2503713"/>
            </a:xfrm>
          </p:grpSpPr>
          <p:sp>
            <p:nvSpPr>
              <p:cNvPr id="241" name="Google Shape;532;p34"/>
              <p:cNvSpPr txBox="1"/>
              <p:nvPr/>
            </p:nvSpPr>
            <p:spPr>
              <a:xfrm>
                <a:off x="0" y="1082510"/>
                <a:ext cx="1625460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242" name="Google Shape;532;p34"/>
              <p:cNvSpPr txBox="1"/>
              <p:nvPr/>
            </p:nvSpPr>
            <p:spPr>
              <a:xfrm>
                <a:off x="94311" y="0"/>
                <a:ext cx="1607399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243" name="خط"/>
              <p:cNvSpPr/>
              <p:nvPr/>
            </p:nvSpPr>
            <p:spPr>
              <a:xfrm flipH="1" flipV="1">
                <a:off x="194189" y="1289733"/>
                <a:ext cx="1309049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