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3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5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3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5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5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6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6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6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6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7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9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0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0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1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1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12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12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12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14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13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15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15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14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5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17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16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17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17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8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8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8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8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8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طرح الكسور غير المتشابهة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2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hyperlink" Target="https://drive.google.com/file/d/17HaleIVhxkpedGxQEvEP7cWaCbPoSp1H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0b1JhRQuBpw?playlist=0b1JhRQuBpw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6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7.jpeg"/><Relationship Id="rId31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2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hyperlink" Target="https://drive.google.com/file/d/17HaleIVhxkpedGxQEvEP7cWaCbPoSp1H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0b1JhRQuBpw?playlist=0b1JhRQuBpw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6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7.jpeg"/><Relationship Id="rId30" Type="http://schemas.openxmlformats.org/officeDocument/2006/relationships/image" Target="../media/image2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23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2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hyperlink" Target="https://drive.google.com/file/d/17HaleIVhxkpedGxQEvEP7cWaCbPoSp1H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0b1JhRQuBpw?playlist=0b1JhRQuBpw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6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7.jpeg"/><Relationship Id="rId31" Type="http://schemas.openxmlformats.org/officeDocument/2006/relationships/image" Target="../media/image2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3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hyperlink" Target="https://drive.google.com/file/d/17HaleIVhxkpedGxQEvEP7cWaCbPoSp1H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0b1JhRQuBpw?playlist=0b1JhRQuBpw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6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7.jpeg"/><Relationship Id="rId30" Type="http://schemas.openxmlformats.org/officeDocument/2006/relationships/image" Target="../media/image25.png"/><Relationship Id="rId31" Type="http://schemas.openxmlformats.org/officeDocument/2006/relationships/image" Target="../media/image2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23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hyperlink" Target="https://drive.google.com/file/d/17HaleIVhxkpedGxQEvEP7cWaCbPoSp1H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0b1JhRQuBpw?playlist=0b1JhRQuBpw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6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7.jpeg"/><Relationship Id="rId31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hyperlink" Target="https://drive.google.com/file/d/17HaleIVhxkpedGxQEvEP7cWaCbPoSp1H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0b1JhRQuBpw?playlist=0b1JhRQuBpw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6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7.jpeg"/><Relationship Id="rId30" Type="http://schemas.openxmlformats.org/officeDocument/2006/relationships/image" Target="../media/image2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veworksheets.com/vt2926970xh" TargetMode="External"/><Relationship Id="rId3" Type="http://schemas.openxmlformats.org/officeDocument/2006/relationships/image" Target="../media/image27.png"/><Relationship Id="rId4" Type="http://schemas.openxmlformats.org/officeDocument/2006/relationships/image" Target="../media/image9.jpeg"/><Relationship Id="rId5" Type="http://schemas.openxmlformats.org/officeDocument/2006/relationships/image" Target="../media/image28.png"/><Relationship Id="rId6" Type="http://schemas.openxmlformats.org/officeDocument/2006/relationships/image" Target="../media/image10.jpeg"/><Relationship Id="rId7" Type="http://schemas.openxmlformats.org/officeDocument/2006/relationships/image" Target="../media/image29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8.xml"/><Relationship Id="rId13" Type="http://schemas.openxmlformats.org/officeDocument/2006/relationships/slide" Target="slide12.xml"/><Relationship Id="rId14" Type="http://schemas.openxmlformats.org/officeDocument/2006/relationships/slide" Target="slide16.xml"/><Relationship Id="rId15" Type="http://schemas.openxmlformats.org/officeDocument/2006/relationships/slide" Target="slide18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2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2.xml"/><Relationship Id="rId9" Type="http://schemas.openxmlformats.org/officeDocument/2006/relationships/slide" Target="slide16.xml"/><Relationship Id="rId10" Type="http://schemas.openxmlformats.org/officeDocument/2006/relationships/slide" Target="slide1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2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drive.google.com/file/d/17HaleIVhxkpedGxQEvEP7cWaCbPoSp1H/view?usp=drivesdk" TargetMode="External"/><Relationship Id="rId3" Type="http://schemas.openxmlformats.org/officeDocument/2006/relationships/image" Target="../media/image9.png"/><Relationship Id="rId4" Type="http://schemas.openxmlformats.org/officeDocument/2006/relationships/hyperlink" Target="https://ar.oryxlearning.com/grade/5th-grade/maths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10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0b1JhRQuBpw?playlist=0b1JhRQuBpw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1.png"/><Relationship Id="rId18" Type="http://schemas.openxmlformats.org/officeDocument/2006/relationships/image" Target="../media/image6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7.jpeg"/><Relationship Id="rId21" Type="http://schemas.openxmlformats.org/officeDocument/2006/relationships/image" Target="../media/image12.png"/><Relationship Id="rId22" Type="http://schemas.openxmlformats.org/officeDocument/2006/relationships/image" Target="../media/image13.pn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8.xml"/><Relationship Id="rId28" Type="http://schemas.openxmlformats.org/officeDocument/2006/relationships/slide" Target="slide12.xml"/><Relationship Id="rId29" Type="http://schemas.openxmlformats.org/officeDocument/2006/relationships/slide" Target="slide16.xml"/><Relationship Id="rId30" Type="http://schemas.openxmlformats.org/officeDocument/2006/relationships/slide" Target="slide18.xml"/><Relationship Id="rId31" Type="http://schemas.openxmlformats.org/officeDocument/2006/relationships/image" Target="../media/image14.png"/><Relationship Id="rId32" Type="http://schemas.openxmlformats.org/officeDocument/2006/relationships/image" Target="../media/image8.png"/><Relationship Id="rId33" Type="http://schemas.openxmlformats.org/officeDocument/2006/relationships/image" Target="../media/image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2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image" Target="../media/image17.png"/><Relationship Id="rId13" Type="http://schemas.openxmlformats.org/officeDocument/2006/relationships/image" Target="../media/image8.jpeg"/><Relationship Id="rId14" Type="http://schemas.openxmlformats.org/officeDocument/2006/relationships/hyperlink" Target="https://drive.google.com/file/d/17HaleIVhxkpedGxQEvEP7cWaCbPoSp1H/view?usp=drivesdk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1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2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0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3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4.jpeg"/><Relationship Id="rId26" Type="http://schemas.openxmlformats.org/officeDocument/2006/relationships/hyperlink" Target="https://www.youtube-nocookie.com/embed/0b1JhRQuBpw?playlist=0b1JhRQuBpw&amp;autoplay=1&amp;iv_load_policy=3&amp;loop=1&amp;modestbranding=1&amp;start=" TargetMode="External"/><Relationship Id="rId27" Type="http://schemas.openxmlformats.org/officeDocument/2006/relationships/image" Target="../media/image5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1.png"/><Relationship Id="rId30" Type="http://schemas.openxmlformats.org/officeDocument/2006/relationships/image" Target="../media/image6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8.png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8.xml"/><Relationship Id="rId10" Type="http://schemas.openxmlformats.org/officeDocument/2006/relationships/slide" Target="slide12.xml"/><Relationship Id="rId11" Type="http://schemas.openxmlformats.org/officeDocument/2006/relationships/slide" Target="slide16.xml"/><Relationship Id="rId12" Type="http://schemas.openxmlformats.org/officeDocument/2006/relationships/slide" Target="slide18.xml"/><Relationship Id="rId13" Type="http://schemas.openxmlformats.org/officeDocument/2006/relationships/image" Target="../media/image20.png"/><Relationship Id="rId14" Type="http://schemas.openxmlformats.org/officeDocument/2006/relationships/hyperlink" Target="https://drive.google.com/file/d/17HaleIVhxkpedGxQEvEP7cWaCbPoSp1H/view?usp=drivesdk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1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2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0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3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4.jpeg"/><Relationship Id="rId26" Type="http://schemas.openxmlformats.org/officeDocument/2006/relationships/hyperlink" Target="https://www.youtube-nocookie.com/embed/0b1JhRQuBpw?playlist=0b1JhRQuBpw&amp;autoplay=1&amp;iv_load_policy=3&amp;loop=1&amp;modestbranding=1&amp;start=" TargetMode="External"/><Relationship Id="rId27" Type="http://schemas.openxmlformats.org/officeDocument/2006/relationships/image" Target="../media/image5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1.png"/><Relationship Id="rId30" Type="http://schemas.openxmlformats.org/officeDocument/2006/relationships/image" Target="../media/image6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2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image" Target="../media/image21.png"/><Relationship Id="rId12" Type="http://schemas.openxmlformats.org/officeDocument/2006/relationships/hyperlink" Target="https://drive.google.com/file/d/17HaleIVhxkpedGxQEvEP7cWaCbPoSp1H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0b1JhRQuBpw?playlist=0b1JhRQuBpw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6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2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hyperlink" Target="https://drive.google.com/file/d/17HaleIVhxkpedGxQEvEP7cWaCbPoSp1H/view?usp=drivesdk" TargetMode="External"/><Relationship Id="rId14" Type="http://schemas.openxmlformats.org/officeDocument/2006/relationships/image" Target="../media/image9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1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0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3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ww.youtube-nocookie.com/embed/0b1JhRQuBpw?playlist=0b1JhRQuBpw&amp;autoplay=1&amp;iv_load_policy=3&amp;loop=1&amp;modestbranding=1&amp;start=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1.png"/><Relationship Id="rId29" Type="http://schemas.openxmlformats.org/officeDocument/2006/relationships/image" Target="../media/image6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2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hyperlink" Target="https://drive.google.com/file/d/17HaleIVhxkpedGxQEvEP7cWaCbPoSp1H/view?usp=drivesdk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0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0b1JhRQuBpw?playlist=0b1JhRQuBpw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1.png"/><Relationship Id="rId28" Type="http://schemas.openxmlformats.org/officeDocument/2006/relationships/image" Target="../media/image6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7.jpeg"/><Relationship Id="rId31" Type="http://schemas.openxmlformats.org/officeDocument/2006/relationships/image" Target="../media/image2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2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hyperlink" Target="https://drive.google.com/file/d/17HaleIVhxkpedGxQEvEP7cWaCbPoSp1H/view?usp=drivesdk" TargetMode="External"/><Relationship Id="rId12" Type="http://schemas.openxmlformats.org/officeDocument/2006/relationships/image" Target="../media/image9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0b1JhRQuBpw?playlist=0b1JhRQuBpw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6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7.jpeg"/><Relationship Id="rId30" Type="http://schemas.openxmlformats.org/officeDocument/2006/relationships/image" Target="../media/image2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8" name="تجميع"/>
          <p:cNvGrpSpPr/>
          <p:nvPr/>
        </p:nvGrpSpPr>
        <p:grpSpPr>
          <a:xfrm>
            <a:off x="10683365" y="8473705"/>
            <a:ext cx="3017269" cy="1437641"/>
            <a:chOff x="0" y="0"/>
            <a:chExt cx="3017268" cy="1437639"/>
          </a:xfrm>
        </p:grpSpPr>
        <p:sp>
          <p:nvSpPr>
            <p:cNvPr id="19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" name="صفحة ٢٩"/>
            <p:cNvSpPr txBox="1"/>
            <p:nvPr/>
          </p:nvSpPr>
          <p:spPr>
            <a:xfrm>
              <a:off x="232354" y="0"/>
              <a:ext cx="2552562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٢٩ </a:t>
              </a:r>
            </a:p>
          </p:txBody>
        </p:sp>
      </p:grpSp>
      <p:grpSp>
        <p:nvGrpSpPr>
          <p:cNvPr id="204" name="تجميع"/>
          <p:cNvGrpSpPr/>
          <p:nvPr/>
        </p:nvGrpSpPr>
        <p:grpSpPr>
          <a:xfrm>
            <a:off x="17073841" y="1167046"/>
            <a:ext cx="6972062" cy="1953665"/>
            <a:chOff x="0" y="0"/>
            <a:chExt cx="6972061" cy="1953664"/>
          </a:xfrm>
        </p:grpSpPr>
        <p:sp>
          <p:nvSpPr>
            <p:cNvPr id="199" name="الفصل"/>
            <p:cNvSpPr txBox="1"/>
            <p:nvPr/>
          </p:nvSpPr>
          <p:spPr>
            <a:xfrm>
              <a:off x="428637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02" name="تجميع"/>
            <p:cNvGrpSpPr/>
            <p:nvPr/>
          </p:nvGrpSpPr>
          <p:grpSpPr>
            <a:xfrm>
              <a:off x="5153198" y="508515"/>
              <a:ext cx="981041" cy="1445150"/>
              <a:chOff x="0" y="0"/>
              <a:chExt cx="981040" cy="1445148"/>
            </a:xfrm>
          </p:grpSpPr>
          <p:sp>
            <p:nvSpPr>
              <p:cNvPr id="20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01" name="٩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</p:grpSp>
        <p:sp>
          <p:nvSpPr>
            <p:cNvPr id="203" name="جمع الكسور وطرحها"/>
            <p:cNvSpPr txBox="1"/>
            <p:nvPr/>
          </p:nvSpPr>
          <p:spPr>
            <a:xfrm>
              <a:off x="0" y="644323"/>
              <a:ext cx="5153199" cy="10533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جمع الكسور وطرحها</a:t>
              </a:r>
            </a:p>
          </p:txBody>
        </p:sp>
      </p:grpSp>
      <p:pic>
        <p:nvPicPr>
          <p:cNvPr id="20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102021" y="78882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874146" y="5178084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الفصل التاسع:جمع الكسور وطرحها…"/>
          <p:cNvSpPr txBox="1"/>
          <p:nvPr>
            <p:ph type="title" idx="4294967295"/>
          </p:nvPr>
        </p:nvSpPr>
        <p:spPr>
          <a:xfrm>
            <a:off x="51542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التاسع:جمع الكسور وطرحها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٩-٤</a:t>
            </a:r>
            <a:r>
              <a:rPr>
                <a:solidFill>
                  <a:srgbClr val="FF5A54"/>
                </a:solidFill>
              </a:rPr>
              <a:t> </a:t>
            </a:r>
            <a:r>
              <a:t>طرح الكسور غير المتشابهة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57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57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05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58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58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581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0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58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0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0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06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11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609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0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10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1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1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13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1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36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63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63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62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1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1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1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2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2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2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62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2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2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3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3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3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37" name="IMG_8679.png" descr="IMG_8679.png"/>
          <p:cNvPicPr>
            <a:picLocks noChangeAspect="1"/>
          </p:cNvPicPr>
          <p:nvPr/>
        </p:nvPicPr>
        <p:blipFill>
          <a:blip r:embed="rId31">
            <a:extLst/>
          </a:blip>
          <a:srcRect l="27642" t="40970" r="1366" b="36879"/>
          <a:stretch>
            <a:fillRect/>
          </a:stretch>
        </p:blipFill>
        <p:spPr>
          <a:xfrm>
            <a:off x="7991109" y="2136202"/>
            <a:ext cx="15614229" cy="3402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IMG_8679.png" descr="IMG_8679.png"/>
          <p:cNvPicPr>
            <a:picLocks noChangeAspect="1"/>
          </p:cNvPicPr>
          <p:nvPr/>
        </p:nvPicPr>
        <p:blipFill>
          <a:blip r:embed="rId31">
            <a:extLst/>
          </a:blip>
          <a:srcRect l="2172" t="41127" r="77121" b="23498"/>
          <a:stretch>
            <a:fillRect/>
          </a:stretch>
        </p:blipFill>
        <p:spPr>
          <a:xfrm>
            <a:off x="4516468" y="2550089"/>
            <a:ext cx="3474821" cy="4146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45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643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4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44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4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4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4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5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7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66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66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65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5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5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5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5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5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6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65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5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6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6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6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71" name="IMG_8679.png" descr="IMG_8679.png"/>
          <p:cNvPicPr>
            <a:picLocks noChangeAspect="1"/>
          </p:cNvPicPr>
          <p:nvPr/>
        </p:nvPicPr>
        <p:blipFill>
          <a:blip r:embed="rId30">
            <a:extLst/>
          </a:blip>
          <a:srcRect l="27642" t="40970" r="1366" b="36879"/>
          <a:stretch>
            <a:fillRect/>
          </a:stretch>
        </p:blipFill>
        <p:spPr>
          <a:xfrm>
            <a:off x="7991109" y="2136202"/>
            <a:ext cx="15614229" cy="3402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IMG_8679.png" descr="IMG_8679.png"/>
          <p:cNvPicPr>
            <a:picLocks noChangeAspect="1"/>
          </p:cNvPicPr>
          <p:nvPr/>
        </p:nvPicPr>
        <p:blipFill>
          <a:blip r:embed="rId30">
            <a:extLst/>
          </a:blip>
          <a:srcRect l="2172" t="41127" r="77121" b="23498"/>
          <a:stretch>
            <a:fillRect/>
          </a:stretch>
        </p:blipFill>
        <p:spPr>
          <a:xfrm>
            <a:off x="4516468" y="2550089"/>
            <a:ext cx="3474821" cy="41465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0" name="تجميع"/>
          <p:cNvGrpSpPr/>
          <p:nvPr/>
        </p:nvGrpSpPr>
        <p:grpSpPr>
          <a:xfrm>
            <a:off x="11549553" y="6880693"/>
            <a:ext cx="11359989" cy="1848041"/>
            <a:chOff x="0" y="0"/>
            <a:chExt cx="11359987" cy="1848040"/>
          </a:xfrm>
        </p:grpSpPr>
        <p:grpSp>
          <p:nvGrpSpPr>
            <p:cNvPr id="684" name="تجميع"/>
            <p:cNvGrpSpPr/>
            <p:nvPr/>
          </p:nvGrpSpPr>
          <p:grpSpPr>
            <a:xfrm>
              <a:off x="1849345" y="0"/>
              <a:ext cx="9510643" cy="1848041"/>
              <a:chOff x="0" y="0"/>
              <a:chExt cx="9510642" cy="1848040"/>
            </a:xfrm>
          </p:grpSpPr>
          <p:grpSp>
            <p:nvGrpSpPr>
              <p:cNvPr id="677" name="تجميع"/>
              <p:cNvGrpSpPr/>
              <p:nvPr/>
            </p:nvGrpSpPr>
            <p:grpSpPr>
              <a:xfrm>
                <a:off x="-1" y="24043"/>
                <a:ext cx="2189815" cy="1823998"/>
                <a:chOff x="0" y="0"/>
                <a:chExt cx="2189813" cy="1823996"/>
              </a:xfrm>
            </p:grpSpPr>
            <p:sp>
              <p:nvSpPr>
                <p:cNvPr id="673" name="٣"/>
                <p:cNvSpPr txBox="1"/>
                <p:nvPr/>
              </p:nvSpPr>
              <p:spPr>
                <a:xfrm>
                  <a:off x="0" y="0"/>
                  <a:ext cx="1353592" cy="93320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  <p:sp>
              <p:nvSpPr>
                <p:cNvPr id="674" name="٤"/>
                <p:cNvSpPr txBox="1"/>
                <p:nvPr/>
              </p:nvSpPr>
              <p:spPr>
                <a:xfrm>
                  <a:off x="53389" y="806119"/>
                  <a:ext cx="1246814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٤</a:t>
                  </a:r>
                </a:p>
              </p:txBody>
            </p:sp>
            <p:sp>
              <p:nvSpPr>
                <p:cNvPr id="675" name="خط"/>
                <p:cNvSpPr/>
                <p:nvPr/>
              </p:nvSpPr>
              <p:spPr>
                <a:xfrm>
                  <a:off x="193181" y="958757"/>
                  <a:ext cx="967230" cy="1"/>
                </a:xfrm>
                <a:prstGeom prst="line">
                  <a:avLst/>
                </a:prstGeom>
                <a:noFill/>
                <a:ln w="76200" cap="flat">
                  <a:solidFill>
                    <a:srgbClr val="0061FE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676" name="-"/>
                <p:cNvSpPr txBox="1"/>
                <p:nvPr/>
              </p:nvSpPr>
              <p:spPr>
                <a:xfrm>
                  <a:off x="943000" y="297181"/>
                  <a:ext cx="1246814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-</a:t>
                  </a:r>
                </a:p>
              </p:txBody>
            </p:sp>
          </p:grpSp>
          <p:grpSp>
            <p:nvGrpSpPr>
              <p:cNvPr id="683" name="تجميع"/>
              <p:cNvGrpSpPr/>
              <p:nvPr/>
            </p:nvGrpSpPr>
            <p:grpSpPr>
              <a:xfrm>
                <a:off x="1814858" y="0"/>
                <a:ext cx="7695785" cy="1823997"/>
                <a:chOff x="0" y="0"/>
                <a:chExt cx="7695784" cy="1823996"/>
              </a:xfrm>
            </p:grpSpPr>
            <p:sp>
              <p:nvSpPr>
                <p:cNvPr id="678" name="٧"/>
                <p:cNvSpPr txBox="1"/>
                <p:nvPr/>
              </p:nvSpPr>
              <p:spPr>
                <a:xfrm>
                  <a:off x="0" y="0"/>
                  <a:ext cx="1353592" cy="93320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٧</a:t>
                  </a:r>
                </a:p>
              </p:txBody>
            </p:sp>
            <p:sp>
              <p:nvSpPr>
                <p:cNvPr id="679" name="٨"/>
                <p:cNvSpPr txBox="1"/>
                <p:nvPr/>
              </p:nvSpPr>
              <p:spPr>
                <a:xfrm>
                  <a:off x="53389" y="806119"/>
                  <a:ext cx="1246814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٨</a:t>
                  </a:r>
                </a:p>
              </p:txBody>
            </p:sp>
            <p:sp>
              <p:nvSpPr>
                <p:cNvPr id="680" name="خط"/>
                <p:cNvSpPr/>
                <p:nvPr/>
              </p:nvSpPr>
              <p:spPr>
                <a:xfrm>
                  <a:off x="193181" y="958757"/>
                  <a:ext cx="967230" cy="1"/>
                </a:xfrm>
                <a:prstGeom prst="line">
                  <a:avLst/>
                </a:prstGeom>
                <a:noFill/>
                <a:ln w="76200" cap="flat">
                  <a:solidFill>
                    <a:srgbClr val="0061FE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681" name="="/>
                <p:cNvSpPr txBox="1"/>
                <p:nvPr/>
              </p:nvSpPr>
              <p:spPr>
                <a:xfrm>
                  <a:off x="918957" y="233427"/>
                  <a:ext cx="1246813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  <p:sp>
              <p:nvSpPr>
                <p:cNvPr id="682" name="بقي من الماء في الدلو"/>
                <p:cNvSpPr txBox="1"/>
                <p:nvPr/>
              </p:nvSpPr>
              <p:spPr>
                <a:xfrm>
                  <a:off x="1856654" y="0"/>
                  <a:ext cx="5839131" cy="181131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5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بقي من الماء في الدلو </a:t>
                  </a:r>
                </a:p>
              </p:txBody>
            </p:sp>
          </p:grpSp>
        </p:grpSp>
        <p:grpSp>
          <p:nvGrpSpPr>
            <p:cNvPr id="689" name="تجميع"/>
            <p:cNvGrpSpPr/>
            <p:nvPr/>
          </p:nvGrpSpPr>
          <p:grpSpPr>
            <a:xfrm>
              <a:off x="0" y="24043"/>
              <a:ext cx="2165770" cy="1823998"/>
              <a:chOff x="0" y="0"/>
              <a:chExt cx="2165769" cy="1823996"/>
            </a:xfrm>
          </p:grpSpPr>
          <p:sp>
            <p:nvSpPr>
              <p:cNvPr id="685" name="١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686" name="٨"/>
              <p:cNvSpPr txBox="1"/>
              <p:nvPr/>
            </p:nvSpPr>
            <p:spPr>
              <a:xfrm>
                <a:off x="53389" y="8061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  <p:sp>
            <p:nvSpPr>
              <p:cNvPr id="687" name="خط"/>
              <p:cNvSpPr/>
              <p:nvPr/>
            </p:nvSpPr>
            <p:spPr>
              <a:xfrm>
                <a:off x="193181" y="9587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688" name="="/>
              <p:cNvSpPr txBox="1"/>
              <p:nvPr/>
            </p:nvSpPr>
            <p:spPr>
              <a:xfrm>
                <a:off x="918957" y="233427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69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9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9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69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6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702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700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9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01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/>
                  <a:t> </a:t>
                </a:r>
                <a:r>
                  <a:rPr sz="3600">
                    <a:solidFill>
                      <a:srgbClr val="C83157"/>
                    </a:solidFill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705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703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0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32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70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0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08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3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1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73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5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75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74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3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3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3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3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3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39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0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4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741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42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44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5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6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7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8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5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5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54" name="IMG_8680.png" descr="IMG_8680.png"/>
          <p:cNvPicPr>
            <a:picLocks noChangeAspect="1"/>
          </p:cNvPicPr>
          <p:nvPr/>
        </p:nvPicPr>
        <p:blipFill>
          <a:blip r:embed="rId31">
            <a:extLst/>
          </a:blip>
          <a:srcRect l="2020" t="28141" r="489" b="28141"/>
          <a:stretch>
            <a:fillRect/>
          </a:stretch>
        </p:blipFill>
        <p:spPr>
          <a:xfrm>
            <a:off x="2646815" y="2545223"/>
            <a:ext cx="21156939" cy="2518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5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761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759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75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60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/>
                  <a:t> </a:t>
                </a:r>
                <a:r>
                  <a:rPr sz="3600">
                    <a:solidFill>
                      <a:srgbClr val="C83157"/>
                    </a:solidFill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764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762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6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6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86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78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78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7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6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6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6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7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7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7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77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7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7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8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8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87" name="IMG_8680.png" descr="IMG_8680.png"/>
          <p:cNvPicPr>
            <a:picLocks noChangeAspect="1"/>
          </p:cNvPicPr>
          <p:nvPr/>
        </p:nvPicPr>
        <p:blipFill>
          <a:blip r:embed="rId30">
            <a:extLst/>
          </a:blip>
          <a:srcRect l="2020" t="28141" r="489" b="28141"/>
          <a:stretch>
            <a:fillRect/>
          </a:stretch>
        </p:blipFill>
        <p:spPr>
          <a:xfrm>
            <a:off x="2646815" y="2545223"/>
            <a:ext cx="21156939" cy="2518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IMG_8684.png" descr="IMG_8684.png"/>
          <p:cNvPicPr>
            <a:picLocks noChangeAspect="1"/>
          </p:cNvPicPr>
          <p:nvPr/>
        </p:nvPicPr>
        <p:blipFill>
          <a:blip r:embed="rId31">
            <a:extLst/>
          </a:blip>
          <a:srcRect l="15493" t="4982" r="1772" b="16191"/>
          <a:stretch>
            <a:fillRect/>
          </a:stretch>
        </p:blipFill>
        <p:spPr>
          <a:xfrm>
            <a:off x="5443826" y="6083419"/>
            <a:ext cx="14601676" cy="25830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79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9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9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79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1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798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96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97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2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9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82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42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840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838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827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825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82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24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26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2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32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83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3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3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39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4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43" name="IMG_8680.png" descr="IMG_8680.png"/>
          <p:cNvPicPr>
            <a:picLocks noChangeAspect="1"/>
          </p:cNvPicPr>
          <p:nvPr/>
        </p:nvPicPr>
        <p:blipFill>
          <a:blip r:embed="rId31">
            <a:extLst/>
          </a:blip>
          <a:srcRect l="35978" t="71931" r="0" b="0"/>
          <a:stretch>
            <a:fillRect/>
          </a:stretch>
        </p:blipFill>
        <p:spPr>
          <a:xfrm>
            <a:off x="6308961" y="2359686"/>
            <a:ext cx="17124584" cy="19932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2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848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846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84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47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851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849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5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5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7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87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87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86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85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85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5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5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6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6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86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6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6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7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7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7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76" name="IMG_8680.png" descr="IMG_8680.png"/>
          <p:cNvPicPr>
            <a:picLocks noChangeAspect="1"/>
          </p:cNvPicPr>
          <p:nvPr/>
        </p:nvPicPr>
        <p:blipFill>
          <a:blip r:embed="rId30">
            <a:extLst/>
          </a:blip>
          <a:srcRect l="35978" t="71931" r="0" b="0"/>
          <a:stretch>
            <a:fillRect/>
          </a:stretch>
        </p:blipFill>
        <p:spPr>
          <a:xfrm>
            <a:off x="6308961" y="2359686"/>
            <a:ext cx="17124584" cy="19932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6" name="تجميع"/>
          <p:cNvGrpSpPr/>
          <p:nvPr/>
        </p:nvGrpSpPr>
        <p:grpSpPr>
          <a:xfrm>
            <a:off x="9767214" y="5491724"/>
            <a:ext cx="7132605" cy="1823998"/>
            <a:chOff x="0" y="0"/>
            <a:chExt cx="7132603" cy="1823996"/>
          </a:xfrm>
        </p:grpSpPr>
        <p:grpSp>
          <p:nvGrpSpPr>
            <p:cNvPr id="880" name="تجميع"/>
            <p:cNvGrpSpPr/>
            <p:nvPr/>
          </p:nvGrpSpPr>
          <p:grpSpPr>
            <a:xfrm>
              <a:off x="5779012" y="0"/>
              <a:ext cx="1353592" cy="1823997"/>
              <a:chOff x="0" y="0"/>
              <a:chExt cx="1353591" cy="1823996"/>
            </a:xfrm>
          </p:grpSpPr>
          <p:sp>
            <p:nvSpPr>
              <p:cNvPr id="877" name="٥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878" name="٦"/>
              <p:cNvSpPr txBox="1"/>
              <p:nvPr/>
            </p:nvSpPr>
            <p:spPr>
              <a:xfrm>
                <a:off x="53389" y="8061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879" name="خط"/>
              <p:cNvSpPr/>
              <p:nvPr/>
            </p:nvSpPr>
            <p:spPr>
              <a:xfrm>
                <a:off x="193181" y="9587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  <p:grpSp>
          <p:nvGrpSpPr>
            <p:cNvPr id="885" name="تجميع"/>
            <p:cNvGrpSpPr/>
            <p:nvPr/>
          </p:nvGrpSpPr>
          <p:grpSpPr>
            <a:xfrm>
              <a:off x="4094696" y="0"/>
              <a:ext cx="2189814" cy="1823997"/>
              <a:chOff x="0" y="0"/>
              <a:chExt cx="2189813" cy="1823996"/>
            </a:xfrm>
          </p:grpSpPr>
          <p:sp>
            <p:nvSpPr>
              <p:cNvPr id="881" name="٧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  <p:sp>
            <p:nvSpPr>
              <p:cNvPr id="882" name="١٠"/>
              <p:cNvSpPr txBox="1"/>
              <p:nvPr/>
            </p:nvSpPr>
            <p:spPr>
              <a:xfrm>
                <a:off x="53389" y="8061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  <p:sp>
            <p:nvSpPr>
              <p:cNvPr id="883" name="خط"/>
              <p:cNvSpPr/>
              <p:nvPr/>
            </p:nvSpPr>
            <p:spPr>
              <a:xfrm>
                <a:off x="193181" y="9587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884" name="-"/>
              <p:cNvSpPr txBox="1"/>
              <p:nvPr/>
            </p:nvSpPr>
            <p:spPr>
              <a:xfrm>
                <a:off x="943000" y="297181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-</a:t>
                </a:r>
              </a:p>
            </p:txBody>
          </p:sp>
        </p:grpSp>
        <p:grpSp>
          <p:nvGrpSpPr>
            <p:cNvPr id="890" name="تجميع"/>
            <p:cNvGrpSpPr/>
            <p:nvPr/>
          </p:nvGrpSpPr>
          <p:grpSpPr>
            <a:xfrm>
              <a:off x="1973421" y="0"/>
              <a:ext cx="2189815" cy="1823997"/>
              <a:chOff x="0" y="0"/>
              <a:chExt cx="2189813" cy="1823996"/>
            </a:xfrm>
          </p:grpSpPr>
          <p:sp>
            <p:nvSpPr>
              <p:cNvPr id="886" name="٤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887" name="٣٠"/>
              <p:cNvSpPr txBox="1"/>
              <p:nvPr/>
            </p:nvSpPr>
            <p:spPr>
              <a:xfrm>
                <a:off x="53389" y="8061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٣٠</a:t>
                </a:r>
              </a:p>
            </p:txBody>
          </p:sp>
          <p:sp>
            <p:nvSpPr>
              <p:cNvPr id="888" name="خط"/>
              <p:cNvSpPr/>
              <p:nvPr/>
            </p:nvSpPr>
            <p:spPr>
              <a:xfrm>
                <a:off x="193181" y="9587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889" name="="/>
              <p:cNvSpPr txBox="1"/>
              <p:nvPr/>
            </p:nvSpPr>
            <p:spPr>
              <a:xfrm>
                <a:off x="943000" y="297181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895" name="تجميع"/>
            <p:cNvGrpSpPr/>
            <p:nvPr/>
          </p:nvGrpSpPr>
          <p:grpSpPr>
            <a:xfrm>
              <a:off x="-1" y="0"/>
              <a:ext cx="2189815" cy="1823997"/>
              <a:chOff x="0" y="0"/>
              <a:chExt cx="2189813" cy="1823996"/>
            </a:xfrm>
          </p:grpSpPr>
          <p:sp>
            <p:nvSpPr>
              <p:cNvPr id="891" name="٢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892" name="١٥"/>
              <p:cNvSpPr txBox="1"/>
              <p:nvPr/>
            </p:nvSpPr>
            <p:spPr>
              <a:xfrm>
                <a:off x="53389" y="806119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١٥</a:t>
                </a:r>
              </a:p>
            </p:txBody>
          </p:sp>
          <p:sp>
            <p:nvSpPr>
              <p:cNvPr id="893" name="خط"/>
              <p:cNvSpPr/>
              <p:nvPr/>
            </p:nvSpPr>
            <p:spPr>
              <a:xfrm>
                <a:off x="193181" y="9587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894" name="="/>
              <p:cNvSpPr txBox="1"/>
              <p:nvPr/>
            </p:nvSpPr>
            <p:spPr>
              <a:xfrm>
                <a:off x="943000" y="297181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</p:grpSp>
      <p:grpSp>
        <p:nvGrpSpPr>
          <p:cNvPr id="905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901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899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89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00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904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902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0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914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907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15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916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23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918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9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0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1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2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26" name="IMG_8681.jpeg"/>
          <p:cNvGrpSpPr/>
          <p:nvPr/>
        </p:nvGrpSpPr>
        <p:grpSpPr>
          <a:xfrm>
            <a:off x="4441996" y="1473970"/>
            <a:ext cx="9475391" cy="11428413"/>
            <a:chOff x="0" y="0"/>
            <a:chExt cx="9475390" cy="11428412"/>
          </a:xfrm>
        </p:grpSpPr>
        <p:pic>
          <p:nvPicPr>
            <p:cNvPr id="925" name="IMG_8681.jpeg" descr="IMG_8681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50" t="0" r="250" b="0"/>
            <a:stretch>
              <a:fillRect/>
            </a:stretch>
          </p:blipFill>
          <p:spPr>
            <a:xfrm>
              <a:off x="50800" y="50800"/>
              <a:ext cx="9373885" cy="113267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24" name="IMG_8681.jpeg" descr="IMG_8681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475391" cy="11428413"/>
            </a:xfrm>
            <a:prstGeom prst="rect">
              <a:avLst/>
            </a:prstGeom>
            <a:effectLst/>
          </p:spPr>
        </p:pic>
      </p:grpSp>
      <p:grpSp>
        <p:nvGrpSpPr>
          <p:cNvPr id="929" name="IMG_8682.jpeg"/>
          <p:cNvGrpSpPr/>
          <p:nvPr/>
        </p:nvGrpSpPr>
        <p:grpSpPr>
          <a:xfrm>
            <a:off x="13021628" y="375099"/>
            <a:ext cx="1460898" cy="1381126"/>
            <a:chOff x="0" y="0"/>
            <a:chExt cx="1460896" cy="1381125"/>
          </a:xfrm>
        </p:grpSpPr>
        <p:pic>
          <p:nvPicPr>
            <p:cNvPr id="928" name="IMG_8682.jpeg" descr="IMG_8682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3155" r="0" b="3155"/>
            <a:stretch>
              <a:fillRect/>
            </a:stretch>
          </p:blipFill>
          <p:spPr>
            <a:xfrm>
              <a:off x="31750" y="317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27" name="IMG_8682.jpeg" descr="IMG_8682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60897" cy="1381125"/>
            </a:xfrm>
            <a:prstGeom prst="rect">
              <a:avLst/>
            </a:prstGeom>
            <a:effectLst/>
          </p:spPr>
        </p:pic>
      </p:grpSp>
      <p:graphicFrame>
        <p:nvGraphicFramePr>
          <p:cNvPr id="93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39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933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4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935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936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937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938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940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941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942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945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943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4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6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958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956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953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947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54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57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959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2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960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961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967" name="تجميع"/>
            <p:cNvGrpSpPr/>
            <p:nvPr/>
          </p:nvGrpSpPr>
          <p:grpSpPr>
            <a:xfrm>
              <a:off x="-1" y="-1"/>
              <a:ext cx="12521377" cy="5242758"/>
              <a:chOff x="0" y="0"/>
              <a:chExt cx="12521375" cy="5242756"/>
            </a:xfrm>
          </p:grpSpPr>
          <p:sp>
            <p:nvSpPr>
              <p:cNvPr id="964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965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4650;p80"/>
              <p:cNvSpPr/>
              <p:nvPr/>
            </p:nvSpPr>
            <p:spPr>
              <a:xfrm>
                <a:off x="0" y="2496236"/>
                <a:ext cx="6233230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968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70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971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972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977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973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78" name="سؤال :"/>
          <p:cNvSpPr txBox="1"/>
          <p:nvPr/>
        </p:nvSpPr>
        <p:spPr>
          <a:xfrm>
            <a:off x="9504931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979" name="صفحة :"/>
          <p:cNvSpPr txBox="1"/>
          <p:nvPr/>
        </p:nvSpPr>
        <p:spPr>
          <a:xfrm>
            <a:off x="9376374" y="6798769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980" name="١٧ ، ٢٤ ، ٢٧"/>
          <p:cNvSpPr txBox="1"/>
          <p:nvPr/>
        </p:nvSpPr>
        <p:spPr>
          <a:xfrm>
            <a:off x="5845455" y="5495094"/>
            <a:ext cx="3659478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١٧ ، ٢٤ ، ٢٧</a:t>
            </a:r>
          </a:p>
        </p:txBody>
      </p:sp>
      <p:sp>
        <p:nvSpPr>
          <p:cNvPr id="981" name="٣١"/>
          <p:cNvSpPr txBox="1"/>
          <p:nvPr/>
        </p:nvSpPr>
        <p:spPr>
          <a:xfrm>
            <a:off x="6414025" y="6814356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٣١</a:t>
            </a:r>
          </a:p>
        </p:txBody>
      </p:sp>
      <p:graphicFrame>
        <p:nvGraphicFramePr>
          <p:cNvPr id="982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1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1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1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1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1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1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1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1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1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22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22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2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23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23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23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22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23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3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5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5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4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4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4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6" name="IMG_4012.png" descr="IMG_4012.pn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7" name="IMG_4015.jpeg" descr="IMG_4015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48" name="IMG_4016.jpeg" descr="IMG_4016.jpeg">
                    <a:hlinkClick r:id="rId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9" name="صورة 20" descr="صورة 20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1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9" name="Picture 2" descr="Picture 2">
              <a:hlinkClick r:id="rId1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61" name="IMG_6062.png" descr="IMG_6062.png"/>
          <p:cNvPicPr>
            <a:picLocks noChangeAspect="1"/>
          </p:cNvPicPr>
          <p:nvPr/>
        </p:nvPicPr>
        <p:blipFill>
          <a:blip r:embed="rId21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G_6050.png" descr="IMG_6050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6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6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26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65" name="IMG_8404.png" descr="IMG_8404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7" name="IMG_8403.png" descr="IMG_8403.png"/>
          <p:cNvPicPr>
            <a:picLocks noChangeAspect="1"/>
          </p:cNvPicPr>
          <p:nvPr/>
        </p:nvPicPr>
        <p:blipFill>
          <a:blip r:embed="rId3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G_8674.png" descr="IMG_8674.png"/>
          <p:cNvPicPr>
            <a:picLocks noChangeAspect="1"/>
          </p:cNvPicPr>
          <p:nvPr/>
        </p:nvPicPr>
        <p:blipFill>
          <a:blip r:embed="rId33">
            <a:extLst/>
          </a:blip>
          <a:srcRect l="0" t="45444" r="0" b="25267"/>
          <a:stretch>
            <a:fillRect/>
          </a:stretch>
        </p:blipFill>
        <p:spPr>
          <a:xfrm>
            <a:off x="6753593" y="5377800"/>
            <a:ext cx="12201429" cy="19866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272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270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3" name="استعد"/>
            <p:cNvSpPr txBox="1"/>
            <p:nvPr/>
          </p:nvSpPr>
          <p:spPr>
            <a:xfrm>
              <a:off x="429157" y="3641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277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275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76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8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7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0" name="IMG_8675.png" descr="IMG_8675.png"/>
          <p:cNvPicPr>
            <a:picLocks noChangeAspect="1"/>
          </p:cNvPicPr>
          <p:nvPr/>
        </p:nvPicPr>
        <p:blipFill>
          <a:blip r:embed="rId12">
            <a:extLst/>
          </a:blip>
          <a:srcRect l="41167" t="23895" r="6261" b="0"/>
          <a:stretch>
            <a:fillRect/>
          </a:stretch>
        </p:blipFill>
        <p:spPr>
          <a:xfrm>
            <a:off x="10566874" y="3518892"/>
            <a:ext cx="11644824" cy="667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G_8667.jpeg" descr="IMG_8667.jpeg"/>
          <p:cNvPicPr>
            <a:picLocks noChangeAspect="1"/>
          </p:cNvPicPr>
          <p:nvPr/>
        </p:nvPicPr>
        <p:blipFill>
          <a:blip r:embed="rId13">
            <a:extLst/>
          </a:blip>
          <a:srcRect l="2933" t="9205" r="61282" b="1801"/>
          <a:stretch>
            <a:fillRect/>
          </a:stretch>
        </p:blipFill>
        <p:spPr>
          <a:xfrm>
            <a:off x="3819564" y="3904654"/>
            <a:ext cx="5995458" cy="59067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grpSp>
        <p:nvGrpSpPr>
          <p:cNvPr id="30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29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9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8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8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8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8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7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89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0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2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3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9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00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IMG_8676.png"/>
          <p:cNvGrpSpPr/>
          <p:nvPr/>
        </p:nvGrpSpPr>
        <p:grpSpPr>
          <a:xfrm>
            <a:off x="2978571" y="7444061"/>
            <a:ext cx="17918511" cy="4216004"/>
            <a:chOff x="0" y="0"/>
            <a:chExt cx="17918509" cy="4216003"/>
          </a:xfrm>
        </p:grpSpPr>
        <p:pic>
          <p:nvPicPr>
            <p:cNvPr id="304" name="IMG_8676.png" descr="IMG_867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2514" t="49999" r="6107" b="7484"/>
            <a:stretch>
              <a:fillRect/>
            </a:stretch>
          </p:blipFill>
          <p:spPr>
            <a:xfrm>
              <a:off x="44450" y="44450"/>
              <a:ext cx="17829585" cy="41269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3" name="IMG_8676.png" descr="IMG_8676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918510" cy="4216004"/>
            </a:xfrm>
            <a:prstGeom prst="rect">
              <a:avLst/>
            </a:prstGeom>
            <a:effectLst/>
          </p:spPr>
        </p:pic>
      </p:grpSp>
      <p:grpSp>
        <p:nvGrpSpPr>
          <p:cNvPr id="314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310" name="تجميع"/>
            <p:cNvGrpSpPr/>
            <p:nvPr/>
          </p:nvGrpSpPr>
          <p:grpSpPr>
            <a:xfrm>
              <a:off x="-1" y="126637"/>
              <a:ext cx="3792309" cy="2165376"/>
              <a:chOff x="0" y="0"/>
              <a:chExt cx="3792307" cy="2165374"/>
            </a:xfrm>
          </p:grpSpPr>
          <p:grpSp>
            <p:nvGrpSpPr>
              <p:cNvPr id="308" name="تجميع"/>
              <p:cNvGrpSpPr/>
              <p:nvPr/>
            </p:nvGrpSpPr>
            <p:grpSpPr>
              <a:xfrm>
                <a:off x="-1" y="0"/>
                <a:ext cx="3792309" cy="2165375"/>
                <a:chOff x="0" y="0"/>
                <a:chExt cx="3792307" cy="2165374"/>
              </a:xfrm>
            </p:grpSpPr>
            <p:sp>
              <p:nvSpPr>
                <p:cNvPr id="30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09" name="مفهوم أساسي"/>
              <p:cNvSpPr txBox="1"/>
              <p:nvPr/>
            </p:nvSpPr>
            <p:spPr>
              <a:xfrm>
                <a:off x="84841" y="577333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313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31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12" name="IMG_8403.png" descr="IMG_8403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15" name="IMG_8403.png" descr="IMG_8403.png"/>
          <p:cNvPicPr>
            <a:picLocks noChangeAspect="1"/>
          </p:cNvPicPr>
          <p:nvPr/>
        </p:nvPicPr>
        <p:blipFill>
          <a:blip r:embed="rId4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19" name="IMG_8676.png"/>
          <p:cNvGrpSpPr/>
          <p:nvPr/>
        </p:nvGrpSpPr>
        <p:grpSpPr>
          <a:xfrm>
            <a:off x="12925860" y="5280025"/>
            <a:ext cx="9534923" cy="1577975"/>
            <a:chOff x="0" y="0"/>
            <a:chExt cx="9534921" cy="1577975"/>
          </a:xfrm>
        </p:grpSpPr>
        <p:pic>
          <p:nvPicPr>
            <p:cNvPr id="318" name="IMG_8676.png" descr="IMG_867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6549" t="33900" r="4862" b="52371"/>
            <a:stretch>
              <a:fillRect/>
            </a:stretch>
          </p:blipFill>
          <p:spPr>
            <a:xfrm>
              <a:off x="44450" y="44450"/>
              <a:ext cx="9446202" cy="14889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7" name="IMG_8676.png" descr="IMG_8676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9534922" cy="1577975"/>
            </a:xfrm>
            <a:prstGeom prst="rect">
              <a:avLst/>
            </a:prstGeom>
            <a:effectLst/>
          </p:spPr>
        </p:pic>
      </p:grpSp>
      <p:pic>
        <p:nvPicPr>
          <p:cNvPr id="320" name="IMG_8676.png" descr="IMG_8676.png"/>
          <p:cNvPicPr>
            <a:picLocks noChangeAspect="1"/>
          </p:cNvPicPr>
          <p:nvPr/>
        </p:nvPicPr>
        <p:blipFill>
          <a:blip r:embed="rId2">
            <a:extLst/>
          </a:blip>
          <a:srcRect l="8775" t="0" r="6951" b="73110"/>
          <a:stretch>
            <a:fillRect/>
          </a:stretch>
        </p:blipFill>
        <p:spPr>
          <a:xfrm>
            <a:off x="3935451" y="2151978"/>
            <a:ext cx="17980641" cy="2541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3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3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2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2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2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2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26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28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29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1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2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3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39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تجميع"/>
          <p:cNvGrpSpPr/>
          <p:nvPr/>
        </p:nvGrpSpPr>
        <p:grpSpPr>
          <a:xfrm>
            <a:off x="1613254" y="56333"/>
            <a:ext cx="7993890" cy="2328843"/>
            <a:chOff x="0" y="0"/>
            <a:chExt cx="7993888" cy="2328841"/>
          </a:xfrm>
        </p:grpSpPr>
        <p:sp>
          <p:nvSpPr>
            <p:cNvPr id="342" name="Google Shape;525;p13"/>
            <p:cNvSpPr/>
            <p:nvPr/>
          </p:nvSpPr>
          <p:spPr>
            <a:xfrm>
              <a:off x="3529448" y="1666915"/>
              <a:ext cx="2925335" cy="577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47" name="تجميع"/>
            <p:cNvGrpSpPr/>
            <p:nvPr/>
          </p:nvGrpSpPr>
          <p:grpSpPr>
            <a:xfrm>
              <a:off x="-1" y="163467"/>
              <a:ext cx="3792309" cy="2165375"/>
              <a:chOff x="0" y="0"/>
              <a:chExt cx="3792307" cy="2165374"/>
            </a:xfrm>
          </p:grpSpPr>
          <p:grpSp>
            <p:nvGrpSpPr>
              <p:cNvPr id="345" name="تجميع"/>
              <p:cNvGrpSpPr/>
              <p:nvPr/>
            </p:nvGrpSpPr>
            <p:grpSpPr>
              <a:xfrm>
                <a:off x="-1" y="0"/>
                <a:ext cx="3792309" cy="2165375"/>
                <a:chOff x="0" y="0"/>
                <a:chExt cx="3792307" cy="2165374"/>
              </a:xfrm>
            </p:grpSpPr>
            <p:sp>
              <p:nvSpPr>
                <p:cNvPr id="34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46" name="مثال"/>
              <p:cNvSpPr/>
              <p:nvPr/>
            </p:nvSpPr>
            <p:spPr>
              <a:xfrm>
                <a:off x="562038" y="534642"/>
                <a:ext cx="266823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pic>
          <p:nvPicPr>
            <p:cNvPr id="348" name="IMG_8403.png" descr="IMG_84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5920" t="37421" r="37421" b="35920"/>
            <a:stretch>
              <a:fillRect/>
            </a:stretch>
          </p:blipFill>
          <p:spPr>
            <a:xfrm>
              <a:off x="5272485" y="0"/>
              <a:ext cx="2721404" cy="2041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5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52" name="IMG_8677.png" descr="IMG_8677.png"/>
          <p:cNvPicPr>
            <a:picLocks noChangeAspect="1"/>
          </p:cNvPicPr>
          <p:nvPr/>
        </p:nvPicPr>
        <p:blipFill>
          <a:blip r:embed="rId11">
            <a:extLst/>
          </a:blip>
          <a:srcRect l="30399" t="0" r="39116" b="91001"/>
          <a:stretch>
            <a:fillRect/>
          </a:stretch>
        </p:blipFill>
        <p:spPr>
          <a:xfrm>
            <a:off x="15267013" y="1457133"/>
            <a:ext cx="7530206" cy="1460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G_8677.png" descr="IMG_8677.png"/>
          <p:cNvPicPr>
            <a:picLocks noChangeAspect="1"/>
          </p:cNvPicPr>
          <p:nvPr/>
        </p:nvPicPr>
        <p:blipFill>
          <a:blip r:embed="rId11">
            <a:extLst/>
          </a:blip>
          <a:srcRect l="10094" t="39223" r="17207" b="9164"/>
          <a:stretch>
            <a:fillRect/>
          </a:stretch>
        </p:blipFill>
        <p:spPr>
          <a:xfrm>
            <a:off x="5995561" y="4767707"/>
            <a:ext cx="13717632" cy="6398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G_8677.png" descr="IMG_8677.png"/>
          <p:cNvPicPr>
            <a:picLocks noChangeAspect="1"/>
          </p:cNvPicPr>
          <p:nvPr/>
        </p:nvPicPr>
        <p:blipFill>
          <a:blip r:embed="rId11">
            <a:extLst/>
          </a:blip>
          <a:srcRect l="13202" t="90841" r="21431" b="812"/>
          <a:stretch>
            <a:fillRect/>
          </a:stretch>
        </p:blipFill>
        <p:spPr>
          <a:xfrm>
            <a:off x="5610198" y="11293180"/>
            <a:ext cx="13652881" cy="11453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8" name="تجميع"/>
          <p:cNvGrpSpPr/>
          <p:nvPr/>
        </p:nvGrpSpPr>
        <p:grpSpPr>
          <a:xfrm>
            <a:off x="1963648" y="2749328"/>
            <a:ext cx="21611034" cy="1933024"/>
            <a:chOff x="0" y="0"/>
            <a:chExt cx="21611032" cy="1933022"/>
          </a:xfrm>
        </p:grpSpPr>
        <p:pic>
          <p:nvPicPr>
            <p:cNvPr id="355" name="IMG_8677.png" descr="IMG_8677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0405" t="10713" r="16895" b="79336"/>
            <a:stretch>
              <a:fillRect/>
            </a:stretch>
          </p:blipFill>
          <p:spPr>
            <a:xfrm>
              <a:off x="10374879" y="0"/>
              <a:ext cx="11236154" cy="1010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6" name="IMG_8677.png" descr="IMG_8677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9534" t="20436" r="21949" b="70186"/>
            <a:stretch>
              <a:fillRect/>
            </a:stretch>
          </p:blipFill>
          <p:spPr>
            <a:xfrm>
              <a:off x="0" y="58152"/>
              <a:ext cx="10589623" cy="9522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" name="IMG_8677.png" descr="IMG_8677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8989" t="29938" r="21508" b="60976"/>
            <a:stretch>
              <a:fillRect/>
            </a:stretch>
          </p:blipFill>
          <p:spPr>
            <a:xfrm>
              <a:off x="13495174" y="1010451"/>
              <a:ext cx="7650903" cy="9225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8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7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7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6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6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5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4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5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6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66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67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69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0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1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2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3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7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77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2509" t="0" r="73269" b="67706"/>
          <a:stretch>
            <a:fillRect/>
          </a:stretch>
        </p:blipFill>
        <p:spPr>
          <a:xfrm>
            <a:off x="20771674" y="9830299"/>
            <a:ext cx="2973313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9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385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383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38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4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من واقع الحياة</a:t>
                </a:r>
              </a:p>
            </p:txBody>
          </p:sp>
        </p:grpSp>
        <p:grpSp>
          <p:nvGrpSpPr>
            <p:cNvPr id="388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38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8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39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91" name="IMG_8677.png" descr="IMG_8677.png"/>
          <p:cNvPicPr>
            <a:picLocks noChangeAspect="1"/>
          </p:cNvPicPr>
          <p:nvPr/>
        </p:nvPicPr>
        <p:blipFill>
          <a:blip r:embed="rId11">
            <a:extLst/>
          </a:blip>
          <a:srcRect l="30399" t="0" r="39116" b="91001"/>
          <a:stretch>
            <a:fillRect/>
          </a:stretch>
        </p:blipFill>
        <p:spPr>
          <a:xfrm>
            <a:off x="15267013" y="1457133"/>
            <a:ext cx="7530206" cy="1460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G_8678.png" descr="IMG_8678.png"/>
          <p:cNvPicPr>
            <a:picLocks noChangeAspect="1"/>
          </p:cNvPicPr>
          <p:nvPr/>
        </p:nvPicPr>
        <p:blipFill>
          <a:blip r:embed="rId12">
            <a:extLst/>
          </a:blip>
          <a:srcRect l="16644" t="10180" r="23531" b="54077"/>
          <a:stretch>
            <a:fillRect/>
          </a:stretch>
        </p:blipFill>
        <p:spPr>
          <a:xfrm>
            <a:off x="13355874" y="2912268"/>
            <a:ext cx="10077728" cy="3945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G_8678.png" descr="IMG_8678.png"/>
          <p:cNvPicPr>
            <a:picLocks noChangeAspect="1"/>
          </p:cNvPicPr>
          <p:nvPr/>
        </p:nvPicPr>
        <p:blipFill>
          <a:blip r:embed="rId12">
            <a:extLst/>
          </a:blip>
          <a:srcRect l="12472" t="46281" r="25959" b="8952"/>
          <a:stretch>
            <a:fillRect/>
          </a:stretch>
        </p:blipFill>
        <p:spPr>
          <a:xfrm>
            <a:off x="2800251" y="4858820"/>
            <a:ext cx="13045670" cy="6216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G_8678.png" descr="IMG_8678.png"/>
          <p:cNvPicPr>
            <a:picLocks noChangeAspect="1"/>
          </p:cNvPicPr>
          <p:nvPr/>
        </p:nvPicPr>
        <p:blipFill>
          <a:blip r:embed="rId12">
            <a:extLst/>
          </a:blip>
          <a:srcRect l="19507" t="91247" r="27037" b="346"/>
          <a:stretch>
            <a:fillRect/>
          </a:stretch>
        </p:blipFill>
        <p:spPr>
          <a:xfrm>
            <a:off x="5555576" y="11038299"/>
            <a:ext cx="13106774" cy="13508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4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12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10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99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97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9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96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98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0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1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4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02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3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5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6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7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8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11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3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41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41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1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446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423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421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42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4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42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44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452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450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4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1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45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45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54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45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77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7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7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6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6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5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5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6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6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6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6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6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6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6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6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7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7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78" name="IMG_8679.png" descr="IMG_8679.png"/>
          <p:cNvPicPr>
            <a:picLocks noChangeAspect="1"/>
          </p:cNvPicPr>
          <p:nvPr/>
        </p:nvPicPr>
        <p:blipFill>
          <a:blip r:embed="rId31">
            <a:extLst/>
          </a:blip>
          <a:srcRect l="0" t="2793" r="0" b="61895"/>
          <a:stretch>
            <a:fillRect/>
          </a:stretch>
        </p:blipFill>
        <p:spPr>
          <a:xfrm>
            <a:off x="3886041" y="1739483"/>
            <a:ext cx="19352883" cy="4773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485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483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8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84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48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48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8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49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1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0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0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9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9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9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9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9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9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9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0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9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9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0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0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0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11" name="IMG_8679.png" descr="IMG_8679.png"/>
          <p:cNvPicPr>
            <a:picLocks noChangeAspect="1"/>
          </p:cNvPicPr>
          <p:nvPr/>
        </p:nvPicPr>
        <p:blipFill>
          <a:blip r:embed="rId30">
            <a:extLst/>
          </a:blip>
          <a:srcRect l="79139" t="12042" r="683" b="79059"/>
          <a:stretch>
            <a:fillRect/>
          </a:stretch>
        </p:blipFill>
        <p:spPr>
          <a:xfrm>
            <a:off x="16442979" y="2545855"/>
            <a:ext cx="4462380" cy="1374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IMG_8679.png" descr="IMG_8679.png"/>
          <p:cNvPicPr>
            <a:picLocks noChangeAspect="1"/>
          </p:cNvPicPr>
          <p:nvPr/>
        </p:nvPicPr>
        <p:blipFill>
          <a:blip r:embed="rId30">
            <a:extLst/>
          </a:blip>
          <a:srcRect l="54460" t="11886" r="25362" b="79214"/>
          <a:stretch>
            <a:fillRect/>
          </a:stretch>
        </p:blipFill>
        <p:spPr>
          <a:xfrm>
            <a:off x="8057862" y="2590647"/>
            <a:ext cx="4462380" cy="1374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IMG_8679.png" descr="IMG_8679.png"/>
          <p:cNvPicPr>
            <a:picLocks noChangeAspect="1"/>
          </p:cNvPicPr>
          <p:nvPr/>
        </p:nvPicPr>
        <p:blipFill>
          <a:blip r:embed="rId30">
            <a:extLst/>
          </a:blip>
          <a:srcRect l="30814" t="11575" r="52989" b="79873"/>
          <a:stretch>
            <a:fillRect/>
          </a:stretch>
        </p:blipFill>
        <p:spPr>
          <a:xfrm>
            <a:off x="17127101" y="5090119"/>
            <a:ext cx="3581906" cy="1320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IMG_8679.png" descr="IMG_8679.png"/>
          <p:cNvPicPr>
            <a:picLocks noChangeAspect="1"/>
          </p:cNvPicPr>
          <p:nvPr/>
        </p:nvPicPr>
        <p:blipFill>
          <a:blip r:embed="rId30">
            <a:extLst/>
          </a:blip>
          <a:srcRect l="5592" t="11575" r="78211" b="79873"/>
          <a:stretch>
            <a:fillRect/>
          </a:stretch>
        </p:blipFill>
        <p:spPr>
          <a:xfrm>
            <a:off x="8824825" y="5090119"/>
            <a:ext cx="3581906" cy="1320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IMG_8679.png" descr="IMG_8679.png"/>
          <p:cNvPicPr>
            <a:picLocks noChangeAspect="1"/>
          </p:cNvPicPr>
          <p:nvPr/>
        </p:nvPicPr>
        <p:blipFill>
          <a:blip r:embed="rId30">
            <a:extLst/>
          </a:blip>
          <a:srcRect l="81476" t="26672" r="2327" b="64776"/>
          <a:stretch>
            <a:fillRect/>
          </a:stretch>
        </p:blipFill>
        <p:spPr>
          <a:xfrm>
            <a:off x="16925740" y="7433440"/>
            <a:ext cx="3581906" cy="1320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IMG_8679.png" descr="IMG_8679.png"/>
          <p:cNvPicPr>
            <a:picLocks noChangeAspect="1"/>
          </p:cNvPicPr>
          <p:nvPr/>
        </p:nvPicPr>
        <p:blipFill>
          <a:blip r:embed="rId30">
            <a:extLst/>
          </a:blip>
          <a:srcRect l="55706" t="26984" r="28097" b="64464"/>
          <a:stretch>
            <a:fillRect/>
          </a:stretch>
        </p:blipFill>
        <p:spPr>
          <a:xfrm>
            <a:off x="8691718" y="7685039"/>
            <a:ext cx="3581906" cy="1320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IMG_8679.png" descr="IMG_8679.png"/>
          <p:cNvPicPr>
            <a:picLocks noChangeAspect="1"/>
          </p:cNvPicPr>
          <p:nvPr/>
        </p:nvPicPr>
        <p:blipFill>
          <a:blip r:embed="rId30">
            <a:extLst/>
          </a:blip>
          <a:srcRect l="29940" t="27295" r="53863" b="64153"/>
          <a:stretch>
            <a:fillRect/>
          </a:stretch>
        </p:blipFill>
        <p:spPr>
          <a:xfrm>
            <a:off x="16893792" y="10019563"/>
            <a:ext cx="3581906" cy="1320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IMG_8679.png" descr="IMG_8679.png"/>
          <p:cNvPicPr>
            <a:picLocks noChangeAspect="1"/>
          </p:cNvPicPr>
          <p:nvPr/>
        </p:nvPicPr>
        <p:blipFill>
          <a:blip r:embed="rId30">
            <a:extLst/>
          </a:blip>
          <a:srcRect l="4718" t="27139" r="79085" b="64309"/>
          <a:stretch>
            <a:fillRect/>
          </a:stretch>
        </p:blipFill>
        <p:spPr>
          <a:xfrm>
            <a:off x="8610203" y="9918925"/>
            <a:ext cx="3581906" cy="13209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3" name="تجميع"/>
          <p:cNvGrpSpPr/>
          <p:nvPr/>
        </p:nvGrpSpPr>
        <p:grpSpPr>
          <a:xfrm>
            <a:off x="14930402" y="2286807"/>
            <a:ext cx="2189815" cy="1823998"/>
            <a:chOff x="0" y="0"/>
            <a:chExt cx="2189813" cy="1823996"/>
          </a:xfrm>
        </p:grpSpPr>
        <p:sp>
          <p:nvSpPr>
            <p:cNvPr id="519" name="١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520" name="٨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521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522" name="="/>
            <p:cNvSpPr txBox="1"/>
            <p:nvPr/>
          </p:nvSpPr>
          <p:spPr>
            <a:xfrm>
              <a:off x="943000" y="297181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528" name="تجميع"/>
          <p:cNvGrpSpPr/>
          <p:nvPr/>
        </p:nvGrpSpPr>
        <p:grpSpPr>
          <a:xfrm>
            <a:off x="6784487" y="2366036"/>
            <a:ext cx="2189814" cy="1823997"/>
            <a:chOff x="0" y="0"/>
            <a:chExt cx="2189813" cy="1823996"/>
          </a:xfrm>
        </p:grpSpPr>
        <p:sp>
          <p:nvSpPr>
            <p:cNvPr id="524" name="٢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525" name="٦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526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527" name="="/>
            <p:cNvSpPr txBox="1"/>
            <p:nvPr/>
          </p:nvSpPr>
          <p:spPr>
            <a:xfrm>
              <a:off x="943000" y="297181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533" name="تجميع"/>
          <p:cNvGrpSpPr/>
          <p:nvPr/>
        </p:nvGrpSpPr>
        <p:grpSpPr>
          <a:xfrm>
            <a:off x="4779235" y="2366036"/>
            <a:ext cx="2189815" cy="1823997"/>
            <a:chOff x="0" y="0"/>
            <a:chExt cx="2189813" cy="1823996"/>
          </a:xfrm>
        </p:grpSpPr>
        <p:sp>
          <p:nvSpPr>
            <p:cNvPr id="529" name="١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530" name="٣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531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532" name="="/>
            <p:cNvSpPr txBox="1"/>
            <p:nvPr/>
          </p:nvSpPr>
          <p:spPr>
            <a:xfrm>
              <a:off x="943000" y="297181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538" name="تجميع"/>
          <p:cNvGrpSpPr/>
          <p:nvPr/>
        </p:nvGrpSpPr>
        <p:grpSpPr>
          <a:xfrm>
            <a:off x="15442786" y="4838520"/>
            <a:ext cx="2189815" cy="1823998"/>
            <a:chOff x="0" y="0"/>
            <a:chExt cx="2189813" cy="1823996"/>
          </a:xfrm>
        </p:grpSpPr>
        <p:sp>
          <p:nvSpPr>
            <p:cNvPr id="534" name="٣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535" name="٢٠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٢٠</a:t>
              </a:r>
            </a:p>
          </p:txBody>
        </p:sp>
        <p:sp>
          <p:nvSpPr>
            <p:cNvPr id="536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537" name="="/>
            <p:cNvSpPr txBox="1"/>
            <p:nvPr/>
          </p:nvSpPr>
          <p:spPr>
            <a:xfrm>
              <a:off x="943000" y="297181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543" name="تجميع"/>
          <p:cNvGrpSpPr/>
          <p:nvPr/>
        </p:nvGrpSpPr>
        <p:grpSpPr>
          <a:xfrm>
            <a:off x="6969049" y="4838520"/>
            <a:ext cx="2189814" cy="1823998"/>
            <a:chOff x="0" y="0"/>
            <a:chExt cx="2189813" cy="1823996"/>
          </a:xfrm>
        </p:grpSpPr>
        <p:sp>
          <p:nvSpPr>
            <p:cNvPr id="539" name="١٩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١٩</a:t>
              </a:r>
            </a:p>
          </p:txBody>
        </p:sp>
        <p:sp>
          <p:nvSpPr>
            <p:cNvPr id="540" name="٣٠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٣٠</a:t>
              </a:r>
            </a:p>
          </p:txBody>
        </p:sp>
        <p:sp>
          <p:nvSpPr>
            <p:cNvPr id="541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542" name="="/>
            <p:cNvSpPr txBox="1"/>
            <p:nvPr/>
          </p:nvSpPr>
          <p:spPr>
            <a:xfrm>
              <a:off x="943000" y="297181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548" name="تجميع"/>
          <p:cNvGrpSpPr/>
          <p:nvPr/>
        </p:nvGrpSpPr>
        <p:grpSpPr>
          <a:xfrm>
            <a:off x="15429524" y="7181842"/>
            <a:ext cx="2189814" cy="1823998"/>
            <a:chOff x="0" y="0"/>
            <a:chExt cx="2189813" cy="1823996"/>
          </a:xfrm>
        </p:grpSpPr>
        <p:sp>
          <p:nvSpPr>
            <p:cNvPr id="544" name="٣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545" name="٨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546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547" name="="/>
            <p:cNvSpPr txBox="1"/>
            <p:nvPr/>
          </p:nvSpPr>
          <p:spPr>
            <a:xfrm>
              <a:off x="943000" y="297181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553" name="تجميع"/>
          <p:cNvGrpSpPr/>
          <p:nvPr/>
        </p:nvGrpSpPr>
        <p:grpSpPr>
          <a:xfrm>
            <a:off x="6803973" y="7433440"/>
            <a:ext cx="2189815" cy="1823997"/>
            <a:chOff x="0" y="0"/>
            <a:chExt cx="2189813" cy="1823996"/>
          </a:xfrm>
        </p:grpSpPr>
        <p:sp>
          <p:nvSpPr>
            <p:cNvPr id="549" name="٣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550" name="١٢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١٢</a:t>
              </a:r>
            </a:p>
          </p:txBody>
        </p:sp>
        <p:sp>
          <p:nvSpPr>
            <p:cNvPr id="551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552" name="="/>
            <p:cNvSpPr txBox="1"/>
            <p:nvPr/>
          </p:nvSpPr>
          <p:spPr>
            <a:xfrm>
              <a:off x="943000" y="297181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558" name="تجميع"/>
          <p:cNvGrpSpPr/>
          <p:nvPr/>
        </p:nvGrpSpPr>
        <p:grpSpPr>
          <a:xfrm>
            <a:off x="5119658" y="7433440"/>
            <a:ext cx="2189814" cy="1823997"/>
            <a:chOff x="0" y="0"/>
            <a:chExt cx="2189813" cy="1823996"/>
          </a:xfrm>
        </p:grpSpPr>
        <p:sp>
          <p:nvSpPr>
            <p:cNvPr id="554" name="١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555" name="٤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556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557" name="="/>
            <p:cNvSpPr txBox="1"/>
            <p:nvPr/>
          </p:nvSpPr>
          <p:spPr>
            <a:xfrm>
              <a:off x="943000" y="297181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563" name="تجميع"/>
          <p:cNvGrpSpPr/>
          <p:nvPr/>
        </p:nvGrpSpPr>
        <p:grpSpPr>
          <a:xfrm>
            <a:off x="15386322" y="9628672"/>
            <a:ext cx="2189814" cy="1823997"/>
            <a:chOff x="0" y="0"/>
            <a:chExt cx="2189813" cy="1823996"/>
          </a:xfrm>
        </p:grpSpPr>
        <p:sp>
          <p:nvSpPr>
            <p:cNvPr id="559" name="٣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560" name="٦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561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562" name="="/>
            <p:cNvSpPr txBox="1"/>
            <p:nvPr/>
          </p:nvSpPr>
          <p:spPr>
            <a:xfrm>
              <a:off x="943000" y="297181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568" name="تجميع"/>
          <p:cNvGrpSpPr/>
          <p:nvPr/>
        </p:nvGrpSpPr>
        <p:grpSpPr>
          <a:xfrm>
            <a:off x="13681392" y="9628672"/>
            <a:ext cx="2189814" cy="1823997"/>
            <a:chOff x="0" y="0"/>
            <a:chExt cx="2189813" cy="1823996"/>
          </a:xfrm>
        </p:grpSpPr>
        <p:sp>
          <p:nvSpPr>
            <p:cNvPr id="564" name="١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565" name="٢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566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567" name="="/>
            <p:cNvSpPr txBox="1"/>
            <p:nvPr/>
          </p:nvSpPr>
          <p:spPr>
            <a:xfrm>
              <a:off x="943000" y="297181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  <p:grpSp>
        <p:nvGrpSpPr>
          <p:cNvPr id="573" name="تجميع"/>
          <p:cNvGrpSpPr/>
          <p:nvPr/>
        </p:nvGrpSpPr>
        <p:grpSpPr>
          <a:xfrm>
            <a:off x="6567073" y="9628672"/>
            <a:ext cx="2189815" cy="1823997"/>
            <a:chOff x="0" y="0"/>
            <a:chExt cx="2189813" cy="1823996"/>
          </a:xfrm>
        </p:grpSpPr>
        <p:sp>
          <p:nvSpPr>
            <p:cNvPr id="569" name="١١"/>
            <p:cNvSpPr txBox="1"/>
            <p:nvPr/>
          </p:nvSpPr>
          <p:spPr>
            <a:xfrm>
              <a:off x="0" y="0"/>
              <a:ext cx="1353592" cy="933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١١</a:t>
              </a:r>
            </a:p>
          </p:txBody>
        </p:sp>
        <p:sp>
          <p:nvSpPr>
            <p:cNvPr id="570" name="٣٠"/>
            <p:cNvSpPr txBox="1"/>
            <p:nvPr/>
          </p:nvSpPr>
          <p:spPr>
            <a:xfrm>
              <a:off x="53389" y="806119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٣٠</a:t>
              </a:r>
            </a:p>
          </p:txBody>
        </p:sp>
        <p:sp>
          <p:nvSpPr>
            <p:cNvPr id="571" name="خط"/>
            <p:cNvSpPr/>
            <p:nvPr/>
          </p:nvSpPr>
          <p:spPr>
            <a:xfrm>
              <a:off x="193181" y="958757"/>
              <a:ext cx="967230" cy="1"/>
            </a:xfrm>
            <a:prstGeom prst="line">
              <a:avLst/>
            </a:prstGeom>
            <a:noFill/>
            <a:ln w="762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10A06"/>
                  </a:solidFill>
                </a:defRPr>
              </a:pPr>
            </a:p>
          </p:txBody>
        </p:sp>
        <p:sp>
          <p:nvSpPr>
            <p:cNvPr id="572" name="="/>
            <p:cNvSpPr txBox="1"/>
            <p:nvPr/>
          </p:nvSpPr>
          <p:spPr>
            <a:xfrm>
              <a:off x="943000" y="297181"/>
              <a:ext cx="1246814" cy="10178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sz="59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