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4a" ContentType="audio/unknown"/>
  <Override PartName="/ppt/media/image8.jpeg" ContentType="image/jpeg"/>
  <Override PartName="/ppt/media/media2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D4E7C7"/>
          </a:solidFill>
        </a:fill>
      </a:tcStyle>
    </a:band2H>
    <a:firstCol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E7C7"/>
          </a:solidFill>
        </a:fill>
      </a:tcStyle>
    </a:lastRow>
    <a:fir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Shape 20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2" name="Shape 20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9;p2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" name="Google Shape;10;p2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" name="Google Shape;11;p2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88" name="Google Shape;12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14;p2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91" name="Google Shape;15;p2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" name="Google Shape;17;p2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94" name="Google Shape;18;p2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9" name="Google Shape;20;p2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97" name="Google Shape;21;p2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23;p2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0" name="Google Shape;24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26;p2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3" name="Google Shape;27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6" name="Google Shape;29;p2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" name="Google Shape;30;p2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" name="Google Shape;31;p2"/>
          <p:cNvSpPr/>
          <p:nvPr/>
        </p:nvSpPr>
        <p:spPr>
          <a:xfrm rot="21580148">
            <a:off x="395924" y="219550"/>
            <a:ext cx="8053409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" name="Google Shape;32;p2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" name="Google Shape;33;p2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" name="Google Shape;36;p2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" name="Google Shape;37;p2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" name="Google Shape;40;p2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" name="Google Shape;41;p2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" name="Google Shape;42;p2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43;p2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45;p2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46;p2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47;p2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50;p2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51;p2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52;p2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55;p2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56;p2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57;p2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60;p2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61;p2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62;p2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65;p2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66;p2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67;p2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70;p2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71;p2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72;p2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75;p2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76;p2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77;p2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80;p2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81;p2"/>
          <p:cNvSpPr/>
          <p:nvPr/>
        </p:nvSpPr>
        <p:spPr>
          <a:xfrm>
            <a:off x="91934" y="53149"/>
            <a:ext cx="1027237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82;p2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967700" y="1345750"/>
            <a:ext cx="7208702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2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" name="Google Shape;85;p2"/>
          <p:cNvGrpSpPr/>
          <p:nvPr/>
        </p:nvGrpSpPr>
        <p:grpSpPr>
          <a:xfrm>
            <a:off x="7535931" y="1496249"/>
            <a:ext cx="297898" cy="313805"/>
            <a:chOff x="-14" y="1"/>
            <a:chExt cx="297896" cy="313804"/>
          </a:xfrm>
        </p:grpSpPr>
        <p:sp>
          <p:nvSpPr>
            <p:cNvPr id="143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88;p2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6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57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0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Google Shape;105;p2"/>
          <p:cNvSpPr/>
          <p:nvPr/>
        </p:nvSpPr>
        <p:spPr>
          <a:xfrm rot="9553842">
            <a:off x="2131717" y="4191370"/>
            <a:ext cx="46111" cy="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4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" name="Google Shape;108;p2"/>
          <p:cNvGrpSpPr/>
          <p:nvPr/>
        </p:nvGrpSpPr>
        <p:grpSpPr>
          <a:xfrm>
            <a:off x="6355074" y="709673"/>
            <a:ext cx="291353" cy="281329"/>
            <a:chOff x="0" y="0"/>
            <a:chExt cx="291352" cy="281327"/>
          </a:xfrm>
        </p:grpSpPr>
        <p:sp>
          <p:nvSpPr>
            <p:cNvPr id="166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119;p2"/>
          <p:cNvGrpSpPr/>
          <p:nvPr/>
        </p:nvGrpSpPr>
        <p:grpSpPr>
          <a:xfrm>
            <a:off x="1160456" y="4196999"/>
            <a:ext cx="297899" cy="313805"/>
            <a:chOff x="-14" y="1"/>
            <a:chExt cx="297897" cy="313804"/>
          </a:xfrm>
        </p:grpSpPr>
        <p:sp>
          <p:nvSpPr>
            <p:cNvPr id="177" name="Google Shape;120;p2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" name="Google Shape;122;p2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80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605932" y="3930239"/>
            <a:ext cx="656495" cy="847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" name="الفصل الخامس…"/>
          <p:cNvSpPr txBox="1"/>
          <p:nvPr/>
        </p:nvSpPr>
        <p:spPr>
          <a:xfrm rot="19390966">
            <a:off x="115616" y="384325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802;p11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903" name="Google Shape;803;p11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6" name="Google Shape;804;p11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904" name="Google Shape;805;p11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806;p11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7" name="Google Shape;807;p11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0" name="Google Shape;808;p11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908" name="Google Shape;809;p11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810;p11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811;p11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911" name="Google Shape;812;p11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813;p11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814;p11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914" name="Google Shape;815;p11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816;p11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9" name="Google Shape;817;p11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917" name="Google Shape;818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819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2" name="Google Shape;820;p11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920" name="Google Shape;821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822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3" name="Google Shape;823;p11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824;p11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6" name="xx%"/>
          <p:cNvSpPr txBox="1"/>
          <p:nvPr>
            <p:ph type="title" hasCustomPrompt="1"/>
          </p:nvPr>
        </p:nvSpPr>
        <p:spPr>
          <a:xfrm>
            <a:off x="1816861" y="1707588"/>
            <a:ext cx="5511603" cy="140130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27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2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8" name="Google Shape;827;p11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828;p11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831;p11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832;p11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835;p11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836;p11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837;p11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838;p11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840;p11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841;p11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842;p11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845;p11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846;p11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847;p11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850;p11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851;p11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852;p11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855;p11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856;p11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857;p11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860;p11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861;p11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862;p11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865;p11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866;p11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867;p11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870;p11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871;p11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872;p11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875;p11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876;p11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0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7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965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963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6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3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968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9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0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03" name="Google Shape;882;p13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001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6" name="Google Shape;885;p13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004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9" name="Google Shape;888;p13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007" name="Google Shape;889;p13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890;p13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2" name="Google Shape;891;p13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010" name="Google Shape;892;p13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893;p13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5" name="Google Shape;894;p13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13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8" name="Google Shape;897;p13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16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9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0" name="Google Shape;901;p13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906;p1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907;p1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910;p1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915;p1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920;p1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925;p1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927;p1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930;p1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935;p1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940;p1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945;p1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950;p1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951;p13"/>
          <p:cNvSpPr/>
          <p:nvPr/>
        </p:nvSpPr>
        <p:spPr>
          <a:xfrm>
            <a:off x="101347" y="36932"/>
            <a:ext cx="1049853" cy="90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952;p1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نص العنوان"/>
          <p:cNvSpPr txBox="1"/>
          <p:nvPr>
            <p:ph type="title"/>
          </p:nvPr>
        </p:nvSpPr>
        <p:spPr>
          <a:xfrm>
            <a:off x="718799" y="405006"/>
            <a:ext cx="7706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54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57" name="Google Shape;972;p13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055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8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058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981;p1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1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069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72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990;p13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7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2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080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078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1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9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08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99" name="الفصل الخامس…"/>
          <p:cNvSpPr txBox="1"/>
          <p:nvPr/>
        </p:nvSpPr>
        <p:spPr>
          <a:xfrm rot="19390966">
            <a:off x="115616" y="377880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1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" name="Google Shape;992;p14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107" name="Google Shape;993;p14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10" name="Google Shape;994;p14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108" name="Google Shape;995;p14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996;p14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1" name="Google Shape;997;p14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14" name="Google Shape;998;p14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112" name="Google Shape;999;p14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1000;p14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17" name="Google Shape;1001;p14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115" name="Google Shape;1002;p14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1003;p14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0" name="Google Shape;1004;p14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18" name="Google Shape;1005;p14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1006;p14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3" name="Google Shape;1007;p14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21" name="Google Shape;1008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1009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6" name="Google Shape;1010;p14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24" name="Google Shape;1011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1012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7" name="Google Shape;1013;p14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014;p14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33" name="Google Shape;1016;p14"/>
          <p:cNvGrpSpPr/>
          <p:nvPr/>
        </p:nvGrpSpPr>
        <p:grpSpPr>
          <a:xfrm>
            <a:off x="830456" y="4584499"/>
            <a:ext cx="297899" cy="313805"/>
            <a:chOff x="-14" y="1"/>
            <a:chExt cx="297897" cy="313804"/>
          </a:xfrm>
        </p:grpSpPr>
        <p:sp>
          <p:nvSpPr>
            <p:cNvPr id="1131" name="Google Shape;1017;p14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018;p14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4" name="Google Shape;1019;p14"/>
          <p:cNvGrpSpPr/>
          <p:nvPr/>
        </p:nvGrpSpPr>
        <p:grpSpPr>
          <a:xfrm>
            <a:off x="7240775" y="398375"/>
            <a:ext cx="291353" cy="281328"/>
            <a:chOff x="0" y="0"/>
            <a:chExt cx="291352" cy="281327"/>
          </a:xfrm>
        </p:grpSpPr>
        <p:sp>
          <p:nvSpPr>
            <p:cNvPr id="1134" name="Google Shape;1020;p14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021;p14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022;p14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023;p1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024;p14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025;p14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026;p14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027;p14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028;p14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029;p1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7" name="Google Shape;1030;p14"/>
          <p:cNvGrpSpPr/>
          <p:nvPr/>
        </p:nvGrpSpPr>
        <p:grpSpPr>
          <a:xfrm>
            <a:off x="8091998" y="1035806"/>
            <a:ext cx="122300" cy="132661"/>
            <a:chOff x="-1" y="2"/>
            <a:chExt cx="122299" cy="132660"/>
          </a:xfrm>
        </p:grpSpPr>
        <p:sp>
          <p:nvSpPr>
            <p:cNvPr id="1145" name="Google Shape;1031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032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48" name="Google Shape;1033;p14"/>
          <p:cNvSpPr/>
          <p:nvPr/>
        </p:nvSpPr>
        <p:spPr>
          <a:xfrm>
            <a:off x="1563742" y="4773750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034;p14"/>
          <p:cNvSpPr/>
          <p:nvPr/>
        </p:nvSpPr>
        <p:spPr>
          <a:xfrm>
            <a:off x="7970629" y="4401837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52" name="Google Shape;1035;p14"/>
          <p:cNvGrpSpPr/>
          <p:nvPr/>
        </p:nvGrpSpPr>
        <p:grpSpPr>
          <a:xfrm>
            <a:off x="800048" y="4255017"/>
            <a:ext cx="122300" cy="132662"/>
            <a:chOff x="-1" y="2"/>
            <a:chExt cx="122299" cy="132660"/>
          </a:xfrm>
        </p:grpSpPr>
        <p:sp>
          <p:nvSpPr>
            <p:cNvPr id="1150" name="Google Shape;1036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037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3" name="Google Shape;1038;p1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039;p1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042;p1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043;p1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046;p1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047;p1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048;p1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049;p1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051;p1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052;p1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053;p1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056;p1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057;p1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058;p1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061;p1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062;p1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063;p1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066;p1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067;p1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068;p1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071;p1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072;p1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073;p1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076;p1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077;p1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1078;p1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9" name="Google Shape;1081;p1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0" name="Google Shape;1082;p1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1" name="Google Shape;1083;p1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2" name="Google Shape;1086;p1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3" name="Google Shape;1087;p1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2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190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188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1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0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19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089;p1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16" name="Google Shape;1090;p1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19" name="Google Shape;1091;p1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17" name="Google Shape;1092;p1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8" name="Google Shape;1093;p1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0" name="Google Shape;1094;p1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3" name="Google Shape;1095;p1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21" name="Google Shape;1096;p1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1097;p1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6" name="Google Shape;1098;p1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224" name="Google Shape;1099;p1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1100;p1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9" name="Google Shape;1101;p1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227" name="Google Shape;1102;p1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103;p1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2" name="Google Shape;1104;p1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230" name="Google Shape;1105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106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5" name="Google Shape;1107;p1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233" name="Google Shape;1108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109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6" name="Google Shape;1110;p1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111;p1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2" name="Google Shape;1113;p15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240" name="Google Shape;1114;p15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115;p15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3" name="Google Shape;1116;p15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243" name="Google Shape;1117;p15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118;p15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119;p15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120;p15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121;p15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1122;p15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123;p15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124;p15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125;p15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126;p15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6" name="Google Shape;1127;p15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254" name="Google Shape;1128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29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57" name="Google Shape;1130;p15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8" name="Google Shape;1131;p15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1" name="Google Shape;1132;p15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259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135;p1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136;p1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4" name="Google Shape;1139;p1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5" name="Google Shape;1140;p1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6" name="Google Shape;1143;p1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1144;p1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145;p1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146;p1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148;p1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149;p1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150;p1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153;p1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154;p1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155;p1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158;p1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159;p1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160;p1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163;p1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164;p1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165;p1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168;p1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169;p1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170;p1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173;p1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174;p1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175;p1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178;p1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179;p1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180;p1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183;p1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184;p1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9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1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299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297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0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17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302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Google Shape;1186;p16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325" name="Google Shape;1187;p16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28" name="Google Shape;1188;p16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326" name="Google Shape;1189;p16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1190;p16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9" name="Google Shape;1191;p16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32" name="Google Shape;1192;p16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330" name="Google Shape;1193;p16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1194;p16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5" name="Google Shape;1195;p16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333" name="Google Shape;1196;p16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1197;p16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8" name="Google Shape;1198;p16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336" name="Google Shape;1199;p16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1200;p16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1" name="Google Shape;1201;p16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339" name="Google Shape;1202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1203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4" name="Google Shape;1204;p16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342" name="Google Shape;1205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206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207;p16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208;p16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48" name="Google Shape;1209;p1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9" name="Google Shape;1210;p1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0" name="Google Shape;1213;p1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1" name="Google Shape;1214;p1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2" name="Google Shape;1217;p1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3" name="Google Shape;1218;p1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4" name="Google Shape;1219;p1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5" name="Google Shape;1220;p1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6" name="Google Shape;1222;p1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7" name="Google Shape;1223;p1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8" name="Google Shape;1224;p1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9" name="Google Shape;1227;p1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0" name="Google Shape;1228;p1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1" name="Google Shape;1229;p1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232;p1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3" name="Google Shape;1233;p1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4" name="Google Shape;1234;p1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5" name="Google Shape;1237;p1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6" name="Google Shape;1238;p1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7" name="Google Shape;1239;p1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8" name="Google Shape;1242;p1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9" name="Google Shape;1243;p1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0" name="Google Shape;1244;p1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1" name="Google Shape;1247;p1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2" name="Google Shape;1248;p1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3" name="Google Shape;1249;p1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4" name="Google Shape;1252;p1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5" name="Google Shape;1253;p1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6" name="Google Shape;1254;p1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7" name="Google Shape;1257;p1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8" name="Google Shape;1258;p1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9" name="Google Shape;1259;p1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379" name="Google Shape;1260;p1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261;p1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262;p1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263;p1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264;p1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265;p1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266;p1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267;p1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268;p1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269;p1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0" name="Google Shape;1270;p1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93" name="Google Shape;1271;p1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391" name="Google Shape;1272;p1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273;p1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4" name="Google Shape;1274;p1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96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9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3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401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399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02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19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404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276;p1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427" name="Google Shape;1277;p1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30" name="Google Shape;1278;p1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428" name="Google Shape;1279;p1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1280;p1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1" name="Google Shape;1281;p1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34" name="Google Shape;1282;p1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432" name="Google Shape;1283;p1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1284;p1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37" name="Google Shape;1285;p1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435" name="Google Shape;1286;p1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1287;p1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0" name="Google Shape;1288;p1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438" name="Google Shape;1289;p1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1290;p1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3" name="Google Shape;1291;p1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441" name="Google Shape;1292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1293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6" name="Google Shape;1294;p1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444" name="Google Shape;1295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1296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7" name="Google Shape;1297;p1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298;p1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0" name="Google Shape;1299;p1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1" name="Google Shape;1300;p1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2" name="Google Shape;1303;p1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3" name="Google Shape;1304;p1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4" name="Google Shape;1307;p1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5" name="Google Shape;1308;p1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6" name="Google Shape;1309;p1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7" name="Google Shape;1310;p1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8" name="Google Shape;1312;p1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1313;p1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314;p1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317;p1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1318;p1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3" name="Google Shape;1319;p1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4" name="Google Shape;1322;p1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5" name="Google Shape;1323;p1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6" name="Google Shape;1324;p1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7" name="Google Shape;1327;p1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8" name="Google Shape;1328;p1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9" name="Google Shape;1329;p1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0" name="Google Shape;1332;p1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1" name="Google Shape;1333;p1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2" name="Google Shape;1334;p1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3" name="Google Shape;1337;p1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4" name="Google Shape;1338;p1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5" name="Google Shape;1339;p1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6" name="Google Shape;1342;p1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7" name="Google Shape;1343;p1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8" name="Google Shape;1344;p1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9" name="Google Shape;1347;p1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0" name="Google Shape;1348;p1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83" name="Google Shape;1349;p17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481" name="Google Shape;1350;p17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351;p17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94" name="Google Shape;1352;p17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484" name="Google Shape;1353;p17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354;p17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355;p17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356;p17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357;p17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358;p17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359;p17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360;p17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361;p17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362;p17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97" name="Google Shape;1363;p17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495" name="Google Shape;1364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365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8" name="Google Shape;1366;p17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367;p17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02" name="Google Shape;1368;p17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500" name="Google Shape;1369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370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0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0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0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1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509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507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10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27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512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372;p1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535" name="Google Shape;1373;p1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38" name="Google Shape;1374;p1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536" name="Google Shape;1375;p1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1376;p1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39" name="Google Shape;1377;p1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42" name="Google Shape;1378;p1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540" name="Google Shape;1379;p1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1" name="Google Shape;1380;p1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45" name="Google Shape;1381;p1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543" name="Google Shape;1382;p1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4" name="Google Shape;1383;p1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48" name="Google Shape;1384;p1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546" name="Google Shape;1385;p1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1386;p1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51" name="Google Shape;1387;p1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549" name="Google Shape;1388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389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54" name="Google Shape;1390;p1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552" name="Google Shape;1391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392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5" name="Google Shape;1393;p1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394;p1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8" name="Google Shape;1395;p1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9" name="Google Shape;1396;p1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0" name="Google Shape;1399;p1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1" name="Google Shape;1400;p1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2" name="Google Shape;1403;p1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3" name="Google Shape;1404;p1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4" name="Google Shape;1405;p1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5" name="Google Shape;1406;p1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6" name="Google Shape;1408;p1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7" name="Google Shape;1409;p1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8" name="Google Shape;1410;p1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9" name="Google Shape;1413;p1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0" name="Google Shape;1414;p1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1" name="Google Shape;1415;p1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2" name="Google Shape;1418;p1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3" name="Google Shape;1419;p1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4" name="Google Shape;1420;p1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5" name="Google Shape;1423;p1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6" name="Google Shape;1424;p1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7" name="Google Shape;1425;p1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8" name="Google Shape;1428;p1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9" name="Google Shape;1429;p1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0" name="Google Shape;1430;p1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1" name="Google Shape;1433;p1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2" name="Google Shape;1434;p1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3" name="Google Shape;1435;p1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4" name="Google Shape;1438;p1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5" name="Google Shape;1439;p1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6" name="Google Shape;1440;p1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7" name="Google Shape;1443;p1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8" name="Google Shape;1444;p1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9" name="Google Shape;1445;p18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92" name="Google Shape;1446;p18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590" name="Google Shape;1447;p18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448;p18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03" name="Google Shape;1449;p18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593" name="Google Shape;1450;p18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451;p18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452;p18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453;p18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454;p18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455;p18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456;p18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457;p18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458;p18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459;p18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06" name="Google Shape;1460;p18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604" name="Google Shape;1461;p18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462;p18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07" name="Google Shape;1463;p18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464;p18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10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7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615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613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6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33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618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3" name="Google Shape;1466;p1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641" name="Google Shape;1467;p1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44" name="Google Shape;1468;p1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642" name="Google Shape;1469;p1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3" name="Google Shape;1470;p1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45" name="Google Shape;1471;p1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48" name="Google Shape;1472;p1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646" name="Google Shape;1473;p1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7" name="Google Shape;1474;p1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1" name="Google Shape;1475;p1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649" name="Google Shape;1476;p1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0" name="Google Shape;1477;p1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4" name="Google Shape;1478;p1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652" name="Google Shape;1479;p1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3" name="Google Shape;1480;p1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7" name="Google Shape;1481;p1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655" name="Google Shape;1482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6" name="Google Shape;1483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60" name="Google Shape;1484;p1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658" name="Google Shape;1485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9" name="Google Shape;1486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1" name="Google Shape;1487;p1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488;p1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4" name="Google Shape;1489;p1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490;p1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6" name="Google Shape;1493;p1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7" name="Google Shape;1494;p1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8" name="Google Shape;1497;p1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9" name="Google Shape;1498;p1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0" name="Google Shape;1499;p1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1" name="Google Shape;1500;p1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2" name="Google Shape;1502;p1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3" name="Google Shape;1503;p1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4" name="Google Shape;1504;p1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5" name="Google Shape;1507;p1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6" name="Google Shape;1508;p1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7" name="Google Shape;1509;p1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8" name="Google Shape;1512;p1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9" name="Google Shape;1513;p1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0" name="Google Shape;1514;p1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1" name="Google Shape;1517;p1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2" name="Google Shape;1518;p1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519;p1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522;p1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523;p1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524;p1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527;p1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8" name="Google Shape;1528;p1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9" name="Google Shape;1529;p1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0" name="Google Shape;1532;p1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1" name="Google Shape;1533;p1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2" name="Google Shape;1534;p1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3" name="Google Shape;1537;p1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4" name="Google Shape;1538;p1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7" name="Google Shape;1539;p19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695" name="Google Shape;1540;p19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54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8" name="Google Shape;1542;p19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698" name="Google Shape;1543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544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545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546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547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548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549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550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551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552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1" name="Google Shape;1553;p19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709" name="Google Shape;1554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555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2" name="Google Shape;1556;p19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3" name="Google Shape;1557;p19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4" name="Google Shape;1558;p19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5" name="Google Shape;1559;p19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6" name="Google Shape;1560;p19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27" name="Google Shape;1561;p19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717" name="Google Shape;1562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563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564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565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566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567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568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569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570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571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0" name="Google Shape;1572;p19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728" name="Google Shape;1573;p19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574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1" name="Google Shape;1575;p19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731" name="Google Shape;1576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577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578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579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580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581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582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583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584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585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4" name="Google Shape;1586;p19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742" name="Google Shape;1587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588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7" name="Google Shape;1589;p19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745" name="Google Shape;1590;p19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59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4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4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6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754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752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53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55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7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75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593;p2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780" name="Google Shape;1594;p2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83" name="Google Shape;1595;p2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781" name="Google Shape;1596;p2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2" name="Google Shape;1597;p2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4" name="Google Shape;1598;p2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87" name="Google Shape;1599;p2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785" name="Google Shape;1600;p2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6" name="Google Shape;1601;p2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0" name="Google Shape;1602;p2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788" name="Google Shape;1603;p2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9" name="Google Shape;1604;p2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3" name="Google Shape;1605;p2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791" name="Google Shape;1606;p2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2" name="Google Shape;1607;p2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6" name="Google Shape;1608;p2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794" name="Google Shape;1609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5" name="Google Shape;1610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9" name="Google Shape;1611;p2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797" name="Google Shape;1612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8" name="Google Shape;1613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00" name="Google Shape;1614;p2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615;p2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نص العنوان"/>
          <p:cNvSpPr txBox="1"/>
          <p:nvPr>
            <p:ph type="title"/>
          </p:nvPr>
        </p:nvSpPr>
        <p:spPr>
          <a:xfrm>
            <a:off x="2325950" y="395774"/>
            <a:ext cx="4492802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04" name="مستوى النص الأول…"/>
          <p:cNvSpPr txBox="1"/>
          <p:nvPr>
            <p:ph type="body" sz="quarter" idx="1"/>
          </p:nvPr>
        </p:nvSpPr>
        <p:spPr>
          <a:xfrm>
            <a:off x="2327039" y="1556401"/>
            <a:ext cx="4492804" cy="14601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05" name="Google Shape;1619;p2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6" name="Google Shape;1620;p2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7" name="Google Shape;1623;p2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8" name="Google Shape;1624;p2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9" name="Google Shape;1627;p2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0" name="Google Shape;1628;p2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1" name="Google Shape;1629;p2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2" name="Google Shape;1630;p2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3" name="Google Shape;1632;p2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4" name="Google Shape;1633;p2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5" name="Google Shape;1634;p2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6" name="Google Shape;1637;p2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7" name="Google Shape;1638;p2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8" name="Google Shape;1639;p2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9" name="Google Shape;1642;p2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0" name="Google Shape;1643;p2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1" name="Google Shape;1644;p2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2" name="Google Shape;1647;p2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3" name="Google Shape;1648;p2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4" name="Google Shape;1649;p2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5" name="Google Shape;1652;p2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6" name="Google Shape;1653;p2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7" name="Google Shape;1654;p2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8" name="Google Shape;1657;p2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9" name="Google Shape;1658;p2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0" name="Google Shape;1659;p2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1" name="Google Shape;1662;p2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2" name="Google Shape;1663;p2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3" name="Google Shape;1664;p2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667;p2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668;p2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38" name="Google Shape;1669;p20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836" name="Google Shape;1670;p20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67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9" name="Google Shape;1672;p20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839" name="Google Shape;1673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674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675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676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677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678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679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680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681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682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2" name="Google Shape;1683;p20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850" name="Google Shape;1684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685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53" name="Google Shape;1686;p20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687;p20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688;p20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689;p20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690;p20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68" name="Google Shape;1691;p20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858" name="Google Shape;1692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693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694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695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696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697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698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699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700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701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71" name="Google Shape;1702;p20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869" name="Google Shape;1703;p20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704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2" name="Google Shape;1705;p20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872" name="Google Shape;1706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707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708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709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710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711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712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713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714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715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5" name="Google Shape;1716;p20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883" name="Google Shape;1717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718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719;p20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886" name="Google Shape;1720;p20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72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89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90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8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7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895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893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96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13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898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6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204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7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205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1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209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212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7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215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0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18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3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21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27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9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0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5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8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7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9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2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60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63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74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7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1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79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8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290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288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286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9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06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291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08" name="I. '"/>
          <p:cNvSpPr txBox="1"/>
          <p:nvPr/>
        </p:nvSpPr>
        <p:spPr>
          <a:xfrm>
            <a:off x="4955037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09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.</a:t>
            </a:r>
          </a:p>
        </p:txBody>
      </p:sp>
      <p:grpSp>
        <p:nvGrpSpPr>
          <p:cNvPr id="312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310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11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3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20300"/>
            <a:ext cx="1441322" cy="158008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مستطيل مستدير الزوايا"/>
          <p:cNvSpPr/>
          <p:nvPr/>
        </p:nvSpPr>
        <p:spPr>
          <a:xfrm>
            <a:off x="4960699" y="677920"/>
            <a:ext cx="3392120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5" name="موضوع الدرس:"/>
          <p:cNvSpPr txBox="1"/>
          <p:nvPr/>
        </p:nvSpPr>
        <p:spPr>
          <a:xfrm>
            <a:off x="7360822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16" name="الأهداف:"/>
          <p:cNvSpPr txBox="1"/>
          <p:nvPr/>
        </p:nvSpPr>
        <p:spPr>
          <a:xfrm>
            <a:off x="7339296" y="1122125"/>
            <a:ext cx="514500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33" name="رسم تخطيطي 7"/>
          <p:cNvGrpSpPr/>
          <p:nvPr/>
        </p:nvGrpSpPr>
        <p:grpSpPr>
          <a:xfrm>
            <a:off x="7974688" y="1122125"/>
            <a:ext cx="917990" cy="1808407"/>
            <a:chOff x="0" y="0"/>
            <a:chExt cx="917989" cy="1808406"/>
          </a:xfrm>
        </p:grpSpPr>
        <p:grpSp>
          <p:nvGrpSpPr>
            <p:cNvPr id="319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17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18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20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3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21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2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24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7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32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6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28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1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329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0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32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4" name="المضلعات والزوايا"/>
          <p:cNvSpPr txBox="1"/>
          <p:nvPr/>
        </p:nvSpPr>
        <p:spPr>
          <a:xfrm>
            <a:off x="5629623" y="739745"/>
            <a:ext cx="1362088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المضلعات والزوايا</a:t>
            </a:r>
          </a:p>
        </p:txBody>
      </p:sp>
      <p:sp>
        <p:nvSpPr>
          <p:cNvPr id="335" name="Google Shape;951;p13"/>
          <p:cNvSpPr/>
          <p:nvPr/>
        </p:nvSpPr>
        <p:spPr>
          <a:xfrm>
            <a:off x="43034" y="-4310"/>
            <a:ext cx="1125036" cy="972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" name="الفصل الخامس…"/>
          <p:cNvSpPr txBox="1"/>
          <p:nvPr/>
        </p:nvSpPr>
        <p:spPr>
          <a:xfrm rot="19390966">
            <a:off x="155898" y="369122"/>
            <a:ext cx="94074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337" name="▪️ايجاد مجموع قياسات الزوايا الداخلية لمضلع .…"/>
          <p:cNvSpPr txBox="1"/>
          <p:nvPr/>
        </p:nvSpPr>
        <p:spPr>
          <a:xfrm>
            <a:off x="6564397" y="1421729"/>
            <a:ext cx="1416858" cy="919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300"/>
            </a:pPr>
            <a:r>
              <a:t>▪️ايجاد مجموع قياسات الزوايا الداخلية لمضلع .</a:t>
            </a:r>
          </a:p>
          <a:p>
            <a:pPr algn="r" rtl="0">
              <a:defRPr b="1" sz="1300"/>
            </a:pPr>
            <a:r>
              <a:t>▪️ايجادقياس الزاوية الدخلية لمضلع منتظم. </a:t>
            </a:r>
          </a:p>
        </p:txBody>
      </p:sp>
      <p:pic>
        <p:nvPicPr>
          <p:cNvPr id="338" name="IMG_2867.png" descr="IMG_2867.png"/>
          <p:cNvPicPr>
            <a:picLocks noChangeAspect="1"/>
          </p:cNvPicPr>
          <p:nvPr/>
        </p:nvPicPr>
        <p:blipFill>
          <a:blip r:embed="rId10">
            <a:extLst/>
          </a:blip>
          <a:srcRect l="15897" t="15380" r="74090" b="69308"/>
          <a:stretch>
            <a:fillRect/>
          </a:stretch>
        </p:blipFill>
        <p:spPr>
          <a:xfrm>
            <a:off x="1364444" y="-31862"/>
            <a:ext cx="686614" cy="787526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51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929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32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930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1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3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36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934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5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39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937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8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2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940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1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5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943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4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8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946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7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49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1952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3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4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5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6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7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8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9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0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1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2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3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4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5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6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7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8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9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0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1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2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3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4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5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6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7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8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9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0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1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2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3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87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1985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8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1988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1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1999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02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06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004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0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0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0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2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2015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2013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2011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2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14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031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2016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7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9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1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2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3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4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5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033" name="I. '"/>
          <p:cNvSpPr txBox="1"/>
          <p:nvPr/>
        </p:nvSpPr>
        <p:spPr>
          <a:xfrm>
            <a:off x="4955037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034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.</a:t>
            </a:r>
          </a:p>
        </p:txBody>
      </p:sp>
      <p:grpSp>
        <p:nvGrpSpPr>
          <p:cNvPr id="2037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2035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036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38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20300"/>
            <a:ext cx="1441322" cy="1580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39" name="مستطيل مستدير الزوايا"/>
          <p:cNvSpPr/>
          <p:nvPr/>
        </p:nvSpPr>
        <p:spPr>
          <a:xfrm>
            <a:off x="4960699" y="677920"/>
            <a:ext cx="3392120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40" name="موضوع الدرس:"/>
          <p:cNvSpPr txBox="1"/>
          <p:nvPr/>
        </p:nvSpPr>
        <p:spPr>
          <a:xfrm>
            <a:off x="7360822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041" name="الأهداف:"/>
          <p:cNvSpPr txBox="1"/>
          <p:nvPr/>
        </p:nvSpPr>
        <p:spPr>
          <a:xfrm>
            <a:off x="7339296" y="1122125"/>
            <a:ext cx="514500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058" name="رسم تخطيطي 7"/>
          <p:cNvGrpSpPr/>
          <p:nvPr/>
        </p:nvGrpSpPr>
        <p:grpSpPr>
          <a:xfrm>
            <a:off x="7974688" y="1122125"/>
            <a:ext cx="917990" cy="1808407"/>
            <a:chOff x="0" y="0"/>
            <a:chExt cx="917989" cy="1808406"/>
          </a:xfrm>
        </p:grpSpPr>
        <p:grpSp>
          <p:nvGrpSpPr>
            <p:cNvPr id="2044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2042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43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045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48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2046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47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049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52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2050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1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053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56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2054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5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057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59" name="Google Shape;951;p13"/>
          <p:cNvSpPr/>
          <p:nvPr/>
        </p:nvSpPr>
        <p:spPr>
          <a:xfrm>
            <a:off x="228931" y="120513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0" name="الفصل الرابع…"/>
          <p:cNvSpPr txBox="1"/>
          <p:nvPr/>
        </p:nvSpPr>
        <p:spPr>
          <a:xfrm rot="19390966">
            <a:off x="350207" y="377880"/>
            <a:ext cx="51068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061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2" y="-42542"/>
            <a:ext cx="739605" cy="790315"/>
          </a:xfrm>
          <a:prstGeom prst="rect">
            <a:avLst/>
          </a:prstGeom>
          <a:ln w="12700">
            <a:miter lim="400000"/>
          </a:ln>
        </p:spPr>
      </p:pic>
      <p:sp>
        <p:nvSpPr>
          <p:cNvPr id="2062" name="٤/ ٥/ ١٤٤٣هـ"/>
          <p:cNvSpPr txBox="1"/>
          <p:nvPr/>
        </p:nvSpPr>
        <p:spPr>
          <a:xfrm>
            <a:off x="6710420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063" name="علاقات الزوايا والمستقيمات"/>
          <p:cNvSpPr txBox="1"/>
          <p:nvPr/>
        </p:nvSpPr>
        <p:spPr>
          <a:xfrm>
            <a:off x="5202604" y="735792"/>
            <a:ext cx="212803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064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0"/>
            <a:ext cx="1157970" cy="1010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0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4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27;p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355" name="Google Shape;328;p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58" name="Google Shape;329;p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356" name="Google Shape;330;p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" name="Google Shape;331;p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9" name="Google Shape;332;p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62" name="Google Shape;333;p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360" name="Google Shape;334;p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" name="Google Shape;335;p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5" name="Google Shape;336;p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363" name="Google Shape;337;p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" name="Google Shape;338;p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8" name="Google Shape;339;p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366" name="Google Shape;340;p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" name="Google Shape;341;p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1" name="Google Shape;342;p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369" name="Google Shape;343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" name="Google Shape;344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4" name="Google Shape;345;p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372" name="Google Shape;346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47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5" name="Google Shape;348;p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349;p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9" name="مستوى النص الأول…"/>
          <p:cNvSpPr txBox="1"/>
          <p:nvPr>
            <p:ph type="body" sz="quarter" idx="1"/>
          </p:nvPr>
        </p:nvSpPr>
        <p:spPr>
          <a:xfrm>
            <a:off x="1979838" y="2245523"/>
            <a:ext cx="2342702" cy="396902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0" name="Google Shape;355;p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56;p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59;p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60;p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63;p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64;p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65;p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66;p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68;p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69;p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70;p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73;p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74;p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75;p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78;p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79;p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80;p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383;p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384;p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385;p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388;p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389;p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390;p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" name="Google Shape;393;p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4" name="Google Shape;394;p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5" name="Google Shape;395;p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" name="Google Shape;398;p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99;p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400;p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403;p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404;p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1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1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6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419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7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5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8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5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20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49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447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2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450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5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453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8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456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1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459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4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462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5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7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8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9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0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1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6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7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8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9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0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1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5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6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7" name="Google Shape;478;p6"/>
          <p:cNvSpPr/>
          <p:nvPr/>
        </p:nvSpPr>
        <p:spPr>
          <a:xfrm>
            <a:off x="345129" y="133004"/>
            <a:ext cx="481724" cy="71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8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10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500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11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14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512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15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1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1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2" name="Google Shape;493;p6"/>
          <p:cNvGrpSpPr/>
          <p:nvPr/>
        </p:nvGrpSpPr>
        <p:grpSpPr>
          <a:xfrm>
            <a:off x="866673" y="255011"/>
            <a:ext cx="163638" cy="177503"/>
            <a:chOff x="-1" y="2"/>
            <a:chExt cx="163637" cy="177501"/>
          </a:xfrm>
        </p:grpSpPr>
        <p:sp>
          <p:nvSpPr>
            <p:cNvPr id="520" name="Google Shape;494;p6"/>
            <p:cNvSpPr/>
            <p:nvPr/>
          </p:nvSpPr>
          <p:spPr>
            <a:xfrm>
              <a:off x="-2" y="2"/>
              <a:ext cx="163638" cy="17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495;p6"/>
            <p:cNvSpPr/>
            <p:nvPr/>
          </p:nvSpPr>
          <p:spPr>
            <a:xfrm>
              <a:off x="48301" y="62262"/>
              <a:ext cx="52813" cy="5449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4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527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525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523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4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6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43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528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498;p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52" name="Google Shape;499;p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55" name="Google Shape;500;p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53" name="Google Shape;501;p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502;p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56" name="Google Shape;503;p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59" name="Google Shape;504;p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57" name="Google Shape;505;p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506;p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2" name="Google Shape;507;p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60" name="Google Shape;508;p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509;p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510;p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63" name="Google Shape;511;p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512;p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8" name="Google Shape;513;p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66" name="Google Shape;514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515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1" name="Google Shape;516;p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69" name="Google Shape;517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518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2" name="Google Shape;519;p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520;p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6" name="مستوى النص الأول…"/>
          <p:cNvSpPr txBox="1"/>
          <p:nvPr>
            <p:ph type="body" sz="quarter" idx="1"/>
          </p:nvPr>
        </p:nvSpPr>
        <p:spPr>
          <a:xfrm>
            <a:off x="5558685" y="2109348"/>
            <a:ext cx="2417402" cy="396902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7" name="Google Shape;524;p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8" name="Google Shape;525;p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9" name="Google Shape;528;p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0" name="Google Shape;529;p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1" name="Google Shape;532;p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2" name="Google Shape;533;p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3" name="Google Shape;534;p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4" name="Google Shape;535;p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5" name="Google Shape;537;p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6" name="Google Shape;538;p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7" name="Google Shape;539;p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8" name="Google Shape;542;p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9" name="Google Shape;543;p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0" name="Google Shape;544;p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1" name="Google Shape;547;p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2" name="Google Shape;548;p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3" name="Google Shape;549;p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4" name="Google Shape;552;p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5" name="Google Shape;553;p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6" name="Google Shape;554;p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7" name="Google Shape;557;p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8" name="Google Shape;558;p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9" name="Google Shape;559;p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0" name="Google Shape;562;p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1" name="Google Shape;563;p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2" name="Google Shape;564;p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3" name="Google Shape;567;p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4" name="Google Shape;568;p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5" name="Google Shape;569;p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572;p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573;p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0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1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6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614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612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15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3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61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575;p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40" name="Google Shape;576;p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43" name="Google Shape;577;p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41" name="Google Shape;578;p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579;p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4" name="Google Shape;580;p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47" name="Google Shape;581;p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45" name="Google Shape;582;p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583;p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0" name="Google Shape;584;p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48" name="Google Shape;585;p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586;p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3" name="Google Shape;587;p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51" name="Google Shape;588;p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589;p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6" name="Google Shape;590;p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54" name="Google Shape;591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592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9" name="Google Shape;593;p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57" name="Google Shape;594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595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0" name="Google Shape;596;p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597;p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3" name="نص العنوان"/>
          <p:cNvSpPr txBox="1"/>
          <p:nvPr>
            <p:ph type="title"/>
          </p:nvPr>
        </p:nvSpPr>
        <p:spPr>
          <a:xfrm>
            <a:off x="1529548" y="1682550"/>
            <a:ext cx="6084903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6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2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5" name="Google Shape;600;p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601;p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04;p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8" name="Google Shape;605;p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9" name="Google Shape;608;p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0" name="Google Shape;609;p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1" name="Google Shape;610;p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2" name="Google Shape;611;p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3" name="Google Shape;613;p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4" name="Google Shape;614;p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5" name="Google Shape;615;p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6" name="Google Shape;618;p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7" name="Google Shape;619;p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8" name="Google Shape;620;p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9" name="Google Shape;623;p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0" name="Google Shape;624;p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1" name="Google Shape;625;p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2" name="Google Shape;628;p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29;p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30;p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33;p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34;p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35;p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38;p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39;p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40;p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43;p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44;p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45;p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48;p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49;p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9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9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702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700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20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705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651;p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728" name="Google Shape;652;p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1" name="Google Shape;653;p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729" name="Google Shape;654;p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655;p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2" name="Google Shape;656;p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5" name="Google Shape;657;p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733" name="Google Shape;658;p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659;p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8" name="Google Shape;660;p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736" name="Google Shape;661;p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662;p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1" name="Google Shape;663;p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739" name="Google Shape;664;p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665;p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666;p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742" name="Google Shape;667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668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669;p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745" name="Google Shape;670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671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8" name="Google Shape;672;p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673;p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2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94249" y="2750798"/>
            <a:ext cx="3955502" cy="994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Google Shape;676;p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77;p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80;p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81;p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84;p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85;p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86;p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87;p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89;p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90;p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91;p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94;p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95;p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96;p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99;p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00;p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01;p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04;p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05;p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06;p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09;p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10;p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11;p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14;p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15;p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16;p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19;p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20;p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21;p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24;p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25;p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8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8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2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790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788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1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0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79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27;p1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816" name="Google Shape;728;p1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9" name="Google Shape;729;p1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817" name="Google Shape;730;p1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731;p1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0" name="Google Shape;732;p1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23" name="Google Shape;733;p1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821" name="Google Shape;734;p1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735;p1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736;p1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824" name="Google Shape;737;p1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738;p1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739;p1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827" name="Google Shape;740;p1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741;p1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2" name="Google Shape;742;p1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830" name="Google Shape;743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744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5" name="Google Shape;745;p1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833" name="Google Shape;746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747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6" name="Google Shape;748;p1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749;p1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9" name="نص العنوان"/>
          <p:cNvSpPr txBox="1"/>
          <p:nvPr>
            <p:ph type="title"/>
          </p:nvPr>
        </p:nvSpPr>
        <p:spPr>
          <a:xfrm>
            <a:off x="3438550" y="2009550"/>
            <a:ext cx="4979402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40" name="Google Shape;751;p1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752;p1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755;p1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56;p1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59;p1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60;p1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61;p1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62;p1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64;p1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65;p1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66;p1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69;p1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70;p1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71;p1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74;p1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75;p1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76;p1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79;p1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80;p1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81;p1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84;p1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85;p1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86;p1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89;p1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90;p1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791;p1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794;p1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795;p1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796;p1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799;p1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00;p1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877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875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8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95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880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61;p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2;p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5;p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6;p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7;p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8;p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70;p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71;p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2;p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5;p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6;p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7;p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80;p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81;p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82;p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85;p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86;p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7;p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90;p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91;p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92;p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95;p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96;p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97;p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300;p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301;p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302;p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305;p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306;p4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307;p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310;p4"/>
          <p:cNvSpPr/>
          <p:nvPr/>
        </p:nvSpPr>
        <p:spPr>
          <a:xfrm rot="4238893">
            <a:off x="287200" y="4383421"/>
            <a:ext cx="794682" cy="686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311;p4"/>
          <p:cNvSpPr/>
          <p:nvPr/>
        </p:nvSpPr>
        <p:spPr>
          <a:xfrm>
            <a:off x="7125317" y="73269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312;p4"/>
          <p:cNvSpPr/>
          <p:nvPr/>
        </p:nvSpPr>
        <p:spPr>
          <a:xfrm>
            <a:off x="1334854" y="551088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0" name="Google Shape;313;p4"/>
          <p:cNvGrpSpPr/>
          <p:nvPr/>
        </p:nvGrpSpPr>
        <p:grpSpPr>
          <a:xfrm>
            <a:off x="7636923" y="441373"/>
            <a:ext cx="291353" cy="281330"/>
            <a:chOff x="0" y="0"/>
            <a:chExt cx="291352" cy="281328"/>
          </a:xfrm>
        </p:grpSpPr>
        <p:sp>
          <p:nvSpPr>
            <p:cNvPr id="60" name="Google Shape;314;p4"/>
            <p:cNvSpPr/>
            <p:nvPr/>
          </p:nvSpPr>
          <p:spPr>
            <a:xfrm>
              <a:off x="43225" y="30700"/>
              <a:ext cx="205527" cy="20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315;p4"/>
            <p:cNvSpPr/>
            <p:nvPr/>
          </p:nvSpPr>
          <p:spPr>
            <a:xfrm>
              <a:off x="60150" y="30700"/>
              <a:ext cx="191102" cy="21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316;p4"/>
            <p:cNvSpPr/>
            <p:nvPr/>
          </p:nvSpPr>
          <p:spPr>
            <a:xfrm>
              <a:off x="149746" y="0"/>
              <a:ext cx="12702" cy="28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317;p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318;p4"/>
            <p:cNvSpPr/>
            <p:nvPr/>
          </p:nvSpPr>
          <p:spPr>
            <a:xfrm>
              <a:off x="96475" y="6276"/>
              <a:ext cx="104652" cy="2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319;p4"/>
            <p:cNvSpPr/>
            <p:nvPr/>
          </p:nvSpPr>
          <p:spPr>
            <a:xfrm>
              <a:off x="23175" y="85850"/>
              <a:ext cx="268177" cy="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320;p4"/>
            <p:cNvSpPr/>
            <p:nvPr/>
          </p:nvSpPr>
          <p:spPr>
            <a:xfrm>
              <a:off x="32575" y="78951"/>
              <a:ext cx="257527" cy="11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321;p4"/>
            <p:cNvSpPr/>
            <p:nvPr/>
          </p:nvSpPr>
          <p:spPr>
            <a:xfrm>
              <a:off x="85200" y="12526"/>
              <a:ext cx="120303" cy="25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" name="Google Shape;322;p4"/>
            <p:cNvSpPr/>
            <p:nvPr/>
          </p:nvSpPr>
          <p:spPr>
            <a:xfrm>
              <a:off x="91572" y="73338"/>
              <a:ext cx="118223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323;p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1" name="Google Shape;324;p4"/>
          <p:cNvSpPr/>
          <p:nvPr/>
        </p:nvSpPr>
        <p:spPr>
          <a:xfrm>
            <a:off x="8098829" y="1232161"/>
            <a:ext cx="67019" cy="61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25;p4"/>
          <p:cNvSpPr/>
          <p:nvPr/>
        </p:nvSpPr>
        <p:spPr>
          <a:xfrm>
            <a:off x="1038567" y="1014075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نص العنوان"/>
          <p:cNvSpPr txBox="1"/>
          <p:nvPr>
            <p:ph type="title"/>
          </p:nvPr>
        </p:nvSpPr>
        <p:spPr>
          <a:xfrm>
            <a:off x="726225" y="441348"/>
            <a:ext cx="7691402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idx="1"/>
          </p:nvPr>
        </p:nvSpPr>
        <p:spPr>
          <a:xfrm>
            <a:off x="821323" y="1232149"/>
            <a:ext cx="7501203" cy="332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203200" marR="0" indent="-76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audio" Target="../media/media1.m4a"/><Relationship Id="rId8" Type="http://schemas.microsoft.com/office/2007/relationships/media" Target="../media/media1.m4a"/><Relationship Id="rId9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4.png"/><Relationship Id="rId4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4.jpe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image" Target="../media/image4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4.jpeg"/><Relationship Id="rId5" Type="http://schemas.openxmlformats.org/officeDocument/2006/relationships/image" Target="../media/image36.png"/><Relationship Id="rId6" Type="http://schemas.openxmlformats.org/officeDocument/2006/relationships/image" Target="../media/image47.png"/><Relationship Id="rId7" Type="http://schemas.openxmlformats.org/officeDocument/2006/relationships/image" Target="../media/image35.png"/><Relationship Id="rId8" Type="http://schemas.openxmlformats.org/officeDocument/2006/relationships/image" Target="../media/image1.gif"/><Relationship Id="rId9" Type="http://schemas.openxmlformats.org/officeDocument/2006/relationships/video" Target="../media/media2.mp4"/><Relationship Id="rId10" Type="http://schemas.microsoft.com/office/2007/relationships/media" Target="../media/media2.mp4"/><Relationship Id="rId11" Type="http://schemas.openxmlformats.org/officeDocument/2006/relationships/image" Target="../media/image4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9.png"/><Relationship Id="rId4" Type="http://schemas.openxmlformats.org/officeDocument/2006/relationships/image" Target="../media/image2.gif"/><Relationship Id="rId5" Type="http://schemas.openxmlformats.org/officeDocument/2006/relationships/image" Target="../media/image50.png"/><Relationship Id="rId6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2.png"/><Relationship Id="rId4" Type="http://schemas.openxmlformats.org/officeDocument/2006/relationships/image" Target="../media/image9.jpeg"/><Relationship Id="rId5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6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4.jpeg"/><Relationship Id="rId5" Type="http://schemas.openxmlformats.org/officeDocument/2006/relationships/image" Target="../media/image36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48.png"/><Relationship Id="rId10" Type="http://schemas.openxmlformats.org/officeDocument/2006/relationships/image" Target="../media/image3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9.png"/><Relationship Id="rId4" Type="http://schemas.openxmlformats.org/officeDocument/2006/relationships/image" Target="../media/image2.gif"/><Relationship Id="rId5" Type="http://schemas.openxmlformats.org/officeDocument/2006/relationships/image" Target="../media/image50.png"/><Relationship Id="rId6" Type="http://schemas.openxmlformats.org/officeDocument/2006/relationships/image" Target="../media/image5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4.png"/><Relationship Id="rId4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4.png"/><Relationship Id="rId4" Type="http://schemas.openxmlformats.org/officeDocument/2006/relationships/image" Target="../media/image32.png"/><Relationship Id="rId5" Type="http://schemas.openxmlformats.org/officeDocument/2006/relationships/image" Target="../media/image5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0.jpeg"/><Relationship Id="rId4" Type="http://schemas.openxmlformats.org/officeDocument/2006/relationships/image" Target="../media/image56.png"/><Relationship Id="rId5" Type="http://schemas.openxmlformats.org/officeDocument/2006/relationships/image" Target="../media/image11.jpeg"/><Relationship Id="rId6" Type="http://schemas.openxmlformats.org/officeDocument/2006/relationships/image" Target="../media/image57.png"/><Relationship Id="rId7" Type="http://schemas.openxmlformats.org/officeDocument/2006/relationships/image" Target="../media/image5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2.jpeg"/><Relationship Id="rId11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7.jpeg"/><Relationship Id="rId4" Type="http://schemas.openxmlformats.org/officeDocument/2006/relationships/image" Target="../media/image12.jpeg"/><Relationship Id="rId5" Type="http://schemas.openxmlformats.org/officeDocument/2006/relationships/image" Target="../media/image61.png"/><Relationship Id="rId6" Type="http://schemas.openxmlformats.org/officeDocument/2006/relationships/image" Target="../media/image13.jpeg"/><Relationship Id="rId7" Type="http://schemas.openxmlformats.org/officeDocument/2006/relationships/image" Target="../media/image11.png"/><Relationship Id="rId8" Type="http://schemas.openxmlformats.org/officeDocument/2006/relationships/image" Target="../media/image2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4.jpeg"/><Relationship Id="rId4" Type="http://schemas.openxmlformats.org/officeDocument/2006/relationships/image" Target="../media/image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7.jpeg"/><Relationship Id="rId4" Type="http://schemas.openxmlformats.org/officeDocument/2006/relationships/image" Target="../media/image62.png"/><Relationship Id="rId5" Type="http://schemas.openxmlformats.org/officeDocument/2006/relationships/image" Target="../media/image15.jpeg"/><Relationship Id="rId6" Type="http://schemas.openxmlformats.org/officeDocument/2006/relationships/image" Target="../media/image63.png"/><Relationship Id="rId7" Type="http://schemas.openxmlformats.org/officeDocument/2006/relationships/image" Target="../media/image6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4.jpeg"/><Relationship Id="rId5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9.xml"/><Relationship Id="rId3" Type="http://schemas.openxmlformats.org/officeDocument/2006/relationships/image" Target="../media/image5.jpeg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slide" Target="slide6.xml"/><Relationship Id="rId4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slide" Target="slide6.xml"/><Relationship Id="rId4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 algn="ctr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pic>
        <p:nvPicPr>
          <p:cNvPr id="2075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6"/>
          </a:xfrm>
          <a:prstGeom prst="rect">
            <a:avLst/>
          </a:prstGeom>
          <a:ln w="12700">
            <a:miter lim="400000"/>
          </a:ln>
        </p:spPr>
      </p:pic>
      <p:sp>
        <p:nvSpPr>
          <p:cNvPr id="2076" name="وسيلة شرح"/>
          <p:cNvSpPr/>
          <p:nvPr/>
        </p:nvSpPr>
        <p:spPr>
          <a:xfrm>
            <a:off x="1030774" y="1701760"/>
            <a:ext cx="6171011" cy="1679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077" name="٥-٣…"/>
          <p:cNvSpPr txBox="1"/>
          <p:nvPr/>
        </p:nvSpPr>
        <p:spPr>
          <a:xfrm>
            <a:off x="1671871" y="1827097"/>
            <a:ext cx="5501515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٥-٣</a:t>
            </a:r>
          </a:p>
          <a:p>
            <a:pPr algn="ctr" rtl="0">
              <a:defRPr b="1"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المضلعات والزوايا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21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51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4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522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7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525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8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52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9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539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55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6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2" name="Google Shape;4238;p45"/>
          <p:cNvSpPr/>
          <p:nvPr/>
        </p:nvSpPr>
        <p:spPr>
          <a:xfrm rot="599">
            <a:off x="2244610" y="734889"/>
            <a:ext cx="4876422" cy="13888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73" name="تجميع"/>
          <p:cNvGrpSpPr/>
          <p:nvPr/>
        </p:nvGrpSpPr>
        <p:grpSpPr>
          <a:xfrm>
            <a:off x="1973978" y="2284375"/>
            <a:ext cx="5417863" cy="2238045"/>
            <a:chOff x="-2" y="-2"/>
            <a:chExt cx="5417861" cy="2238043"/>
          </a:xfrm>
        </p:grpSpPr>
        <p:grpSp>
          <p:nvGrpSpPr>
            <p:cNvPr id="2569" name="تجميع"/>
            <p:cNvGrpSpPr/>
            <p:nvPr/>
          </p:nvGrpSpPr>
          <p:grpSpPr>
            <a:xfrm>
              <a:off x="-3" y="-3"/>
              <a:ext cx="5360686" cy="2238045"/>
              <a:chOff x="-1" y="-1"/>
              <a:chExt cx="5360684" cy="2238043"/>
            </a:xfrm>
          </p:grpSpPr>
          <p:sp>
            <p:nvSpPr>
              <p:cNvPr id="2563" name="Google Shape;713;p59"/>
              <p:cNvSpPr/>
              <p:nvPr/>
            </p:nvSpPr>
            <p:spPr>
              <a:xfrm rot="10800000">
                <a:off x="3865439" y="750775"/>
                <a:ext cx="1495245" cy="712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4" name="Google Shape;713;p59"/>
              <p:cNvSpPr/>
              <p:nvPr/>
            </p:nvSpPr>
            <p:spPr>
              <a:xfrm rot="10800000">
                <a:off x="3865439" y="24775"/>
                <a:ext cx="1495245" cy="71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565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-2"/>
                <a:ext cx="4163346" cy="7633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566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729032"/>
                <a:ext cx="4163346" cy="763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567" name="Google Shape;713;p59"/>
              <p:cNvSpPr/>
              <p:nvPr/>
            </p:nvSpPr>
            <p:spPr>
              <a:xfrm rot="10800000">
                <a:off x="3865439" y="1491030"/>
                <a:ext cx="1495245" cy="71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568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1474654"/>
                <a:ext cx="4163346" cy="763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570" name="اليوم"/>
            <p:cNvSpPr txBox="1"/>
            <p:nvPr/>
          </p:nvSpPr>
          <p:spPr>
            <a:xfrm>
              <a:off x="4283644" y="199645"/>
              <a:ext cx="113421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571" name="التاريخ"/>
            <p:cNvSpPr txBox="1"/>
            <p:nvPr/>
          </p:nvSpPr>
          <p:spPr>
            <a:xfrm>
              <a:off x="4164828" y="949978"/>
              <a:ext cx="106367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572" name="الحصة"/>
            <p:cNvSpPr txBox="1"/>
            <p:nvPr/>
          </p:nvSpPr>
          <p:spPr>
            <a:xfrm>
              <a:off x="4332685" y="1699256"/>
              <a:ext cx="1036135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574" name="Google Shape;1743;p25"/>
          <p:cNvSpPr txBox="1"/>
          <p:nvPr>
            <p:ph type="body" sz="quarter" idx="1"/>
          </p:nvPr>
        </p:nvSpPr>
        <p:spPr>
          <a:xfrm>
            <a:off x="2611694" y="713092"/>
            <a:ext cx="4326159" cy="1384788"/>
          </a:xfrm>
          <a:prstGeom prst="rect">
            <a:avLst/>
          </a:prstGeom>
          <a:solidFill>
            <a:srgbClr val="FEF9D9"/>
          </a:solidFill>
        </p:spPr>
        <p:txBody>
          <a:bodyPr lIns="243798" tIns="243798" rIns="243798" bIns="243798"/>
          <a:lstStyle/>
          <a:p>
            <a:pPr marL="0" indent="0" algn="ctr" defTabSz="340156" rtl="0">
              <a:lnSpc>
                <a:spcPct val="80000"/>
              </a:lnSpc>
              <a:defRPr sz="148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أجمل وأروع هندسة في العالم أن تبني جسرا </a:t>
            </a:r>
          </a:p>
          <a:p>
            <a:pPr marL="0" indent="0" algn="ctr" defTabSz="340156" rtl="0">
              <a:lnSpc>
                <a:spcPct val="80000"/>
              </a:lnSpc>
              <a:defRPr sz="148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من الأمل على نهر من اليأس </a:t>
            </a:r>
          </a:p>
          <a:p>
            <a:pPr marL="0" indent="0" algn="ctr" defTabSz="340156" rtl="0">
              <a:lnSpc>
                <a:spcPct val="80000"/>
              </a:lnSpc>
              <a:defRPr sz="148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ولكي يكون البناء سليم اجعل القران منهجك </a:t>
            </a:r>
          </a:p>
          <a:p>
            <a:pPr marL="0" indent="0" algn="ctr" defTabSz="340156" rtl="0">
              <a:lnSpc>
                <a:spcPct val="80000"/>
              </a:lnSpc>
              <a:defRPr sz="148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 </a:t>
            </a:r>
          </a:p>
        </p:txBody>
      </p:sp>
      <p:sp>
        <p:nvSpPr>
          <p:cNvPr id="2575" name="Google Shape;4324;p45"/>
          <p:cNvSpPr/>
          <p:nvPr/>
        </p:nvSpPr>
        <p:spPr>
          <a:xfrm rot="2153969">
            <a:off x="4127067" y="316034"/>
            <a:ext cx="1088222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3" grpId="1"/>
      <p:bldP build="whole" bldLvl="1" animBg="1" rev="0" advAuto="0" spid="257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81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57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4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582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7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585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8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58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9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599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1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2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2" name="Google Shape;4238;p45"/>
          <p:cNvSpPr/>
          <p:nvPr/>
        </p:nvSpPr>
        <p:spPr>
          <a:xfrm rot="599">
            <a:off x="1592936" y="1249733"/>
            <a:ext cx="6206577" cy="2447357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23" name="Google Shape;450;p23"/>
          <p:cNvSpPr/>
          <p:nvPr/>
        </p:nvSpPr>
        <p:spPr>
          <a:xfrm>
            <a:off x="2183471" y="1414810"/>
            <a:ext cx="151765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4" name="Google Shape;451;p23"/>
          <p:cNvSpPr/>
          <p:nvPr/>
        </p:nvSpPr>
        <p:spPr>
          <a:xfrm>
            <a:off x="2589616" y="2168117"/>
            <a:ext cx="304008" cy="2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5" name="Google Shape;453;p23"/>
          <p:cNvSpPr/>
          <p:nvPr/>
        </p:nvSpPr>
        <p:spPr>
          <a:xfrm>
            <a:off x="2457623" y="1961702"/>
            <a:ext cx="284924" cy="22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6" name="Google Shape;455;p23"/>
          <p:cNvSpPr/>
          <p:nvPr/>
        </p:nvSpPr>
        <p:spPr>
          <a:xfrm>
            <a:off x="2289807" y="1794995"/>
            <a:ext cx="325273" cy="2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7" name="Google Shape;456;p23"/>
          <p:cNvSpPr/>
          <p:nvPr/>
        </p:nvSpPr>
        <p:spPr>
          <a:xfrm>
            <a:off x="2995113" y="1864858"/>
            <a:ext cx="301340" cy="21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8" name="Google Shape;457;p23"/>
          <p:cNvSpPr/>
          <p:nvPr/>
        </p:nvSpPr>
        <p:spPr>
          <a:xfrm>
            <a:off x="2935754" y="1767010"/>
            <a:ext cx="311758" cy="2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9" name="Google Shape;458;p23"/>
          <p:cNvSpPr/>
          <p:nvPr/>
        </p:nvSpPr>
        <p:spPr>
          <a:xfrm>
            <a:off x="2869225" y="1657575"/>
            <a:ext cx="306472" cy="24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0" name="Google Shape;459;p23"/>
          <p:cNvSpPr/>
          <p:nvPr/>
        </p:nvSpPr>
        <p:spPr>
          <a:xfrm>
            <a:off x="2784249" y="1563401"/>
            <a:ext cx="316100" cy="24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1" name="Google Shape;460;p23"/>
          <p:cNvSpPr/>
          <p:nvPr/>
        </p:nvSpPr>
        <p:spPr>
          <a:xfrm>
            <a:off x="2721572" y="1481951"/>
            <a:ext cx="317842" cy="2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2" h="21600" fill="norm" stroke="1" extrusionOk="0">
                <a:moveTo>
                  <a:pt x="20646" y="0"/>
                </a:moveTo>
                <a:cubicBezTo>
                  <a:pt x="20579" y="0"/>
                  <a:pt x="20506" y="11"/>
                  <a:pt x="20430" y="40"/>
                </a:cubicBezTo>
                <a:cubicBezTo>
                  <a:pt x="11793" y="3180"/>
                  <a:pt x="4066" y="10517"/>
                  <a:pt x="40" y="20867"/>
                </a:cubicBezTo>
                <a:cubicBezTo>
                  <a:pt x="-110" y="21256"/>
                  <a:pt x="185" y="21600"/>
                  <a:pt x="468" y="21600"/>
                </a:cubicBezTo>
                <a:cubicBezTo>
                  <a:pt x="593" y="21600"/>
                  <a:pt x="714" y="21535"/>
                  <a:pt x="794" y="21381"/>
                </a:cubicBezTo>
                <a:cubicBezTo>
                  <a:pt x="5751" y="12039"/>
                  <a:pt x="12116" y="5210"/>
                  <a:pt x="20675" y="1888"/>
                </a:cubicBezTo>
                <a:cubicBezTo>
                  <a:pt x="21490" y="1570"/>
                  <a:pt x="21378" y="0"/>
                  <a:pt x="2064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32" name="مستطيل مستطيل" descr="مستطيل مستطيل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1" y="1239073"/>
            <a:ext cx="6157099" cy="2466514"/>
          </a:xfrm>
          <a:prstGeom prst="rect">
            <a:avLst/>
          </a:prstGeom>
          <a:ln w="12700">
            <a:miter lim="400000"/>
          </a:ln>
        </p:spPr>
      </p:pic>
      <p:sp>
        <p:nvSpPr>
          <p:cNvPr id="2633" name="Google Shape;1742;p25"/>
          <p:cNvSpPr txBox="1"/>
          <p:nvPr>
            <p:ph type="title"/>
          </p:nvPr>
        </p:nvSpPr>
        <p:spPr>
          <a:xfrm>
            <a:off x="4771328" y="1042172"/>
            <a:ext cx="2741492" cy="726629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2">
              <a:defRPr sz="22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2634" name="Google Shape;4324;p45"/>
          <p:cNvSpPr/>
          <p:nvPr/>
        </p:nvSpPr>
        <p:spPr>
          <a:xfrm rot="2153969">
            <a:off x="5718995" y="670416"/>
            <a:ext cx="841082" cy="72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3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58" r="10591" b="29554"/>
          <a:stretch>
            <a:fillRect/>
          </a:stretch>
        </p:blipFill>
        <p:spPr>
          <a:xfrm>
            <a:off x="3320465" y="2128058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36" name="صفحة…"/>
          <p:cNvSpPr txBox="1"/>
          <p:nvPr/>
        </p:nvSpPr>
        <p:spPr>
          <a:xfrm>
            <a:off x="3306160" y="2154829"/>
            <a:ext cx="13993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١٨٦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9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42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640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5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643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8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646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9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649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0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660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1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71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82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8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8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sp>
        <p:nvSpPr>
          <p:cNvPr id="2685" name="Google Shape;9324;p64"/>
          <p:cNvSpPr/>
          <p:nvPr/>
        </p:nvSpPr>
        <p:spPr>
          <a:xfrm rot="5400000">
            <a:off x="3837120" y="-1171861"/>
            <a:ext cx="1266670" cy="5154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6" name="موضوع الدرس…"/>
          <p:cNvSpPr txBox="1"/>
          <p:nvPr/>
        </p:nvSpPr>
        <p:spPr>
          <a:xfrm>
            <a:off x="3096061" y="803806"/>
            <a:ext cx="2951878" cy="56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B51A00"/>
                </a:solidFill>
              </a:defRPr>
            </a:pPr>
            <a:r>
              <a:t>موضوع الدرس 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algn="ctr" rtl="0">
              <a:defRPr b="1" sz="1800"/>
            </a:pPr>
            <a:r>
              <a:t>المضلعات والزوايا</a:t>
            </a:r>
          </a:p>
        </p:txBody>
      </p:sp>
      <p:sp>
        <p:nvSpPr>
          <p:cNvPr id="2687" name="Google Shape;9322;p64"/>
          <p:cNvSpPr/>
          <p:nvPr/>
        </p:nvSpPr>
        <p:spPr>
          <a:xfrm rot="5400000">
            <a:off x="3536596" y="1374372"/>
            <a:ext cx="1857657" cy="5144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8" name="المفردات…"/>
          <p:cNvSpPr txBox="1"/>
          <p:nvPr/>
        </p:nvSpPr>
        <p:spPr>
          <a:xfrm>
            <a:off x="2886736" y="3298640"/>
            <a:ext cx="3071785" cy="109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2500"/>
            </a:pPr>
            <a:r>
              <a:t>الزاوية الداخلية</a:t>
            </a:r>
          </a:p>
          <a:p>
            <a:pPr algn="ctr" rtl="0">
              <a:defRPr b="1" sz="2500"/>
            </a:pPr>
            <a:r>
              <a:t>المضلع المنتظم </a:t>
            </a:r>
          </a:p>
        </p:txBody>
      </p:sp>
      <p:sp>
        <p:nvSpPr>
          <p:cNvPr id="2689" name="Google Shape;9323;p64"/>
          <p:cNvSpPr/>
          <p:nvPr/>
        </p:nvSpPr>
        <p:spPr>
          <a:xfrm rot="5400000">
            <a:off x="3754838" y="-21623"/>
            <a:ext cx="1435853" cy="516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0" name="الأهداف…"/>
          <p:cNvSpPr txBox="1"/>
          <p:nvPr/>
        </p:nvSpPr>
        <p:spPr>
          <a:xfrm>
            <a:off x="2319384" y="2049026"/>
            <a:ext cx="4543162" cy="1075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algn="r" rtl="0">
              <a:defRPr b="1" sz="2100"/>
            </a:pPr>
            <a:r>
              <a:t>▪️ايجاد مجموع قياسات الزوايا الداخلية لمضلع .</a:t>
            </a:r>
          </a:p>
          <a:p>
            <a:pPr algn="r" rtl="0">
              <a:defRPr b="1" sz="2100"/>
            </a:pPr>
            <a:r>
              <a:t>▪️ايجادقياس الزاوية الدخلية لمضلع منتظم.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6" grpId="2"/>
      <p:bldP build="whole" bldLvl="1" animBg="1" rev="0" advAuto="0" spid="2690" grpId="4"/>
      <p:bldP build="whole" bldLvl="1" animBg="1" rev="0" advAuto="0" spid="2689" grpId="3"/>
      <p:bldP build="whole" bldLvl="1" animBg="1" rev="0" advAuto="0" spid="2688" grpId="6"/>
      <p:bldP build="whole" bldLvl="1" animBg="1" rev="0" advAuto="0" spid="2685" grpId="1"/>
      <p:bldP build="whole" bldLvl="1" animBg="1" rev="0" advAuto="0" spid="2687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69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9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0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01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sp>
        <p:nvSpPr>
          <p:cNvPr id="2702" name="مستطيل مستدير الزوايا"/>
          <p:cNvSpPr/>
          <p:nvPr/>
        </p:nvSpPr>
        <p:spPr>
          <a:xfrm>
            <a:off x="770346" y="2272547"/>
            <a:ext cx="5682928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03" name="مستطيل مستدير الزوايا"/>
          <p:cNvSpPr/>
          <p:nvPr/>
        </p:nvSpPr>
        <p:spPr>
          <a:xfrm>
            <a:off x="737395" y="3100202"/>
            <a:ext cx="5682929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08" name="تجميع"/>
          <p:cNvGrpSpPr/>
          <p:nvPr/>
        </p:nvGrpSpPr>
        <p:grpSpPr>
          <a:xfrm>
            <a:off x="1114528" y="1156263"/>
            <a:ext cx="5028869" cy="568101"/>
            <a:chOff x="0" y="-1"/>
            <a:chExt cx="5028868" cy="568099"/>
          </a:xfrm>
        </p:grpSpPr>
        <p:grpSp>
          <p:nvGrpSpPr>
            <p:cNvPr id="2706" name="تجميع"/>
            <p:cNvGrpSpPr/>
            <p:nvPr/>
          </p:nvGrpSpPr>
          <p:grpSpPr>
            <a:xfrm>
              <a:off x="-1" y="-2"/>
              <a:ext cx="5028869" cy="568101"/>
              <a:chOff x="0" y="0"/>
              <a:chExt cx="5028868" cy="568099"/>
            </a:xfrm>
          </p:grpSpPr>
          <p:sp>
            <p:nvSpPr>
              <p:cNvPr id="2704" name="Google Shape;2631;p60"/>
              <p:cNvSpPr/>
              <p:nvPr/>
            </p:nvSpPr>
            <p:spPr>
              <a:xfrm rot="10800000">
                <a:off x="3573900" y="0"/>
                <a:ext cx="1454969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5" name="Google Shape;2632;p60"/>
              <p:cNvSpPr/>
              <p:nvPr/>
            </p:nvSpPr>
            <p:spPr>
              <a:xfrm rot="10800000">
                <a:off x="0" y="-1"/>
                <a:ext cx="4001771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07" name="مرادف كلمة"/>
            <p:cNvSpPr txBox="1"/>
            <p:nvPr/>
          </p:nvSpPr>
          <p:spPr>
            <a:xfrm>
              <a:off x="3937120" y="95757"/>
              <a:ext cx="1081951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713" name="تجميع"/>
          <p:cNvGrpSpPr/>
          <p:nvPr/>
        </p:nvGrpSpPr>
        <p:grpSpPr>
          <a:xfrm>
            <a:off x="1172224" y="3144182"/>
            <a:ext cx="4875929" cy="550823"/>
            <a:chOff x="-1" y="-1"/>
            <a:chExt cx="4875928" cy="550822"/>
          </a:xfrm>
        </p:grpSpPr>
        <p:grpSp>
          <p:nvGrpSpPr>
            <p:cNvPr id="2711" name="تجميع"/>
            <p:cNvGrpSpPr/>
            <p:nvPr/>
          </p:nvGrpSpPr>
          <p:grpSpPr>
            <a:xfrm>
              <a:off x="-2" y="-2"/>
              <a:ext cx="4875929" cy="550823"/>
              <a:chOff x="0" y="0"/>
              <a:chExt cx="4875928" cy="550822"/>
            </a:xfrm>
          </p:grpSpPr>
          <p:sp>
            <p:nvSpPr>
              <p:cNvPr id="2709" name="Google Shape;2631;p60"/>
              <p:cNvSpPr/>
              <p:nvPr/>
            </p:nvSpPr>
            <p:spPr>
              <a:xfrm rot="10800000">
                <a:off x="3465209" y="1"/>
                <a:ext cx="1410720" cy="550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0" name="Google Shape;2632;p60"/>
              <p:cNvSpPr/>
              <p:nvPr/>
            </p:nvSpPr>
            <p:spPr>
              <a:xfrm rot="10800000">
                <a:off x="0" y="0"/>
                <a:ext cx="3880067" cy="550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12" name="ماذا سنتعلم"/>
            <p:cNvSpPr txBox="1"/>
            <p:nvPr/>
          </p:nvSpPr>
          <p:spPr>
            <a:xfrm>
              <a:off x="3817383" y="92845"/>
              <a:ext cx="104904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718" name="تجميع"/>
          <p:cNvGrpSpPr/>
          <p:nvPr/>
        </p:nvGrpSpPr>
        <p:grpSpPr>
          <a:xfrm>
            <a:off x="1103257" y="2294023"/>
            <a:ext cx="4916902" cy="555455"/>
            <a:chOff x="-1" y="-1"/>
            <a:chExt cx="4916901" cy="555453"/>
          </a:xfrm>
        </p:grpSpPr>
        <p:grpSp>
          <p:nvGrpSpPr>
            <p:cNvPr id="2716" name="تجميع"/>
            <p:cNvGrpSpPr/>
            <p:nvPr/>
          </p:nvGrpSpPr>
          <p:grpSpPr>
            <a:xfrm>
              <a:off x="-2" y="-2"/>
              <a:ext cx="4916902" cy="555455"/>
              <a:chOff x="0" y="0"/>
              <a:chExt cx="4916901" cy="555453"/>
            </a:xfrm>
          </p:grpSpPr>
          <p:sp>
            <p:nvSpPr>
              <p:cNvPr id="2714" name="Google Shape;2631;p60"/>
              <p:cNvSpPr/>
              <p:nvPr/>
            </p:nvSpPr>
            <p:spPr>
              <a:xfrm rot="10800000">
                <a:off x="3494328" y="0"/>
                <a:ext cx="1422575" cy="55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5" name="Google Shape;2632;p60"/>
              <p:cNvSpPr/>
              <p:nvPr/>
            </p:nvSpPr>
            <p:spPr>
              <a:xfrm rot="10800000">
                <a:off x="0" y="0"/>
                <a:ext cx="3912673" cy="55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17" name="ماذا نعرف"/>
            <p:cNvSpPr txBox="1"/>
            <p:nvPr/>
          </p:nvSpPr>
          <p:spPr>
            <a:xfrm>
              <a:off x="3903469" y="101726"/>
              <a:ext cx="885037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719" name="مستطيل مستدير الزوايا"/>
          <p:cNvSpPr/>
          <p:nvPr/>
        </p:nvSpPr>
        <p:spPr>
          <a:xfrm>
            <a:off x="769140" y="3888447"/>
            <a:ext cx="5639551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24" name="تجميع"/>
          <p:cNvGrpSpPr/>
          <p:nvPr/>
        </p:nvGrpSpPr>
        <p:grpSpPr>
          <a:xfrm>
            <a:off x="987083" y="3929078"/>
            <a:ext cx="4926922" cy="556584"/>
            <a:chOff x="-1" y="-1"/>
            <a:chExt cx="4926921" cy="556583"/>
          </a:xfrm>
        </p:grpSpPr>
        <p:grpSp>
          <p:nvGrpSpPr>
            <p:cNvPr id="2722" name="تجميع"/>
            <p:cNvGrpSpPr/>
            <p:nvPr/>
          </p:nvGrpSpPr>
          <p:grpSpPr>
            <a:xfrm>
              <a:off x="-2" y="-2"/>
              <a:ext cx="4926922" cy="556585"/>
              <a:chOff x="0" y="0"/>
              <a:chExt cx="4926921" cy="556583"/>
            </a:xfrm>
          </p:grpSpPr>
          <p:sp>
            <p:nvSpPr>
              <p:cNvPr id="2720" name="Google Shape;2631;p60"/>
              <p:cNvSpPr/>
              <p:nvPr/>
            </p:nvSpPr>
            <p:spPr>
              <a:xfrm rot="10800000">
                <a:off x="3501450" y="0"/>
                <a:ext cx="1425472" cy="556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1" name="Google Shape;2632;p60"/>
              <p:cNvSpPr/>
              <p:nvPr/>
            </p:nvSpPr>
            <p:spPr>
              <a:xfrm rot="10800000">
                <a:off x="-1" y="0"/>
                <a:ext cx="3920647" cy="556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3" name="ماذا تعلمنا"/>
            <p:cNvSpPr txBox="1"/>
            <p:nvPr/>
          </p:nvSpPr>
          <p:spPr>
            <a:xfrm>
              <a:off x="3857306" y="93815"/>
              <a:ext cx="106001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725" name="مستطيل مستدير الزوايا"/>
          <p:cNvSpPr/>
          <p:nvPr/>
        </p:nvSpPr>
        <p:spPr>
          <a:xfrm>
            <a:off x="6049138" y="2250039"/>
            <a:ext cx="445438" cy="2339109"/>
          </a:xfrm>
          <a:prstGeom prst="roundRect">
            <a:avLst>
              <a:gd name="adj" fmla="val 38007"/>
            </a:avLst>
          </a:prstGeom>
          <a:solidFill>
            <a:srgbClr val="FEF9D9"/>
          </a:solidFill>
          <a:ln w="12700">
            <a:solidFill>
              <a:srgbClr val="FDEFB2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26" name="جدول التعلم"/>
          <p:cNvSpPr txBox="1"/>
          <p:nvPr/>
        </p:nvSpPr>
        <p:spPr>
          <a:xfrm rot="5400000">
            <a:off x="5818190" y="3277699"/>
            <a:ext cx="108694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727" name="منتظم"/>
          <p:cNvSpPr txBox="1"/>
          <p:nvPr/>
        </p:nvSpPr>
        <p:spPr>
          <a:xfrm>
            <a:off x="3918041" y="1206633"/>
            <a:ext cx="49724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منتظم </a:t>
            </a:r>
          </a:p>
        </p:txBody>
      </p:sp>
      <p:sp>
        <p:nvSpPr>
          <p:cNvPr id="2728" name="▪️مجموع زوايا المثلث = ١٨٠ ْ…"/>
          <p:cNvSpPr txBox="1"/>
          <p:nvPr/>
        </p:nvSpPr>
        <p:spPr>
          <a:xfrm>
            <a:off x="1632886" y="2238263"/>
            <a:ext cx="2939114" cy="61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/>
            </a:pPr>
            <a:r>
              <a:t>▪️مجموع زوايا المثلث = ١٨٠ ْ </a:t>
            </a:r>
          </a:p>
          <a:p>
            <a:pPr algn="ctr" rtl="0">
              <a:defRPr b="1" sz="1100"/>
            </a:pPr>
            <a:r>
              <a:t>▪️مجموع زوايا الرباعي =٣٦٠ ْ  </a:t>
            </a:r>
          </a:p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مجموع الزوايا في التبليط =٣٦٠ ْ</a:t>
            </a:r>
          </a:p>
        </p:txBody>
      </p:sp>
      <p:sp>
        <p:nvSpPr>
          <p:cNvPr id="2729" name="متواصل   و مثابر او مستمر او مواظب او متوازن او متساوي  …"/>
          <p:cNvSpPr txBox="1"/>
          <p:nvPr/>
        </p:nvSpPr>
        <p:spPr>
          <a:xfrm>
            <a:off x="1370648" y="1189845"/>
            <a:ext cx="2419145" cy="425568"/>
          </a:xfrm>
          <a:prstGeom prst="rect">
            <a:avLst/>
          </a:prstGeom>
          <a:solidFill>
            <a:srgbClr val="FEF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متواصل   و مثابر او مستمر او مواظب او متوازن او متساوي  …</a:t>
            </a:r>
          </a:p>
        </p:txBody>
      </p:sp>
      <p:pic>
        <p:nvPicPr>
          <p:cNvPr id="2730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2217" y="3949155"/>
            <a:ext cx="749518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731" name="▪️ايجاد مجموع قياسات الزوايا الداخلية لمضلع .…"/>
          <p:cNvSpPr txBox="1"/>
          <p:nvPr/>
        </p:nvSpPr>
        <p:spPr>
          <a:xfrm>
            <a:off x="1437429" y="2923633"/>
            <a:ext cx="3104226" cy="74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r" rtl="0">
              <a:defRPr b="1" sz="1300"/>
            </a:pPr>
            <a:r>
              <a:t>▪️ايجاد مجموع قياسات الزوايا الداخلية لمضلع .</a:t>
            </a:r>
          </a:p>
          <a:p>
            <a:pPr algn="r" rtl="0">
              <a:defRPr b="1" sz="1300"/>
            </a:pPr>
            <a:r>
              <a:t>▪️ايجادقياس الزاوية الدخلية لمضلع منتظم. </a:t>
            </a:r>
          </a:p>
        </p:txBody>
      </p:sp>
      <p:sp>
        <p:nvSpPr>
          <p:cNvPr id="2732" name="المفردات…"/>
          <p:cNvSpPr txBox="1"/>
          <p:nvPr/>
        </p:nvSpPr>
        <p:spPr>
          <a:xfrm>
            <a:off x="6443829" y="2821988"/>
            <a:ext cx="1691146" cy="6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الزاوية الداخلية</a:t>
            </a:r>
          </a:p>
          <a:p>
            <a:pPr algn="ctr" rtl="0">
              <a:defRPr b="1" sz="1500"/>
            </a:pPr>
            <a:r>
              <a:t>المضلع المنتظم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825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3250"/>
                                        <p:tgtEl>
                                          <p:spTgt spid="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2" grpId="6"/>
      <p:bldP build="whole" bldLvl="1" animBg="1" rev="0" advAuto="0" spid="2725" grpId="4"/>
      <p:bldP build="whole" bldLvl="1" animBg="1" rev="0" advAuto="0" spid="2719" grpId="11"/>
      <p:bldP build="whole" bldLvl="1" animBg="1" rev="0" advAuto="0" spid="2727" grpId="2"/>
      <p:bldP build="whole" bldLvl="1" animBg="1" rev="0" advAuto="0" spid="2708" grpId="1"/>
      <p:bldP build="whole" bldLvl="1" animBg="1" rev="0" advAuto="0" spid="2718" grpId="7"/>
      <p:bldP build="whole" bldLvl="1" animBg="1" rev="0" advAuto="0" spid="2731" grpId="13"/>
      <p:bldP build="whole" bldLvl="1" animBg="1" rev="0" advAuto="0" spid="2713" grpId="10"/>
      <p:bldP build="whole" bldLvl="1" animBg="1" rev="0" advAuto="0" spid="2726" grpId="5"/>
      <p:bldP build="whole" bldLvl="1" animBg="1" rev="0" advAuto="0" spid="2703" grpId="9"/>
      <p:bldP build="whole" bldLvl="1" animBg="1" rev="0" advAuto="0" spid="2728" grpId="8"/>
      <p:bldP build="whole" bldLvl="1" animBg="1" rev="0" advAuto="0" spid="2729" grpId="3"/>
      <p:bldP build="whole" bldLvl="1" animBg="1" rev="0" advAuto="0" spid="2724" grpId="1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3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3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3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3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3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4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4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43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sp>
        <p:nvSpPr>
          <p:cNvPr id="2744" name="مستطيل"/>
          <p:cNvSpPr/>
          <p:nvPr/>
        </p:nvSpPr>
        <p:spPr>
          <a:xfrm>
            <a:off x="969648" y="1279066"/>
            <a:ext cx="5441363" cy="3025457"/>
          </a:xfrm>
          <a:prstGeom prst="rect">
            <a:avLst/>
          </a:prstGeom>
          <a:solidFill>
            <a:srgbClr val="CAEEDE">
              <a:alpha val="3789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45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4"/>
          <a:stretch>
            <a:fillRect/>
          </a:stretch>
        </p:blipFill>
        <p:spPr>
          <a:xfrm>
            <a:off x="6671665" y="2728036"/>
            <a:ext cx="1235509" cy="84250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746" name="IMG_2866.png" descr="IMG_2866.png"/>
          <p:cNvPicPr>
            <a:picLocks noChangeAspect="1"/>
          </p:cNvPicPr>
          <p:nvPr/>
        </p:nvPicPr>
        <p:blipFill>
          <a:blip r:embed="rId4">
            <a:extLst/>
          </a:blip>
          <a:srcRect l="40114" t="30528" r="38437" b="39601"/>
          <a:stretch>
            <a:fillRect/>
          </a:stretch>
        </p:blipFill>
        <p:spPr>
          <a:xfrm>
            <a:off x="617272" y="2230490"/>
            <a:ext cx="2520554" cy="2632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1" fill="norm" stroke="1" extrusionOk="0">
                <a:moveTo>
                  <a:pt x="8734" y="0"/>
                </a:moveTo>
                <a:lnTo>
                  <a:pt x="7720" y="1710"/>
                </a:lnTo>
                <a:cubicBezTo>
                  <a:pt x="6780" y="3294"/>
                  <a:pt x="6725" y="3443"/>
                  <a:pt x="6948" y="3768"/>
                </a:cubicBezTo>
                <a:cubicBezTo>
                  <a:pt x="7158" y="4073"/>
                  <a:pt x="7157" y="4145"/>
                  <a:pt x="6948" y="4310"/>
                </a:cubicBezTo>
                <a:cubicBezTo>
                  <a:pt x="6754" y="4464"/>
                  <a:pt x="6671" y="4426"/>
                  <a:pt x="6520" y="4109"/>
                </a:cubicBezTo>
                <a:cubicBezTo>
                  <a:pt x="6341" y="3734"/>
                  <a:pt x="6246" y="3711"/>
                  <a:pt x="4302" y="3609"/>
                </a:cubicBezTo>
                <a:cubicBezTo>
                  <a:pt x="1930" y="3485"/>
                  <a:pt x="2189" y="3338"/>
                  <a:pt x="850" y="5605"/>
                </a:cubicBezTo>
                <a:lnTo>
                  <a:pt x="10" y="7030"/>
                </a:lnTo>
                <a:lnTo>
                  <a:pt x="993" y="8659"/>
                </a:lnTo>
                <a:lnTo>
                  <a:pt x="1973" y="10289"/>
                </a:lnTo>
                <a:lnTo>
                  <a:pt x="4105" y="10331"/>
                </a:lnTo>
                <a:cubicBezTo>
                  <a:pt x="5382" y="10357"/>
                  <a:pt x="6318" y="10311"/>
                  <a:pt x="6442" y="10214"/>
                </a:cubicBezTo>
                <a:cubicBezTo>
                  <a:pt x="6715" y="9997"/>
                  <a:pt x="6867" y="10166"/>
                  <a:pt x="6867" y="10685"/>
                </a:cubicBezTo>
                <a:cubicBezTo>
                  <a:pt x="6867" y="11205"/>
                  <a:pt x="6715" y="11375"/>
                  <a:pt x="6442" y="11158"/>
                </a:cubicBezTo>
                <a:cubicBezTo>
                  <a:pt x="6318" y="11060"/>
                  <a:pt x="5384" y="11015"/>
                  <a:pt x="4108" y="11042"/>
                </a:cubicBezTo>
                <a:lnTo>
                  <a:pt x="1979" y="11084"/>
                </a:lnTo>
                <a:lnTo>
                  <a:pt x="990" y="12703"/>
                </a:lnTo>
                <a:lnTo>
                  <a:pt x="0" y="14326"/>
                </a:lnTo>
                <a:lnTo>
                  <a:pt x="997" y="15975"/>
                </a:lnTo>
                <a:lnTo>
                  <a:pt x="1993" y="17624"/>
                </a:lnTo>
                <a:lnTo>
                  <a:pt x="4136" y="17666"/>
                </a:lnTo>
                <a:lnTo>
                  <a:pt x="6282" y="17708"/>
                </a:lnTo>
                <a:lnTo>
                  <a:pt x="6581" y="17202"/>
                </a:lnTo>
                <a:cubicBezTo>
                  <a:pt x="6790" y="16849"/>
                  <a:pt x="6935" y="16747"/>
                  <a:pt x="7057" y="16864"/>
                </a:cubicBezTo>
                <a:cubicBezTo>
                  <a:pt x="7179" y="16981"/>
                  <a:pt x="7174" y="17130"/>
                  <a:pt x="7047" y="17358"/>
                </a:cubicBezTo>
                <a:cubicBezTo>
                  <a:pt x="6947" y="17537"/>
                  <a:pt x="6867" y="17802"/>
                  <a:pt x="6867" y="17951"/>
                </a:cubicBezTo>
                <a:cubicBezTo>
                  <a:pt x="6867" y="18285"/>
                  <a:pt x="8487" y="21055"/>
                  <a:pt x="8843" y="21330"/>
                </a:cubicBezTo>
                <a:cubicBezTo>
                  <a:pt x="9119" y="21543"/>
                  <a:pt x="10968" y="21600"/>
                  <a:pt x="12240" y="21434"/>
                </a:cubicBezTo>
                <a:cubicBezTo>
                  <a:pt x="12979" y="21337"/>
                  <a:pt x="12987" y="21326"/>
                  <a:pt x="13890" y="19798"/>
                </a:cubicBezTo>
                <a:cubicBezTo>
                  <a:pt x="14389" y="18952"/>
                  <a:pt x="14801" y="18087"/>
                  <a:pt x="14805" y="17874"/>
                </a:cubicBezTo>
                <a:cubicBezTo>
                  <a:pt x="14812" y="17463"/>
                  <a:pt x="15113" y="17255"/>
                  <a:pt x="15294" y="17536"/>
                </a:cubicBezTo>
                <a:cubicBezTo>
                  <a:pt x="15361" y="17639"/>
                  <a:pt x="16205" y="17702"/>
                  <a:pt x="17478" y="17702"/>
                </a:cubicBezTo>
                <a:lnTo>
                  <a:pt x="19556" y="17702"/>
                </a:lnTo>
                <a:lnTo>
                  <a:pt x="19947" y="17104"/>
                </a:lnTo>
                <a:cubicBezTo>
                  <a:pt x="20162" y="16775"/>
                  <a:pt x="20620" y="16005"/>
                  <a:pt x="20967" y="15391"/>
                </a:cubicBezTo>
                <a:lnTo>
                  <a:pt x="21600" y="14274"/>
                </a:lnTo>
                <a:lnTo>
                  <a:pt x="20621" y="12645"/>
                </a:lnTo>
                <a:lnTo>
                  <a:pt x="19641" y="11016"/>
                </a:lnTo>
                <a:lnTo>
                  <a:pt x="17532" y="11009"/>
                </a:lnTo>
                <a:cubicBezTo>
                  <a:pt x="15842" y="11005"/>
                  <a:pt x="15382" y="11054"/>
                  <a:pt x="15213" y="11249"/>
                </a:cubicBezTo>
                <a:cubicBezTo>
                  <a:pt x="14925" y="11580"/>
                  <a:pt x="14818" y="11431"/>
                  <a:pt x="14798" y="10672"/>
                </a:cubicBezTo>
                <a:cubicBezTo>
                  <a:pt x="14779" y="9952"/>
                  <a:pt x="14914" y="9779"/>
                  <a:pt x="15220" y="10130"/>
                </a:cubicBezTo>
                <a:cubicBezTo>
                  <a:pt x="15383" y="10318"/>
                  <a:pt x="15865" y="10366"/>
                  <a:pt x="17532" y="10363"/>
                </a:cubicBezTo>
                <a:lnTo>
                  <a:pt x="19641" y="10360"/>
                </a:lnTo>
                <a:lnTo>
                  <a:pt x="20512" y="8890"/>
                </a:lnTo>
                <a:cubicBezTo>
                  <a:pt x="20989" y="8080"/>
                  <a:pt x="21422" y="7308"/>
                  <a:pt x="21474" y="7176"/>
                </a:cubicBezTo>
                <a:cubicBezTo>
                  <a:pt x="21567" y="6941"/>
                  <a:pt x="19847" y="3870"/>
                  <a:pt x="19488" y="3629"/>
                </a:cubicBezTo>
                <a:cubicBezTo>
                  <a:pt x="19389" y="3562"/>
                  <a:pt x="18453" y="3541"/>
                  <a:pt x="17407" y="3583"/>
                </a:cubicBezTo>
                <a:cubicBezTo>
                  <a:pt x="16021" y="3639"/>
                  <a:pt x="15429" y="3726"/>
                  <a:pt x="15223" y="3904"/>
                </a:cubicBezTo>
                <a:cubicBezTo>
                  <a:pt x="14878" y="4203"/>
                  <a:pt x="14689" y="4060"/>
                  <a:pt x="14812" y="3593"/>
                </a:cubicBezTo>
                <a:cubicBezTo>
                  <a:pt x="14874" y="3354"/>
                  <a:pt x="14602" y="2742"/>
                  <a:pt x="13934" y="1626"/>
                </a:cubicBezTo>
                <a:lnTo>
                  <a:pt x="12961" y="3"/>
                </a:lnTo>
                <a:lnTo>
                  <a:pt x="10849" y="3"/>
                </a:lnTo>
                <a:lnTo>
                  <a:pt x="8734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49" name="IMG_2877.png"/>
          <p:cNvGrpSpPr/>
          <p:nvPr/>
        </p:nvGrpSpPr>
        <p:grpSpPr>
          <a:xfrm>
            <a:off x="3149543" y="1261930"/>
            <a:ext cx="3258645" cy="2741745"/>
            <a:chOff x="-1" y="-1"/>
            <a:chExt cx="3258643" cy="2741744"/>
          </a:xfrm>
        </p:grpSpPr>
        <p:pic>
          <p:nvPicPr>
            <p:cNvPr id="2747" name="IMG_2877.png" descr="IMG_2877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640" t="3351" r="14639" b="20702"/>
            <a:stretch>
              <a:fillRect/>
            </a:stretch>
          </p:blipFill>
          <p:spPr>
            <a:xfrm>
              <a:off x="203200" y="203200"/>
              <a:ext cx="2852244" cy="2297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8" name="IMG_2877.png" descr="IMG_287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2"/>
              <a:ext cx="3258645" cy="2741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50" name="( وأوحى ربك إلى النحل أن اتخذي من الجبال بيوتا ومن الشجر ومما يعرشون ) أحمد العجمي Ahmad Alajmy.m4a" descr="( وأوحى ربك إلى النحل أن اتخذي من الجبال بيوتا ومن الشجر ومما يعرشون ) أحمد العجمي Ahmad Alajmy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239347" y="113159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751" name="قدرة الله في خلقة"/>
          <p:cNvSpPr txBox="1"/>
          <p:nvPr/>
        </p:nvSpPr>
        <p:spPr>
          <a:xfrm>
            <a:off x="2929368" y="731407"/>
            <a:ext cx="2127752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قدرة الله في خلقة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3" fill="hold"/>
                                        <p:tgtEl>
                                          <p:spTgt spid="2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750"/>
                </p:tgtEl>
              </p:cMediaNode>
            </p:audio>
          </p:childTnLst>
        </p:cTn>
      </p:par>
    </p:tnLst>
    <p:bldLst>
      <p:bldP build="whole" bldLvl="1" animBg="1" rev="0" advAuto="0" spid="275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5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5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6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62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sp>
        <p:nvSpPr>
          <p:cNvPr id="2763" name="المضلعات حولنا"/>
          <p:cNvSpPr txBox="1"/>
          <p:nvPr/>
        </p:nvSpPr>
        <p:spPr>
          <a:xfrm>
            <a:off x="2929368" y="731407"/>
            <a:ext cx="2127752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المضلعات حولنا </a:t>
            </a:r>
          </a:p>
        </p:txBody>
      </p:sp>
      <p:pic>
        <p:nvPicPr>
          <p:cNvPr id="2764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77787" t="39732" r="13154" b="55977"/>
          <a:stretch>
            <a:fillRect/>
          </a:stretch>
        </p:blipFill>
        <p:spPr>
          <a:xfrm>
            <a:off x="915649" y="2372600"/>
            <a:ext cx="2086992" cy="74126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765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77786" t="26753" r="12154" b="63050"/>
          <a:stretch>
            <a:fillRect/>
          </a:stretch>
        </p:blipFill>
        <p:spPr>
          <a:xfrm>
            <a:off x="954644" y="3176457"/>
            <a:ext cx="2069070" cy="1573149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sp>
        <p:nvSpPr>
          <p:cNvPr id="2766" name="كمبيوتر"/>
          <p:cNvSpPr/>
          <p:nvPr/>
        </p:nvSpPr>
        <p:spPr>
          <a:xfrm>
            <a:off x="4918443" y="1307910"/>
            <a:ext cx="1421895" cy="1147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67" name="الهاتف"/>
          <p:cNvSpPr/>
          <p:nvPr/>
        </p:nvSpPr>
        <p:spPr>
          <a:xfrm>
            <a:off x="5538854" y="2590262"/>
            <a:ext cx="453949" cy="93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9776"/>
                <a:lumOff val="-12627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68" name="مدرسة"/>
          <p:cNvSpPr/>
          <p:nvPr/>
        </p:nvSpPr>
        <p:spPr>
          <a:xfrm>
            <a:off x="3161355" y="2584466"/>
            <a:ext cx="1967822" cy="1842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838" y="1"/>
                </a:moveTo>
                <a:cubicBezTo>
                  <a:pt x="11451" y="20"/>
                  <a:pt x="11064" y="444"/>
                  <a:pt x="10677" y="58"/>
                </a:cubicBezTo>
                <a:cubicBezTo>
                  <a:pt x="10677" y="193"/>
                  <a:pt x="10677" y="375"/>
                  <a:pt x="10677" y="559"/>
                </a:cubicBezTo>
                <a:lnTo>
                  <a:pt x="10677" y="2404"/>
                </a:lnTo>
                <a:lnTo>
                  <a:pt x="7941" y="3999"/>
                </a:lnTo>
                <a:lnTo>
                  <a:pt x="5624" y="3999"/>
                </a:lnTo>
                <a:lnTo>
                  <a:pt x="5624" y="5805"/>
                </a:lnTo>
                <a:lnTo>
                  <a:pt x="0" y="5805"/>
                </a:lnTo>
                <a:lnTo>
                  <a:pt x="0" y="7219"/>
                </a:lnTo>
                <a:lnTo>
                  <a:pt x="21600" y="7219"/>
                </a:lnTo>
                <a:lnTo>
                  <a:pt x="21600" y="5805"/>
                </a:lnTo>
                <a:lnTo>
                  <a:pt x="15976" y="5805"/>
                </a:lnTo>
                <a:lnTo>
                  <a:pt x="15976" y="3999"/>
                </a:lnTo>
                <a:lnTo>
                  <a:pt x="13660" y="3999"/>
                </a:lnTo>
                <a:lnTo>
                  <a:pt x="10925" y="2404"/>
                </a:lnTo>
                <a:lnTo>
                  <a:pt x="10925" y="1325"/>
                </a:lnTo>
                <a:cubicBezTo>
                  <a:pt x="11358" y="1431"/>
                  <a:pt x="11792" y="847"/>
                  <a:pt x="12226" y="1278"/>
                </a:cubicBezTo>
                <a:cubicBezTo>
                  <a:pt x="12226" y="979"/>
                  <a:pt x="12226" y="460"/>
                  <a:pt x="12226" y="161"/>
                </a:cubicBezTo>
                <a:cubicBezTo>
                  <a:pt x="12097" y="32"/>
                  <a:pt x="11967" y="-6"/>
                  <a:pt x="11838" y="1"/>
                </a:cubicBezTo>
                <a:close/>
                <a:moveTo>
                  <a:pt x="10800" y="3999"/>
                </a:moveTo>
                <a:cubicBezTo>
                  <a:pt x="11375" y="3999"/>
                  <a:pt x="11841" y="4497"/>
                  <a:pt x="11841" y="5111"/>
                </a:cubicBezTo>
                <a:cubicBezTo>
                  <a:pt x="11841" y="5725"/>
                  <a:pt x="11375" y="6223"/>
                  <a:pt x="10800" y="6223"/>
                </a:cubicBezTo>
                <a:cubicBezTo>
                  <a:pt x="10225" y="6223"/>
                  <a:pt x="9760" y="5725"/>
                  <a:pt x="9760" y="5111"/>
                </a:cubicBezTo>
                <a:cubicBezTo>
                  <a:pt x="9760" y="4497"/>
                  <a:pt x="10225" y="3999"/>
                  <a:pt x="10800" y="3999"/>
                </a:cubicBezTo>
                <a:close/>
                <a:moveTo>
                  <a:pt x="494" y="7753"/>
                </a:moveTo>
                <a:lnTo>
                  <a:pt x="494" y="21594"/>
                </a:lnTo>
                <a:lnTo>
                  <a:pt x="7305" y="21594"/>
                </a:lnTo>
                <a:lnTo>
                  <a:pt x="7305" y="20913"/>
                </a:lnTo>
                <a:lnTo>
                  <a:pt x="8005" y="20913"/>
                </a:lnTo>
                <a:lnTo>
                  <a:pt x="8005" y="20205"/>
                </a:lnTo>
                <a:lnTo>
                  <a:pt x="8704" y="20205"/>
                </a:lnTo>
                <a:lnTo>
                  <a:pt x="8704" y="19498"/>
                </a:lnTo>
                <a:lnTo>
                  <a:pt x="9200" y="19498"/>
                </a:lnTo>
                <a:lnTo>
                  <a:pt x="9200" y="16916"/>
                </a:lnTo>
                <a:lnTo>
                  <a:pt x="8461" y="16916"/>
                </a:lnTo>
                <a:lnTo>
                  <a:pt x="10786" y="15561"/>
                </a:lnTo>
                <a:lnTo>
                  <a:pt x="13110" y="16916"/>
                </a:lnTo>
                <a:lnTo>
                  <a:pt x="12401" y="16916"/>
                </a:lnTo>
                <a:lnTo>
                  <a:pt x="12401" y="19498"/>
                </a:lnTo>
                <a:lnTo>
                  <a:pt x="12898" y="19498"/>
                </a:lnTo>
                <a:lnTo>
                  <a:pt x="12898" y="20205"/>
                </a:lnTo>
                <a:lnTo>
                  <a:pt x="13596" y="20205"/>
                </a:lnTo>
                <a:lnTo>
                  <a:pt x="13596" y="20913"/>
                </a:lnTo>
                <a:lnTo>
                  <a:pt x="14295" y="20913"/>
                </a:lnTo>
                <a:lnTo>
                  <a:pt x="14295" y="21594"/>
                </a:lnTo>
                <a:lnTo>
                  <a:pt x="21107" y="21594"/>
                </a:lnTo>
                <a:lnTo>
                  <a:pt x="21107" y="7753"/>
                </a:lnTo>
                <a:lnTo>
                  <a:pt x="494" y="7753"/>
                </a:lnTo>
                <a:close/>
                <a:moveTo>
                  <a:pt x="1801" y="9133"/>
                </a:moveTo>
                <a:lnTo>
                  <a:pt x="4293" y="9133"/>
                </a:lnTo>
                <a:lnTo>
                  <a:pt x="4293" y="11148"/>
                </a:lnTo>
                <a:lnTo>
                  <a:pt x="1801" y="11148"/>
                </a:lnTo>
                <a:lnTo>
                  <a:pt x="1801" y="9133"/>
                </a:lnTo>
                <a:close/>
                <a:moveTo>
                  <a:pt x="5670" y="9133"/>
                </a:moveTo>
                <a:lnTo>
                  <a:pt x="8162" y="9133"/>
                </a:lnTo>
                <a:lnTo>
                  <a:pt x="8162" y="11148"/>
                </a:lnTo>
                <a:lnTo>
                  <a:pt x="5670" y="11148"/>
                </a:lnTo>
                <a:lnTo>
                  <a:pt x="5670" y="9133"/>
                </a:lnTo>
                <a:close/>
                <a:moveTo>
                  <a:pt x="9539" y="9133"/>
                </a:moveTo>
                <a:lnTo>
                  <a:pt x="12032" y="9133"/>
                </a:lnTo>
                <a:lnTo>
                  <a:pt x="12032" y="11148"/>
                </a:lnTo>
                <a:lnTo>
                  <a:pt x="9539" y="11148"/>
                </a:lnTo>
                <a:lnTo>
                  <a:pt x="9539" y="9133"/>
                </a:lnTo>
                <a:close/>
                <a:moveTo>
                  <a:pt x="13411" y="9133"/>
                </a:moveTo>
                <a:lnTo>
                  <a:pt x="15901" y="9133"/>
                </a:lnTo>
                <a:lnTo>
                  <a:pt x="15901" y="11148"/>
                </a:lnTo>
                <a:lnTo>
                  <a:pt x="13411" y="11148"/>
                </a:lnTo>
                <a:lnTo>
                  <a:pt x="13411" y="9133"/>
                </a:lnTo>
                <a:close/>
                <a:moveTo>
                  <a:pt x="17280" y="9133"/>
                </a:moveTo>
                <a:lnTo>
                  <a:pt x="19771" y="9133"/>
                </a:lnTo>
                <a:lnTo>
                  <a:pt x="19771" y="11148"/>
                </a:lnTo>
                <a:lnTo>
                  <a:pt x="17280" y="11148"/>
                </a:lnTo>
                <a:lnTo>
                  <a:pt x="17280" y="9133"/>
                </a:lnTo>
                <a:close/>
                <a:moveTo>
                  <a:pt x="1801" y="13025"/>
                </a:moveTo>
                <a:lnTo>
                  <a:pt x="4293" y="13025"/>
                </a:lnTo>
                <a:lnTo>
                  <a:pt x="4293" y="15040"/>
                </a:lnTo>
                <a:lnTo>
                  <a:pt x="1801" y="15040"/>
                </a:lnTo>
                <a:lnTo>
                  <a:pt x="1801" y="13025"/>
                </a:lnTo>
                <a:close/>
                <a:moveTo>
                  <a:pt x="5670" y="13025"/>
                </a:moveTo>
                <a:lnTo>
                  <a:pt x="8162" y="13025"/>
                </a:lnTo>
                <a:lnTo>
                  <a:pt x="8162" y="15040"/>
                </a:lnTo>
                <a:lnTo>
                  <a:pt x="5670" y="15040"/>
                </a:lnTo>
                <a:lnTo>
                  <a:pt x="5670" y="13025"/>
                </a:lnTo>
                <a:close/>
                <a:moveTo>
                  <a:pt x="9539" y="13025"/>
                </a:moveTo>
                <a:lnTo>
                  <a:pt x="12032" y="13025"/>
                </a:lnTo>
                <a:lnTo>
                  <a:pt x="12032" y="15040"/>
                </a:lnTo>
                <a:lnTo>
                  <a:pt x="9539" y="15040"/>
                </a:lnTo>
                <a:lnTo>
                  <a:pt x="9539" y="13025"/>
                </a:lnTo>
                <a:close/>
                <a:moveTo>
                  <a:pt x="13411" y="13025"/>
                </a:moveTo>
                <a:lnTo>
                  <a:pt x="15901" y="13025"/>
                </a:lnTo>
                <a:lnTo>
                  <a:pt x="15901" y="15040"/>
                </a:lnTo>
                <a:lnTo>
                  <a:pt x="13411" y="15040"/>
                </a:lnTo>
                <a:lnTo>
                  <a:pt x="13411" y="13025"/>
                </a:lnTo>
                <a:close/>
                <a:moveTo>
                  <a:pt x="17280" y="13025"/>
                </a:moveTo>
                <a:lnTo>
                  <a:pt x="19771" y="13025"/>
                </a:lnTo>
                <a:lnTo>
                  <a:pt x="19771" y="15040"/>
                </a:lnTo>
                <a:lnTo>
                  <a:pt x="17280" y="15040"/>
                </a:lnTo>
                <a:lnTo>
                  <a:pt x="17280" y="13025"/>
                </a:lnTo>
                <a:close/>
                <a:moveTo>
                  <a:pt x="1801" y="16916"/>
                </a:moveTo>
                <a:lnTo>
                  <a:pt x="4293" y="16916"/>
                </a:lnTo>
                <a:lnTo>
                  <a:pt x="4293" y="18931"/>
                </a:lnTo>
                <a:lnTo>
                  <a:pt x="1801" y="18931"/>
                </a:lnTo>
                <a:lnTo>
                  <a:pt x="1801" y="16916"/>
                </a:lnTo>
                <a:close/>
                <a:moveTo>
                  <a:pt x="5670" y="16916"/>
                </a:moveTo>
                <a:lnTo>
                  <a:pt x="8162" y="16916"/>
                </a:lnTo>
                <a:lnTo>
                  <a:pt x="8162" y="18931"/>
                </a:lnTo>
                <a:lnTo>
                  <a:pt x="5670" y="18931"/>
                </a:lnTo>
                <a:lnTo>
                  <a:pt x="5670" y="16916"/>
                </a:lnTo>
                <a:close/>
                <a:moveTo>
                  <a:pt x="9733" y="16916"/>
                </a:moveTo>
                <a:lnTo>
                  <a:pt x="9733" y="19498"/>
                </a:lnTo>
                <a:lnTo>
                  <a:pt x="11868" y="19498"/>
                </a:lnTo>
                <a:lnTo>
                  <a:pt x="11868" y="16916"/>
                </a:lnTo>
                <a:lnTo>
                  <a:pt x="9733" y="16916"/>
                </a:lnTo>
                <a:close/>
                <a:moveTo>
                  <a:pt x="13411" y="16916"/>
                </a:moveTo>
                <a:lnTo>
                  <a:pt x="15901" y="16916"/>
                </a:lnTo>
                <a:lnTo>
                  <a:pt x="15901" y="18931"/>
                </a:lnTo>
                <a:lnTo>
                  <a:pt x="13411" y="18931"/>
                </a:lnTo>
                <a:lnTo>
                  <a:pt x="13411" y="16916"/>
                </a:lnTo>
                <a:close/>
                <a:moveTo>
                  <a:pt x="17280" y="16916"/>
                </a:moveTo>
                <a:lnTo>
                  <a:pt x="19771" y="16916"/>
                </a:lnTo>
                <a:lnTo>
                  <a:pt x="19771" y="18931"/>
                </a:lnTo>
                <a:lnTo>
                  <a:pt x="17280" y="18931"/>
                </a:lnTo>
                <a:lnTo>
                  <a:pt x="17280" y="16916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E63B7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69" name="حاسبة"/>
          <p:cNvSpPr/>
          <p:nvPr/>
        </p:nvSpPr>
        <p:spPr>
          <a:xfrm>
            <a:off x="5539918" y="3746236"/>
            <a:ext cx="451820" cy="639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22" y="0"/>
                </a:moveTo>
                <a:cubicBezTo>
                  <a:pt x="681" y="0"/>
                  <a:pt x="0" y="481"/>
                  <a:pt x="0" y="1075"/>
                </a:cubicBezTo>
                <a:lnTo>
                  <a:pt x="0" y="20525"/>
                </a:lnTo>
                <a:cubicBezTo>
                  <a:pt x="0" y="21119"/>
                  <a:pt x="681" y="21600"/>
                  <a:pt x="1522" y="21600"/>
                </a:cubicBezTo>
                <a:lnTo>
                  <a:pt x="20081" y="21600"/>
                </a:lnTo>
                <a:cubicBezTo>
                  <a:pt x="20922" y="21600"/>
                  <a:pt x="21600" y="21119"/>
                  <a:pt x="21600" y="20525"/>
                </a:cubicBezTo>
                <a:lnTo>
                  <a:pt x="21600" y="1075"/>
                </a:lnTo>
                <a:cubicBezTo>
                  <a:pt x="21592" y="481"/>
                  <a:pt x="20912" y="0"/>
                  <a:pt x="20071" y="0"/>
                </a:cubicBezTo>
                <a:lnTo>
                  <a:pt x="1522" y="0"/>
                </a:lnTo>
                <a:close/>
                <a:moveTo>
                  <a:pt x="2866" y="1696"/>
                </a:moveTo>
                <a:lnTo>
                  <a:pt x="18734" y="1696"/>
                </a:lnTo>
                <a:cubicBezTo>
                  <a:pt x="19017" y="1696"/>
                  <a:pt x="19254" y="1857"/>
                  <a:pt x="19254" y="2062"/>
                </a:cubicBezTo>
                <a:lnTo>
                  <a:pt x="19254" y="4985"/>
                </a:lnTo>
                <a:cubicBezTo>
                  <a:pt x="19254" y="5185"/>
                  <a:pt x="19024" y="5351"/>
                  <a:pt x="18734" y="5351"/>
                </a:cubicBezTo>
                <a:lnTo>
                  <a:pt x="2866" y="5351"/>
                </a:lnTo>
                <a:cubicBezTo>
                  <a:pt x="2583" y="5351"/>
                  <a:pt x="2348" y="5190"/>
                  <a:pt x="2348" y="4985"/>
                </a:cubicBezTo>
                <a:lnTo>
                  <a:pt x="2348" y="2062"/>
                </a:lnTo>
                <a:cubicBezTo>
                  <a:pt x="2348" y="1862"/>
                  <a:pt x="2576" y="1696"/>
                  <a:pt x="2866" y="1696"/>
                </a:cubicBezTo>
                <a:close/>
                <a:moveTo>
                  <a:pt x="17580" y="6615"/>
                </a:moveTo>
                <a:cubicBezTo>
                  <a:pt x="17771" y="6615"/>
                  <a:pt x="17924" y="6723"/>
                  <a:pt x="17924" y="6858"/>
                </a:cubicBezTo>
                <a:cubicBezTo>
                  <a:pt x="17924" y="6993"/>
                  <a:pt x="17771" y="7101"/>
                  <a:pt x="17580" y="7101"/>
                </a:cubicBezTo>
                <a:cubicBezTo>
                  <a:pt x="17389" y="7106"/>
                  <a:pt x="17236" y="6993"/>
                  <a:pt x="17236" y="6858"/>
                </a:cubicBezTo>
                <a:cubicBezTo>
                  <a:pt x="17236" y="6723"/>
                  <a:pt x="17389" y="6615"/>
                  <a:pt x="17580" y="6615"/>
                </a:cubicBezTo>
                <a:close/>
                <a:moveTo>
                  <a:pt x="2890" y="6674"/>
                </a:moveTo>
                <a:lnTo>
                  <a:pt x="5121" y="6674"/>
                </a:lnTo>
                <a:cubicBezTo>
                  <a:pt x="5419" y="6674"/>
                  <a:pt x="5663" y="6847"/>
                  <a:pt x="5663" y="7057"/>
                </a:cubicBezTo>
                <a:lnTo>
                  <a:pt x="5663" y="8073"/>
                </a:lnTo>
                <a:cubicBezTo>
                  <a:pt x="5663" y="8284"/>
                  <a:pt x="5419" y="8456"/>
                  <a:pt x="5121" y="8456"/>
                </a:cubicBezTo>
                <a:lnTo>
                  <a:pt x="2890" y="8456"/>
                </a:lnTo>
                <a:cubicBezTo>
                  <a:pt x="2592" y="8456"/>
                  <a:pt x="2348" y="8284"/>
                  <a:pt x="2348" y="8073"/>
                </a:cubicBezTo>
                <a:lnTo>
                  <a:pt x="2348" y="7057"/>
                </a:lnTo>
                <a:cubicBezTo>
                  <a:pt x="2348" y="6847"/>
                  <a:pt x="2592" y="6674"/>
                  <a:pt x="2890" y="6674"/>
                </a:cubicBezTo>
                <a:close/>
                <a:moveTo>
                  <a:pt x="7400" y="6674"/>
                </a:moveTo>
                <a:lnTo>
                  <a:pt x="9669" y="6674"/>
                </a:lnTo>
                <a:cubicBezTo>
                  <a:pt x="9967" y="6674"/>
                  <a:pt x="10211" y="6847"/>
                  <a:pt x="10211" y="7057"/>
                </a:cubicBezTo>
                <a:lnTo>
                  <a:pt x="10211" y="8073"/>
                </a:lnTo>
                <a:cubicBezTo>
                  <a:pt x="10211" y="8284"/>
                  <a:pt x="9967" y="8456"/>
                  <a:pt x="9669" y="8456"/>
                </a:cubicBezTo>
                <a:lnTo>
                  <a:pt x="7400" y="8456"/>
                </a:lnTo>
                <a:cubicBezTo>
                  <a:pt x="7102" y="8456"/>
                  <a:pt x="6858" y="8284"/>
                  <a:pt x="6858" y="8073"/>
                </a:cubicBezTo>
                <a:lnTo>
                  <a:pt x="6858" y="7057"/>
                </a:lnTo>
                <a:cubicBezTo>
                  <a:pt x="6858" y="6847"/>
                  <a:pt x="7102" y="6674"/>
                  <a:pt x="7400" y="6674"/>
                </a:cubicBezTo>
                <a:close/>
                <a:moveTo>
                  <a:pt x="11924" y="6674"/>
                </a:moveTo>
                <a:lnTo>
                  <a:pt x="14195" y="6674"/>
                </a:lnTo>
                <a:cubicBezTo>
                  <a:pt x="14493" y="6674"/>
                  <a:pt x="14738" y="6847"/>
                  <a:pt x="14738" y="7057"/>
                </a:cubicBezTo>
                <a:lnTo>
                  <a:pt x="14738" y="8073"/>
                </a:lnTo>
                <a:cubicBezTo>
                  <a:pt x="14738" y="8284"/>
                  <a:pt x="14493" y="8456"/>
                  <a:pt x="14195" y="8456"/>
                </a:cubicBezTo>
                <a:lnTo>
                  <a:pt x="11924" y="8456"/>
                </a:lnTo>
                <a:cubicBezTo>
                  <a:pt x="11626" y="8456"/>
                  <a:pt x="11382" y="8284"/>
                  <a:pt x="11382" y="8073"/>
                </a:cubicBezTo>
                <a:lnTo>
                  <a:pt x="11382" y="7057"/>
                </a:lnTo>
                <a:cubicBezTo>
                  <a:pt x="11382" y="6847"/>
                  <a:pt x="11626" y="6674"/>
                  <a:pt x="11924" y="6674"/>
                </a:cubicBezTo>
                <a:close/>
                <a:moveTo>
                  <a:pt x="16433" y="7290"/>
                </a:moveTo>
                <a:lnTo>
                  <a:pt x="18743" y="7290"/>
                </a:lnTo>
                <a:lnTo>
                  <a:pt x="18743" y="7685"/>
                </a:lnTo>
                <a:lnTo>
                  <a:pt x="16433" y="7685"/>
                </a:lnTo>
                <a:lnTo>
                  <a:pt x="16433" y="7290"/>
                </a:lnTo>
                <a:close/>
                <a:moveTo>
                  <a:pt x="17580" y="7867"/>
                </a:moveTo>
                <a:cubicBezTo>
                  <a:pt x="17771" y="7867"/>
                  <a:pt x="17924" y="7975"/>
                  <a:pt x="17924" y="8110"/>
                </a:cubicBezTo>
                <a:cubicBezTo>
                  <a:pt x="17924" y="8245"/>
                  <a:pt x="17771" y="8353"/>
                  <a:pt x="17580" y="8353"/>
                </a:cubicBezTo>
                <a:cubicBezTo>
                  <a:pt x="17389" y="8353"/>
                  <a:pt x="17236" y="8245"/>
                  <a:pt x="17236" y="8110"/>
                </a:cubicBezTo>
                <a:cubicBezTo>
                  <a:pt x="17236" y="7975"/>
                  <a:pt x="17389" y="7867"/>
                  <a:pt x="17580" y="7867"/>
                </a:cubicBezTo>
                <a:close/>
                <a:moveTo>
                  <a:pt x="2890" y="9580"/>
                </a:moveTo>
                <a:lnTo>
                  <a:pt x="5121" y="9580"/>
                </a:lnTo>
                <a:cubicBezTo>
                  <a:pt x="5419" y="9580"/>
                  <a:pt x="5663" y="9752"/>
                  <a:pt x="5663" y="9963"/>
                </a:cubicBezTo>
                <a:lnTo>
                  <a:pt x="5663" y="10979"/>
                </a:lnTo>
                <a:cubicBezTo>
                  <a:pt x="5663" y="11189"/>
                  <a:pt x="5419" y="11362"/>
                  <a:pt x="5121" y="11362"/>
                </a:cubicBezTo>
                <a:lnTo>
                  <a:pt x="2890" y="11362"/>
                </a:lnTo>
                <a:cubicBezTo>
                  <a:pt x="2592" y="11362"/>
                  <a:pt x="2348" y="11189"/>
                  <a:pt x="2348" y="10979"/>
                </a:cubicBezTo>
                <a:lnTo>
                  <a:pt x="2348" y="9963"/>
                </a:lnTo>
                <a:cubicBezTo>
                  <a:pt x="2348" y="9752"/>
                  <a:pt x="2592" y="9580"/>
                  <a:pt x="2890" y="9580"/>
                </a:cubicBezTo>
                <a:close/>
                <a:moveTo>
                  <a:pt x="7400" y="9580"/>
                </a:moveTo>
                <a:lnTo>
                  <a:pt x="9669" y="9580"/>
                </a:lnTo>
                <a:cubicBezTo>
                  <a:pt x="9967" y="9580"/>
                  <a:pt x="10211" y="9752"/>
                  <a:pt x="10211" y="9963"/>
                </a:cubicBezTo>
                <a:lnTo>
                  <a:pt x="10211" y="10979"/>
                </a:lnTo>
                <a:cubicBezTo>
                  <a:pt x="10211" y="11189"/>
                  <a:pt x="9967" y="11362"/>
                  <a:pt x="9669" y="11362"/>
                </a:cubicBezTo>
                <a:lnTo>
                  <a:pt x="7400" y="11362"/>
                </a:lnTo>
                <a:cubicBezTo>
                  <a:pt x="7102" y="11362"/>
                  <a:pt x="6858" y="11189"/>
                  <a:pt x="6858" y="10979"/>
                </a:cubicBezTo>
                <a:lnTo>
                  <a:pt x="6858" y="9963"/>
                </a:lnTo>
                <a:cubicBezTo>
                  <a:pt x="6858" y="9752"/>
                  <a:pt x="7102" y="9580"/>
                  <a:pt x="7400" y="9580"/>
                </a:cubicBezTo>
                <a:close/>
                <a:moveTo>
                  <a:pt x="11924" y="9580"/>
                </a:moveTo>
                <a:lnTo>
                  <a:pt x="14195" y="9580"/>
                </a:lnTo>
                <a:cubicBezTo>
                  <a:pt x="14493" y="9580"/>
                  <a:pt x="14738" y="9752"/>
                  <a:pt x="14738" y="9963"/>
                </a:cubicBezTo>
                <a:lnTo>
                  <a:pt x="14738" y="10979"/>
                </a:lnTo>
                <a:cubicBezTo>
                  <a:pt x="14738" y="11189"/>
                  <a:pt x="14493" y="11362"/>
                  <a:pt x="14195" y="11362"/>
                </a:cubicBezTo>
                <a:lnTo>
                  <a:pt x="11924" y="11362"/>
                </a:lnTo>
                <a:cubicBezTo>
                  <a:pt x="11626" y="11362"/>
                  <a:pt x="11382" y="11189"/>
                  <a:pt x="11382" y="10979"/>
                </a:cubicBezTo>
                <a:lnTo>
                  <a:pt x="11382" y="9963"/>
                </a:lnTo>
                <a:cubicBezTo>
                  <a:pt x="11382" y="9752"/>
                  <a:pt x="11626" y="9580"/>
                  <a:pt x="11924" y="9580"/>
                </a:cubicBezTo>
                <a:close/>
                <a:moveTo>
                  <a:pt x="16969" y="9752"/>
                </a:moveTo>
                <a:lnTo>
                  <a:pt x="17587" y="10189"/>
                </a:lnTo>
                <a:lnTo>
                  <a:pt x="18208" y="9752"/>
                </a:lnTo>
                <a:lnTo>
                  <a:pt x="18598" y="10027"/>
                </a:lnTo>
                <a:lnTo>
                  <a:pt x="17979" y="10466"/>
                </a:lnTo>
                <a:lnTo>
                  <a:pt x="18598" y="10903"/>
                </a:lnTo>
                <a:lnTo>
                  <a:pt x="18199" y="11183"/>
                </a:lnTo>
                <a:lnTo>
                  <a:pt x="17580" y="10746"/>
                </a:lnTo>
                <a:lnTo>
                  <a:pt x="16961" y="11183"/>
                </a:lnTo>
                <a:lnTo>
                  <a:pt x="16572" y="10908"/>
                </a:lnTo>
                <a:lnTo>
                  <a:pt x="17191" y="10471"/>
                </a:lnTo>
                <a:lnTo>
                  <a:pt x="16572" y="10034"/>
                </a:lnTo>
                <a:lnTo>
                  <a:pt x="16969" y="9752"/>
                </a:lnTo>
                <a:close/>
                <a:moveTo>
                  <a:pt x="2890" y="12437"/>
                </a:moveTo>
                <a:lnTo>
                  <a:pt x="5121" y="12437"/>
                </a:lnTo>
                <a:cubicBezTo>
                  <a:pt x="5419" y="12437"/>
                  <a:pt x="5663" y="12609"/>
                  <a:pt x="5663" y="12820"/>
                </a:cubicBezTo>
                <a:lnTo>
                  <a:pt x="5663" y="13834"/>
                </a:lnTo>
                <a:cubicBezTo>
                  <a:pt x="5663" y="14045"/>
                  <a:pt x="5419" y="14219"/>
                  <a:pt x="5121" y="14219"/>
                </a:cubicBezTo>
                <a:lnTo>
                  <a:pt x="2890" y="14219"/>
                </a:lnTo>
                <a:cubicBezTo>
                  <a:pt x="2592" y="14219"/>
                  <a:pt x="2348" y="14045"/>
                  <a:pt x="2348" y="13834"/>
                </a:cubicBezTo>
                <a:lnTo>
                  <a:pt x="2348" y="12820"/>
                </a:lnTo>
                <a:cubicBezTo>
                  <a:pt x="2348" y="12609"/>
                  <a:pt x="2592" y="12437"/>
                  <a:pt x="2890" y="12437"/>
                </a:cubicBezTo>
                <a:close/>
                <a:moveTo>
                  <a:pt x="7400" y="12437"/>
                </a:moveTo>
                <a:lnTo>
                  <a:pt x="9669" y="12437"/>
                </a:lnTo>
                <a:cubicBezTo>
                  <a:pt x="9967" y="12437"/>
                  <a:pt x="10211" y="12609"/>
                  <a:pt x="10211" y="12820"/>
                </a:cubicBezTo>
                <a:lnTo>
                  <a:pt x="10211" y="13834"/>
                </a:lnTo>
                <a:cubicBezTo>
                  <a:pt x="10211" y="14045"/>
                  <a:pt x="9967" y="14219"/>
                  <a:pt x="9669" y="14219"/>
                </a:cubicBezTo>
                <a:lnTo>
                  <a:pt x="7400" y="14219"/>
                </a:lnTo>
                <a:cubicBezTo>
                  <a:pt x="7102" y="14219"/>
                  <a:pt x="6858" y="14045"/>
                  <a:pt x="6858" y="13834"/>
                </a:cubicBezTo>
                <a:lnTo>
                  <a:pt x="6858" y="12820"/>
                </a:lnTo>
                <a:cubicBezTo>
                  <a:pt x="6858" y="12609"/>
                  <a:pt x="7102" y="12437"/>
                  <a:pt x="7400" y="12437"/>
                </a:cubicBezTo>
                <a:close/>
                <a:moveTo>
                  <a:pt x="11924" y="12437"/>
                </a:moveTo>
                <a:lnTo>
                  <a:pt x="14195" y="12437"/>
                </a:lnTo>
                <a:cubicBezTo>
                  <a:pt x="14493" y="12437"/>
                  <a:pt x="14738" y="12609"/>
                  <a:pt x="14738" y="12820"/>
                </a:cubicBezTo>
                <a:lnTo>
                  <a:pt x="14738" y="13834"/>
                </a:lnTo>
                <a:cubicBezTo>
                  <a:pt x="14738" y="14045"/>
                  <a:pt x="14493" y="14219"/>
                  <a:pt x="14195" y="14219"/>
                </a:cubicBezTo>
                <a:lnTo>
                  <a:pt x="11924" y="14219"/>
                </a:lnTo>
                <a:cubicBezTo>
                  <a:pt x="11626" y="14219"/>
                  <a:pt x="11382" y="14045"/>
                  <a:pt x="11382" y="13834"/>
                </a:cubicBezTo>
                <a:lnTo>
                  <a:pt x="11382" y="12820"/>
                </a:lnTo>
                <a:cubicBezTo>
                  <a:pt x="11382" y="12609"/>
                  <a:pt x="11626" y="12437"/>
                  <a:pt x="11924" y="12437"/>
                </a:cubicBezTo>
                <a:close/>
                <a:moveTo>
                  <a:pt x="16426" y="13127"/>
                </a:moveTo>
                <a:lnTo>
                  <a:pt x="18734" y="13127"/>
                </a:lnTo>
                <a:lnTo>
                  <a:pt x="18734" y="13522"/>
                </a:lnTo>
                <a:lnTo>
                  <a:pt x="16426" y="13522"/>
                </a:lnTo>
                <a:lnTo>
                  <a:pt x="16426" y="13127"/>
                </a:lnTo>
                <a:close/>
                <a:moveTo>
                  <a:pt x="2890" y="15292"/>
                </a:moveTo>
                <a:lnTo>
                  <a:pt x="5121" y="15292"/>
                </a:lnTo>
                <a:cubicBezTo>
                  <a:pt x="5419" y="15292"/>
                  <a:pt x="5663" y="15466"/>
                  <a:pt x="5663" y="15677"/>
                </a:cubicBezTo>
                <a:lnTo>
                  <a:pt x="5663" y="16691"/>
                </a:lnTo>
                <a:cubicBezTo>
                  <a:pt x="5663" y="16902"/>
                  <a:pt x="5419" y="17074"/>
                  <a:pt x="5121" y="17074"/>
                </a:cubicBezTo>
                <a:lnTo>
                  <a:pt x="2890" y="17074"/>
                </a:lnTo>
                <a:cubicBezTo>
                  <a:pt x="2592" y="17074"/>
                  <a:pt x="2348" y="16902"/>
                  <a:pt x="2348" y="16691"/>
                </a:cubicBezTo>
                <a:lnTo>
                  <a:pt x="2348" y="15677"/>
                </a:lnTo>
                <a:cubicBezTo>
                  <a:pt x="2348" y="15466"/>
                  <a:pt x="2592" y="15292"/>
                  <a:pt x="2890" y="15292"/>
                </a:cubicBezTo>
                <a:close/>
                <a:moveTo>
                  <a:pt x="7400" y="15292"/>
                </a:moveTo>
                <a:lnTo>
                  <a:pt x="9669" y="15292"/>
                </a:lnTo>
                <a:cubicBezTo>
                  <a:pt x="9967" y="15292"/>
                  <a:pt x="10211" y="15466"/>
                  <a:pt x="10211" y="15677"/>
                </a:cubicBezTo>
                <a:lnTo>
                  <a:pt x="10211" y="16691"/>
                </a:lnTo>
                <a:cubicBezTo>
                  <a:pt x="10211" y="16902"/>
                  <a:pt x="9967" y="17074"/>
                  <a:pt x="9669" y="17074"/>
                </a:cubicBezTo>
                <a:lnTo>
                  <a:pt x="7400" y="17074"/>
                </a:lnTo>
                <a:cubicBezTo>
                  <a:pt x="7102" y="17074"/>
                  <a:pt x="6858" y="16902"/>
                  <a:pt x="6858" y="16691"/>
                </a:cubicBezTo>
                <a:lnTo>
                  <a:pt x="6858" y="15677"/>
                </a:lnTo>
                <a:cubicBezTo>
                  <a:pt x="6858" y="15466"/>
                  <a:pt x="7102" y="15292"/>
                  <a:pt x="7400" y="15292"/>
                </a:cubicBezTo>
                <a:close/>
                <a:moveTo>
                  <a:pt x="11924" y="15292"/>
                </a:moveTo>
                <a:lnTo>
                  <a:pt x="14195" y="15292"/>
                </a:lnTo>
                <a:cubicBezTo>
                  <a:pt x="14493" y="15292"/>
                  <a:pt x="14738" y="15466"/>
                  <a:pt x="14738" y="15677"/>
                </a:cubicBezTo>
                <a:lnTo>
                  <a:pt x="14738" y="16691"/>
                </a:lnTo>
                <a:cubicBezTo>
                  <a:pt x="14738" y="16902"/>
                  <a:pt x="14493" y="17074"/>
                  <a:pt x="14195" y="17074"/>
                </a:cubicBezTo>
                <a:lnTo>
                  <a:pt x="11924" y="17074"/>
                </a:lnTo>
                <a:cubicBezTo>
                  <a:pt x="11626" y="17074"/>
                  <a:pt x="11382" y="16902"/>
                  <a:pt x="11382" y="16691"/>
                </a:cubicBezTo>
                <a:lnTo>
                  <a:pt x="11382" y="15677"/>
                </a:lnTo>
                <a:cubicBezTo>
                  <a:pt x="11382" y="15466"/>
                  <a:pt x="11626" y="15292"/>
                  <a:pt x="11924" y="15292"/>
                </a:cubicBezTo>
                <a:close/>
                <a:moveTo>
                  <a:pt x="17305" y="15368"/>
                </a:moveTo>
                <a:lnTo>
                  <a:pt x="17864" y="15368"/>
                </a:lnTo>
                <a:lnTo>
                  <a:pt x="17864" y="15984"/>
                </a:lnTo>
                <a:lnTo>
                  <a:pt x="18734" y="15984"/>
                </a:lnTo>
                <a:lnTo>
                  <a:pt x="18734" y="16379"/>
                </a:lnTo>
                <a:lnTo>
                  <a:pt x="17864" y="16379"/>
                </a:lnTo>
                <a:lnTo>
                  <a:pt x="17864" y="17000"/>
                </a:lnTo>
                <a:lnTo>
                  <a:pt x="17305" y="17000"/>
                </a:lnTo>
                <a:lnTo>
                  <a:pt x="17305" y="16379"/>
                </a:lnTo>
                <a:lnTo>
                  <a:pt x="16433" y="16379"/>
                </a:lnTo>
                <a:lnTo>
                  <a:pt x="16433" y="15984"/>
                </a:lnTo>
                <a:lnTo>
                  <a:pt x="17305" y="15984"/>
                </a:lnTo>
                <a:lnTo>
                  <a:pt x="17305" y="15368"/>
                </a:lnTo>
                <a:close/>
                <a:moveTo>
                  <a:pt x="2897" y="18144"/>
                </a:moveTo>
                <a:lnTo>
                  <a:pt x="9669" y="18144"/>
                </a:lnTo>
                <a:cubicBezTo>
                  <a:pt x="9967" y="18144"/>
                  <a:pt x="10211" y="18316"/>
                  <a:pt x="10211" y="18527"/>
                </a:cubicBezTo>
                <a:lnTo>
                  <a:pt x="10211" y="19543"/>
                </a:lnTo>
                <a:cubicBezTo>
                  <a:pt x="10211" y="19754"/>
                  <a:pt x="9967" y="19926"/>
                  <a:pt x="9669" y="19926"/>
                </a:cubicBezTo>
                <a:lnTo>
                  <a:pt x="2897" y="19926"/>
                </a:lnTo>
                <a:cubicBezTo>
                  <a:pt x="2599" y="19926"/>
                  <a:pt x="2355" y="19754"/>
                  <a:pt x="2355" y="19543"/>
                </a:cubicBezTo>
                <a:lnTo>
                  <a:pt x="2355" y="18527"/>
                </a:lnTo>
                <a:cubicBezTo>
                  <a:pt x="2355" y="18316"/>
                  <a:pt x="2599" y="18144"/>
                  <a:pt x="2897" y="18144"/>
                </a:cubicBezTo>
                <a:close/>
                <a:moveTo>
                  <a:pt x="11924" y="18144"/>
                </a:moveTo>
                <a:lnTo>
                  <a:pt x="14195" y="18144"/>
                </a:lnTo>
                <a:cubicBezTo>
                  <a:pt x="14493" y="18144"/>
                  <a:pt x="14738" y="18316"/>
                  <a:pt x="14738" y="18527"/>
                </a:cubicBezTo>
                <a:lnTo>
                  <a:pt x="14738" y="19543"/>
                </a:lnTo>
                <a:cubicBezTo>
                  <a:pt x="14738" y="19754"/>
                  <a:pt x="14493" y="19926"/>
                  <a:pt x="14195" y="19926"/>
                </a:cubicBezTo>
                <a:lnTo>
                  <a:pt x="11924" y="19926"/>
                </a:lnTo>
                <a:cubicBezTo>
                  <a:pt x="11626" y="19926"/>
                  <a:pt x="11382" y="19754"/>
                  <a:pt x="11382" y="19543"/>
                </a:cubicBezTo>
                <a:lnTo>
                  <a:pt x="11382" y="18527"/>
                </a:lnTo>
                <a:cubicBezTo>
                  <a:pt x="11382" y="18316"/>
                  <a:pt x="11626" y="18144"/>
                  <a:pt x="11924" y="18144"/>
                </a:cubicBezTo>
                <a:close/>
                <a:moveTo>
                  <a:pt x="16426" y="18517"/>
                </a:moveTo>
                <a:lnTo>
                  <a:pt x="18734" y="18517"/>
                </a:lnTo>
                <a:lnTo>
                  <a:pt x="18734" y="18910"/>
                </a:lnTo>
                <a:lnTo>
                  <a:pt x="16426" y="18910"/>
                </a:lnTo>
                <a:lnTo>
                  <a:pt x="16426" y="18517"/>
                </a:lnTo>
                <a:close/>
                <a:moveTo>
                  <a:pt x="16426" y="19165"/>
                </a:moveTo>
                <a:lnTo>
                  <a:pt x="18734" y="19165"/>
                </a:lnTo>
                <a:lnTo>
                  <a:pt x="18734" y="19558"/>
                </a:lnTo>
                <a:lnTo>
                  <a:pt x="16426" y="19558"/>
                </a:lnTo>
                <a:lnTo>
                  <a:pt x="16426" y="19165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3A87F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70" name="البريد"/>
          <p:cNvSpPr/>
          <p:nvPr/>
        </p:nvSpPr>
        <p:spPr>
          <a:xfrm>
            <a:off x="3423199" y="1377423"/>
            <a:ext cx="1269610" cy="80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71" name="IMG_0968.png" descr="IMG_096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0401" y="949764"/>
            <a:ext cx="2037664" cy="1348495"/>
          </a:xfrm>
          <a:prstGeom prst="rect">
            <a:avLst/>
          </a:prstGeom>
          <a:ln w="12700">
            <a:miter lim="400000"/>
          </a:ln>
        </p:spPr>
      </p:pic>
      <p:sp>
        <p:nvSpPr>
          <p:cNvPr id="2772" name="المفردات…"/>
          <p:cNvSpPr txBox="1"/>
          <p:nvPr/>
        </p:nvSpPr>
        <p:spPr>
          <a:xfrm>
            <a:off x="6443829" y="2821988"/>
            <a:ext cx="1691146" cy="6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الزاوية الداخلية</a:t>
            </a:r>
          </a:p>
          <a:p>
            <a:pPr algn="ctr" rtl="0">
              <a:defRPr b="1" sz="1500"/>
            </a:pPr>
            <a:r>
              <a:t>المضلع المنتظم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8" grpId="6"/>
      <p:bldP build="whole" bldLvl="1" animBg="1" rev="0" advAuto="0" spid="2769" grpId="5"/>
      <p:bldP build="whole" bldLvl="1" animBg="1" rev="0" advAuto="0" spid="2766" grpId="3"/>
      <p:bldP build="whole" bldLvl="1" animBg="1" rev="0" advAuto="0" spid="2772" grpId="2"/>
      <p:bldP build="whole" bldLvl="1" animBg="1" rev="0" advAuto="0" spid="2765" grpId="10"/>
      <p:bldP build="whole" bldLvl="1" animBg="1" rev="0" advAuto="0" spid="2771" grpId="8"/>
      <p:bldP build="whole" bldLvl="1" animBg="1" rev="0" advAuto="0" spid="2767" grpId="4"/>
      <p:bldP build="whole" bldLvl="1" animBg="1" rev="0" advAuto="0" spid="2770" grpId="7"/>
      <p:bldP build="whole" bldLvl="1" animBg="1" rev="0" advAuto="0" spid="2764" grpId="9"/>
      <p:bldP build="whole" bldLvl="1" animBg="1" rev="0" advAuto="0" spid="276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7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8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8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83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pic>
        <p:nvPicPr>
          <p:cNvPr id="2784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52248" t="19460" r="42467" b="77850"/>
          <a:stretch>
            <a:fillRect/>
          </a:stretch>
        </p:blipFill>
        <p:spPr>
          <a:xfrm>
            <a:off x="5215517" y="1151522"/>
            <a:ext cx="1331049" cy="508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5" name="IMG_2867.png" descr="IMG_2867.png"/>
          <p:cNvPicPr>
            <a:picLocks noChangeAspect="1"/>
          </p:cNvPicPr>
          <p:nvPr/>
        </p:nvPicPr>
        <p:blipFill>
          <a:blip r:embed="rId4">
            <a:extLst/>
          </a:blip>
          <a:srcRect l="16119" t="31395" r="53574" b="38450"/>
          <a:stretch>
            <a:fillRect/>
          </a:stretch>
        </p:blipFill>
        <p:spPr>
          <a:xfrm>
            <a:off x="769543" y="1049215"/>
            <a:ext cx="3593244" cy="2681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6" name="IMG_2867.png" descr="IMG_2867.png"/>
          <p:cNvPicPr>
            <a:picLocks noChangeAspect="1"/>
          </p:cNvPicPr>
          <p:nvPr/>
        </p:nvPicPr>
        <p:blipFill>
          <a:blip r:embed="rId4">
            <a:extLst/>
          </a:blip>
          <a:srcRect l="47204" t="47442" r="36188" b="36008"/>
          <a:stretch>
            <a:fillRect/>
          </a:stretch>
        </p:blipFill>
        <p:spPr>
          <a:xfrm>
            <a:off x="4676463" y="1811775"/>
            <a:ext cx="1789466" cy="133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7" name="IMG_2867.png" descr="IMG_2867.png"/>
          <p:cNvPicPr>
            <a:picLocks noChangeAspect="1"/>
          </p:cNvPicPr>
          <p:nvPr/>
        </p:nvPicPr>
        <p:blipFill>
          <a:blip r:embed="rId4">
            <a:extLst/>
          </a:blip>
          <a:srcRect l="17224" t="63993" r="36144" b="27236"/>
          <a:stretch>
            <a:fillRect/>
          </a:stretch>
        </p:blipFill>
        <p:spPr>
          <a:xfrm>
            <a:off x="1169680" y="3713969"/>
            <a:ext cx="5416592" cy="76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788" name="٣"/>
          <p:cNvSpPr txBox="1"/>
          <p:nvPr/>
        </p:nvSpPr>
        <p:spPr>
          <a:xfrm>
            <a:off x="2351339" y="2793681"/>
            <a:ext cx="117688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789" name="٤"/>
          <p:cNvSpPr txBox="1"/>
          <p:nvPr/>
        </p:nvSpPr>
        <p:spPr>
          <a:xfrm>
            <a:off x="2348030" y="3308494"/>
            <a:ext cx="124304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790" name="٣✖️١٨٠ ْ= ٥٤٠ ْ"/>
          <p:cNvSpPr txBox="1"/>
          <p:nvPr/>
        </p:nvSpPr>
        <p:spPr>
          <a:xfrm>
            <a:off x="850986" y="2719090"/>
            <a:ext cx="971159" cy="2286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1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٣✖️١٨٠ ْ= ٥٤٠ ْ</a:t>
            </a:r>
          </a:p>
        </p:txBody>
      </p:sp>
      <p:sp>
        <p:nvSpPr>
          <p:cNvPr id="2791" name="٤✖️١٨٠ ْ= ٧٢٠ ْ"/>
          <p:cNvSpPr txBox="1"/>
          <p:nvPr/>
        </p:nvSpPr>
        <p:spPr>
          <a:xfrm>
            <a:off x="855630" y="3241511"/>
            <a:ext cx="961872" cy="2286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1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٤✖️١٨٠ ْ= ٧٢٠ ْ</a:t>
            </a:r>
          </a:p>
        </p:txBody>
      </p:sp>
      <p:sp>
        <p:nvSpPr>
          <p:cNvPr id="2792" name="٧"/>
          <p:cNvSpPr txBox="1"/>
          <p:nvPr/>
        </p:nvSpPr>
        <p:spPr>
          <a:xfrm>
            <a:off x="5433326" y="2833792"/>
            <a:ext cx="178778" cy="271507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9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2793" name="(٢-ن)✖️١٨٠ ْ"/>
          <p:cNvSpPr txBox="1"/>
          <p:nvPr/>
        </p:nvSpPr>
        <p:spPr>
          <a:xfrm>
            <a:off x="855630" y="4040792"/>
            <a:ext cx="1385010" cy="3683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9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(٢-ن)✖️١٨٠ 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0" grpId="2"/>
      <p:bldP build="whole" bldLvl="1" animBg="1" rev="0" advAuto="0" spid="2788" grpId="1"/>
      <p:bldP build="whole" bldLvl="1" animBg="1" rev="0" advAuto="0" spid="2791" grpId="4"/>
      <p:bldP build="whole" bldLvl="1" animBg="1" rev="0" advAuto="0" spid="2793" grpId="6"/>
      <p:bldP build="whole" bldLvl="1" animBg="1" rev="0" advAuto="0" spid="2792" grpId="5"/>
      <p:bldP build="whole" bldLvl="1" animBg="1" rev="0" advAuto="0" spid="278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9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9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9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9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9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0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0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0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sp>
        <p:nvSpPr>
          <p:cNvPr id="2805" name="المثلث"/>
          <p:cNvSpPr/>
          <p:nvPr/>
        </p:nvSpPr>
        <p:spPr>
          <a:xfrm>
            <a:off x="923535" y="2039028"/>
            <a:ext cx="1493664" cy="1153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EF9D9"/>
          </a:solidFill>
          <a:ln w="25400">
            <a:solidFill>
              <a:schemeClr val="accent4"/>
            </a:solidFill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06" name="مضلع"/>
          <p:cNvSpPr/>
          <p:nvPr/>
        </p:nvSpPr>
        <p:spPr>
          <a:xfrm>
            <a:off x="2649080" y="2133144"/>
            <a:ext cx="1590696" cy="1425694"/>
          </a:xfrm>
          <a:prstGeom prst="pentagon">
            <a:avLst/>
          </a:prstGeom>
          <a:solidFill>
            <a:srgbClr val="F5DCDC"/>
          </a:solidFill>
          <a:ln w="25400">
            <a:solidFill>
              <a:schemeClr val="accent5"/>
            </a:solidFill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07" name="مستطيل"/>
          <p:cNvSpPr/>
          <p:nvPr/>
        </p:nvSpPr>
        <p:spPr>
          <a:xfrm>
            <a:off x="4828685" y="2262275"/>
            <a:ext cx="1361356" cy="1167431"/>
          </a:xfrm>
          <a:prstGeom prst="rect">
            <a:avLst/>
          </a:prstGeom>
          <a:solidFill>
            <a:srgbClr val="CAEEDE"/>
          </a:solidFill>
          <a:ln w="25400">
            <a:solidFill>
              <a:schemeClr val="accent2"/>
            </a:solidFill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08" name="مستطيل مستدير الزوايا"/>
          <p:cNvSpPr/>
          <p:nvPr/>
        </p:nvSpPr>
        <p:spPr>
          <a:xfrm>
            <a:off x="1384969" y="1495010"/>
            <a:ext cx="5019433" cy="582186"/>
          </a:xfrm>
          <a:prstGeom prst="roundRect">
            <a:avLst>
              <a:gd name="adj" fmla="val 32722"/>
            </a:avLst>
          </a:prstGeom>
          <a:solidFill>
            <a:srgbClr val="FEF9D9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813" name="تجميع"/>
          <p:cNvGrpSpPr/>
          <p:nvPr/>
        </p:nvGrpSpPr>
        <p:grpSpPr>
          <a:xfrm>
            <a:off x="1427998" y="1610611"/>
            <a:ext cx="4933375" cy="350985"/>
            <a:chOff x="0" y="0"/>
            <a:chExt cx="4933374" cy="350984"/>
          </a:xfrm>
        </p:grpSpPr>
        <p:sp>
          <p:nvSpPr>
            <p:cNvPr id="2809" name="مستطيل"/>
            <p:cNvSpPr/>
            <p:nvPr/>
          </p:nvSpPr>
          <p:spPr>
            <a:xfrm>
              <a:off x="0" y="-1"/>
              <a:ext cx="4933375" cy="35098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6">
                  <a:lumOff val="18431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812" name="تجميع"/>
            <p:cNvGrpSpPr/>
            <p:nvPr/>
          </p:nvGrpSpPr>
          <p:grpSpPr>
            <a:xfrm>
              <a:off x="59830" y="42521"/>
              <a:ext cx="4813715" cy="248669"/>
              <a:chOff x="0" y="0"/>
              <a:chExt cx="4813712" cy="248668"/>
            </a:xfrm>
          </p:grpSpPr>
          <p:pic>
            <p:nvPicPr>
              <p:cNvPr id="2810" name="IMG_2873.png" descr="IMG_287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4567" t="43611" r="52976" b="54772"/>
              <a:stretch>
                <a:fillRect/>
              </a:stretch>
            </p:blipFill>
            <p:spPr>
              <a:xfrm>
                <a:off x="2342964" y="4365"/>
                <a:ext cx="2470749" cy="2402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11" name="IMG_2873.png" descr="IMG_287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5622" t="45261" r="42411" b="53065"/>
              <a:stretch>
                <a:fillRect/>
              </a:stretch>
            </p:blipFill>
            <p:spPr>
              <a:xfrm>
                <a:off x="0" y="0"/>
                <a:ext cx="2373382" cy="2486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814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6071344" y="1684607"/>
            <a:ext cx="478647" cy="47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7" name="شكل"/>
          <p:cNvGrpSpPr/>
          <p:nvPr/>
        </p:nvGrpSpPr>
        <p:grpSpPr>
          <a:xfrm>
            <a:off x="2118226" y="3016298"/>
            <a:ext cx="73739" cy="175735"/>
            <a:chOff x="0" y="0"/>
            <a:chExt cx="73738" cy="175734"/>
          </a:xfrm>
        </p:grpSpPr>
        <p:sp>
          <p:nvSpPr>
            <p:cNvPr id="2815" name="شكل"/>
            <p:cNvSpPr/>
            <p:nvPr/>
          </p:nvSpPr>
          <p:spPr>
            <a:xfrm>
              <a:off x="6348" y="6350"/>
              <a:ext cx="61040" cy="16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408" fill="norm" stroke="1" extrusionOk="0">
                  <a:moveTo>
                    <a:pt x="18448" y="0"/>
                  </a:moveTo>
                  <a:cubicBezTo>
                    <a:pt x="13733" y="0"/>
                    <a:pt x="8993" y="1072"/>
                    <a:pt x="5396" y="3173"/>
                  </a:cubicBezTo>
                  <a:cubicBezTo>
                    <a:pt x="-1798" y="7376"/>
                    <a:pt x="-1798" y="14181"/>
                    <a:pt x="5396" y="18384"/>
                  </a:cubicBezTo>
                  <a:cubicBezTo>
                    <a:pt x="9344" y="20690"/>
                    <a:pt x="14639" y="21600"/>
                    <a:pt x="19802" y="21375"/>
                  </a:cubicBezTo>
                  <a:cubicBezTo>
                    <a:pt x="18388" y="20811"/>
                    <a:pt x="16973" y="20203"/>
                    <a:pt x="15794" y="19259"/>
                  </a:cubicBezTo>
                  <a:cubicBezTo>
                    <a:pt x="9936" y="14571"/>
                    <a:pt x="9936" y="6986"/>
                    <a:pt x="15794" y="2298"/>
                  </a:cubicBezTo>
                  <a:cubicBezTo>
                    <a:pt x="16975" y="1354"/>
                    <a:pt x="18386" y="710"/>
                    <a:pt x="19802" y="146"/>
                  </a:cubicBezTo>
                  <a:cubicBezTo>
                    <a:pt x="19344" y="126"/>
                    <a:pt x="18908" y="0"/>
                    <a:pt x="18448" y="0"/>
                  </a:cubicBezTo>
                  <a:close/>
                </a:path>
              </a:pathLst>
            </a:custGeom>
            <a:solidFill>
              <a:srgbClr val="CAEE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16" name="شكل شكل" descr="شكل شكل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73739" cy="175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0" name="شكل"/>
          <p:cNvGrpSpPr/>
          <p:nvPr/>
        </p:nvGrpSpPr>
        <p:grpSpPr>
          <a:xfrm>
            <a:off x="924204" y="2167296"/>
            <a:ext cx="198031" cy="155055"/>
            <a:chOff x="0" y="0"/>
            <a:chExt cx="198029" cy="155053"/>
          </a:xfrm>
        </p:grpSpPr>
        <p:sp>
          <p:nvSpPr>
            <p:cNvPr id="2818" name="شكل"/>
            <p:cNvSpPr/>
            <p:nvPr/>
          </p:nvSpPr>
          <p:spPr>
            <a:xfrm rot="3489423">
              <a:off x="74639" y="-13599"/>
              <a:ext cx="48750" cy="18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408" fill="norm" stroke="1" extrusionOk="0">
                  <a:moveTo>
                    <a:pt x="1354" y="0"/>
                  </a:moveTo>
                  <a:cubicBezTo>
                    <a:pt x="6069" y="0"/>
                    <a:pt x="10809" y="1072"/>
                    <a:pt x="14406" y="3173"/>
                  </a:cubicBezTo>
                  <a:cubicBezTo>
                    <a:pt x="21600" y="7376"/>
                    <a:pt x="21600" y="14181"/>
                    <a:pt x="14406" y="18384"/>
                  </a:cubicBezTo>
                  <a:cubicBezTo>
                    <a:pt x="10458" y="20690"/>
                    <a:pt x="5163" y="21600"/>
                    <a:pt x="0" y="21375"/>
                  </a:cubicBezTo>
                  <a:cubicBezTo>
                    <a:pt x="1414" y="20811"/>
                    <a:pt x="2829" y="20203"/>
                    <a:pt x="4008" y="19259"/>
                  </a:cubicBezTo>
                  <a:cubicBezTo>
                    <a:pt x="9866" y="14571"/>
                    <a:pt x="9866" y="6986"/>
                    <a:pt x="4008" y="2298"/>
                  </a:cubicBezTo>
                  <a:cubicBezTo>
                    <a:pt x="2827" y="1354"/>
                    <a:pt x="1416" y="710"/>
                    <a:pt x="0" y="146"/>
                  </a:cubicBezTo>
                  <a:cubicBezTo>
                    <a:pt x="458" y="126"/>
                    <a:pt x="894" y="0"/>
                    <a:pt x="1354" y="0"/>
                  </a:cubicBezTo>
                  <a:close/>
                </a:path>
              </a:pathLst>
            </a:custGeom>
            <a:solidFill>
              <a:srgbClr val="CAEE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19" name="شكل شكل" descr="شكل شكل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3489423">
              <a:off x="68291" y="-19949"/>
              <a:ext cx="61448" cy="194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3" name="مستطيل"/>
          <p:cNvGrpSpPr/>
          <p:nvPr/>
        </p:nvGrpSpPr>
        <p:grpSpPr>
          <a:xfrm>
            <a:off x="909818" y="3028508"/>
            <a:ext cx="150437" cy="151313"/>
            <a:chOff x="0" y="0"/>
            <a:chExt cx="150436" cy="151311"/>
          </a:xfrm>
        </p:grpSpPr>
        <p:sp>
          <p:nvSpPr>
            <p:cNvPr id="2821" name="مستطيل"/>
            <p:cNvSpPr/>
            <p:nvPr/>
          </p:nvSpPr>
          <p:spPr>
            <a:xfrm>
              <a:off x="12700" y="12700"/>
              <a:ext cx="125036" cy="125912"/>
            </a:xfrm>
            <a:prstGeom prst="rect">
              <a:avLst/>
            </a:prstGeom>
            <a:solidFill>
              <a:srgbClr val="CAEE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22" name="مستطيل مستطيل" descr="مستطيل مستطيل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50438" cy="151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6" name="شكل"/>
          <p:cNvGrpSpPr/>
          <p:nvPr/>
        </p:nvGrpSpPr>
        <p:grpSpPr>
          <a:xfrm>
            <a:off x="3775350" y="3355279"/>
            <a:ext cx="206478" cy="206477"/>
            <a:chOff x="0" y="0"/>
            <a:chExt cx="206476" cy="206476"/>
          </a:xfrm>
        </p:grpSpPr>
        <p:sp>
          <p:nvSpPr>
            <p:cNvPr id="2824" name="شكل"/>
            <p:cNvSpPr/>
            <p:nvPr/>
          </p:nvSpPr>
          <p:spPr>
            <a:xfrm rot="2700000">
              <a:off x="64412" y="8760"/>
              <a:ext cx="77650" cy="188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408" fill="norm" stroke="1" extrusionOk="0">
                  <a:moveTo>
                    <a:pt x="18448" y="0"/>
                  </a:moveTo>
                  <a:cubicBezTo>
                    <a:pt x="13733" y="0"/>
                    <a:pt x="8993" y="1072"/>
                    <a:pt x="5396" y="3173"/>
                  </a:cubicBezTo>
                  <a:cubicBezTo>
                    <a:pt x="-1798" y="7376"/>
                    <a:pt x="-1798" y="14181"/>
                    <a:pt x="5396" y="18384"/>
                  </a:cubicBezTo>
                  <a:cubicBezTo>
                    <a:pt x="9344" y="20690"/>
                    <a:pt x="14639" y="21600"/>
                    <a:pt x="19802" y="21375"/>
                  </a:cubicBezTo>
                  <a:cubicBezTo>
                    <a:pt x="18388" y="20811"/>
                    <a:pt x="16973" y="20203"/>
                    <a:pt x="15794" y="19259"/>
                  </a:cubicBezTo>
                  <a:cubicBezTo>
                    <a:pt x="9936" y="14571"/>
                    <a:pt x="9936" y="6986"/>
                    <a:pt x="15794" y="2298"/>
                  </a:cubicBezTo>
                  <a:cubicBezTo>
                    <a:pt x="16975" y="1354"/>
                    <a:pt x="18386" y="710"/>
                    <a:pt x="19802" y="146"/>
                  </a:cubicBezTo>
                  <a:cubicBezTo>
                    <a:pt x="19344" y="126"/>
                    <a:pt x="18908" y="0"/>
                    <a:pt x="18448" y="0"/>
                  </a:cubicBezTo>
                  <a:close/>
                </a:path>
              </a:pathLst>
            </a:custGeom>
            <a:solidFill>
              <a:srgbClr val="FDE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25" name="شكل شكل" descr="شكل شكل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700000">
              <a:off x="58064" y="2411"/>
              <a:ext cx="90349" cy="201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9" name="شكل"/>
          <p:cNvGrpSpPr/>
          <p:nvPr/>
        </p:nvGrpSpPr>
        <p:grpSpPr>
          <a:xfrm>
            <a:off x="2719722" y="2612053"/>
            <a:ext cx="127402" cy="233943"/>
            <a:chOff x="0" y="0"/>
            <a:chExt cx="127400" cy="233941"/>
          </a:xfrm>
        </p:grpSpPr>
        <p:sp>
          <p:nvSpPr>
            <p:cNvPr id="2827" name="شكل"/>
            <p:cNvSpPr/>
            <p:nvPr/>
          </p:nvSpPr>
          <p:spPr>
            <a:xfrm rot="624518">
              <a:off x="25631" y="12552"/>
              <a:ext cx="76140" cy="208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1" h="21408" fill="norm" stroke="1" extrusionOk="0">
                  <a:moveTo>
                    <a:pt x="1354" y="0"/>
                  </a:moveTo>
                  <a:cubicBezTo>
                    <a:pt x="6069" y="0"/>
                    <a:pt x="10809" y="1072"/>
                    <a:pt x="14406" y="3173"/>
                  </a:cubicBezTo>
                  <a:cubicBezTo>
                    <a:pt x="21600" y="7376"/>
                    <a:pt x="21600" y="14181"/>
                    <a:pt x="14406" y="18384"/>
                  </a:cubicBezTo>
                  <a:cubicBezTo>
                    <a:pt x="10458" y="20690"/>
                    <a:pt x="5163" y="21600"/>
                    <a:pt x="0" y="21375"/>
                  </a:cubicBezTo>
                  <a:cubicBezTo>
                    <a:pt x="1414" y="20811"/>
                    <a:pt x="2829" y="20203"/>
                    <a:pt x="4008" y="19259"/>
                  </a:cubicBezTo>
                  <a:cubicBezTo>
                    <a:pt x="9866" y="14571"/>
                    <a:pt x="9866" y="6986"/>
                    <a:pt x="4008" y="2298"/>
                  </a:cubicBezTo>
                  <a:cubicBezTo>
                    <a:pt x="2827" y="1354"/>
                    <a:pt x="1416" y="710"/>
                    <a:pt x="0" y="146"/>
                  </a:cubicBezTo>
                  <a:cubicBezTo>
                    <a:pt x="458" y="126"/>
                    <a:pt x="894" y="0"/>
                    <a:pt x="1354" y="0"/>
                  </a:cubicBezTo>
                  <a:close/>
                </a:path>
              </a:pathLst>
            </a:custGeom>
            <a:solidFill>
              <a:srgbClr val="FDE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28" name="شكل شكل" descr="شكل شكل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624518">
              <a:off x="19281" y="6202"/>
              <a:ext cx="88839" cy="221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32" name="شكل"/>
          <p:cNvGrpSpPr/>
          <p:nvPr/>
        </p:nvGrpSpPr>
        <p:grpSpPr>
          <a:xfrm>
            <a:off x="4067709" y="2628454"/>
            <a:ext cx="104804" cy="228113"/>
            <a:chOff x="0" y="0"/>
            <a:chExt cx="104803" cy="228112"/>
          </a:xfrm>
        </p:grpSpPr>
        <p:sp>
          <p:nvSpPr>
            <p:cNvPr id="2830" name="شكل"/>
            <p:cNvSpPr/>
            <p:nvPr/>
          </p:nvSpPr>
          <p:spPr>
            <a:xfrm rot="21208156">
              <a:off x="18622" y="10198"/>
              <a:ext cx="67558" cy="20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408" fill="norm" stroke="1" extrusionOk="0">
                  <a:moveTo>
                    <a:pt x="18447" y="0"/>
                  </a:moveTo>
                  <a:cubicBezTo>
                    <a:pt x="13732" y="0"/>
                    <a:pt x="8992" y="1072"/>
                    <a:pt x="5395" y="3173"/>
                  </a:cubicBezTo>
                  <a:cubicBezTo>
                    <a:pt x="-1799" y="7376"/>
                    <a:pt x="-1799" y="14181"/>
                    <a:pt x="5395" y="18384"/>
                  </a:cubicBezTo>
                  <a:cubicBezTo>
                    <a:pt x="9343" y="20690"/>
                    <a:pt x="14638" y="21600"/>
                    <a:pt x="19801" y="21375"/>
                  </a:cubicBezTo>
                  <a:cubicBezTo>
                    <a:pt x="18387" y="20811"/>
                    <a:pt x="16972" y="20203"/>
                    <a:pt x="15793" y="19259"/>
                  </a:cubicBezTo>
                  <a:cubicBezTo>
                    <a:pt x="9935" y="14571"/>
                    <a:pt x="9935" y="6986"/>
                    <a:pt x="15793" y="2298"/>
                  </a:cubicBezTo>
                  <a:cubicBezTo>
                    <a:pt x="16974" y="1354"/>
                    <a:pt x="18385" y="710"/>
                    <a:pt x="19801" y="146"/>
                  </a:cubicBezTo>
                  <a:cubicBezTo>
                    <a:pt x="19343" y="126"/>
                    <a:pt x="18907" y="0"/>
                    <a:pt x="18447" y="0"/>
                  </a:cubicBezTo>
                  <a:close/>
                </a:path>
              </a:pathLst>
            </a:custGeom>
            <a:solidFill>
              <a:srgbClr val="FDE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1" name="شكل شكل" descr="شكل شكل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1208156">
              <a:off x="12274" y="3848"/>
              <a:ext cx="80256" cy="220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35" name="شكل"/>
          <p:cNvGrpSpPr/>
          <p:nvPr/>
        </p:nvGrpSpPr>
        <p:grpSpPr>
          <a:xfrm>
            <a:off x="3328949" y="2213078"/>
            <a:ext cx="230957" cy="84975"/>
            <a:chOff x="0" y="0"/>
            <a:chExt cx="230955" cy="84974"/>
          </a:xfrm>
        </p:grpSpPr>
        <p:sp>
          <p:nvSpPr>
            <p:cNvPr id="2833" name="شكل"/>
            <p:cNvSpPr/>
            <p:nvPr/>
          </p:nvSpPr>
          <p:spPr>
            <a:xfrm rot="5400000">
              <a:off x="79339" y="-66642"/>
              <a:ext cx="72276" cy="21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408" fill="norm" stroke="1" extrusionOk="0">
                  <a:moveTo>
                    <a:pt x="1354" y="0"/>
                  </a:moveTo>
                  <a:cubicBezTo>
                    <a:pt x="6069" y="0"/>
                    <a:pt x="10809" y="1072"/>
                    <a:pt x="14406" y="3173"/>
                  </a:cubicBezTo>
                  <a:cubicBezTo>
                    <a:pt x="21600" y="7376"/>
                    <a:pt x="21600" y="14181"/>
                    <a:pt x="14406" y="18384"/>
                  </a:cubicBezTo>
                  <a:cubicBezTo>
                    <a:pt x="10458" y="20690"/>
                    <a:pt x="5163" y="21600"/>
                    <a:pt x="0" y="21375"/>
                  </a:cubicBezTo>
                  <a:cubicBezTo>
                    <a:pt x="1414" y="20811"/>
                    <a:pt x="2829" y="20203"/>
                    <a:pt x="4008" y="19259"/>
                  </a:cubicBezTo>
                  <a:cubicBezTo>
                    <a:pt x="9866" y="14571"/>
                    <a:pt x="9866" y="6986"/>
                    <a:pt x="4008" y="2298"/>
                  </a:cubicBezTo>
                  <a:cubicBezTo>
                    <a:pt x="2827" y="1354"/>
                    <a:pt x="1416" y="710"/>
                    <a:pt x="0" y="146"/>
                  </a:cubicBezTo>
                  <a:cubicBezTo>
                    <a:pt x="458" y="126"/>
                    <a:pt x="894" y="0"/>
                    <a:pt x="1354" y="0"/>
                  </a:cubicBezTo>
                  <a:close/>
                </a:path>
              </a:pathLst>
            </a:custGeom>
            <a:solidFill>
              <a:srgbClr val="FDE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4" name="شكل شكل" descr="شكل شكل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5400000">
              <a:off x="72990" y="-72991"/>
              <a:ext cx="84975" cy="230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38" name="شكل"/>
          <p:cNvGrpSpPr/>
          <p:nvPr/>
        </p:nvGrpSpPr>
        <p:grpSpPr>
          <a:xfrm>
            <a:off x="2890657" y="3357160"/>
            <a:ext cx="189276" cy="211529"/>
            <a:chOff x="0" y="0"/>
            <a:chExt cx="189275" cy="211528"/>
          </a:xfrm>
        </p:grpSpPr>
        <p:sp>
          <p:nvSpPr>
            <p:cNvPr id="2836" name="شكل"/>
            <p:cNvSpPr/>
            <p:nvPr/>
          </p:nvSpPr>
          <p:spPr>
            <a:xfrm rot="8755994">
              <a:off x="49565" y="19208"/>
              <a:ext cx="90147" cy="17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1" h="21408" fill="norm" stroke="1" extrusionOk="0">
                  <a:moveTo>
                    <a:pt x="18448" y="0"/>
                  </a:moveTo>
                  <a:cubicBezTo>
                    <a:pt x="13733" y="0"/>
                    <a:pt x="8993" y="1072"/>
                    <a:pt x="5396" y="3173"/>
                  </a:cubicBezTo>
                  <a:cubicBezTo>
                    <a:pt x="-1798" y="7376"/>
                    <a:pt x="-1798" y="14181"/>
                    <a:pt x="5396" y="18384"/>
                  </a:cubicBezTo>
                  <a:cubicBezTo>
                    <a:pt x="9344" y="20690"/>
                    <a:pt x="14639" y="21600"/>
                    <a:pt x="19802" y="21375"/>
                  </a:cubicBezTo>
                  <a:cubicBezTo>
                    <a:pt x="18388" y="20811"/>
                    <a:pt x="16973" y="20203"/>
                    <a:pt x="15794" y="19259"/>
                  </a:cubicBezTo>
                  <a:cubicBezTo>
                    <a:pt x="9936" y="14571"/>
                    <a:pt x="9936" y="6986"/>
                    <a:pt x="15794" y="2298"/>
                  </a:cubicBezTo>
                  <a:cubicBezTo>
                    <a:pt x="16975" y="1354"/>
                    <a:pt x="18386" y="710"/>
                    <a:pt x="19802" y="146"/>
                  </a:cubicBezTo>
                  <a:cubicBezTo>
                    <a:pt x="19344" y="126"/>
                    <a:pt x="18908" y="0"/>
                    <a:pt x="18448" y="0"/>
                  </a:cubicBezTo>
                  <a:close/>
                </a:path>
              </a:pathLst>
            </a:custGeom>
            <a:solidFill>
              <a:srgbClr val="FDE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7" name="شكل شكل" descr="شكل شكل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8755994">
              <a:off x="43215" y="12860"/>
              <a:ext cx="102845" cy="185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1" name="مستطيل"/>
          <p:cNvGrpSpPr/>
          <p:nvPr/>
        </p:nvGrpSpPr>
        <p:grpSpPr>
          <a:xfrm>
            <a:off x="6052304" y="3280411"/>
            <a:ext cx="150437" cy="151313"/>
            <a:chOff x="0" y="0"/>
            <a:chExt cx="150436" cy="151311"/>
          </a:xfrm>
        </p:grpSpPr>
        <p:sp>
          <p:nvSpPr>
            <p:cNvPr id="2839" name="مستطيل"/>
            <p:cNvSpPr/>
            <p:nvPr/>
          </p:nvSpPr>
          <p:spPr>
            <a:xfrm>
              <a:off x="12700" y="12700"/>
              <a:ext cx="125036" cy="125912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0" name="مستطيل مستطيل" descr="مستطيل مستطيل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50438" cy="151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4" name="مستطيل"/>
          <p:cNvGrpSpPr/>
          <p:nvPr/>
        </p:nvGrpSpPr>
        <p:grpSpPr>
          <a:xfrm>
            <a:off x="4824262" y="3279214"/>
            <a:ext cx="150437" cy="151312"/>
            <a:chOff x="0" y="0"/>
            <a:chExt cx="150436" cy="151310"/>
          </a:xfrm>
        </p:grpSpPr>
        <p:sp>
          <p:nvSpPr>
            <p:cNvPr id="2842" name="مستطيل"/>
            <p:cNvSpPr/>
            <p:nvPr/>
          </p:nvSpPr>
          <p:spPr>
            <a:xfrm>
              <a:off x="12700" y="12700"/>
              <a:ext cx="125036" cy="125911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3" name="مستطيل مستطيل" descr="مستطيل مستطيل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50438" cy="1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7" name="مستطيل"/>
          <p:cNvGrpSpPr/>
          <p:nvPr/>
        </p:nvGrpSpPr>
        <p:grpSpPr>
          <a:xfrm>
            <a:off x="4818338" y="2244427"/>
            <a:ext cx="150437" cy="151312"/>
            <a:chOff x="0" y="0"/>
            <a:chExt cx="150436" cy="151310"/>
          </a:xfrm>
        </p:grpSpPr>
        <p:sp>
          <p:nvSpPr>
            <p:cNvPr id="2845" name="مستطيل"/>
            <p:cNvSpPr/>
            <p:nvPr/>
          </p:nvSpPr>
          <p:spPr>
            <a:xfrm>
              <a:off x="12700" y="12700"/>
              <a:ext cx="125036" cy="125911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6" name="مستطيل مستطيل" descr="مستطيل مستطيل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50438" cy="1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50" name="مستطيل"/>
          <p:cNvGrpSpPr/>
          <p:nvPr/>
        </p:nvGrpSpPr>
        <p:grpSpPr>
          <a:xfrm>
            <a:off x="6038365" y="2244427"/>
            <a:ext cx="150437" cy="151312"/>
            <a:chOff x="0" y="0"/>
            <a:chExt cx="150436" cy="151310"/>
          </a:xfrm>
        </p:grpSpPr>
        <p:sp>
          <p:nvSpPr>
            <p:cNvPr id="2848" name="مستطيل"/>
            <p:cNvSpPr/>
            <p:nvPr/>
          </p:nvSpPr>
          <p:spPr>
            <a:xfrm>
              <a:off x="12700" y="12700"/>
              <a:ext cx="125036" cy="125911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9" name="مستطيل مستطيل" descr="مستطيل مستطيل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50438" cy="1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51" name="IMG_2868.png" descr="IMG_2868.png"/>
          <p:cNvPicPr>
            <a:picLocks noChangeAspect="1"/>
          </p:cNvPicPr>
          <p:nvPr/>
        </p:nvPicPr>
        <p:blipFill>
          <a:blip r:embed="rId13">
            <a:extLst/>
          </a:blip>
          <a:srcRect l="27382" t="38819" r="24384" b="42638"/>
          <a:stretch>
            <a:fillRect/>
          </a:stretch>
        </p:blipFill>
        <p:spPr>
          <a:xfrm>
            <a:off x="1663188" y="3643665"/>
            <a:ext cx="4484414" cy="1292912"/>
          </a:xfrm>
          <a:prstGeom prst="rect">
            <a:avLst/>
          </a:prstGeom>
          <a:ln w="12700">
            <a:miter lim="400000"/>
          </a:ln>
        </p:spPr>
      </p:pic>
      <p:sp>
        <p:nvSpPr>
          <p:cNvPr id="2852" name="المفردات…"/>
          <p:cNvSpPr txBox="1"/>
          <p:nvPr/>
        </p:nvSpPr>
        <p:spPr>
          <a:xfrm>
            <a:off x="6443829" y="2821988"/>
            <a:ext cx="1691146" cy="6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الزاوية الداخلية</a:t>
            </a:r>
          </a:p>
          <a:p>
            <a:pPr algn="ctr" rtl="0">
              <a:defRPr b="1" sz="1500"/>
            </a:pPr>
            <a:r>
              <a:t>المضلع المنتظم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0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2000"/>
                                        <p:tgtEl>
                                          <p:spTgt spid="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2000"/>
                                        <p:tgtEl>
                                          <p:spTgt spid="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2000"/>
                                        <p:tgtEl>
                                          <p:spTgt spid="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20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2000"/>
                                        <p:tgtEl>
                                          <p:spTgt spid="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20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2000"/>
                                        <p:tgtEl>
                                          <p:spTgt spid="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20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2000"/>
                                        <p:tgtEl>
                                          <p:spTgt spid="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20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5" dur="20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0" dur="2000"/>
                                        <p:tgtEl>
                                          <p:spTgt spid="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20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5" dur="1000"/>
                                        <p:tgtEl>
                                          <p:spTgt spid="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4" grpId="2"/>
      <p:bldP build="whole" bldLvl="1" animBg="1" rev="0" advAuto="0" spid="2807" grpId="14"/>
      <p:bldP build="whole" bldLvl="1" animBg="1" rev="0" advAuto="0" spid="2850" grpId="16"/>
      <p:bldP build="whole" bldLvl="1" animBg="1" rev="0" advAuto="0" spid="2813" grpId="3"/>
      <p:bldP build="whole" bldLvl="1" animBg="1" rev="0" advAuto="0" spid="2832" grpId="10"/>
      <p:bldP build="whole" bldLvl="1" animBg="1" rev="0" advAuto="0" spid="2820" grpId="5"/>
      <p:bldP build="whole" bldLvl="1" animBg="1" rev="0" advAuto="0" spid="2835" grpId="9"/>
      <p:bldP build="whole" bldLvl="1" animBg="1" rev="0" advAuto="0" spid="2805" grpId="4"/>
      <p:bldP build="whole" bldLvl="1" animBg="1" rev="0" advAuto="0" spid="2808" grpId="1"/>
      <p:bldP build="whole" bldLvl="1" animBg="1" rev="0" advAuto="0" spid="2806" grpId="8"/>
      <p:bldP build="whole" bldLvl="1" animBg="1" rev="0" advAuto="0" spid="2851" grpId="19"/>
      <p:bldP build="whole" bldLvl="1" animBg="1" rev="0" advAuto="0" spid="2838" grpId="12"/>
      <p:bldP build="whole" bldLvl="1" animBg="1" rev="0" advAuto="0" spid="2829" grpId="13"/>
      <p:bldP build="whole" bldLvl="1" animBg="1" rev="0" advAuto="0" spid="2823" grpId="7"/>
      <p:bldP build="whole" bldLvl="1" animBg="1" rev="0" advAuto="0" spid="2852" grpId="20"/>
      <p:bldP build="whole" bldLvl="1" animBg="1" rev="0" advAuto="0" spid="2817" grpId="6"/>
      <p:bldP build="whole" bldLvl="1" animBg="1" rev="0" advAuto="0" spid="2841" grpId="17"/>
      <p:bldP build="whole" bldLvl="1" animBg="1" rev="0" advAuto="0" spid="2826" grpId="11"/>
      <p:bldP build="whole" bldLvl="1" animBg="1" rev="0" advAuto="0" spid="2847" grpId="15"/>
      <p:bldP build="whole" bldLvl="1" animBg="1" rev="0" advAuto="0" spid="2844" grpId="18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85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6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6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3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grpSp>
        <p:nvGrpSpPr>
          <p:cNvPr id="2870" name="تجميع"/>
          <p:cNvGrpSpPr/>
          <p:nvPr/>
        </p:nvGrpSpPr>
        <p:grpSpPr>
          <a:xfrm>
            <a:off x="6698136" y="2665638"/>
            <a:ext cx="1230043" cy="1047471"/>
            <a:chOff x="-1" y="-5"/>
            <a:chExt cx="1230042" cy="1047470"/>
          </a:xfrm>
        </p:grpSpPr>
        <p:sp>
          <p:nvSpPr>
            <p:cNvPr id="2864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869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2865" name="فكر…"/>
              <p:cNvSpPr txBox="1"/>
              <p:nvPr/>
            </p:nvSpPr>
            <p:spPr>
              <a:xfrm>
                <a:off x="446309" y="159165"/>
                <a:ext cx="360401" cy="603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866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67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68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871" name="IMG_2873.png" descr="IMG_2873.png"/>
          <p:cNvPicPr>
            <a:picLocks noChangeAspect="1"/>
          </p:cNvPicPr>
          <p:nvPr/>
        </p:nvPicPr>
        <p:blipFill>
          <a:blip r:embed="rId6">
            <a:extLst/>
          </a:blip>
          <a:srcRect l="51327" t="56985" r="41703" b="40804"/>
          <a:stretch>
            <a:fillRect/>
          </a:stretch>
        </p:blipFill>
        <p:spPr>
          <a:xfrm>
            <a:off x="2775084" y="1808145"/>
            <a:ext cx="2296255" cy="54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2" name="IMG_2873.png" descr="IMG_287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302" y="934295"/>
            <a:ext cx="5638550" cy="113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3" name="IMG_2873.png" descr="IMG_2873.png"/>
          <p:cNvPicPr>
            <a:picLocks noChangeAspect="1"/>
          </p:cNvPicPr>
          <p:nvPr/>
        </p:nvPicPr>
        <p:blipFill>
          <a:blip r:embed="rId6">
            <a:extLst/>
          </a:blip>
          <a:srcRect l="34005" t="59443" r="43179" b="36262"/>
          <a:stretch>
            <a:fillRect/>
          </a:stretch>
        </p:blipFill>
        <p:spPr>
          <a:xfrm>
            <a:off x="1393259" y="2343357"/>
            <a:ext cx="4846825" cy="684223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74" name="IMG_2873.png" descr="IMG_2873.png"/>
          <p:cNvPicPr>
            <a:picLocks noChangeAspect="1"/>
          </p:cNvPicPr>
          <p:nvPr/>
        </p:nvPicPr>
        <p:blipFill>
          <a:blip r:embed="rId6">
            <a:extLst/>
          </a:blip>
          <a:srcRect l="43830" t="53137" r="48628" b="45392"/>
          <a:stretch>
            <a:fillRect/>
          </a:stretch>
        </p:blipFill>
        <p:spPr>
          <a:xfrm>
            <a:off x="2866656" y="2809450"/>
            <a:ext cx="1899713" cy="27756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75" name="IMG_2873.png" descr="IMG_2873.png"/>
          <p:cNvPicPr>
            <a:picLocks noChangeAspect="1"/>
          </p:cNvPicPr>
          <p:nvPr/>
        </p:nvPicPr>
        <p:blipFill>
          <a:blip r:embed="rId6">
            <a:extLst/>
          </a:blip>
          <a:srcRect l="38308" t="63727" r="43393" b="28295"/>
          <a:stretch>
            <a:fillRect/>
          </a:stretch>
        </p:blipFill>
        <p:spPr>
          <a:xfrm>
            <a:off x="1178414" y="3242743"/>
            <a:ext cx="5182783" cy="1694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31000"/>
                                        <p:tgtEl>
                                          <p:spTgt spid="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4" grpId="2"/>
      <p:bldP build="whole" bldLvl="1" animBg="1" rev="0" advAuto="0" spid="2875" grpId="3"/>
      <p:bldP build="whole" bldLvl="1" animBg="1" rev="0" advAuto="0" spid="28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2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877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8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9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80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81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83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4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8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6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١٨٦</a:t>
            </a:r>
          </a:p>
        </p:txBody>
      </p:sp>
      <p:grpSp>
        <p:nvGrpSpPr>
          <p:cNvPr id="2891" name="تجميع"/>
          <p:cNvGrpSpPr/>
          <p:nvPr/>
        </p:nvGrpSpPr>
        <p:grpSpPr>
          <a:xfrm>
            <a:off x="1469673" y="1151520"/>
            <a:ext cx="4996302" cy="562574"/>
            <a:chOff x="0" y="-1"/>
            <a:chExt cx="4996301" cy="562572"/>
          </a:xfrm>
        </p:grpSpPr>
        <p:grpSp>
          <p:nvGrpSpPr>
            <p:cNvPr id="2889" name="تجميع"/>
            <p:cNvGrpSpPr/>
            <p:nvPr/>
          </p:nvGrpSpPr>
          <p:grpSpPr>
            <a:xfrm>
              <a:off x="-1" y="-2"/>
              <a:ext cx="4979946" cy="562574"/>
              <a:chOff x="0" y="0"/>
              <a:chExt cx="4979945" cy="562572"/>
            </a:xfrm>
          </p:grpSpPr>
          <p:sp>
            <p:nvSpPr>
              <p:cNvPr id="2887" name="Google Shape;2631;p60"/>
              <p:cNvSpPr/>
              <p:nvPr/>
            </p:nvSpPr>
            <p:spPr>
              <a:xfrm rot="10800000">
                <a:off x="3539132" y="0"/>
                <a:ext cx="1440814" cy="56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8" name="Google Shape;2632;p60"/>
              <p:cNvSpPr/>
              <p:nvPr/>
            </p:nvSpPr>
            <p:spPr>
              <a:xfrm rot="10800000">
                <a:off x="0" y="0"/>
                <a:ext cx="3962841" cy="562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90" name="تحقق من فهمك"/>
            <p:cNvSpPr txBox="1"/>
            <p:nvPr/>
          </p:nvSpPr>
          <p:spPr>
            <a:xfrm>
              <a:off x="3675891" y="139065"/>
              <a:ext cx="1320410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rgbClr val="E22400"/>
                  </a:solidFill>
                </a:defRPr>
              </a:pPr>
              <a:r>
                <a:t>تحقق</a:t>
              </a:r>
              <a:r>
                <a:rPr>
                  <a:solidFill>
                    <a:srgbClr val="4E7A27"/>
                  </a:solidFill>
                </a:rP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2898" name="تجميع"/>
          <p:cNvGrpSpPr/>
          <p:nvPr/>
        </p:nvGrpSpPr>
        <p:grpSpPr>
          <a:xfrm>
            <a:off x="6674380" y="2343356"/>
            <a:ext cx="1230043" cy="1047471"/>
            <a:chOff x="-1" y="-5"/>
            <a:chExt cx="1230042" cy="1047470"/>
          </a:xfrm>
        </p:grpSpPr>
        <p:sp>
          <p:nvSpPr>
            <p:cNvPr id="2892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897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2893" name="فكر…"/>
              <p:cNvSpPr txBox="1"/>
              <p:nvPr/>
            </p:nvSpPr>
            <p:spPr>
              <a:xfrm>
                <a:off x="446309" y="159165"/>
                <a:ext cx="360401" cy="603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894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95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9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899" name="IMG_2869.png" descr="IMG_2869.png"/>
          <p:cNvPicPr>
            <a:picLocks noChangeAspect="1"/>
          </p:cNvPicPr>
          <p:nvPr/>
        </p:nvPicPr>
        <p:blipFill>
          <a:blip r:embed="rId6">
            <a:extLst/>
          </a:blip>
          <a:srcRect l="32312" t="44464" r="30779" b="50888"/>
          <a:stretch>
            <a:fillRect/>
          </a:stretch>
        </p:blipFill>
        <p:spPr>
          <a:xfrm>
            <a:off x="1492896" y="1241377"/>
            <a:ext cx="3476804" cy="328374"/>
          </a:xfrm>
          <a:prstGeom prst="rect">
            <a:avLst/>
          </a:prstGeom>
          <a:ln w="12700">
            <a:miter lim="400000"/>
          </a:ln>
        </p:spPr>
      </p:pic>
      <p:sp>
        <p:nvSpPr>
          <p:cNvPr id="2900" name="مستطيل"/>
          <p:cNvSpPr/>
          <p:nvPr/>
        </p:nvSpPr>
        <p:spPr>
          <a:xfrm>
            <a:off x="1262807" y="1938566"/>
            <a:ext cx="5230298" cy="2501622"/>
          </a:xfrm>
          <a:prstGeom prst="rect">
            <a:avLst/>
          </a:prstGeom>
          <a:ln w="25400">
            <a:solidFill>
              <a:schemeClr val="accent6">
                <a:lumOff val="1843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01" name="IMG_2873.png" descr="IMG_2873.png"/>
          <p:cNvPicPr>
            <a:picLocks noChangeAspect="1"/>
          </p:cNvPicPr>
          <p:nvPr/>
        </p:nvPicPr>
        <p:blipFill>
          <a:blip r:embed="rId7">
            <a:extLst/>
          </a:blip>
          <a:srcRect l="43830" t="53137" r="48628" b="45393"/>
          <a:stretch>
            <a:fillRect/>
          </a:stretch>
        </p:blipFill>
        <p:spPr>
          <a:xfrm>
            <a:off x="1624823" y="4260425"/>
            <a:ext cx="2806969" cy="410114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  <p:grpSp>
        <p:nvGrpSpPr>
          <p:cNvPr id="2904" name="تجميع"/>
          <p:cNvGrpSpPr/>
          <p:nvPr/>
        </p:nvGrpSpPr>
        <p:grpSpPr>
          <a:xfrm>
            <a:off x="4545172" y="3259280"/>
            <a:ext cx="1907994" cy="492619"/>
            <a:chOff x="0" y="0"/>
            <a:chExt cx="1907993" cy="492617"/>
          </a:xfrm>
        </p:grpSpPr>
        <p:pic>
          <p:nvPicPr>
            <p:cNvPr id="2902" name="IMG_2869.png" descr="IMG_286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7030" t="49591" r="43353" b="47096"/>
            <a:stretch>
              <a:fillRect/>
            </a:stretch>
          </p:blipFill>
          <p:spPr>
            <a:xfrm>
              <a:off x="-1" y="0"/>
              <a:ext cx="1907994" cy="492618"/>
            </a:xfrm>
            <a:prstGeom prst="rect">
              <a:avLst/>
            </a:prstGeom>
            <a:ln w="12700" cap="flat">
              <a:solidFill>
                <a:schemeClr val="accent2">
                  <a:satOff val="-33616"/>
                  <a:lumOff val="-16549"/>
                </a:schemeClr>
              </a:solidFill>
              <a:prstDash val="solid"/>
              <a:miter lim="400000"/>
            </a:ln>
            <a:effectLst/>
          </p:spPr>
        </p:pic>
        <p:sp>
          <p:nvSpPr>
            <p:cNvPr id="2903" name="المثلث"/>
            <p:cNvSpPr/>
            <p:nvPr/>
          </p:nvSpPr>
          <p:spPr>
            <a:xfrm rot="5400000">
              <a:off x="-56666" y="63359"/>
              <a:ext cx="491833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07" name="تجميع"/>
          <p:cNvGrpSpPr/>
          <p:nvPr/>
        </p:nvGrpSpPr>
        <p:grpSpPr>
          <a:xfrm>
            <a:off x="4551448" y="2043467"/>
            <a:ext cx="1907994" cy="494601"/>
            <a:chOff x="0" y="0"/>
            <a:chExt cx="1907993" cy="494599"/>
          </a:xfrm>
        </p:grpSpPr>
        <p:pic>
          <p:nvPicPr>
            <p:cNvPr id="2905" name="IMG_2869.png" descr="IMG_286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9604" t="49523" r="30779" b="47166"/>
            <a:stretch>
              <a:fillRect/>
            </a:stretch>
          </p:blipFill>
          <p:spPr>
            <a:xfrm>
              <a:off x="0" y="1981"/>
              <a:ext cx="1907994" cy="492619"/>
            </a:xfrm>
            <a:prstGeom prst="rect">
              <a:avLst/>
            </a:prstGeom>
            <a:ln w="12700" cap="flat">
              <a:solidFill>
                <a:schemeClr val="accent2">
                  <a:satOff val="-33616"/>
                  <a:lumOff val="-16549"/>
                </a:schemeClr>
              </a:solidFill>
              <a:prstDash val="solid"/>
              <a:miter lim="400000"/>
            </a:ln>
            <a:effectLst/>
          </p:spPr>
        </p:pic>
        <p:sp>
          <p:nvSpPr>
            <p:cNvPr id="2906" name="المثلث"/>
            <p:cNvSpPr/>
            <p:nvPr/>
          </p:nvSpPr>
          <p:spPr>
            <a:xfrm rot="5400000">
              <a:off x="-56665" y="63013"/>
              <a:ext cx="491833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908" name="خط"/>
          <p:cNvSpPr/>
          <p:nvPr/>
        </p:nvSpPr>
        <p:spPr>
          <a:xfrm>
            <a:off x="1622238" y="3149319"/>
            <a:ext cx="4691172" cy="1"/>
          </a:xfrm>
          <a:prstGeom prst="line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09" name="الحل"/>
          <p:cNvSpPr txBox="1"/>
          <p:nvPr/>
        </p:nvSpPr>
        <p:spPr>
          <a:xfrm>
            <a:off x="3970032" y="2119296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910" name="الحل"/>
          <p:cNvSpPr txBox="1"/>
          <p:nvPr/>
        </p:nvSpPr>
        <p:spPr>
          <a:xfrm>
            <a:off x="3984075" y="3257822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2915" name="تجميع"/>
          <p:cNvGrpSpPr/>
          <p:nvPr/>
        </p:nvGrpSpPr>
        <p:grpSpPr>
          <a:xfrm>
            <a:off x="6409671" y="4415549"/>
            <a:ext cx="1726312" cy="416241"/>
            <a:chOff x="0" y="0"/>
            <a:chExt cx="1726310" cy="416239"/>
          </a:xfrm>
        </p:grpSpPr>
        <p:pic>
          <p:nvPicPr>
            <p:cNvPr id="2911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04962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14" name="مربع نص 118"/>
            <p:cNvGrpSpPr/>
            <p:nvPr/>
          </p:nvGrpSpPr>
          <p:grpSpPr>
            <a:xfrm>
              <a:off x="0" y="86123"/>
              <a:ext cx="1317002" cy="330117"/>
              <a:chOff x="0" y="0"/>
              <a:chExt cx="1317001" cy="330115"/>
            </a:xfrm>
          </p:grpSpPr>
          <p:sp>
            <p:nvSpPr>
              <p:cNvPr id="2912" name="مستطيل"/>
              <p:cNvSpPr/>
              <p:nvPr/>
            </p:nvSpPr>
            <p:spPr>
              <a:xfrm>
                <a:off x="0" y="0"/>
                <a:ext cx="1317002" cy="330116"/>
              </a:xfrm>
              <a:prstGeom prst="rect">
                <a:avLst/>
              </a:prstGeom>
              <a:noFill/>
              <a:ln w="12700" cap="flat">
                <a:solidFill>
                  <a:schemeClr val="accent6">
                    <a:satOff val="-19776"/>
                    <a:lumOff val="-12627"/>
                  </a:schemeClr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pPr>
              </a:p>
            </p:txBody>
          </p:sp>
          <p:sp>
            <p:nvSpPr>
              <p:cNvPr id="2913" name="الاختيار العشوائي"/>
              <p:cNvSpPr txBox="1"/>
              <p:nvPr/>
            </p:nvSpPr>
            <p:spPr>
              <a:xfrm>
                <a:off x="6350" y="6350"/>
                <a:ext cx="1304302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2916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6834389" y="4260696"/>
            <a:ext cx="490453" cy="275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mediacall" nodeType="clickEffect" presetSubtype="0" presetID="1" grpId="10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84" fill="hold"/>
                                        <p:tgtEl>
                                          <p:spTgt spid="2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mediacall" nodeType="clickEffect" presetSubtype="0" presetID="3" grpId="10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000" fill="hold"/>
                                        <p:tgtEl>
                                          <p:spTgt spid="2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6" fill="hold" display="0">
                  <p:stCondLst>
                    <p:cond delay="indefinite"/>
                  </p:stCondLst>
                </p:cTn>
                <p:tgtEl>
                  <p:spTgt spid="2916"/>
                </p:tgtEl>
              </p:cMediaNode>
            </p:video>
            <p:seq concurrent="1" prevAc="none" nextAc="seek">
              <p:cTn id="57" evtFilter="cancelBubble" nodeType="interactiveSeq" restart="whenNotActive" fill="hold">
                <p:stCondLst>
                  <p:cond delay="0" evt="onClick">
                    <p:tgtEl>
                      <p:spTgt spid="29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16"/>
                  </p:tgtEl>
                </p:cond>
              </p:nextCondLst>
            </p:seq>
          </p:childTnLst>
        </p:cTn>
      </p:par>
    </p:tnLst>
    <p:bldLst>
      <p:bldP build="whole" bldLvl="1" animBg="1" rev="0" advAuto="0" spid="2907" grpId="5"/>
      <p:bldP build="whole" bldLvl="1" animBg="1" rev="0" advAuto="0" spid="2901" grpId="4"/>
      <p:bldP build="whole" bldLvl="1" animBg="1" rev="0" advAuto="0" spid="2904" grpId="8"/>
      <p:bldP build="whole" bldLvl="1" animBg="1" rev="0" advAuto="0" spid="2900" grpId="3"/>
      <p:bldP build="whole" bldLvl="1" animBg="1" rev="0" advAuto="0" spid="2908" grpId="7"/>
      <p:bldP build="whole" bldLvl="1" animBg="1" rev="0" advAuto="0" spid="2909" grpId="6"/>
      <p:bldP build="whole" bldLvl="1" animBg="1" rev="0" advAuto="0" spid="2899" grpId="2"/>
      <p:bldP build="whole" bldLvl="1" animBg="1" rev="0" advAuto="0" spid="2891" grpId="1"/>
      <p:bldP build="whole" bldLvl="1" animBg="1" rev="0" advAuto="0" spid="2910" grpId="9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 algn="ctr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pic>
        <p:nvPicPr>
          <p:cNvPr id="208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tretch>
            <a:fillRect/>
          </a:stretch>
        </p:blipFill>
        <p:spPr>
          <a:xfrm>
            <a:off x="2086218" y="471456"/>
            <a:ext cx="4910131" cy="392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1" name="بيضاوي وسيلة شرح" descr="بيضاوي وسيلة شرح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5" y="1676360"/>
            <a:ext cx="5571844" cy="17304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082" name="Google Shape;1730;p23"/>
          <p:cNvSpPr txBox="1"/>
          <p:nvPr/>
        </p:nvSpPr>
        <p:spPr>
          <a:xfrm>
            <a:off x="2162202" y="1489109"/>
            <a:ext cx="4866032" cy="190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612648">
              <a:lnSpc>
                <a:spcPct val="80000"/>
              </a:lnSpc>
              <a:defRPr b="1" sz="5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110" name="Google Shape;1820;p53"/>
          <p:cNvGrpSpPr/>
          <p:nvPr/>
        </p:nvGrpSpPr>
        <p:grpSpPr>
          <a:xfrm>
            <a:off x="6100995" y="2067756"/>
            <a:ext cx="474970" cy="556149"/>
            <a:chOff x="0" y="0"/>
            <a:chExt cx="474968" cy="556147"/>
          </a:xfrm>
        </p:grpSpPr>
        <p:sp>
          <p:nvSpPr>
            <p:cNvPr id="2083" name="Google Shape;1821;p53"/>
            <p:cNvSpPr/>
            <p:nvPr/>
          </p:nvSpPr>
          <p:spPr>
            <a:xfrm>
              <a:off x="8731" y="58474"/>
              <a:ext cx="385024" cy="48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822;p53"/>
            <p:cNvSpPr/>
            <p:nvPr/>
          </p:nvSpPr>
          <p:spPr>
            <a:xfrm>
              <a:off x="42773" y="58474"/>
              <a:ext cx="316940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823;p53"/>
            <p:cNvSpPr/>
            <p:nvPr/>
          </p:nvSpPr>
          <p:spPr>
            <a:xfrm>
              <a:off x="290747" y="58474"/>
              <a:ext cx="68966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28;p53"/>
            <p:cNvSpPr/>
            <p:nvPr/>
          </p:nvSpPr>
          <p:spPr>
            <a:xfrm>
              <a:off x="264555" y="220868"/>
              <a:ext cx="168487" cy="27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29;p53"/>
            <p:cNvSpPr/>
            <p:nvPr/>
          </p:nvSpPr>
          <p:spPr>
            <a:xfrm>
              <a:off x="251460" y="475812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32;p53"/>
            <p:cNvSpPr/>
            <p:nvPr/>
          </p:nvSpPr>
          <p:spPr>
            <a:xfrm>
              <a:off x="77695" y="254064"/>
              <a:ext cx="83821" cy="83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33;p53"/>
            <p:cNvSpPr/>
            <p:nvPr/>
          </p:nvSpPr>
          <p:spPr>
            <a:xfrm>
              <a:off x="77695" y="378051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34;p53"/>
            <p:cNvSpPr/>
            <p:nvPr/>
          </p:nvSpPr>
          <p:spPr>
            <a:xfrm>
              <a:off x="-1" y="50624"/>
              <a:ext cx="474970" cy="505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36;p53"/>
            <p:cNvSpPr/>
            <p:nvPr/>
          </p:nvSpPr>
          <p:spPr>
            <a:xfrm>
              <a:off x="96036" y="275011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37;p53"/>
            <p:cNvSpPr/>
            <p:nvPr/>
          </p:nvSpPr>
          <p:spPr>
            <a:xfrm>
              <a:off x="96036" y="399877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38;p53"/>
            <p:cNvSpPr/>
            <p:nvPr/>
          </p:nvSpPr>
          <p:spPr>
            <a:xfrm>
              <a:off x="110011" y="0"/>
              <a:ext cx="181618" cy="1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40;p53"/>
            <p:cNvSpPr/>
            <p:nvPr/>
          </p:nvSpPr>
          <p:spPr>
            <a:xfrm>
              <a:off x="68964" y="246214"/>
              <a:ext cx="100403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41;p53"/>
            <p:cNvSpPr/>
            <p:nvPr/>
          </p:nvSpPr>
          <p:spPr>
            <a:xfrm>
              <a:off x="68964" y="370166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844;p53"/>
            <p:cNvSpPr/>
            <p:nvPr/>
          </p:nvSpPr>
          <p:spPr>
            <a:xfrm>
              <a:off x="190345" y="269461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845;p53"/>
            <p:cNvSpPr/>
            <p:nvPr/>
          </p:nvSpPr>
          <p:spPr>
            <a:xfrm>
              <a:off x="190345" y="307885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846;p53"/>
            <p:cNvSpPr/>
            <p:nvPr/>
          </p:nvSpPr>
          <p:spPr>
            <a:xfrm>
              <a:off x="190345" y="396070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847;p53"/>
            <p:cNvSpPr/>
            <p:nvPr/>
          </p:nvSpPr>
          <p:spPr>
            <a:xfrm>
              <a:off x="190345" y="434494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3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18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9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0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1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2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24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25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2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7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١٨٧</a:t>
            </a:r>
          </a:p>
        </p:txBody>
      </p:sp>
      <p:pic>
        <p:nvPicPr>
          <p:cNvPr id="2928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4"/>
          <a:stretch>
            <a:fillRect/>
          </a:stretch>
        </p:blipFill>
        <p:spPr>
          <a:xfrm>
            <a:off x="3264706" y="1149729"/>
            <a:ext cx="3292409" cy="40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8" y="3796"/>
                </a:lnTo>
                <a:cubicBezTo>
                  <a:pt x="1120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09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39" y="20182"/>
                  <a:pt x="21192" y="18311"/>
                </a:cubicBezTo>
                <a:cubicBezTo>
                  <a:pt x="21397" y="15783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2930" name="خط"/>
          <p:cNvSpPr/>
          <p:nvPr/>
        </p:nvSpPr>
        <p:spPr>
          <a:xfrm flipH="1">
            <a:off x="3993242" y="2717392"/>
            <a:ext cx="3" cy="2202218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931" name="IMG_2870.png" descr="IMG_2870.png"/>
          <p:cNvPicPr>
            <a:picLocks noChangeAspect="1"/>
          </p:cNvPicPr>
          <p:nvPr/>
        </p:nvPicPr>
        <p:blipFill>
          <a:blip r:embed="rId5">
            <a:extLst/>
          </a:blip>
          <a:srcRect l="44213" t="34407" r="19666" b="62544"/>
          <a:stretch>
            <a:fillRect/>
          </a:stretch>
        </p:blipFill>
        <p:spPr>
          <a:xfrm>
            <a:off x="681916" y="1655747"/>
            <a:ext cx="5784032" cy="36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2" name="IMG_2870.png" descr="IMG_2870.png"/>
          <p:cNvPicPr>
            <a:picLocks noChangeAspect="1"/>
          </p:cNvPicPr>
          <p:nvPr/>
        </p:nvPicPr>
        <p:blipFill>
          <a:blip r:embed="rId5">
            <a:extLst/>
          </a:blip>
          <a:srcRect l="70560" t="38039" r="19191" b="57985"/>
          <a:stretch>
            <a:fillRect/>
          </a:stretch>
        </p:blipFill>
        <p:spPr>
          <a:xfrm>
            <a:off x="4875508" y="2596967"/>
            <a:ext cx="1623714" cy="472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3" name="IMG_2870.png" descr="IMG_2870.png"/>
          <p:cNvPicPr>
            <a:picLocks noChangeAspect="1"/>
          </p:cNvPicPr>
          <p:nvPr/>
        </p:nvPicPr>
        <p:blipFill>
          <a:blip r:embed="rId5">
            <a:extLst/>
          </a:blip>
          <a:srcRect l="53798" t="38039" r="37047" b="56799"/>
          <a:stretch>
            <a:fillRect/>
          </a:stretch>
        </p:blipFill>
        <p:spPr>
          <a:xfrm>
            <a:off x="2552817" y="2613658"/>
            <a:ext cx="1356870" cy="57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4" name="IMG_2873.png" descr="IMG_2873.png"/>
          <p:cNvPicPr>
            <a:picLocks noChangeAspect="1"/>
          </p:cNvPicPr>
          <p:nvPr/>
        </p:nvPicPr>
        <p:blipFill>
          <a:blip r:embed="rId6">
            <a:extLst/>
          </a:blip>
          <a:srcRect l="43830" t="53137" r="48628" b="45393"/>
          <a:stretch>
            <a:fillRect/>
          </a:stretch>
        </p:blipFill>
        <p:spPr>
          <a:xfrm>
            <a:off x="2575965" y="2084967"/>
            <a:ext cx="2806969" cy="410114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3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4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4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4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5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١٨٧</a:t>
            </a:r>
          </a:p>
        </p:txBody>
      </p:sp>
      <p:grpSp>
        <p:nvGrpSpPr>
          <p:cNvPr id="2961" name="Google Shape;6534;p64"/>
          <p:cNvGrpSpPr/>
          <p:nvPr/>
        </p:nvGrpSpPr>
        <p:grpSpPr>
          <a:xfrm>
            <a:off x="886821" y="1122124"/>
            <a:ext cx="4621372" cy="2158805"/>
            <a:chOff x="0" y="-1"/>
            <a:chExt cx="4621371" cy="2158804"/>
          </a:xfrm>
        </p:grpSpPr>
        <p:grpSp>
          <p:nvGrpSpPr>
            <p:cNvPr id="2948" name="Google Shape;6535;p64"/>
            <p:cNvGrpSpPr/>
            <p:nvPr/>
          </p:nvGrpSpPr>
          <p:grpSpPr>
            <a:xfrm>
              <a:off x="-1" y="-2"/>
              <a:ext cx="2269767" cy="1025168"/>
              <a:chOff x="0" y="0"/>
              <a:chExt cx="2269766" cy="1025166"/>
            </a:xfrm>
          </p:grpSpPr>
          <p:sp>
            <p:nvSpPr>
              <p:cNvPr id="2946" name="الشكل"/>
              <p:cNvSpPr/>
              <p:nvPr/>
            </p:nvSpPr>
            <p:spPr>
              <a:xfrm>
                <a:off x="0" y="-1"/>
                <a:ext cx="2269767" cy="1025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9" y="0"/>
                    </a:moveTo>
                    <a:cubicBezTo>
                      <a:pt x="277" y="2"/>
                      <a:pt x="1" y="614"/>
                      <a:pt x="0" y="1371"/>
                    </a:cubicBezTo>
                    <a:lnTo>
                      <a:pt x="0" y="20229"/>
                    </a:lnTo>
                    <a:cubicBezTo>
                      <a:pt x="1" y="20984"/>
                      <a:pt x="277" y="21598"/>
                      <a:pt x="619" y="21600"/>
                    </a:cubicBezTo>
                    <a:lnTo>
                      <a:pt x="15132" y="21600"/>
                    </a:lnTo>
                    <a:cubicBezTo>
                      <a:pt x="15392" y="14152"/>
                      <a:pt x="18184" y="8251"/>
                      <a:pt x="21600" y="8118"/>
                    </a:cubicBezTo>
                    <a:lnTo>
                      <a:pt x="21600" y="1371"/>
                    </a:lnTo>
                    <a:cubicBezTo>
                      <a:pt x="21599" y="614"/>
                      <a:pt x="21322" y="2"/>
                      <a:pt x="20981" y="0"/>
                    </a:cubicBez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</a:p>
            </p:txBody>
          </p:sp>
          <p:sp>
            <p:nvSpPr>
              <p:cNvPr id="2947" name="الاضلاع لها نفس القياس…"/>
              <p:cNvSpPr txBox="1"/>
              <p:nvPr/>
            </p:nvSpPr>
            <p:spPr>
              <a:xfrm>
                <a:off x="0" y="131583"/>
                <a:ext cx="2269767" cy="762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 rtl="0">
                  <a:def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الاضلاع لها نفس القياس </a:t>
                </a:r>
              </a:p>
              <a:p>
                <a:pPr algn="ctr" rtl="0">
                  <a:def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والزوايا لها نفس القياس </a:t>
                </a:r>
              </a:p>
              <a:p>
                <a:pPr algn="ctr" rtl="0">
                  <a:def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اذا يمكن حساب قياس الزاوية الداخلية لمضلع </a:t>
                </a:r>
                <a:r>
                  <a:rPr u="sng"/>
                  <a:t>منتظم</a:t>
                </a:r>
              </a:p>
            </p:txBody>
          </p:sp>
        </p:grpSp>
        <p:grpSp>
          <p:nvGrpSpPr>
            <p:cNvPr id="2951" name="Google Shape;6536;p64"/>
            <p:cNvGrpSpPr/>
            <p:nvPr/>
          </p:nvGrpSpPr>
          <p:grpSpPr>
            <a:xfrm>
              <a:off x="-1" y="1133636"/>
              <a:ext cx="2269767" cy="1025168"/>
              <a:chOff x="0" y="0"/>
              <a:chExt cx="2269766" cy="1025166"/>
            </a:xfrm>
          </p:grpSpPr>
          <p:sp>
            <p:nvSpPr>
              <p:cNvPr id="2949" name="الشكل"/>
              <p:cNvSpPr/>
              <p:nvPr/>
            </p:nvSpPr>
            <p:spPr>
              <a:xfrm>
                <a:off x="0" y="-1"/>
                <a:ext cx="2269767" cy="1025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9" y="0"/>
                    </a:moveTo>
                    <a:cubicBezTo>
                      <a:pt x="277" y="2"/>
                      <a:pt x="1" y="616"/>
                      <a:pt x="0" y="1371"/>
                    </a:cubicBezTo>
                    <a:lnTo>
                      <a:pt x="0" y="20229"/>
                    </a:lnTo>
                    <a:cubicBezTo>
                      <a:pt x="1" y="20986"/>
                      <a:pt x="277" y="21598"/>
                      <a:pt x="619" y="21600"/>
                    </a:cubicBezTo>
                    <a:lnTo>
                      <a:pt x="20981" y="21600"/>
                    </a:lnTo>
                    <a:cubicBezTo>
                      <a:pt x="21322" y="21598"/>
                      <a:pt x="21599" y="20986"/>
                      <a:pt x="21600" y="20229"/>
                    </a:cubicBezTo>
                    <a:lnTo>
                      <a:pt x="21600" y="13482"/>
                    </a:lnTo>
                    <a:cubicBezTo>
                      <a:pt x="18184" y="13348"/>
                      <a:pt x="15392" y="7448"/>
                      <a:pt x="15132" y="0"/>
                    </a:cubicBezTo>
                    <a:close/>
                  </a:path>
                </a:pathLst>
              </a:custGeom>
              <a:solidFill>
                <a:srgbClr val="D3E2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lnSpc>
                    <a:spcPct val="80000"/>
                  </a:lnSpc>
                  <a:defRPr b="1" u="sng">
                    <a:solidFill>
                      <a:schemeClr val="accent6"/>
                    </a:solidFill>
                    <a:latin typeface="Jua"/>
                    <a:ea typeface="Jua"/>
                    <a:cs typeface="Jua"/>
                    <a:sym typeface="Jua"/>
                  </a:defRPr>
                </a:pPr>
              </a:p>
            </p:txBody>
          </p:sp>
          <p:sp>
            <p:nvSpPr>
              <p:cNvPr id="2950" name="امثلة مضادة"/>
              <p:cNvSpPr txBox="1"/>
              <p:nvPr/>
            </p:nvSpPr>
            <p:spPr>
              <a:xfrm>
                <a:off x="0" y="-1"/>
                <a:ext cx="2269767" cy="2473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lnSpc>
                    <a:spcPct val="80000"/>
                  </a:lnSpc>
                  <a:defRPr b="1" u="sng">
                    <a:solidFill>
                      <a:schemeClr val="accent6"/>
                    </a:solidFill>
                    <a:latin typeface="Jua"/>
                    <a:ea typeface="Jua"/>
                    <a:cs typeface="Jua"/>
                    <a:sym typeface="Jua"/>
                  </a:defRPr>
                </a:lvl1pPr>
              </a:lstStyle>
              <a:p>
                <a:pPr rtl="0">
                  <a:defRPr/>
                </a:pPr>
                <a:r>
                  <a:t>امثلة مضادة</a:t>
                </a:r>
              </a:p>
            </p:txBody>
          </p:sp>
        </p:grpSp>
        <p:grpSp>
          <p:nvGrpSpPr>
            <p:cNvPr id="2954" name="Google Shape;6537;p64"/>
            <p:cNvGrpSpPr/>
            <p:nvPr/>
          </p:nvGrpSpPr>
          <p:grpSpPr>
            <a:xfrm>
              <a:off x="2351588" y="-2"/>
              <a:ext cx="2269783" cy="1025168"/>
              <a:chOff x="0" y="0"/>
              <a:chExt cx="2269781" cy="1025166"/>
            </a:xfrm>
          </p:grpSpPr>
          <p:sp>
            <p:nvSpPr>
              <p:cNvPr id="2952" name="الشكل"/>
              <p:cNvSpPr/>
              <p:nvPr/>
            </p:nvSpPr>
            <p:spPr>
              <a:xfrm>
                <a:off x="-1" y="-1"/>
                <a:ext cx="2269783" cy="1025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9" y="0"/>
                    </a:moveTo>
                    <a:cubicBezTo>
                      <a:pt x="278" y="2"/>
                      <a:pt x="1" y="614"/>
                      <a:pt x="0" y="1371"/>
                    </a:cubicBezTo>
                    <a:lnTo>
                      <a:pt x="0" y="8188"/>
                    </a:lnTo>
                    <a:cubicBezTo>
                      <a:pt x="3165" y="8886"/>
                      <a:pt x="5680" y="14549"/>
                      <a:pt x="5927" y="21600"/>
                    </a:cubicBezTo>
                    <a:lnTo>
                      <a:pt x="20981" y="21600"/>
                    </a:lnTo>
                    <a:cubicBezTo>
                      <a:pt x="21323" y="21598"/>
                      <a:pt x="21599" y="20984"/>
                      <a:pt x="21600" y="20229"/>
                    </a:cubicBezTo>
                    <a:lnTo>
                      <a:pt x="21600" y="1371"/>
                    </a:lnTo>
                    <a:cubicBezTo>
                      <a:pt x="21599" y="614"/>
                      <a:pt x="21323" y="2"/>
                      <a:pt x="20981" y="0"/>
                    </a:cubicBezTo>
                    <a:close/>
                  </a:path>
                </a:pathLst>
              </a:custGeom>
              <a:solidFill>
                <a:srgbClr val="FEFCD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</a:p>
            </p:txBody>
          </p:sp>
          <p:sp>
            <p:nvSpPr>
              <p:cNvPr id="2953" name="هو مضلع متطابق الاضلاع ومتطابق الزاويا"/>
              <p:cNvSpPr txBox="1"/>
              <p:nvPr/>
            </p:nvSpPr>
            <p:spPr>
              <a:xfrm>
                <a:off x="-1" y="322083"/>
                <a:ext cx="2269783" cy="381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هو مضلع متطابق الاضلاع ومتطابق الزاويا </a:t>
                </a:r>
              </a:p>
            </p:txBody>
          </p:sp>
        </p:grpSp>
        <p:grpSp>
          <p:nvGrpSpPr>
            <p:cNvPr id="2957" name="Google Shape;6538;p64"/>
            <p:cNvGrpSpPr/>
            <p:nvPr/>
          </p:nvGrpSpPr>
          <p:grpSpPr>
            <a:xfrm>
              <a:off x="2351588" y="1133636"/>
              <a:ext cx="2269783" cy="1025168"/>
              <a:chOff x="0" y="0"/>
              <a:chExt cx="2269781" cy="1025166"/>
            </a:xfrm>
          </p:grpSpPr>
          <p:sp>
            <p:nvSpPr>
              <p:cNvPr id="2955" name="الشكل"/>
              <p:cNvSpPr/>
              <p:nvPr/>
            </p:nvSpPr>
            <p:spPr>
              <a:xfrm>
                <a:off x="-1" y="-1"/>
                <a:ext cx="2269783" cy="1025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27" y="0"/>
                    </a:moveTo>
                    <a:cubicBezTo>
                      <a:pt x="5680" y="7050"/>
                      <a:pt x="3165" y="12714"/>
                      <a:pt x="0" y="13412"/>
                    </a:cubicBezTo>
                    <a:lnTo>
                      <a:pt x="0" y="20229"/>
                    </a:lnTo>
                    <a:cubicBezTo>
                      <a:pt x="1" y="20986"/>
                      <a:pt x="278" y="21598"/>
                      <a:pt x="619" y="21600"/>
                    </a:cubicBezTo>
                    <a:lnTo>
                      <a:pt x="20981" y="21600"/>
                    </a:lnTo>
                    <a:cubicBezTo>
                      <a:pt x="21323" y="21598"/>
                      <a:pt x="21599" y="20986"/>
                      <a:pt x="21600" y="20229"/>
                    </a:cubicBezTo>
                    <a:lnTo>
                      <a:pt x="21600" y="1371"/>
                    </a:lnTo>
                    <a:cubicBezTo>
                      <a:pt x="21599" y="616"/>
                      <a:pt x="21323" y="2"/>
                      <a:pt x="20981" y="0"/>
                    </a:cubicBez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u="sng">
                    <a:solidFill>
                      <a:srgbClr val="004D65"/>
                    </a:solidFill>
                  </a:defRPr>
                </a:pPr>
              </a:p>
            </p:txBody>
          </p:sp>
          <p:sp>
            <p:nvSpPr>
              <p:cNvPr id="2956" name="أمثلة"/>
              <p:cNvSpPr txBox="1"/>
              <p:nvPr/>
            </p:nvSpPr>
            <p:spPr>
              <a:xfrm>
                <a:off x="-1" y="-1"/>
                <a:ext cx="2269783" cy="1973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b="1" u="sng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أمثلة</a:t>
                </a:r>
              </a:p>
            </p:txBody>
          </p:sp>
        </p:grpSp>
        <p:grpSp>
          <p:nvGrpSpPr>
            <p:cNvPr id="2960" name="Google Shape;6539;p64"/>
            <p:cNvGrpSpPr/>
            <p:nvPr/>
          </p:nvGrpSpPr>
          <p:grpSpPr>
            <a:xfrm>
              <a:off x="1685528" y="482721"/>
              <a:ext cx="1193360" cy="1193360"/>
              <a:chOff x="0" y="0"/>
              <a:chExt cx="1193358" cy="1193359"/>
            </a:xfrm>
          </p:grpSpPr>
          <p:sp>
            <p:nvSpPr>
              <p:cNvPr id="2958" name="الشكل"/>
              <p:cNvSpPr/>
              <p:nvPr/>
            </p:nvSpPr>
            <p:spPr>
              <a:xfrm>
                <a:off x="0" y="0"/>
                <a:ext cx="1193359" cy="1193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0"/>
                    </a:moveTo>
                    <a:cubicBezTo>
                      <a:pt x="10725" y="0"/>
                      <a:pt x="10649" y="2"/>
                      <a:pt x="10575" y="3"/>
                    </a:cubicBezTo>
                    <a:cubicBezTo>
                      <a:pt x="5053" y="116"/>
                      <a:pt x="537" y="4396"/>
                      <a:pt x="45" y="9818"/>
                    </a:cubicBezTo>
                    <a:cubicBezTo>
                      <a:pt x="16" y="10141"/>
                      <a:pt x="0" y="10468"/>
                      <a:pt x="0" y="10799"/>
                    </a:cubicBezTo>
                    <a:cubicBezTo>
                      <a:pt x="0" y="11132"/>
                      <a:pt x="16" y="11457"/>
                      <a:pt x="45" y="11782"/>
                    </a:cubicBezTo>
                    <a:cubicBezTo>
                      <a:pt x="537" y="17206"/>
                      <a:pt x="5053" y="21484"/>
                      <a:pt x="10575" y="21597"/>
                    </a:cubicBezTo>
                    <a:cubicBezTo>
                      <a:pt x="10649" y="21598"/>
                      <a:pt x="10725" y="21600"/>
                      <a:pt x="10801" y="21600"/>
                    </a:cubicBezTo>
                    <a:cubicBezTo>
                      <a:pt x="11220" y="21600"/>
                      <a:pt x="11640" y="21574"/>
                      <a:pt x="12056" y="21526"/>
                    </a:cubicBezTo>
                    <a:cubicBezTo>
                      <a:pt x="17101" y="20938"/>
                      <a:pt x="21095" y="16863"/>
                      <a:pt x="21555" y="11782"/>
                    </a:cubicBezTo>
                    <a:cubicBezTo>
                      <a:pt x="21584" y="11459"/>
                      <a:pt x="21600" y="11132"/>
                      <a:pt x="21600" y="10799"/>
                    </a:cubicBezTo>
                    <a:cubicBezTo>
                      <a:pt x="21600" y="10468"/>
                      <a:pt x="21584" y="10143"/>
                      <a:pt x="21555" y="9818"/>
                    </a:cubicBezTo>
                    <a:cubicBezTo>
                      <a:pt x="21093" y="4737"/>
                      <a:pt x="17101" y="662"/>
                      <a:pt x="12056" y="74"/>
                    </a:cubicBezTo>
                    <a:cubicBezTo>
                      <a:pt x="11640" y="26"/>
                      <a:pt x="11220" y="0"/>
                      <a:pt x="1080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600">
                    <a:solidFill>
                      <a:srgbClr val="4E7A27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</a:p>
            </p:txBody>
          </p:sp>
          <p:sp>
            <p:nvSpPr>
              <p:cNvPr id="2959" name="المضلع المنتظم"/>
              <p:cNvSpPr txBox="1"/>
              <p:nvPr/>
            </p:nvSpPr>
            <p:spPr>
              <a:xfrm>
                <a:off x="0" y="488729"/>
                <a:ext cx="1193358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1600">
                    <a:solidFill>
                      <a:srgbClr val="4E7A27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المضلع المنتظم </a:t>
                </a:r>
              </a:p>
            </p:txBody>
          </p:sp>
        </p:grpSp>
      </p:grpSp>
      <p:pic>
        <p:nvPicPr>
          <p:cNvPr id="2962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71906" t="17096" r="23763" b="75069"/>
          <a:stretch>
            <a:fillRect/>
          </a:stretch>
        </p:blipFill>
        <p:spPr>
          <a:xfrm>
            <a:off x="4998234" y="2469726"/>
            <a:ext cx="459278" cy="623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3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66329" t="17096" r="29526" b="76447"/>
          <a:stretch>
            <a:fillRect/>
          </a:stretch>
        </p:blipFill>
        <p:spPr>
          <a:xfrm>
            <a:off x="4366502" y="2475565"/>
            <a:ext cx="500405" cy="584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4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61121" t="17096" r="34348" b="75972"/>
          <a:stretch>
            <a:fillRect/>
          </a:stretch>
        </p:blipFill>
        <p:spPr>
          <a:xfrm>
            <a:off x="3779646" y="2455980"/>
            <a:ext cx="493845" cy="5668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7" name="Google Shape;2484;p54"/>
          <p:cNvGrpSpPr/>
          <p:nvPr/>
        </p:nvGrpSpPr>
        <p:grpSpPr>
          <a:xfrm>
            <a:off x="1516413" y="2622487"/>
            <a:ext cx="488951" cy="488555"/>
            <a:chOff x="1" y="0"/>
            <a:chExt cx="488950" cy="488553"/>
          </a:xfrm>
        </p:grpSpPr>
        <p:pic>
          <p:nvPicPr>
            <p:cNvPr id="2965" name="Google Shape;2485;p54" descr="Google Shape;2485;p5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3693" b="5"/>
            <a:stretch>
              <a:fillRect/>
            </a:stretch>
          </p:blipFill>
          <p:spPr>
            <a:xfrm flipH="1">
              <a:off x="1" y="0"/>
              <a:ext cx="488951" cy="48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54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127000" dist="95250" dir="3960000">
                <a:srgbClr val="000000">
                  <a:alpha val="20000"/>
                </a:srgbClr>
              </a:outerShdw>
            </a:effectLst>
          </p:spPr>
        </p:pic>
        <p:sp>
          <p:nvSpPr>
            <p:cNvPr id="2966" name="Google Shape;2486;p54"/>
            <p:cNvSpPr/>
            <p:nvPr/>
          </p:nvSpPr>
          <p:spPr>
            <a:xfrm flipH="1">
              <a:off x="58537" y="34631"/>
              <a:ext cx="371876" cy="41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198" y="0"/>
                  </a:lnTo>
                  <a:lnTo>
                    <a:pt x="21600" y="0"/>
                  </a:lnTo>
                  <a:lnTo>
                    <a:pt x="15402" y="21600"/>
                  </a:lnTo>
                  <a:close/>
                </a:path>
              </a:pathLst>
            </a:custGeom>
            <a:noFill/>
            <a:ln w="19050" cap="flat">
              <a:solidFill>
                <a:srgbClr val="F9CF6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0" name="Google Shape;2487;p54"/>
          <p:cNvGrpSpPr/>
          <p:nvPr/>
        </p:nvGrpSpPr>
        <p:grpSpPr>
          <a:xfrm>
            <a:off x="1009508" y="2625985"/>
            <a:ext cx="491332" cy="490935"/>
            <a:chOff x="1" y="0"/>
            <a:chExt cx="491331" cy="490934"/>
          </a:xfrm>
        </p:grpSpPr>
        <p:pic>
          <p:nvPicPr>
            <p:cNvPr id="2968" name="Google Shape;2488;p54" descr="Google Shape;2488;p5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3711" b="26"/>
            <a:stretch>
              <a:fillRect/>
            </a:stretch>
          </p:blipFill>
          <p:spPr>
            <a:xfrm flipH="1">
              <a:off x="1" y="-1"/>
              <a:ext cx="491332" cy="490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1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6209" y="0"/>
                  </a:lnTo>
                  <a:lnTo>
                    <a:pt x="539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127000" dist="95250" dir="3960000">
                <a:srgbClr val="000000">
                  <a:alpha val="20000"/>
                </a:srgbClr>
              </a:outerShdw>
            </a:effectLst>
          </p:spPr>
        </p:pic>
        <p:sp>
          <p:nvSpPr>
            <p:cNvPr id="2969" name="Google Shape;2489;p54"/>
            <p:cNvSpPr/>
            <p:nvPr/>
          </p:nvSpPr>
          <p:spPr>
            <a:xfrm>
              <a:off x="65530" y="42248"/>
              <a:ext cx="360161" cy="41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162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19050" cap="flat">
              <a:solidFill>
                <a:srgbClr val="F9CF6E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71" name="المثلث"/>
          <p:cNvSpPr/>
          <p:nvPr/>
        </p:nvSpPr>
        <p:spPr>
          <a:xfrm>
            <a:off x="2264230" y="2624345"/>
            <a:ext cx="443595" cy="334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979C"/>
          </a:solidFill>
          <a:ln w="25400">
            <a:solidFill>
              <a:srgbClr val="F9CF6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72" name="مستطيل"/>
          <p:cNvSpPr/>
          <p:nvPr/>
        </p:nvSpPr>
        <p:spPr>
          <a:xfrm>
            <a:off x="2033698" y="2598521"/>
            <a:ext cx="174668" cy="536517"/>
          </a:xfrm>
          <a:prstGeom prst="rect">
            <a:avLst/>
          </a:prstGeom>
          <a:solidFill>
            <a:srgbClr val="B69295"/>
          </a:solidFill>
          <a:ln w="25400">
            <a:solidFill>
              <a:srgbClr val="F9CF6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73" name="المفهوم"/>
          <p:cNvSpPr txBox="1"/>
          <p:nvPr/>
        </p:nvSpPr>
        <p:spPr>
          <a:xfrm>
            <a:off x="5001962" y="1133034"/>
            <a:ext cx="45173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u="sng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المفهوم</a:t>
            </a:r>
          </a:p>
        </p:txBody>
      </p:sp>
      <p:sp>
        <p:nvSpPr>
          <p:cNvPr id="2974" name="الخصائص"/>
          <p:cNvSpPr txBox="1"/>
          <p:nvPr/>
        </p:nvSpPr>
        <p:spPr>
          <a:xfrm>
            <a:off x="2501251" y="1133034"/>
            <a:ext cx="61633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u="sng">
                <a:solidFill>
                  <a:srgbClr val="99244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الخصائص</a:t>
            </a:r>
          </a:p>
        </p:txBody>
      </p:sp>
      <p:sp>
        <p:nvSpPr>
          <p:cNvPr id="2975" name="مستطيل"/>
          <p:cNvSpPr/>
          <p:nvPr/>
        </p:nvSpPr>
        <p:spPr>
          <a:xfrm>
            <a:off x="987365" y="1867012"/>
            <a:ext cx="857884" cy="168182"/>
          </a:xfrm>
          <a:prstGeom prst="rect">
            <a:avLst/>
          </a:prstGeom>
          <a:solidFill>
            <a:srgbClr val="93E3FD">
              <a:alpha val="43835"/>
            </a:srgbClr>
          </a:solidFill>
          <a:ln w="25400">
            <a:solidFill>
              <a:schemeClr val="accent1">
                <a:alpha val="43835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76" name="مستطيل"/>
          <p:cNvSpPr/>
          <p:nvPr/>
        </p:nvSpPr>
        <p:spPr>
          <a:xfrm>
            <a:off x="708267" y="3438538"/>
            <a:ext cx="5741186" cy="5729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77" name="لحساب قياس الزاوية الداخلية في مضلع منتظم…"/>
          <p:cNvSpPr txBox="1"/>
          <p:nvPr/>
        </p:nvSpPr>
        <p:spPr>
          <a:xfrm>
            <a:off x="1835590" y="3432790"/>
            <a:ext cx="27439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لحساب قياس الزاوية الداخلية في مضلع منتظم </a:t>
            </a:r>
          </a:p>
          <a:p>
            <a:pPr algn="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نوجد أولا:</a:t>
            </a:r>
            <a:r>
              <a:rPr>
                <a:solidFill>
                  <a:srgbClr val="4E7A27"/>
                </a:solidFill>
              </a:rPr>
              <a:t>مجموع قياسات الزوايا  الداخلية</a:t>
            </a:r>
            <a:r>
              <a:t> </a:t>
            </a:r>
          </a:p>
          <a:p>
            <a:pPr algn="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ثانيًا: </a:t>
            </a:r>
            <a:r>
              <a:rPr>
                <a:solidFill>
                  <a:srgbClr val="4E7A27"/>
                </a:solidFill>
              </a:rPr>
              <a:t>نقسم على عدد الاضلاع ن</a:t>
            </a:r>
            <a:r>
              <a:t> </a:t>
            </a:r>
          </a:p>
        </p:txBody>
      </p:sp>
      <p:pic>
        <p:nvPicPr>
          <p:cNvPr id="2978" name="صورة 7" descr="صورة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5890667" y="3427864"/>
            <a:ext cx="503636" cy="494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1" name="تجميع"/>
          <p:cNvGrpSpPr/>
          <p:nvPr/>
        </p:nvGrpSpPr>
        <p:grpSpPr>
          <a:xfrm>
            <a:off x="2107807" y="4083775"/>
            <a:ext cx="3406751" cy="502185"/>
            <a:chOff x="0" y="0"/>
            <a:chExt cx="3406750" cy="502183"/>
          </a:xfrm>
        </p:grpSpPr>
        <p:sp>
          <p:nvSpPr>
            <p:cNvPr id="2979" name="قياس الزاوية الداخلية في مضلع منتظم= (ن-٢)✖️١٨٠ ْ"/>
            <p:cNvSpPr txBox="1"/>
            <p:nvPr/>
          </p:nvSpPr>
          <p:spPr>
            <a:xfrm>
              <a:off x="0" y="-1"/>
              <a:ext cx="3406751" cy="502185"/>
            </a:xfrm>
            <a:prstGeom prst="rect">
              <a:avLst/>
            </a:prstGeom>
            <a:solidFill>
              <a:srgbClr val="FEF9D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قياس الزاوية الداخلية في مضلع منتظم</a:t>
              </a:r>
              <a:r>
                <a:rPr>
                  <a:solidFill>
                    <a:srgbClr val="000000"/>
                  </a:solidFill>
                </a:rPr>
                <a:t>=</a:t>
              </a:r>
              <a:r>
                <a:rPr u="sng">
                  <a:solidFill>
                    <a:srgbClr val="000000"/>
                  </a:solidFill>
                </a:rPr>
                <a:t> (ن-٢)✖️١٨٠ ْ </a:t>
              </a:r>
              <a:endParaRPr u="sng"/>
            </a:p>
            <a:p>
              <a:pPr algn="ctr" rtl="0">
                <a:defRPr u="sng"/>
              </a:pPr>
              <a:r>
                <a:t>  </a:t>
              </a:r>
            </a:p>
          </p:txBody>
        </p:sp>
        <p:sp>
          <p:nvSpPr>
            <p:cNvPr id="2980" name="ن"/>
            <p:cNvSpPr txBox="1"/>
            <p:nvPr/>
          </p:nvSpPr>
          <p:spPr>
            <a:xfrm>
              <a:off x="482712" y="303261"/>
              <a:ext cx="131354" cy="190501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ن</a:t>
              </a:r>
            </a:p>
          </p:txBody>
        </p:sp>
      </p:grpSp>
      <p:sp>
        <p:nvSpPr>
          <p:cNvPr id="2982" name="المفردات…"/>
          <p:cNvSpPr txBox="1"/>
          <p:nvPr/>
        </p:nvSpPr>
        <p:spPr>
          <a:xfrm>
            <a:off x="6443829" y="2689768"/>
            <a:ext cx="1691147" cy="64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الزاوية الداخلية</a:t>
            </a:r>
          </a:p>
          <a:p>
            <a:pPr algn="ctr" rtl="0">
              <a:defRPr b="1" sz="1500"/>
            </a:pPr>
            <a:r>
              <a:t>المضلع المنتظم </a:t>
            </a:r>
          </a:p>
        </p:txBody>
      </p:sp>
      <p:sp>
        <p:nvSpPr>
          <p:cNvPr id="2983" name="نموذج فراير"/>
          <p:cNvSpPr txBox="1"/>
          <p:nvPr/>
        </p:nvSpPr>
        <p:spPr>
          <a:xfrm>
            <a:off x="3984731" y="644674"/>
            <a:ext cx="976066" cy="449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2400">
                <a:solidFill>
                  <a:srgbClr val="B92D5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نموذج فراير</a:t>
            </a:r>
            <a:r>
              <a:rPr b="1"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2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8" dur="8000"/>
                                        <p:tgtEl>
                                          <p:spTgt spid="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8" grpId="12"/>
      <p:bldP build="whole" bldLvl="1" animBg="1" rev="0" advAuto="0" spid="2975" grpId="4"/>
      <p:bldP build="whole" bldLvl="1" animBg="1" rev="0" advAuto="0" spid="2961" grpId="1"/>
      <p:bldP build="whole" bldLvl="1" animBg="1" rev="0" advAuto="0" spid="2964" grpId="7"/>
      <p:bldP build="whole" bldLvl="1" animBg="1" rev="0" advAuto="0" spid="2967" grpId="10"/>
      <p:bldP build="whole" bldLvl="1" animBg="1" rev="0" advAuto="0" spid="2970" grpId="11"/>
      <p:bldP build="whole" bldLvl="1" animBg="1" rev="0" advAuto="0" spid="2972" grpId="9"/>
      <p:bldP build="whole" bldLvl="1" animBg="1" rev="0" advAuto="0" spid="2976" grpId="13"/>
      <p:bldP build="whole" bldLvl="1" animBg="1" rev="0" advAuto="0" spid="2977" grpId="14"/>
      <p:bldP build="whole" bldLvl="1" animBg="1" rev="0" advAuto="0" spid="2974" grpId="3"/>
      <p:bldP build="whole" bldLvl="1" animBg="1" rev="0" advAuto="0" spid="2971" grpId="8"/>
      <p:bldP build="whole" bldLvl="1" animBg="1" rev="0" advAuto="0" spid="2963" grpId="6"/>
      <p:bldP build="whole" bldLvl="1" animBg="1" rev="0" advAuto="0" spid="2981" grpId="15"/>
      <p:bldP build="whole" bldLvl="1" animBg="1" rev="0" advAuto="0" spid="2962" grpId="5"/>
      <p:bldP build="whole" bldLvl="1" animBg="1" rev="0" advAuto="0" spid="297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8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9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9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9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١٨٧</a:t>
            </a:r>
          </a:p>
        </p:txBody>
      </p:sp>
      <p:pic>
        <p:nvPicPr>
          <p:cNvPr id="2995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65604" t="26018" r="23272" b="72039"/>
          <a:stretch>
            <a:fillRect/>
          </a:stretch>
        </p:blipFill>
        <p:spPr>
          <a:xfrm>
            <a:off x="2419480" y="1734925"/>
            <a:ext cx="2677865" cy="350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7" h="21223" fill="norm" stroke="1" extrusionOk="0">
                <a:moveTo>
                  <a:pt x="20128" y="11"/>
                </a:moveTo>
                <a:cubicBezTo>
                  <a:pt x="20009" y="-33"/>
                  <a:pt x="19885" y="59"/>
                  <a:pt x="19764" y="299"/>
                </a:cubicBezTo>
                <a:cubicBezTo>
                  <a:pt x="19529" y="762"/>
                  <a:pt x="16269" y="999"/>
                  <a:pt x="10143" y="996"/>
                </a:cubicBezTo>
                <a:cubicBezTo>
                  <a:pt x="-245" y="992"/>
                  <a:pt x="486" y="629"/>
                  <a:pt x="168" y="5947"/>
                </a:cubicBezTo>
                <a:cubicBezTo>
                  <a:pt x="75" y="7500"/>
                  <a:pt x="0" y="9363"/>
                  <a:pt x="0" y="10105"/>
                </a:cubicBezTo>
                <a:cubicBezTo>
                  <a:pt x="0" y="10847"/>
                  <a:pt x="75" y="12734"/>
                  <a:pt x="168" y="14287"/>
                </a:cubicBezTo>
                <a:cubicBezTo>
                  <a:pt x="485" y="19584"/>
                  <a:pt x="-242" y="19212"/>
                  <a:pt x="10143" y="19213"/>
                </a:cubicBezTo>
                <a:cubicBezTo>
                  <a:pt x="18788" y="19214"/>
                  <a:pt x="19431" y="19314"/>
                  <a:pt x="19720" y="20415"/>
                </a:cubicBezTo>
                <a:cubicBezTo>
                  <a:pt x="20023" y="21567"/>
                  <a:pt x="20040" y="21542"/>
                  <a:pt x="20479" y="19982"/>
                </a:cubicBezTo>
                <a:cubicBezTo>
                  <a:pt x="21068" y="17884"/>
                  <a:pt x="21331" y="14877"/>
                  <a:pt x="21346" y="10057"/>
                </a:cubicBezTo>
                <a:cubicBezTo>
                  <a:pt x="21355" y="6978"/>
                  <a:pt x="21317" y="6078"/>
                  <a:pt x="21090" y="3952"/>
                </a:cubicBezTo>
                <a:cubicBezTo>
                  <a:pt x="20830" y="1509"/>
                  <a:pt x="20488" y="143"/>
                  <a:pt x="20128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96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60847" t="28477" r="24432" b="62633"/>
          <a:stretch>
            <a:fillRect/>
          </a:stretch>
        </p:blipFill>
        <p:spPr>
          <a:xfrm>
            <a:off x="2853381" y="2047829"/>
            <a:ext cx="2037244" cy="922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9" name="IMG_2874.png"/>
          <p:cNvGrpSpPr/>
          <p:nvPr/>
        </p:nvGrpSpPr>
        <p:grpSpPr>
          <a:xfrm>
            <a:off x="700677" y="2001933"/>
            <a:ext cx="1777128" cy="2019859"/>
            <a:chOff x="0" y="0"/>
            <a:chExt cx="1777126" cy="2019858"/>
          </a:xfrm>
        </p:grpSpPr>
        <p:pic>
          <p:nvPicPr>
            <p:cNvPr id="2997" name="IMG_2874.png" descr="IMG_287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767" t="26881" r="39369" b="60973"/>
            <a:stretch>
              <a:fillRect/>
            </a:stretch>
          </p:blipFill>
          <p:spPr>
            <a:xfrm>
              <a:off x="203200" y="215900"/>
              <a:ext cx="1370726" cy="158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8" name="IMG_2874.png" descr="IMG_287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777128" cy="2019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00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62580" t="37459" r="24286" b="54171"/>
          <a:stretch>
            <a:fillRect/>
          </a:stretch>
        </p:blipFill>
        <p:spPr>
          <a:xfrm>
            <a:off x="4349434" y="3057687"/>
            <a:ext cx="2207656" cy="1055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1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54043" t="47917" r="24738" b="46992"/>
          <a:stretch>
            <a:fillRect/>
          </a:stretch>
        </p:blipFill>
        <p:spPr>
          <a:xfrm>
            <a:off x="3269100" y="4198732"/>
            <a:ext cx="3566680" cy="64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2" name="ايجادقياس الزاوية الدخلية لمضلع منتظم ايجادقياس الزاوية الدخلية لمضلع منتظم" descr="ايجادقياس الزاوية الدخلية لمضلع منتظم ايجادقياس الزاوية الدخلية لمضلع منتظ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5830" y="874348"/>
            <a:ext cx="5205180" cy="1093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3" name="IMG_2874.png" descr="IMG_2874.png"/>
          <p:cNvPicPr>
            <a:picLocks noChangeAspect="1"/>
          </p:cNvPicPr>
          <p:nvPr/>
        </p:nvPicPr>
        <p:blipFill>
          <a:blip r:embed="rId3">
            <a:extLst/>
          </a:blip>
          <a:srcRect l="77565" t="27309" r="11979" b="55169"/>
          <a:stretch>
            <a:fillRect/>
          </a:stretch>
        </p:blipFill>
        <p:spPr>
          <a:xfrm>
            <a:off x="5682703" y="1839866"/>
            <a:ext cx="894524" cy="1124509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000"/>
                                        <p:tgtEl>
                                          <p:spTgt spid="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6500"/>
                                        <p:tgtEl>
                                          <p:spTgt spid="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1" grpId="2"/>
      <p:bldP build="whole" bldLvl="1" animBg="1" rev="0" advAuto="0" spid="300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0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1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١٨٨</a:t>
            </a:r>
          </a:p>
        </p:txBody>
      </p:sp>
      <p:pic>
        <p:nvPicPr>
          <p:cNvPr id="3015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7" y="2540224"/>
            <a:ext cx="1507488" cy="1481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6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635" y="3552885"/>
            <a:ext cx="1239211" cy="820359"/>
          </a:xfrm>
          <a:prstGeom prst="rect">
            <a:avLst/>
          </a:prstGeom>
          <a:ln w="12700">
            <a:miter lim="400000"/>
          </a:ln>
        </p:spPr>
      </p:pic>
      <p:sp>
        <p:nvSpPr>
          <p:cNvPr id="3017" name="Google Shape;4622;p49"/>
          <p:cNvSpPr/>
          <p:nvPr/>
        </p:nvSpPr>
        <p:spPr>
          <a:xfrm rot="21451959">
            <a:off x="2489578" y="1361622"/>
            <a:ext cx="3812988" cy="502351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20" name="تجميع"/>
          <p:cNvGrpSpPr/>
          <p:nvPr/>
        </p:nvGrpSpPr>
        <p:grpSpPr>
          <a:xfrm>
            <a:off x="2602066" y="1244210"/>
            <a:ext cx="3741396" cy="955009"/>
            <a:chOff x="-1" y="0"/>
            <a:chExt cx="3741394" cy="955007"/>
          </a:xfrm>
        </p:grpSpPr>
        <p:sp>
          <p:nvSpPr>
            <p:cNvPr id="3018" name="مربع نص 7"/>
            <p:cNvSpPr txBox="1"/>
            <p:nvPr/>
          </p:nvSpPr>
          <p:spPr>
            <a:xfrm>
              <a:off x="351325" y="41089"/>
              <a:ext cx="3390069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01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5" cy="711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21" name="IMG_2874.png" descr="IMG_2874.png"/>
          <p:cNvPicPr>
            <a:picLocks noChangeAspect="1"/>
          </p:cNvPicPr>
          <p:nvPr/>
        </p:nvPicPr>
        <p:blipFill>
          <a:blip r:embed="rId5">
            <a:extLst/>
          </a:blip>
          <a:srcRect l="14128" t="73042" r="60010" b="23798"/>
          <a:stretch>
            <a:fillRect/>
          </a:stretch>
        </p:blipFill>
        <p:spPr>
          <a:xfrm>
            <a:off x="669216" y="2119295"/>
            <a:ext cx="5796694" cy="531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0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6" grpId="1"/>
      <p:bldP build="whole" bldLvl="1" animBg="1" rev="0" advAuto="0" spid="301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2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3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2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١٨٧</a:t>
            </a:r>
          </a:p>
        </p:txBody>
      </p:sp>
      <p:grpSp>
        <p:nvGrpSpPr>
          <p:cNvPr id="3037" name="تجميع"/>
          <p:cNvGrpSpPr/>
          <p:nvPr/>
        </p:nvGrpSpPr>
        <p:grpSpPr>
          <a:xfrm>
            <a:off x="1469673" y="1151520"/>
            <a:ext cx="4996302" cy="562574"/>
            <a:chOff x="0" y="-1"/>
            <a:chExt cx="4996301" cy="562572"/>
          </a:xfrm>
        </p:grpSpPr>
        <p:grpSp>
          <p:nvGrpSpPr>
            <p:cNvPr id="3035" name="تجميع"/>
            <p:cNvGrpSpPr/>
            <p:nvPr/>
          </p:nvGrpSpPr>
          <p:grpSpPr>
            <a:xfrm>
              <a:off x="-1" y="-2"/>
              <a:ext cx="4979946" cy="562574"/>
              <a:chOff x="0" y="0"/>
              <a:chExt cx="4979945" cy="562572"/>
            </a:xfrm>
          </p:grpSpPr>
          <p:sp>
            <p:nvSpPr>
              <p:cNvPr id="3033" name="Google Shape;2631;p60"/>
              <p:cNvSpPr/>
              <p:nvPr/>
            </p:nvSpPr>
            <p:spPr>
              <a:xfrm rot="10800000">
                <a:off x="3539132" y="0"/>
                <a:ext cx="1440814" cy="56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4" name="Google Shape;2632;p60"/>
              <p:cNvSpPr/>
              <p:nvPr/>
            </p:nvSpPr>
            <p:spPr>
              <a:xfrm rot="10800000">
                <a:off x="0" y="0"/>
                <a:ext cx="3962841" cy="562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36" name="تحقق من فهمك"/>
            <p:cNvSpPr txBox="1"/>
            <p:nvPr/>
          </p:nvSpPr>
          <p:spPr>
            <a:xfrm>
              <a:off x="3675891" y="139065"/>
              <a:ext cx="1320410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rgbClr val="E22400"/>
                  </a:solidFill>
                </a:defRPr>
              </a:pPr>
              <a:r>
                <a:t>تحقق</a:t>
              </a:r>
              <a:r>
                <a:rPr>
                  <a:solidFill>
                    <a:srgbClr val="4E7A27"/>
                  </a:solidFill>
                </a:rP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044" name="تجميع"/>
          <p:cNvGrpSpPr/>
          <p:nvPr/>
        </p:nvGrpSpPr>
        <p:grpSpPr>
          <a:xfrm>
            <a:off x="6674380" y="2343356"/>
            <a:ext cx="1230043" cy="1047471"/>
            <a:chOff x="-1" y="-5"/>
            <a:chExt cx="1230042" cy="1047470"/>
          </a:xfrm>
        </p:grpSpPr>
        <p:sp>
          <p:nvSpPr>
            <p:cNvPr id="3038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43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3039" name="فكر…"/>
              <p:cNvSpPr txBox="1"/>
              <p:nvPr/>
            </p:nvSpPr>
            <p:spPr>
              <a:xfrm>
                <a:off x="446309" y="159165"/>
                <a:ext cx="360401" cy="603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040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1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045" name="مستطيل"/>
          <p:cNvSpPr/>
          <p:nvPr/>
        </p:nvSpPr>
        <p:spPr>
          <a:xfrm>
            <a:off x="1262807" y="1938566"/>
            <a:ext cx="5230298" cy="2501622"/>
          </a:xfrm>
          <a:prstGeom prst="rect">
            <a:avLst/>
          </a:prstGeom>
          <a:ln w="25400">
            <a:solidFill>
              <a:schemeClr val="accent6">
                <a:lumOff val="1843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46" name="خط"/>
          <p:cNvSpPr/>
          <p:nvPr/>
        </p:nvSpPr>
        <p:spPr>
          <a:xfrm>
            <a:off x="1622238" y="3149319"/>
            <a:ext cx="4691172" cy="1"/>
          </a:xfrm>
          <a:prstGeom prst="line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47" name="الحل"/>
          <p:cNvSpPr txBox="1"/>
          <p:nvPr/>
        </p:nvSpPr>
        <p:spPr>
          <a:xfrm>
            <a:off x="3970032" y="2119296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048" name="الحل"/>
          <p:cNvSpPr txBox="1"/>
          <p:nvPr/>
        </p:nvSpPr>
        <p:spPr>
          <a:xfrm>
            <a:off x="3984075" y="3257822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3053" name="تجميع"/>
          <p:cNvGrpSpPr/>
          <p:nvPr/>
        </p:nvGrpSpPr>
        <p:grpSpPr>
          <a:xfrm>
            <a:off x="6409671" y="4415549"/>
            <a:ext cx="1726312" cy="416241"/>
            <a:chOff x="0" y="0"/>
            <a:chExt cx="1726310" cy="416239"/>
          </a:xfrm>
        </p:grpSpPr>
        <p:pic>
          <p:nvPicPr>
            <p:cNvPr id="304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2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52" name="مربع نص 118"/>
            <p:cNvGrpSpPr/>
            <p:nvPr/>
          </p:nvGrpSpPr>
          <p:grpSpPr>
            <a:xfrm>
              <a:off x="0" y="86123"/>
              <a:ext cx="1317002" cy="330117"/>
              <a:chOff x="0" y="0"/>
              <a:chExt cx="1317001" cy="330115"/>
            </a:xfrm>
          </p:grpSpPr>
          <p:sp>
            <p:nvSpPr>
              <p:cNvPr id="3050" name="مستطيل"/>
              <p:cNvSpPr/>
              <p:nvPr/>
            </p:nvSpPr>
            <p:spPr>
              <a:xfrm>
                <a:off x="0" y="0"/>
                <a:ext cx="1317002" cy="330116"/>
              </a:xfrm>
              <a:prstGeom prst="rect">
                <a:avLst/>
              </a:prstGeom>
              <a:noFill/>
              <a:ln w="12700" cap="flat">
                <a:solidFill>
                  <a:schemeClr val="accent6">
                    <a:satOff val="-19776"/>
                    <a:lumOff val="-12627"/>
                  </a:schemeClr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pPr>
              </a:p>
            </p:txBody>
          </p:sp>
          <p:sp>
            <p:nvSpPr>
              <p:cNvPr id="3051" name="الاختيار العشوائي"/>
              <p:cNvSpPr txBox="1"/>
              <p:nvPr/>
            </p:nvSpPr>
            <p:spPr>
              <a:xfrm>
                <a:off x="6350" y="6350"/>
                <a:ext cx="1304302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054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834389" y="4260696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5" name="IMG_2874.png" descr="IMG_2874.png"/>
          <p:cNvPicPr>
            <a:picLocks noChangeAspect="1"/>
          </p:cNvPicPr>
          <p:nvPr/>
        </p:nvPicPr>
        <p:blipFill>
          <a:blip r:embed="rId10">
            <a:extLst/>
          </a:blip>
          <a:srcRect l="53460" t="55210" r="24327" b="41506"/>
          <a:stretch>
            <a:fillRect/>
          </a:stretch>
        </p:blipFill>
        <p:spPr>
          <a:xfrm>
            <a:off x="1675452" y="1262944"/>
            <a:ext cx="3345104" cy="370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6" name="IMG_2874.png" descr="IMG_2874.png"/>
          <p:cNvPicPr>
            <a:picLocks noChangeAspect="1"/>
          </p:cNvPicPr>
          <p:nvPr/>
        </p:nvPicPr>
        <p:blipFill>
          <a:blip r:embed="rId10">
            <a:extLst/>
          </a:blip>
          <a:srcRect l="70835" t="58577" r="24327" b="39351"/>
          <a:stretch>
            <a:fillRect/>
          </a:stretch>
        </p:blipFill>
        <p:spPr>
          <a:xfrm>
            <a:off x="4727263" y="1980916"/>
            <a:ext cx="1738517" cy="558197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3057" name="IMG_2874.png" descr="IMG_2874.png"/>
          <p:cNvPicPr>
            <a:picLocks noChangeAspect="1"/>
          </p:cNvPicPr>
          <p:nvPr/>
        </p:nvPicPr>
        <p:blipFill>
          <a:blip r:embed="rId10">
            <a:extLst/>
          </a:blip>
          <a:srcRect l="63618" t="58767" r="31507" b="39351"/>
          <a:stretch>
            <a:fillRect/>
          </a:stretch>
        </p:blipFill>
        <p:spPr>
          <a:xfrm>
            <a:off x="4551052" y="3229362"/>
            <a:ext cx="1908412" cy="552559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grpSp>
        <p:nvGrpSpPr>
          <p:cNvPr id="3060" name="تجميع"/>
          <p:cNvGrpSpPr/>
          <p:nvPr/>
        </p:nvGrpSpPr>
        <p:grpSpPr>
          <a:xfrm>
            <a:off x="1789614" y="4214319"/>
            <a:ext cx="3406751" cy="502185"/>
            <a:chOff x="0" y="0"/>
            <a:chExt cx="3406750" cy="502183"/>
          </a:xfrm>
        </p:grpSpPr>
        <p:sp>
          <p:nvSpPr>
            <p:cNvPr id="3058" name="قياس الزاوية الداخلية في مضلع منتظم= (ن-٢)✖️١٨٠ ْ"/>
            <p:cNvSpPr txBox="1"/>
            <p:nvPr/>
          </p:nvSpPr>
          <p:spPr>
            <a:xfrm>
              <a:off x="0" y="-1"/>
              <a:ext cx="3406751" cy="502185"/>
            </a:xfrm>
            <a:prstGeom prst="rect">
              <a:avLst/>
            </a:prstGeom>
            <a:solidFill>
              <a:srgbClr val="FEF9D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قياس الزاوية الداخلية في مضلع منتظم</a:t>
              </a:r>
              <a:r>
                <a:rPr>
                  <a:solidFill>
                    <a:srgbClr val="000000"/>
                  </a:solidFill>
                </a:rPr>
                <a:t>=</a:t>
              </a:r>
              <a:r>
                <a:rPr u="sng">
                  <a:solidFill>
                    <a:srgbClr val="000000"/>
                  </a:solidFill>
                </a:rPr>
                <a:t> (ن-٢)✖️١٨٠ ْ </a:t>
              </a:r>
              <a:endParaRPr u="sng"/>
            </a:p>
            <a:p>
              <a:pPr algn="ctr" rtl="0">
                <a:defRPr u="sng"/>
              </a:pPr>
              <a:r>
                <a:t>  </a:t>
              </a:r>
            </a:p>
          </p:txBody>
        </p:sp>
        <p:sp>
          <p:nvSpPr>
            <p:cNvPr id="3059" name="ن"/>
            <p:cNvSpPr txBox="1"/>
            <p:nvPr/>
          </p:nvSpPr>
          <p:spPr>
            <a:xfrm>
              <a:off x="482712" y="303260"/>
              <a:ext cx="131354" cy="190501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84" fill="hold"/>
                                        <p:tgtEl>
                                          <p:spTgt spid="3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mediacall" nodeType="clickEffect" presetSubtype="0" presetID="3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000" fill="hold"/>
                                        <p:tgtEl>
                                          <p:spTgt spid="3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2" fill="hold" display="0">
                  <p:stCondLst>
                    <p:cond delay="indefinite"/>
                  </p:stCondLst>
                </p:cTn>
                <p:tgtEl>
                  <p:spTgt spid="3054"/>
                </p:tgtEl>
              </p:cMediaNode>
            </p:video>
            <p:seq concurrent="1" prevAc="none" nextAc="seek">
              <p:cTn id="43" evtFilter="cancelBubble" nodeType="interactiveSeq" restart="whenNotActive" fill="hold">
                <p:stCondLst>
                  <p:cond delay="0" evt="onClick">
                    <p:tgtEl>
                      <p:spTgt spid="30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0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54"/>
                  </p:tgtEl>
                </p:cond>
              </p:nextCondLst>
            </p:seq>
          </p:childTnLst>
        </p:cTn>
      </p:par>
    </p:tnLst>
    <p:bldLst>
      <p:bldP build="whole" bldLvl="1" animBg="1" rev="0" advAuto="0" spid="3060" grpId="7"/>
      <p:bldP build="whole" bldLvl="1" animBg="1" rev="0" advAuto="0" spid="3045" grpId="2"/>
      <p:bldP build="whole" bldLvl="1" animBg="1" rev="0" advAuto="0" spid="3037" grpId="1"/>
      <p:bldP build="whole" bldLvl="1" animBg="1" rev="0" advAuto="0" spid="3047" grpId="3"/>
      <p:bldP build="whole" bldLvl="1" animBg="1" rev="0" advAuto="0" spid="3048" grpId="5"/>
      <p:bldP build="whole" bldLvl="1" animBg="1" rev="0" advAuto="0" spid="3046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6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6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7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1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١٨٧</a:t>
            </a:r>
          </a:p>
        </p:txBody>
      </p:sp>
      <p:pic>
        <p:nvPicPr>
          <p:cNvPr id="3072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4"/>
          <a:stretch>
            <a:fillRect/>
          </a:stretch>
        </p:blipFill>
        <p:spPr>
          <a:xfrm>
            <a:off x="3264706" y="1149729"/>
            <a:ext cx="3292409" cy="40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8" y="3796"/>
                </a:lnTo>
                <a:cubicBezTo>
                  <a:pt x="1120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09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39" y="20182"/>
                  <a:pt x="21192" y="18311"/>
                </a:cubicBezTo>
                <a:cubicBezTo>
                  <a:pt x="21397" y="15783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7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074" name="IMG_2870.png" descr="IMG_2870.png"/>
          <p:cNvPicPr>
            <a:picLocks noChangeAspect="1"/>
          </p:cNvPicPr>
          <p:nvPr/>
        </p:nvPicPr>
        <p:blipFill>
          <a:blip r:embed="rId5">
            <a:extLst/>
          </a:blip>
          <a:srcRect l="47506" t="45090" r="19317" b="43459"/>
          <a:stretch>
            <a:fillRect/>
          </a:stretch>
        </p:blipFill>
        <p:spPr>
          <a:xfrm>
            <a:off x="1847114" y="1624010"/>
            <a:ext cx="4643061" cy="12018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7" name="تجميع"/>
          <p:cNvGrpSpPr/>
          <p:nvPr/>
        </p:nvGrpSpPr>
        <p:grpSpPr>
          <a:xfrm>
            <a:off x="3049842" y="2806594"/>
            <a:ext cx="3406752" cy="502185"/>
            <a:chOff x="0" y="0"/>
            <a:chExt cx="3406750" cy="502183"/>
          </a:xfrm>
        </p:grpSpPr>
        <p:sp>
          <p:nvSpPr>
            <p:cNvPr id="3075" name="قياس الزاوية الداخلية في مضلع منتظم= (ن-٢)✖️١٨٠ ْ"/>
            <p:cNvSpPr txBox="1"/>
            <p:nvPr/>
          </p:nvSpPr>
          <p:spPr>
            <a:xfrm>
              <a:off x="0" y="-1"/>
              <a:ext cx="3406751" cy="502185"/>
            </a:xfrm>
            <a:prstGeom prst="rect">
              <a:avLst/>
            </a:prstGeom>
            <a:solidFill>
              <a:srgbClr val="FEF9D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قياس الزاوية الداخلية في مضلع منتظم</a:t>
              </a:r>
              <a:r>
                <a:rPr>
                  <a:solidFill>
                    <a:srgbClr val="000000"/>
                  </a:solidFill>
                </a:rPr>
                <a:t>=</a:t>
              </a:r>
              <a:r>
                <a:rPr u="sng">
                  <a:solidFill>
                    <a:srgbClr val="000000"/>
                  </a:solidFill>
                </a:rPr>
                <a:t> (ن-٢)✖️١٨٠ ْ </a:t>
              </a:r>
              <a:endParaRPr u="sng"/>
            </a:p>
            <a:p>
              <a:pPr algn="ctr" rtl="0">
                <a:defRPr u="sng"/>
              </a:pPr>
              <a:r>
                <a:t>  </a:t>
              </a:r>
            </a:p>
          </p:txBody>
        </p:sp>
        <p:sp>
          <p:nvSpPr>
            <p:cNvPr id="3076" name="ن"/>
            <p:cNvSpPr txBox="1"/>
            <p:nvPr/>
          </p:nvSpPr>
          <p:spPr>
            <a:xfrm>
              <a:off x="482712" y="303261"/>
              <a:ext cx="131354" cy="190501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ن</a:t>
              </a:r>
            </a:p>
          </p:txBody>
        </p:sp>
      </p:grpSp>
      <p:grpSp>
        <p:nvGrpSpPr>
          <p:cNvPr id="3080" name="IMG_2870.png"/>
          <p:cNvGrpSpPr/>
          <p:nvPr/>
        </p:nvGrpSpPr>
        <p:grpSpPr>
          <a:xfrm>
            <a:off x="805087" y="2463871"/>
            <a:ext cx="1764770" cy="1252238"/>
            <a:chOff x="0" y="0"/>
            <a:chExt cx="1764769" cy="1252236"/>
          </a:xfrm>
        </p:grpSpPr>
        <p:pic>
          <p:nvPicPr>
            <p:cNvPr id="3078" name="IMG_2870.png" descr="IMG_287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8159" t="43309" r="55224" b="43309"/>
            <a:stretch>
              <a:fillRect/>
            </a:stretch>
          </p:blipFill>
          <p:spPr>
            <a:xfrm>
              <a:off x="203200" y="215900"/>
              <a:ext cx="1358369" cy="820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9" name="IMG_2870.png" descr="IMG_287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764770" cy="1252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81" name="الحل"/>
          <p:cNvSpPr txBox="1"/>
          <p:nvPr/>
        </p:nvSpPr>
        <p:spPr>
          <a:xfrm>
            <a:off x="5885638" y="3377422"/>
            <a:ext cx="488690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8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8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9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92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١٨٨</a:t>
            </a:r>
          </a:p>
        </p:txBody>
      </p:sp>
      <p:pic>
        <p:nvPicPr>
          <p:cNvPr id="3093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2" b="64546"/>
          <a:stretch>
            <a:fillRect/>
          </a:stretch>
        </p:blipFill>
        <p:spPr>
          <a:xfrm>
            <a:off x="3909026" y="1122126"/>
            <a:ext cx="2662140" cy="26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94" name="الحل"/>
          <p:cNvSpPr txBox="1"/>
          <p:nvPr/>
        </p:nvSpPr>
        <p:spPr>
          <a:xfrm>
            <a:off x="5885638" y="2631264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95" name="IMG_2874.png" descr="IMG_2874.png"/>
          <p:cNvPicPr>
            <a:picLocks noChangeAspect="1"/>
          </p:cNvPicPr>
          <p:nvPr/>
        </p:nvPicPr>
        <p:blipFill>
          <a:blip r:embed="rId4">
            <a:extLst/>
          </a:blip>
          <a:srcRect l="20186" t="17450" r="59923" b="80419"/>
          <a:stretch>
            <a:fillRect/>
          </a:stretch>
        </p:blipFill>
        <p:spPr>
          <a:xfrm>
            <a:off x="1863524" y="1508427"/>
            <a:ext cx="4068383" cy="32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6" name="IMG_2874.png" descr="IMG_2874.png"/>
          <p:cNvPicPr>
            <a:picLocks noChangeAspect="1"/>
          </p:cNvPicPr>
          <p:nvPr/>
        </p:nvPicPr>
        <p:blipFill>
          <a:blip r:embed="rId4">
            <a:extLst/>
          </a:blip>
          <a:srcRect l="26855" t="19506" r="68342" b="77940"/>
          <a:stretch>
            <a:fillRect/>
          </a:stretch>
        </p:blipFill>
        <p:spPr>
          <a:xfrm>
            <a:off x="4799671" y="1887521"/>
            <a:ext cx="1477997" cy="589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3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98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9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0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1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2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4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5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0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07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١٨٨</a:t>
            </a:r>
          </a:p>
        </p:txBody>
      </p:sp>
      <p:pic>
        <p:nvPicPr>
          <p:cNvPr id="3108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2" b="64546"/>
          <a:stretch>
            <a:fillRect/>
          </a:stretch>
        </p:blipFill>
        <p:spPr>
          <a:xfrm>
            <a:off x="3909026" y="1122126"/>
            <a:ext cx="2662140" cy="26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09" name="الحل"/>
          <p:cNvSpPr txBox="1"/>
          <p:nvPr/>
        </p:nvSpPr>
        <p:spPr>
          <a:xfrm>
            <a:off x="5977282" y="3136374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10" name="IMG_2874.png" descr="IMG_2874.png"/>
          <p:cNvPicPr>
            <a:picLocks noChangeAspect="1"/>
          </p:cNvPicPr>
          <p:nvPr/>
        </p:nvPicPr>
        <p:blipFill>
          <a:blip r:embed="rId4">
            <a:extLst/>
          </a:blip>
          <a:srcRect l="15256" t="25832" r="72511" b="66891"/>
          <a:stretch>
            <a:fillRect/>
          </a:stretch>
        </p:blipFill>
        <p:spPr>
          <a:xfrm>
            <a:off x="2796508" y="1421729"/>
            <a:ext cx="3765011" cy="16797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3" name="IMG_2874.png"/>
          <p:cNvGrpSpPr/>
          <p:nvPr/>
        </p:nvGrpSpPr>
        <p:grpSpPr>
          <a:xfrm>
            <a:off x="639044" y="1234993"/>
            <a:ext cx="2144085" cy="1768607"/>
            <a:chOff x="0" y="0"/>
            <a:chExt cx="2144083" cy="1768605"/>
          </a:xfrm>
        </p:grpSpPr>
        <p:pic>
          <p:nvPicPr>
            <p:cNvPr id="3111" name="IMG_2874.png" descr="IMG_287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6130" t="33454" r="73713" b="56128"/>
            <a:stretch>
              <a:fillRect/>
            </a:stretch>
          </p:blipFill>
          <p:spPr>
            <a:xfrm>
              <a:off x="203200" y="215900"/>
              <a:ext cx="1737683" cy="1336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2" name="IMG_2874.png" descr="IMG_287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144084" cy="1768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1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2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4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127" name="تجميع"/>
          <p:cNvGrpSpPr/>
          <p:nvPr/>
        </p:nvGrpSpPr>
        <p:grpSpPr>
          <a:xfrm>
            <a:off x="1998039" y="1006745"/>
            <a:ext cx="4187017" cy="1401765"/>
            <a:chOff x="-19" y="0"/>
            <a:chExt cx="4187015" cy="1401764"/>
          </a:xfrm>
        </p:grpSpPr>
        <p:pic>
          <p:nvPicPr>
            <p:cNvPr id="3125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26" name="Google Shape;4625;p49" descr="Google Shape;4625;p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128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1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29" name="IMG_2240.jpeg" descr="IMG_22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0" y="1233015"/>
            <a:ext cx="1152839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30" name="IMG_2875.png" descr="IMG_2875.png"/>
          <p:cNvPicPr>
            <a:picLocks noChangeAspect="1"/>
          </p:cNvPicPr>
          <p:nvPr/>
        </p:nvPicPr>
        <p:blipFill>
          <a:blip r:embed="rId7">
            <a:extLst/>
          </a:blip>
          <a:srcRect l="32650" t="15121" r="52758" b="57487"/>
          <a:stretch>
            <a:fillRect/>
          </a:stretch>
        </p:blipFill>
        <p:spPr>
          <a:xfrm>
            <a:off x="3370653" y="2353740"/>
            <a:ext cx="1826131" cy="2570921"/>
          </a:xfrm>
          <a:prstGeom prst="rect">
            <a:avLst/>
          </a:prstGeom>
          <a:ln w="12700">
            <a:miter lim="400000"/>
          </a:ln>
        </p:spPr>
      </p:pic>
      <p:sp>
        <p:nvSpPr>
          <p:cNvPr id="3131" name="مستطيل"/>
          <p:cNvSpPr/>
          <p:nvPr/>
        </p:nvSpPr>
        <p:spPr>
          <a:xfrm>
            <a:off x="3383353" y="4467030"/>
            <a:ext cx="1802211" cy="443523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E22400"/>
                </a:solidFill>
              </a:defRPr>
            </a:pPr>
          </a:p>
        </p:txBody>
      </p:sp>
      <p:pic>
        <p:nvPicPr>
          <p:cNvPr id="3132" name="IMG_2875.png" descr="IMG_2875.png"/>
          <p:cNvPicPr>
            <a:picLocks noChangeAspect="1"/>
          </p:cNvPicPr>
          <p:nvPr/>
        </p:nvPicPr>
        <p:blipFill>
          <a:blip r:embed="rId7">
            <a:extLst/>
          </a:blip>
          <a:srcRect l="35972" t="19066" r="54784" b="74181"/>
          <a:stretch>
            <a:fillRect/>
          </a:stretch>
        </p:blipFill>
        <p:spPr>
          <a:xfrm>
            <a:off x="690057" y="2378499"/>
            <a:ext cx="2616190" cy="1433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6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134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3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37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38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4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3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4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4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47" name="Google Shape;4625;p49"/>
          <p:cNvSpPr txBox="1"/>
          <p:nvPr>
            <p:ph type="title"/>
          </p:nvPr>
        </p:nvSpPr>
        <p:spPr>
          <a:xfrm>
            <a:off x="3203969" y="1752781"/>
            <a:ext cx="1911233" cy="54518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59">
              <a:defRPr sz="2200">
                <a:solidFill>
                  <a:srgbClr val="FEF9D9"/>
                </a:solidFill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14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9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1046;p38"/>
          <p:cNvGrpSpPr/>
          <p:nvPr/>
        </p:nvGrpSpPr>
        <p:grpSpPr>
          <a:xfrm>
            <a:off x="5327290" y="1604827"/>
            <a:ext cx="2074966" cy="1735005"/>
            <a:chOff x="0" y="-3"/>
            <a:chExt cx="2074965" cy="1735003"/>
          </a:xfrm>
        </p:grpSpPr>
        <p:grpSp>
          <p:nvGrpSpPr>
            <p:cNvPr id="2119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2115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2112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13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14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18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2116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17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20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2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4" y="1686461"/>
            <a:ext cx="2012372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2123" name="Google Shape;1736;p24"/>
          <p:cNvSpPr txBox="1"/>
          <p:nvPr/>
        </p:nvSpPr>
        <p:spPr>
          <a:xfrm>
            <a:off x="1648346" y="1608305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26" name="مربع"/>
          <p:cNvGrpSpPr/>
          <p:nvPr/>
        </p:nvGrpSpPr>
        <p:grpSpPr>
          <a:xfrm>
            <a:off x="7614395" y="423642"/>
            <a:ext cx="468894" cy="468893"/>
            <a:chOff x="0" y="0"/>
            <a:chExt cx="468892" cy="468892"/>
          </a:xfrm>
        </p:grpSpPr>
        <p:sp>
          <p:nvSpPr>
            <p:cNvPr id="2124" name="مربع"/>
            <p:cNvSpPr/>
            <p:nvPr/>
          </p:nvSpPr>
          <p:spPr>
            <a:xfrm>
              <a:off x="6350" y="6350"/>
              <a:ext cx="456193" cy="4561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25" name="مربع مربع" descr="مربع مربع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68894" cy="468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27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1" y="867133"/>
            <a:ext cx="1862497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8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2" cy="38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9" name="Google Shape;313;p4"/>
          <p:cNvGrpSpPr/>
          <p:nvPr/>
        </p:nvGrpSpPr>
        <p:grpSpPr>
          <a:xfrm>
            <a:off x="7726236" y="532392"/>
            <a:ext cx="209116" cy="201610"/>
            <a:chOff x="0" y="0"/>
            <a:chExt cx="209114" cy="201608"/>
          </a:xfrm>
        </p:grpSpPr>
        <p:sp>
          <p:nvSpPr>
            <p:cNvPr id="2129" name="Google Shape;314;p4"/>
            <p:cNvSpPr/>
            <p:nvPr/>
          </p:nvSpPr>
          <p:spPr>
            <a:xfrm rot="853477">
              <a:off x="28585" y="23177"/>
              <a:ext cx="145370" cy="1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315;p4"/>
            <p:cNvSpPr/>
            <p:nvPr/>
          </p:nvSpPr>
          <p:spPr>
            <a:xfrm rot="853477">
              <a:off x="39474" y="24757"/>
              <a:ext cx="135167" cy="14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316;p4"/>
            <p:cNvSpPr/>
            <p:nvPr/>
          </p:nvSpPr>
          <p:spPr>
            <a:xfrm rot="853477">
              <a:off x="100162" y="3009"/>
              <a:ext cx="12701" cy="19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317;p4"/>
            <p:cNvSpPr/>
            <p:nvPr/>
          </p:nvSpPr>
          <p:spPr>
            <a:xfrm rot="853477">
              <a:off x="-1531" y="85627"/>
              <a:ext cx="20163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318;p4"/>
            <p:cNvSpPr/>
            <p:nvPr/>
          </p:nvSpPr>
          <p:spPr>
            <a:xfrm rot="853477">
              <a:off x="64609" y="6193"/>
              <a:ext cx="74021" cy="189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319;p4"/>
            <p:cNvSpPr/>
            <p:nvPr/>
          </p:nvSpPr>
          <p:spPr>
            <a:xfrm rot="853477">
              <a:off x="13831" y="64104"/>
              <a:ext cx="189683" cy="6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320;p4"/>
            <p:cNvSpPr/>
            <p:nvPr/>
          </p:nvSpPr>
          <p:spPr>
            <a:xfrm rot="853477">
              <a:off x="19956" y="59877"/>
              <a:ext cx="182151" cy="7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321;p4"/>
            <p:cNvSpPr/>
            <p:nvPr/>
          </p:nvSpPr>
          <p:spPr>
            <a:xfrm rot="853477">
              <a:off x="56383" y="9974"/>
              <a:ext cx="85090" cy="183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322;p4"/>
            <p:cNvSpPr/>
            <p:nvPr/>
          </p:nvSpPr>
          <p:spPr>
            <a:xfrm rot="853477">
              <a:off x="62466" y="54124"/>
              <a:ext cx="83620" cy="8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323;p4"/>
            <p:cNvSpPr/>
            <p:nvPr/>
          </p:nvSpPr>
          <p:spPr>
            <a:xfrm rot="853477">
              <a:off x="81756" y="73224"/>
              <a:ext cx="45030" cy="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40" name="خط خط" descr="خط خط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0" y="1743357"/>
            <a:ext cx="2699598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خط خط" descr="خط خط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8"/>
            <a:ext cx="1517970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2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0387" y="2119297"/>
            <a:ext cx="1116178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143" name="IMG_2878.jpeg" descr="IMG_287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13110" y="322128"/>
            <a:ext cx="1469640" cy="1382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2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122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21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22"/>
                  </p:tgtEl>
                </p:cond>
              </p:nextCondLst>
            </p:seq>
          </p:childTnLst>
        </p:cTn>
      </p:par>
    </p:tnLst>
    <p:bldLst>
      <p:bldP build="whole" bldLvl="1" animBg="1" rev="0" advAuto="0" spid="2142" grpId="3"/>
      <p:bldP build="whole" bldLvl="1" animBg="1" rev="0" advAuto="0" spid="2123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" name="Google Shape;4622;p49"/>
          <p:cNvGrpSpPr/>
          <p:nvPr/>
        </p:nvGrpSpPr>
        <p:grpSpPr>
          <a:xfrm>
            <a:off x="1661038" y="1310491"/>
            <a:ext cx="4997099" cy="1617612"/>
            <a:chOff x="0" y="0"/>
            <a:chExt cx="4997098" cy="1617611"/>
          </a:xfrm>
        </p:grpSpPr>
        <p:sp>
          <p:nvSpPr>
            <p:cNvPr id="3151" name="Google Shape;4622;p49"/>
            <p:cNvSpPr/>
            <p:nvPr/>
          </p:nvSpPr>
          <p:spPr>
            <a:xfrm rot="21451959">
              <a:off x="237864" y="245536"/>
              <a:ext cx="4509342" cy="847397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52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3" cy="1406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4" name="Google Shape;4623;p49"/>
          <p:cNvSpPr/>
          <p:nvPr/>
        </p:nvSpPr>
        <p:spPr>
          <a:xfrm rot="21189298">
            <a:off x="1526026" y="1475416"/>
            <a:ext cx="764396" cy="5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55" name="Google Shape;4624;p49"/>
          <p:cNvSpPr/>
          <p:nvPr/>
        </p:nvSpPr>
        <p:spPr>
          <a:xfrm rot="4554862">
            <a:off x="5782152" y="1373991"/>
            <a:ext cx="1088262" cy="50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6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5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6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6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4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65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166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50" r="22300" b="20363"/>
          <a:stretch>
            <a:fillRect/>
          </a:stretch>
        </p:blipFill>
        <p:spPr>
          <a:xfrm>
            <a:off x="2132387" y="1542388"/>
            <a:ext cx="1011884" cy="96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6"/>
                </a:moveTo>
                <a:cubicBezTo>
                  <a:pt x="10338" y="61"/>
                  <a:pt x="9383" y="440"/>
                  <a:pt x="8531" y="1278"/>
                </a:cubicBezTo>
                <a:cubicBezTo>
                  <a:pt x="8268" y="1537"/>
                  <a:pt x="7930" y="1814"/>
                  <a:pt x="7787" y="1887"/>
                </a:cubicBezTo>
                <a:cubicBezTo>
                  <a:pt x="7491" y="2036"/>
                  <a:pt x="7057" y="2374"/>
                  <a:pt x="6569" y="2841"/>
                </a:cubicBezTo>
                <a:cubicBezTo>
                  <a:pt x="6384" y="3018"/>
                  <a:pt x="6074" y="3302"/>
                  <a:pt x="5876" y="3468"/>
                </a:cubicBezTo>
                <a:cubicBezTo>
                  <a:pt x="4785" y="4390"/>
                  <a:pt x="4300" y="4971"/>
                  <a:pt x="3526" y="6311"/>
                </a:cubicBezTo>
                <a:cubicBezTo>
                  <a:pt x="2621" y="7876"/>
                  <a:pt x="2191" y="9688"/>
                  <a:pt x="2249" y="11662"/>
                </a:cubicBezTo>
                <a:cubicBezTo>
                  <a:pt x="2264" y="12181"/>
                  <a:pt x="2293" y="12680"/>
                  <a:pt x="2308" y="12766"/>
                </a:cubicBezTo>
                <a:cubicBezTo>
                  <a:pt x="2324" y="12853"/>
                  <a:pt x="2370" y="13115"/>
                  <a:pt x="2410" y="13358"/>
                </a:cubicBezTo>
                <a:cubicBezTo>
                  <a:pt x="2449" y="13600"/>
                  <a:pt x="2541" y="13999"/>
                  <a:pt x="2621" y="14241"/>
                </a:cubicBezTo>
                <a:cubicBezTo>
                  <a:pt x="2762" y="14671"/>
                  <a:pt x="2766" y="14682"/>
                  <a:pt x="2655" y="14780"/>
                </a:cubicBezTo>
                <a:cubicBezTo>
                  <a:pt x="2592" y="14836"/>
                  <a:pt x="2393" y="14898"/>
                  <a:pt x="2207" y="14921"/>
                </a:cubicBezTo>
                <a:cubicBezTo>
                  <a:pt x="1395" y="15020"/>
                  <a:pt x="1160" y="15165"/>
                  <a:pt x="1116" y="15601"/>
                </a:cubicBezTo>
                <a:cubicBezTo>
                  <a:pt x="1104" y="15718"/>
                  <a:pt x="1065" y="15901"/>
                  <a:pt x="1023" y="16007"/>
                </a:cubicBezTo>
                <a:cubicBezTo>
                  <a:pt x="929" y="16245"/>
                  <a:pt x="981" y="16488"/>
                  <a:pt x="1167" y="16678"/>
                </a:cubicBezTo>
                <a:cubicBezTo>
                  <a:pt x="1244" y="16757"/>
                  <a:pt x="1366" y="16915"/>
                  <a:pt x="1437" y="17023"/>
                </a:cubicBezTo>
                <a:cubicBezTo>
                  <a:pt x="1525" y="17157"/>
                  <a:pt x="1633" y="17233"/>
                  <a:pt x="1776" y="17261"/>
                </a:cubicBezTo>
                <a:cubicBezTo>
                  <a:pt x="1892" y="17284"/>
                  <a:pt x="2013" y="17347"/>
                  <a:pt x="2046" y="17411"/>
                </a:cubicBezTo>
                <a:cubicBezTo>
                  <a:pt x="2157" y="17626"/>
                  <a:pt x="2397" y="17658"/>
                  <a:pt x="3078" y="17544"/>
                </a:cubicBezTo>
                <a:cubicBezTo>
                  <a:pt x="3985" y="17392"/>
                  <a:pt x="4097" y="17422"/>
                  <a:pt x="4456" y="17853"/>
                </a:cubicBezTo>
                <a:cubicBezTo>
                  <a:pt x="4618" y="18048"/>
                  <a:pt x="4868" y="18334"/>
                  <a:pt x="5005" y="18488"/>
                </a:cubicBezTo>
                <a:cubicBezTo>
                  <a:pt x="5221" y="18731"/>
                  <a:pt x="5498" y="19206"/>
                  <a:pt x="6197" y="20502"/>
                </a:cubicBezTo>
                <a:cubicBezTo>
                  <a:pt x="6412" y="20902"/>
                  <a:pt x="6635" y="21109"/>
                  <a:pt x="6925" y="21191"/>
                </a:cubicBezTo>
                <a:cubicBezTo>
                  <a:pt x="7251" y="21282"/>
                  <a:pt x="7590" y="21193"/>
                  <a:pt x="7871" y="20935"/>
                </a:cubicBezTo>
                <a:lnTo>
                  <a:pt x="8074" y="20740"/>
                </a:lnTo>
                <a:lnTo>
                  <a:pt x="8421" y="20837"/>
                </a:lnTo>
                <a:cubicBezTo>
                  <a:pt x="8866" y="20958"/>
                  <a:pt x="9082" y="21045"/>
                  <a:pt x="9131" y="21129"/>
                </a:cubicBezTo>
                <a:cubicBezTo>
                  <a:pt x="9153" y="21165"/>
                  <a:pt x="9290" y="21191"/>
                  <a:pt x="9436" y="21191"/>
                </a:cubicBezTo>
                <a:cubicBezTo>
                  <a:pt x="9581" y="21191"/>
                  <a:pt x="9713" y="21220"/>
                  <a:pt x="9732" y="21252"/>
                </a:cubicBezTo>
                <a:cubicBezTo>
                  <a:pt x="9751" y="21285"/>
                  <a:pt x="9818" y="21315"/>
                  <a:pt x="9875" y="21314"/>
                </a:cubicBezTo>
                <a:cubicBezTo>
                  <a:pt x="10078" y="21310"/>
                  <a:pt x="10886" y="21437"/>
                  <a:pt x="11034" y="21500"/>
                </a:cubicBezTo>
                <a:cubicBezTo>
                  <a:pt x="11116" y="21535"/>
                  <a:pt x="11238" y="21552"/>
                  <a:pt x="11304" y="21535"/>
                </a:cubicBezTo>
                <a:cubicBezTo>
                  <a:pt x="11371" y="21518"/>
                  <a:pt x="11695" y="21502"/>
                  <a:pt x="12023" y="21500"/>
                </a:cubicBezTo>
                <a:cubicBezTo>
                  <a:pt x="12351" y="21497"/>
                  <a:pt x="12698" y="21475"/>
                  <a:pt x="12792" y="21447"/>
                </a:cubicBezTo>
                <a:cubicBezTo>
                  <a:pt x="12891" y="21417"/>
                  <a:pt x="12975" y="21423"/>
                  <a:pt x="12995" y="21456"/>
                </a:cubicBezTo>
                <a:cubicBezTo>
                  <a:pt x="13048" y="21546"/>
                  <a:pt x="13305" y="21520"/>
                  <a:pt x="13384" y="21420"/>
                </a:cubicBezTo>
                <a:cubicBezTo>
                  <a:pt x="13423" y="21371"/>
                  <a:pt x="13575" y="21322"/>
                  <a:pt x="13731" y="21305"/>
                </a:cubicBezTo>
                <a:cubicBezTo>
                  <a:pt x="14092" y="21266"/>
                  <a:pt x="14588" y="21148"/>
                  <a:pt x="14728" y="21067"/>
                </a:cubicBezTo>
                <a:cubicBezTo>
                  <a:pt x="14817" y="21015"/>
                  <a:pt x="15529" y="20889"/>
                  <a:pt x="15777" y="20882"/>
                </a:cubicBezTo>
                <a:cubicBezTo>
                  <a:pt x="15848" y="20880"/>
                  <a:pt x="17910" y="19341"/>
                  <a:pt x="17967" y="19248"/>
                </a:cubicBezTo>
                <a:cubicBezTo>
                  <a:pt x="17984" y="19219"/>
                  <a:pt x="18181" y="19042"/>
                  <a:pt x="18406" y="18850"/>
                </a:cubicBezTo>
                <a:cubicBezTo>
                  <a:pt x="18802" y="18512"/>
                  <a:pt x="18821" y="18505"/>
                  <a:pt x="19040" y="18568"/>
                </a:cubicBezTo>
                <a:cubicBezTo>
                  <a:pt x="19360" y="18660"/>
                  <a:pt x="19896" y="18593"/>
                  <a:pt x="20173" y="18427"/>
                </a:cubicBezTo>
                <a:cubicBezTo>
                  <a:pt x="20651" y="18139"/>
                  <a:pt x="20981" y="17474"/>
                  <a:pt x="20909" y="16917"/>
                </a:cubicBezTo>
                <a:cubicBezTo>
                  <a:pt x="20892" y="16780"/>
                  <a:pt x="20796" y="16483"/>
                  <a:pt x="20697" y="16263"/>
                </a:cubicBezTo>
                <a:lnTo>
                  <a:pt x="20511" y="15866"/>
                </a:lnTo>
                <a:lnTo>
                  <a:pt x="20816" y="15495"/>
                </a:lnTo>
                <a:cubicBezTo>
                  <a:pt x="21165" y="15068"/>
                  <a:pt x="21237" y="14912"/>
                  <a:pt x="21188" y="14656"/>
                </a:cubicBezTo>
                <a:cubicBezTo>
                  <a:pt x="21157" y="14492"/>
                  <a:pt x="21219" y="14062"/>
                  <a:pt x="21399" y="13331"/>
                </a:cubicBezTo>
                <a:cubicBezTo>
                  <a:pt x="21428" y="13210"/>
                  <a:pt x="21487" y="12704"/>
                  <a:pt x="21526" y="12210"/>
                </a:cubicBezTo>
                <a:cubicBezTo>
                  <a:pt x="21600" y="11291"/>
                  <a:pt x="21533" y="9837"/>
                  <a:pt x="21399" y="9393"/>
                </a:cubicBezTo>
                <a:cubicBezTo>
                  <a:pt x="21367" y="9289"/>
                  <a:pt x="21283" y="8954"/>
                  <a:pt x="21213" y="8642"/>
                </a:cubicBezTo>
                <a:cubicBezTo>
                  <a:pt x="21142" y="8331"/>
                  <a:pt x="21048" y="8023"/>
                  <a:pt x="21002" y="7954"/>
                </a:cubicBezTo>
                <a:cubicBezTo>
                  <a:pt x="20957" y="7886"/>
                  <a:pt x="20926" y="7791"/>
                  <a:pt x="20926" y="7750"/>
                </a:cubicBezTo>
                <a:cubicBezTo>
                  <a:pt x="20926" y="7709"/>
                  <a:pt x="20830" y="7461"/>
                  <a:pt x="20714" y="7203"/>
                </a:cubicBezTo>
                <a:cubicBezTo>
                  <a:pt x="20598" y="6944"/>
                  <a:pt x="20503" y="6715"/>
                  <a:pt x="20503" y="6691"/>
                </a:cubicBezTo>
                <a:cubicBezTo>
                  <a:pt x="20503" y="6626"/>
                  <a:pt x="19941" y="5723"/>
                  <a:pt x="19717" y="5428"/>
                </a:cubicBezTo>
                <a:cubicBezTo>
                  <a:pt x="19612" y="5289"/>
                  <a:pt x="19255" y="4755"/>
                  <a:pt x="18930" y="4236"/>
                </a:cubicBezTo>
                <a:cubicBezTo>
                  <a:pt x="17836" y="2489"/>
                  <a:pt x="16986" y="1645"/>
                  <a:pt x="15582" y="916"/>
                </a:cubicBezTo>
                <a:cubicBezTo>
                  <a:pt x="14284" y="243"/>
                  <a:pt x="13042" y="-48"/>
                  <a:pt x="11710" y="6"/>
                </a:cubicBezTo>
                <a:close/>
                <a:moveTo>
                  <a:pt x="2494" y="2125"/>
                </a:moveTo>
                <a:cubicBezTo>
                  <a:pt x="2273" y="2125"/>
                  <a:pt x="2575" y="3122"/>
                  <a:pt x="2908" y="3494"/>
                </a:cubicBezTo>
                <a:cubicBezTo>
                  <a:pt x="3087" y="3694"/>
                  <a:pt x="3164" y="3638"/>
                  <a:pt x="3154" y="3309"/>
                </a:cubicBezTo>
                <a:cubicBezTo>
                  <a:pt x="3140" y="2887"/>
                  <a:pt x="2717" y="2125"/>
                  <a:pt x="2494" y="2125"/>
                </a:cubicBezTo>
                <a:close/>
                <a:moveTo>
                  <a:pt x="845" y="3317"/>
                </a:moveTo>
                <a:cubicBezTo>
                  <a:pt x="614" y="3283"/>
                  <a:pt x="617" y="3490"/>
                  <a:pt x="854" y="3750"/>
                </a:cubicBezTo>
                <a:cubicBezTo>
                  <a:pt x="965" y="3872"/>
                  <a:pt x="1216" y="4075"/>
                  <a:pt x="1412" y="4209"/>
                </a:cubicBezTo>
                <a:cubicBezTo>
                  <a:pt x="1781" y="4462"/>
                  <a:pt x="2046" y="4526"/>
                  <a:pt x="2046" y="4359"/>
                </a:cubicBezTo>
                <a:cubicBezTo>
                  <a:pt x="2046" y="4122"/>
                  <a:pt x="1175" y="3367"/>
                  <a:pt x="845" y="3317"/>
                </a:cubicBezTo>
                <a:close/>
                <a:moveTo>
                  <a:pt x="228" y="5234"/>
                </a:moveTo>
                <a:cubicBezTo>
                  <a:pt x="84" y="5249"/>
                  <a:pt x="0" y="5304"/>
                  <a:pt x="0" y="5393"/>
                </a:cubicBezTo>
                <a:cubicBezTo>
                  <a:pt x="0" y="5511"/>
                  <a:pt x="227" y="5632"/>
                  <a:pt x="727" y="5772"/>
                </a:cubicBezTo>
                <a:cubicBezTo>
                  <a:pt x="1161" y="5894"/>
                  <a:pt x="1446" y="5844"/>
                  <a:pt x="1446" y="5649"/>
                </a:cubicBezTo>
                <a:cubicBezTo>
                  <a:pt x="1446" y="5502"/>
                  <a:pt x="1341" y="5439"/>
                  <a:pt x="820" y="5304"/>
                </a:cubicBezTo>
                <a:cubicBezTo>
                  <a:pt x="576" y="5241"/>
                  <a:pt x="372" y="5218"/>
                  <a:pt x="228" y="52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7" name="Google Shape;1742;p25" descr="Google Shape;1742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8" y="1681569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168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016467" y="2587507"/>
            <a:ext cx="2286446" cy="213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69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7" y="2724362"/>
            <a:ext cx="2182419" cy="174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0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7" y="2945590"/>
            <a:ext cx="2209506" cy="146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7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7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8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1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182" name="مستطيل مستدير الزوايا"/>
          <p:cNvSpPr/>
          <p:nvPr/>
        </p:nvSpPr>
        <p:spPr>
          <a:xfrm>
            <a:off x="681564" y="1289554"/>
            <a:ext cx="568292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83" name="مستطيل مستدير الزوايا"/>
          <p:cNvSpPr/>
          <p:nvPr/>
        </p:nvSpPr>
        <p:spPr>
          <a:xfrm>
            <a:off x="791222" y="2121819"/>
            <a:ext cx="5682928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88" name="تجميع"/>
          <p:cNvGrpSpPr/>
          <p:nvPr/>
        </p:nvGrpSpPr>
        <p:grpSpPr>
          <a:xfrm>
            <a:off x="1029233" y="2193849"/>
            <a:ext cx="4987591" cy="563437"/>
            <a:chOff x="-1" y="0"/>
            <a:chExt cx="4987590" cy="563435"/>
          </a:xfrm>
        </p:grpSpPr>
        <p:grpSp>
          <p:nvGrpSpPr>
            <p:cNvPr id="3186" name="تجميع"/>
            <p:cNvGrpSpPr/>
            <p:nvPr/>
          </p:nvGrpSpPr>
          <p:grpSpPr>
            <a:xfrm>
              <a:off x="-2" y="-1"/>
              <a:ext cx="4987591" cy="563437"/>
              <a:chOff x="0" y="0"/>
              <a:chExt cx="4987590" cy="563435"/>
            </a:xfrm>
          </p:grpSpPr>
          <p:sp>
            <p:nvSpPr>
              <p:cNvPr id="3184" name="Google Shape;2631;p60"/>
              <p:cNvSpPr/>
              <p:nvPr/>
            </p:nvSpPr>
            <p:spPr>
              <a:xfrm rot="10800000">
                <a:off x="3544565" y="0"/>
                <a:ext cx="1443026" cy="56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5" name="Google Shape;2632;p60"/>
              <p:cNvSpPr/>
              <p:nvPr/>
            </p:nvSpPr>
            <p:spPr>
              <a:xfrm rot="10800000">
                <a:off x="0" y="0"/>
                <a:ext cx="3968924" cy="563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87" name="ماذا سنتعلم"/>
            <p:cNvSpPr txBox="1"/>
            <p:nvPr/>
          </p:nvSpPr>
          <p:spPr>
            <a:xfrm>
              <a:off x="3904804" y="94971"/>
              <a:ext cx="107307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193" name="تجميع"/>
          <p:cNvGrpSpPr/>
          <p:nvPr/>
        </p:nvGrpSpPr>
        <p:grpSpPr>
          <a:xfrm>
            <a:off x="954233" y="1329671"/>
            <a:ext cx="4992621" cy="564007"/>
            <a:chOff x="-2" y="-1"/>
            <a:chExt cx="4992619" cy="564005"/>
          </a:xfrm>
        </p:grpSpPr>
        <p:grpSp>
          <p:nvGrpSpPr>
            <p:cNvPr id="3191" name="تجميع"/>
            <p:cNvGrpSpPr/>
            <p:nvPr/>
          </p:nvGrpSpPr>
          <p:grpSpPr>
            <a:xfrm>
              <a:off x="-3" y="-2"/>
              <a:ext cx="4992621" cy="564007"/>
              <a:chOff x="0" y="0"/>
              <a:chExt cx="4992619" cy="564005"/>
            </a:xfrm>
          </p:grpSpPr>
          <p:sp>
            <p:nvSpPr>
              <p:cNvPr id="3189" name="Google Shape;2631;p60"/>
              <p:cNvSpPr/>
              <p:nvPr/>
            </p:nvSpPr>
            <p:spPr>
              <a:xfrm rot="10800000">
                <a:off x="3548139" y="0"/>
                <a:ext cx="1444481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0" name="Google Shape;2632;p60"/>
              <p:cNvSpPr/>
              <p:nvPr/>
            </p:nvSpPr>
            <p:spPr>
              <a:xfrm rot="10800000">
                <a:off x="0" y="0"/>
                <a:ext cx="3972926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92" name="ماذا نعرف"/>
            <p:cNvSpPr txBox="1"/>
            <p:nvPr/>
          </p:nvSpPr>
          <p:spPr>
            <a:xfrm>
              <a:off x="3963580" y="103292"/>
              <a:ext cx="89866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194" name="مستطيل مستدير الزوايا"/>
          <p:cNvSpPr/>
          <p:nvPr/>
        </p:nvSpPr>
        <p:spPr>
          <a:xfrm>
            <a:off x="769140" y="3063494"/>
            <a:ext cx="5639551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99" name="تجميع"/>
          <p:cNvGrpSpPr/>
          <p:nvPr/>
        </p:nvGrpSpPr>
        <p:grpSpPr>
          <a:xfrm>
            <a:off x="1131124" y="3082213"/>
            <a:ext cx="5003124" cy="565193"/>
            <a:chOff x="-1" y="-1"/>
            <a:chExt cx="5003122" cy="565191"/>
          </a:xfrm>
        </p:grpSpPr>
        <p:grpSp>
          <p:nvGrpSpPr>
            <p:cNvPr id="3197" name="تجميع"/>
            <p:cNvGrpSpPr/>
            <p:nvPr/>
          </p:nvGrpSpPr>
          <p:grpSpPr>
            <a:xfrm>
              <a:off x="-2" y="-2"/>
              <a:ext cx="5003124" cy="565193"/>
              <a:chOff x="0" y="0"/>
              <a:chExt cx="5003122" cy="565191"/>
            </a:xfrm>
          </p:grpSpPr>
          <p:sp>
            <p:nvSpPr>
              <p:cNvPr id="3195" name="Google Shape;2631;p60"/>
              <p:cNvSpPr/>
              <p:nvPr/>
            </p:nvSpPr>
            <p:spPr>
              <a:xfrm rot="10800000">
                <a:off x="3555603" y="0"/>
                <a:ext cx="1447520" cy="565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2632;p60"/>
              <p:cNvSpPr/>
              <p:nvPr/>
            </p:nvSpPr>
            <p:spPr>
              <a:xfrm rot="10800000">
                <a:off x="0" y="-1"/>
                <a:ext cx="3981284" cy="565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98" name="ماذا تعلمنا"/>
            <p:cNvSpPr txBox="1"/>
            <p:nvPr/>
          </p:nvSpPr>
          <p:spPr>
            <a:xfrm>
              <a:off x="3916965" y="95267"/>
              <a:ext cx="1076412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200" name="مستطيل مستدير الزوايا"/>
          <p:cNvSpPr/>
          <p:nvPr/>
        </p:nvSpPr>
        <p:spPr>
          <a:xfrm>
            <a:off x="6127836" y="1333110"/>
            <a:ext cx="365661" cy="2375780"/>
          </a:xfrm>
          <a:prstGeom prst="roundRect">
            <a:avLst>
              <a:gd name="adj" fmla="val 46299"/>
            </a:avLst>
          </a:prstGeom>
          <a:solidFill>
            <a:srgbClr val="FEF9D9"/>
          </a:solidFill>
          <a:ln w="12700">
            <a:solidFill>
              <a:srgbClr val="FDEFB2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1" name="جدول التعلم"/>
          <p:cNvSpPr txBox="1"/>
          <p:nvPr/>
        </p:nvSpPr>
        <p:spPr>
          <a:xfrm rot="5400000">
            <a:off x="5817111" y="2297525"/>
            <a:ext cx="108694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202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6" t="22192" r="26765" b="28110"/>
          <a:stretch>
            <a:fillRect/>
          </a:stretch>
        </p:blipFill>
        <p:spPr>
          <a:xfrm>
            <a:off x="5978242" y="3363063"/>
            <a:ext cx="1035364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2" y="284"/>
                  <a:pt x="10336" y="710"/>
                </a:cubicBezTo>
                <a:cubicBezTo>
                  <a:pt x="9555" y="1094"/>
                  <a:pt x="8513" y="1566"/>
                  <a:pt x="8017" y="1750"/>
                </a:cubicBezTo>
                <a:cubicBezTo>
                  <a:pt x="6783" y="2208"/>
                  <a:pt x="5301" y="3404"/>
                  <a:pt x="4284" y="4769"/>
                </a:cubicBezTo>
                <a:cubicBezTo>
                  <a:pt x="3777" y="5449"/>
                  <a:pt x="3307" y="5887"/>
                  <a:pt x="3117" y="5851"/>
                </a:cubicBezTo>
                <a:cubicBezTo>
                  <a:pt x="2942" y="5817"/>
                  <a:pt x="2640" y="5877"/>
                  <a:pt x="2450" y="5987"/>
                </a:cubicBezTo>
                <a:cubicBezTo>
                  <a:pt x="2176" y="6145"/>
                  <a:pt x="1951" y="6016"/>
                  <a:pt x="1373" y="5369"/>
                </a:cubicBezTo>
                <a:cubicBezTo>
                  <a:pt x="878" y="4818"/>
                  <a:pt x="534" y="4596"/>
                  <a:pt x="312" y="4684"/>
                </a:cubicBezTo>
                <a:cubicBezTo>
                  <a:pt x="106" y="4765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2"/>
                  <a:pt x="1365" y="8912"/>
                </a:cubicBezTo>
                <a:cubicBezTo>
                  <a:pt x="2199" y="8912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8"/>
                  <a:pt x="15336" y="439"/>
                </a:cubicBezTo>
                <a:cubicBezTo>
                  <a:pt x="14474" y="106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03" name="▪️مجموع زوايا المثلث = ١٨٠ ْ…"/>
          <p:cNvSpPr txBox="1"/>
          <p:nvPr/>
        </p:nvSpPr>
        <p:spPr>
          <a:xfrm>
            <a:off x="1840221" y="1258079"/>
            <a:ext cx="2391769" cy="667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600"/>
            </a:pPr>
            <a:r>
              <a:t>▪️مجموع زوايا المثلث = ١٨٠ ْ </a:t>
            </a:r>
          </a:p>
          <a:p>
            <a:pPr algn="ctr" rtl="0">
              <a:defRPr b="1" sz="1600"/>
            </a:pPr>
            <a:r>
              <a:t>▪️مجموع زوايا الرباعي =٣٦٠ ْ  </a:t>
            </a:r>
          </a:p>
        </p:txBody>
      </p:sp>
      <p:sp>
        <p:nvSpPr>
          <p:cNvPr id="3204" name="▪️ايجاد مجموع قياسات الزوايا الداخلية لمضلع .…"/>
          <p:cNvSpPr txBox="1"/>
          <p:nvPr/>
        </p:nvSpPr>
        <p:spPr>
          <a:xfrm>
            <a:off x="1497044" y="2852800"/>
            <a:ext cx="2679472" cy="74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r" rtl="0">
              <a:defRPr b="1" sz="1300"/>
            </a:pPr>
            <a:r>
              <a:t>▪️ايجاد مجموع قياسات الزوايا الداخلية لمضلع .</a:t>
            </a:r>
          </a:p>
          <a:p>
            <a:pPr algn="r" rtl="0">
              <a:defRPr b="1" sz="1300"/>
            </a:pPr>
            <a:r>
              <a:t>▪️ايجادقياس الزاوية الدخلية لمضلع منتظم. </a:t>
            </a:r>
          </a:p>
        </p:txBody>
      </p:sp>
      <p:sp>
        <p:nvSpPr>
          <p:cNvPr id="3205" name="▪️ايجاد مجموع قياسات الزوايا الداخلية لمضلع .…"/>
          <p:cNvSpPr txBox="1"/>
          <p:nvPr/>
        </p:nvSpPr>
        <p:spPr>
          <a:xfrm>
            <a:off x="1032776" y="2009312"/>
            <a:ext cx="3104225" cy="74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r" rtl="0">
              <a:defRPr b="1" sz="1300"/>
            </a:pPr>
            <a:r>
              <a:t>▪️ايجاد مجموع قياسات الزوايا الداخلية لمضلع .</a:t>
            </a:r>
          </a:p>
          <a:p>
            <a:pPr algn="r" rtl="0">
              <a:defRPr b="1" sz="1300"/>
            </a:pPr>
            <a:r>
              <a:t>▪️ايجادقياس الزاوية الدخلية لمضلع منتظم. </a:t>
            </a:r>
          </a:p>
        </p:txBody>
      </p:sp>
      <p:pic>
        <p:nvPicPr>
          <p:cNvPr id="3206" name="IMG_2873.png" descr="IMG_2873.png"/>
          <p:cNvPicPr>
            <a:picLocks noChangeAspect="1"/>
          </p:cNvPicPr>
          <p:nvPr/>
        </p:nvPicPr>
        <p:blipFill>
          <a:blip r:embed="rId4">
            <a:extLst/>
          </a:blip>
          <a:srcRect l="43830" t="53137" r="48628" b="45392"/>
          <a:stretch>
            <a:fillRect/>
          </a:stretch>
        </p:blipFill>
        <p:spPr>
          <a:xfrm>
            <a:off x="2332457" y="3813378"/>
            <a:ext cx="1919040" cy="280383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  <p:grpSp>
        <p:nvGrpSpPr>
          <p:cNvPr id="3213" name="تجميع"/>
          <p:cNvGrpSpPr/>
          <p:nvPr/>
        </p:nvGrpSpPr>
        <p:grpSpPr>
          <a:xfrm>
            <a:off x="1623721" y="4164536"/>
            <a:ext cx="3356476" cy="495835"/>
            <a:chOff x="0" y="0"/>
            <a:chExt cx="3356474" cy="495833"/>
          </a:xfrm>
        </p:grpSpPr>
        <p:grpSp>
          <p:nvGrpSpPr>
            <p:cNvPr id="3209" name="قياس الزاوية الداخلية في مضلع منتظم= (ن-٢)✖️١٨٠ ْ"/>
            <p:cNvGrpSpPr/>
            <p:nvPr/>
          </p:nvGrpSpPr>
          <p:grpSpPr>
            <a:xfrm>
              <a:off x="0" y="0"/>
              <a:ext cx="3356475" cy="495834"/>
              <a:chOff x="0" y="0"/>
              <a:chExt cx="3356474" cy="495833"/>
            </a:xfrm>
          </p:grpSpPr>
          <p:sp>
            <p:nvSpPr>
              <p:cNvPr id="3207" name="مستطيل"/>
              <p:cNvSpPr/>
              <p:nvPr/>
            </p:nvSpPr>
            <p:spPr>
              <a:xfrm>
                <a:off x="0" y="0"/>
                <a:ext cx="3356475" cy="494775"/>
              </a:xfrm>
              <a:prstGeom prst="rect">
                <a:avLst/>
              </a:prstGeom>
              <a:solidFill>
                <a:srgbClr val="FEF9D9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3208" name="قياس الزاوية الداخلية في مضلع منتظم= (ن-٢)✖️١٨٠ ْ"/>
              <p:cNvSpPr txBox="1"/>
              <p:nvPr/>
            </p:nvSpPr>
            <p:spPr>
              <a:xfrm>
                <a:off x="6350" y="6350"/>
                <a:ext cx="3343775" cy="4894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>
                    <a:solidFill>
                      <a:srgbClr val="B51A00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قياس الزاوية الداخلية في مضلع منتظم</a:t>
                </a:r>
                <a:r>
                  <a:rPr>
                    <a:solidFill>
                      <a:srgbClr val="000000"/>
                    </a:solidFill>
                  </a:rPr>
                  <a:t>=</a:t>
                </a:r>
                <a:r>
                  <a:rPr u="sng">
                    <a:solidFill>
                      <a:srgbClr val="000000"/>
                    </a:solidFill>
                  </a:rPr>
                  <a:t> (ن-٢)✖️١٨٠ ْ </a:t>
                </a:r>
                <a:endParaRPr u="sng"/>
              </a:p>
              <a:p>
                <a:pPr algn="ctr" rtl="0">
                  <a:defRPr u="sng"/>
                </a:pPr>
                <a:r>
                  <a:t>  </a:t>
                </a:r>
              </a:p>
            </p:txBody>
          </p:sp>
        </p:grpSp>
        <p:grpSp>
          <p:nvGrpSpPr>
            <p:cNvPr id="3212" name="ن"/>
            <p:cNvGrpSpPr/>
            <p:nvPr/>
          </p:nvGrpSpPr>
          <p:grpSpPr>
            <a:xfrm>
              <a:off x="475588" y="298785"/>
              <a:ext cx="129416" cy="190501"/>
              <a:chOff x="0" y="0"/>
              <a:chExt cx="129415" cy="190500"/>
            </a:xfrm>
          </p:grpSpPr>
          <p:sp>
            <p:nvSpPr>
              <p:cNvPr id="3210" name="مستطيل"/>
              <p:cNvSpPr/>
              <p:nvPr/>
            </p:nvSpPr>
            <p:spPr>
              <a:xfrm>
                <a:off x="0" y="0"/>
                <a:ext cx="129416" cy="187690"/>
              </a:xfrm>
              <a:prstGeom prst="rect">
                <a:avLst/>
              </a:prstGeom>
              <a:solidFill>
                <a:srgbClr val="FEF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latin typeface="Muna Bold"/>
                    <a:ea typeface="Muna Bold"/>
                    <a:cs typeface="Muna Bold"/>
                    <a:sym typeface="Muna Bold"/>
                  </a:defRPr>
                </a:pPr>
              </a:p>
            </p:txBody>
          </p:sp>
          <p:sp>
            <p:nvSpPr>
              <p:cNvPr id="3211" name="ن"/>
              <p:cNvSpPr txBox="1"/>
              <p:nvPr/>
            </p:nvSpPr>
            <p:spPr>
              <a:xfrm>
                <a:off x="0" y="0"/>
                <a:ext cx="129416" cy="190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ن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6" grpId="4"/>
      <p:bldP build="whole" bldLvl="1" animBg="1" rev="0" advAuto="0" spid="3199" grpId="2"/>
      <p:bldP build="whole" bldLvl="1" animBg="1" rev="0" advAuto="0" spid="3194" grpId="1"/>
      <p:bldP build="whole" bldLvl="1" animBg="1" rev="0" advAuto="0" spid="3213" grpId="5"/>
      <p:bldP build="whole" bldLvl="1" animBg="1" rev="0" advAuto="0" spid="3204" grpId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7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215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216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18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19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25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20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1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2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3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4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26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27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28" name="Google Shape;4625;p49"/>
          <p:cNvSpPr txBox="1"/>
          <p:nvPr>
            <p:ph type="title"/>
          </p:nvPr>
        </p:nvSpPr>
        <p:spPr>
          <a:xfrm>
            <a:off x="2360502" y="1741374"/>
            <a:ext cx="3265483" cy="54518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59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pic>
        <p:nvPicPr>
          <p:cNvPr id="322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30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١٨٨</a:t>
            </a:r>
          </a:p>
        </p:txBody>
      </p:sp>
      <p:grpSp>
        <p:nvGrpSpPr>
          <p:cNvPr id="3233" name="Google Shape;4924;p54"/>
          <p:cNvGrpSpPr/>
          <p:nvPr/>
        </p:nvGrpSpPr>
        <p:grpSpPr>
          <a:xfrm>
            <a:off x="1348277" y="3802167"/>
            <a:ext cx="5497309" cy="563824"/>
            <a:chOff x="0" y="0"/>
            <a:chExt cx="5497307" cy="563822"/>
          </a:xfrm>
        </p:grpSpPr>
        <p:sp>
          <p:nvSpPr>
            <p:cNvPr id="3231" name="مستطيل"/>
            <p:cNvSpPr/>
            <p:nvPr/>
          </p:nvSpPr>
          <p:spPr>
            <a:xfrm>
              <a:off x="-1" y="0"/>
              <a:ext cx="5497309" cy="563823"/>
            </a:xfrm>
            <a:prstGeom prst="rect">
              <a:avLst/>
            </a:prstGeom>
            <a:solidFill>
              <a:srgbClr val="FEF9D9">
                <a:alpha val="57533"/>
              </a:srgbClr>
            </a:solidFill>
            <a:ln w="12700" cap="flat">
              <a:solidFill>
                <a:schemeClr val="accent4">
                  <a:satOff val="-24437"/>
                  <a:lumOff val="-14549"/>
                  <a:alpha val="57533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667512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232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5484609" cy="551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67512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234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3" y="2718113"/>
            <a:ext cx="1391256" cy="86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5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19" t="2566" r="2028" b="1656"/>
          <a:stretch>
            <a:fillRect/>
          </a:stretch>
        </p:blipFill>
        <p:spPr>
          <a:xfrm>
            <a:off x="3193829" y="2541922"/>
            <a:ext cx="502147" cy="501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5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9" y="1433"/>
                  <a:pt x="5242" y="1450"/>
                </a:cubicBezTo>
                <a:cubicBezTo>
                  <a:pt x="5091" y="1519"/>
                  <a:pt x="4484" y="1927"/>
                  <a:pt x="4068" y="2252"/>
                </a:cubicBezTo>
                <a:cubicBezTo>
                  <a:pt x="3547" y="2657"/>
                  <a:pt x="2686" y="3536"/>
                  <a:pt x="2299" y="4043"/>
                </a:cubicBezTo>
                <a:cubicBezTo>
                  <a:pt x="2151" y="4237"/>
                  <a:pt x="1995" y="4444"/>
                  <a:pt x="1958" y="4486"/>
                </a:cubicBezTo>
                <a:cubicBezTo>
                  <a:pt x="1921" y="4529"/>
                  <a:pt x="1889" y="4576"/>
                  <a:pt x="1890" y="4589"/>
                </a:cubicBezTo>
                <a:cubicBezTo>
                  <a:pt x="1892" y="4603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5" y="6215"/>
                  <a:pt x="955" y="6260"/>
                </a:cubicBezTo>
                <a:cubicBezTo>
                  <a:pt x="955" y="6272"/>
                  <a:pt x="894" y="6415"/>
                  <a:pt x="819" y="6567"/>
                </a:cubicBezTo>
                <a:cubicBezTo>
                  <a:pt x="533" y="7157"/>
                  <a:pt x="253" y="8173"/>
                  <a:pt x="87" y="9245"/>
                </a:cubicBezTo>
                <a:cubicBezTo>
                  <a:pt x="-62" y="10205"/>
                  <a:pt x="-14" y="11832"/>
                  <a:pt x="189" y="12828"/>
                </a:cubicBezTo>
                <a:cubicBezTo>
                  <a:pt x="242" y="13090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9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9"/>
                  <a:pt x="665" y="14653"/>
                </a:cubicBezTo>
                <a:cubicBezTo>
                  <a:pt x="749" y="14720"/>
                  <a:pt x="958" y="15216"/>
                  <a:pt x="904" y="15216"/>
                </a:cubicBezTo>
                <a:cubicBezTo>
                  <a:pt x="894" y="15216"/>
                  <a:pt x="932" y="15271"/>
                  <a:pt x="989" y="15352"/>
                </a:cubicBezTo>
                <a:cubicBezTo>
                  <a:pt x="1089" y="15492"/>
                  <a:pt x="1098" y="15508"/>
                  <a:pt x="1023" y="15591"/>
                </a:cubicBezTo>
                <a:cubicBezTo>
                  <a:pt x="981" y="15638"/>
                  <a:pt x="956" y="15694"/>
                  <a:pt x="972" y="15710"/>
                </a:cubicBezTo>
                <a:cubicBezTo>
                  <a:pt x="989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8"/>
                  <a:pt x="1737" y="16683"/>
                </a:cubicBezTo>
                <a:cubicBezTo>
                  <a:pt x="1722" y="16699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9"/>
                  <a:pt x="1941" y="16990"/>
                </a:cubicBezTo>
                <a:cubicBezTo>
                  <a:pt x="2057" y="17077"/>
                  <a:pt x="2284" y="17431"/>
                  <a:pt x="2248" y="17467"/>
                </a:cubicBezTo>
                <a:cubicBezTo>
                  <a:pt x="2231" y="17484"/>
                  <a:pt x="2240" y="17492"/>
                  <a:pt x="2265" y="17484"/>
                </a:cubicBezTo>
                <a:cubicBezTo>
                  <a:pt x="2330" y="17464"/>
                  <a:pt x="2577" y="17757"/>
                  <a:pt x="2554" y="17825"/>
                </a:cubicBezTo>
                <a:cubicBezTo>
                  <a:pt x="2543" y="17856"/>
                  <a:pt x="2573" y="17894"/>
                  <a:pt x="2605" y="17894"/>
                </a:cubicBezTo>
                <a:cubicBezTo>
                  <a:pt x="2705" y="17894"/>
                  <a:pt x="3212" y="18416"/>
                  <a:pt x="3183" y="18491"/>
                </a:cubicBezTo>
                <a:cubicBezTo>
                  <a:pt x="3165" y="18540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5" y="19104"/>
                  <a:pt x="3881" y="19156"/>
                </a:cubicBezTo>
                <a:cubicBezTo>
                  <a:pt x="3794" y="19210"/>
                  <a:pt x="3968" y="19357"/>
                  <a:pt x="4085" y="19327"/>
                </a:cubicBezTo>
                <a:cubicBezTo>
                  <a:pt x="4159" y="19309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9" y="19918"/>
                  <a:pt x="5259" y="20026"/>
                </a:cubicBezTo>
                <a:cubicBezTo>
                  <a:pt x="5593" y="20237"/>
                  <a:pt x="5830" y="20365"/>
                  <a:pt x="6449" y="20640"/>
                </a:cubicBezTo>
                <a:cubicBezTo>
                  <a:pt x="6830" y="20809"/>
                  <a:pt x="7899" y="21186"/>
                  <a:pt x="8083" y="21220"/>
                </a:cubicBezTo>
                <a:cubicBezTo>
                  <a:pt x="8132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10"/>
                  <a:pt x="14717" y="20811"/>
                </a:cubicBezTo>
                <a:cubicBezTo>
                  <a:pt x="15237" y="20570"/>
                  <a:pt x="15541" y="20464"/>
                  <a:pt x="15602" y="20487"/>
                </a:cubicBezTo>
                <a:cubicBezTo>
                  <a:pt x="15647" y="20505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1" y="19890"/>
                  <a:pt x="16589" y="19907"/>
                </a:cubicBezTo>
                <a:cubicBezTo>
                  <a:pt x="16619" y="19926"/>
                  <a:pt x="16640" y="19917"/>
                  <a:pt x="16623" y="19889"/>
                </a:cubicBezTo>
                <a:cubicBezTo>
                  <a:pt x="16593" y="19841"/>
                  <a:pt x="16804" y="19678"/>
                  <a:pt x="16844" y="19719"/>
                </a:cubicBezTo>
                <a:cubicBezTo>
                  <a:pt x="16857" y="19731"/>
                  <a:pt x="16921" y="19688"/>
                  <a:pt x="16980" y="19617"/>
                </a:cubicBezTo>
                <a:cubicBezTo>
                  <a:pt x="17051" y="19534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50" y="18832"/>
                </a:cubicBezTo>
                <a:cubicBezTo>
                  <a:pt x="17970" y="18844"/>
                  <a:pt x="18065" y="18771"/>
                  <a:pt x="18154" y="18661"/>
                </a:cubicBezTo>
                <a:cubicBezTo>
                  <a:pt x="18244" y="18551"/>
                  <a:pt x="18336" y="18478"/>
                  <a:pt x="18358" y="18491"/>
                </a:cubicBezTo>
                <a:cubicBezTo>
                  <a:pt x="18381" y="18505"/>
                  <a:pt x="18419" y="18452"/>
                  <a:pt x="18443" y="18388"/>
                </a:cubicBezTo>
                <a:cubicBezTo>
                  <a:pt x="18470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8" y="17189"/>
                  <a:pt x="19600" y="16938"/>
                </a:cubicBezTo>
                <a:cubicBezTo>
                  <a:pt x="19782" y="16688"/>
                  <a:pt x="19941" y="16437"/>
                  <a:pt x="19974" y="16376"/>
                </a:cubicBezTo>
                <a:cubicBezTo>
                  <a:pt x="20006" y="16315"/>
                  <a:pt x="20061" y="16241"/>
                  <a:pt x="20093" y="16205"/>
                </a:cubicBezTo>
                <a:cubicBezTo>
                  <a:pt x="20208" y="16071"/>
                  <a:pt x="20793" y="14764"/>
                  <a:pt x="20961" y="14260"/>
                </a:cubicBezTo>
                <a:cubicBezTo>
                  <a:pt x="21154" y="13681"/>
                  <a:pt x="21367" y="12927"/>
                  <a:pt x="21386" y="12725"/>
                </a:cubicBezTo>
                <a:cubicBezTo>
                  <a:pt x="21422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7" y="9060"/>
                  <a:pt x="21233" y="8102"/>
                </a:cubicBezTo>
                <a:cubicBezTo>
                  <a:pt x="21183" y="7905"/>
                  <a:pt x="21153" y="7731"/>
                  <a:pt x="21165" y="7710"/>
                </a:cubicBezTo>
                <a:cubicBezTo>
                  <a:pt x="21178" y="7690"/>
                  <a:pt x="21148" y="7652"/>
                  <a:pt x="21114" y="7625"/>
                </a:cubicBezTo>
                <a:cubicBezTo>
                  <a:pt x="21081" y="7597"/>
                  <a:pt x="21045" y="7499"/>
                  <a:pt x="21029" y="7420"/>
                </a:cubicBezTo>
                <a:cubicBezTo>
                  <a:pt x="21014" y="7341"/>
                  <a:pt x="20956" y="7142"/>
                  <a:pt x="20893" y="6977"/>
                </a:cubicBezTo>
                <a:cubicBezTo>
                  <a:pt x="20830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1" y="1932"/>
                  <a:pt x="17031" y="1893"/>
                </a:cubicBezTo>
                <a:cubicBezTo>
                  <a:pt x="17031" y="1874"/>
                  <a:pt x="17001" y="1859"/>
                  <a:pt x="16963" y="1859"/>
                </a:cubicBezTo>
                <a:cubicBezTo>
                  <a:pt x="16926" y="1859"/>
                  <a:pt x="16892" y="1827"/>
                  <a:pt x="16878" y="1791"/>
                </a:cubicBezTo>
                <a:cubicBezTo>
                  <a:pt x="16864" y="1755"/>
                  <a:pt x="16830" y="1727"/>
                  <a:pt x="16810" y="1740"/>
                </a:cubicBezTo>
                <a:cubicBezTo>
                  <a:pt x="16790" y="1752"/>
                  <a:pt x="16756" y="1761"/>
                  <a:pt x="16742" y="1740"/>
                </a:cubicBezTo>
                <a:cubicBezTo>
                  <a:pt x="16729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9" y="1101"/>
                  <a:pt x="15500" y="1023"/>
                </a:cubicBezTo>
                <a:cubicBezTo>
                  <a:pt x="15332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70" y="108"/>
                  <a:pt x="12642" y="85"/>
                </a:cubicBezTo>
                <a:cubicBezTo>
                  <a:pt x="12515" y="62"/>
                  <a:pt x="12358" y="30"/>
                  <a:pt x="12285" y="17"/>
                </a:cubicBezTo>
                <a:cubicBezTo>
                  <a:pt x="12267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36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4" b="17941"/>
          <a:stretch>
            <a:fillRect/>
          </a:stretch>
        </p:blipFill>
        <p:spPr>
          <a:xfrm>
            <a:off x="3307367" y="2338304"/>
            <a:ext cx="2070453" cy="1622092"/>
          </a:xfrm>
          <a:prstGeom prst="rect">
            <a:avLst/>
          </a:prstGeom>
          <a:ln w="12700">
            <a:miter lim="400000"/>
          </a:ln>
        </p:spPr>
      </p:pic>
      <p:sp>
        <p:nvSpPr>
          <p:cNvPr id="3237" name="عزيزتي الطالبة…"/>
          <p:cNvSpPr txBox="1"/>
          <p:nvPr/>
        </p:nvSpPr>
        <p:spPr>
          <a:xfrm>
            <a:off x="3743064" y="2785884"/>
            <a:ext cx="1114224" cy="80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238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4" y="1445561"/>
            <a:ext cx="1161533" cy="1161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5" name="Google Shape;5277;p5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40" name="Google Shape;5278;p5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1" name="Google Shape;5279;p5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2" name="Google Shape;5280;p5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3" name="Google Shape;5281;p5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4" name="Google Shape;5282;p5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246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7" t="1857" r="7771" b="5946"/>
          <a:stretch>
            <a:fillRect/>
          </a:stretch>
        </p:blipFill>
        <p:spPr>
          <a:xfrm>
            <a:off x="3117068" y="4079264"/>
            <a:ext cx="511719" cy="51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7" name="روابط مجموعة رِفعة التعليمية…"/>
          <p:cNvSpPr txBox="1"/>
          <p:nvPr/>
        </p:nvSpPr>
        <p:spPr>
          <a:xfrm>
            <a:off x="2381372" y="1142223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257" name="تجميع"/>
          <p:cNvGrpSpPr/>
          <p:nvPr/>
        </p:nvGrpSpPr>
        <p:grpSpPr>
          <a:xfrm>
            <a:off x="2770410" y="2682477"/>
            <a:ext cx="3949027" cy="2270173"/>
            <a:chOff x="0" y="0"/>
            <a:chExt cx="3949025" cy="2270171"/>
          </a:xfrm>
        </p:grpSpPr>
        <p:grpSp>
          <p:nvGrpSpPr>
            <p:cNvPr id="3250" name="@Maths0120"/>
            <p:cNvGrpSpPr/>
            <p:nvPr/>
          </p:nvGrpSpPr>
          <p:grpSpPr>
            <a:xfrm>
              <a:off x="904648" y="696578"/>
              <a:ext cx="1868588" cy="1270003"/>
              <a:chOff x="0" y="0"/>
              <a:chExt cx="1868586" cy="1270002"/>
            </a:xfrm>
          </p:grpSpPr>
          <p:sp>
            <p:nvSpPr>
              <p:cNvPr id="3248" name="خط"/>
              <p:cNvSpPr/>
              <p:nvPr/>
            </p:nvSpPr>
            <p:spPr>
              <a:xfrm>
                <a:off x="0" y="-1"/>
                <a:ext cx="1270001" cy="1270004"/>
              </a:xfrm>
              <a:prstGeom prst="line">
                <a:avLst/>
              </a:prstGeom>
              <a:solidFill>
                <a:srgbClr val="D3E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9" name="@Maths0120"/>
              <p:cNvSpPr txBox="1"/>
              <p:nvPr/>
            </p:nvSpPr>
            <p:spPr>
              <a:xfrm>
                <a:off x="0" y="0"/>
                <a:ext cx="1868587" cy="345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rtl="0">
                  <a:defRPr b="1" sz="2400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/>
                <a:r>
                  <a:t>@Maths0120</a:t>
                </a:r>
              </a:p>
            </p:txBody>
          </p:sp>
        </p:grpSp>
        <p:sp>
          <p:nvSpPr>
            <p:cNvPr id="3251" name="Google Shape;632;p19"/>
            <p:cNvSpPr/>
            <p:nvPr/>
          </p:nvSpPr>
          <p:spPr>
            <a:xfrm>
              <a:off x="1037568" y="1897783"/>
              <a:ext cx="1817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2" tIns="91422" rIns="91422" bIns="91422" numCol="1" anchor="t">
              <a:spAutoFit/>
            </a:bodyPr>
            <a:lstStyle>
              <a:lvl1pPr rtl="0">
                <a:defRPr sz="1800">
                  <a:solidFill>
                    <a:srgbClr val="ECACA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252" name="Google Shape;1105;p42"/>
            <p:cNvSpPr/>
            <p:nvPr/>
          </p:nvSpPr>
          <p:spPr>
            <a:xfrm>
              <a:off x="575844" y="2000346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253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2115871" y="0"/>
              <a:ext cx="1833155" cy="234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254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255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50"/>
              <a:ext cx="205774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>
                  <a:solidFill>
                    <a:srgbClr val="B92D5D"/>
                  </a:solidFill>
                </a:defRPr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256" name="Google Shape;1105;p42"/>
            <p:cNvSpPr/>
            <p:nvPr/>
          </p:nvSpPr>
          <p:spPr>
            <a:xfrm>
              <a:off x="457311" y="781775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258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4165024" y="1764332"/>
            <a:ext cx="691875" cy="892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5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46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7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50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148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53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151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56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154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67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157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8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168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9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179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90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765;p26"/>
          <p:cNvSpPr/>
          <p:nvPr/>
        </p:nvSpPr>
        <p:spPr>
          <a:xfrm rot="126755">
            <a:off x="2249246" y="1171157"/>
            <a:ext cx="4703899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92" name="Google Shape;1767;p26"/>
          <p:cNvSpPr/>
          <p:nvPr/>
        </p:nvSpPr>
        <p:spPr>
          <a:xfrm rot="4829594">
            <a:off x="6525762" y="1196822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93" name="Google Shape;1766;p26"/>
          <p:cNvSpPr/>
          <p:nvPr/>
        </p:nvSpPr>
        <p:spPr>
          <a:xfrm rot="21464125">
            <a:off x="2086703" y="956742"/>
            <a:ext cx="573202" cy="50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94" name="Google Shape;1743;p25"/>
          <p:cNvSpPr txBox="1"/>
          <p:nvPr>
            <p:ph type="body" sz="quarter" idx="1"/>
          </p:nvPr>
        </p:nvSpPr>
        <p:spPr>
          <a:xfrm>
            <a:off x="2884185" y="1128615"/>
            <a:ext cx="3295052" cy="553743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6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9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01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19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4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202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7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205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8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20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9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219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23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4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42" name="Google Shape;1765;p26"/>
          <p:cNvSpPr/>
          <p:nvPr/>
        </p:nvSpPr>
        <p:spPr>
          <a:xfrm rot="126755">
            <a:off x="2249246" y="1171157"/>
            <a:ext cx="4703899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43" name="Google Shape;1767;p26"/>
          <p:cNvSpPr/>
          <p:nvPr/>
        </p:nvSpPr>
        <p:spPr>
          <a:xfrm rot="4829594">
            <a:off x="6525762" y="1196822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44" name="Google Shape;1766;p26"/>
          <p:cNvSpPr/>
          <p:nvPr/>
        </p:nvSpPr>
        <p:spPr>
          <a:xfrm rot="21464125">
            <a:off x="2086703" y="956742"/>
            <a:ext cx="573202" cy="50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45" name="Google Shape;1742;p25"/>
          <p:cNvSpPr txBox="1"/>
          <p:nvPr>
            <p:ph type="title"/>
          </p:nvPr>
        </p:nvSpPr>
        <p:spPr>
          <a:xfrm>
            <a:off x="3234888" y="1074646"/>
            <a:ext cx="3030494" cy="821238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246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1" cy="2770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7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7" t="45" r="940" b="0"/>
          <a:stretch>
            <a:fillRect/>
          </a:stretch>
        </p:blipFill>
        <p:spPr>
          <a:xfrm>
            <a:off x="5936527" y="3999497"/>
            <a:ext cx="649404" cy="85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fill="norm" stroke="1" extrusionOk="0">
                <a:moveTo>
                  <a:pt x="12537" y="0"/>
                </a:moveTo>
                <a:lnTo>
                  <a:pt x="12327" y="140"/>
                </a:lnTo>
                <a:cubicBezTo>
                  <a:pt x="12216" y="218"/>
                  <a:pt x="12129" y="350"/>
                  <a:pt x="12129" y="429"/>
                </a:cubicBezTo>
                <a:cubicBezTo>
                  <a:pt x="12129" y="548"/>
                  <a:pt x="12158" y="571"/>
                  <a:pt x="12314" y="548"/>
                </a:cubicBezTo>
                <a:cubicBezTo>
                  <a:pt x="12525" y="518"/>
                  <a:pt x="12930" y="658"/>
                  <a:pt x="13499" y="967"/>
                </a:cubicBezTo>
                <a:cubicBezTo>
                  <a:pt x="13865" y="1166"/>
                  <a:pt x="14093" y="1205"/>
                  <a:pt x="13973" y="1047"/>
                </a:cubicBezTo>
                <a:cubicBezTo>
                  <a:pt x="13764" y="771"/>
                  <a:pt x="13095" y="223"/>
                  <a:pt x="12840" y="120"/>
                </a:cubicBezTo>
                <a:lnTo>
                  <a:pt x="12537" y="0"/>
                </a:lnTo>
                <a:close/>
                <a:moveTo>
                  <a:pt x="8257" y="469"/>
                </a:moveTo>
                <a:cubicBezTo>
                  <a:pt x="8003" y="469"/>
                  <a:pt x="7654" y="780"/>
                  <a:pt x="7507" y="1137"/>
                </a:cubicBezTo>
                <a:cubicBezTo>
                  <a:pt x="7314" y="1606"/>
                  <a:pt x="7087" y="2468"/>
                  <a:pt x="7138" y="2533"/>
                </a:cubicBezTo>
                <a:cubicBezTo>
                  <a:pt x="7183" y="2590"/>
                  <a:pt x="7226" y="2524"/>
                  <a:pt x="7599" y="1825"/>
                </a:cubicBezTo>
                <a:cubicBezTo>
                  <a:pt x="7840" y="1373"/>
                  <a:pt x="8353" y="888"/>
                  <a:pt x="8587" y="888"/>
                </a:cubicBezTo>
                <a:cubicBezTo>
                  <a:pt x="8670" y="888"/>
                  <a:pt x="8731" y="847"/>
                  <a:pt x="8731" y="798"/>
                </a:cubicBezTo>
                <a:cubicBezTo>
                  <a:pt x="8731" y="667"/>
                  <a:pt x="8448" y="469"/>
                  <a:pt x="8257" y="469"/>
                </a:cubicBezTo>
                <a:close/>
                <a:moveTo>
                  <a:pt x="15132" y="1157"/>
                </a:moveTo>
                <a:lnTo>
                  <a:pt x="14855" y="1546"/>
                </a:lnTo>
                <a:cubicBezTo>
                  <a:pt x="14538" y="2006"/>
                  <a:pt x="14010" y="2484"/>
                  <a:pt x="13881" y="2423"/>
                </a:cubicBezTo>
                <a:cubicBezTo>
                  <a:pt x="13831" y="2400"/>
                  <a:pt x="13817" y="2342"/>
                  <a:pt x="13841" y="2294"/>
                </a:cubicBezTo>
                <a:cubicBezTo>
                  <a:pt x="13897" y="2182"/>
                  <a:pt x="13711" y="1440"/>
                  <a:pt x="13617" y="1396"/>
                </a:cubicBezTo>
                <a:cubicBezTo>
                  <a:pt x="13579" y="1378"/>
                  <a:pt x="13551" y="1477"/>
                  <a:pt x="13551" y="1625"/>
                </a:cubicBezTo>
                <a:cubicBezTo>
                  <a:pt x="13551" y="1966"/>
                  <a:pt x="13408" y="2455"/>
                  <a:pt x="13275" y="2593"/>
                </a:cubicBezTo>
                <a:cubicBezTo>
                  <a:pt x="13178" y="2693"/>
                  <a:pt x="13135" y="2697"/>
                  <a:pt x="12458" y="2603"/>
                </a:cubicBezTo>
                <a:cubicBezTo>
                  <a:pt x="12066" y="2548"/>
                  <a:pt x="11507" y="2503"/>
                  <a:pt x="11207" y="2503"/>
                </a:cubicBezTo>
                <a:cubicBezTo>
                  <a:pt x="10900" y="2503"/>
                  <a:pt x="10627" y="2472"/>
                  <a:pt x="10575" y="2433"/>
                </a:cubicBezTo>
                <a:cubicBezTo>
                  <a:pt x="10506" y="2381"/>
                  <a:pt x="10452" y="2388"/>
                  <a:pt x="10364" y="2443"/>
                </a:cubicBezTo>
                <a:cubicBezTo>
                  <a:pt x="10298" y="2485"/>
                  <a:pt x="10083" y="2504"/>
                  <a:pt x="9864" y="2493"/>
                </a:cubicBezTo>
                <a:cubicBezTo>
                  <a:pt x="9493" y="2475"/>
                  <a:pt x="9486" y="2468"/>
                  <a:pt x="9456" y="2264"/>
                </a:cubicBezTo>
                <a:lnTo>
                  <a:pt x="9416" y="2054"/>
                </a:lnTo>
                <a:lnTo>
                  <a:pt x="9324" y="2294"/>
                </a:lnTo>
                <a:cubicBezTo>
                  <a:pt x="9231" y="2531"/>
                  <a:pt x="9232" y="2537"/>
                  <a:pt x="8705" y="2603"/>
                </a:cubicBezTo>
                <a:lnTo>
                  <a:pt x="8178" y="2663"/>
                </a:lnTo>
                <a:lnTo>
                  <a:pt x="8060" y="2493"/>
                </a:lnTo>
                <a:cubicBezTo>
                  <a:pt x="7908" y="2271"/>
                  <a:pt x="7845" y="2275"/>
                  <a:pt x="7875" y="2513"/>
                </a:cubicBezTo>
                <a:cubicBezTo>
                  <a:pt x="7899" y="2697"/>
                  <a:pt x="7884" y="2711"/>
                  <a:pt x="7546" y="2772"/>
                </a:cubicBezTo>
                <a:cubicBezTo>
                  <a:pt x="7351" y="2808"/>
                  <a:pt x="7102" y="2873"/>
                  <a:pt x="6980" y="2912"/>
                </a:cubicBezTo>
                <a:cubicBezTo>
                  <a:pt x="6858" y="2951"/>
                  <a:pt x="6718" y="2982"/>
                  <a:pt x="6677" y="2982"/>
                </a:cubicBezTo>
                <a:cubicBezTo>
                  <a:pt x="6636" y="2982"/>
                  <a:pt x="6542" y="3010"/>
                  <a:pt x="6466" y="3042"/>
                </a:cubicBezTo>
                <a:cubicBezTo>
                  <a:pt x="6391" y="3073"/>
                  <a:pt x="6066" y="3191"/>
                  <a:pt x="5742" y="3311"/>
                </a:cubicBezTo>
                <a:cubicBezTo>
                  <a:pt x="5418" y="3430"/>
                  <a:pt x="4850" y="3678"/>
                  <a:pt x="4491" y="3859"/>
                </a:cubicBezTo>
                <a:cubicBezTo>
                  <a:pt x="2509" y="4860"/>
                  <a:pt x="868" y="6630"/>
                  <a:pt x="290" y="8367"/>
                </a:cubicBezTo>
                <a:cubicBezTo>
                  <a:pt x="207" y="8616"/>
                  <a:pt x="96" y="8868"/>
                  <a:pt x="53" y="8925"/>
                </a:cubicBezTo>
                <a:cubicBezTo>
                  <a:pt x="30" y="8956"/>
                  <a:pt x="13" y="9497"/>
                  <a:pt x="0" y="10401"/>
                </a:cubicBezTo>
                <a:cubicBezTo>
                  <a:pt x="12" y="11281"/>
                  <a:pt x="35" y="11859"/>
                  <a:pt x="53" y="11867"/>
                </a:cubicBezTo>
                <a:cubicBezTo>
                  <a:pt x="91" y="11885"/>
                  <a:pt x="141" y="12002"/>
                  <a:pt x="171" y="12126"/>
                </a:cubicBezTo>
                <a:cubicBezTo>
                  <a:pt x="477" y="13395"/>
                  <a:pt x="1364" y="14742"/>
                  <a:pt x="2568" y="15776"/>
                </a:cubicBezTo>
                <a:cubicBezTo>
                  <a:pt x="2960" y="16112"/>
                  <a:pt x="3956" y="16794"/>
                  <a:pt x="4306" y="16963"/>
                </a:cubicBezTo>
                <a:cubicBezTo>
                  <a:pt x="4377" y="16997"/>
                  <a:pt x="4634" y="17124"/>
                  <a:pt x="4873" y="17242"/>
                </a:cubicBezTo>
                <a:cubicBezTo>
                  <a:pt x="5499" y="17552"/>
                  <a:pt x="6319" y="17855"/>
                  <a:pt x="7006" y="18030"/>
                </a:cubicBezTo>
                <a:cubicBezTo>
                  <a:pt x="9122" y="18569"/>
                  <a:pt x="11638" y="18567"/>
                  <a:pt x="13881" y="18030"/>
                </a:cubicBezTo>
                <a:cubicBezTo>
                  <a:pt x="14222" y="17948"/>
                  <a:pt x="14536" y="17900"/>
                  <a:pt x="14579" y="17920"/>
                </a:cubicBezTo>
                <a:cubicBezTo>
                  <a:pt x="14621" y="17940"/>
                  <a:pt x="14658" y="18036"/>
                  <a:pt x="14658" y="18130"/>
                </a:cubicBezTo>
                <a:cubicBezTo>
                  <a:pt x="14658" y="18224"/>
                  <a:pt x="14767" y="18469"/>
                  <a:pt x="14908" y="18678"/>
                </a:cubicBezTo>
                <a:cubicBezTo>
                  <a:pt x="15106" y="18971"/>
                  <a:pt x="15241" y="19080"/>
                  <a:pt x="15474" y="19167"/>
                </a:cubicBezTo>
                <a:cubicBezTo>
                  <a:pt x="15688" y="19246"/>
                  <a:pt x="15754" y="19307"/>
                  <a:pt x="15724" y="19376"/>
                </a:cubicBezTo>
                <a:cubicBezTo>
                  <a:pt x="15701" y="19430"/>
                  <a:pt x="15614" y="19624"/>
                  <a:pt x="15527" y="19805"/>
                </a:cubicBezTo>
                <a:cubicBezTo>
                  <a:pt x="15281" y="20314"/>
                  <a:pt x="15333" y="21254"/>
                  <a:pt x="15619" y="21520"/>
                </a:cubicBezTo>
                <a:cubicBezTo>
                  <a:pt x="15681" y="21578"/>
                  <a:pt x="16400" y="21600"/>
                  <a:pt x="18727" y="21600"/>
                </a:cubicBezTo>
                <a:lnTo>
                  <a:pt x="18885" y="21600"/>
                </a:lnTo>
                <a:lnTo>
                  <a:pt x="19162" y="21371"/>
                </a:lnTo>
                <a:cubicBezTo>
                  <a:pt x="19863" y="20808"/>
                  <a:pt x="20714" y="19793"/>
                  <a:pt x="21084" y="19077"/>
                </a:cubicBezTo>
                <a:cubicBezTo>
                  <a:pt x="21193" y="18868"/>
                  <a:pt x="21320" y="18653"/>
                  <a:pt x="21361" y="18598"/>
                </a:cubicBezTo>
                <a:cubicBezTo>
                  <a:pt x="21508" y="18399"/>
                  <a:pt x="21600" y="17535"/>
                  <a:pt x="21519" y="17102"/>
                </a:cubicBezTo>
                <a:cubicBezTo>
                  <a:pt x="21378" y="16350"/>
                  <a:pt x="20804" y="15935"/>
                  <a:pt x="19741" y="15826"/>
                </a:cubicBezTo>
                <a:cubicBezTo>
                  <a:pt x="18738" y="15723"/>
                  <a:pt x="18581" y="15609"/>
                  <a:pt x="18938" y="15248"/>
                </a:cubicBezTo>
                <a:cubicBezTo>
                  <a:pt x="19921" y="14252"/>
                  <a:pt x="20616" y="13041"/>
                  <a:pt x="20861" y="11897"/>
                </a:cubicBezTo>
                <a:cubicBezTo>
                  <a:pt x="20991" y="11288"/>
                  <a:pt x="20993" y="9876"/>
                  <a:pt x="20874" y="9224"/>
                </a:cubicBezTo>
                <a:cubicBezTo>
                  <a:pt x="20500" y="7177"/>
                  <a:pt x="19075" y="5386"/>
                  <a:pt x="16738" y="4049"/>
                </a:cubicBezTo>
                <a:cubicBezTo>
                  <a:pt x="16341" y="3822"/>
                  <a:pt x="15916" y="3534"/>
                  <a:pt x="15803" y="3411"/>
                </a:cubicBezTo>
                <a:cubicBezTo>
                  <a:pt x="15691" y="3287"/>
                  <a:pt x="15462" y="3079"/>
                  <a:pt x="15290" y="2952"/>
                </a:cubicBezTo>
                <a:lnTo>
                  <a:pt x="14974" y="2722"/>
                </a:lnTo>
                <a:lnTo>
                  <a:pt x="15237" y="2483"/>
                </a:lnTo>
                <a:cubicBezTo>
                  <a:pt x="15499" y="2239"/>
                  <a:pt x="15793" y="1797"/>
                  <a:pt x="15724" y="1745"/>
                </a:cubicBezTo>
                <a:cubicBezTo>
                  <a:pt x="15705" y="1730"/>
                  <a:pt x="15496" y="1864"/>
                  <a:pt x="15263" y="2054"/>
                </a:cubicBezTo>
                <a:cubicBezTo>
                  <a:pt x="14757" y="2466"/>
                  <a:pt x="14563" y="2457"/>
                  <a:pt x="14842" y="2034"/>
                </a:cubicBezTo>
                <a:cubicBezTo>
                  <a:pt x="14945" y="1879"/>
                  <a:pt x="15054" y="1621"/>
                  <a:pt x="15079" y="1456"/>
                </a:cubicBezTo>
                <a:lnTo>
                  <a:pt x="15132" y="115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48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6462785" y="1186053"/>
            <a:ext cx="199011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54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25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7" name="Google Shape;972;p13"/>
          <p:cNvGrpSpPr/>
          <p:nvPr/>
        </p:nvGrpSpPr>
        <p:grpSpPr>
          <a:xfrm>
            <a:off x="7487268" y="2631233"/>
            <a:ext cx="304840" cy="321119"/>
            <a:chOff x="-14" y="1"/>
            <a:chExt cx="304838" cy="321118"/>
          </a:xfrm>
        </p:grpSpPr>
        <p:sp>
          <p:nvSpPr>
            <p:cNvPr id="2255" name="Google Shape;973;p13"/>
            <p:cNvSpPr/>
            <p:nvPr/>
          </p:nvSpPr>
          <p:spPr>
            <a:xfrm>
              <a:off x="-15" y="1"/>
              <a:ext cx="304840" cy="32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974;p13"/>
            <p:cNvSpPr/>
            <p:nvPr/>
          </p:nvSpPr>
          <p:spPr>
            <a:xfrm>
              <a:off x="119634" y="119677"/>
              <a:ext cx="72605" cy="7503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0" name="Google Shape;972;p13"/>
          <p:cNvGrpSpPr/>
          <p:nvPr/>
        </p:nvGrpSpPr>
        <p:grpSpPr>
          <a:xfrm>
            <a:off x="3882696" y="2907711"/>
            <a:ext cx="238358" cy="251086"/>
            <a:chOff x="-11" y="1"/>
            <a:chExt cx="238357" cy="251085"/>
          </a:xfrm>
        </p:grpSpPr>
        <p:sp>
          <p:nvSpPr>
            <p:cNvPr id="2258" name="Google Shape;973;p13"/>
            <p:cNvSpPr/>
            <p:nvPr/>
          </p:nvSpPr>
          <p:spPr>
            <a:xfrm>
              <a:off x="-12" y="1"/>
              <a:ext cx="238358" cy="25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974;p13"/>
            <p:cNvSpPr/>
            <p:nvPr/>
          </p:nvSpPr>
          <p:spPr>
            <a:xfrm>
              <a:off x="93543" y="93576"/>
              <a:ext cx="56771" cy="5867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1" name="Google Shape;975;p13"/>
          <p:cNvGrpSpPr/>
          <p:nvPr/>
        </p:nvGrpSpPr>
        <p:grpSpPr>
          <a:xfrm>
            <a:off x="6046813" y="4016478"/>
            <a:ext cx="286702" cy="276837"/>
            <a:chOff x="0" y="0"/>
            <a:chExt cx="286700" cy="276836"/>
          </a:xfrm>
        </p:grpSpPr>
        <p:sp>
          <p:nvSpPr>
            <p:cNvPr id="226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27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28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9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95" name="Google Shape;4238;p45"/>
          <p:cNvSpPr/>
          <p:nvPr/>
        </p:nvSpPr>
        <p:spPr>
          <a:xfrm rot="599">
            <a:off x="2018918" y="983224"/>
            <a:ext cx="5341402" cy="6546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6" name="Google Shape;4324;p45"/>
          <p:cNvSpPr/>
          <p:nvPr/>
        </p:nvSpPr>
        <p:spPr>
          <a:xfrm rot="2153969">
            <a:off x="4303710" y="729911"/>
            <a:ext cx="971437" cy="55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7" name="Google Shape;1742;p25"/>
          <p:cNvSpPr txBox="1"/>
          <p:nvPr>
            <p:ph type="title"/>
          </p:nvPr>
        </p:nvSpPr>
        <p:spPr>
          <a:xfrm>
            <a:off x="2503235" y="982759"/>
            <a:ext cx="4384750" cy="74764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298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1"/>
            <a:ext cx="1478399" cy="104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9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6"/>
            <a:ext cx="1529108" cy="110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0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8" y="1762408"/>
            <a:ext cx="1475415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1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3"/>
            <a:ext cx="595794" cy="581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4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5" y="4422752"/>
            <a:ext cx="935054" cy="330201"/>
            <a:chOff x="0" y="0"/>
            <a:chExt cx="935052" cy="330200"/>
          </a:xfrm>
        </p:grpSpPr>
        <p:grpSp>
          <p:nvGrpSpPr>
            <p:cNvPr id="2312" name="Google Shape;975;p13"/>
            <p:cNvGrpSpPr/>
            <p:nvPr/>
          </p:nvGrpSpPr>
          <p:grpSpPr>
            <a:xfrm>
              <a:off x="708607" y="36659"/>
              <a:ext cx="226446" cy="218656"/>
              <a:chOff x="0" y="0"/>
              <a:chExt cx="226444" cy="218655"/>
            </a:xfrm>
          </p:grpSpPr>
          <p:sp>
            <p:nvSpPr>
              <p:cNvPr id="2302" name="Google Shape;976;p13"/>
              <p:cNvSpPr/>
              <p:nvPr/>
            </p:nvSpPr>
            <p:spPr>
              <a:xfrm>
                <a:off x="33595" y="23861"/>
                <a:ext cx="159741" cy="155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3" name="Google Shape;977;p13"/>
              <p:cNvSpPr/>
              <p:nvPr/>
            </p:nvSpPr>
            <p:spPr>
              <a:xfrm>
                <a:off x="46750" y="23861"/>
                <a:ext cx="148529" cy="1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4" name="Google Shape;978;p13"/>
              <p:cNvSpPr/>
              <p:nvPr/>
            </p:nvSpPr>
            <p:spPr>
              <a:xfrm>
                <a:off x="114971" y="0"/>
                <a:ext cx="12701" cy="2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5" name="Google Shape;979;p13"/>
              <p:cNvSpPr/>
              <p:nvPr/>
            </p:nvSpPr>
            <p:spPr>
              <a:xfrm>
                <a:off x="-1" y="93718"/>
                <a:ext cx="22156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6" name="Google Shape;980;p13"/>
              <p:cNvSpPr/>
              <p:nvPr/>
            </p:nvSpPr>
            <p:spPr>
              <a:xfrm>
                <a:off x="74982" y="4877"/>
                <a:ext cx="81339" cy="20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7" name="Google Shape;981;p13"/>
              <p:cNvSpPr/>
              <p:nvPr/>
            </p:nvSpPr>
            <p:spPr>
              <a:xfrm>
                <a:off x="18012" y="66724"/>
                <a:ext cx="208433" cy="73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8" name="Google Shape;982;p13"/>
              <p:cNvSpPr/>
              <p:nvPr/>
            </p:nvSpPr>
            <p:spPr>
              <a:xfrm>
                <a:off x="25318" y="61361"/>
                <a:ext cx="200156" cy="87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9" name="Google Shape;983;p13"/>
              <p:cNvSpPr/>
              <p:nvPr/>
            </p:nvSpPr>
            <p:spPr>
              <a:xfrm>
                <a:off x="66219" y="9735"/>
                <a:ext cx="93502" cy="20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0" name="Google Shape;984;p13"/>
              <p:cNvSpPr/>
              <p:nvPr/>
            </p:nvSpPr>
            <p:spPr>
              <a:xfrm>
                <a:off x="71171" y="56999"/>
                <a:ext cx="91886" cy="91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1" name="Google Shape;985;p13"/>
              <p:cNvSpPr/>
              <p:nvPr/>
            </p:nvSpPr>
            <p:spPr>
              <a:xfrm>
                <a:off x="92345" y="77992"/>
                <a:ext cx="49481" cy="49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13" name="النهاية"/>
            <p:cNvSpPr txBox="1"/>
            <p:nvPr/>
          </p:nvSpPr>
          <p:spPr>
            <a:xfrm>
              <a:off x="0" y="0"/>
              <a:ext cx="750981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7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20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318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23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321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26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324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7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327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8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338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9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349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0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361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4" b="20366"/>
          <a:stretch>
            <a:fillRect/>
          </a:stretch>
        </p:blipFill>
        <p:spPr>
          <a:xfrm>
            <a:off x="1461521" y="665979"/>
            <a:ext cx="1475414" cy="106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362" name="Google Shape;4238;p45"/>
          <p:cNvSpPr/>
          <p:nvPr/>
        </p:nvSpPr>
        <p:spPr>
          <a:xfrm rot="599">
            <a:off x="2993324" y="1572288"/>
            <a:ext cx="3945510" cy="230625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3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4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5" name="اجيبي على مايلي"/>
          <p:cNvSpPr txBox="1"/>
          <p:nvPr/>
        </p:nvSpPr>
        <p:spPr>
          <a:xfrm>
            <a:off x="3899377" y="882543"/>
            <a:ext cx="169398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373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36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37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36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6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6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7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7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374" name="IMG_2861.png" descr="IMG_2861.png"/>
          <p:cNvPicPr>
            <a:picLocks noChangeAspect="1"/>
          </p:cNvPicPr>
          <p:nvPr/>
        </p:nvPicPr>
        <p:blipFill>
          <a:blip r:embed="rId4">
            <a:extLst/>
          </a:blip>
          <a:srcRect l="28344" t="47056" r="51540" b="34632"/>
          <a:stretch>
            <a:fillRect/>
          </a:stretch>
        </p:blipFill>
        <p:spPr>
          <a:xfrm>
            <a:off x="3988144" y="1870667"/>
            <a:ext cx="1762438" cy="1203214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375" name="IMG_2861.png" descr="IMG_2861.png"/>
          <p:cNvPicPr>
            <a:picLocks noChangeAspect="1"/>
          </p:cNvPicPr>
          <p:nvPr/>
        </p:nvPicPr>
        <p:blipFill>
          <a:blip r:embed="rId4">
            <a:extLst/>
          </a:blip>
          <a:srcRect l="58892" t="59254" r="13326" b="36376"/>
          <a:stretch>
            <a:fillRect/>
          </a:stretch>
        </p:blipFill>
        <p:spPr>
          <a:xfrm>
            <a:off x="3209905" y="3298618"/>
            <a:ext cx="3512467" cy="414139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81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37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4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382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7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385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8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38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9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399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41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2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2" name="Google Shape;4238;p45"/>
          <p:cNvSpPr/>
          <p:nvPr/>
        </p:nvSpPr>
        <p:spPr>
          <a:xfrm rot="599">
            <a:off x="3145124" y="1573584"/>
            <a:ext cx="3441908" cy="17250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23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26" name="Google Shape;4325;p45"/>
          <p:cNvGrpSpPr/>
          <p:nvPr/>
        </p:nvGrpSpPr>
        <p:grpSpPr>
          <a:xfrm>
            <a:off x="2993162" y="3401003"/>
            <a:ext cx="1652799" cy="485324"/>
            <a:chOff x="0" y="0"/>
            <a:chExt cx="1652797" cy="485323"/>
          </a:xfrm>
        </p:grpSpPr>
        <p:sp>
          <p:nvSpPr>
            <p:cNvPr id="2424" name="مستطيل"/>
            <p:cNvSpPr/>
            <p:nvPr/>
          </p:nvSpPr>
          <p:spPr>
            <a:xfrm>
              <a:off x="0" y="7693"/>
              <a:ext cx="1652798" cy="469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25" name="متقابلة بالرأس"/>
            <p:cNvSpPr txBox="1"/>
            <p:nvPr/>
          </p:nvSpPr>
          <p:spPr>
            <a:xfrm>
              <a:off x="0" y="-1"/>
              <a:ext cx="1652798" cy="485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ctr">
                <a:defRPr b="1" sz="1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متقابلة بالرأس </a:t>
              </a:r>
            </a:p>
          </p:txBody>
        </p:sp>
      </p:grpSp>
      <p:grpSp>
        <p:nvGrpSpPr>
          <p:cNvPr id="2429" name="Google Shape;4327;p45"/>
          <p:cNvGrpSpPr/>
          <p:nvPr/>
        </p:nvGrpSpPr>
        <p:grpSpPr>
          <a:xfrm>
            <a:off x="4917013" y="3457344"/>
            <a:ext cx="1605903" cy="456603"/>
            <a:chOff x="0" y="0"/>
            <a:chExt cx="1605901" cy="456602"/>
          </a:xfrm>
        </p:grpSpPr>
        <p:sp>
          <p:nvSpPr>
            <p:cNvPr id="2427" name="مستطيل"/>
            <p:cNvSpPr/>
            <p:nvPr/>
          </p:nvSpPr>
          <p:spPr>
            <a:xfrm>
              <a:off x="0" y="0"/>
              <a:ext cx="1605902" cy="45660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28" name="متجاورة"/>
            <p:cNvSpPr/>
            <p:nvPr/>
          </p:nvSpPr>
          <p:spPr>
            <a:xfrm>
              <a:off x="0" y="228300"/>
              <a:ext cx="1605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ctr">
                <a:defRPr b="1" sz="20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متجاورة</a:t>
              </a:r>
            </a:p>
          </p:txBody>
        </p:sp>
      </p:grpSp>
      <p:pic>
        <p:nvPicPr>
          <p:cNvPr id="2430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58266" r="74987" b="20210"/>
          <a:stretch>
            <a:fillRect/>
          </a:stretch>
        </p:blipFill>
        <p:spPr>
          <a:xfrm>
            <a:off x="1434731" y="678533"/>
            <a:ext cx="1529109" cy="110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31" name="Google Shape;196;p31"/>
          <p:cNvSpPr/>
          <p:nvPr/>
        </p:nvSpPr>
        <p:spPr>
          <a:xfrm>
            <a:off x="5972124" y="653231"/>
            <a:ext cx="885684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2" name="ارسل السؤال لغيرك"/>
          <p:cNvSpPr txBox="1"/>
          <p:nvPr/>
        </p:nvSpPr>
        <p:spPr>
          <a:xfrm>
            <a:off x="3317560" y="802080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grpSp>
        <p:nvGrpSpPr>
          <p:cNvPr id="2440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43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43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43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3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3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3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3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441" name="الرسم"/>
          <p:cNvSpPr/>
          <p:nvPr/>
        </p:nvSpPr>
        <p:spPr>
          <a:xfrm flipH="1" flipV="1">
            <a:off x="1031207" y="3780819"/>
            <a:ext cx="12701" cy="1278"/>
          </a:xfrm>
          <a:prstGeom prst="line">
            <a:avLst/>
          </a:prstGeom>
          <a:ln w="12700" cap="rnd">
            <a:solidFill>
              <a:srgbClr val="F93343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442" name="IMG_2862.png" descr="IMG_2862.png"/>
          <p:cNvPicPr>
            <a:picLocks noChangeAspect="1"/>
          </p:cNvPicPr>
          <p:nvPr/>
        </p:nvPicPr>
        <p:blipFill>
          <a:blip r:embed="rId4">
            <a:extLst/>
          </a:blip>
          <a:srcRect l="61176" t="33051" r="13761" b="62102"/>
          <a:stretch>
            <a:fillRect/>
          </a:stretch>
        </p:blipFill>
        <p:spPr>
          <a:xfrm>
            <a:off x="3264686" y="1887124"/>
            <a:ext cx="3202666" cy="464511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443" name="IMG_2862.png" descr="IMG_2862.png"/>
          <p:cNvPicPr>
            <a:picLocks noChangeAspect="1"/>
          </p:cNvPicPr>
          <p:nvPr/>
        </p:nvPicPr>
        <p:blipFill>
          <a:blip r:embed="rId4">
            <a:extLst/>
          </a:blip>
          <a:srcRect l="22061" t="38471" r="56870" b="50773"/>
          <a:stretch>
            <a:fillRect/>
          </a:stretch>
        </p:blipFill>
        <p:spPr>
          <a:xfrm>
            <a:off x="3935603" y="2435598"/>
            <a:ext cx="1860794" cy="712443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6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49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447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2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450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5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453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6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456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7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467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8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478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89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0" name="Google Shape;4238;p45"/>
          <p:cNvSpPr/>
          <p:nvPr/>
        </p:nvSpPr>
        <p:spPr>
          <a:xfrm rot="599">
            <a:off x="3145466" y="1573584"/>
            <a:ext cx="3441303" cy="127320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91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492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79759" r="75816" b="0"/>
          <a:stretch>
            <a:fillRect/>
          </a:stretch>
        </p:blipFill>
        <p:spPr>
          <a:xfrm>
            <a:off x="1380644" y="654495"/>
            <a:ext cx="1478400" cy="1041075"/>
          </a:xfrm>
          <a:prstGeom prst="rect">
            <a:avLst/>
          </a:prstGeom>
          <a:ln w="12700">
            <a:miter lim="400000"/>
          </a:ln>
        </p:spPr>
      </p:pic>
      <p:sp>
        <p:nvSpPr>
          <p:cNvPr id="2493" name="تحصل على درجة"/>
          <p:cNvSpPr txBox="1"/>
          <p:nvPr/>
        </p:nvSpPr>
        <p:spPr>
          <a:xfrm>
            <a:off x="4276800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494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5" name="تهانينا"/>
          <p:cNvSpPr txBox="1"/>
          <p:nvPr/>
        </p:nvSpPr>
        <p:spPr>
          <a:xfrm>
            <a:off x="4766733" y="882543"/>
            <a:ext cx="67976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503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49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0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49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9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9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0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0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514" name="Google Shape;6544;p64"/>
          <p:cNvGrpSpPr/>
          <p:nvPr/>
        </p:nvGrpSpPr>
        <p:grpSpPr>
          <a:xfrm>
            <a:off x="3176357" y="1975362"/>
            <a:ext cx="938825" cy="801918"/>
            <a:chOff x="5" y="0"/>
            <a:chExt cx="938823" cy="801917"/>
          </a:xfrm>
        </p:grpSpPr>
        <p:sp>
          <p:nvSpPr>
            <p:cNvPr id="2504" name="Google Shape;6556;p64"/>
            <p:cNvSpPr/>
            <p:nvPr/>
          </p:nvSpPr>
          <p:spPr>
            <a:xfrm>
              <a:off x="530787" y="725"/>
              <a:ext cx="408043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6557;p64"/>
            <p:cNvSpPr/>
            <p:nvPr/>
          </p:nvSpPr>
          <p:spPr>
            <a:xfrm>
              <a:off x="545106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6560;p64"/>
            <p:cNvSpPr/>
            <p:nvPr/>
          </p:nvSpPr>
          <p:spPr>
            <a:xfrm>
              <a:off x="221488" y="0"/>
              <a:ext cx="494376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6561;p64"/>
            <p:cNvSpPr/>
            <p:nvPr/>
          </p:nvSpPr>
          <p:spPr>
            <a:xfrm>
              <a:off x="309780" y="650493"/>
              <a:ext cx="331723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6562;p64"/>
            <p:cNvSpPr/>
            <p:nvPr/>
          </p:nvSpPr>
          <p:spPr>
            <a:xfrm>
              <a:off x="273149" y="756619"/>
              <a:ext cx="406339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6564;p64"/>
            <p:cNvSpPr/>
            <p:nvPr/>
          </p:nvSpPr>
          <p:spPr>
            <a:xfrm>
              <a:off x="253059" y="9856"/>
              <a:ext cx="430341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6565;p64"/>
            <p:cNvSpPr/>
            <p:nvPr/>
          </p:nvSpPr>
          <p:spPr>
            <a:xfrm>
              <a:off x="387534" y="90075"/>
              <a:ext cx="163758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15" name="شريطة"/>
          <p:cNvSpPr/>
          <p:nvPr/>
        </p:nvSpPr>
        <p:spPr>
          <a:xfrm>
            <a:off x="6005303" y="1709280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4E7C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4E7C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