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Shape 3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8" name="Shape 3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178851" y="460367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الثامن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مساحات الأشكال المركبة"/>
          <p:cNvSpPr txBox="1"/>
          <p:nvPr/>
        </p:nvSpPr>
        <p:spPr>
          <a:xfrm>
            <a:off x="7361836" y="940062"/>
            <a:ext cx="220008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مساحات الأشكال المركبة </a:t>
            </a:r>
          </a:p>
        </p:txBody>
      </p:sp>
      <p:grpSp>
        <p:nvGrpSpPr>
          <p:cNvPr id="3170" name="🎯 إيجاد مساحات أشكال مركبة"/>
          <p:cNvGrpSpPr/>
          <p:nvPr/>
        </p:nvGrpSpPr>
        <p:grpSpPr>
          <a:xfrm>
            <a:off x="8812117" y="1950277"/>
            <a:ext cx="1665513" cy="774702"/>
            <a:chOff x="0" y="0"/>
            <a:chExt cx="1665511" cy="774701"/>
          </a:xfrm>
        </p:grpSpPr>
        <p:sp>
          <p:nvSpPr>
            <p:cNvPr id="3168" name="🎯 إيجاد مساحات أشكال مركبة"/>
            <p:cNvSpPr txBox="1"/>
            <p:nvPr/>
          </p:nvSpPr>
          <p:spPr>
            <a:xfrm>
              <a:off x="6350" y="6349"/>
              <a:ext cx="165281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إيجاد مساحات أشكال مركبة </a:t>
              </a:r>
            </a:p>
          </p:txBody>
        </p:sp>
        <p:pic>
          <p:nvPicPr>
            <p:cNvPr id="3169" name="🎯 إيجاد مساحات أشكال مركبة  🎯 إيجاد مساحات أشكال مركبة " descr="🎯 إيجاد مساحات أشكال مركبة  🎯 إيجاد مساحات أشكال مركبة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65512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5.png"/><Relationship Id="rId4" Type="http://schemas.openxmlformats.org/officeDocument/2006/relationships/image" Target="../media/image1.gif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46.png"/><Relationship Id="rId8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5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12.jpeg"/><Relationship Id="rId6" Type="http://schemas.openxmlformats.org/officeDocument/2006/relationships/image" Target="../media/image1.gif"/><Relationship Id="rId7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9.png"/><Relationship Id="rId4" Type="http://schemas.openxmlformats.org/officeDocument/2006/relationships/image" Target="../media/image12.jpeg"/><Relationship Id="rId5" Type="http://schemas.openxmlformats.org/officeDocument/2006/relationships/image" Target="../media/image1.gif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46.png"/><Relationship Id="rId9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5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5.png"/><Relationship Id="rId4" Type="http://schemas.openxmlformats.org/officeDocument/2006/relationships/image" Target="../media/image16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18.jpeg"/><Relationship Id="rId6" Type="http://schemas.openxmlformats.org/officeDocument/2006/relationships/image" Target="../media/image5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4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jpeg"/><Relationship Id="rId11" Type="http://schemas.openxmlformats.org/officeDocument/2006/relationships/image" Target="../media/image19.png"/><Relationship Id="rId12" Type="http://schemas.openxmlformats.org/officeDocument/2006/relationships/image" Target="../media/image6.jpe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56.png"/><Relationship Id="rId4" Type="http://schemas.openxmlformats.org/officeDocument/2006/relationships/image" Target="../media/image1.g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57.png"/><Relationship Id="rId4" Type="http://schemas.openxmlformats.org/officeDocument/2006/relationships/image" Target="../media/image1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18.jpeg"/><Relationship Id="rId6" Type="http://schemas.openxmlformats.org/officeDocument/2006/relationships/image" Target="../media/image5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59.png"/><Relationship Id="rId4" Type="http://schemas.openxmlformats.org/officeDocument/2006/relationships/image" Target="../media/image1.g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60.png"/><Relationship Id="rId4" Type="http://schemas.openxmlformats.org/officeDocument/2006/relationships/image" Target="../media/image1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12.jpeg"/><Relationship Id="rId7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1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19.jpeg"/><Relationship Id="rId8" Type="http://schemas.openxmlformats.org/officeDocument/2006/relationships/image" Target="../media/image1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6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7.jpeg"/><Relationship Id="rId4" Type="http://schemas.openxmlformats.org/officeDocument/2006/relationships/image" Target="../media/image2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26.png"/><Relationship Id="rId4" Type="http://schemas.openxmlformats.org/officeDocument/2006/relationships/image" Target="../media/image8.jpeg"/><Relationship Id="rId5" Type="http://schemas.openxmlformats.org/officeDocument/2006/relationships/image" Target="../media/image1.jpeg"/><Relationship Id="rId6" Type="http://schemas.openxmlformats.org/officeDocument/2006/relationships/image" Target="../media/image27.png"/><Relationship Id="rId7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Relationship Id="rId3" Type="http://schemas.openxmlformats.org/officeDocument/2006/relationships/image" Target="../media/image9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10.jpeg"/><Relationship Id="rId7" Type="http://schemas.openxmlformats.org/officeDocument/2006/relationships/image" Target="../media/image36.png"/><Relationship Id="rId8" Type="http://schemas.openxmlformats.org/officeDocument/2006/relationships/image" Target="../media/image11.jpeg"/><Relationship Id="rId9" Type="http://schemas.openxmlformats.org/officeDocument/2006/relationships/image" Target="../media/image3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405;p24"/>
          <p:cNvSpPr txBox="1"/>
          <p:nvPr>
            <p:ph type="ctrTitle"/>
          </p:nvPr>
        </p:nvSpPr>
        <p:spPr>
          <a:xfrm>
            <a:off x="1907831" y="3434153"/>
            <a:ext cx="9703800" cy="1633500"/>
          </a:xfrm>
          <a:prstGeom prst="rect">
            <a:avLst/>
          </a:prstGeom>
        </p:spPr>
        <p:txBody>
          <a:bodyPr/>
          <a:lstStyle/>
          <a:p>
            <a:pPr/>
            <a:r>
              <a:t>مساحات الاشكال المركبة </a:t>
            </a:r>
          </a:p>
        </p:txBody>
      </p:sp>
      <p:grpSp>
        <p:nvGrpSpPr>
          <p:cNvPr id="3183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181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182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6" name="IMG_4035.png" descr="IMG_4035.png"/>
          <p:cNvPicPr>
            <a:picLocks noChangeAspect="1"/>
          </p:cNvPicPr>
          <p:nvPr/>
        </p:nvPicPr>
        <p:blipFill>
          <a:blip r:embed="rId2">
            <a:extLst/>
          </a:blip>
          <a:srcRect l="0" t="15290" r="7216" b="15290"/>
          <a:stretch>
            <a:fillRect/>
          </a:stretch>
        </p:blipFill>
        <p:spPr>
          <a:xfrm>
            <a:off x="900152" y="1673321"/>
            <a:ext cx="7763275" cy="43563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37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37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379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80" name="ط=٣٫١٤"/>
          <p:cNvSpPr txBox="1"/>
          <p:nvPr/>
        </p:nvSpPr>
        <p:spPr>
          <a:xfrm>
            <a:off x="8893701" y="3526790"/>
            <a:ext cx="1207790" cy="319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6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ط=٣٫١٤ </a:t>
            </a:r>
          </a:p>
        </p:txBody>
      </p:sp>
      <p:pic>
        <p:nvPicPr>
          <p:cNvPr id="3381" name="الملف_000.jpeg" descr="الملف_000.jpeg"/>
          <p:cNvPicPr>
            <a:picLocks noChangeAspect="1"/>
          </p:cNvPicPr>
          <p:nvPr/>
        </p:nvPicPr>
        <p:blipFill>
          <a:blip r:embed="rId4">
            <a:extLst/>
          </a:blip>
          <a:srcRect l="6975" t="1156" r="11248" b="4872"/>
          <a:stretch>
            <a:fillRect/>
          </a:stretch>
        </p:blipFill>
        <p:spPr>
          <a:xfrm>
            <a:off x="8893521" y="4328450"/>
            <a:ext cx="1879510" cy="21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4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3" name="IMG_4036.png" descr="IMG_40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1504" y="937142"/>
            <a:ext cx="4270740" cy="1072459"/>
          </a:xfrm>
          <a:prstGeom prst="rect">
            <a:avLst/>
          </a:prstGeom>
          <a:ln w="12700">
            <a:miter lim="400000"/>
          </a:ln>
        </p:spPr>
      </p:pic>
      <p:sp>
        <p:nvSpPr>
          <p:cNvPr id="338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١٤</a:t>
            </a:r>
          </a:p>
        </p:txBody>
      </p:sp>
      <p:grpSp>
        <p:nvGrpSpPr>
          <p:cNvPr id="3389" name="تجميع"/>
          <p:cNvGrpSpPr/>
          <p:nvPr/>
        </p:nvGrpSpPr>
        <p:grpSpPr>
          <a:xfrm>
            <a:off x="3832770" y="2028071"/>
            <a:ext cx="3041115" cy="649732"/>
            <a:chOff x="-1" y="0"/>
            <a:chExt cx="3041114" cy="649731"/>
          </a:xfrm>
        </p:grpSpPr>
        <p:grpSp>
          <p:nvGrpSpPr>
            <p:cNvPr id="3387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385" name="مستطيل"/>
              <p:cNvSpPr/>
              <p:nvPr/>
            </p:nvSpPr>
            <p:spPr>
              <a:xfrm>
                <a:off x="-1" y="-1"/>
                <a:ext cx="3003588" cy="649733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386" name="مثال"/>
              <p:cNvSpPr txBox="1"/>
              <p:nvPr/>
            </p:nvSpPr>
            <p:spPr>
              <a:xfrm>
                <a:off x="19049" y="41062"/>
                <a:ext cx="2965488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388" name="Google Shape;894;p51" descr="Google Shape;894;p5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390" name="IMG_4036.png" descr="IMG_4036.png"/>
          <p:cNvPicPr>
            <a:picLocks noChangeAspect="1"/>
          </p:cNvPicPr>
          <p:nvPr/>
        </p:nvPicPr>
        <p:blipFill>
          <a:blip r:embed="rId4">
            <a:extLst/>
          </a:blip>
          <a:srcRect l="32016" t="26575" r="30759" b="45184"/>
          <a:stretch>
            <a:fillRect/>
          </a:stretch>
        </p:blipFill>
        <p:spPr>
          <a:xfrm>
            <a:off x="3491189" y="3565728"/>
            <a:ext cx="4312922" cy="24540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91" name="IMG_4036.png" descr="IMG_4036.png"/>
          <p:cNvPicPr>
            <a:picLocks noChangeAspect="1"/>
          </p:cNvPicPr>
          <p:nvPr/>
        </p:nvPicPr>
        <p:blipFill>
          <a:blip r:embed="rId4">
            <a:extLst/>
          </a:blip>
          <a:srcRect l="32016" t="21689" r="30759" b="73441"/>
          <a:stretch>
            <a:fillRect/>
          </a:stretch>
        </p:blipFill>
        <p:spPr>
          <a:xfrm>
            <a:off x="2137842" y="2843646"/>
            <a:ext cx="5611628" cy="550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2" name="IMG_4036.png" descr="IMG_4036.png"/>
          <p:cNvPicPr>
            <a:picLocks noChangeAspect="1"/>
          </p:cNvPicPr>
          <p:nvPr/>
        </p:nvPicPr>
        <p:blipFill>
          <a:blip r:embed="rId4">
            <a:extLst/>
          </a:blip>
          <a:srcRect l="13793" t="20029" r="70407" b="68702"/>
          <a:stretch>
            <a:fillRect/>
          </a:stretch>
        </p:blipFill>
        <p:spPr>
          <a:xfrm>
            <a:off x="1087394" y="2666949"/>
            <a:ext cx="2217650" cy="1186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474" fill="norm" stroke="1" extrusionOk="0">
                <a:moveTo>
                  <a:pt x="16938" y="3"/>
                </a:moveTo>
                <a:cubicBezTo>
                  <a:pt x="16764" y="-10"/>
                  <a:pt x="16628" y="19"/>
                  <a:pt x="16548" y="96"/>
                </a:cubicBezTo>
                <a:cubicBezTo>
                  <a:pt x="16195" y="440"/>
                  <a:pt x="2840" y="14085"/>
                  <a:pt x="1374" y="15600"/>
                </a:cubicBezTo>
                <a:cubicBezTo>
                  <a:pt x="639" y="16359"/>
                  <a:pt x="21" y="17076"/>
                  <a:pt x="0" y="17195"/>
                </a:cubicBezTo>
                <a:cubicBezTo>
                  <a:pt x="-30" y="17362"/>
                  <a:pt x="1923" y="17413"/>
                  <a:pt x="8578" y="17411"/>
                </a:cubicBezTo>
                <a:cubicBezTo>
                  <a:pt x="17934" y="17408"/>
                  <a:pt x="17825" y="17412"/>
                  <a:pt x="18888" y="16398"/>
                </a:cubicBezTo>
                <a:cubicBezTo>
                  <a:pt x="20548" y="14815"/>
                  <a:pt x="21570" y="11023"/>
                  <a:pt x="21282" y="7511"/>
                </a:cubicBezTo>
                <a:cubicBezTo>
                  <a:pt x="21047" y="4653"/>
                  <a:pt x="20138" y="2189"/>
                  <a:pt x="18873" y="987"/>
                </a:cubicBezTo>
                <a:cubicBezTo>
                  <a:pt x="18302" y="445"/>
                  <a:pt x="17458" y="41"/>
                  <a:pt x="16938" y="3"/>
                </a:cubicBezTo>
                <a:close/>
                <a:moveTo>
                  <a:pt x="11376" y="19393"/>
                </a:moveTo>
                <a:cubicBezTo>
                  <a:pt x="11320" y="19393"/>
                  <a:pt x="11301" y="19523"/>
                  <a:pt x="11334" y="19681"/>
                </a:cubicBezTo>
                <a:cubicBezTo>
                  <a:pt x="11366" y="19839"/>
                  <a:pt x="11416" y="20170"/>
                  <a:pt x="11448" y="20414"/>
                </a:cubicBezTo>
                <a:cubicBezTo>
                  <a:pt x="11537" y="21081"/>
                  <a:pt x="11613" y="20767"/>
                  <a:pt x="11540" y="20033"/>
                </a:cubicBezTo>
                <a:cubicBezTo>
                  <a:pt x="11505" y="19681"/>
                  <a:pt x="11432" y="19393"/>
                  <a:pt x="11376" y="19393"/>
                </a:cubicBezTo>
                <a:close/>
                <a:moveTo>
                  <a:pt x="12197" y="19437"/>
                </a:moveTo>
                <a:cubicBezTo>
                  <a:pt x="12170" y="19488"/>
                  <a:pt x="12205" y="19873"/>
                  <a:pt x="12273" y="20291"/>
                </a:cubicBezTo>
                <a:cubicBezTo>
                  <a:pt x="12351" y="20771"/>
                  <a:pt x="12409" y="20925"/>
                  <a:pt x="12426" y="20708"/>
                </a:cubicBezTo>
                <a:cubicBezTo>
                  <a:pt x="12458" y="20320"/>
                  <a:pt x="12273" y="19294"/>
                  <a:pt x="12197" y="19437"/>
                </a:cubicBezTo>
                <a:close/>
                <a:moveTo>
                  <a:pt x="10116" y="20126"/>
                </a:moveTo>
                <a:cubicBezTo>
                  <a:pt x="10075" y="20142"/>
                  <a:pt x="10047" y="20186"/>
                  <a:pt x="10047" y="20263"/>
                </a:cubicBezTo>
                <a:cubicBezTo>
                  <a:pt x="10047" y="20357"/>
                  <a:pt x="10025" y="20711"/>
                  <a:pt x="9998" y="21046"/>
                </a:cubicBezTo>
                <a:cubicBezTo>
                  <a:pt x="9955" y="21560"/>
                  <a:pt x="9964" y="21590"/>
                  <a:pt x="10044" y="21247"/>
                </a:cubicBezTo>
                <a:cubicBezTo>
                  <a:pt x="10100" y="21011"/>
                  <a:pt x="10221" y="20838"/>
                  <a:pt x="10338" y="20838"/>
                </a:cubicBezTo>
                <a:cubicBezTo>
                  <a:pt x="10479" y="20838"/>
                  <a:pt x="10531" y="20740"/>
                  <a:pt x="10509" y="20521"/>
                </a:cubicBezTo>
                <a:cubicBezTo>
                  <a:pt x="10484" y="20277"/>
                  <a:pt x="10238" y="20081"/>
                  <a:pt x="10116" y="201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93" name="IMG_4036.png" descr="IMG_4036.png"/>
          <p:cNvPicPr>
            <a:picLocks noChangeAspect="1"/>
          </p:cNvPicPr>
          <p:nvPr/>
        </p:nvPicPr>
        <p:blipFill>
          <a:blip r:embed="rId4">
            <a:extLst/>
          </a:blip>
          <a:srcRect l="71890" t="14912" r="5609" b="64395"/>
          <a:stretch>
            <a:fillRect/>
          </a:stretch>
        </p:blipFill>
        <p:spPr>
          <a:xfrm>
            <a:off x="8662482" y="3482807"/>
            <a:ext cx="1660526" cy="1145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1" fill="norm" stroke="1" extrusionOk="0">
                <a:moveTo>
                  <a:pt x="12984" y="13"/>
                </a:moveTo>
                <a:cubicBezTo>
                  <a:pt x="12678" y="72"/>
                  <a:pt x="12294" y="329"/>
                  <a:pt x="11998" y="743"/>
                </a:cubicBezTo>
                <a:cubicBezTo>
                  <a:pt x="11565" y="1347"/>
                  <a:pt x="11444" y="1412"/>
                  <a:pt x="11156" y="1190"/>
                </a:cubicBezTo>
                <a:cubicBezTo>
                  <a:pt x="10972" y="1048"/>
                  <a:pt x="10699" y="959"/>
                  <a:pt x="10547" y="996"/>
                </a:cubicBezTo>
                <a:cubicBezTo>
                  <a:pt x="10364" y="1040"/>
                  <a:pt x="10255" y="890"/>
                  <a:pt x="10222" y="549"/>
                </a:cubicBezTo>
                <a:cubicBezTo>
                  <a:pt x="10171" y="29"/>
                  <a:pt x="10020" y="-97"/>
                  <a:pt x="9814" y="200"/>
                </a:cubicBezTo>
                <a:cubicBezTo>
                  <a:pt x="9752" y="290"/>
                  <a:pt x="9376" y="479"/>
                  <a:pt x="8978" y="624"/>
                </a:cubicBezTo>
                <a:cubicBezTo>
                  <a:pt x="8333" y="860"/>
                  <a:pt x="8220" y="841"/>
                  <a:pt x="7955" y="460"/>
                </a:cubicBezTo>
                <a:cubicBezTo>
                  <a:pt x="7555" y="-117"/>
                  <a:pt x="7217" y="-76"/>
                  <a:pt x="7155" y="549"/>
                </a:cubicBezTo>
                <a:cubicBezTo>
                  <a:pt x="7106" y="1044"/>
                  <a:pt x="7037" y="1061"/>
                  <a:pt x="5250" y="1123"/>
                </a:cubicBezTo>
                <a:cubicBezTo>
                  <a:pt x="3747" y="1175"/>
                  <a:pt x="3411" y="1246"/>
                  <a:pt x="3480" y="1502"/>
                </a:cubicBezTo>
                <a:cubicBezTo>
                  <a:pt x="3572" y="1848"/>
                  <a:pt x="3061" y="2257"/>
                  <a:pt x="1642" y="2976"/>
                </a:cubicBezTo>
                <a:cubicBezTo>
                  <a:pt x="1165" y="3217"/>
                  <a:pt x="757" y="3504"/>
                  <a:pt x="733" y="3609"/>
                </a:cubicBezTo>
                <a:cubicBezTo>
                  <a:pt x="709" y="3714"/>
                  <a:pt x="1313" y="4114"/>
                  <a:pt x="2075" y="4495"/>
                </a:cubicBezTo>
                <a:lnTo>
                  <a:pt x="3459" y="5187"/>
                </a:lnTo>
                <a:lnTo>
                  <a:pt x="3500" y="13330"/>
                </a:lnTo>
                <a:lnTo>
                  <a:pt x="3541" y="21481"/>
                </a:lnTo>
                <a:lnTo>
                  <a:pt x="12571" y="21481"/>
                </a:lnTo>
                <a:lnTo>
                  <a:pt x="21600" y="21481"/>
                </a:lnTo>
                <a:lnTo>
                  <a:pt x="21600" y="11313"/>
                </a:lnTo>
                <a:lnTo>
                  <a:pt x="21600" y="1137"/>
                </a:lnTo>
                <a:lnTo>
                  <a:pt x="21161" y="1204"/>
                </a:lnTo>
                <a:cubicBezTo>
                  <a:pt x="20611" y="1287"/>
                  <a:pt x="20330" y="1041"/>
                  <a:pt x="20330" y="475"/>
                </a:cubicBezTo>
                <a:cubicBezTo>
                  <a:pt x="20330" y="-119"/>
                  <a:pt x="20137" y="-79"/>
                  <a:pt x="19664" y="602"/>
                </a:cubicBezTo>
                <a:lnTo>
                  <a:pt x="19272" y="1167"/>
                </a:lnTo>
                <a:lnTo>
                  <a:pt x="18905" y="602"/>
                </a:lnTo>
                <a:cubicBezTo>
                  <a:pt x="18453" y="-91"/>
                  <a:pt x="18369" y="-99"/>
                  <a:pt x="17955" y="542"/>
                </a:cubicBezTo>
                <a:lnTo>
                  <a:pt x="17630" y="1048"/>
                </a:lnTo>
                <a:lnTo>
                  <a:pt x="17532" y="535"/>
                </a:lnTo>
                <a:cubicBezTo>
                  <a:pt x="17480" y="251"/>
                  <a:pt x="17395" y="48"/>
                  <a:pt x="17341" y="88"/>
                </a:cubicBezTo>
                <a:cubicBezTo>
                  <a:pt x="16353" y="826"/>
                  <a:pt x="16346" y="827"/>
                  <a:pt x="16117" y="378"/>
                </a:cubicBezTo>
                <a:cubicBezTo>
                  <a:pt x="15946" y="40"/>
                  <a:pt x="15851" y="2"/>
                  <a:pt x="15704" y="214"/>
                </a:cubicBezTo>
                <a:cubicBezTo>
                  <a:pt x="15600" y="364"/>
                  <a:pt x="15389" y="490"/>
                  <a:pt x="15235" y="490"/>
                </a:cubicBezTo>
                <a:cubicBezTo>
                  <a:pt x="15080" y="490"/>
                  <a:pt x="14711" y="688"/>
                  <a:pt x="14414" y="929"/>
                </a:cubicBezTo>
                <a:cubicBezTo>
                  <a:pt x="13831" y="1400"/>
                  <a:pt x="13521" y="1231"/>
                  <a:pt x="13521" y="445"/>
                </a:cubicBezTo>
                <a:cubicBezTo>
                  <a:pt x="13521" y="88"/>
                  <a:pt x="13290" y="-46"/>
                  <a:pt x="12984" y="13"/>
                </a:cubicBezTo>
                <a:close/>
                <a:moveTo>
                  <a:pt x="0" y="2857"/>
                </a:moveTo>
                <a:lnTo>
                  <a:pt x="0" y="3832"/>
                </a:lnTo>
                <a:cubicBezTo>
                  <a:pt x="28" y="3663"/>
                  <a:pt x="57" y="3494"/>
                  <a:pt x="57" y="3341"/>
                </a:cubicBezTo>
                <a:cubicBezTo>
                  <a:pt x="57" y="3184"/>
                  <a:pt x="26" y="3020"/>
                  <a:pt x="0" y="285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39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395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396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39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40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١٤</a:t>
            </a:r>
          </a:p>
        </p:txBody>
      </p:sp>
      <p:pic>
        <p:nvPicPr>
          <p:cNvPr id="3401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13161" t="63259" r="29946" b="32040"/>
          <a:stretch>
            <a:fillRect/>
          </a:stretch>
        </p:blipFill>
        <p:spPr>
          <a:xfrm>
            <a:off x="1443714" y="2010743"/>
            <a:ext cx="6490340" cy="402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4" name="الحل"/>
          <p:cNvGrpSpPr/>
          <p:nvPr/>
        </p:nvGrpSpPr>
        <p:grpSpPr>
          <a:xfrm>
            <a:off x="7740463" y="2499823"/>
            <a:ext cx="985444" cy="423450"/>
            <a:chOff x="0" y="0"/>
            <a:chExt cx="985443" cy="423449"/>
          </a:xfrm>
        </p:grpSpPr>
        <p:sp>
          <p:nvSpPr>
            <p:cNvPr id="3402" name="مستطيل"/>
            <p:cNvSpPr/>
            <p:nvPr/>
          </p:nvSpPr>
          <p:spPr>
            <a:xfrm>
              <a:off x="-1" y="-1"/>
              <a:ext cx="985445" cy="42345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403" name="الحل"/>
            <p:cNvSpPr txBox="1"/>
            <p:nvPr/>
          </p:nvSpPr>
          <p:spPr>
            <a:xfrm>
              <a:off x="19049" y="51835"/>
              <a:ext cx="947345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3411" name="تجميع"/>
          <p:cNvGrpSpPr/>
          <p:nvPr/>
        </p:nvGrpSpPr>
        <p:grpSpPr>
          <a:xfrm>
            <a:off x="3098516" y="3104856"/>
            <a:ext cx="11153166" cy="2644003"/>
            <a:chOff x="49208" y="25399"/>
            <a:chExt cx="11153164" cy="2644002"/>
          </a:xfrm>
        </p:grpSpPr>
        <p:grpSp>
          <p:nvGrpSpPr>
            <p:cNvPr id="3407" name="تجميع"/>
            <p:cNvGrpSpPr/>
            <p:nvPr/>
          </p:nvGrpSpPr>
          <p:grpSpPr>
            <a:xfrm>
              <a:off x="49208" y="25399"/>
              <a:ext cx="11153165" cy="2644004"/>
              <a:chOff x="49208" y="25400"/>
              <a:chExt cx="11153164" cy="2644002"/>
            </a:xfrm>
          </p:grpSpPr>
          <p:graphicFrame>
            <p:nvGraphicFramePr>
              <p:cNvPr id="3405" name="الجدول"/>
              <p:cNvGraphicFramePr/>
              <p:nvPr/>
            </p:nvGraphicFramePr>
            <p:xfrm>
              <a:off x="5613400" y="25400"/>
              <a:ext cx="5588973" cy="2627509"/>
            </p:xfrm>
            <a:graphic xmlns:a="http://schemas.openxmlformats.org/drawingml/2006/main">
              <a:graphicData uri="http://schemas.openxmlformats.org/drawingml/2006/table">
                <a:tbl>
                  <a:tblPr firstCol="0" firstRow="1" lastCol="0" lastRow="0" bandCol="0" bandRow="0" rtl="1">
                    <a:tableStyleId>{4C3C2611-4C71-4FC5-86AE-919BDF0F9419}</a:tableStyleId>
                  </a:tblPr>
                  <a:tblGrid>
                    <a:gridCol w="1862990"/>
                    <a:gridCol w="1862990"/>
                    <a:gridCol w="1862990"/>
                  </a:tblGrid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يقسم الشكل الى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مربع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مستطيل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القانون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1089018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التعويض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الناتج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مساحة الشكل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3406" name="مستطيل"/>
              <p:cNvSpPr/>
              <p:nvPr/>
            </p:nvSpPr>
            <p:spPr>
              <a:xfrm>
                <a:off x="49208" y="2262042"/>
                <a:ext cx="3695449" cy="4073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10" name="➕"/>
            <p:cNvGrpSpPr/>
            <p:nvPr/>
          </p:nvGrpSpPr>
          <p:grpSpPr>
            <a:xfrm>
              <a:off x="1719677" y="1879227"/>
              <a:ext cx="354521" cy="355603"/>
              <a:chOff x="0" y="0"/>
              <a:chExt cx="354520" cy="355602"/>
            </a:xfrm>
          </p:grpSpPr>
          <p:sp>
            <p:nvSpPr>
              <p:cNvPr id="3408" name="مستطيل"/>
              <p:cNvSpPr/>
              <p:nvPr/>
            </p:nvSpPr>
            <p:spPr>
              <a:xfrm>
                <a:off x="-1" y="-1"/>
                <a:ext cx="354522" cy="35560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800"/>
                </a:pPr>
              </a:p>
            </p:txBody>
          </p:sp>
          <p:sp>
            <p:nvSpPr>
              <p:cNvPr id="3409" name="➕"/>
              <p:cNvSpPr txBox="1"/>
              <p:nvPr/>
            </p:nvSpPr>
            <p:spPr>
              <a:xfrm>
                <a:off x="-1" y="-1"/>
                <a:ext cx="354522" cy="355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b="1" sz="1800"/>
                </a:lvl1pPr>
              </a:lstStyle>
              <a:p>
                <a:pPr rtl="0">
                  <a:defRPr/>
                </a:pPr>
                <a:r>
                  <a:t>➕</a:t>
                </a:r>
              </a:p>
            </p:txBody>
          </p:sp>
        </p:grpSp>
      </p:grpSp>
      <p:pic>
        <p:nvPicPr>
          <p:cNvPr id="3412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52607" t="67050" r="37076" b="17683"/>
          <a:stretch>
            <a:fillRect/>
          </a:stretch>
        </p:blipFill>
        <p:spPr>
          <a:xfrm>
            <a:off x="888600" y="2480774"/>
            <a:ext cx="2173115" cy="2411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3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65485" t="68010" r="31870" b="28465"/>
          <a:stretch>
            <a:fillRect/>
          </a:stretch>
        </p:blipFill>
        <p:spPr>
          <a:xfrm>
            <a:off x="2091763" y="2656429"/>
            <a:ext cx="483657" cy="483658"/>
          </a:xfrm>
          <a:prstGeom prst="rect">
            <a:avLst/>
          </a:prstGeom>
          <a:ln w="12700">
            <a:miter lim="400000"/>
          </a:ln>
        </p:spPr>
      </p:pic>
      <p:sp>
        <p:nvSpPr>
          <p:cNvPr id="3414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5" name="م = ل✖️ل"/>
          <p:cNvSpPr txBox="1"/>
          <p:nvPr/>
        </p:nvSpPr>
        <p:spPr>
          <a:xfrm>
            <a:off x="4882291" y="3460317"/>
            <a:ext cx="1972832" cy="3881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6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 = ل✖️ل</a:t>
            </a:r>
          </a:p>
        </p:txBody>
      </p:sp>
      <p:sp>
        <p:nvSpPr>
          <p:cNvPr id="3416" name="م=ل✖️ض"/>
          <p:cNvSpPr txBox="1"/>
          <p:nvPr/>
        </p:nvSpPr>
        <p:spPr>
          <a:xfrm>
            <a:off x="3023907" y="3492596"/>
            <a:ext cx="1972832" cy="3881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6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م=ل✖️ض</a:t>
            </a:r>
          </a:p>
        </p:txBody>
      </p:sp>
      <p:sp>
        <p:nvSpPr>
          <p:cNvPr id="3417" name="م=١٢✖️١٢"/>
          <p:cNvSpPr txBox="1"/>
          <p:nvPr/>
        </p:nvSpPr>
        <p:spPr>
          <a:xfrm>
            <a:off x="5221447" y="4592434"/>
            <a:ext cx="1544306" cy="400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م=١٢✖️١٢</a:t>
            </a:r>
          </a:p>
        </p:txBody>
      </p:sp>
      <p:sp>
        <p:nvSpPr>
          <p:cNvPr id="3418" name="١٤٤"/>
          <p:cNvSpPr txBox="1"/>
          <p:nvPr/>
        </p:nvSpPr>
        <p:spPr>
          <a:xfrm>
            <a:off x="5454341" y="4972037"/>
            <a:ext cx="950966" cy="37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١٤٤</a:t>
            </a:r>
          </a:p>
        </p:txBody>
      </p:sp>
      <p:pic>
        <p:nvPicPr>
          <p:cNvPr id="3419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53602" t="70901" r="42404" b="23659"/>
          <a:stretch>
            <a:fillRect/>
          </a:stretch>
        </p:blipFill>
        <p:spPr>
          <a:xfrm>
            <a:off x="1095954" y="3054056"/>
            <a:ext cx="863498" cy="882164"/>
          </a:xfrm>
          <a:prstGeom prst="rect">
            <a:avLst/>
          </a:prstGeom>
          <a:ln w="12700">
            <a:solidFill>
              <a:srgbClr val="E22400"/>
            </a:solidFill>
            <a:miter lim="400000"/>
          </a:ln>
        </p:spPr>
      </p:pic>
      <p:pic>
        <p:nvPicPr>
          <p:cNvPr id="3420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53565" t="76159" r="40348" b="21096"/>
          <a:stretch>
            <a:fillRect/>
          </a:stretch>
        </p:blipFill>
        <p:spPr>
          <a:xfrm>
            <a:off x="1104355" y="3965392"/>
            <a:ext cx="1282099" cy="433492"/>
          </a:xfrm>
          <a:prstGeom prst="rect">
            <a:avLst/>
          </a:prstGeom>
          <a:ln w="25400">
            <a:solidFill>
              <a:srgbClr val="E22400"/>
            </a:solidFill>
            <a:miter lim="400000"/>
          </a:ln>
        </p:spPr>
      </p:pic>
      <p:sp>
        <p:nvSpPr>
          <p:cNvPr id="3421" name="م=١٨✖️٦"/>
          <p:cNvSpPr txBox="1"/>
          <p:nvPr/>
        </p:nvSpPr>
        <p:spPr>
          <a:xfrm>
            <a:off x="3541410" y="4560861"/>
            <a:ext cx="1458974" cy="400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م=١٨✖️٦</a:t>
            </a:r>
          </a:p>
        </p:txBody>
      </p:sp>
      <p:sp>
        <p:nvSpPr>
          <p:cNvPr id="3422" name="١٠٨"/>
          <p:cNvSpPr txBox="1"/>
          <p:nvPr/>
        </p:nvSpPr>
        <p:spPr>
          <a:xfrm>
            <a:off x="2876869" y="4972037"/>
            <a:ext cx="1972835" cy="3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grpSp>
        <p:nvGrpSpPr>
          <p:cNvPr id="3425" name="٢٥٢ سم ٢"/>
          <p:cNvGrpSpPr/>
          <p:nvPr/>
        </p:nvGrpSpPr>
        <p:grpSpPr>
          <a:xfrm>
            <a:off x="4226464" y="5368456"/>
            <a:ext cx="1315877" cy="323739"/>
            <a:chOff x="0" y="0"/>
            <a:chExt cx="1315875" cy="323738"/>
          </a:xfrm>
        </p:grpSpPr>
        <p:sp>
          <p:nvSpPr>
            <p:cNvPr id="3423" name="مستطيل"/>
            <p:cNvSpPr/>
            <p:nvPr/>
          </p:nvSpPr>
          <p:spPr>
            <a:xfrm>
              <a:off x="0" y="-1"/>
              <a:ext cx="1315876" cy="323740"/>
            </a:xfrm>
            <a:prstGeom prst="rect">
              <a:avLst/>
            </a:prstGeom>
            <a:solidFill>
              <a:srgbClr val="E8EF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424" name="٢٥٢ سم ٢"/>
            <p:cNvSpPr txBox="1"/>
            <p:nvPr/>
          </p:nvSpPr>
          <p:spPr>
            <a:xfrm>
              <a:off x="0" y="1980"/>
              <a:ext cx="1315876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٢٥٢ سم ٢</a:t>
              </a:r>
            </a:p>
          </p:txBody>
        </p:sp>
      </p:grpSp>
      <p:pic>
        <p:nvPicPr>
          <p:cNvPr id="342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665" y="2656387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433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427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432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428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429" name="IMG_0747.jpeg" descr="IMG_0747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30" name="IMG_0754.jpeg" descr="IMG_0754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31" name="صورة 7" descr="صورة 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434" name="الملف_000.jpeg" descr="الملف_000.jpeg"/>
          <p:cNvPicPr>
            <a:picLocks noChangeAspect="1"/>
          </p:cNvPicPr>
          <p:nvPr/>
        </p:nvPicPr>
        <p:blipFill>
          <a:blip r:embed="rId8">
            <a:extLst/>
          </a:blip>
          <a:srcRect l="6983" t="1156" r="11240" b="4880"/>
          <a:stretch>
            <a:fillRect/>
          </a:stretch>
        </p:blipFill>
        <p:spPr>
          <a:xfrm>
            <a:off x="8893715" y="4550176"/>
            <a:ext cx="1688495" cy="1960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0" y="49"/>
                  <a:pt x="8917" y="315"/>
                </a:cubicBezTo>
                <a:cubicBezTo>
                  <a:pt x="7981" y="679"/>
                  <a:pt x="7261" y="1366"/>
                  <a:pt x="6950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3"/>
                  <a:pt x="8066" y="5666"/>
                  <a:pt x="9008" y="6007"/>
                </a:cubicBezTo>
                <a:cubicBezTo>
                  <a:pt x="9145" y="6057"/>
                  <a:pt x="9283" y="6116"/>
                  <a:pt x="9312" y="6138"/>
                </a:cubicBezTo>
                <a:cubicBezTo>
                  <a:pt x="9341" y="6159"/>
                  <a:pt x="9966" y="6178"/>
                  <a:pt x="10698" y="6178"/>
                </a:cubicBezTo>
                <a:lnTo>
                  <a:pt x="12028" y="6178"/>
                </a:lnTo>
                <a:lnTo>
                  <a:pt x="12397" y="6025"/>
                </a:lnTo>
                <a:cubicBezTo>
                  <a:pt x="13557" y="5549"/>
                  <a:pt x="14311" y="4760"/>
                  <a:pt x="14552" y="3773"/>
                </a:cubicBezTo>
                <a:cubicBezTo>
                  <a:pt x="14883" y="2415"/>
                  <a:pt x="14026" y="942"/>
                  <a:pt x="12554" y="341"/>
                </a:cubicBezTo>
                <a:cubicBezTo>
                  <a:pt x="11863" y="59"/>
                  <a:pt x="11540" y="0"/>
                  <a:pt x="10708" y="0"/>
                </a:cubicBezTo>
                <a:close/>
                <a:moveTo>
                  <a:pt x="10" y="5334"/>
                </a:moveTo>
                <a:cubicBezTo>
                  <a:pt x="-46" y="5383"/>
                  <a:pt x="99" y="5477"/>
                  <a:pt x="1224" y="6151"/>
                </a:cubicBezTo>
                <a:cubicBezTo>
                  <a:pt x="1533" y="6336"/>
                  <a:pt x="2050" y="6651"/>
                  <a:pt x="2377" y="6851"/>
                </a:cubicBezTo>
                <a:cubicBezTo>
                  <a:pt x="2704" y="7051"/>
                  <a:pt x="3325" y="7429"/>
                  <a:pt x="3753" y="7690"/>
                </a:cubicBezTo>
                <a:cubicBezTo>
                  <a:pt x="4182" y="7950"/>
                  <a:pt x="4631" y="8225"/>
                  <a:pt x="4754" y="8302"/>
                </a:cubicBezTo>
                <a:cubicBezTo>
                  <a:pt x="4876" y="8378"/>
                  <a:pt x="5285" y="8624"/>
                  <a:pt x="5660" y="8849"/>
                </a:cubicBezTo>
                <a:cubicBezTo>
                  <a:pt x="6035" y="9074"/>
                  <a:pt x="6338" y="9267"/>
                  <a:pt x="6338" y="9277"/>
                </a:cubicBezTo>
                <a:cubicBezTo>
                  <a:pt x="6338" y="9286"/>
                  <a:pt x="6051" y="10283"/>
                  <a:pt x="5700" y="11494"/>
                </a:cubicBezTo>
                <a:cubicBezTo>
                  <a:pt x="5348" y="12705"/>
                  <a:pt x="5079" y="13712"/>
                  <a:pt x="5103" y="13732"/>
                </a:cubicBezTo>
                <a:cubicBezTo>
                  <a:pt x="5126" y="13752"/>
                  <a:pt x="5521" y="13774"/>
                  <a:pt x="5979" y="13781"/>
                </a:cubicBezTo>
                <a:lnTo>
                  <a:pt x="6813" y="13794"/>
                </a:lnTo>
                <a:lnTo>
                  <a:pt x="6838" y="17138"/>
                </a:lnTo>
                <a:cubicBezTo>
                  <a:pt x="6868" y="20756"/>
                  <a:pt x="6854" y="20599"/>
                  <a:pt x="7182" y="21016"/>
                </a:cubicBezTo>
                <a:cubicBezTo>
                  <a:pt x="7371" y="21256"/>
                  <a:pt x="7632" y="21438"/>
                  <a:pt x="7931" y="21537"/>
                </a:cubicBezTo>
                <a:cubicBezTo>
                  <a:pt x="8070" y="21583"/>
                  <a:pt x="8283" y="21600"/>
                  <a:pt x="8518" y="21589"/>
                </a:cubicBezTo>
                <a:cubicBezTo>
                  <a:pt x="9176" y="21559"/>
                  <a:pt x="9631" y="21254"/>
                  <a:pt x="9924" y="20653"/>
                </a:cubicBezTo>
                <a:cubicBezTo>
                  <a:pt x="10029" y="20437"/>
                  <a:pt x="10038" y="20292"/>
                  <a:pt x="10050" y="17165"/>
                </a:cubicBezTo>
                <a:cubicBezTo>
                  <a:pt x="10058" y="15369"/>
                  <a:pt x="10075" y="13872"/>
                  <a:pt x="10091" y="13837"/>
                </a:cubicBezTo>
                <a:cubicBezTo>
                  <a:pt x="10126" y="13757"/>
                  <a:pt x="11263" y="13745"/>
                  <a:pt x="11320" y="13824"/>
                </a:cubicBezTo>
                <a:cubicBezTo>
                  <a:pt x="11340" y="13851"/>
                  <a:pt x="11362" y="15296"/>
                  <a:pt x="11370" y="17033"/>
                </a:cubicBezTo>
                <a:cubicBezTo>
                  <a:pt x="11380" y="19352"/>
                  <a:pt x="11404" y="20257"/>
                  <a:pt x="11456" y="20452"/>
                </a:cubicBezTo>
                <a:cubicBezTo>
                  <a:pt x="11578" y="20914"/>
                  <a:pt x="11864" y="21244"/>
                  <a:pt x="12321" y="21453"/>
                </a:cubicBezTo>
                <a:cubicBezTo>
                  <a:pt x="12554" y="21559"/>
                  <a:pt x="12673" y="21584"/>
                  <a:pt x="13045" y="21585"/>
                </a:cubicBezTo>
                <a:cubicBezTo>
                  <a:pt x="13430" y="21586"/>
                  <a:pt x="13526" y="21566"/>
                  <a:pt x="13748" y="21453"/>
                </a:cubicBezTo>
                <a:cubicBezTo>
                  <a:pt x="14064" y="21292"/>
                  <a:pt x="14331" y="21033"/>
                  <a:pt x="14481" y="20745"/>
                </a:cubicBezTo>
                <a:cubicBezTo>
                  <a:pt x="14593" y="20530"/>
                  <a:pt x="14592" y="20458"/>
                  <a:pt x="14577" y="17217"/>
                </a:cubicBezTo>
                <a:cubicBezTo>
                  <a:pt x="14566" y="14683"/>
                  <a:pt x="14581" y="13896"/>
                  <a:pt x="14633" y="13842"/>
                </a:cubicBezTo>
                <a:cubicBezTo>
                  <a:pt x="14685" y="13788"/>
                  <a:pt x="14851" y="13772"/>
                  <a:pt x="15387" y="13772"/>
                </a:cubicBezTo>
                <a:cubicBezTo>
                  <a:pt x="16006" y="13772"/>
                  <a:pt x="16075" y="13765"/>
                  <a:pt x="16074" y="13689"/>
                </a:cubicBezTo>
                <a:cubicBezTo>
                  <a:pt x="16074" y="13643"/>
                  <a:pt x="15801" y="12662"/>
                  <a:pt x="15468" y="11512"/>
                </a:cubicBezTo>
                <a:cubicBezTo>
                  <a:pt x="14948" y="9722"/>
                  <a:pt x="14870" y="9411"/>
                  <a:pt x="14936" y="9352"/>
                </a:cubicBezTo>
                <a:cubicBezTo>
                  <a:pt x="15016" y="9281"/>
                  <a:pt x="15283" y="9184"/>
                  <a:pt x="15908" y="8993"/>
                </a:cubicBezTo>
                <a:cubicBezTo>
                  <a:pt x="16106" y="8933"/>
                  <a:pt x="16848" y="8691"/>
                  <a:pt x="17551" y="8460"/>
                </a:cubicBezTo>
                <a:cubicBezTo>
                  <a:pt x="18255" y="8229"/>
                  <a:pt x="18966" y="7998"/>
                  <a:pt x="19135" y="7944"/>
                </a:cubicBezTo>
                <a:cubicBezTo>
                  <a:pt x="19303" y="7890"/>
                  <a:pt x="19493" y="7826"/>
                  <a:pt x="19554" y="7804"/>
                </a:cubicBezTo>
                <a:cubicBezTo>
                  <a:pt x="19616" y="7782"/>
                  <a:pt x="19976" y="7668"/>
                  <a:pt x="20359" y="7546"/>
                </a:cubicBezTo>
                <a:cubicBezTo>
                  <a:pt x="21152" y="7294"/>
                  <a:pt x="21554" y="7141"/>
                  <a:pt x="21517" y="7109"/>
                </a:cubicBezTo>
                <a:cubicBezTo>
                  <a:pt x="21490" y="7086"/>
                  <a:pt x="20566" y="6984"/>
                  <a:pt x="19635" y="6899"/>
                </a:cubicBezTo>
                <a:cubicBezTo>
                  <a:pt x="19141" y="6854"/>
                  <a:pt x="18657" y="6805"/>
                  <a:pt x="15493" y="6488"/>
                </a:cubicBezTo>
                <a:cubicBezTo>
                  <a:pt x="14820" y="6421"/>
                  <a:pt x="14190" y="6346"/>
                  <a:pt x="14092" y="6322"/>
                </a:cubicBezTo>
                <a:cubicBezTo>
                  <a:pt x="13959" y="6290"/>
                  <a:pt x="13893" y="6298"/>
                  <a:pt x="13844" y="6348"/>
                </a:cubicBezTo>
                <a:cubicBezTo>
                  <a:pt x="13789" y="6406"/>
                  <a:pt x="13285" y="6416"/>
                  <a:pt x="10576" y="6405"/>
                </a:cubicBezTo>
                <a:lnTo>
                  <a:pt x="7370" y="6392"/>
                </a:lnTo>
                <a:lnTo>
                  <a:pt x="7319" y="6291"/>
                </a:lnTo>
                <a:cubicBezTo>
                  <a:pt x="7259" y="6172"/>
                  <a:pt x="7168" y="6156"/>
                  <a:pt x="5281" y="5933"/>
                </a:cubicBezTo>
                <a:cubicBezTo>
                  <a:pt x="4592" y="5852"/>
                  <a:pt x="3790" y="5757"/>
                  <a:pt x="3495" y="5719"/>
                </a:cubicBezTo>
                <a:cubicBezTo>
                  <a:pt x="3201" y="5681"/>
                  <a:pt x="2878" y="5649"/>
                  <a:pt x="2777" y="5649"/>
                </a:cubicBezTo>
                <a:cubicBezTo>
                  <a:pt x="2676" y="5649"/>
                  <a:pt x="2517" y="5626"/>
                  <a:pt x="2423" y="5601"/>
                </a:cubicBezTo>
                <a:cubicBezTo>
                  <a:pt x="2329" y="5576"/>
                  <a:pt x="1941" y="5521"/>
                  <a:pt x="1558" y="5478"/>
                </a:cubicBezTo>
                <a:cubicBezTo>
                  <a:pt x="1176" y="5436"/>
                  <a:pt x="677" y="5376"/>
                  <a:pt x="455" y="5347"/>
                </a:cubicBezTo>
                <a:cubicBezTo>
                  <a:pt x="232" y="5319"/>
                  <a:pt x="33" y="5315"/>
                  <a:pt x="10" y="533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13319 0.118469" origin="layout" pathEditMode="relative">
                                      <p:cBhvr>
                                        <p:cTn id="23" dur="600" fill="hold"/>
                                        <p:tgtEl>
                                          <p:spTgt spid="3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65816 -0.010845" origin="layout" pathEditMode="relative">
                                      <p:cBhvr>
                                        <p:cTn id="43" dur="300" fill="hold"/>
                                        <p:tgtEl>
                                          <p:spTgt spid="3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7" grpId="5"/>
      <p:bldP build="whole" bldLvl="1" animBg="1" rev="0" advAuto="0" spid="3419" grpId="3"/>
      <p:bldP build="whole" bldLvl="1" animBg="1" rev="0" advAuto="0" spid="3422" grpId="10"/>
      <p:bldP build="whole" bldLvl="1" animBg="1" rev="0" advAuto="0" spid="3415" grpId="1"/>
      <p:bldP build="whole" bldLvl="1" animBg="1" rev="0" advAuto="0" spid="3418" grpId="6"/>
      <p:bldP build="whole" bldLvl="1" animBg="1" rev="0" advAuto="0" spid="3420" grpId="7"/>
      <p:bldP build="whole" bldLvl="1" animBg="1" rev="0" advAuto="0" spid="3416" grpId="2"/>
      <p:bldP build="whole" bldLvl="1" animBg="1" rev="0" advAuto="0" spid="3421" grpId="9"/>
      <p:bldP build="whole" bldLvl="1" animBg="1" rev="0" advAuto="0" spid="3425" grpId="1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0" name="تجميع"/>
          <p:cNvGrpSpPr/>
          <p:nvPr/>
        </p:nvGrpSpPr>
        <p:grpSpPr>
          <a:xfrm>
            <a:off x="3302839" y="1110358"/>
            <a:ext cx="3063791" cy="649733"/>
            <a:chOff x="-1" y="0"/>
            <a:chExt cx="3063789" cy="649731"/>
          </a:xfrm>
        </p:grpSpPr>
        <p:grpSp>
          <p:nvGrpSpPr>
            <p:cNvPr id="3438" name="تحقق من فهمك"/>
            <p:cNvGrpSpPr/>
            <p:nvPr/>
          </p:nvGrpSpPr>
          <p:grpSpPr>
            <a:xfrm>
              <a:off x="60202" y="-1"/>
              <a:ext cx="3003587" cy="649733"/>
              <a:chOff x="0" y="0"/>
              <a:chExt cx="3003585" cy="649731"/>
            </a:xfrm>
          </p:grpSpPr>
          <p:sp>
            <p:nvSpPr>
              <p:cNvPr id="3436" name="مستطيل"/>
              <p:cNvSpPr/>
              <p:nvPr/>
            </p:nvSpPr>
            <p:spPr>
              <a:xfrm>
                <a:off x="-1" y="0"/>
                <a:ext cx="3003587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437" name="تحقق من فهمك"/>
              <p:cNvSpPr txBox="1"/>
              <p:nvPr/>
            </p:nvSpPr>
            <p:spPr>
              <a:xfrm>
                <a:off x="19049" y="41062"/>
                <a:ext cx="2965487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43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5677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44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١٤</a:t>
            </a:r>
          </a:p>
        </p:txBody>
      </p:sp>
      <p:pic>
        <p:nvPicPr>
          <p:cNvPr id="3442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34339" t="67395" r="54509" b="19994"/>
          <a:stretch>
            <a:fillRect/>
          </a:stretch>
        </p:blipFill>
        <p:spPr>
          <a:xfrm>
            <a:off x="815125" y="2284748"/>
            <a:ext cx="1920986" cy="1629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3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13161" t="63428" r="29946" b="32040"/>
          <a:stretch>
            <a:fillRect/>
          </a:stretch>
        </p:blipFill>
        <p:spPr>
          <a:xfrm>
            <a:off x="1750587" y="1933995"/>
            <a:ext cx="6901109" cy="411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6" name="الحل"/>
          <p:cNvGrpSpPr/>
          <p:nvPr/>
        </p:nvGrpSpPr>
        <p:grpSpPr>
          <a:xfrm>
            <a:off x="7498623" y="2446133"/>
            <a:ext cx="985443" cy="507744"/>
            <a:chOff x="0" y="0"/>
            <a:chExt cx="985441" cy="507742"/>
          </a:xfrm>
        </p:grpSpPr>
        <p:sp>
          <p:nvSpPr>
            <p:cNvPr id="3444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445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447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46114" t="67395" r="49314" b="27339"/>
          <a:stretch>
            <a:fillRect/>
          </a:stretch>
        </p:blipFill>
        <p:spPr>
          <a:xfrm>
            <a:off x="2682717" y="2245330"/>
            <a:ext cx="775813" cy="670231"/>
          </a:xfrm>
          <a:prstGeom prst="rect">
            <a:avLst/>
          </a:prstGeom>
          <a:ln w="12700">
            <a:miter lim="400000"/>
          </a:ln>
        </p:spPr>
      </p:pic>
      <p:sp>
        <p:nvSpPr>
          <p:cNvPr id="3448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449" name="IMG_0929.jpeg" descr="IMG_0929.jpeg"/>
          <p:cNvPicPr>
            <a:picLocks noChangeAspect="1"/>
          </p:cNvPicPr>
          <p:nvPr/>
        </p:nvPicPr>
        <p:blipFill>
          <a:blip r:embed="rId4">
            <a:extLst/>
          </a:blip>
          <a:srcRect l="10538" t="52731" r="55186" b="15276"/>
          <a:stretch>
            <a:fillRect/>
          </a:stretch>
        </p:blipFill>
        <p:spPr>
          <a:xfrm>
            <a:off x="8791690" y="2731328"/>
            <a:ext cx="1559624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450" name="ط=٣٫١٤"/>
          <p:cNvSpPr txBox="1"/>
          <p:nvPr/>
        </p:nvSpPr>
        <p:spPr>
          <a:xfrm>
            <a:off x="8791840" y="3158060"/>
            <a:ext cx="1207790" cy="319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6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ط=٣٫١٤ </a:t>
            </a:r>
          </a:p>
        </p:txBody>
      </p:sp>
      <p:grpSp>
        <p:nvGrpSpPr>
          <p:cNvPr id="3457" name="تجميع"/>
          <p:cNvGrpSpPr/>
          <p:nvPr/>
        </p:nvGrpSpPr>
        <p:grpSpPr>
          <a:xfrm>
            <a:off x="3098516" y="3104856"/>
            <a:ext cx="11153166" cy="2644003"/>
            <a:chOff x="49208" y="25399"/>
            <a:chExt cx="11153164" cy="2644002"/>
          </a:xfrm>
        </p:grpSpPr>
        <p:grpSp>
          <p:nvGrpSpPr>
            <p:cNvPr id="3453" name="تجميع"/>
            <p:cNvGrpSpPr/>
            <p:nvPr/>
          </p:nvGrpSpPr>
          <p:grpSpPr>
            <a:xfrm>
              <a:off x="49208" y="25399"/>
              <a:ext cx="11153165" cy="2644004"/>
              <a:chOff x="49208" y="25400"/>
              <a:chExt cx="11153164" cy="2644002"/>
            </a:xfrm>
          </p:grpSpPr>
          <p:graphicFrame>
            <p:nvGraphicFramePr>
              <p:cNvPr id="3451" name="الجدول"/>
              <p:cNvGraphicFramePr/>
              <p:nvPr/>
            </p:nvGraphicFramePr>
            <p:xfrm>
              <a:off x="5613400" y="25400"/>
              <a:ext cx="5588973" cy="2627509"/>
            </p:xfrm>
            <a:graphic xmlns:a="http://schemas.openxmlformats.org/drawingml/2006/main">
              <a:graphicData uri="http://schemas.openxmlformats.org/drawingml/2006/table">
                <a:tbl>
                  <a:tblPr firstCol="0" firstRow="1" lastCol="0" lastRow="0" bandCol="0" bandRow="0" rtl="1">
                    <a:tableStyleId>{4C3C2611-4C71-4FC5-86AE-919BDF0F9419}</a:tableStyleId>
                  </a:tblPr>
                  <a:tblGrid>
                    <a:gridCol w="1862990"/>
                    <a:gridCol w="1862990"/>
                    <a:gridCol w="1862990"/>
                  </a:tblGrid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يقسم الشكل الى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نصف دائرة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</a:lnB>
                        <a:solidFill>
                          <a:srgbClr val="FFF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مستطيل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</a:lnB>
                        <a:solidFill>
                          <a:srgbClr val="FFF6F2"/>
                        </a:solidFill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القانون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</a:lnR>
                        <a:lnT w="25400">
                          <a:solidFill>
                            <a:srgbClr val="000000"/>
                          </a:solidFill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25400">
                          <a:solidFill>
                            <a:srgbClr val="000000"/>
                          </a:solidFill>
                        </a:lnR>
                        <a:lnT w="25400">
                          <a:solidFill>
                            <a:srgbClr val="000000"/>
                          </a:solidFill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1089018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التعويض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الناتج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مساحة الشكل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25400">
                          <a:solidFill>
                            <a:srgbClr val="000000"/>
                          </a:solidFill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3452" name="مستطيل"/>
              <p:cNvSpPr/>
              <p:nvPr/>
            </p:nvSpPr>
            <p:spPr>
              <a:xfrm>
                <a:off x="49208" y="2262042"/>
                <a:ext cx="3695449" cy="4073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56" name="➕"/>
            <p:cNvGrpSpPr/>
            <p:nvPr/>
          </p:nvGrpSpPr>
          <p:grpSpPr>
            <a:xfrm>
              <a:off x="1719677" y="1879227"/>
              <a:ext cx="354521" cy="355603"/>
              <a:chOff x="0" y="0"/>
              <a:chExt cx="354520" cy="355602"/>
            </a:xfrm>
          </p:grpSpPr>
          <p:sp>
            <p:nvSpPr>
              <p:cNvPr id="3454" name="مستطيل"/>
              <p:cNvSpPr/>
              <p:nvPr/>
            </p:nvSpPr>
            <p:spPr>
              <a:xfrm>
                <a:off x="-1" y="-1"/>
                <a:ext cx="354522" cy="35560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800"/>
                </a:pPr>
              </a:p>
            </p:txBody>
          </p:sp>
          <p:sp>
            <p:nvSpPr>
              <p:cNvPr id="3455" name="➕"/>
              <p:cNvSpPr txBox="1"/>
              <p:nvPr/>
            </p:nvSpPr>
            <p:spPr>
              <a:xfrm>
                <a:off x="-1" y="-1"/>
                <a:ext cx="354522" cy="355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b="1" sz="1800"/>
                </a:lvl1pPr>
              </a:lstStyle>
              <a:p>
                <a:pPr rtl="0">
                  <a:defRPr/>
                </a:pPr>
                <a:r>
                  <a:t>➕</a:t>
                </a:r>
              </a:p>
            </p:txBody>
          </p:sp>
        </p:grpSp>
      </p:grpSp>
      <p:pic>
        <p:nvPicPr>
          <p:cNvPr id="3458" name="IMG_0929.jpeg" descr="IMG_0929.jpeg"/>
          <p:cNvPicPr>
            <a:picLocks noChangeAspect="1"/>
          </p:cNvPicPr>
          <p:nvPr/>
        </p:nvPicPr>
        <p:blipFill>
          <a:blip r:embed="rId4">
            <a:extLst/>
          </a:blip>
          <a:srcRect l="10545" t="52731" r="55179" b="15273"/>
          <a:stretch>
            <a:fillRect/>
          </a:stretch>
        </p:blipFill>
        <p:spPr>
          <a:xfrm>
            <a:off x="862621" y="3819331"/>
            <a:ext cx="2085769" cy="1947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704" y="0"/>
                </a:moveTo>
                <a:cubicBezTo>
                  <a:pt x="17127" y="69"/>
                  <a:pt x="16846" y="84"/>
                  <a:pt x="15866" y="233"/>
                </a:cubicBezTo>
                <a:cubicBezTo>
                  <a:pt x="14202" y="487"/>
                  <a:pt x="12617" y="723"/>
                  <a:pt x="12346" y="757"/>
                </a:cubicBezTo>
                <a:cubicBezTo>
                  <a:pt x="11883" y="815"/>
                  <a:pt x="9656" y="1146"/>
                  <a:pt x="5734" y="1739"/>
                </a:cubicBezTo>
                <a:cubicBezTo>
                  <a:pt x="4816" y="1878"/>
                  <a:pt x="3179" y="2127"/>
                  <a:pt x="2091" y="2289"/>
                </a:cubicBezTo>
                <a:cubicBezTo>
                  <a:pt x="1004" y="2452"/>
                  <a:pt x="74" y="2623"/>
                  <a:pt x="24" y="2668"/>
                </a:cubicBezTo>
                <a:cubicBezTo>
                  <a:pt x="-66" y="2751"/>
                  <a:pt x="89" y="4225"/>
                  <a:pt x="544" y="7590"/>
                </a:cubicBezTo>
                <a:cubicBezTo>
                  <a:pt x="791" y="9417"/>
                  <a:pt x="1519" y="15061"/>
                  <a:pt x="2095" y="19619"/>
                </a:cubicBezTo>
                <a:cubicBezTo>
                  <a:pt x="2224" y="20641"/>
                  <a:pt x="2298" y="21146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7"/>
                </a:cubicBezTo>
                <a:cubicBezTo>
                  <a:pt x="16680" y="20418"/>
                  <a:pt x="21473" y="19681"/>
                  <a:pt x="21511" y="19641"/>
                </a:cubicBezTo>
                <a:cubicBezTo>
                  <a:pt x="21534" y="19616"/>
                  <a:pt x="21359" y="18107"/>
                  <a:pt x="21122" y="16286"/>
                </a:cubicBezTo>
                <a:cubicBezTo>
                  <a:pt x="20884" y="14465"/>
                  <a:pt x="20548" y="11896"/>
                  <a:pt x="20377" y="10580"/>
                </a:cubicBezTo>
                <a:cubicBezTo>
                  <a:pt x="20206" y="9264"/>
                  <a:pt x="19846" y="6490"/>
                  <a:pt x="19575" y="4416"/>
                </a:cubicBezTo>
                <a:cubicBezTo>
                  <a:pt x="19303" y="2342"/>
                  <a:pt x="19079" y="478"/>
                  <a:pt x="19079" y="273"/>
                </a:cubicBezTo>
                <a:cubicBezTo>
                  <a:pt x="19079" y="144"/>
                  <a:pt x="19047" y="84"/>
                  <a:pt x="19022" y="0"/>
                </a:cubicBezTo>
                <a:lnTo>
                  <a:pt x="1770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59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38740" t="68702" r="55083" b="27266"/>
          <a:stretch>
            <a:fillRect/>
          </a:stretch>
        </p:blipFill>
        <p:spPr>
          <a:xfrm>
            <a:off x="1573170" y="2470888"/>
            <a:ext cx="1064023" cy="520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1" fill="norm" stroke="1" extrusionOk="0">
                <a:moveTo>
                  <a:pt x="11223" y="19"/>
                </a:moveTo>
                <a:cubicBezTo>
                  <a:pt x="10188" y="-69"/>
                  <a:pt x="9135" y="149"/>
                  <a:pt x="8105" y="692"/>
                </a:cubicBezTo>
                <a:cubicBezTo>
                  <a:pt x="5674" y="1976"/>
                  <a:pt x="3893" y="4268"/>
                  <a:pt x="2264" y="8207"/>
                </a:cubicBezTo>
                <a:cubicBezTo>
                  <a:pt x="1843" y="9224"/>
                  <a:pt x="1493" y="10190"/>
                  <a:pt x="1490" y="10357"/>
                </a:cubicBezTo>
                <a:cubicBezTo>
                  <a:pt x="1488" y="10524"/>
                  <a:pt x="1389" y="10907"/>
                  <a:pt x="1265" y="11193"/>
                </a:cubicBezTo>
                <a:cubicBezTo>
                  <a:pt x="891" y="12058"/>
                  <a:pt x="219" y="15854"/>
                  <a:pt x="40" y="18134"/>
                </a:cubicBezTo>
                <a:cubicBezTo>
                  <a:pt x="17" y="18436"/>
                  <a:pt x="19" y="20660"/>
                  <a:pt x="0" y="21531"/>
                </a:cubicBezTo>
                <a:lnTo>
                  <a:pt x="21600" y="21531"/>
                </a:lnTo>
                <a:cubicBezTo>
                  <a:pt x="21558" y="18938"/>
                  <a:pt x="21475" y="17547"/>
                  <a:pt x="21262" y="16165"/>
                </a:cubicBezTo>
                <a:cubicBezTo>
                  <a:pt x="20752" y="12874"/>
                  <a:pt x="20246" y="10886"/>
                  <a:pt x="19288" y="8404"/>
                </a:cubicBezTo>
                <a:cubicBezTo>
                  <a:pt x="17308" y="3273"/>
                  <a:pt x="14329" y="281"/>
                  <a:pt x="11223" y="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60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38711" t="72608" r="55025" b="23319"/>
          <a:stretch>
            <a:fillRect/>
          </a:stretch>
        </p:blipFill>
        <p:spPr>
          <a:xfrm>
            <a:off x="1572152" y="2976079"/>
            <a:ext cx="1079052" cy="5259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3" name="تجميع"/>
          <p:cNvGrpSpPr/>
          <p:nvPr/>
        </p:nvGrpSpPr>
        <p:grpSpPr>
          <a:xfrm>
            <a:off x="4882291" y="3404775"/>
            <a:ext cx="1972833" cy="563808"/>
            <a:chOff x="0" y="0"/>
            <a:chExt cx="1972832" cy="563807"/>
          </a:xfrm>
        </p:grpSpPr>
        <p:sp>
          <p:nvSpPr>
            <p:cNvPr id="3461" name="م =.    ط نق٢"/>
            <p:cNvSpPr txBox="1"/>
            <p:nvPr/>
          </p:nvSpPr>
          <p:spPr>
            <a:xfrm>
              <a:off x="0" y="89736"/>
              <a:ext cx="1972833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م =.    ط نق٢</a:t>
              </a:r>
            </a:p>
          </p:txBody>
        </p:sp>
        <p:sp>
          <p:nvSpPr>
            <p:cNvPr id="3462" name="١…"/>
            <p:cNvSpPr txBox="1"/>
            <p:nvPr/>
          </p:nvSpPr>
          <p:spPr>
            <a:xfrm>
              <a:off x="1179717" y="0"/>
              <a:ext cx="244185" cy="563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 u="sng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١</a:t>
              </a:r>
            </a:p>
            <a:p>
              <a:pPr marL="349250" indent="-349250" algn="ctr" rtl="0">
                <a:defRPr b="1" sz="16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٢</a:t>
              </a:r>
            </a:p>
          </p:txBody>
        </p:sp>
      </p:grpSp>
      <p:sp>
        <p:nvSpPr>
          <p:cNvPr id="3464" name="م = ل✖️ض"/>
          <p:cNvSpPr txBox="1"/>
          <p:nvPr/>
        </p:nvSpPr>
        <p:spPr>
          <a:xfrm>
            <a:off x="2956162" y="3458859"/>
            <a:ext cx="1972834" cy="3881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6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 = ل✖️ض</a:t>
            </a:r>
          </a:p>
        </p:txBody>
      </p:sp>
      <p:grpSp>
        <p:nvGrpSpPr>
          <p:cNvPr id="3467" name="تجميع"/>
          <p:cNvGrpSpPr/>
          <p:nvPr/>
        </p:nvGrpSpPr>
        <p:grpSpPr>
          <a:xfrm>
            <a:off x="4516846" y="4250088"/>
            <a:ext cx="2342140" cy="563808"/>
            <a:chOff x="0" y="0"/>
            <a:chExt cx="2342139" cy="563807"/>
          </a:xfrm>
        </p:grpSpPr>
        <p:sp>
          <p:nvSpPr>
            <p:cNvPr id="3465" name="م=.  ٣٫١٤ ✖️(٧٫٥)٢"/>
            <p:cNvSpPr txBox="1"/>
            <p:nvPr/>
          </p:nvSpPr>
          <p:spPr>
            <a:xfrm>
              <a:off x="0" y="81469"/>
              <a:ext cx="2342140" cy="400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7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م=.  ٣٫١٤ ✖️(٧٫٥)٢</a:t>
              </a:r>
            </a:p>
          </p:txBody>
        </p:sp>
        <p:sp>
          <p:nvSpPr>
            <p:cNvPr id="3466" name="١…"/>
            <p:cNvSpPr txBox="1"/>
            <p:nvPr/>
          </p:nvSpPr>
          <p:spPr>
            <a:xfrm>
              <a:off x="1796866" y="0"/>
              <a:ext cx="244185" cy="563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 u="sng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١</a:t>
              </a:r>
            </a:p>
            <a:p>
              <a:pPr marL="349250" indent="-349250" algn="ctr" rtl="0">
                <a:defRPr b="1" sz="16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٢</a:t>
              </a:r>
            </a:p>
          </p:txBody>
        </p:sp>
      </p:grpSp>
      <p:sp>
        <p:nvSpPr>
          <p:cNvPr id="3468" name="٨٨٫٣"/>
          <p:cNvSpPr txBox="1"/>
          <p:nvPr/>
        </p:nvSpPr>
        <p:spPr>
          <a:xfrm>
            <a:off x="5229181" y="4972037"/>
            <a:ext cx="1528838" cy="37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٨٨٫٣</a:t>
            </a:r>
          </a:p>
        </p:txBody>
      </p:sp>
      <p:sp>
        <p:nvSpPr>
          <p:cNvPr id="3469" name="تجميع"/>
          <p:cNvSpPr txBox="1"/>
          <p:nvPr/>
        </p:nvSpPr>
        <p:spPr>
          <a:xfrm>
            <a:off x="2771507" y="4331558"/>
            <a:ext cx="2342141" cy="400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7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م=١٥✖️٧</a:t>
            </a:r>
          </a:p>
        </p:txBody>
      </p:sp>
      <p:sp>
        <p:nvSpPr>
          <p:cNvPr id="3470" name="١٠٥"/>
          <p:cNvSpPr txBox="1"/>
          <p:nvPr/>
        </p:nvSpPr>
        <p:spPr>
          <a:xfrm>
            <a:off x="3178160" y="4972037"/>
            <a:ext cx="1528837" cy="37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١٠٥</a:t>
            </a:r>
          </a:p>
        </p:txBody>
      </p:sp>
      <p:grpSp>
        <p:nvGrpSpPr>
          <p:cNvPr id="3473" name="١٩٣٫٣ قدما  مربع"/>
          <p:cNvGrpSpPr/>
          <p:nvPr/>
        </p:nvGrpSpPr>
        <p:grpSpPr>
          <a:xfrm>
            <a:off x="3715534" y="5352977"/>
            <a:ext cx="2238443" cy="354698"/>
            <a:chOff x="0" y="0"/>
            <a:chExt cx="2238442" cy="354697"/>
          </a:xfrm>
        </p:grpSpPr>
        <p:sp>
          <p:nvSpPr>
            <p:cNvPr id="3471" name="مستطيل"/>
            <p:cNvSpPr/>
            <p:nvPr/>
          </p:nvSpPr>
          <p:spPr>
            <a:xfrm>
              <a:off x="-1" y="-1"/>
              <a:ext cx="2238444" cy="354699"/>
            </a:xfrm>
            <a:prstGeom prst="rect">
              <a:avLst/>
            </a:prstGeom>
            <a:solidFill>
              <a:srgbClr val="E8EF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472" name="١٩٣٫٣ قدما  مربع"/>
            <p:cNvSpPr txBox="1"/>
            <p:nvPr/>
          </p:nvSpPr>
          <p:spPr>
            <a:xfrm>
              <a:off x="-1" y="17459"/>
              <a:ext cx="2238444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١٩٣٫٣ قدما  مربع</a:t>
              </a:r>
            </a:p>
          </p:txBody>
        </p:sp>
      </p:grpSp>
      <p:pic>
        <p:nvPicPr>
          <p:cNvPr id="3474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6975" t="1156" r="11248" b="4872"/>
          <a:stretch>
            <a:fillRect/>
          </a:stretch>
        </p:blipFill>
        <p:spPr>
          <a:xfrm>
            <a:off x="8893521" y="4328450"/>
            <a:ext cx="1879510" cy="21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4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6434 0.013803 0.052869 0.027605 0.079303 0.041408 C 0.105738 0.055210 0.132172 0.069013 0.157960 0.083637 C 0.183747 0.098262 0.208888 0.113707 0.230793 0.132275 C 0.252699 0.150843 0.283015 0.197509 0.279503 0.199152" origin="layout" pathEditMode="relative">
                                      <p:cBhvr>
                                        <p:cTn id="22" dur="500" fill="hold"/>
                                        <p:tgtEl>
                                          <p:spTgt spid="3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6250 0.014460 0.052499 0.028920 0.076438 0.050281 C 0.100377 0.071642 0.122005 0.099905 0.143634 0.128167" origin="layout" pathEditMode="relative">
                                      <p:cBhvr>
                                        <p:cTn id="40" dur="300" fill="hold"/>
                                        <p:tgtEl>
                                          <p:spTgt spid="3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8" grpId="6"/>
      <p:bldP build="whole" bldLvl="1" animBg="1" rev="0" advAuto="0" spid="3460" grpId="7"/>
      <p:bldP build="whole" bldLvl="1" animBg="1" rev="0" advAuto="0" spid="3464" grpId="2"/>
      <p:bldP build="whole" bldLvl="1" animBg="1" rev="0" advAuto="0" spid="3469" grpId="9"/>
      <p:bldP build="whole" bldLvl="1" animBg="1" rev="0" advAuto="0" spid="3467" grpId="5"/>
      <p:bldP build="whole" bldLvl="1" animBg="1" rev="0" advAuto="0" spid="3463" grpId="1"/>
      <p:bldP build="whole" bldLvl="1" animBg="1" rev="0" advAuto="0" spid="3470" grpId="10"/>
      <p:bldP build="whole" bldLvl="1" animBg="1" rev="0" advAuto="0" spid="3459" grpId="3"/>
      <p:bldP build="whole" bldLvl="1" animBg="1" rev="0" advAuto="0" spid="3473" grpId="1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0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478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476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477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47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48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١٥</a:t>
            </a:r>
          </a:p>
        </p:txBody>
      </p:sp>
      <p:grpSp>
        <p:nvGrpSpPr>
          <p:cNvPr id="3484" name="الحل"/>
          <p:cNvGrpSpPr/>
          <p:nvPr/>
        </p:nvGrpSpPr>
        <p:grpSpPr>
          <a:xfrm>
            <a:off x="7509492" y="2455790"/>
            <a:ext cx="985443" cy="507744"/>
            <a:chOff x="0" y="0"/>
            <a:chExt cx="985441" cy="507742"/>
          </a:xfrm>
        </p:grpSpPr>
        <p:sp>
          <p:nvSpPr>
            <p:cNvPr id="3482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483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485" name="IMG_4038.png" descr="IMG_4038.png"/>
          <p:cNvPicPr>
            <a:picLocks noChangeAspect="1"/>
          </p:cNvPicPr>
          <p:nvPr/>
        </p:nvPicPr>
        <p:blipFill>
          <a:blip r:embed="rId3">
            <a:extLst/>
          </a:blip>
          <a:srcRect l="43938" t="49689" r="38684" b="26334"/>
          <a:stretch>
            <a:fillRect/>
          </a:stretch>
        </p:blipFill>
        <p:spPr>
          <a:xfrm>
            <a:off x="967748" y="2419379"/>
            <a:ext cx="1865308" cy="193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6" name="IMG_4037.png" descr="IMG_4037.png"/>
          <p:cNvPicPr>
            <a:picLocks noChangeAspect="1"/>
          </p:cNvPicPr>
          <p:nvPr/>
        </p:nvPicPr>
        <p:blipFill>
          <a:blip r:embed="rId4">
            <a:extLst/>
          </a:blip>
          <a:srcRect l="13161" t="63216" r="29946" b="32040"/>
          <a:stretch>
            <a:fillRect/>
          </a:stretch>
        </p:blipFill>
        <p:spPr>
          <a:xfrm>
            <a:off x="1155525" y="1905289"/>
            <a:ext cx="7358325" cy="45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7" name="IMG_4038.png" descr="IMG_4038.png"/>
          <p:cNvPicPr>
            <a:picLocks noChangeAspect="1"/>
          </p:cNvPicPr>
          <p:nvPr/>
        </p:nvPicPr>
        <p:blipFill>
          <a:blip r:embed="rId3">
            <a:extLst/>
          </a:blip>
          <a:srcRect l="62289" t="49689" r="33979" b="45334"/>
          <a:stretch>
            <a:fillRect/>
          </a:stretch>
        </p:blipFill>
        <p:spPr>
          <a:xfrm>
            <a:off x="2329150" y="2328475"/>
            <a:ext cx="503906" cy="5039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4" name="تجميع"/>
          <p:cNvGrpSpPr/>
          <p:nvPr/>
        </p:nvGrpSpPr>
        <p:grpSpPr>
          <a:xfrm>
            <a:off x="3098516" y="3104856"/>
            <a:ext cx="11153166" cy="2644003"/>
            <a:chOff x="49208" y="25399"/>
            <a:chExt cx="11153164" cy="2644002"/>
          </a:xfrm>
        </p:grpSpPr>
        <p:grpSp>
          <p:nvGrpSpPr>
            <p:cNvPr id="3490" name="تجميع"/>
            <p:cNvGrpSpPr/>
            <p:nvPr/>
          </p:nvGrpSpPr>
          <p:grpSpPr>
            <a:xfrm>
              <a:off x="49208" y="25399"/>
              <a:ext cx="11153165" cy="2644004"/>
              <a:chOff x="49208" y="25400"/>
              <a:chExt cx="11153164" cy="2644002"/>
            </a:xfrm>
          </p:grpSpPr>
          <p:graphicFrame>
            <p:nvGraphicFramePr>
              <p:cNvPr id="3488" name="الجدول"/>
              <p:cNvGraphicFramePr/>
              <p:nvPr/>
            </p:nvGraphicFramePr>
            <p:xfrm>
              <a:off x="5613400" y="25400"/>
              <a:ext cx="5588973" cy="2627509"/>
            </p:xfrm>
            <a:graphic xmlns:a="http://schemas.openxmlformats.org/drawingml/2006/main">
              <a:graphicData uri="http://schemas.openxmlformats.org/drawingml/2006/table">
                <a:tbl>
                  <a:tblPr firstCol="0" firstRow="1" lastCol="0" lastRow="0" bandCol="0" bandRow="0" rtl="1">
                    <a:tableStyleId>{4C3C2611-4C71-4FC5-86AE-919BDF0F9419}</a:tableStyleId>
                  </a:tblPr>
                  <a:tblGrid>
                    <a:gridCol w="1862990"/>
                    <a:gridCol w="1862990"/>
                    <a:gridCol w="1862990"/>
                  </a:tblGrid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يقسم الشكل الى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مثلث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مستطيل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القانون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1089018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التعويض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الناتج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مساحة الشكل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3489" name="مستطيل"/>
              <p:cNvSpPr/>
              <p:nvPr/>
            </p:nvSpPr>
            <p:spPr>
              <a:xfrm>
                <a:off x="49208" y="2262042"/>
                <a:ext cx="3695449" cy="4073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3" name="➕"/>
            <p:cNvGrpSpPr/>
            <p:nvPr/>
          </p:nvGrpSpPr>
          <p:grpSpPr>
            <a:xfrm>
              <a:off x="1719677" y="1879227"/>
              <a:ext cx="354521" cy="355603"/>
              <a:chOff x="0" y="0"/>
              <a:chExt cx="354520" cy="355602"/>
            </a:xfrm>
          </p:grpSpPr>
          <p:sp>
            <p:nvSpPr>
              <p:cNvPr id="3491" name="مستطيل"/>
              <p:cNvSpPr/>
              <p:nvPr/>
            </p:nvSpPr>
            <p:spPr>
              <a:xfrm>
                <a:off x="-1" y="-1"/>
                <a:ext cx="354522" cy="35560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800"/>
                </a:pPr>
              </a:p>
            </p:txBody>
          </p:sp>
          <p:sp>
            <p:nvSpPr>
              <p:cNvPr id="3492" name="➕"/>
              <p:cNvSpPr txBox="1"/>
              <p:nvPr/>
            </p:nvSpPr>
            <p:spPr>
              <a:xfrm>
                <a:off x="-1" y="-1"/>
                <a:ext cx="354522" cy="355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b="1" sz="1800"/>
                </a:lvl1pPr>
              </a:lstStyle>
              <a:p>
                <a:pPr rtl="0">
                  <a:defRPr/>
                </a:pPr>
                <a:r>
                  <a:t>➕</a:t>
                </a:r>
              </a:p>
            </p:txBody>
          </p:sp>
        </p:grpSp>
      </p:grpSp>
      <p:pic>
        <p:nvPicPr>
          <p:cNvPr id="3495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496" name="م=ل✖️ض"/>
          <p:cNvSpPr txBox="1"/>
          <p:nvPr/>
        </p:nvSpPr>
        <p:spPr>
          <a:xfrm>
            <a:off x="3023907" y="3492596"/>
            <a:ext cx="1972832" cy="3881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6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م=ل✖️ض</a:t>
            </a:r>
          </a:p>
        </p:txBody>
      </p:sp>
      <p:grpSp>
        <p:nvGrpSpPr>
          <p:cNvPr id="3499" name="تجميع"/>
          <p:cNvGrpSpPr/>
          <p:nvPr/>
        </p:nvGrpSpPr>
        <p:grpSpPr>
          <a:xfrm>
            <a:off x="4824662" y="3406499"/>
            <a:ext cx="1972833" cy="602988"/>
            <a:chOff x="0" y="0"/>
            <a:chExt cx="1972832" cy="602986"/>
          </a:xfrm>
        </p:grpSpPr>
        <p:sp>
          <p:nvSpPr>
            <p:cNvPr id="3497" name="م =    ق✖️ع"/>
            <p:cNvSpPr txBox="1"/>
            <p:nvPr/>
          </p:nvSpPr>
          <p:spPr>
            <a:xfrm>
              <a:off x="0" y="-1"/>
              <a:ext cx="1972833" cy="388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م =    ق✖️ع</a:t>
              </a:r>
            </a:p>
          </p:txBody>
        </p:sp>
        <p:sp>
          <p:nvSpPr>
            <p:cNvPr id="3498" name="١…"/>
            <p:cNvSpPr txBox="1"/>
            <p:nvPr/>
          </p:nvSpPr>
          <p:spPr>
            <a:xfrm>
              <a:off x="1230094" y="39179"/>
              <a:ext cx="236449" cy="563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 u="sng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١</a:t>
              </a:r>
            </a:p>
            <a:p>
              <a:pPr marL="349250" indent="-349250" algn="ctr" rtl="0">
                <a:defRPr b="1" sz="1600">
                  <a:solidFill>
                    <a:schemeClr val="accent1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٢</a:t>
              </a:r>
            </a:p>
          </p:txBody>
        </p:sp>
      </p:grpSp>
      <p:pic>
        <p:nvPicPr>
          <p:cNvPr id="3500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501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75" t="1156" r="11249" b="4876"/>
          <a:stretch>
            <a:fillRect/>
          </a:stretch>
        </p:blipFill>
        <p:spPr>
          <a:xfrm>
            <a:off x="8893527" y="4322404"/>
            <a:ext cx="1884669" cy="2187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9" y="0"/>
                </a:moveTo>
                <a:cubicBezTo>
                  <a:pt x="9870" y="0"/>
                  <a:pt x="9602" y="47"/>
                  <a:pt x="8919" y="313"/>
                </a:cubicBezTo>
                <a:cubicBezTo>
                  <a:pt x="7983" y="677"/>
                  <a:pt x="7263" y="1364"/>
                  <a:pt x="6952" y="2193"/>
                </a:cubicBezTo>
                <a:cubicBezTo>
                  <a:pt x="6763" y="2694"/>
                  <a:pt x="6762" y="3494"/>
                  <a:pt x="6948" y="4011"/>
                </a:cubicBezTo>
                <a:cubicBezTo>
                  <a:pt x="7261" y="4880"/>
                  <a:pt x="8069" y="5667"/>
                  <a:pt x="9010" y="6008"/>
                </a:cubicBezTo>
                <a:cubicBezTo>
                  <a:pt x="9148" y="6058"/>
                  <a:pt x="9284" y="6116"/>
                  <a:pt x="9313" y="6138"/>
                </a:cubicBezTo>
                <a:cubicBezTo>
                  <a:pt x="9342" y="6159"/>
                  <a:pt x="9969" y="6177"/>
                  <a:pt x="10700" y="6177"/>
                </a:cubicBezTo>
                <a:lnTo>
                  <a:pt x="12028" y="6177"/>
                </a:lnTo>
                <a:lnTo>
                  <a:pt x="12399" y="6024"/>
                </a:lnTo>
                <a:cubicBezTo>
                  <a:pt x="13559" y="5548"/>
                  <a:pt x="14311" y="4759"/>
                  <a:pt x="14552" y="3772"/>
                </a:cubicBezTo>
                <a:cubicBezTo>
                  <a:pt x="14883" y="2414"/>
                  <a:pt x="14030" y="942"/>
                  <a:pt x="12558" y="341"/>
                </a:cubicBezTo>
                <a:cubicBezTo>
                  <a:pt x="11867" y="59"/>
                  <a:pt x="11541" y="0"/>
                  <a:pt x="10709" y="0"/>
                </a:cubicBezTo>
                <a:close/>
                <a:moveTo>
                  <a:pt x="10" y="5331"/>
                </a:moveTo>
                <a:cubicBezTo>
                  <a:pt x="-46" y="5380"/>
                  <a:pt x="98" y="5479"/>
                  <a:pt x="1224" y="6153"/>
                </a:cubicBezTo>
                <a:cubicBezTo>
                  <a:pt x="1533" y="6338"/>
                  <a:pt x="2053" y="6650"/>
                  <a:pt x="2380" y="6850"/>
                </a:cubicBezTo>
                <a:cubicBezTo>
                  <a:pt x="2707" y="7049"/>
                  <a:pt x="3325" y="7428"/>
                  <a:pt x="3753" y="7689"/>
                </a:cubicBezTo>
                <a:cubicBezTo>
                  <a:pt x="4182" y="7950"/>
                  <a:pt x="4633" y="8226"/>
                  <a:pt x="4755" y="8303"/>
                </a:cubicBezTo>
                <a:cubicBezTo>
                  <a:pt x="4877" y="8379"/>
                  <a:pt x="5286" y="8623"/>
                  <a:pt x="5661" y="8848"/>
                </a:cubicBezTo>
                <a:cubicBezTo>
                  <a:pt x="6036" y="9073"/>
                  <a:pt x="6341" y="9266"/>
                  <a:pt x="6341" y="9275"/>
                </a:cubicBezTo>
                <a:cubicBezTo>
                  <a:pt x="6341" y="9284"/>
                  <a:pt x="6054" y="10281"/>
                  <a:pt x="5702" y="11492"/>
                </a:cubicBezTo>
                <a:cubicBezTo>
                  <a:pt x="5350" y="12703"/>
                  <a:pt x="5080" y="13712"/>
                  <a:pt x="5104" y="13732"/>
                </a:cubicBezTo>
                <a:cubicBezTo>
                  <a:pt x="5127" y="13753"/>
                  <a:pt x="5525" y="13776"/>
                  <a:pt x="5983" y="13783"/>
                </a:cubicBezTo>
                <a:lnTo>
                  <a:pt x="6812" y="13795"/>
                </a:lnTo>
                <a:lnTo>
                  <a:pt x="6844" y="17136"/>
                </a:lnTo>
                <a:cubicBezTo>
                  <a:pt x="6874" y="20754"/>
                  <a:pt x="6861" y="20601"/>
                  <a:pt x="7188" y="21017"/>
                </a:cubicBezTo>
                <a:cubicBezTo>
                  <a:pt x="7377" y="21258"/>
                  <a:pt x="7632" y="21435"/>
                  <a:pt x="7931" y="21534"/>
                </a:cubicBezTo>
                <a:cubicBezTo>
                  <a:pt x="8071" y="21579"/>
                  <a:pt x="8281" y="21600"/>
                  <a:pt x="8516" y="21589"/>
                </a:cubicBezTo>
                <a:cubicBezTo>
                  <a:pt x="9174" y="21559"/>
                  <a:pt x="9637" y="21254"/>
                  <a:pt x="9930" y="20653"/>
                </a:cubicBezTo>
                <a:cubicBezTo>
                  <a:pt x="10035" y="20438"/>
                  <a:pt x="10039" y="20290"/>
                  <a:pt x="10052" y="17163"/>
                </a:cubicBezTo>
                <a:cubicBezTo>
                  <a:pt x="10060" y="15368"/>
                  <a:pt x="10077" y="13869"/>
                  <a:pt x="10093" y="13834"/>
                </a:cubicBezTo>
                <a:cubicBezTo>
                  <a:pt x="10129" y="13754"/>
                  <a:pt x="11264" y="13743"/>
                  <a:pt x="11321" y="13822"/>
                </a:cubicBezTo>
                <a:cubicBezTo>
                  <a:pt x="11341" y="13850"/>
                  <a:pt x="11367" y="15293"/>
                  <a:pt x="11375" y="17030"/>
                </a:cubicBezTo>
                <a:cubicBezTo>
                  <a:pt x="11386" y="19350"/>
                  <a:pt x="11406" y="20259"/>
                  <a:pt x="11457" y="20453"/>
                </a:cubicBezTo>
                <a:cubicBezTo>
                  <a:pt x="11579" y="20916"/>
                  <a:pt x="11865" y="21248"/>
                  <a:pt x="12322" y="21456"/>
                </a:cubicBezTo>
                <a:cubicBezTo>
                  <a:pt x="12555" y="21562"/>
                  <a:pt x="12675" y="21580"/>
                  <a:pt x="13047" y="21581"/>
                </a:cubicBezTo>
                <a:cubicBezTo>
                  <a:pt x="13432" y="21581"/>
                  <a:pt x="13523" y="21565"/>
                  <a:pt x="13745" y="21452"/>
                </a:cubicBezTo>
                <a:cubicBezTo>
                  <a:pt x="14062" y="21292"/>
                  <a:pt x="14334" y="21032"/>
                  <a:pt x="14484" y="20743"/>
                </a:cubicBezTo>
                <a:cubicBezTo>
                  <a:pt x="14595" y="20529"/>
                  <a:pt x="14594" y="20459"/>
                  <a:pt x="14579" y="17218"/>
                </a:cubicBezTo>
                <a:cubicBezTo>
                  <a:pt x="14567" y="14684"/>
                  <a:pt x="14581" y="13896"/>
                  <a:pt x="14633" y="13842"/>
                </a:cubicBezTo>
                <a:cubicBezTo>
                  <a:pt x="14685" y="13787"/>
                  <a:pt x="14855" y="13771"/>
                  <a:pt x="15390" y="13771"/>
                </a:cubicBezTo>
                <a:cubicBezTo>
                  <a:pt x="16009" y="13771"/>
                  <a:pt x="16075" y="13765"/>
                  <a:pt x="16075" y="13689"/>
                </a:cubicBezTo>
                <a:cubicBezTo>
                  <a:pt x="16074" y="13643"/>
                  <a:pt x="15801" y="12661"/>
                  <a:pt x="15467" y="11511"/>
                </a:cubicBezTo>
                <a:cubicBezTo>
                  <a:pt x="14948" y="9721"/>
                  <a:pt x="14876" y="9412"/>
                  <a:pt x="14942" y="9353"/>
                </a:cubicBezTo>
                <a:cubicBezTo>
                  <a:pt x="15021" y="9282"/>
                  <a:pt x="15287" y="9184"/>
                  <a:pt x="15911" y="8993"/>
                </a:cubicBezTo>
                <a:cubicBezTo>
                  <a:pt x="16110" y="8932"/>
                  <a:pt x="16848" y="8691"/>
                  <a:pt x="17552" y="8460"/>
                </a:cubicBezTo>
                <a:cubicBezTo>
                  <a:pt x="18256" y="8229"/>
                  <a:pt x="18969" y="7997"/>
                  <a:pt x="19138" y="7943"/>
                </a:cubicBezTo>
                <a:cubicBezTo>
                  <a:pt x="19306" y="7890"/>
                  <a:pt x="19493" y="7828"/>
                  <a:pt x="19555" y="7806"/>
                </a:cubicBezTo>
                <a:cubicBezTo>
                  <a:pt x="19616" y="7784"/>
                  <a:pt x="19979" y="7665"/>
                  <a:pt x="20361" y="7544"/>
                </a:cubicBezTo>
                <a:cubicBezTo>
                  <a:pt x="21155" y="7292"/>
                  <a:pt x="21554" y="7141"/>
                  <a:pt x="21517" y="7109"/>
                </a:cubicBezTo>
                <a:cubicBezTo>
                  <a:pt x="21490" y="7086"/>
                  <a:pt x="20567" y="6982"/>
                  <a:pt x="19636" y="6897"/>
                </a:cubicBezTo>
                <a:cubicBezTo>
                  <a:pt x="19142" y="6851"/>
                  <a:pt x="18660" y="6807"/>
                  <a:pt x="15494" y="6490"/>
                </a:cubicBezTo>
                <a:cubicBezTo>
                  <a:pt x="14821" y="6423"/>
                  <a:pt x="14188" y="6345"/>
                  <a:pt x="14090" y="6322"/>
                </a:cubicBezTo>
                <a:cubicBezTo>
                  <a:pt x="13957" y="6290"/>
                  <a:pt x="13894" y="6299"/>
                  <a:pt x="13845" y="6349"/>
                </a:cubicBezTo>
                <a:cubicBezTo>
                  <a:pt x="13790" y="6407"/>
                  <a:pt x="13286" y="6415"/>
                  <a:pt x="10578" y="6404"/>
                </a:cubicBezTo>
                <a:lnTo>
                  <a:pt x="7369" y="6392"/>
                </a:lnTo>
                <a:lnTo>
                  <a:pt x="7319" y="6290"/>
                </a:lnTo>
                <a:cubicBezTo>
                  <a:pt x="7258" y="6172"/>
                  <a:pt x="7172" y="6157"/>
                  <a:pt x="5285" y="5934"/>
                </a:cubicBezTo>
                <a:cubicBezTo>
                  <a:pt x="4597" y="5853"/>
                  <a:pt x="3793" y="5756"/>
                  <a:pt x="3499" y="5718"/>
                </a:cubicBezTo>
                <a:cubicBezTo>
                  <a:pt x="3204" y="5679"/>
                  <a:pt x="2880" y="5648"/>
                  <a:pt x="2779" y="5648"/>
                </a:cubicBezTo>
                <a:cubicBezTo>
                  <a:pt x="2678" y="5648"/>
                  <a:pt x="2515" y="5626"/>
                  <a:pt x="2421" y="5601"/>
                </a:cubicBezTo>
                <a:cubicBezTo>
                  <a:pt x="2327" y="5576"/>
                  <a:pt x="1937" y="5522"/>
                  <a:pt x="1555" y="5480"/>
                </a:cubicBezTo>
                <a:cubicBezTo>
                  <a:pt x="1172" y="5437"/>
                  <a:pt x="682" y="5379"/>
                  <a:pt x="459" y="5350"/>
                </a:cubicBezTo>
                <a:cubicBezTo>
                  <a:pt x="236" y="5322"/>
                  <a:pt x="33" y="5312"/>
                  <a:pt x="10" y="533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3" name="IMG_4039.png" descr="IMG_40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115" y="2999344"/>
            <a:ext cx="2145863" cy="3038094"/>
          </a:xfrm>
          <a:prstGeom prst="rect">
            <a:avLst/>
          </a:prstGeom>
          <a:ln w="12700">
            <a:miter lim="400000"/>
          </a:ln>
        </p:spPr>
      </p:pic>
      <p:sp>
        <p:nvSpPr>
          <p:cNvPr id="350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١٤</a:t>
            </a:r>
          </a:p>
        </p:txBody>
      </p:sp>
      <p:pic>
        <p:nvPicPr>
          <p:cNvPr id="3505" name="IMG_4039.png" descr="IMG_4039.png"/>
          <p:cNvPicPr>
            <a:picLocks noChangeAspect="1"/>
          </p:cNvPicPr>
          <p:nvPr/>
        </p:nvPicPr>
        <p:blipFill>
          <a:blip r:embed="rId3">
            <a:extLst/>
          </a:blip>
          <a:srcRect l="22182" t="38351" r="34161" b="25533"/>
          <a:stretch>
            <a:fillRect/>
          </a:stretch>
        </p:blipFill>
        <p:spPr>
          <a:xfrm>
            <a:off x="1520192" y="1673915"/>
            <a:ext cx="7019764" cy="4355253"/>
          </a:xfrm>
          <a:prstGeom prst="rect">
            <a:avLst/>
          </a:prstGeom>
          <a:ln w="12700">
            <a:miter lim="400000"/>
          </a:ln>
        </p:spPr>
      </p:pic>
      <p:sp>
        <p:nvSpPr>
          <p:cNvPr id="3506" name="Google Shape;332;p17"/>
          <p:cNvSpPr/>
          <p:nvPr/>
        </p:nvSpPr>
        <p:spPr>
          <a:xfrm rot="19412628">
            <a:off x="580630" y="1637831"/>
            <a:ext cx="1270419" cy="410404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2" name="تجميع"/>
          <p:cNvGrpSpPr/>
          <p:nvPr/>
        </p:nvGrpSpPr>
        <p:grpSpPr>
          <a:xfrm>
            <a:off x="3429627" y="1134386"/>
            <a:ext cx="3063791" cy="649733"/>
            <a:chOff x="-1" y="0"/>
            <a:chExt cx="3063789" cy="649731"/>
          </a:xfrm>
        </p:grpSpPr>
        <p:grpSp>
          <p:nvGrpSpPr>
            <p:cNvPr id="3510" name="تحقق من فهمك"/>
            <p:cNvGrpSpPr/>
            <p:nvPr/>
          </p:nvGrpSpPr>
          <p:grpSpPr>
            <a:xfrm>
              <a:off x="60202" y="-1"/>
              <a:ext cx="3003587" cy="649733"/>
              <a:chOff x="0" y="0"/>
              <a:chExt cx="3003585" cy="649731"/>
            </a:xfrm>
          </p:grpSpPr>
          <p:sp>
            <p:nvSpPr>
              <p:cNvPr id="3508" name="مستطيل"/>
              <p:cNvSpPr/>
              <p:nvPr/>
            </p:nvSpPr>
            <p:spPr>
              <a:xfrm>
                <a:off x="-1" y="0"/>
                <a:ext cx="3003587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09" name="تحقق من فهمك"/>
              <p:cNvSpPr txBox="1"/>
              <p:nvPr/>
            </p:nvSpPr>
            <p:spPr>
              <a:xfrm>
                <a:off x="19049" y="41062"/>
                <a:ext cx="2965487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51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5677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51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١٤</a:t>
            </a:r>
          </a:p>
        </p:txBody>
      </p:sp>
      <p:grpSp>
        <p:nvGrpSpPr>
          <p:cNvPr id="3516" name="الحل"/>
          <p:cNvGrpSpPr/>
          <p:nvPr/>
        </p:nvGrpSpPr>
        <p:grpSpPr>
          <a:xfrm>
            <a:off x="7626698" y="2673768"/>
            <a:ext cx="985443" cy="507744"/>
            <a:chOff x="0" y="0"/>
            <a:chExt cx="985441" cy="507742"/>
          </a:xfrm>
        </p:grpSpPr>
        <p:sp>
          <p:nvSpPr>
            <p:cNvPr id="3514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515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517" name="IMG_4039.png" descr="IMG_4039.png"/>
          <p:cNvPicPr>
            <a:picLocks noChangeAspect="1"/>
          </p:cNvPicPr>
          <p:nvPr/>
        </p:nvPicPr>
        <p:blipFill>
          <a:blip r:embed="rId3">
            <a:extLst/>
          </a:blip>
          <a:srcRect l="40747" t="80736" r="35562" b="7845"/>
          <a:stretch>
            <a:fillRect/>
          </a:stretch>
        </p:blipFill>
        <p:spPr>
          <a:xfrm>
            <a:off x="3429670" y="1847376"/>
            <a:ext cx="3658080" cy="1322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8" name="IMG_4039.png" descr="IMG_4039.png"/>
          <p:cNvPicPr>
            <a:picLocks noChangeAspect="1"/>
          </p:cNvPicPr>
          <p:nvPr/>
        </p:nvPicPr>
        <p:blipFill>
          <a:blip r:embed="rId3">
            <a:extLst/>
          </a:blip>
          <a:srcRect l="24722" t="78692" r="59381" b="6852"/>
          <a:stretch>
            <a:fillRect/>
          </a:stretch>
        </p:blipFill>
        <p:spPr>
          <a:xfrm>
            <a:off x="858583" y="1837552"/>
            <a:ext cx="2396198" cy="1634195"/>
          </a:xfrm>
          <a:prstGeom prst="rect">
            <a:avLst/>
          </a:prstGeom>
          <a:ln w="12700">
            <a:miter lim="400000"/>
          </a:ln>
        </p:spPr>
      </p:pic>
      <p:sp>
        <p:nvSpPr>
          <p:cNvPr id="3519" name="Google Shape;332;p17"/>
          <p:cNvSpPr/>
          <p:nvPr/>
        </p:nvSpPr>
        <p:spPr>
          <a:xfrm rot="19412628">
            <a:off x="878345" y="5469454"/>
            <a:ext cx="310723" cy="114434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26" name="تجميع"/>
          <p:cNvGrpSpPr/>
          <p:nvPr/>
        </p:nvGrpSpPr>
        <p:grpSpPr>
          <a:xfrm>
            <a:off x="3122287" y="3298611"/>
            <a:ext cx="11153165" cy="2669402"/>
            <a:chOff x="49208" y="25400"/>
            <a:chExt cx="11153164" cy="2669401"/>
          </a:xfrm>
        </p:grpSpPr>
        <p:grpSp>
          <p:nvGrpSpPr>
            <p:cNvPr id="3522" name="تجميع"/>
            <p:cNvGrpSpPr/>
            <p:nvPr/>
          </p:nvGrpSpPr>
          <p:grpSpPr>
            <a:xfrm>
              <a:off x="49208" y="25400"/>
              <a:ext cx="11153165" cy="2669402"/>
              <a:chOff x="49208" y="25400"/>
              <a:chExt cx="11153164" cy="2669401"/>
            </a:xfrm>
          </p:grpSpPr>
          <p:graphicFrame>
            <p:nvGraphicFramePr>
              <p:cNvPr id="3520" name="الجدول"/>
              <p:cNvGraphicFramePr/>
              <p:nvPr/>
            </p:nvGraphicFramePr>
            <p:xfrm>
              <a:off x="5613400" y="25400"/>
              <a:ext cx="5588973" cy="2627509"/>
            </p:xfrm>
            <a:graphic xmlns:a="http://schemas.openxmlformats.org/drawingml/2006/main">
              <a:graphicData uri="http://schemas.openxmlformats.org/drawingml/2006/table">
                <a:tbl>
                  <a:tblPr firstCol="0" firstRow="1" lastCol="0" lastRow="0" bandCol="0" bandRow="0" rtl="1">
                    <a:tableStyleId>{4C3C2611-4C71-4FC5-86AE-919BDF0F9419}</a:tableStyleId>
                  </a:tblPr>
                  <a:tblGrid>
                    <a:gridCol w="1862990"/>
                    <a:gridCol w="1862990"/>
                    <a:gridCol w="1862990"/>
                  </a:tblGrid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يقسم الشكل الى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مثلث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مستطيل 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القانون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1089018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التعويض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الناتج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مساحة الشكل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3521" name="مستطيل"/>
              <p:cNvSpPr/>
              <p:nvPr/>
            </p:nvSpPr>
            <p:spPr>
              <a:xfrm>
                <a:off x="49208" y="2287440"/>
                <a:ext cx="3695460" cy="40736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5" name="➕"/>
            <p:cNvGrpSpPr/>
            <p:nvPr/>
          </p:nvGrpSpPr>
          <p:grpSpPr>
            <a:xfrm>
              <a:off x="1719677" y="1904626"/>
              <a:ext cx="354521" cy="355603"/>
              <a:chOff x="0" y="0"/>
              <a:chExt cx="354520" cy="355602"/>
            </a:xfrm>
          </p:grpSpPr>
          <p:sp>
            <p:nvSpPr>
              <p:cNvPr id="3523" name="مستطيل"/>
              <p:cNvSpPr/>
              <p:nvPr/>
            </p:nvSpPr>
            <p:spPr>
              <a:xfrm>
                <a:off x="-1" y="-1"/>
                <a:ext cx="354522" cy="35560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800"/>
                </a:pPr>
              </a:p>
            </p:txBody>
          </p:sp>
          <p:sp>
            <p:nvSpPr>
              <p:cNvPr id="3524" name="➕"/>
              <p:cNvSpPr txBox="1"/>
              <p:nvPr/>
            </p:nvSpPr>
            <p:spPr>
              <a:xfrm>
                <a:off x="-1" y="-1"/>
                <a:ext cx="354522" cy="355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b="1" sz="1800"/>
                </a:lvl1pPr>
              </a:lstStyle>
              <a:p>
                <a:pPr rtl="0">
                  <a:defRPr/>
                </a:pPr>
                <a:r>
                  <a:t>➕</a:t>
                </a:r>
              </a:p>
            </p:txBody>
          </p:sp>
        </p:grpSp>
      </p:grpSp>
      <p:pic>
        <p:nvPicPr>
          <p:cNvPr id="3527" name="IMG_0929.jpeg" descr="IMG_0929.jpeg"/>
          <p:cNvPicPr>
            <a:picLocks noChangeAspect="1"/>
          </p:cNvPicPr>
          <p:nvPr/>
        </p:nvPicPr>
        <p:blipFill>
          <a:blip r:embed="rId4">
            <a:extLst/>
          </a:blip>
          <a:srcRect l="10543" t="52731" r="55180" b="15276"/>
          <a:stretch>
            <a:fillRect/>
          </a:stretch>
        </p:blipFill>
        <p:spPr>
          <a:xfrm>
            <a:off x="748885" y="3540870"/>
            <a:ext cx="2153690" cy="2010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89" y="0"/>
                </a:moveTo>
                <a:cubicBezTo>
                  <a:pt x="17112" y="70"/>
                  <a:pt x="16838" y="86"/>
                  <a:pt x="15866" y="235"/>
                </a:cubicBezTo>
                <a:cubicBezTo>
                  <a:pt x="14202" y="489"/>
                  <a:pt x="12617" y="725"/>
                  <a:pt x="12345" y="759"/>
                </a:cubicBezTo>
                <a:cubicBezTo>
                  <a:pt x="11883" y="817"/>
                  <a:pt x="9658" y="1146"/>
                  <a:pt x="5737" y="1740"/>
                </a:cubicBezTo>
                <a:cubicBezTo>
                  <a:pt x="4819" y="1879"/>
                  <a:pt x="3180" y="2127"/>
                  <a:pt x="2093" y="2290"/>
                </a:cubicBezTo>
                <a:cubicBezTo>
                  <a:pt x="1005" y="2453"/>
                  <a:pt x="74" y="2620"/>
                  <a:pt x="24" y="2665"/>
                </a:cubicBezTo>
                <a:cubicBezTo>
                  <a:pt x="-66" y="2748"/>
                  <a:pt x="92" y="4225"/>
                  <a:pt x="547" y="7591"/>
                </a:cubicBezTo>
                <a:cubicBezTo>
                  <a:pt x="793" y="9418"/>
                  <a:pt x="1517" y="15063"/>
                  <a:pt x="2093" y="19621"/>
                </a:cubicBezTo>
                <a:cubicBezTo>
                  <a:pt x="2222" y="20643"/>
                  <a:pt x="2299" y="21145"/>
                  <a:pt x="2367" y="21600"/>
                </a:cubicBezTo>
                <a:lnTo>
                  <a:pt x="8722" y="21600"/>
                </a:lnTo>
                <a:cubicBezTo>
                  <a:pt x="9618" y="21466"/>
                  <a:pt x="10137" y="21382"/>
                  <a:pt x="11731" y="21148"/>
                </a:cubicBezTo>
                <a:cubicBezTo>
                  <a:pt x="16682" y="20420"/>
                  <a:pt x="21473" y="19683"/>
                  <a:pt x="21511" y="19643"/>
                </a:cubicBezTo>
                <a:cubicBezTo>
                  <a:pt x="21534" y="19618"/>
                  <a:pt x="21360" y="18107"/>
                  <a:pt x="21122" y="16286"/>
                </a:cubicBezTo>
                <a:cubicBezTo>
                  <a:pt x="20885" y="14465"/>
                  <a:pt x="20548" y="11896"/>
                  <a:pt x="20377" y="10580"/>
                </a:cubicBezTo>
                <a:cubicBezTo>
                  <a:pt x="20206" y="9265"/>
                  <a:pt x="19844" y="6493"/>
                  <a:pt x="19572" y="4418"/>
                </a:cubicBezTo>
                <a:cubicBezTo>
                  <a:pt x="19301" y="2344"/>
                  <a:pt x="19081" y="478"/>
                  <a:pt x="19081" y="273"/>
                </a:cubicBezTo>
                <a:cubicBezTo>
                  <a:pt x="19081" y="173"/>
                  <a:pt x="19069" y="78"/>
                  <a:pt x="19053" y="0"/>
                </a:cubicBezTo>
                <a:lnTo>
                  <a:pt x="1768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28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40879" y="2716478"/>
            <a:ext cx="1154435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535" name="تجميع"/>
          <p:cNvGrpSpPr/>
          <p:nvPr/>
        </p:nvGrpSpPr>
        <p:grpSpPr>
          <a:xfrm>
            <a:off x="8882313" y="3472344"/>
            <a:ext cx="1369372" cy="1166121"/>
            <a:chOff x="-1" y="-6"/>
            <a:chExt cx="1369370" cy="1166119"/>
          </a:xfrm>
        </p:grpSpPr>
        <p:sp>
          <p:nvSpPr>
            <p:cNvPr id="3529" name="مستطيل مستدير الزوايا"/>
            <p:cNvSpPr/>
            <p:nvPr/>
          </p:nvSpPr>
          <p:spPr>
            <a:xfrm>
              <a:off x="11306" y="91715"/>
              <a:ext cx="1358063" cy="864907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534" name="تجميع"/>
            <p:cNvGrpSpPr/>
            <p:nvPr/>
          </p:nvGrpSpPr>
          <p:grpSpPr>
            <a:xfrm>
              <a:off x="-2" y="-7"/>
              <a:ext cx="1263835" cy="1166121"/>
              <a:chOff x="0" y="-5"/>
              <a:chExt cx="1263833" cy="1166119"/>
            </a:xfrm>
          </p:grpSpPr>
          <p:sp>
            <p:nvSpPr>
              <p:cNvPr id="3530" name="فكر…"/>
              <p:cNvSpPr txBox="1"/>
              <p:nvPr/>
            </p:nvSpPr>
            <p:spPr>
              <a:xfrm>
                <a:off x="483038" y="177195"/>
                <a:ext cx="428875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531" name="IMG_0747.jpeg" descr="IMG_0747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9108" t="19342" r="38239" b="11"/>
              <a:stretch>
                <a:fillRect/>
              </a:stretch>
            </p:blipFill>
            <p:spPr>
              <a:xfrm>
                <a:off x="912328" y="157237"/>
                <a:ext cx="351506" cy="711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1" h="21599" fill="norm" stroke="1" extrusionOk="0">
                    <a:moveTo>
                      <a:pt x="11497" y="0"/>
                    </a:moveTo>
                    <a:cubicBezTo>
                      <a:pt x="8017" y="-1"/>
                      <a:pt x="6555" y="193"/>
                      <a:pt x="4358" y="975"/>
                    </a:cubicBezTo>
                    <a:cubicBezTo>
                      <a:pt x="2696" y="1567"/>
                      <a:pt x="1845" y="2076"/>
                      <a:pt x="981" y="2974"/>
                    </a:cubicBezTo>
                    <a:cubicBezTo>
                      <a:pt x="194" y="3791"/>
                      <a:pt x="-238" y="5140"/>
                      <a:pt x="137" y="5550"/>
                    </a:cubicBezTo>
                    <a:cubicBezTo>
                      <a:pt x="364" y="5799"/>
                      <a:pt x="453" y="5815"/>
                      <a:pt x="2501" y="5815"/>
                    </a:cubicBezTo>
                    <a:cubicBezTo>
                      <a:pt x="3890" y="5815"/>
                      <a:pt x="4765" y="5771"/>
                      <a:pt x="4985" y="5683"/>
                    </a:cubicBezTo>
                    <a:cubicBezTo>
                      <a:pt x="5172" y="5608"/>
                      <a:pt x="5434" y="5266"/>
                      <a:pt x="5564" y="4924"/>
                    </a:cubicBezTo>
                    <a:cubicBezTo>
                      <a:pt x="6120" y="3472"/>
                      <a:pt x="8442" y="2554"/>
                      <a:pt x="11569" y="2552"/>
                    </a:cubicBezTo>
                    <a:cubicBezTo>
                      <a:pt x="13260" y="2551"/>
                      <a:pt x="14278" y="2753"/>
                      <a:pt x="15114" y="3263"/>
                    </a:cubicBezTo>
                    <a:cubicBezTo>
                      <a:pt x="16716" y="4239"/>
                      <a:pt x="16246" y="5187"/>
                      <a:pt x="13450" y="6718"/>
                    </a:cubicBezTo>
                    <a:cubicBezTo>
                      <a:pt x="11742" y="7653"/>
                      <a:pt x="10887" y="8427"/>
                      <a:pt x="10194" y="9632"/>
                    </a:cubicBezTo>
                    <a:cubicBezTo>
                      <a:pt x="9594" y="10674"/>
                      <a:pt x="9339" y="12593"/>
                      <a:pt x="9760" y="12846"/>
                    </a:cubicBezTo>
                    <a:cubicBezTo>
                      <a:pt x="10012" y="12998"/>
                      <a:pt x="10367" y="13006"/>
                      <a:pt x="12244" y="12943"/>
                    </a:cubicBezTo>
                    <a:cubicBezTo>
                      <a:pt x="14830" y="12855"/>
                      <a:pt x="14994" y="12797"/>
                      <a:pt x="14994" y="11883"/>
                    </a:cubicBezTo>
                    <a:cubicBezTo>
                      <a:pt x="14994" y="11183"/>
                      <a:pt x="15535" y="9719"/>
                      <a:pt x="15934" y="9343"/>
                    </a:cubicBezTo>
                    <a:cubicBezTo>
                      <a:pt x="16074" y="9211"/>
                      <a:pt x="16917" y="8692"/>
                      <a:pt x="17816" y="8199"/>
                    </a:cubicBezTo>
                    <a:cubicBezTo>
                      <a:pt x="20716" y="6611"/>
                      <a:pt x="21360" y="5930"/>
                      <a:pt x="21361" y="4455"/>
                    </a:cubicBezTo>
                    <a:cubicBezTo>
                      <a:pt x="21362" y="2446"/>
                      <a:pt x="19671" y="1124"/>
                      <a:pt x="16079" y="349"/>
                    </a:cubicBezTo>
                    <a:cubicBezTo>
                      <a:pt x="14504" y="10"/>
                      <a:pt x="14333" y="1"/>
                      <a:pt x="11497" y="0"/>
                    </a:cubicBezTo>
                    <a:close/>
                    <a:moveTo>
                      <a:pt x="15428" y="14375"/>
                    </a:moveTo>
                    <a:cubicBezTo>
                      <a:pt x="15428" y="14437"/>
                      <a:pt x="15494" y="14516"/>
                      <a:pt x="15573" y="14556"/>
                    </a:cubicBezTo>
                    <a:cubicBezTo>
                      <a:pt x="15653" y="14596"/>
                      <a:pt x="15752" y="14611"/>
                      <a:pt x="15814" y="14580"/>
                    </a:cubicBezTo>
                    <a:cubicBezTo>
                      <a:pt x="15876" y="14549"/>
                      <a:pt x="15811" y="14458"/>
                      <a:pt x="15669" y="14387"/>
                    </a:cubicBezTo>
                    <a:cubicBezTo>
                      <a:pt x="15512" y="14309"/>
                      <a:pt x="15428" y="14307"/>
                      <a:pt x="15428" y="14375"/>
                    </a:cubicBezTo>
                    <a:close/>
                    <a:moveTo>
                      <a:pt x="11617" y="14411"/>
                    </a:moveTo>
                    <a:cubicBezTo>
                      <a:pt x="9615" y="14411"/>
                      <a:pt x="8390" y="15010"/>
                      <a:pt x="8361" y="16001"/>
                    </a:cubicBezTo>
                    <a:cubicBezTo>
                      <a:pt x="8349" y="16429"/>
                      <a:pt x="8466" y="16670"/>
                      <a:pt x="8795" y="16892"/>
                    </a:cubicBezTo>
                    <a:cubicBezTo>
                      <a:pt x="9329" y="17252"/>
                      <a:pt x="10484" y="17558"/>
                      <a:pt x="11328" y="17566"/>
                    </a:cubicBezTo>
                    <a:cubicBezTo>
                      <a:pt x="11928" y="17571"/>
                      <a:pt x="12462" y="17932"/>
                      <a:pt x="12196" y="18156"/>
                    </a:cubicBezTo>
                    <a:cubicBezTo>
                      <a:pt x="12005" y="18316"/>
                      <a:pt x="9770" y="18152"/>
                      <a:pt x="8964" y="17915"/>
                    </a:cubicBezTo>
                    <a:cubicBezTo>
                      <a:pt x="8421" y="17755"/>
                      <a:pt x="8196" y="17722"/>
                      <a:pt x="8144" y="17819"/>
                    </a:cubicBezTo>
                    <a:cubicBezTo>
                      <a:pt x="8104" y="17893"/>
                      <a:pt x="7898" y="18224"/>
                      <a:pt x="7710" y="18553"/>
                    </a:cubicBezTo>
                    <a:cubicBezTo>
                      <a:pt x="7228" y="19396"/>
                      <a:pt x="6872" y="20805"/>
                      <a:pt x="7035" y="21238"/>
                    </a:cubicBezTo>
                    <a:lnTo>
                      <a:pt x="7180" y="21599"/>
                    </a:lnTo>
                    <a:lnTo>
                      <a:pt x="8506" y="21599"/>
                    </a:lnTo>
                    <a:lnTo>
                      <a:pt x="11135" y="21575"/>
                    </a:lnTo>
                    <a:lnTo>
                      <a:pt x="15066" y="21551"/>
                    </a:lnTo>
                    <a:lnTo>
                      <a:pt x="15790" y="20684"/>
                    </a:lnTo>
                    <a:cubicBezTo>
                      <a:pt x="16491" y="19835"/>
                      <a:pt x="16513" y="19775"/>
                      <a:pt x="16513" y="18192"/>
                    </a:cubicBezTo>
                    <a:lnTo>
                      <a:pt x="16513" y="16566"/>
                    </a:lnTo>
                    <a:lnTo>
                      <a:pt x="15790" y="17096"/>
                    </a:lnTo>
                    <a:cubicBezTo>
                      <a:pt x="14953" y="17702"/>
                      <a:pt x="14259" y="17806"/>
                      <a:pt x="14150" y="17337"/>
                    </a:cubicBezTo>
                    <a:cubicBezTo>
                      <a:pt x="14113" y="17176"/>
                      <a:pt x="14234" y="16933"/>
                      <a:pt x="14415" y="16795"/>
                    </a:cubicBezTo>
                    <a:cubicBezTo>
                      <a:pt x="15012" y="16340"/>
                      <a:pt x="15081" y="15693"/>
                      <a:pt x="14584" y="15206"/>
                    </a:cubicBezTo>
                    <a:cubicBezTo>
                      <a:pt x="14046" y="14679"/>
                      <a:pt x="13045" y="14411"/>
                      <a:pt x="11617" y="1441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2" name="IMG_0754.jpeg" descr="IMG_0754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101" t="167" r="1034" b="29"/>
              <a:stretch>
                <a:fillRect/>
              </a:stretch>
            </p:blipFill>
            <p:spPr>
              <a:xfrm>
                <a:off x="0" y="-6"/>
                <a:ext cx="363937" cy="481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77" y="0"/>
                    </a:moveTo>
                    <a:cubicBezTo>
                      <a:pt x="12449" y="-5"/>
                      <a:pt x="12221" y="192"/>
                      <a:pt x="12177" y="356"/>
                    </a:cubicBezTo>
                    <a:cubicBezTo>
                      <a:pt x="12134" y="518"/>
                      <a:pt x="12118" y="516"/>
                      <a:pt x="12365" y="516"/>
                    </a:cubicBezTo>
                    <a:cubicBezTo>
                      <a:pt x="12622" y="516"/>
                      <a:pt x="13091" y="693"/>
                      <a:pt x="13614" y="979"/>
                    </a:cubicBezTo>
                    <a:cubicBezTo>
                      <a:pt x="14130" y="1262"/>
                      <a:pt x="14146" y="1123"/>
                      <a:pt x="13637" y="641"/>
                    </a:cubicBezTo>
                    <a:cubicBezTo>
                      <a:pt x="13227" y="252"/>
                      <a:pt x="12970" y="74"/>
                      <a:pt x="12813" y="71"/>
                    </a:cubicBezTo>
                    <a:cubicBezTo>
                      <a:pt x="12756" y="70"/>
                      <a:pt x="12659" y="45"/>
                      <a:pt x="12624" y="18"/>
                    </a:cubicBezTo>
                    <a:cubicBezTo>
                      <a:pt x="12611" y="8"/>
                      <a:pt x="12596" y="1"/>
                      <a:pt x="12577" y="0"/>
                    </a:cubicBezTo>
                    <a:close/>
                    <a:moveTo>
                      <a:pt x="8196" y="427"/>
                    </a:moveTo>
                    <a:cubicBezTo>
                      <a:pt x="7932" y="462"/>
                      <a:pt x="7719" y="727"/>
                      <a:pt x="7513" y="1193"/>
                    </a:cubicBezTo>
                    <a:cubicBezTo>
                      <a:pt x="7374" y="1509"/>
                      <a:pt x="7138" y="2321"/>
                      <a:pt x="7137" y="2492"/>
                    </a:cubicBezTo>
                    <a:cubicBezTo>
                      <a:pt x="7136" y="2593"/>
                      <a:pt x="7254" y="2513"/>
                      <a:pt x="7325" y="2368"/>
                    </a:cubicBezTo>
                    <a:cubicBezTo>
                      <a:pt x="7813" y="1369"/>
                      <a:pt x="8145" y="988"/>
                      <a:pt x="8620" y="855"/>
                    </a:cubicBezTo>
                    <a:cubicBezTo>
                      <a:pt x="8832" y="795"/>
                      <a:pt x="8749" y="588"/>
                      <a:pt x="8479" y="481"/>
                    </a:cubicBezTo>
                    <a:cubicBezTo>
                      <a:pt x="8386" y="444"/>
                      <a:pt x="8283" y="416"/>
                      <a:pt x="8196" y="427"/>
                    </a:cubicBezTo>
                    <a:close/>
                    <a:moveTo>
                      <a:pt x="15145" y="1157"/>
                    </a:moveTo>
                    <a:lnTo>
                      <a:pt x="14933" y="1495"/>
                    </a:lnTo>
                    <a:cubicBezTo>
                      <a:pt x="14705" y="1854"/>
                      <a:pt x="14053" y="2454"/>
                      <a:pt x="13943" y="2403"/>
                    </a:cubicBezTo>
                    <a:cubicBezTo>
                      <a:pt x="13910" y="2388"/>
                      <a:pt x="13876" y="2263"/>
                      <a:pt x="13873" y="2119"/>
                    </a:cubicBezTo>
                    <a:cubicBezTo>
                      <a:pt x="13867" y="1815"/>
                      <a:pt x="13734" y="1412"/>
                      <a:pt x="13637" y="1389"/>
                    </a:cubicBezTo>
                    <a:cubicBezTo>
                      <a:pt x="13598" y="1379"/>
                      <a:pt x="13573" y="1523"/>
                      <a:pt x="13566" y="1727"/>
                    </a:cubicBezTo>
                    <a:cubicBezTo>
                      <a:pt x="13553" y="2075"/>
                      <a:pt x="13371" y="2618"/>
                      <a:pt x="13260" y="2670"/>
                    </a:cubicBezTo>
                    <a:cubicBezTo>
                      <a:pt x="13228" y="2685"/>
                      <a:pt x="12914" y="2653"/>
                      <a:pt x="12554" y="2599"/>
                    </a:cubicBezTo>
                    <a:cubicBezTo>
                      <a:pt x="11938" y="2508"/>
                      <a:pt x="10901" y="2426"/>
                      <a:pt x="10528" y="2439"/>
                    </a:cubicBezTo>
                    <a:cubicBezTo>
                      <a:pt x="10436" y="2442"/>
                      <a:pt x="10178" y="2451"/>
                      <a:pt x="9939" y="2457"/>
                    </a:cubicBezTo>
                    <a:lnTo>
                      <a:pt x="9492" y="2457"/>
                    </a:lnTo>
                    <a:lnTo>
                      <a:pt x="9515" y="2279"/>
                    </a:lnTo>
                    <a:cubicBezTo>
                      <a:pt x="9539" y="2056"/>
                      <a:pt x="9436" y="2014"/>
                      <a:pt x="9374" y="2225"/>
                    </a:cubicBezTo>
                    <a:cubicBezTo>
                      <a:pt x="9316" y="2424"/>
                      <a:pt x="9142" y="2523"/>
                      <a:pt x="8785" y="2564"/>
                    </a:cubicBezTo>
                    <a:cubicBezTo>
                      <a:pt x="8620" y="2583"/>
                      <a:pt x="8419" y="2602"/>
                      <a:pt x="8338" y="2617"/>
                    </a:cubicBezTo>
                    <a:cubicBezTo>
                      <a:pt x="8217" y="2640"/>
                      <a:pt x="8172" y="2604"/>
                      <a:pt x="8079" y="2457"/>
                    </a:cubicBezTo>
                    <a:cubicBezTo>
                      <a:pt x="7939" y="2235"/>
                      <a:pt x="7829" y="2229"/>
                      <a:pt x="7890" y="2439"/>
                    </a:cubicBezTo>
                    <a:cubicBezTo>
                      <a:pt x="7950" y="2644"/>
                      <a:pt x="7845" y="2716"/>
                      <a:pt x="7466" y="2759"/>
                    </a:cubicBezTo>
                    <a:cubicBezTo>
                      <a:pt x="7294" y="2778"/>
                      <a:pt x="7093" y="2827"/>
                      <a:pt x="7019" y="2866"/>
                    </a:cubicBezTo>
                    <a:cubicBezTo>
                      <a:pt x="6945" y="2905"/>
                      <a:pt x="6853" y="2937"/>
                      <a:pt x="6807" y="2937"/>
                    </a:cubicBezTo>
                    <a:cubicBezTo>
                      <a:pt x="6705" y="2937"/>
                      <a:pt x="5436" y="3375"/>
                      <a:pt x="5158" y="3507"/>
                    </a:cubicBezTo>
                    <a:cubicBezTo>
                      <a:pt x="3961" y="4076"/>
                      <a:pt x="3184" y="4575"/>
                      <a:pt x="2473" y="5216"/>
                    </a:cubicBezTo>
                    <a:cubicBezTo>
                      <a:pt x="2065" y="5585"/>
                      <a:pt x="1319" y="6382"/>
                      <a:pt x="1319" y="6445"/>
                    </a:cubicBezTo>
                    <a:cubicBezTo>
                      <a:pt x="1319" y="6457"/>
                      <a:pt x="1237" y="6576"/>
                      <a:pt x="1131" y="6712"/>
                    </a:cubicBezTo>
                    <a:cubicBezTo>
                      <a:pt x="842" y="7082"/>
                      <a:pt x="408" y="7898"/>
                      <a:pt x="236" y="8439"/>
                    </a:cubicBezTo>
                    <a:cubicBezTo>
                      <a:pt x="151" y="8702"/>
                      <a:pt x="79" y="8946"/>
                      <a:pt x="47" y="8973"/>
                    </a:cubicBezTo>
                    <a:cubicBezTo>
                      <a:pt x="33" y="8984"/>
                      <a:pt x="10" y="9575"/>
                      <a:pt x="0" y="10433"/>
                    </a:cubicBezTo>
                    <a:cubicBezTo>
                      <a:pt x="10" y="11218"/>
                      <a:pt x="31" y="11727"/>
                      <a:pt x="47" y="11750"/>
                    </a:cubicBezTo>
                    <a:cubicBezTo>
                      <a:pt x="81" y="11798"/>
                      <a:pt x="179" y="12060"/>
                      <a:pt x="259" y="12337"/>
                    </a:cubicBezTo>
                    <a:cubicBezTo>
                      <a:pt x="1136" y="15359"/>
                      <a:pt x="4494" y="17756"/>
                      <a:pt x="8644" y="18319"/>
                    </a:cubicBezTo>
                    <a:cubicBezTo>
                      <a:pt x="9333" y="18413"/>
                      <a:pt x="9603" y="18429"/>
                      <a:pt x="10669" y="18408"/>
                    </a:cubicBezTo>
                    <a:cubicBezTo>
                      <a:pt x="12019" y="18382"/>
                      <a:pt x="12814" y="18284"/>
                      <a:pt x="13943" y="18017"/>
                    </a:cubicBezTo>
                    <a:cubicBezTo>
                      <a:pt x="14291" y="17934"/>
                      <a:pt x="14598" y="17889"/>
                      <a:pt x="14626" y="17910"/>
                    </a:cubicBezTo>
                    <a:cubicBezTo>
                      <a:pt x="14653" y="17930"/>
                      <a:pt x="14706" y="18080"/>
                      <a:pt x="14744" y="18230"/>
                    </a:cubicBezTo>
                    <a:cubicBezTo>
                      <a:pt x="14847" y="18637"/>
                      <a:pt x="15190" y="19038"/>
                      <a:pt x="15545" y="19174"/>
                    </a:cubicBezTo>
                    <a:cubicBezTo>
                      <a:pt x="15705" y="19235"/>
                      <a:pt x="15837" y="19287"/>
                      <a:pt x="15851" y="19298"/>
                    </a:cubicBezTo>
                    <a:cubicBezTo>
                      <a:pt x="15866" y="19309"/>
                      <a:pt x="15776" y="19472"/>
                      <a:pt x="15663" y="19654"/>
                    </a:cubicBezTo>
                    <a:cubicBezTo>
                      <a:pt x="15322" y="20204"/>
                      <a:pt x="15333" y="21084"/>
                      <a:pt x="15663" y="21488"/>
                    </a:cubicBezTo>
                    <a:lnTo>
                      <a:pt x="15757" y="21595"/>
                    </a:lnTo>
                    <a:lnTo>
                      <a:pt x="18937" y="21595"/>
                    </a:lnTo>
                    <a:lnTo>
                      <a:pt x="19101" y="21488"/>
                    </a:lnTo>
                    <a:cubicBezTo>
                      <a:pt x="20006" y="20800"/>
                      <a:pt x="20940" y="19624"/>
                      <a:pt x="21433" y="18568"/>
                    </a:cubicBezTo>
                    <a:cubicBezTo>
                      <a:pt x="21565" y="18287"/>
                      <a:pt x="21597" y="18141"/>
                      <a:pt x="21598" y="17536"/>
                    </a:cubicBezTo>
                    <a:cubicBezTo>
                      <a:pt x="21600" y="16888"/>
                      <a:pt x="21581" y="16811"/>
                      <a:pt x="21433" y="16592"/>
                    </a:cubicBezTo>
                    <a:cubicBezTo>
                      <a:pt x="21130" y="16145"/>
                      <a:pt x="20680" y="15940"/>
                      <a:pt x="19808" y="15827"/>
                    </a:cubicBezTo>
                    <a:cubicBezTo>
                      <a:pt x="19253" y="15755"/>
                      <a:pt x="18930" y="15669"/>
                      <a:pt x="18772" y="15578"/>
                    </a:cubicBezTo>
                    <a:cubicBezTo>
                      <a:pt x="18707" y="15540"/>
                      <a:pt x="18742" y="15488"/>
                      <a:pt x="18913" y="15328"/>
                    </a:cubicBezTo>
                    <a:cubicBezTo>
                      <a:pt x="19549" y="14737"/>
                      <a:pt x="20197" y="13820"/>
                      <a:pt x="20585" y="12978"/>
                    </a:cubicBezTo>
                    <a:cubicBezTo>
                      <a:pt x="20868" y="12365"/>
                      <a:pt x="21081" y="11287"/>
                      <a:pt x="21080" y="10539"/>
                    </a:cubicBezTo>
                    <a:cubicBezTo>
                      <a:pt x="21078" y="8559"/>
                      <a:pt x="20262" y="6754"/>
                      <a:pt x="18701" y="5359"/>
                    </a:cubicBezTo>
                    <a:cubicBezTo>
                      <a:pt x="18159" y="4874"/>
                      <a:pt x="17409" y="4350"/>
                      <a:pt x="16723" y="3970"/>
                    </a:cubicBezTo>
                    <a:cubicBezTo>
                      <a:pt x="16261" y="3715"/>
                      <a:pt x="15962" y="3508"/>
                      <a:pt x="15757" y="3294"/>
                    </a:cubicBezTo>
                    <a:cubicBezTo>
                      <a:pt x="15594" y="3123"/>
                      <a:pt x="15331" y="2915"/>
                      <a:pt x="15192" y="2831"/>
                    </a:cubicBezTo>
                    <a:lnTo>
                      <a:pt x="14933" y="2670"/>
                    </a:lnTo>
                    <a:lnTo>
                      <a:pt x="15215" y="2510"/>
                    </a:lnTo>
                    <a:cubicBezTo>
                      <a:pt x="15456" y="2355"/>
                      <a:pt x="15672" y="2076"/>
                      <a:pt x="15780" y="1798"/>
                    </a:cubicBezTo>
                    <a:cubicBezTo>
                      <a:pt x="15850" y="1618"/>
                      <a:pt x="15660" y="1657"/>
                      <a:pt x="15521" y="1852"/>
                    </a:cubicBezTo>
                    <a:cubicBezTo>
                      <a:pt x="15381" y="2047"/>
                      <a:pt x="14835" y="2410"/>
                      <a:pt x="14744" y="2368"/>
                    </a:cubicBezTo>
                    <a:cubicBezTo>
                      <a:pt x="14711" y="2352"/>
                      <a:pt x="14771" y="2196"/>
                      <a:pt x="14885" y="2030"/>
                    </a:cubicBezTo>
                    <a:cubicBezTo>
                      <a:pt x="15027" y="1822"/>
                      <a:pt x="15105" y="1642"/>
                      <a:pt x="15121" y="1442"/>
                    </a:cubicBezTo>
                    <a:lnTo>
                      <a:pt x="15145" y="1157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3" name="صورة 7" descr="صورة 7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539754">
                <a:off x="95381" y="494617"/>
                <a:ext cx="583575" cy="573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536" name="الملف_000.jpeg" descr="الملف_000.jpeg"/>
          <p:cNvPicPr>
            <a:picLocks noChangeAspect="1"/>
          </p:cNvPicPr>
          <p:nvPr/>
        </p:nvPicPr>
        <p:blipFill>
          <a:blip r:embed="rId9">
            <a:extLst/>
          </a:blip>
          <a:srcRect l="6975" t="1156" r="11248" b="4872"/>
          <a:stretch>
            <a:fillRect/>
          </a:stretch>
        </p:blipFill>
        <p:spPr>
          <a:xfrm>
            <a:off x="8812000" y="4545957"/>
            <a:ext cx="1879511" cy="2181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5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8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41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539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540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١٧</a:t>
            </a:r>
          </a:p>
        </p:txBody>
      </p:sp>
      <p:pic>
        <p:nvPicPr>
          <p:cNvPr id="3543" name="IMG_4040.png" descr="IMG_4040.png"/>
          <p:cNvPicPr>
            <a:picLocks noChangeAspect="1"/>
          </p:cNvPicPr>
          <p:nvPr/>
        </p:nvPicPr>
        <p:blipFill>
          <a:blip r:embed="rId3">
            <a:extLst/>
          </a:blip>
          <a:srcRect l="16711" t="44957" r="12051" b="32436"/>
          <a:stretch>
            <a:fillRect/>
          </a:stretch>
        </p:blipFill>
        <p:spPr>
          <a:xfrm>
            <a:off x="2096372" y="2854232"/>
            <a:ext cx="6513850" cy="1550371"/>
          </a:xfrm>
          <a:prstGeom prst="rect">
            <a:avLst/>
          </a:prstGeom>
          <a:ln w="12700">
            <a:miter lim="400000"/>
          </a:ln>
        </p:spPr>
      </p:pic>
      <p:sp>
        <p:nvSpPr>
          <p:cNvPr id="3544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0" name="تجميع"/>
          <p:cNvGrpSpPr/>
          <p:nvPr/>
        </p:nvGrpSpPr>
        <p:grpSpPr>
          <a:xfrm>
            <a:off x="2999394" y="1161341"/>
            <a:ext cx="4005836" cy="595822"/>
            <a:chOff x="0" y="0"/>
            <a:chExt cx="4005835" cy="595820"/>
          </a:xfrm>
        </p:grpSpPr>
        <p:grpSp>
          <p:nvGrpSpPr>
            <p:cNvPr id="3548" name="تدريب وحل المسائل"/>
            <p:cNvGrpSpPr/>
            <p:nvPr/>
          </p:nvGrpSpPr>
          <p:grpSpPr>
            <a:xfrm>
              <a:off x="-1" y="-1"/>
              <a:ext cx="3974867" cy="595822"/>
              <a:chOff x="0" y="0"/>
              <a:chExt cx="3974865" cy="595820"/>
            </a:xfrm>
          </p:grpSpPr>
          <p:sp>
            <p:nvSpPr>
              <p:cNvPr id="3546" name="مستطيل"/>
              <p:cNvSpPr/>
              <p:nvPr/>
            </p:nvSpPr>
            <p:spPr>
              <a:xfrm>
                <a:off x="0" y="0"/>
                <a:ext cx="3974866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47" name="تدريب وحل المسائل"/>
              <p:cNvSpPr txBox="1"/>
              <p:nvPr/>
            </p:nvSpPr>
            <p:spPr>
              <a:xfrm>
                <a:off x="19050" y="14107"/>
                <a:ext cx="3936766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549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0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55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  <p:pic>
        <p:nvPicPr>
          <p:cNvPr id="3552" name="IMG_4037.png" descr="IMG_4037.png"/>
          <p:cNvPicPr>
            <a:picLocks noChangeAspect="1"/>
          </p:cNvPicPr>
          <p:nvPr/>
        </p:nvPicPr>
        <p:blipFill>
          <a:blip r:embed="rId3">
            <a:extLst/>
          </a:blip>
          <a:srcRect l="13161" t="63216" r="29946" b="32041"/>
          <a:stretch>
            <a:fillRect/>
          </a:stretch>
        </p:blipFill>
        <p:spPr>
          <a:xfrm>
            <a:off x="1155525" y="1851504"/>
            <a:ext cx="7358325" cy="4599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55" name="الحل"/>
          <p:cNvGrpSpPr/>
          <p:nvPr/>
        </p:nvGrpSpPr>
        <p:grpSpPr>
          <a:xfrm>
            <a:off x="7608685" y="2422556"/>
            <a:ext cx="985444" cy="507745"/>
            <a:chOff x="0" y="0"/>
            <a:chExt cx="985443" cy="507744"/>
          </a:xfrm>
        </p:grpSpPr>
        <p:sp>
          <p:nvSpPr>
            <p:cNvPr id="3553" name="مستطيل"/>
            <p:cNvSpPr/>
            <p:nvPr/>
          </p:nvSpPr>
          <p:spPr>
            <a:xfrm>
              <a:off x="-1" y="-1"/>
              <a:ext cx="985445" cy="50774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554" name="الحل"/>
            <p:cNvSpPr txBox="1"/>
            <p:nvPr/>
          </p:nvSpPr>
          <p:spPr>
            <a:xfrm>
              <a:off x="19049" y="93983"/>
              <a:ext cx="947345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556" name="IMG_4042.jpeg" descr="IMG_4042.jpeg"/>
          <p:cNvPicPr>
            <a:picLocks noChangeAspect="1"/>
          </p:cNvPicPr>
          <p:nvPr/>
        </p:nvPicPr>
        <p:blipFill>
          <a:blip r:embed="rId4">
            <a:extLst/>
          </a:blip>
          <a:srcRect l="12236" t="0" r="7945" b="0"/>
          <a:stretch>
            <a:fillRect/>
          </a:stretch>
        </p:blipFill>
        <p:spPr>
          <a:xfrm>
            <a:off x="976864" y="2383738"/>
            <a:ext cx="2037592" cy="1303088"/>
          </a:xfrm>
          <a:prstGeom prst="rect">
            <a:avLst/>
          </a:prstGeom>
          <a:ln w="12700">
            <a:miter lim="400000"/>
          </a:ln>
        </p:spPr>
      </p:pic>
      <p:sp>
        <p:nvSpPr>
          <p:cNvPr id="3557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558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559" name="ط=٣٫١٤"/>
          <p:cNvSpPr txBox="1"/>
          <p:nvPr/>
        </p:nvSpPr>
        <p:spPr>
          <a:xfrm>
            <a:off x="8893701" y="3526790"/>
            <a:ext cx="1207790" cy="319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16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ط=٣٫١٤ </a:t>
            </a:r>
          </a:p>
        </p:txBody>
      </p:sp>
      <p:pic>
        <p:nvPicPr>
          <p:cNvPr id="3560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8" t="52731" r="55176" b="15270"/>
          <a:stretch>
            <a:fillRect/>
          </a:stretch>
        </p:blipFill>
        <p:spPr>
          <a:xfrm>
            <a:off x="916111" y="3686678"/>
            <a:ext cx="2007494" cy="187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3" y="0"/>
                </a:moveTo>
                <a:cubicBezTo>
                  <a:pt x="17117" y="70"/>
                  <a:pt x="16838" y="84"/>
                  <a:pt x="15864" y="233"/>
                </a:cubicBezTo>
                <a:cubicBezTo>
                  <a:pt x="14200" y="487"/>
                  <a:pt x="12618" y="725"/>
                  <a:pt x="12346" y="759"/>
                </a:cubicBezTo>
                <a:cubicBezTo>
                  <a:pt x="11884" y="817"/>
                  <a:pt x="9658" y="1145"/>
                  <a:pt x="5737" y="1738"/>
                </a:cubicBezTo>
                <a:cubicBezTo>
                  <a:pt x="4820" y="1877"/>
                  <a:pt x="3179" y="2125"/>
                  <a:pt x="2092" y="2287"/>
                </a:cubicBezTo>
                <a:cubicBezTo>
                  <a:pt x="1005" y="2450"/>
                  <a:pt x="75" y="2621"/>
                  <a:pt x="25" y="2667"/>
                </a:cubicBezTo>
                <a:cubicBezTo>
                  <a:pt x="-65" y="2749"/>
                  <a:pt x="89" y="4223"/>
                  <a:pt x="544" y="7589"/>
                </a:cubicBezTo>
                <a:cubicBezTo>
                  <a:pt x="791" y="9416"/>
                  <a:pt x="1517" y="15057"/>
                  <a:pt x="2092" y="19615"/>
                </a:cubicBezTo>
                <a:cubicBezTo>
                  <a:pt x="2221" y="20638"/>
                  <a:pt x="2296" y="21147"/>
                  <a:pt x="2364" y="21600"/>
                </a:cubicBezTo>
                <a:lnTo>
                  <a:pt x="8697" y="21600"/>
                </a:lnTo>
                <a:cubicBezTo>
                  <a:pt x="9598" y="21465"/>
                  <a:pt x="10123" y="21383"/>
                  <a:pt x="11730" y="21147"/>
                </a:cubicBezTo>
                <a:cubicBezTo>
                  <a:pt x="16681" y="20419"/>
                  <a:pt x="21474" y="19678"/>
                  <a:pt x="21512" y="19638"/>
                </a:cubicBezTo>
                <a:cubicBezTo>
                  <a:pt x="21535" y="19613"/>
                  <a:pt x="21359" y="18105"/>
                  <a:pt x="21121" y="16285"/>
                </a:cubicBezTo>
                <a:cubicBezTo>
                  <a:pt x="20884" y="14464"/>
                  <a:pt x="20547" y="11896"/>
                  <a:pt x="20376" y="10580"/>
                </a:cubicBezTo>
                <a:cubicBezTo>
                  <a:pt x="20205" y="9265"/>
                  <a:pt x="19845" y="6493"/>
                  <a:pt x="19573" y="4419"/>
                </a:cubicBezTo>
                <a:cubicBezTo>
                  <a:pt x="19302" y="2345"/>
                  <a:pt x="19079" y="480"/>
                  <a:pt x="19079" y="274"/>
                </a:cubicBezTo>
                <a:cubicBezTo>
                  <a:pt x="19079" y="146"/>
                  <a:pt x="19046" y="84"/>
                  <a:pt x="19020" y="0"/>
                </a:cubicBezTo>
                <a:lnTo>
                  <a:pt x="1769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61" name="الملف_000.jpeg" descr="الملف_000.jpeg"/>
          <p:cNvPicPr>
            <a:picLocks noChangeAspect="1"/>
          </p:cNvPicPr>
          <p:nvPr/>
        </p:nvPicPr>
        <p:blipFill>
          <a:blip r:embed="rId6">
            <a:extLst/>
          </a:blip>
          <a:srcRect l="6975" t="1156" r="11248" b="4872"/>
          <a:stretch>
            <a:fillRect/>
          </a:stretch>
        </p:blipFill>
        <p:spPr>
          <a:xfrm>
            <a:off x="8893521" y="4328450"/>
            <a:ext cx="1879510" cy="21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4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568" name="تجميع"/>
          <p:cNvGrpSpPr/>
          <p:nvPr/>
        </p:nvGrpSpPr>
        <p:grpSpPr>
          <a:xfrm>
            <a:off x="3084988" y="3225844"/>
            <a:ext cx="11153165" cy="2669403"/>
            <a:chOff x="49208" y="25400"/>
            <a:chExt cx="11153164" cy="2669401"/>
          </a:xfrm>
        </p:grpSpPr>
        <p:grpSp>
          <p:nvGrpSpPr>
            <p:cNvPr id="3564" name="تجميع"/>
            <p:cNvGrpSpPr/>
            <p:nvPr/>
          </p:nvGrpSpPr>
          <p:grpSpPr>
            <a:xfrm>
              <a:off x="49208" y="25400"/>
              <a:ext cx="11153165" cy="2669402"/>
              <a:chOff x="49208" y="25400"/>
              <a:chExt cx="11153163" cy="2669401"/>
            </a:xfrm>
          </p:grpSpPr>
          <p:graphicFrame>
            <p:nvGraphicFramePr>
              <p:cNvPr id="3562" name="الجدول"/>
              <p:cNvGraphicFramePr/>
              <p:nvPr/>
            </p:nvGraphicFramePr>
            <p:xfrm>
              <a:off x="5613400" y="25400"/>
              <a:ext cx="5588973" cy="2627509"/>
            </p:xfrm>
            <a:graphic xmlns:a="http://schemas.openxmlformats.org/drawingml/2006/main">
              <a:graphicData uri="http://schemas.openxmlformats.org/drawingml/2006/table">
                <a:tbl>
                  <a:tblPr firstCol="0" firstRow="1" lastCol="0" lastRow="0" bandCol="0" bandRow="0" rtl="1">
                    <a:tableStyleId>{4C3C2611-4C71-4FC5-86AE-919BDF0F9419}</a:tableStyleId>
                  </a:tblPr>
                  <a:tblGrid>
                    <a:gridCol w="1862990"/>
                    <a:gridCol w="1862990"/>
                    <a:gridCol w="1862990"/>
                  </a:tblGrid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يقسم الشكل الى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مربع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دائرة</a:t>
                          </a: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6F2"/>
                        </a:solidFill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القانون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1089018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التعويض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76719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الناتج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  <a:tr h="392526">
                    <a:tc>
                      <a:txBody>
                        <a:bodyPr/>
                        <a:lstStyle/>
                        <a:p>
                          <a:pPr algn="ctr" rtl="0">
                            <a:defRPr sz="1800"/>
                          </a:pPr>
                          <a:r>
                            <a:rPr b="1" sz="2400">
                              <a:solidFill>
                                <a:schemeClr val="accent5"/>
                              </a:solidFill>
                            </a:rPr>
                            <a:t>مساحة الشكل </a:t>
                          </a:r>
                        </a:p>
                      </a:txBody>
                      <a:tcPr marL="0" marR="0" marT="0" marB="0" anchor="ctr" anchorCtr="0" horzOverflow="overflow">
                        <a:lnL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  <a:solidFill>
                          <a:srgbClr val="FFFF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defRPr b="1" sz="2400">
                              <a:solidFill>
                                <a:schemeClr val="accent5"/>
                              </a:solidFill>
                            </a:defRPr>
                          </a:pPr>
                        </a:p>
                      </a:txBody>
                      <a:tcPr marL="0" marR="0" marT="0" marB="0" anchor="ctr" anchorCtr="0" horzOverflow="overflow">
                        <a:lnL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L>
                        <a:lnR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R>
                        <a:lnT w="25400">
                          <a:solidFill>
                            <a:srgbClr val="000000"/>
                          </a:solidFill>
                          <a:custDash>
                            <a:ds d="200000" sp="200000"/>
                          </a:custDash>
                          <a:miter lim="400000"/>
                        </a:lnT>
                        <a:lnB w="12700">
                          <a:solidFill>
                            <a:schemeClr val="accent5"/>
                          </a:solidFill>
                          <a:custDash>
                            <a:ds d="200000" sp="200000"/>
                          </a:custDash>
                          <a:miter lim="400000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3563" name="مستطيل"/>
              <p:cNvSpPr/>
              <p:nvPr/>
            </p:nvSpPr>
            <p:spPr>
              <a:xfrm>
                <a:off x="49208" y="2287440"/>
                <a:ext cx="3695460" cy="40736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67" name="➕"/>
            <p:cNvGrpSpPr/>
            <p:nvPr/>
          </p:nvGrpSpPr>
          <p:grpSpPr>
            <a:xfrm>
              <a:off x="1719678" y="1904626"/>
              <a:ext cx="354521" cy="355603"/>
              <a:chOff x="0" y="0"/>
              <a:chExt cx="354520" cy="355602"/>
            </a:xfrm>
          </p:grpSpPr>
          <p:sp>
            <p:nvSpPr>
              <p:cNvPr id="3565" name="مستطيل"/>
              <p:cNvSpPr/>
              <p:nvPr/>
            </p:nvSpPr>
            <p:spPr>
              <a:xfrm>
                <a:off x="-1" y="-1"/>
                <a:ext cx="354522" cy="35560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800"/>
                </a:pPr>
              </a:p>
            </p:txBody>
          </p:sp>
          <p:sp>
            <p:nvSpPr>
              <p:cNvPr id="3566" name="➕"/>
              <p:cNvSpPr txBox="1"/>
              <p:nvPr/>
            </p:nvSpPr>
            <p:spPr>
              <a:xfrm>
                <a:off x="-1" y="-1"/>
                <a:ext cx="354522" cy="355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b="1" sz="1800"/>
                </a:lvl1pPr>
              </a:lstStyle>
              <a:p>
                <a:pPr rtl="0">
                  <a:defRPr/>
                </a:pPr>
                <a:r>
                  <a:t>➕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2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570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71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573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574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575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١٧</a:t>
            </a:r>
          </a:p>
        </p:txBody>
      </p:sp>
      <p:pic>
        <p:nvPicPr>
          <p:cNvPr id="3576" name="IMG_4041.png" descr="IMG_4041.png"/>
          <p:cNvPicPr>
            <a:picLocks noChangeAspect="1"/>
          </p:cNvPicPr>
          <p:nvPr/>
        </p:nvPicPr>
        <p:blipFill>
          <a:blip r:embed="rId6">
            <a:extLst/>
          </a:blip>
          <a:srcRect l="35122" t="26663" r="15789" b="19915"/>
          <a:stretch>
            <a:fillRect/>
          </a:stretch>
        </p:blipFill>
        <p:spPr>
          <a:xfrm>
            <a:off x="3053758" y="2385356"/>
            <a:ext cx="4092352" cy="3340274"/>
          </a:xfrm>
          <a:prstGeom prst="rect">
            <a:avLst/>
          </a:prstGeom>
          <a:ln w="12700">
            <a:miter lim="400000"/>
          </a:ln>
        </p:spPr>
      </p:pic>
      <p:sp>
        <p:nvSpPr>
          <p:cNvPr id="3577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7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185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186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188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189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190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0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198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194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191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2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3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197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195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6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199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201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202" name="Google Shape;1736;p24"/>
          <p:cNvSpPr txBox="1"/>
          <p:nvPr/>
        </p:nvSpPr>
        <p:spPr>
          <a:xfrm>
            <a:off x="465487" y="14783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203" name="IMG_0969.jpeg" descr="IMG_09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691" y="5137417"/>
            <a:ext cx="845621" cy="422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225" name="تجميع"/>
          <p:cNvGrpSpPr/>
          <p:nvPr/>
        </p:nvGrpSpPr>
        <p:grpSpPr>
          <a:xfrm>
            <a:off x="692288" y="5565260"/>
            <a:ext cx="3545056" cy="667589"/>
            <a:chOff x="-2" y="-3"/>
            <a:chExt cx="3545054" cy="667587"/>
          </a:xfrm>
        </p:grpSpPr>
        <p:grpSp>
          <p:nvGrpSpPr>
            <p:cNvPr id="3217" name="تجميع"/>
            <p:cNvGrpSpPr/>
            <p:nvPr/>
          </p:nvGrpSpPr>
          <p:grpSpPr>
            <a:xfrm>
              <a:off x="767193" y="-4"/>
              <a:ext cx="2777860" cy="667588"/>
              <a:chOff x="-2" y="-2"/>
              <a:chExt cx="2777858" cy="667587"/>
            </a:xfrm>
          </p:grpSpPr>
          <p:grpSp>
            <p:nvGrpSpPr>
              <p:cNvPr id="3206" name="Google Shape;8696;p62"/>
              <p:cNvGrpSpPr/>
              <p:nvPr/>
            </p:nvGrpSpPr>
            <p:grpSpPr>
              <a:xfrm>
                <a:off x="1369730" y="-2"/>
                <a:ext cx="722133" cy="667586"/>
                <a:chOff x="0" y="0"/>
                <a:chExt cx="722132" cy="667585"/>
              </a:xfrm>
            </p:grpSpPr>
            <p:sp>
              <p:nvSpPr>
                <p:cNvPr id="3204" name="Google Shape;8696;p62"/>
                <p:cNvSpPr/>
                <p:nvPr/>
              </p:nvSpPr>
              <p:spPr>
                <a:xfrm>
                  <a:off x="16709" y="19049"/>
                  <a:ext cx="688714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205" name="Google Shape;8696;p62" descr="Google Shape;8696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3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216" name="تجميع"/>
              <p:cNvGrpSpPr/>
              <p:nvPr/>
            </p:nvGrpSpPr>
            <p:grpSpPr>
              <a:xfrm>
                <a:off x="-3" y="-3"/>
                <a:ext cx="2777860" cy="667588"/>
                <a:chOff x="-1" y="-1"/>
                <a:chExt cx="2777858" cy="667587"/>
              </a:xfrm>
            </p:grpSpPr>
            <p:grpSp>
              <p:nvGrpSpPr>
                <p:cNvPr id="3209" name="Google Shape;8687;p62"/>
                <p:cNvGrpSpPr/>
                <p:nvPr/>
              </p:nvGrpSpPr>
              <p:grpSpPr>
                <a:xfrm>
                  <a:off x="685457" y="-2"/>
                  <a:ext cx="722134" cy="667588"/>
                  <a:chOff x="-1" y="0"/>
                  <a:chExt cx="722132" cy="667587"/>
                </a:xfrm>
              </p:grpSpPr>
              <p:sp>
                <p:nvSpPr>
                  <p:cNvPr id="3207" name="Google Shape;8687;p62"/>
                  <p:cNvSpPr/>
                  <p:nvPr/>
                </p:nvSpPr>
                <p:spPr>
                  <a:xfrm>
                    <a:off x="16709" y="19049"/>
                    <a:ext cx="688714" cy="629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208" name="Google Shape;8687;p62" descr="Google Shape;8687;p62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-2" y="-1"/>
                    <a:ext cx="722134" cy="66758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212" name="Google Shape;8693;p62"/>
                <p:cNvGrpSpPr/>
                <p:nvPr/>
              </p:nvGrpSpPr>
              <p:grpSpPr>
                <a:xfrm>
                  <a:off x="-2" y="-2"/>
                  <a:ext cx="722711" cy="667588"/>
                  <a:chOff x="0" y="0"/>
                  <a:chExt cx="722709" cy="667587"/>
                </a:xfrm>
              </p:grpSpPr>
              <p:sp>
                <p:nvSpPr>
                  <p:cNvPr id="3210" name="Google Shape;8693;p62"/>
                  <p:cNvSpPr/>
                  <p:nvPr/>
                </p:nvSpPr>
                <p:spPr>
                  <a:xfrm>
                    <a:off x="16709" y="19049"/>
                    <a:ext cx="689292" cy="629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211" name="Google Shape;8693;p62" descr="Google Shape;8693;p62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-1" y="-1"/>
                    <a:ext cx="722711" cy="66758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3215" name="Google Shape;8696;p62"/>
                <p:cNvGrpSpPr/>
                <p:nvPr/>
              </p:nvGrpSpPr>
              <p:grpSpPr>
                <a:xfrm>
                  <a:off x="2055724" y="-2"/>
                  <a:ext cx="722134" cy="667588"/>
                  <a:chOff x="-1" y="0"/>
                  <a:chExt cx="722132" cy="667587"/>
                </a:xfrm>
              </p:grpSpPr>
              <p:sp>
                <p:nvSpPr>
                  <p:cNvPr id="3213" name="Google Shape;8696;p62"/>
                  <p:cNvSpPr/>
                  <p:nvPr/>
                </p:nvSpPr>
                <p:spPr>
                  <a:xfrm>
                    <a:off x="16709" y="19049"/>
                    <a:ext cx="688714" cy="629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214" name="Google Shape;8696;p62" descr="Google Shape;8696;p62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-2" y="-1"/>
                    <a:ext cx="722134" cy="66758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pic>
          <p:nvPicPr>
            <p:cNvPr id="3218" name="صورة 7" descr="صورة 7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3250" t="72504" r="24964" b="8725"/>
            <a:stretch>
              <a:fillRect/>
            </a:stretch>
          </p:blipFill>
          <p:spPr>
            <a:xfrm>
              <a:off x="3015100" y="157356"/>
              <a:ext cx="387897" cy="3697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9" name="صورة 8" descr="صورة 8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377035" y="133913"/>
              <a:ext cx="282503" cy="365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0" name="صورة 6" descr="صورة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1597806" y="154857"/>
              <a:ext cx="423786" cy="35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1" name="صورة 9" descr="صورة 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348" t="72188" r="49968" b="10992"/>
            <a:stretch>
              <a:fillRect/>
            </a:stretch>
          </p:blipFill>
          <p:spPr>
            <a:xfrm>
              <a:off x="952051" y="96486"/>
              <a:ext cx="339408" cy="444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24" name="Google Shape;5412;p60"/>
            <p:cNvGrpSpPr/>
            <p:nvPr/>
          </p:nvGrpSpPr>
          <p:grpSpPr>
            <a:xfrm>
              <a:off x="-3" y="17668"/>
              <a:ext cx="812167" cy="597877"/>
              <a:chOff x="-1" y="0"/>
              <a:chExt cx="812165" cy="597876"/>
            </a:xfrm>
          </p:grpSpPr>
          <p:sp>
            <p:nvSpPr>
              <p:cNvPr id="3222" name="Google Shape;5412;p60"/>
              <p:cNvSpPr txBox="1"/>
              <p:nvPr/>
            </p:nvSpPr>
            <p:spPr>
              <a:xfrm>
                <a:off x="25399" y="200246"/>
                <a:ext cx="761366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rtl="0">
                  <a:defRPr b="1">
                    <a:solidFill>
                      <a:srgbClr val="38571A"/>
                    </a:solidFill>
                  </a:defRPr>
                </a:pPr>
                <a:r>
                  <a:t>نعود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  <a:r>
                  <a:rPr>
                    <a:solidFill>
                      <a:srgbClr val="E22400"/>
                    </a:solidFill>
                  </a:rPr>
                  <a:t>بحذر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3223" name="Google Shape;5412;p60" descr="Google Shape;5412;p60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2" y="0"/>
                <a:ext cx="812167" cy="597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226" name="IMG_0588.jpeg" descr="IMG_058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52379" y="5478627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234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229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227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228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230" name="خط خط" descr="خط خط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1" name="خط خط" descr="خط خط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2" name="خط خط" descr="خط خط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3" name="خط خط" descr="خط خط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62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235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000" fill="hold"/>
                                        <p:tgtEl>
                                          <p:spTgt spid="3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201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2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01"/>
                  </p:tgtEl>
                </p:cond>
              </p:nextCondLst>
            </p:seq>
          </p:childTnLst>
        </p:cTn>
      </p:par>
    </p:tnLst>
    <p:bldLst>
      <p:bldP build="whole" bldLvl="1" animBg="1" rev="0" advAuto="0" spid="3203" grpId="4"/>
      <p:bldP build="whole" bldLvl="1" animBg="1" rev="0" advAuto="0" spid="3225" grpId="3"/>
      <p:bldP build="whole" bldLvl="1" animBg="1" rev="0" advAuto="0" spid="3202" grpId="2"/>
      <p:bldP build="whole" bldLvl="1" animBg="1" rev="0" advAuto="0" spid="3226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9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580" name="IMG_4043.png" descr="IMG_40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5902" y="932186"/>
            <a:ext cx="3783417" cy="1084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1" name="IMG_4043.png" descr="IMG_4043.png"/>
          <p:cNvPicPr>
            <a:picLocks noChangeAspect="1"/>
          </p:cNvPicPr>
          <p:nvPr/>
        </p:nvPicPr>
        <p:blipFill>
          <a:blip r:embed="rId4">
            <a:extLst/>
          </a:blip>
          <a:srcRect l="5748" t="22222" r="15479" b="16745"/>
          <a:stretch>
            <a:fillRect/>
          </a:stretch>
        </p:blipFill>
        <p:spPr>
          <a:xfrm>
            <a:off x="2784949" y="2729083"/>
            <a:ext cx="5833731" cy="3389935"/>
          </a:xfrm>
          <a:prstGeom prst="rect">
            <a:avLst/>
          </a:prstGeom>
          <a:ln w="12700">
            <a:miter lim="400000"/>
          </a:ln>
        </p:spPr>
      </p:pic>
      <p:sp>
        <p:nvSpPr>
          <p:cNvPr id="358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١٥</a:t>
            </a:r>
          </a:p>
        </p:txBody>
      </p:sp>
      <p:sp>
        <p:nvSpPr>
          <p:cNvPr id="3583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88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586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584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85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587" name="Google Shape;894;p51" descr="Google Shape;894;p5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4" name="تجميع"/>
          <p:cNvGrpSpPr/>
          <p:nvPr/>
        </p:nvGrpSpPr>
        <p:grpSpPr>
          <a:xfrm>
            <a:off x="3821411" y="939796"/>
            <a:ext cx="3063789" cy="649732"/>
            <a:chOff x="0" y="0"/>
            <a:chExt cx="3063788" cy="649731"/>
          </a:xfrm>
        </p:grpSpPr>
        <p:grpSp>
          <p:nvGrpSpPr>
            <p:cNvPr id="3592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590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91" name="تحقق من فهمك"/>
              <p:cNvSpPr txBox="1"/>
              <p:nvPr/>
            </p:nvSpPr>
            <p:spPr>
              <a:xfrm>
                <a:off x="19049" y="41062"/>
                <a:ext cx="2965486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593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210213" y="-1195676"/>
              <a:ext cx="620685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595" name="IMG_4044.png" descr="IMG_4044.png"/>
          <p:cNvPicPr>
            <a:picLocks noChangeAspect="1"/>
          </p:cNvPicPr>
          <p:nvPr/>
        </p:nvPicPr>
        <p:blipFill>
          <a:blip r:embed="rId3">
            <a:extLst/>
          </a:blip>
          <a:srcRect l="9463" t="43774" r="27802" b="33716"/>
          <a:stretch>
            <a:fillRect/>
          </a:stretch>
        </p:blipFill>
        <p:spPr>
          <a:xfrm>
            <a:off x="1726627" y="1931989"/>
            <a:ext cx="6216353" cy="1672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8" name="الحل"/>
          <p:cNvGrpSpPr/>
          <p:nvPr/>
        </p:nvGrpSpPr>
        <p:grpSpPr>
          <a:xfrm>
            <a:off x="7507230" y="3452310"/>
            <a:ext cx="985443" cy="525697"/>
            <a:chOff x="0" y="0"/>
            <a:chExt cx="985441" cy="525696"/>
          </a:xfrm>
        </p:grpSpPr>
        <p:sp>
          <p:nvSpPr>
            <p:cNvPr id="3596" name="مستطيل"/>
            <p:cNvSpPr/>
            <p:nvPr/>
          </p:nvSpPr>
          <p:spPr>
            <a:xfrm>
              <a:off x="0" y="-1"/>
              <a:ext cx="985442" cy="52569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597" name="الحل"/>
            <p:cNvSpPr txBox="1"/>
            <p:nvPr/>
          </p:nvSpPr>
          <p:spPr>
            <a:xfrm>
              <a:off x="19050" y="102959"/>
              <a:ext cx="947342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599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١٥</a:t>
            </a:r>
          </a:p>
        </p:txBody>
      </p:sp>
      <p:sp>
        <p:nvSpPr>
          <p:cNvPr id="3600" name="Google Shape;332;p17"/>
          <p:cNvSpPr/>
          <p:nvPr/>
        </p:nvSpPr>
        <p:spPr>
          <a:xfrm rot="1729775">
            <a:off x="7865978" y="1525013"/>
            <a:ext cx="1155654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60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27479" y="351584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7" name="تجميع"/>
          <p:cNvGrpSpPr/>
          <p:nvPr/>
        </p:nvGrpSpPr>
        <p:grpSpPr>
          <a:xfrm>
            <a:off x="3733239" y="1134386"/>
            <a:ext cx="3003586" cy="649732"/>
            <a:chOff x="0" y="0"/>
            <a:chExt cx="3003584" cy="649731"/>
          </a:xfrm>
        </p:grpSpPr>
        <p:grpSp>
          <p:nvGrpSpPr>
            <p:cNvPr id="3605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603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604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606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608" name="IMG_4045.png" descr="IMG_4045.png"/>
          <p:cNvPicPr>
            <a:picLocks noChangeAspect="1"/>
          </p:cNvPicPr>
          <p:nvPr/>
        </p:nvPicPr>
        <p:blipFill>
          <a:blip r:embed="rId3">
            <a:extLst/>
          </a:blip>
          <a:srcRect l="10129" t="35788" r="46435" b="43182"/>
          <a:stretch>
            <a:fillRect/>
          </a:stretch>
        </p:blipFill>
        <p:spPr>
          <a:xfrm>
            <a:off x="4531586" y="1859369"/>
            <a:ext cx="3971599" cy="1442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9" name="IMG_4045.png" descr="IMG_4045.png"/>
          <p:cNvPicPr>
            <a:picLocks noChangeAspect="1"/>
          </p:cNvPicPr>
          <p:nvPr/>
        </p:nvPicPr>
        <p:blipFill>
          <a:blip r:embed="rId3">
            <a:extLst/>
          </a:blip>
          <a:srcRect l="14247" t="57478" r="49245" b="12357"/>
          <a:stretch>
            <a:fillRect/>
          </a:stretch>
        </p:blipFill>
        <p:spPr>
          <a:xfrm>
            <a:off x="1146083" y="1950277"/>
            <a:ext cx="2947490" cy="18265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2" name="الحل"/>
          <p:cNvGrpSpPr/>
          <p:nvPr/>
        </p:nvGrpSpPr>
        <p:grpSpPr>
          <a:xfrm>
            <a:off x="7626698" y="3283875"/>
            <a:ext cx="985443" cy="633415"/>
            <a:chOff x="0" y="0"/>
            <a:chExt cx="985441" cy="633414"/>
          </a:xfrm>
        </p:grpSpPr>
        <p:sp>
          <p:nvSpPr>
            <p:cNvPr id="3610" name="مستطيل"/>
            <p:cNvSpPr/>
            <p:nvPr/>
          </p:nvSpPr>
          <p:spPr>
            <a:xfrm>
              <a:off x="0" y="-1"/>
              <a:ext cx="985442" cy="63341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611" name="الحل"/>
            <p:cNvSpPr txBox="1"/>
            <p:nvPr/>
          </p:nvSpPr>
          <p:spPr>
            <a:xfrm>
              <a:off x="19050" y="156818"/>
              <a:ext cx="947342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61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١٥</a:t>
            </a:r>
          </a:p>
        </p:txBody>
      </p:sp>
      <p:sp>
        <p:nvSpPr>
          <p:cNvPr id="3614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6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2344" y="3577613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9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617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618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620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621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622" name="IMG_4046.png" descr="IMG_4046.png"/>
          <p:cNvPicPr>
            <a:picLocks noChangeAspect="1"/>
          </p:cNvPicPr>
          <p:nvPr/>
        </p:nvPicPr>
        <p:blipFill>
          <a:blip r:embed="rId6">
            <a:extLst/>
          </a:blip>
          <a:srcRect l="11419" t="17964" r="31956" b="21798"/>
          <a:stretch>
            <a:fillRect/>
          </a:stretch>
        </p:blipFill>
        <p:spPr>
          <a:xfrm>
            <a:off x="2978449" y="2538718"/>
            <a:ext cx="4413897" cy="3521757"/>
          </a:xfrm>
          <a:prstGeom prst="rect">
            <a:avLst/>
          </a:prstGeom>
          <a:ln w="12700">
            <a:miter lim="400000"/>
          </a:ln>
        </p:spPr>
      </p:pic>
      <p:sp>
        <p:nvSpPr>
          <p:cNvPr id="362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١٧</a:t>
            </a:r>
          </a:p>
        </p:txBody>
      </p:sp>
      <p:sp>
        <p:nvSpPr>
          <p:cNvPr id="3624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0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628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626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27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629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3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  <p:sp>
        <p:nvSpPr>
          <p:cNvPr id="3632" name="مستطيل مستدير الزوايا"/>
          <p:cNvSpPr/>
          <p:nvPr/>
        </p:nvSpPr>
        <p:spPr>
          <a:xfrm>
            <a:off x="972282" y="1742925"/>
            <a:ext cx="7619013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633" name="IMG_4047.png" descr="IMG_4047.png"/>
          <p:cNvPicPr>
            <a:picLocks noChangeAspect="1"/>
          </p:cNvPicPr>
          <p:nvPr/>
        </p:nvPicPr>
        <p:blipFill>
          <a:blip r:embed="rId3">
            <a:extLst/>
          </a:blip>
          <a:srcRect l="18633" t="30562" r="20998" b="61816"/>
          <a:stretch>
            <a:fillRect/>
          </a:stretch>
        </p:blipFill>
        <p:spPr>
          <a:xfrm>
            <a:off x="1130142" y="1796516"/>
            <a:ext cx="7303266" cy="691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4" name="IMG_4047.png" descr="IMG_4047.png"/>
          <p:cNvPicPr>
            <a:picLocks noChangeAspect="1"/>
          </p:cNvPicPr>
          <p:nvPr/>
        </p:nvPicPr>
        <p:blipFill>
          <a:blip r:embed="rId3">
            <a:extLst/>
          </a:blip>
          <a:srcRect l="42276" t="37244" r="19778" b="38600"/>
          <a:stretch>
            <a:fillRect/>
          </a:stretch>
        </p:blipFill>
        <p:spPr>
          <a:xfrm>
            <a:off x="884798" y="2721818"/>
            <a:ext cx="3199349" cy="1527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37" name="الحل"/>
          <p:cNvGrpSpPr/>
          <p:nvPr/>
        </p:nvGrpSpPr>
        <p:grpSpPr>
          <a:xfrm>
            <a:off x="7734730" y="2644454"/>
            <a:ext cx="985443" cy="507744"/>
            <a:chOff x="0" y="0"/>
            <a:chExt cx="985441" cy="507742"/>
          </a:xfrm>
        </p:grpSpPr>
        <p:sp>
          <p:nvSpPr>
            <p:cNvPr id="3635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636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63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18217" y="362249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0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3643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3641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642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44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645" name="IMG_2367.png" descr="IMG_2367.png"/>
          <p:cNvPicPr>
            <a:picLocks noChangeAspect="1"/>
          </p:cNvPicPr>
          <p:nvPr/>
        </p:nvPicPr>
        <p:blipFill>
          <a:blip r:embed="rId4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7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3650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3648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649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51" name="Google Shape;1742;p25" descr="Google Shape;1742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652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3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907808" y="2988012"/>
            <a:ext cx="2286446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54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4133338" y="3182441"/>
            <a:ext cx="2182418" cy="174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6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65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5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5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60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1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662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3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4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665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3666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3667" name="الشكل المركب"/>
          <p:cNvSpPr txBox="1"/>
          <p:nvPr/>
        </p:nvSpPr>
        <p:spPr>
          <a:xfrm>
            <a:off x="6393582" y="3723394"/>
            <a:ext cx="94138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الشكل المركب </a:t>
            </a:r>
          </a:p>
        </p:txBody>
      </p:sp>
      <p:sp>
        <p:nvSpPr>
          <p:cNvPr id="3668" name="🎯إيجاد مساحات…"/>
          <p:cNvSpPr txBox="1"/>
          <p:nvPr/>
        </p:nvSpPr>
        <p:spPr>
          <a:xfrm>
            <a:off x="4095253" y="3598224"/>
            <a:ext cx="13379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🎯إيجاد مساحات </a:t>
            </a:r>
          </a:p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الاشكال المركبة </a:t>
            </a:r>
          </a:p>
        </p:txBody>
      </p:sp>
      <p:sp>
        <p:nvSpPr>
          <p:cNvPr id="3669" name="🎯إيجاد مساحات…"/>
          <p:cNvSpPr txBox="1"/>
          <p:nvPr/>
        </p:nvSpPr>
        <p:spPr>
          <a:xfrm>
            <a:off x="1959231" y="3598224"/>
            <a:ext cx="13379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🎯إيجاد مساحات </a:t>
            </a:r>
          </a:p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الاشكال المركبة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9" grpId="2"/>
      <p:bldP build="whole" bldLvl="1" animBg="1" rev="0" advAuto="0" spid="365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3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3671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672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74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5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6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95545" y="2040518"/>
            <a:ext cx="3316284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679" name="Google Shape;4924;p54"/>
          <p:cNvGrpSpPr/>
          <p:nvPr/>
        </p:nvGrpSpPr>
        <p:grpSpPr>
          <a:xfrm>
            <a:off x="876951" y="5200520"/>
            <a:ext cx="7809677" cy="665244"/>
            <a:chOff x="0" y="0"/>
            <a:chExt cx="7809676" cy="665243"/>
          </a:xfrm>
        </p:grpSpPr>
        <p:sp>
          <p:nvSpPr>
            <p:cNvPr id="3677" name="مستطيل"/>
            <p:cNvSpPr/>
            <p:nvPr/>
          </p:nvSpPr>
          <p:spPr>
            <a:xfrm>
              <a:off x="0" y="-1"/>
              <a:ext cx="7809677" cy="665245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678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50" y="6349"/>
              <a:ext cx="7796977" cy="652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680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82046" y="3457404"/>
            <a:ext cx="1585034" cy="982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1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82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683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368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3686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687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3689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690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3691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692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3693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3694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3695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96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3697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4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sp>
        <p:nvSpPr>
          <p:cNvPr id="3265" name="Google Shape;1765;p26"/>
          <p:cNvSpPr/>
          <p:nvPr/>
        </p:nvSpPr>
        <p:spPr>
          <a:xfrm rot="126755">
            <a:off x="7268560" y="835286"/>
            <a:ext cx="4050324" cy="758166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66" name="Google Shape;1767;p26"/>
          <p:cNvSpPr/>
          <p:nvPr/>
        </p:nvSpPr>
        <p:spPr>
          <a:xfrm rot="4829594">
            <a:off x="10810763" y="844194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67" name="Google Shape;1766;p26"/>
          <p:cNvSpPr/>
          <p:nvPr/>
        </p:nvSpPr>
        <p:spPr>
          <a:xfrm rot="21464125">
            <a:off x="7115447" y="715226"/>
            <a:ext cx="573202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68" name="Google Shape;1010;p30"/>
          <p:cNvSpPr txBox="1"/>
          <p:nvPr>
            <p:ph type="title" idx="4294967295"/>
          </p:nvPr>
        </p:nvSpPr>
        <p:spPr>
          <a:xfrm>
            <a:off x="7582775" y="803750"/>
            <a:ext cx="3030496" cy="82123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شجرة الذاكرة</a:t>
            </a:r>
          </a:p>
        </p:txBody>
      </p:sp>
      <p:pic>
        <p:nvPicPr>
          <p:cNvPr id="3269" name="IMG_0484.jpeg" descr="IMG_0484.jpeg"/>
          <p:cNvPicPr>
            <a:picLocks noChangeAspect="1"/>
          </p:cNvPicPr>
          <p:nvPr/>
        </p:nvPicPr>
        <p:blipFill>
          <a:blip r:embed="rId3">
            <a:extLst/>
          </a:blip>
          <a:srcRect l="11724" t="236" r="11252" b="38"/>
          <a:stretch>
            <a:fillRect/>
          </a:stretch>
        </p:blipFill>
        <p:spPr>
          <a:xfrm>
            <a:off x="8148339" y="1686692"/>
            <a:ext cx="3039445" cy="3935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11671" y="0"/>
                </a:moveTo>
                <a:lnTo>
                  <a:pt x="11578" y="76"/>
                </a:lnTo>
                <a:cubicBezTo>
                  <a:pt x="11451" y="179"/>
                  <a:pt x="11427" y="231"/>
                  <a:pt x="11454" y="335"/>
                </a:cubicBezTo>
                <a:cubicBezTo>
                  <a:pt x="11495" y="493"/>
                  <a:pt x="11437" y="527"/>
                  <a:pt x="11240" y="468"/>
                </a:cubicBezTo>
                <a:cubicBezTo>
                  <a:pt x="11097" y="426"/>
                  <a:pt x="11091" y="431"/>
                  <a:pt x="11108" y="566"/>
                </a:cubicBezTo>
                <a:cubicBezTo>
                  <a:pt x="11123" y="681"/>
                  <a:pt x="11165" y="721"/>
                  <a:pt x="11339" y="784"/>
                </a:cubicBezTo>
                <a:cubicBezTo>
                  <a:pt x="11518" y="849"/>
                  <a:pt x="11545" y="876"/>
                  <a:pt x="11513" y="956"/>
                </a:cubicBezTo>
                <a:cubicBezTo>
                  <a:pt x="11453" y="1111"/>
                  <a:pt x="11375" y="1152"/>
                  <a:pt x="11302" y="1061"/>
                </a:cubicBezTo>
                <a:cubicBezTo>
                  <a:pt x="11170" y="894"/>
                  <a:pt x="11028" y="769"/>
                  <a:pt x="10922" y="725"/>
                </a:cubicBezTo>
                <a:cubicBezTo>
                  <a:pt x="10845" y="694"/>
                  <a:pt x="10872" y="741"/>
                  <a:pt x="11007" y="878"/>
                </a:cubicBezTo>
                <a:cubicBezTo>
                  <a:pt x="11273" y="1148"/>
                  <a:pt x="11359" y="1457"/>
                  <a:pt x="11268" y="1819"/>
                </a:cubicBezTo>
                <a:cubicBezTo>
                  <a:pt x="11195" y="2108"/>
                  <a:pt x="10999" y="2589"/>
                  <a:pt x="10931" y="2647"/>
                </a:cubicBezTo>
                <a:cubicBezTo>
                  <a:pt x="10909" y="2666"/>
                  <a:pt x="10821" y="2609"/>
                  <a:pt x="10734" y="2520"/>
                </a:cubicBezTo>
                <a:lnTo>
                  <a:pt x="10573" y="2359"/>
                </a:lnTo>
                <a:lnTo>
                  <a:pt x="10697" y="2298"/>
                </a:lnTo>
                <a:cubicBezTo>
                  <a:pt x="10816" y="2237"/>
                  <a:pt x="10851" y="2102"/>
                  <a:pt x="10784" y="1967"/>
                </a:cubicBezTo>
                <a:cubicBezTo>
                  <a:pt x="10736" y="1871"/>
                  <a:pt x="10540" y="1959"/>
                  <a:pt x="10540" y="2076"/>
                </a:cubicBezTo>
                <a:cubicBezTo>
                  <a:pt x="10540" y="2194"/>
                  <a:pt x="10440" y="2331"/>
                  <a:pt x="10354" y="2331"/>
                </a:cubicBezTo>
                <a:cubicBezTo>
                  <a:pt x="10316" y="2331"/>
                  <a:pt x="10224" y="2362"/>
                  <a:pt x="10154" y="2400"/>
                </a:cubicBezTo>
                <a:cubicBezTo>
                  <a:pt x="10032" y="2466"/>
                  <a:pt x="10033" y="2472"/>
                  <a:pt x="10129" y="2529"/>
                </a:cubicBezTo>
                <a:cubicBezTo>
                  <a:pt x="10254" y="2602"/>
                  <a:pt x="10440" y="2607"/>
                  <a:pt x="10526" y="2540"/>
                </a:cubicBezTo>
                <a:cubicBezTo>
                  <a:pt x="10599" y="2484"/>
                  <a:pt x="10728" y="2546"/>
                  <a:pt x="10821" y="2681"/>
                </a:cubicBezTo>
                <a:cubicBezTo>
                  <a:pt x="10886" y="2775"/>
                  <a:pt x="10674" y="3370"/>
                  <a:pt x="10424" y="3795"/>
                </a:cubicBezTo>
                <a:cubicBezTo>
                  <a:pt x="10260" y="4073"/>
                  <a:pt x="10248" y="4082"/>
                  <a:pt x="10166" y="3999"/>
                </a:cubicBezTo>
                <a:cubicBezTo>
                  <a:pt x="10083" y="3916"/>
                  <a:pt x="10083" y="3917"/>
                  <a:pt x="10129" y="4021"/>
                </a:cubicBezTo>
                <a:cubicBezTo>
                  <a:pt x="10197" y="4174"/>
                  <a:pt x="10187" y="5393"/>
                  <a:pt x="10118" y="5446"/>
                </a:cubicBezTo>
                <a:cubicBezTo>
                  <a:pt x="10043" y="5504"/>
                  <a:pt x="9184" y="5009"/>
                  <a:pt x="8618" y="4581"/>
                </a:cubicBezTo>
                <a:cubicBezTo>
                  <a:pt x="8185" y="4254"/>
                  <a:pt x="8182" y="4249"/>
                  <a:pt x="8222" y="4082"/>
                </a:cubicBezTo>
                <a:cubicBezTo>
                  <a:pt x="8244" y="3989"/>
                  <a:pt x="8308" y="3828"/>
                  <a:pt x="8365" y="3725"/>
                </a:cubicBezTo>
                <a:lnTo>
                  <a:pt x="8469" y="3538"/>
                </a:lnTo>
                <a:lnTo>
                  <a:pt x="8615" y="3629"/>
                </a:lnTo>
                <a:cubicBezTo>
                  <a:pt x="8796" y="3739"/>
                  <a:pt x="8904" y="3740"/>
                  <a:pt x="9080" y="3636"/>
                </a:cubicBezTo>
                <a:lnTo>
                  <a:pt x="9215" y="3553"/>
                </a:lnTo>
                <a:lnTo>
                  <a:pt x="9029" y="3481"/>
                </a:lnTo>
                <a:cubicBezTo>
                  <a:pt x="8928" y="3440"/>
                  <a:pt x="8783" y="3415"/>
                  <a:pt x="8708" y="3426"/>
                </a:cubicBezTo>
                <a:cubicBezTo>
                  <a:pt x="8521" y="3454"/>
                  <a:pt x="8487" y="3358"/>
                  <a:pt x="8632" y="3215"/>
                </a:cubicBezTo>
                <a:cubicBezTo>
                  <a:pt x="8762" y="3087"/>
                  <a:pt x="8777" y="2976"/>
                  <a:pt x="8686" y="2845"/>
                </a:cubicBezTo>
                <a:cubicBezTo>
                  <a:pt x="8629" y="2762"/>
                  <a:pt x="8621" y="2761"/>
                  <a:pt x="8520" y="2832"/>
                </a:cubicBezTo>
                <a:cubicBezTo>
                  <a:pt x="8389" y="2924"/>
                  <a:pt x="8379" y="2902"/>
                  <a:pt x="8331" y="2479"/>
                </a:cubicBezTo>
                <a:cubicBezTo>
                  <a:pt x="8312" y="2310"/>
                  <a:pt x="8271" y="2115"/>
                  <a:pt x="8244" y="2045"/>
                </a:cubicBezTo>
                <a:cubicBezTo>
                  <a:pt x="8206" y="1953"/>
                  <a:pt x="8202" y="1989"/>
                  <a:pt x="8224" y="2180"/>
                </a:cubicBezTo>
                <a:cubicBezTo>
                  <a:pt x="8277" y="2636"/>
                  <a:pt x="8281" y="3117"/>
                  <a:pt x="8230" y="3141"/>
                </a:cubicBezTo>
                <a:cubicBezTo>
                  <a:pt x="8203" y="3154"/>
                  <a:pt x="8105" y="3110"/>
                  <a:pt x="8016" y="3043"/>
                </a:cubicBezTo>
                <a:lnTo>
                  <a:pt x="7853" y="2921"/>
                </a:lnTo>
                <a:lnTo>
                  <a:pt x="7966" y="2827"/>
                </a:lnTo>
                <a:cubicBezTo>
                  <a:pt x="8104" y="2713"/>
                  <a:pt x="8115" y="2384"/>
                  <a:pt x="7977" y="2472"/>
                </a:cubicBezTo>
                <a:cubicBezTo>
                  <a:pt x="7934" y="2500"/>
                  <a:pt x="7874" y="2569"/>
                  <a:pt x="7847" y="2625"/>
                </a:cubicBezTo>
                <a:cubicBezTo>
                  <a:pt x="7787" y="2748"/>
                  <a:pt x="7684" y="2713"/>
                  <a:pt x="7684" y="2570"/>
                </a:cubicBezTo>
                <a:cubicBezTo>
                  <a:pt x="7684" y="2510"/>
                  <a:pt x="7622" y="2427"/>
                  <a:pt x="7532" y="2372"/>
                </a:cubicBezTo>
                <a:lnTo>
                  <a:pt x="7378" y="2281"/>
                </a:lnTo>
                <a:lnTo>
                  <a:pt x="7324" y="2420"/>
                </a:lnTo>
                <a:cubicBezTo>
                  <a:pt x="7277" y="2545"/>
                  <a:pt x="7289" y="2571"/>
                  <a:pt x="7426" y="2655"/>
                </a:cubicBezTo>
                <a:lnTo>
                  <a:pt x="7580" y="2749"/>
                </a:lnTo>
                <a:lnTo>
                  <a:pt x="7383" y="2867"/>
                </a:lnTo>
                <a:lnTo>
                  <a:pt x="7186" y="2984"/>
                </a:lnTo>
                <a:lnTo>
                  <a:pt x="7079" y="2821"/>
                </a:lnTo>
                <a:cubicBezTo>
                  <a:pt x="6990" y="2685"/>
                  <a:pt x="6723" y="2079"/>
                  <a:pt x="6604" y="1747"/>
                </a:cubicBezTo>
                <a:cubicBezTo>
                  <a:pt x="6587" y="1699"/>
                  <a:pt x="6587" y="1747"/>
                  <a:pt x="6604" y="1854"/>
                </a:cubicBezTo>
                <a:cubicBezTo>
                  <a:pt x="6653" y="2148"/>
                  <a:pt x="6932" y="2844"/>
                  <a:pt x="7153" y="3220"/>
                </a:cubicBezTo>
                <a:cubicBezTo>
                  <a:pt x="7379" y="3604"/>
                  <a:pt x="7649" y="3960"/>
                  <a:pt x="8033" y="4378"/>
                </a:cubicBezTo>
                <a:cubicBezTo>
                  <a:pt x="8181" y="4540"/>
                  <a:pt x="8290" y="4693"/>
                  <a:pt x="8272" y="4716"/>
                </a:cubicBezTo>
                <a:cubicBezTo>
                  <a:pt x="8230" y="4768"/>
                  <a:pt x="6611" y="3923"/>
                  <a:pt x="6424" y="3751"/>
                </a:cubicBezTo>
                <a:cubicBezTo>
                  <a:pt x="6329" y="3664"/>
                  <a:pt x="6286" y="3572"/>
                  <a:pt x="6286" y="3457"/>
                </a:cubicBezTo>
                <a:cubicBezTo>
                  <a:pt x="6286" y="3333"/>
                  <a:pt x="6254" y="3272"/>
                  <a:pt x="6162" y="3222"/>
                </a:cubicBezTo>
                <a:cubicBezTo>
                  <a:pt x="6046" y="3159"/>
                  <a:pt x="6034" y="3161"/>
                  <a:pt x="5996" y="3241"/>
                </a:cubicBezTo>
                <a:cubicBezTo>
                  <a:pt x="5973" y="3289"/>
                  <a:pt x="5968" y="3356"/>
                  <a:pt x="5985" y="3389"/>
                </a:cubicBezTo>
                <a:cubicBezTo>
                  <a:pt x="6073" y="3568"/>
                  <a:pt x="5832" y="3440"/>
                  <a:pt x="5107" y="2930"/>
                </a:cubicBezTo>
                <a:cubicBezTo>
                  <a:pt x="3904" y="2083"/>
                  <a:pt x="3943" y="2110"/>
                  <a:pt x="4202" y="2350"/>
                </a:cubicBezTo>
                <a:cubicBezTo>
                  <a:pt x="4329" y="2468"/>
                  <a:pt x="4423" y="2580"/>
                  <a:pt x="4407" y="2599"/>
                </a:cubicBezTo>
                <a:cubicBezTo>
                  <a:pt x="4392" y="2618"/>
                  <a:pt x="4303" y="2634"/>
                  <a:pt x="4210" y="2634"/>
                </a:cubicBezTo>
                <a:cubicBezTo>
                  <a:pt x="4090" y="2634"/>
                  <a:pt x="4054" y="2649"/>
                  <a:pt x="4086" y="2688"/>
                </a:cubicBezTo>
                <a:cubicBezTo>
                  <a:pt x="4110" y="2718"/>
                  <a:pt x="4122" y="2784"/>
                  <a:pt x="4114" y="2834"/>
                </a:cubicBezTo>
                <a:cubicBezTo>
                  <a:pt x="4106" y="2883"/>
                  <a:pt x="4147" y="2969"/>
                  <a:pt x="4207" y="3026"/>
                </a:cubicBezTo>
                <a:lnTo>
                  <a:pt x="4314" y="3128"/>
                </a:lnTo>
                <a:lnTo>
                  <a:pt x="4354" y="2989"/>
                </a:lnTo>
                <a:cubicBezTo>
                  <a:pt x="4378" y="2905"/>
                  <a:pt x="4370" y="2824"/>
                  <a:pt x="4334" y="2790"/>
                </a:cubicBezTo>
                <a:cubicBezTo>
                  <a:pt x="4301" y="2759"/>
                  <a:pt x="4290" y="2721"/>
                  <a:pt x="4311" y="2705"/>
                </a:cubicBezTo>
                <a:cubicBezTo>
                  <a:pt x="4416" y="2624"/>
                  <a:pt x="4613" y="2713"/>
                  <a:pt x="5130" y="3078"/>
                </a:cubicBezTo>
                <a:cubicBezTo>
                  <a:pt x="5444" y="3299"/>
                  <a:pt x="5970" y="3645"/>
                  <a:pt x="6300" y="3847"/>
                </a:cubicBezTo>
                <a:cubicBezTo>
                  <a:pt x="6704" y="4094"/>
                  <a:pt x="6878" y="4229"/>
                  <a:pt x="6840" y="4259"/>
                </a:cubicBezTo>
                <a:cubicBezTo>
                  <a:pt x="6756" y="4323"/>
                  <a:pt x="5148" y="4342"/>
                  <a:pt x="4998" y="4280"/>
                </a:cubicBezTo>
                <a:lnTo>
                  <a:pt x="4877" y="4230"/>
                </a:lnTo>
                <a:lnTo>
                  <a:pt x="5001" y="4128"/>
                </a:lnTo>
                <a:cubicBezTo>
                  <a:pt x="5094" y="4051"/>
                  <a:pt x="5128" y="3969"/>
                  <a:pt x="5133" y="3797"/>
                </a:cubicBezTo>
                <a:cubicBezTo>
                  <a:pt x="5140" y="3576"/>
                  <a:pt x="5134" y="3566"/>
                  <a:pt x="4986" y="3553"/>
                </a:cubicBezTo>
                <a:cubicBezTo>
                  <a:pt x="4876" y="3543"/>
                  <a:pt x="4824" y="3562"/>
                  <a:pt x="4801" y="3618"/>
                </a:cubicBezTo>
                <a:cubicBezTo>
                  <a:pt x="4784" y="3661"/>
                  <a:pt x="4744" y="3724"/>
                  <a:pt x="4716" y="3760"/>
                </a:cubicBezTo>
                <a:cubicBezTo>
                  <a:pt x="4688" y="3795"/>
                  <a:pt x="4602" y="3919"/>
                  <a:pt x="4525" y="4032"/>
                </a:cubicBezTo>
                <a:cubicBezTo>
                  <a:pt x="4447" y="4145"/>
                  <a:pt x="4344" y="4237"/>
                  <a:pt x="4297" y="4237"/>
                </a:cubicBezTo>
                <a:cubicBezTo>
                  <a:pt x="4143" y="4237"/>
                  <a:pt x="3408" y="4100"/>
                  <a:pt x="3341" y="4058"/>
                </a:cubicBezTo>
                <a:cubicBezTo>
                  <a:pt x="3292" y="4028"/>
                  <a:pt x="3296" y="3987"/>
                  <a:pt x="3355" y="3899"/>
                </a:cubicBezTo>
                <a:cubicBezTo>
                  <a:pt x="3461" y="3742"/>
                  <a:pt x="3453" y="3675"/>
                  <a:pt x="3332" y="3675"/>
                </a:cubicBezTo>
                <a:cubicBezTo>
                  <a:pt x="3195" y="3675"/>
                  <a:pt x="3099" y="3758"/>
                  <a:pt x="3099" y="3875"/>
                </a:cubicBezTo>
                <a:cubicBezTo>
                  <a:pt x="3099" y="3929"/>
                  <a:pt x="3074" y="3982"/>
                  <a:pt x="3048" y="3995"/>
                </a:cubicBezTo>
                <a:cubicBezTo>
                  <a:pt x="3021" y="4008"/>
                  <a:pt x="2782" y="3962"/>
                  <a:pt x="2517" y="3893"/>
                </a:cubicBezTo>
                <a:cubicBezTo>
                  <a:pt x="2251" y="3823"/>
                  <a:pt x="2035" y="3776"/>
                  <a:pt x="2035" y="3786"/>
                </a:cubicBezTo>
                <a:cubicBezTo>
                  <a:pt x="2035" y="3796"/>
                  <a:pt x="2236" y="3880"/>
                  <a:pt x="2480" y="3975"/>
                </a:cubicBezTo>
                <a:cubicBezTo>
                  <a:pt x="2724" y="4070"/>
                  <a:pt x="2936" y="4167"/>
                  <a:pt x="2955" y="4191"/>
                </a:cubicBezTo>
                <a:cubicBezTo>
                  <a:pt x="2985" y="4229"/>
                  <a:pt x="2726" y="4583"/>
                  <a:pt x="2668" y="4583"/>
                </a:cubicBezTo>
                <a:cubicBezTo>
                  <a:pt x="2655" y="4583"/>
                  <a:pt x="2584" y="4552"/>
                  <a:pt x="2508" y="4513"/>
                </a:cubicBezTo>
                <a:cubicBezTo>
                  <a:pt x="2387" y="4452"/>
                  <a:pt x="2347" y="4451"/>
                  <a:pt x="2173" y="4505"/>
                </a:cubicBezTo>
                <a:lnTo>
                  <a:pt x="1976" y="4566"/>
                </a:lnTo>
                <a:lnTo>
                  <a:pt x="2204" y="4666"/>
                </a:lnTo>
                <a:cubicBezTo>
                  <a:pt x="2479" y="4786"/>
                  <a:pt x="2441" y="4847"/>
                  <a:pt x="2027" y="4953"/>
                </a:cubicBezTo>
                <a:cubicBezTo>
                  <a:pt x="1711" y="5035"/>
                  <a:pt x="1283" y="5056"/>
                  <a:pt x="919" y="5006"/>
                </a:cubicBezTo>
                <a:cubicBezTo>
                  <a:pt x="672" y="4972"/>
                  <a:pt x="670" y="4971"/>
                  <a:pt x="772" y="5058"/>
                </a:cubicBezTo>
                <a:cubicBezTo>
                  <a:pt x="948" y="5209"/>
                  <a:pt x="925" y="5949"/>
                  <a:pt x="744" y="5949"/>
                </a:cubicBezTo>
                <a:cubicBezTo>
                  <a:pt x="698" y="5949"/>
                  <a:pt x="560" y="6026"/>
                  <a:pt x="438" y="6121"/>
                </a:cubicBezTo>
                <a:cubicBezTo>
                  <a:pt x="316" y="6216"/>
                  <a:pt x="181" y="6287"/>
                  <a:pt x="139" y="6280"/>
                </a:cubicBezTo>
                <a:cubicBezTo>
                  <a:pt x="87" y="6271"/>
                  <a:pt x="73" y="6291"/>
                  <a:pt x="97" y="6339"/>
                </a:cubicBezTo>
                <a:cubicBezTo>
                  <a:pt x="116" y="6378"/>
                  <a:pt x="134" y="6819"/>
                  <a:pt x="134" y="7317"/>
                </a:cubicBezTo>
                <a:lnTo>
                  <a:pt x="134" y="8223"/>
                </a:lnTo>
                <a:lnTo>
                  <a:pt x="913" y="8223"/>
                </a:lnTo>
                <a:lnTo>
                  <a:pt x="1692" y="8223"/>
                </a:lnTo>
                <a:lnTo>
                  <a:pt x="1709" y="8060"/>
                </a:lnTo>
                <a:cubicBezTo>
                  <a:pt x="1728" y="7878"/>
                  <a:pt x="1812" y="7847"/>
                  <a:pt x="2061" y="7920"/>
                </a:cubicBezTo>
                <a:lnTo>
                  <a:pt x="2218" y="7966"/>
                </a:lnTo>
                <a:lnTo>
                  <a:pt x="2106" y="8062"/>
                </a:lnTo>
                <a:cubicBezTo>
                  <a:pt x="2042" y="8116"/>
                  <a:pt x="1983" y="8236"/>
                  <a:pt x="1971" y="8336"/>
                </a:cubicBezTo>
                <a:lnTo>
                  <a:pt x="1948" y="8513"/>
                </a:lnTo>
                <a:lnTo>
                  <a:pt x="2148" y="8417"/>
                </a:lnTo>
                <a:cubicBezTo>
                  <a:pt x="2268" y="8358"/>
                  <a:pt x="2349" y="8282"/>
                  <a:pt x="2359" y="8219"/>
                </a:cubicBezTo>
                <a:cubicBezTo>
                  <a:pt x="2393" y="8011"/>
                  <a:pt x="2412" y="8001"/>
                  <a:pt x="2607" y="8092"/>
                </a:cubicBezTo>
                <a:cubicBezTo>
                  <a:pt x="2849" y="8207"/>
                  <a:pt x="2874" y="8203"/>
                  <a:pt x="2874" y="8051"/>
                </a:cubicBezTo>
                <a:cubicBezTo>
                  <a:pt x="2874" y="7960"/>
                  <a:pt x="2830" y="7899"/>
                  <a:pt x="2730" y="7848"/>
                </a:cubicBezTo>
                <a:cubicBezTo>
                  <a:pt x="2598" y="7781"/>
                  <a:pt x="2593" y="7771"/>
                  <a:pt x="2677" y="7707"/>
                </a:cubicBezTo>
                <a:cubicBezTo>
                  <a:pt x="2761" y="7643"/>
                  <a:pt x="2779" y="7648"/>
                  <a:pt x="2891" y="7755"/>
                </a:cubicBezTo>
                <a:cubicBezTo>
                  <a:pt x="3031" y="7887"/>
                  <a:pt x="3322" y="7965"/>
                  <a:pt x="3321" y="7870"/>
                </a:cubicBezTo>
                <a:cubicBezTo>
                  <a:pt x="3321" y="7838"/>
                  <a:pt x="3284" y="7755"/>
                  <a:pt x="3237" y="7685"/>
                </a:cubicBezTo>
                <a:cubicBezTo>
                  <a:pt x="3135" y="7534"/>
                  <a:pt x="3189" y="7474"/>
                  <a:pt x="3411" y="7493"/>
                </a:cubicBezTo>
                <a:cubicBezTo>
                  <a:pt x="3552" y="7506"/>
                  <a:pt x="3575" y="7531"/>
                  <a:pt x="3611" y="7698"/>
                </a:cubicBezTo>
                <a:cubicBezTo>
                  <a:pt x="3634" y="7803"/>
                  <a:pt x="3668" y="7897"/>
                  <a:pt x="3684" y="7909"/>
                </a:cubicBezTo>
                <a:cubicBezTo>
                  <a:pt x="3726" y="7942"/>
                  <a:pt x="4190" y="8007"/>
                  <a:pt x="4581" y="8034"/>
                </a:cubicBezTo>
                <a:cubicBezTo>
                  <a:pt x="5069" y="8067"/>
                  <a:pt x="5056" y="8055"/>
                  <a:pt x="4941" y="8317"/>
                </a:cubicBezTo>
                <a:cubicBezTo>
                  <a:pt x="4840" y="8544"/>
                  <a:pt x="4834" y="8548"/>
                  <a:pt x="4632" y="8535"/>
                </a:cubicBezTo>
                <a:cubicBezTo>
                  <a:pt x="4499" y="8526"/>
                  <a:pt x="4391" y="8546"/>
                  <a:pt x="4323" y="8593"/>
                </a:cubicBezTo>
                <a:cubicBezTo>
                  <a:pt x="4176" y="8696"/>
                  <a:pt x="4245" y="8749"/>
                  <a:pt x="4505" y="8735"/>
                </a:cubicBezTo>
                <a:cubicBezTo>
                  <a:pt x="4742" y="8722"/>
                  <a:pt x="4831" y="8777"/>
                  <a:pt x="4832" y="8942"/>
                </a:cubicBezTo>
                <a:cubicBezTo>
                  <a:pt x="4833" y="8993"/>
                  <a:pt x="4880" y="9082"/>
                  <a:pt x="4941" y="9138"/>
                </a:cubicBezTo>
                <a:lnTo>
                  <a:pt x="5051" y="9240"/>
                </a:lnTo>
                <a:lnTo>
                  <a:pt x="5054" y="9127"/>
                </a:lnTo>
                <a:cubicBezTo>
                  <a:pt x="5056" y="9006"/>
                  <a:pt x="5178" y="8895"/>
                  <a:pt x="5251" y="8948"/>
                </a:cubicBezTo>
                <a:cubicBezTo>
                  <a:pt x="5322" y="9000"/>
                  <a:pt x="5106" y="8685"/>
                  <a:pt x="5017" y="8606"/>
                </a:cubicBezTo>
                <a:cubicBezTo>
                  <a:pt x="4946" y="8543"/>
                  <a:pt x="4950" y="8508"/>
                  <a:pt x="5057" y="8315"/>
                </a:cubicBezTo>
                <a:cubicBezTo>
                  <a:pt x="5124" y="8194"/>
                  <a:pt x="5287" y="8020"/>
                  <a:pt x="5417" y="7927"/>
                </a:cubicBezTo>
                <a:cubicBezTo>
                  <a:pt x="5644" y="7765"/>
                  <a:pt x="5667" y="7758"/>
                  <a:pt x="5957" y="7779"/>
                </a:cubicBezTo>
                <a:cubicBezTo>
                  <a:pt x="6124" y="7791"/>
                  <a:pt x="6283" y="7813"/>
                  <a:pt x="6314" y="7829"/>
                </a:cubicBezTo>
                <a:cubicBezTo>
                  <a:pt x="6344" y="7845"/>
                  <a:pt x="6661" y="7863"/>
                  <a:pt x="7015" y="7870"/>
                </a:cubicBezTo>
                <a:cubicBezTo>
                  <a:pt x="7369" y="7878"/>
                  <a:pt x="7680" y="7898"/>
                  <a:pt x="7704" y="7916"/>
                </a:cubicBezTo>
                <a:cubicBezTo>
                  <a:pt x="7729" y="7934"/>
                  <a:pt x="7688" y="7981"/>
                  <a:pt x="7614" y="8018"/>
                </a:cubicBezTo>
                <a:cubicBezTo>
                  <a:pt x="7541" y="8056"/>
                  <a:pt x="7258" y="8237"/>
                  <a:pt x="6984" y="8421"/>
                </a:cubicBezTo>
                <a:cubicBezTo>
                  <a:pt x="6116" y="9007"/>
                  <a:pt x="5492" y="9277"/>
                  <a:pt x="4581" y="9460"/>
                </a:cubicBezTo>
                <a:cubicBezTo>
                  <a:pt x="4000" y="9577"/>
                  <a:pt x="4098" y="9594"/>
                  <a:pt x="4801" y="9500"/>
                </a:cubicBezTo>
                <a:cubicBezTo>
                  <a:pt x="5309" y="9431"/>
                  <a:pt x="5408" y="9439"/>
                  <a:pt x="5355" y="9545"/>
                </a:cubicBezTo>
                <a:cubicBezTo>
                  <a:pt x="5338" y="9580"/>
                  <a:pt x="5341" y="9660"/>
                  <a:pt x="5361" y="9722"/>
                </a:cubicBezTo>
                <a:cubicBezTo>
                  <a:pt x="5396" y="9831"/>
                  <a:pt x="5402" y="9833"/>
                  <a:pt x="5507" y="9759"/>
                </a:cubicBezTo>
                <a:cubicBezTo>
                  <a:pt x="5627" y="9675"/>
                  <a:pt x="5650" y="9523"/>
                  <a:pt x="5555" y="9449"/>
                </a:cubicBezTo>
                <a:cubicBezTo>
                  <a:pt x="5512" y="9416"/>
                  <a:pt x="5650" y="9340"/>
                  <a:pt x="6044" y="9179"/>
                </a:cubicBezTo>
                <a:cubicBezTo>
                  <a:pt x="6522" y="8984"/>
                  <a:pt x="6600" y="8964"/>
                  <a:pt x="6655" y="9023"/>
                </a:cubicBezTo>
                <a:cubicBezTo>
                  <a:pt x="6750" y="9123"/>
                  <a:pt x="6806" y="9103"/>
                  <a:pt x="6776" y="8981"/>
                </a:cubicBezTo>
                <a:cubicBezTo>
                  <a:pt x="6755" y="8895"/>
                  <a:pt x="6785" y="8854"/>
                  <a:pt x="6928" y="8785"/>
                </a:cubicBezTo>
                <a:cubicBezTo>
                  <a:pt x="7027" y="8738"/>
                  <a:pt x="7203" y="8641"/>
                  <a:pt x="7319" y="8569"/>
                </a:cubicBezTo>
                <a:cubicBezTo>
                  <a:pt x="7555" y="8424"/>
                  <a:pt x="7600" y="8430"/>
                  <a:pt x="7656" y="8602"/>
                </a:cubicBezTo>
                <a:cubicBezTo>
                  <a:pt x="7714" y="8782"/>
                  <a:pt x="7930" y="8978"/>
                  <a:pt x="8210" y="9105"/>
                </a:cubicBezTo>
                <a:cubicBezTo>
                  <a:pt x="8543" y="9257"/>
                  <a:pt x="8595" y="9249"/>
                  <a:pt x="8312" y="9090"/>
                </a:cubicBezTo>
                <a:cubicBezTo>
                  <a:pt x="8063" y="8951"/>
                  <a:pt x="7820" y="8665"/>
                  <a:pt x="7763" y="8447"/>
                </a:cubicBezTo>
                <a:cubicBezTo>
                  <a:pt x="7729" y="8312"/>
                  <a:pt x="7734" y="8308"/>
                  <a:pt x="8140" y="8160"/>
                </a:cubicBezTo>
                <a:cubicBezTo>
                  <a:pt x="8844" y="7904"/>
                  <a:pt x="9392" y="7813"/>
                  <a:pt x="10258" y="7811"/>
                </a:cubicBezTo>
                <a:lnTo>
                  <a:pt x="11015" y="7811"/>
                </a:lnTo>
                <a:lnTo>
                  <a:pt x="11029" y="8049"/>
                </a:lnTo>
                <a:cubicBezTo>
                  <a:pt x="11039" y="8207"/>
                  <a:pt x="11019" y="8316"/>
                  <a:pt x="10964" y="8373"/>
                </a:cubicBezTo>
                <a:cubicBezTo>
                  <a:pt x="10884" y="8458"/>
                  <a:pt x="10881" y="8459"/>
                  <a:pt x="10821" y="8339"/>
                </a:cubicBezTo>
                <a:cubicBezTo>
                  <a:pt x="10773" y="8241"/>
                  <a:pt x="10743" y="8224"/>
                  <a:pt x="10683" y="8262"/>
                </a:cubicBezTo>
                <a:cubicBezTo>
                  <a:pt x="10641" y="8289"/>
                  <a:pt x="10594" y="8368"/>
                  <a:pt x="10576" y="8439"/>
                </a:cubicBezTo>
                <a:cubicBezTo>
                  <a:pt x="10551" y="8533"/>
                  <a:pt x="10491" y="8583"/>
                  <a:pt x="10346" y="8630"/>
                </a:cubicBezTo>
                <a:cubicBezTo>
                  <a:pt x="10115" y="8705"/>
                  <a:pt x="10100" y="8732"/>
                  <a:pt x="10272" y="8783"/>
                </a:cubicBezTo>
                <a:cubicBezTo>
                  <a:pt x="10357" y="8808"/>
                  <a:pt x="10439" y="8801"/>
                  <a:pt x="10520" y="8761"/>
                </a:cubicBezTo>
                <a:cubicBezTo>
                  <a:pt x="10623" y="8711"/>
                  <a:pt x="10650" y="8711"/>
                  <a:pt x="10706" y="8763"/>
                </a:cubicBezTo>
                <a:cubicBezTo>
                  <a:pt x="10758" y="8812"/>
                  <a:pt x="10741" y="8887"/>
                  <a:pt x="10624" y="9112"/>
                </a:cubicBezTo>
                <a:cubicBezTo>
                  <a:pt x="10410" y="9527"/>
                  <a:pt x="10281" y="9954"/>
                  <a:pt x="10202" y="10510"/>
                </a:cubicBezTo>
                <a:cubicBezTo>
                  <a:pt x="10103" y="11205"/>
                  <a:pt x="10164" y="13091"/>
                  <a:pt x="10340" y="14765"/>
                </a:cubicBezTo>
                <a:cubicBezTo>
                  <a:pt x="10539" y="16651"/>
                  <a:pt x="10580" y="18076"/>
                  <a:pt x="10461" y="19051"/>
                </a:cubicBezTo>
                <a:cubicBezTo>
                  <a:pt x="10362" y="19872"/>
                  <a:pt x="10135" y="21005"/>
                  <a:pt x="10005" y="21336"/>
                </a:cubicBezTo>
                <a:cubicBezTo>
                  <a:pt x="9960" y="21450"/>
                  <a:pt x="9924" y="21558"/>
                  <a:pt x="9924" y="21576"/>
                </a:cubicBezTo>
                <a:cubicBezTo>
                  <a:pt x="9924" y="21586"/>
                  <a:pt x="10980" y="21594"/>
                  <a:pt x="12512" y="21600"/>
                </a:cubicBezTo>
                <a:lnTo>
                  <a:pt x="12478" y="21055"/>
                </a:lnTo>
                <a:cubicBezTo>
                  <a:pt x="12439" y="20394"/>
                  <a:pt x="12360" y="19969"/>
                  <a:pt x="11744" y="17233"/>
                </a:cubicBezTo>
                <a:cubicBezTo>
                  <a:pt x="10950" y="13703"/>
                  <a:pt x="10812" y="12901"/>
                  <a:pt x="10807" y="11817"/>
                </a:cubicBezTo>
                <a:cubicBezTo>
                  <a:pt x="10802" y="10613"/>
                  <a:pt x="11063" y="9711"/>
                  <a:pt x="11521" y="9365"/>
                </a:cubicBezTo>
                <a:cubicBezTo>
                  <a:pt x="11758" y="9185"/>
                  <a:pt x="12265" y="9011"/>
                  <a:pt x="12385" y="9068"/>
                </a:cubicBezTo>
                <a:cubicBezTo>
                  <a:pt x="12417" y="9084"/>
                  <a:pt x="12481" y="9073"/>
                  <a:pt x="12526" y="9044"/>
                </a:cubicBezTo>
                <a:cubicBezTo>
                  <a:pt x="12587" y="9005"/>
                  <a:pt x="12872" y="9000"/>
                  <a:pt x="13657" y="9023"/>
                </a:cubicBezTo>
                <a:lnTo>
                  <a:pt x="14706" y="9053"/>
                </a:lnTo>
                <a:lnTo>
                  <a:pt x="14858" y="9188"/>
                </a:lnTo>
                <a:cubicBezTo>
                  <a:pt x="14941" y="9264"/>
                  <a:pt x="15047" y="9381"/>
                  <a:pt x="15097" y="9447"/>
                </a:cubicBezTo>
                <a:cubicBezTo>
                  <a:pt x="15189" y="9567"/>
                  <a:pt x="15189" y="9569"/>
                  <a:pt x="15018" y="9615"/>
                </a:cubicBezTo>
                <a:cubicBezTo>
                  <a:pt x="14851" y="9660"/>
                  <a:pt x="14734" y="9764"/>
                  <a:pt x="14734" y="9870"/>
                </a:cubicBezTo>
                <a:cubicBezTo>
                  <a:pt x="14734" y="9949"/>
                  <a:pt x="15029" y="9877"/>
                  <a:pt x="15134" y="9772"/>
                </a:cubicBezTo>
                <a:cubicBezTo>
                  <a:pt x="15184" y="9722"/>
                  <a:pt x="15251" y="9696"/>
                  <a:pt x="15286" y="9713"/>
                </a:cubicBezTo>
                <a:cubicBezTo>
                  <a:pt x="15383" y="9759"/>
                  <a:pt x="15364" y="9718"/>
                  <a:pt x="15153" y="9393"/>
                </a:cubicBezTo>
                <a:cubicBezTo>
                  <a:pt x="15045" y="9228"/>
                  <a:pt x="14982" y="9082"/>
                  <a:pt x="15010" y="9068"/>
                </a:cubicBezTo>
                <a:cubicBezTo>
                  <a:pt x="15070" y="9039"/>
                  <a:pt x="15575" y="9186"/>
                  <a:pt x="15854" y="9314"/>
                </a:cubicBezTo>
                <a:cubicBezTo>
                  <a:pt x="16274" y="9507"/>
                  <a:pt x="16794" y="9974"/>
                  <a:pt x="16731" y="10101"/>
                </a:cubicBezTo>
                <a:cubicBezTo>
                  <a:pt x="16713" y="10137"/>
                  <a:pt x="16642" y="10152"/>
                  <a:pt x="16537" y="10140"/>
                </a:cubicBezTo>
                <a:cubicBezTo>
                  <a:pt x="16344" y="10118"/>
                  <a:pt x="16260" y="10189"/>
                  <a:pt x="16363" y="10286"/>
                </a:cubicBezTo>
                <a:cubicBezTo>
                  <a:pt x="16411" y="10330"/>
                  <a:pt x="16486" y="10345"/>
                  <a:pt x="16588" y="10329"/>
                </a:cubicBezTo>
                <a:cubicBezTo>
                  <a:pt x="16680" y="10315"/>
                  <a:pt x="16761" y="10327"/>
                  <a:pt x="16785" y="10358"/>
                </a:cubicBezTo>
                <a:cubicBezTo>
                  <a:pt x="16813" y="10392"/>
                  <a:pt x="16840" y="10371"/>
                  <a:pt x="16861" y="10301"/>
                </a:cubicBezTo>
                <a:cubicBezTo>
                  <a:pt x="16891" y="10205"/>
                  <a:pt x="16917" y="10197"/>
                  <a:pt x="17142" y="10208"/>
                </a:cubicBezTo>
                <a:lnTo>
                  <a:pt x="17393" y="10218"/>
                </a:lnTo>
                <a:lnTo>
                  <a:pt x="17207" y="10088"/>
                </a:lnTo>
                <a:cubicBezTo>
                  <a:pt x="17107" y="10015"/>
                  <a:pt x="16979" y="9955"/>
                  <a:pt x="16920" y="9955"/>
                </a:cubicBezTo>
                <a:cubicBezTo>
                  <a:pt x="16862" y="9955"/>
                  <a:pt x="16748" y="9893"/>
                  <a:pt x="16672" y="9818"/>
                </a:cubicBezTo>
                <a:cubicBezTo>
                  <a:pt x="16540" y="9687"/>
                  <a:pt x="16541" y="9672"/>
                  <a:pt x="16613" y="9486"/>
                </a:cubicBezTo>
                <a:cubicBezTo>
                  <a:pt x="16662" y="9361"/>
                  <a:pt x="16669" y="9266"/>
                  <a:pt x="16636" y="9219"/>
                </a:cubicBezTo>
                <a:cubicBezTo>
                  <a:pt x="16608" y="9178"/>
                  <a:pt x="16603" y="9131"/>
                  <a:pt x="16625" y="9114"/>
                </a:cubicBezTo>
                <a:cubicBezTo>
                  <a:pt x="16647" y="9097"/>
                  <a:pt x="16666" y="9069"/>
                  <a:pt x="16667" y="9053"/>
                </a:cubicBezTo>
                <a:cubicBezTo>
                  <a:pt x="16668" y="9037"/>
                  <a:pt x="16713" y="8959"/>
                  <a:pt x="16768" y="8879"/>
                </a:cubicBezTo>
                <a:cubicBezTo>
                  <a:pt x="16897" y="8692"/>
                  <a:pt x="16814" y="8604"/>
                  <a:pt x="16636" y="8742"/>
                </a:cubicBezTo>
                <a:cubicBezTo>
                  <a:pt x="16554" y="8805"/>
                  <a:pt x="16522" y="8872"/>
                  <a:pt x="16540" y="8942"/>
                </a:cubicBezTo>
                <a:cubicBezTo>
                  <a:pt x="16554" y="9000"/>
                  <a:pt x="16551" y="9054"/>
                  <a:pt x="16532" y="9062"/>
                </a:cubicBezTo>
                <a:cubicBezTo>
                  <a:pt x="16454" y="9095"/>
                  <a:pt x="15272" y="8932"/>
                  <a:pt x="15252" y="8885"/>
                </a:cubicBezTo>
                <a:cubicBezTo>
                  <a:pt x="15240" y="8857"/>
                  <a:pt x="15309" y="8802"/>
                  <a:pt x="15406" y="8763"/>
                </a:cubicBezTo>
                <a:cubicBezTo>
                  <a:pt x="15570" y="8698"/>
                  <a:pt x="15593" y="8699"/>
                  <a:pt x="15688" y="8765"/>
                </a:cubicBezTo>
                <a:cubicBezTo>
                  <a:pt x="15762" y="8817"/>
                  <a:pt x="15839" y="8830"/>
                  <a:pt x="15961" y="8809"/>
                </a:cubicBezTo>
                <a:cubicBezTo>
                  <a:pt x="16194" y="8769"/>
                  <a:pt x="16219" y="8717"/>
                  <a:pt x="16048" y="8630"/>
                </a:cubicBezTo>
                <a:cubicBezTo>
                  <a:pt x="15912" y="8561"/>
                  <a:pt x="15911" y="8553"/>
                  <a:pt x="16000" y="8476"/>
                </a:cubicBezTo>
                <a:cubicBezTo>
                  <a:pt x="16088" y="8401"/>
                  <a:pt x="16104" y="8402"/>
                  <a:pt x="16197" y="8467"/>
                </a:cubicBezTo>
                <a:cubicBezTo>
                  <a:pt x="16271" y="8518"/>
                  <a:pt x="16350" y="8527"/>
                  <a:pt x="16495" y="8506"/>
                </a:cubicBezTo>
                <a:cubicBezTo>
                  <a:pt x="16740" y="8471"/>
                  <a:pt x="16747" y="8420"/>
                  <a:pt x="16515" y="8328"/>
                </a:cubicBezTo>
                <a:lnTo>
                  <a:pt x="16335" y="8256"/>
                </a:lnTo>
                <a:lnTo>
                  <a:pt x="16487" y="8171"/>
                </a:lnTo>
                <a:cubicBezTo>
                  <a:pt x="16634" y="8088"/>
                  <a:pt x="16667" y="7993"/>
                  <a:pt x="16602" y="7861"/>
                </a:cubicBezTo>
                <a:cubicBezTo>
                  <a:pt x="16555" y="7767"/>
                  <a:pt x="16425" y="7822"/>
                  <a:pt x="16321" y="7977"/>
                </a:cubicBezTo>
                <a:lnTo>
                  <a:pt x="16231" y="8110"/>
                </a:lnTo>
                <a:lnTo>
                  <a:pt x="16104" y="7997"/>
                </a:lnTo>
                <a:lnTo>
                  <a:pt x="15980" y="7883"/>
                </a:lnTo>
                <a:lnTo>
                  <a:pt x="15916" y="7992"/>
                </a:lnTo>
                <a:cubicBezTo>
                  <a:pt x="15870" y="8070"/>
                  <a:pt x="15871" y="8121"/>
                  <a:pt x="15916" y="8186"/>
                </a:cubicBezTo>
                <a:cubicBezTo>
                  <a:pt x="15995" y="8300"/>
                  <a:pt x="15901" y="8383"/>
                  <a:pt x="15800" y="8288"/>
                </a:cubicBezTo>
                <a:cubicBezTo>
                  <a:pt x="15729" y="8222"/>
                  <a:pt x="15238" y="8190"/>
                  <a:pt x="15238" y="8251"/>
                </a:cubicBezTo>
                <a:cubicBezTo>
                  <a:pt x="15238" y="8328"/>
                  <a:pt x="15438" y="8439"/>
                  <a:pt x="15578" y="8439"/>
                </a:cubicBezTo>
                <a:cubicBezTo>
                  <a:pt x="15880" y="8439"/>
                  <a:pt x="15804" y="8530"/>
                  <a:pt x="15367" y="8689"/>
                </a:cubicBezTo>
                <a:lnTo>
                  <a:pt x="14931" y="8846"/>
                </a:lnTo>
                <a:lnTo>
                  <a:pt x="13533" y="8835"/>
                </a:lnTo>
                <a:cubicBezTo>
                  <a:pt x="12465" y="8827"/>
                  <a:pt x="12067" y="8839"/>
                  <a:pt x="11853" y="8885"/>
                </a:cubicBezTo>
                <a:cubicBezTo>
                  <a:pt x="11699" y="8919"/>
                  <a:pt x="11537" y="8954"/>
                  <a:pt x="11491" y="8964"/>
                </a:cubicBezTo>
                <a:cubicBezTo>
                  <a:pt x="11343" y="8994"/>
                  <a:pt x="11347" y="8604"/>
                  <a:pt x="11499" y="8362"/>
                </a:cubicBezTo>
                <a:cubicBezTo>
                  <a:pt x="11769" y="7935"/>
                  <a:pt x="13580" y="6707"/>
                  <a:pt x="13845" y="6772"/>
                </a:cubicBezTo>
                <a:cubicBezTo>
                  <a:pt x="13920" y="6791"/>
                  <a:pt x="13943" y="6782"/>
                  <a:pt x="13921" y="6737"/>
                </a:cubicBezTo>
                <a:cubicBezTo>
                  <a:pt x="13866" y="6628"/>
                  <a:pt x="14551" y="6335"/>
                  <a:pt x="15010" y="6271"/>
                </a:cubicBezTo>
                <a:cubicBezTo>
                  <a:pt x="15310" y="6230"/>
                  <a:pt x="15426" y="6228"/>
                  <a:pt x="15474" y="6265"/>
                </a:cubicBezTo>
                <a:cubicBezTo>
                  <a:pt x="15518" y="6298"/>
                  <a:pt x="15560" y="6301"/>
                  <a:pt x="15606" y="6271"/>
                </a:cubicBezTo>
                <a:cubicBezTo>
                  <a:pt x="15650" y="6243"/>
                  <a:pt x="15891" y="6241"/>
                  <a:pt x="16312" y="6267"/>
                </a:cubicBezTo>
                <a:cubicBezTo>
                  <a:pt x="17116" y="6317"/>
                  <a:pt x="17829" y="6268"/>
                  <a:pt x="18141" y="6145"/>
                </a:cubicBezTo>
                <a:cubicBezTo>
                  <a:pt x="18343" y="6065"/>
                  <a:pt x="18376" y="6064"/>
                  <a:pt x="18405" y="6121"/>
                </a:cubicBezTo>
                <a:cubicBezTo>
                  <a:pt x="18456" y="6224"/>
                  <a:pt x="18538" y="6200"/>
                  <a:pt x="18538" y="6082"/>
                </a:cubicBezTo>
                <a:cubicBezTo>
                  <a:pt x="18538" y="5941"/>
                  <a:pt x="18629" y="5903"/>
                  <a:pt x="18704" y="6012"/>
                </a:cubicBezTo>
                <a:cubicBezTo>
                  <a:pt x="18780" y="6122"/>
                  <a:pt x="19017" y="6171"/>
                  <a:pt x="19128" y="6099"/>
                </a:cubicBezTo>
                <a:cubicBezTo>
                  <a:pt x="19202" y="6052"/>
                  <a:pt x="19198" y="6039"/>
                  <a:pt x="19111" y="5988"/>
                </a:cubicBezTo>
                <a:cubicBezTo>
                  <a:pt x="19057" y="5956"/>
                  <a:pt x="18962" y="5928"/>
                  <a:pt x="18898" y="5927"/>
                </a:cubicBezTo>
                <a:cubicBezTo>
                  <a:pt x="18717" y="5925"/>
                  <a:pt x="18693" y="5878"/>
                  <a:pt x="18824" y="5770"/>
                </a:cubicBezTo>
                <a:lnTo>
                  <a:pt x="18945" y="5670"/>
                </a:lnTo>
                <a:lnTo>
                  <a:pt x="19103" y="5799"/>
                </a:lnTo>
                <a:cubicBezTo>
                  <a:pt x="19245" y="5916"/>
                  <a:pt x="19270" y="5923"/>
                  <a:pt x="19407" y="5875"/>
                </a:cubicBezTo>
                <a:lnTo>
                  <a:pt x="19559" y="5823"/>
                </a:lnTo>
                <a:lnTo>
                  <a:pt x="19435" y="5744"/>
                </a:lnTo>
                <a:cubicBezTo>
                  <a:pt x="19367" y="5701"/>
                  <a:pt x="19266" y="5666"/>
                  <a:pt x="19213" y="5666"/>
                </a:cubicBezTo>
                <a:cubicBezTo>
                  <a:pt x="19063" y="5666"/>
                  <a:pt x="19035" y="5616"/>
                  <a:pt x="19134" y="5531"/>
                </a:cubicBezTo>
                <a:cubicBezTo>
                  <a:pt x="19216" y="5461"/>
                  <a:pt x="19237" y="5459"/>
                  <a:pt x="19342" y="5515"/>
                </a:cubicBezTo>
                <a:cubicBezTo>
                  <a:pt x="19513" y="5608"/>
                  <a:pt x="19642" y="5594"/>
                  <a:pt x="19747" y="5470"/>
                </a:cubicBezTo>
                <a:cubicBezTo>
                  <a:pt x="19857" y="5339"/>
                  <a:pt x="19839" y="5316"/>
                  <a:pt x="19607" y="5311"/>
                </a:cubicBezTo>
                <a:cubicBezTo>
                  <a:pt x="19510" y="5309"/>
                  <a:pt x="19420" y="5292"/>
                  <a:pt x="19407" y="5276"/>
                </a:cubicBezTo>
                <a:cubicBezTo>
                  <a:pt x="19394" y="5259"/>
                  <a:pt x="19470" y="5181"/>
                  <a:pt x="19576" y="5102"/>
                </a:cubicBezTo>
                <a:cubicBezTo>
                  <a:pt x="19742" y="4977"/>
                  <a:pt x="19769" y="4929"/>
                  <a:pt x="19767" y="4760"/>
                </a:cubicBezTo>
                <a:lnTo>
                  <a:pt x="19767" y="4561"/>
                </a:lnTo>
                <a:lnTo>
                  <a:pt x="19567" y="4727"/>
                </a:lnTo>
                <a:cubicBezTo>
                  <a:pt x="19446" y="4827"/>
                  <a:pt x="19381" y="4918"/>
                  <a:pt x="19401" y="4958"/>
                </a:cubicBezTo>
                <a:cubicBezTo>
                  <a:pt x="19461" y="5079"/>
                  <a:pt x="19375" y="5100"/>
                  <a:pt x="19179" y="5010"/>
                </a:cubicBezTo>
                <a:lnTo>
                  <a:pt x="18988" y="4923"/>
                </a:lnTo>
                <a:lnTo>
                  <a:pt x="18988" y="5065"/>
                </a:lnTo>
                <a:cubicBezTo>
                  <a:pt x="18988" y="5147"/>
                  <a:pt x="19032" y="5244"/>
                  <a:pt x="19097" y="5298"/>
                </a:cubicBezTo>
                <a:lnTo>
                  <a:pt x="19210" y="5391"/>
                </a:lnTo>
                <a:lnTo>
                  <a:pt x="19044" y="5513"/>
                </a:lnTo>
                <a:cubicBezTo>
                  <a:pt x="18866" y="5645"/>
                  <a:pt x="18878" y="5649"/>
                  <a:pt x="18788" y="5417"/>
                </a:cubicBezTo>
                <a:cubicBezTo>
                  <a:pt x="18777" y="5388"/>
                  <a:pt x="18703" y="5363"/>
                  <a:pt x="18625" y="5363"/>
                </a:cubicBezTo>
                <a:cubicBezTo>
                  <a:pt x="18436" y="5363"/>
                  <a:pt x="18435" y="5499"/>
                  <a:pt x="18625" y="5635"/>
                </a:cubicBezTo>
                <a:lnTo>
                  <a:pt x="18768" y="5738"/>
                </a:lnTo>
                <a:lnTo>
                  <a:pt x="18540" y="5855"/>
                </a:lnTo>
                <a:cubicBezTo>
                  <a:pt x="18414" y="5920"/>
                  <a:pt x="18291" y="5964"/>
                  <a:pt x="18265" y="5951"/>
                </a:cubicBezTo>
                <a:cubicBezTo>
                  <a:pt x="18239" y="5939"/>
                  <a:pt x="18198" y="5857"/>
                  <a:pt x="18177" y="5770"/>
                </a:cubicBezTo>
                <a:lnTo>
                  <a:pt x="18141" y="5613"/>
                </a:lnTo>
                <a:lnTo>
                  <a:pt x="18051" y="5711"/>
                </a:lnTo>
                <a:cubicBezTo>
                  <a:pt x="17980" y="5790"/>
                  <a:pt x="17974" y="5833"/>
                  <a:pt x="18023" y="5934"/>
                </a:cubicBezTo>
                <a:cubicBezTo>
                  <a:pt x="18080" y="6049"/>
                  <a:pt x="18071" y="6064"/>
                  <a:pt x="17933" y="6106"/>
                </a:cubicBezTo>
                <a:cubicBezTo>
                  <a:pt x="17583" y="6211"/>
                  <a:pt x="17447" y="6202"/>
                  <a:pt x="17336" y="6071"/>
                </a:cubicBezTo>
                <a:cubicBezTo>
                  <a:pt x="17206" y="5917"/>
                  <a:pt x="17210" y="5907"/>
                  <a:pt x="17421" y="5899"/>
                </a:cubicBezTo>
                <a:cubicBezTo>
                  <a:pt x="17630" y="5891"/>
                  <a:pt x="17657" y="5875"/>
                  <a:pt x="17609" y="5777"/>
                </a:cubicBezTo>
                <a:cubicBezTo>
                  <a:pt x="17579" y="5717"/>
                  <a:pt x="17526" y="5705"/>
                  <a:pt x="17359" y="5722"/>
                </a:cubicBezTo>
                <a:cubicBezTo>
                  <a:pt x="17081" y="5751"/>
                  <a:pt x="17051" y="5719"/>
                  <a:pt x="17227" y="5576"/>
                </a:cubicBezTo>
                <a:cubicBezTo>
                  <a:pt x="17362" y="5467"/>
                  <a:pt x="17384" y="5464"/>
                  <a:pt x="17522" y="5520"/>
                </a:cubicBezTo>
                <a:cubicBezTo>
                  <a:pt x="17729" y="5603"/>
                  <a:pt x="17854" y="5596"/>
                  <a:pt x="17924" y="5496"/>
                </a:cubicBezTo>
                <a:cubicBezTo>
                  <a:pt x="17975" y="5422"/>
                  <a:pt x="17959" y="5405"/>
                  <a:pt x="17831" y="5380"/>
                </a:cubicBezTo>
                <a:cubicBezTo>
                  <a:pt x="17748" y="5364"/>
                  <a:pt x="17637" y="5373"/>
                  <a:pt x="17581" y="5400"/>
                </a:cubicBezTo>
                <a:cubicBezTo>
                  <a:pt x="17506" y="5436"/>
                  <a:pt x="17469" y="5435"/>
                  <a:pt x="17440" y="5398"/>
                </a:cubicBezTo>
                <a:cubicBezTo>
                  <a:pt x="17416" y="5368"/>
                  <a:pt x="17489" y="5293"/>
                  <a:pt x="17612" y="5213"/>
                </a:cubicBezTo>
                <a:cubicBezTo>
                  <a:pt x="17800" y="5091"/>
                  <a:pt x="17820" y="5057"/>
                  <a:pt x="17803" y="4906"/>
                </a:cubicBezTo>
                <a:cubicBezTo>
                  <a:pt x="17784" y="4740"/>
                  <a:pt x="17788" y="4735"/>
                  <a:pt x="17961" y="4736"/>
                </a:cubicBezTo>
                <a:cubicBezTo>
                  <a:pt x="18125" y="4736"/>
                  <a:pt x="18133" y="4729"/>
                  <a:pt x="18054" y="4662"/>
                </a:cubicBezTo>
                <a:cubicBezTo>
                  <a:pt x="17913" y="4541"/>
                  <a:pt x="18025" y="4475"/>
                  <a:pt x="18180" y="4587"/>
                </a:cubicBezTo>
                <a:lnTo>
                  <a:pt x="18315" y="4686"/>
                </a:lnTo>
                <a:lnTo>
                  <a:pt x="18315" y="4509"/>
                </a:lnTo>
                <a:cubicBezTo>
                  <a:pt x="18315" y="4244"/>
                  <a:pt x="18216" y="4208"/>
                  <a:pt x="17840" y="4328"/>
                </a:cubicBezTo>
                <a:cubicBezTo>
                  <a:pt x="17649" y="4390"/>
                  <a:pt x="17511" y="4412"/>
                  <a:pt x="17480" y="4387"/>
                </a:cubicBezTo>
                <a:cubicBezTo>
                  <a:pt x="17450" y="4363"/>
                  <a:pt x="17469" y="4223"/>
                  <a:pt x="17528" y="4043"/>
                </a:cubicBezTo>
                <a:cubicBezTo>
                  <a:pt x="17720" y="3453"/>
                  <a:pt x="17708" y="3417"/>
                  <a:pt x="17449" y="3838"/>
                </a:cubicBezTo>
                <a:cubicBezTo>
                  <a:pt x="17313" y="4060"/>
                  <a:pt x="17087" y="4375"/>
                  <a:pt x="16948" y="4537"/>
                </a:cubicBezTo>
                <a:cubicBezTo>
                  <a:pt x="16588" y="4956"/>
                  <a:pt x="15752" y="5559"/>
                  <a:pt x="15207" y="5792"/>
                </a:cubicBezTo>
                <a:cubicBezTo>
                  <a:pt x="14963" y="5897"/>
                  <a:pt x="14498" y="6116"/>
                  <a:pt x="14177" y="6278"/>
                </a:cubicBezTo>
                <a:cubicBezTo>
                  <a:pt x="13855" y="6440"/>
                  <a:pt x="13575" y="6562"/>
                  <a:pt x="13550" y="6550"/>
                </a:cubicBezTo>
                <a:cubicBezTo>
                  <a:pt x="13525" y="6538"/>
                  <a:pt x="13505" y="6258"/>
                  <a:pt x="13505" y="5927"/>
                </a:cubicBezTo>
                <a:lnTo>
                  <a:pt x="13505" y="5326"/>
                </a:lnTo>
                <a:lnTo>
                  <a:pt x="13350" y="5313"/>
                </a:lnTo>
                <a:cubicBezTo>
                  <a:pt x="13259" y="5305"/>
                  <a:pt x="13195" y="5273"/>
                  <a:pt x="13195" y="5234"/>
                </a:cubicBezTo>
                <a:cubicBezTo>
                  <a:pt x="13195" y="5199"/>
                  <a:pt x="13168" y="5169"/>
                  <a:pt x="13131" y="5169"/>
                </a:cubicBezTo>
                <a:cubicBezTo>
                  <a:pt x="13094" y="5169"/>
                  <a:pt x="13010" y="5123"/>
                  <a:pt x="12945" y="5069"/>
                </a:cubicBezTo>
                <a:cubicBezTo>
                  <a:pt x="12880" y="5015"/>
                  <a:pt x="12802" y="4983"/>
                  <a:pt x="12773" y="4997"/>
                </a:cubicBezTo>
                <a:cubicBezTo>
                  <a:pt x="12744" y="5011"/>
                  <a:pt x="12709" y="4998"/>
                  <a:pt x="12697" y="4967"/>
                </a:cubicBezTo>
                <a:cubicBezTo>
                  <a:pt x="12613" y="4751"/>
                  <a:pt x="12611" y="4746"/>
                  <a:pt x="12526" y="4801"/>
                </a:cubicBezTo>
                <a:cubicBezTo>
                  <a:pt x="12480" y="4830"/>
                  <a:pt x="12437" y="4847"/>
                  <a:pt x="12433" y="4838"/>
                </a:cubicBezTo>
                <a:cubicBezTo>
                  <a:pt x="12413" y="4793"/>
                  <a:pt x="12381" y="4595"/>
                  <a:pt x="12382" y="4529"/>
                </a:cubicBezTo>
                <a:cubicBezTo>
                  <a:pt x="12384" y="4357"/>
                  <a:pt x="12382" y="4296"/>
                  <a:pt x="12377" y="4165"/>
                </a:cubicBezTo>
                <a:cubicBezTo>
                  <a:pt x="12374" y="4089"/>
                  <a:pt x="12390" y="4005"/>
                  <a:pt x="12410" y="3980"/>
                </a:cubicBezTo>
                <a:cubicBezTo>
                  <a:pt x="12457" y="3921"/>
                  <a:pt x="12890" y="3919"/>
                  <a:pt x="13088" y="3978"/>
                </a:cubicBezTo>
                <a:cubicBezTo>
                  <a:pt x="13232" y="4020"/>
                  <a:pt x="13235" y="4027"/>
                  <a:pt x="13142" y="4106"/>
                </a:cubicBezTo>
                <a:cubicBezTo>
                  <a:pt x="13071" y="4167"/>
                  <a:pt x="13057" y="4224"/>
                  <a:pt x="13086" y="4328"/>
                </a:cubicBezTo>
                <a:lnTo>
                  <a:pt x="13125" y="4468"/>
                </a:lnTo>
                <a:lnTo>
                  <a:pt x="13226" y="4365"/>
                </a:lnTo>
                <a:cubicBezTo>
                  <a:pt x="13390" y="4197"/>
                  <a:pt x="13395" y="4076"/>
                  <a:pt x="13240" y="3997"/>
                </a:cubicBezTo>
                <a:cubicBezTo>
                  <a:pt x="13122" y="3937"/>
                  <a:pt x="13112" y="3916"/>
                  <a:pt x="13176" y="3853"/>
                </a:cubicBezTo>
                <a:cubicBezTo>
                  <a:pt x="13217" y="3814"/>
                  <a:pt x="13278" y="3743"/>
                  <a:pt x="13313" y="3694"/>
                </a:cubicBezTo>
                <a:cubicBezTo>
                  <a:pt x="13371" y="3613"/>
                  <a:pt x="13362" y="3608"/>
                  <a:pt x="13198" y="3623"/>
                </a:cubicBezTo>
                <a:cubicBezTo>
                  <a:pt x="13060" y="3635"/>
                  <a:pt x="13009" y="3668"/>
                  <a:pt x="12959" y="3768"/>
                </a:cubicBezTo>
                <a:cubicBezTo>
                  <a:pt x="12878" y="3935"/>
                  <a:pt x="12742" y="3909"/>
                  <a:pt x="12765" y="3731"/>
                </a:cubicBezTo>
                <a:cubicBezTo>
                  <a:pt x="12788" y="3560"/>
                  <a:pt x="12644" y="3455"/>
                  <a:pt x="12557" y="3581"/>
                </a:cubicBezTo>
                <a:cubicBezTo>
                  <a:pt x="12524" y="3629"/>
                  <a:pt x="12504" y="3711"/>
                  <a:pt x="12512" y="3764"/>
                </a:cubicBezTo>
                <a:cubicBezTo>
                  <a:pt x="12524" y="3847"/>
                  <a:pt x="12485" y="3867"/>
                  <a:pt x="12230" y="3912"/>
                </a:cubicBezTo>
                <a:cubicBezTo>
                  <a:pt x="12067" y="3941"/>
                  <a:pt x="11921" y="3948"/>
                  <a:pt x="11904" y="3927"/>
                </a:cubicBezTo>
                <a:cubicBezTo>
                  <a:pt x="11829" y="3833"/>
                  <a:pt x="12651" y="3089"/>
                  <a:pt x="13181" y="2773"/>
                </a:cubicBezTo>
                <a:cubicBezTo>
                  <a:pt x="13527" y="2566"/>
                  <a:pt x="14290" y="2245"/>
                  <a:pt x="14757" y="2111"/>
                </a:cubicBezTo>
                <a:cubicBezTo>
                  <a:pt x="15061" y="2023"/>
                  <a:pt x="15094" y="2022"/>
                  <a:pt x="15156" y="2087"/>
                </a:cubicBezTo>
                <a:cubicBezTo>
                  <a:pt x="15245" y="2182"/>
                  <a:pt x="15283" y="2176"/>
                  <a:pt x="15305" y="2063"/>
                </a:cubicBezTo>
                <a:cubicBezTo>
                  <a:pt x="15325" y="1957"/>
                  <a:pt x="15621" y="1882"/>
                  <a:pt x="16203" y="1830"/>
                </a:cubicBezTo>
                <a:cubicBezTo>
                  <a:pt x="16495" y="1804"/>
                  <a:pt x="16534" y="1810"/>
                  <a:pt x="16695" y="1915"/>
                </a:cubicBezTo>
                <a:cubicBezTo>
                  <a:pt x="16820" y="1996"/>
                  <a:pt x="16908" y="2022"/>
                  <a:pt x="16993" y="2002"/>
                </a:cubicBezTo>
                <a:cubicBezTo>
                  <a:pt x="17156" y="1963"/>
                  <a:pt x="17160" y="1960"/>
                  <a:pt x="17089" y="1858"/>
                </a:cubicBezTo>
                <a:cubicBezTo>
                  <a:pt x="17025" y="1765"/>
                  <a:pt x="16859" y="1718"/>
                  <a:pt x="16664" y="1736"/>
                </a:cubicBezTo>
                <a:cubicBezTo>
                  <a:pt x="16570" y="1745"/>
                  <a:pt x="16556" y="1725"/>
                  <a:pt x="16571" y="1608"/>
                </a:cubicBezTo>
                <a:cubicBezTo>
                  <a:pt x="16588" y="1470"/>
                  <a:pt x="16583" y="1467"/>
                  <a:pt x="16419" y="1512"/>
                </a:cubicBezTo>
                <a:cubicBezTo>
                  <a:pt x="16312" y="1541"/>
                  <a:pt x="16234" y="1603"/>
                  <a:pt x="16197" y="1684"/>
                </a:cubicBezTo>
                <a:cubicBezTo>
                  <a:pt x="16142" y="1806"/>
                  <a:pt x="16130" y="1812"/>
                  <a:pt x="15778" y="1812"/>
                </a:cubicBezTo>
                <a:cubicBezTo>
                  <a:pt x="15399" y="1812"/>
                  <a:pt x="15294" y="1772"/>
                  <a:pt x="15435" y="1682"/>
                </a:cubicBezTo>
                <a:cubicBezTo>
                  <a:pt x="15578" y="1590"/>
                  <a:pt x="15528" y="1545"/>
                  <a:pt x="15297" y="1557"/>
                </a:cubicBezTo>
                <a:cubicBezTo>
                  <a:pt x="15038" y="1572"/>
                  <a:pt x="14983" y="1542"/>
                  <a:pt x="15060" y="1435"/>
                </a:cubicBezTo>
                <a:cubicBezTo>
                  <a:pt x="15102" y="1377"/>
                  <a:pt x="15173" y="1363"/>
                  <a:pt x="15342" y="1372"/>
                </a:cubicBezTo>
                <a:cubicBezTo>
                  <a:pt x="15521" y="1382"/>
                  <a:pt x="15577" y="1367"/>
                  <a:pt x="15626" y="1296"/>
                </a:cubicBezTo>
                <a:cubicBezTo>
                  <a:pt x="15679" y="1219"/>
                  <a:pt x="15668" y="1203"/>
                  <a:pt x="15544" y="1178"/>
                </a:cubicBezTo>
                <a:cubicBezTo>
                  <a:pt x="15449" y="1160"/>
                  <a:pt x="15366" y="1175"/>
                  <a:pt x="15300" y="1222"/>
                </a:cubicBezTo>
                <a:cubicBezTo>
                  <a:pt x="15245" y="1261"/>
                  <a:pt x="15185" y="1280"/>
                  <a:pt x="15167" y="1266"/>
                </a:cubicBezTo>
                <a:cubicBezTo>
                  <a:pt x="15149" y="1252"/>
                  <a:pt x="15109" y="1281"/>
                  <a:pt x="15075" y="1331"/>
                </a:cubicBezTo>
                <a:cubicBezTo>
                  <a:pt x="15026" y="1402"/>
                  <a:pt x="14990" y="1411"/>
                  <a:pt x="14914" y="1375"/>
                </a:cubicBezTo>
                <a:cubicBezTo>
                  <a:pt x="14845" y="1342"/>
                  <a:pt x="14771" y="1341"/>
                  <a:pt x="14658" y="1375"/>
                </a:cubicBezTo>
                <a:cubicBezTo>
                  <a:pt x="14525" y="1414"/>
                  <a:pt x="14507" y="1434"/>
                  <a:pt x="14565" y="1488"/>
                </a:cubicBezTo>
                <a:cubicBezTo>
                  <a:pt x="14603" y="1523"/>
                  <a:pt x="14694" y="1551"/>
                  <a:pt x="14765" y="1551"/>
                </a:cubicBezTo>
                <a:cubicBezTo>
                  <a:pt x="14981" y="1551"/>
                  <a:pt x="14970" y="1621"/>
                  <a:pt x="14720" y="1825"/>
                </a:cubicBezTo>
                <a:cubicBezTo>
                  <a:pt x="14556" y="1960"/>
                  <a:pt x="14279" y="2101"/>
                  <a:pt x="13825" y="2281"/>
                </a:cubicBezTo>
                <a:cubicBezTo>
                  <a:pt x="13239" y="2512"/>
                  <a:pt x="13161" y="2532"/>
                  <a:pt x="13108" y="2468"/>
                </a:cubicBezTo>
                <a:cubicBezTo>
                  <a:pt x="13053" y="2403"/>
                  <a:pt x="13053" y="2403"/>
                  <a:pt x="13080" y="2472"/>
                </a:cubicBezTo>
                <a:cubicBezTo>
                  <a:pt x="13103" y="2528"/>
                  <a:pt x="12950" y="2671"/>
                  <a:pt x="12529" y="2993"/>
                </a:cubicBezTo>
                <a:cubicBezTo>
                  <a:pt x="11566" y="3729"/>
                  <a:pt x="11075" y="4401"/>
                  <a:pt x="10613" y="5620"/>
                </a:cubicBezTo>
                <a:cubicBezTo>
                  <a:pt x="10596" y="5666"/>
                  <a:pt x="10575" y="5669"/>
                  <a:pt x="10526" y="5631"/>
                </a:cubicBezTo>
                <a:cubicBezTo>
                  <a:pt x="10393" y="5528"/>
                  <a:pt x="10688" y="3818"/>
                  <a:pt x="10967" y="3069"/>
                </a:cubicBezTo>
                <a:cubicBezTo>
                  <a:pt x="11065" y="2806"/>
                  <a:pt x="11159" y="2657"/>
                  <a:pt x="11288" y="2549"/>
                </a:cubicBezTo>
                <a:cubicBezTo>
                  <a:pt x="11388" y="2465"/>
                  <a:pt x="11504" y="2357"/>
                  <a:pt x="11547" y="2309"/>
                </a:cubicBezTo>
                <a:cubicBezTo>
                  <a:pt x="11611" y="2239"/>
                  <a:pt x="11597" y="2241"/>
                  <a:pt x="11479" y="2322"/>
                </a:cubicBezTo>
                <a:cubicBezTo>
                  <a:pt x="11398" y="2377"/>
                  <a:pt x="11320" y="2405"/>
                  <a:pt x="11302" y="2383"/>
                </a:cubicBezTo>
                <a:cubicBezTo>
                  <a:pt x="11285" y="2361"/>
                  <a:pt x="11305" y="2207"/>
                  <a:pt x="11350" y="2043"/>
                </a:cubicBezTo>
                <a:cubicBezTo>
                  <a:pt x="11395" y="1879"/>
                  <a:pt x="11431" y="1619"/>
                  <a:pt x="11434" y="1464"/>
                </a:cubicBezTo>
                <a:cubicBezTo>
                  <a:pt x="11436" y="1309"/>
                  <a:pt x="11470" y="1116"/>
                  <a:pt x="11507" y="1033"/>
                </a:cubicBezTo>
                <a:cubicBezTo>
                  <a:pt x="11569" y="892"/>
                  <a:pt x="11589" y="880"/>
                  <a:pt x="11780" y="893"/>
                </a:cubicBezTo>
                <a:cubicBezTo>
                  <a:pt x="11951" y="905"/>
                  <a:pt x="12000" y="889"/>
                  <a:pt x="12081" y="793"/>
                </a:cubicBezTo>
                <a:cubicBezTo>
                  <a:pt x="12163" y="695"/>
                  <a:pt x="12169" y="671"/>
                  <a:pt x="12101" y="638"/>
                </a:cubicBezTo>
                <a:cubicBezTo>
                  <a:pt x="11983" y="580"/>
                  <a:pt x="11874" y="590"/>
                  <a:pt x="11761" y="669"/>
                </a:cubicBezTo>
                <a:cubicBezTo>
                  <a:pt x="11667" y="734"/>
                  <a:pt x="11659" y="735"/>
                  <a:pt x="11626" y="669"/>
                </a:cubicBezTo>
                <a:cubicBezTo>
                  <a:pt x="11603" y="623"/>
                  <a:pt x="11641" y="556"/>
                  <a:pt x="11735" y="484"/>
                </a:cubicBezTo>
                <a:cubicBezTo>
                  <a:pt x="11913" y="345"/>
                  <a:pt x="11916" y="293"/>
                  <a:pt x="11755" y="100"/>
                </a:cubicBezTo>
                <a:lnTo>
                  <a:pt x="11671" y="0"/>
                </a:lnTo>
                <a:close/>
                <a:moveTo>
                  <a:pt x="10140" y="96"/>
                </a:moveTo>
                <a:cubicBezTo>
                  <a:pt x="10116" y="94"/>
                  <a:pt x="10109" y="113"/>
                  <a:pt x="10101" y="150"/>
                </a:cubicBezTo>
                <a:cubicBezTo>
                  <a:pt x="10061" y="337"/>
                  <a:pt x="10040" y="354"/>
                  <a:pt x="9932" y="279"/>
                </a:cubicBezTo>
                <a:cubicBezTo>
                  <a:pt x="9843" y="216"/>
                  <a:pt x="9533" y="175"/>
                  <a:pt x="9533" y="227"/>
                </a:cubicBezTo>
                <a:cubicBezTo>
                  <a:pt x="9533" y="237"/>
                  <a:pt x="9561" y="297"/>
                  <a:pt x="9597" y="357"/>
                </a:cubicBezTo>
                <a:cubicBezTo>
                  <a:pt x="9654" y="455"/>
                  <a:pt x="9696" y="468"/>
                  <a:pt x="9952" y="468"/>
                </a:cubicBezTo>
                <a:cubicBezTo>
                  <a:pt x="10297" y="468"/>
                  <a:pt x="10335" y="491"/>
                  <a:pt x="10225" y="621"/>
                </a:cubicBezTo>
                <a:cubicBezTo>
                  <a:pt x="10173" y="682"/>
                  <a:pt x="10157" y="762"/>
                  <a:pt x="10180" y="832"/>
                </a:cubicBezTo>
                <a:cubicBezTo>
                  <a:pt x="10219" y="952"/>
                  <a:pt x="10247" y="964"/>
                  <a:pt x="10360" y="908"/>
                </a:cubicBezTo>
                <a:cubicBezTo>
                  <a:pt x="10435" y="871"/>
                  <a:pt x="10490" y="564"/>
                  <a:pt x="10427" y="534"/>
                </a:cubicBezTo>
                <a:cubicBezTo>
                  <a:pt x="10406" y="524"/>
                  <a:pt x="10400" y="459"/>
                  <a:pt x="10413" y="390"/>
                </a:cubicBezTo>
                <a:cubicBezTo>
                  <a:pt x="10432" y="291"/>
                  <a:pt x="10403" y="244"/>
                  <a:pt x="10278" y="168"/>
                </a:cubicBezTo>
                <a:cubicBezTo>
                  <a:pt x="10204" y="122"/>
                  <a:pt x="10163" y="98"/>
                  <a:pt x="10140" y="96"/>
                </a:cubicBezTo>
                <a:close/>
                <a:moveTo>
                  <a:pt x="14984" y="460"/>
                </a:moveTo>
                <a:cubicBezTo>
                  <a:pt x="14961" y="470"/>
                  <a:pt x="14944" y="507"/>
                  <a:pt x="14911" y="577"/>
                </a:cubicBezTo>
                <a:cubicBezTo>
                  <a:pt x="14859" y="688"/>
                  <a:pt x="14858" y="747"/>
                  <a:pt x="14903" y="813"/>
                </a:cubicBezTo>
                <a:cubicBezTo>
                  <a:pt x="14954" y="885"/>
                  <a:pt x="14943" y="908"/>
                  <a:pt x="14861" y="928"/>
                </a:cubicBezTo>
                <a:cubicBezTo>
                  <a:pt x="14547" y="1005"/>
                  <a:pt x="14546" y="1009"/>
                  <a:pt x="14650" y="1089"/>
                </a:cubicBezTo>
                <a:cubicBezTo>
                  <a:pt x="14762" y="1175"/>
                  <a:pt x="14992" y="1165"/>
                  <a:pt x="15297" y="1061"/>
                </a:cubicBezTo>
                <a:cubicBezTo>
                  <a:pt x="15443" y="1011"/>
                  <a:pt x="15524" y="946"/>
                  <a:pt x="15587" y="821"/>
                </a:cubicBezTo>
                <a:lnTo>
                  <a:pt x="15674" y="649"/>
                </a:lnTo>
                <a:lnTo>
                  <a:pt x="15516" y="693"/>
                </a:lnTo>
                <a:cubicBezTo>
                  <a:pt x="15429" y="716"/>
                  <a:pt x="15346" y="764"/>
                  <a:pt x="15328" y="799"/>
                </a:cubicBezTo>
                <a:cubicBezTo>
                  <a:pt x="15279" y="898"/>
                  <a:pt x="15181" y="824"/>
                  <a:pt x="15181" y="688"/>
                </a:cubicBezTo>
                <a:cubicBezTo>
                  <a:pt x="15181" y="622"/>
                  <a:pt x="15135" y="538"/>
                  <a:pt x="15080" y="499"/>
                </a:cubicBezTo>
                <a:cubicBezTo>
                  <a:pt x="15032" y="466"/>
                  <a:pt x="15007" y="449"/>
                  <a:pt x="14984" y="460"/>
                </a:cubicBezTo>
                <a:close/>
                <a:moveTo>
                  <a:pt x="6137" y="497"/>
                </a:moveTo>
                <a:cubicBezTo>
                  <a:pt x="6115" y="507"/>
                  <a:pt x="6104" y="545"/>
                  <a:pt x="6086" y="621"/>
                </a:cubicBezTo>
                <a:cubicBezTo>
                  <a:pt x="6058" y="735"/>
                  <a:pt x="6074" y="797"/>
                  <a:pt x="6146" y="858"/>
                </a:cubicBezTo>
                <a:cubicBezTo>
                  <a:pt x="6239" y="938"/>
                  <a:pt x="6239" y="941"/>
                  <a:pt x="6070" y="995"/>
                </a:cubicBezTo>
                <a:cubicBezTo>
                  <a:pt x="5899" y="1050"/>
                  <a:pt x="5895" y="1056"/>
                  <a:pt x="5985" y="1154"/>
                </a:cubicBezTo>
                <a:cubicBezTo>
                  <a:pt x="6056" y="1233"/>
                  <a:pt x="6114" y="1252"/>
                  <a:pt x="6244" y="1237"/>
                </a:cubicBezTo>
                <a:cubicBezTo>
                  <a:pt x="6375" y="1222"/>
                  <a:pt x="6422" y="1236"/>
                  <a:pt x="6444" y="1300"/>
                </a:cubicBezTo>
                <a:cubicBezTo>
                  <a:pt x="6464" y="1359"/>
                  <a:pt x="6489" y="1370"/>
                  <a:pt x="6531" y="1337"/>
                </a:cubicBezTo>
                <a:cubicBezTo>
                  <a:pt x="6564" y="1312"/>
                  <a:pt x="6634" y="1292"/>
                  <a:pt x="6688" y="1292"/>
                </a:cubicBezTo>
                <a:cubicBezTo>
                  <a:pt x="6804" y="1292"/>
                  <a:pt x="6846" y="1243"/>
                  <a:pt x="6902" y="1052"/>
                </a:cubicBezTo>
                <a:cubicBezTo>
                  <a:pt x="6943" y="911"/>
                  <a:pt x="6943" y="909"/>
                  <a:pt x="6798" y="956"/>
                </a:cubicBezTo>
                <a:cubicBezTo>
                  <a:pt x="6717" y="983"/>
                  <a:pt x="6606" y="1033"/>
                  <a:pt x="6553" y="1067"/>
                </a:cubicBezTo>
                <a:cubicBezTo>
                  <a:pt x="6468" y="1122"/>
                  <a:pt x="6452" y="1123"/>
                  <a:pt x="6424" y="1067"/>
                </a:cubicBezTo>
                <a:cubicBezTo>
                  <a:pt x="6407" y="1032"/>
                  <a:pt x="6420" y="950"/>
                  <a:pt x="6452" y="884"/>
                </a:cubicBezTo>
                <a:cubicBezTo>
                  <a:pt x="6521" y="744"/>
                  <a:pt x="6466" y="643"/>
                  <a:pt x="6264" y="540"/>
                </a:cubicBezTo>
                <a:cubicBezTo>
                  <a:pt x="6195" y="505"/>
                  <a:pt x="6160" y="486"/>
                  <a:pt x="6137" y="497"/>
                </a:cubicBezTo>
                <a:close/>
                <a:moveTo>
                  <a:pt x="7628" y="900"/>
                </a:moveTo>
                <a:lnTo>
                  <a:pt x="7628" y="1072"/>
                </a:lnTo>
                <a:cubicBezTo>
                  <a:pt x="7628" y="1200"/>
                  <a:pt x="7662" y="1261"/>
                  <a:pt x="7755" y="1311"/>
                </a:cubicBezTo>
                <a:cubicBezTo>
                  <a:pt x="7934" y="1408"/>
                  <a:pt x="7966" y="1396"/>
                  <a:pt x="7966" y="1235"/>
                </a:cubicBezTo>
                <a:cubicBezTo>
                  <a:pt x="7966" y="1126"/>
                  <a:pt x="7925" y="1069"/>
                  <a:pt x="7797" y="995"/>
                </a:cubicBezTo>
                <a:lnTo>
                  <a:pt x="7628" y="900"/>
                </a:lnTo>
                <a:close/>
                <a:moveTo>
                  <a:pt x="8438" y="1255"/>
                </a:moveTo>
                <a:cubicBezTo>
                  <a:pt x="8410" y="1231"/>
                  <a:pt x="8189" y="1335"/>
                  <a:pt x="8073" y="1425"/>
                </a:cubicBezTo>
                <a:cubicBezTo>
                  <a:pt x="8014" y="1470"/>
                  <a:pt x="7892" y="1507"/>
                  <a:pt x="7805" y="1507"/>
                </a:cubicBezTo>
                <a:cubicBezTo>
                  <a:pt x="7604" y="1507"/>
                  <a:pt x="7563" y="1542"/>
                  <a:pt x="7634" y="1645"/>
                </a:cubicBezTo>
                <a:cubicBezTo>
                  <a:pt x="7677" y="1707"/>
                  <a:pt x="7742" y="1723"/>
                  <a:pt x="7912" y="1714"/>
                </a:cubicBezTo>
                <a:cubicBezTo>
                  <a:pt x="8033" y="1708"/>
                  <a:pt x="8132" y="1687"/>
                  <a:pt x="8132" y="1669"/>
                </a:cubicBezTo>
                <a:cubicBezTo>
                  <a:pt x="8132" y="1650"/>
                  <a:pt x="8194" y="1618"/>
                  <a:pt x="8267" y="1597"/>
                </a:cubicBezTo>
                <a:cubicBezTo>
                  <a:pt x="8360" y="1569"/>
                  <a:pt x="8408" y="1514"/>
                  <a:pt x="8427" y="1414"/>
                </a:cubicBezTo>
                <a:cubicBezTo>
                  <a:pt x="8443" y="1335"/>
                  <a:pt x="8447" y="1263"/>
                  <a:pt x="8438" y="1255"/>
                </a:cubicBezTo>
                <a:close/>
                <a:moveTo>
                  <a:pt x="13007" y="1512"/>
                </a:moveTo>
                <a:cubicBezTo>
                  <a:pt x="12987" y="1509"/>
                  <a:pt x="12970" y="1523"/>
                  <a:pt x="12945" y="1551"/>
                </a:cubicBezTo>
                <a:cubicBezTo>
                  <a:pt x="12841" y="1669"/>
                  <a:pt x="12818" y="1812"/>
                  <a:pt x="12894" y="1882"/>
                </a:cubicBezTo>
                <a:cubicBezTo>
                  <a:pt x="12960" y="1944"/>
                  <a:pt x="12979" y="1940"/>
                  <a:pt x="13069" y="1854"/>
                </a:cubicBezTo>
                <a:cubicBezTo>
                  <a:pt x="13191" y="1737"/>
                  <a:pt x="13194" y="1680"/>
                  <a:pt x="13086" y="1571"/>
                </a:cubicBezTo>
                <a:cubicBezTo>
                  <a:pt x="13050" y="1534"/>
                  <a:pt x="13027" y="1514"/>
                  <a:pt x="13007" y="1512"/>
                </a:cubicBezTo>
                <a:close/>
                <a:moveTo>
                  <a:pt x="6525" y="1525"/>
                </a:moveTo>
                <a:cubicBezTo>
                  <a:pt x="6519" y="1529"/>
                  <a:pt x="6519" y="1543"/>
                  <a:pt x="6517" y="1568"/>
                </a:cubicBezTo>
                <a:cubicBezTo>
                  <a:pt x="6515" y="1614"/>
                  <a:pt x="6527" y="1639"/>
                  <a:pt x="6545" y="1625"/>
                </a:cubicBezTo>
                <a:cubicBezTo>
                  <a:pt x="6564" y="1611"/>
                  <a:pt x="6564" y="1574"/>
                  <a:pt x="6548" y="1542"/>
                </a:cubicBezTo>
                <a:cubicBezTo>
                  <a:pt x="6539" y="1525"/>
                  <a:pt x="6531" y="1520"/>
                  <a:pt x="6525" y="1525"/>
                </a:cubicBezTo>
                <a:close/>
                <a:moveTo>
                  <a:pt x="7139" y="1618"/>
                </a:moveTo>
                <a:cubicBezTo>
                  <a:pt x="7118" y="1615"/>
                  <a:pt x="7089" y="1630"/>
                  <a:pt x="7029" y="1662"/>
                </a:cubicBezTo>
                <a:cubicBezTo>
                  <a:pt x="6946" y="1707"/>
                  <a:pt x="6902" y="1774"/>
                  <a:pt x="6902" y="1860"/>
                </a:cubicBezTo>
                <a:cubicBezTo>
                  <a:pt x="6902" y="1958"/>
                  <a:pt x="6923" y="1986"/>
                  <a:pt x="6992" y="1976"/>
                </a:cubicBezTo>
                <a:cubicBezTo>
                  <a:pt x="7123" y="1955"/>
                  <a:pt x="7228" y="1805"/>
                  <a:pt x="7189" y="1690"/>
                </a:cubicBezTo>
                <a:cubicBezTo>
                  <a:pt x="7172" y="1644"/>
                  <a:pt x="7160" y="1622"/>
                  <a:pt x="7139" y="1618"/>
                </a:cubicBezTo>
                <a:close/>
                <a:moveTo>
                  <a:pt x="11974" y="1662"/>
                </a:moveTo>
                <a:cubicBezTo>
                  <a:pt x="11956" y="1655"/>
                  <a:pt x="11922" y="1673"/>
                  <a:pt x="11853" y="1708"/>
                </a:cubicBezTo>
                <a:cubicBezTo>
                  <a:pt x="11740" y="1765"/>
                  <a:pt x="11715" y="1814"/>
                  <a:pt x="11716" y="1958"/>
                </a:cubicBezTo>
                <a:lnTo>
                  <a:pt x="11716" y="2137"/>
                </a:lnTo>
                <a:lnTo>
                  <a:pt x="11856" y="2015"/>
                </a:lnTo>
                <a:cubicBezTo>
                  <a:pt x="11936" y="1944"/>
                  <a:pt x="11994" y="1839"/>
                  <a:pt x="11994" y="1764"/>
                </a:cubicBezTo>
                <a:cubicBezTo>
                  <a:pt x="11994" y="1701"/>
                  <a:pt x="11991" y="1669"/>
                  <a:pt x="11974" y="1662"/>
                </a:cubicBezTo>
                <a:close/>
                <a:moveTo>
                  <a:pt x="3546" y="1793"/>
                </a:moveTo>
                <a:cubicBezTo>
                  <a:pt x="3500" y="1791"/>
                  <a:pt x="3450" y="1795"/>
                  <a:pt x="3408" y="1804"/>
                </a:cubicBezTo>
                <a:lnTo>
                  <a:pt x="3254" y="1836"/>
                </a:lnTo>
                <a:lnTo>
                  <a:pt x="3422" y="1976"/>
                </a:lnTo>
                <a:cubicBezTo>
                  <a:pt x="3600" y="2124"/>
                  <a:pt x="3640" y="2135"/>
                  <a:pt x="3760" y="2076"/>
                </a:cubicBezTo>
                <a:cubicBezTo>
                  <a:pt x="3857" y="2029"/>
                  <a:pt x="3797" y="1869"/>
                  <a:pt x="3661" y="1812"/>
                </a:cubicBezTo>
                <a:cubicBezTo>
                  <a:pt x="3633" y="1801"/>
                  <a:pt x="3592" y="1794"/>
                  <a:pt x="3546" y="1793"/>
                </a:cubicBezTo>
                <a:close/>
                <a:moveTo>
                  <a:pt x="9895" y="1795"/>
                </a:moveTo>
                <a:cubicBezTo>
                  <a:pt x="9871" y="1802"/>
                  <a:pt x="9866" y="1826"/>
                  <a:pt x="9867" y="1869"/>
                </a:cubicBezTo>
                <a:cubicBezTo>
                  <a:pt x="9868" y="2013"/>
                  <a:pt x="9946" y="2077"/>
                  <a:pt x="10154" y="2111"/>
                </a:cubicBezTo>
                <a:cubicBezTo>
                  <a:pt x="10314" y="2137"/>
                  <a:pt x="10346" y="2129"/>
                  <a:pt x="10362" y="2058"/>
                </a:cubicBezTo>
                <a:cubicBezTo>
                  <a:pt x="10386" y="1952"/>
                  <a:pt x="10273" y="1865"/>
                  <a:pt x="10045" y="1815"/>
                </a:cubicBezTo>
                <a:cubicBezTo>
                  <a:pt x="9964" y="1796"/>
                  <a:pt x="9919" y="1787"/>
                  <a:pt x="9895" y="1795"/>
                </a:cubicBezTo>
                <a:close/>
                <a:moveTo>
                  <a:pt x="12444" y="1997"/>
                </a:moveTo>
                <a:lnTo>
                  <a:pt x="12557" y="2119"/>
                </a:lnTo>
                <a:cubicBezTo>
                  <a:pt x="12630" y="2199"/>
                  <a:pt x="12731" y="2244"/>
                  <a:pt x="12849" y="2255"/>
                </a:cubicBezTo>
                <a:cubicBezTo>
                  <a:pt x="13168" y="2284"/>
                  <a:pt x="13392" y="2199"/>
                  <a:pt x="13392" y="2045"/>
                </a:cubicBezTo>
                <a:cubicBezTo>
                  <a:pt x="13392" y="1993"/>
                  <a:pt x="13202" y="2008"/>
                  <a:pt x="13083" y="2069"/>
                </a:cubicBezTo>
                <a:cubicBezTo>
                  <a:pt x="13022" y="2101"/>
                  <a:pt x="12960" y="2099"/>
                  <a:pt x="12832" y="2061"/>
                </a:cubicBezTo>
                <a:cubicBezTo>
                  <a:pt x="12786" y="2047"/>
                  <a:pt x="12679" y="2025"/>
                  <a:pt x="12596" y="2015"/>
                </a:cubicBezTo>
                <a:lnTo>
                  <a:pt x="12444" y="1997"/>
                </a:lnTo>
                <a:close/>
                <a:moveTo>
                  <a:pt x="15238" y="2265"/>
                </a:moveTo>
                <a:cubicBezTo>
                  <a:pt x="15205" y="2250"/>
                  <a:pt x="15181" y="2295"/>
                  <a:pt x="15181" y="2372"/>
                </a:cubicBezTo>
                <a:cubicBezTo>
                  <a:pt x="15181" y="2445"/>
                  <a:pt x="15207" y="2505"/>
                  <a:pt x="15238" y="2505"/>
                </a:cubicBezTo>
                <a:cubicBezTo>
                  <a:pt x="15269" y="2505"/>
                  <a:pt x="15294" y="2456"/>
                  <a:pt x="15294" y="2398"/>
                </a:cubicBezTo>
                <a:cubicBezTo>
                  <a:pt x="15294" y="2340"/>
                  <a:pt x="15269" y="2280"/>
                  <a:pt x="15238" y="2265"/>
                </a:cubicBezTo>
                <a:close/>
                <a:moveTo>
                  <a:pt x="3560" y="2407"/>
                </a:moveTo>
                <a:cubicBezTo>
                  <a:pt x="3532" y="2416"/>
                  <a:pt x="3522" y="2435"/>
                  <a:pt x="3532" y="2466"/>
                </a:cubicBezTo>
                <a:cubicBezTo>
                  <a:pt x="3547" y="2509"/>
                  <a:pt x="3590" y="2567"/>
                  <a:pt x="3633" y="2594"/>
                </a:cubicBezTo>
                <a:cubicBezTo>
                  <a:pt x="3739" y="2663"/>
                  <a:pt x="3733" y="2709"/>
                  <a:pt x="3605" y="2762"/>
                </a:cubicBezTo>
                <a:cubicBezTo>
                  <a:pt x="3513" y="2800"/>
                  <a:pt x="3485" y="2788"/>
                  <a:pt x="3422" y="2688"/>
                </a:cubicBezTo>
                <a:cubicBezTo>
                  <a:pt x="3361" y="2591"/>
                  <a:pt x="3310" y="2571"/>
                  <a:pt x="3161" y="2577"/>
                </a:cubicBezTo>
                <a:cubicBezTo>
                  <a:pt x="3060" y="2581"/>
                  <a:pt x="2961" y="2596"/>
                  <a:pt x="2941" y="2612"/>
                </a:cubicBezTo>
                <a:cubicBezTo>
                  <a:pt x="2887" y="2653"/>
                  <a:pt x="3099" y="2764"/>
                  <a:pt x="3231" y="2764"/>
                </a:cubicBezTo>
                <a:cubicBezTo>
                  <a:pt x="3402" y="2764"/>
                  <a:pt x="3546" y="2894"/>
                  <a:pt x="3546" y="3045"/>
                </a:cubicBezTo>
                <a:cubicBezTo>
                  <a:pt x="3546" y="3120"/>
                  <a:pt x="3574" y="3202"/>
                  <a:pt x="3611" y="3230"/>
                </a:cubicBezTo>
                <a:cubicBezTo>
                  <a:pt x="3663" y="3271"/>
                  <a:pt x="3688" y="3272"/>
                  <a:pt x="3723" y="3230"/>
                </a:cubicBezTo>
                <a:cubicBezTo>
                  <a:pt x="3796" y="3142"/>
                  <a:pt x="3773" y="2952"/>
                  <a:pt x="3684" y="2895"/>
                </a:cubicBezTo>
                <a:cubicBezTo>
                  <a:pt x="3580" y="2828"/>
                  <a:pt x="3619" y="2777"/>
                  <a:pt x="3827" y="2710"/>
                </a:cubicBezTo>
                <a:cubicBezTo>
                  <a:pt x="3977" y="2661"/>
                  <a:pt x="3984" y="2647"/>
                  <a:pt x="3920" y="2549"/>
                </a:cubicBezTo>
                <a:cubicBezTo>
                  <a:pt x="3854" y="2447"/>
                  <a:pt x="3643" y="2381"/>
                  <a:pt x="3560" y="2407"/>
                </a:cubicBezTo>
                <a:close/>
                <a:moveTo>
                  <a:pt x="18068" y="2577"/>
                </a:moveTo>
                <a:cubicBezTo>
                  <a:pt x="18034" y="2570"/>
                  <a:pt x="17983" y="2606"/>
                  <a:pt x="17896" y="2695"/>
                </a:cubicBezTo>
                <a:cubicBezTo>
                  <a:pt x="17771" y="2821"/>
                  <a:pt x="17727" y="2840"/>
                  <a:pt x="17643" y="2806"/>
                </a:cubicBezTo>
                <a:cubicBezTo>
                  <a:pt x="17492" y="2743"/>
                  <a:pt x="17477" y="2752"/>
                  <a:pt x="17477" y="2893"/>
                </a:cubicBezTo>
                <a:cubicBezTo>
                  <a:pt x="17477" y="3019"/>
                  <a:pt x="17509" y="3058"/>
                  <a:pt x="17725" y="3174"/>
                </a:cubicBezTo>
                <a:cubicBezTo>
                  <a:pt x="17816" y="3222"/>
                  <a:pt x="17823" y="3243"/>
                  <a:pt x="17764" y="3298"/>
                </a:cubicBezTo>
                <a:cubicBezTo>
                  <a:pt x="17688" y="3369"/>
                  <a:pt x="17676" y="3367"/>
                  <a:pt x="18048" y="3307"/>
                </a:cubicBezTo>
                <a:cubicBezTo>
                  <a:pt x="18262" y="3272"/>
                  <a:pt x="18249" y="3182"/>
                  <a:pt x="18034" y="3206"/>
                </a:cubicBezTo>
                <a:cubicBezTo>
                  <a:pt x="17794" y="3234"/>
                  <a:pt x="17773" y="3170"/>
                  <a:pt x="17975" y="3017"/>
                </a:cubicBezTo>
                <a:cubicBezTo>
                  <a:pt x="18150" y="2885"/>
                  <a:pt x="18198" y="2720"/>
                  <a:pt x="18099" y="2599"/>
                </a:cubicBezTo>
                <a:cubicBezTo>
                  <a:pt x="18090" y="2588"/>
                  <a:pt x="18080" y="2579"/>
                  <a:pt x="18068" y="2577"/>
                </a:cubicBezTo>
                <a:close/>
                <a:moveTo>
                  <a:pt x="15229" y="2614"/>
                </a:moveTo>
                <a:cubicBezTo>
                  <a:pt x="15203" y="2606"/>
                  <a:pt x="15181" y="2635"/>
                  <a:pt x="15181" y="2705"/>
                </a:cubicBezTo>
                <a:cubicBezTo>
                  <a:pt x="15181" y="2860"/>
                  <a:pt x="15133" y="2910"/>
                  <a:pt x="15041" y="2851"/>
                </a:cubicBezTo>
                <a:cubicBezTo>
                  <a:pt x="14994" y="2821"/>
                  <a:pt x="14956" y="2841"/>
                  <a:pt x="14911" y="2917"/>
                </a:cubicBezTo>
                <a:cubicBezTo>
                  <a:pt x="14876" y="2976"/>
                  <a:pt x="14811" y="3023"/>
                  <a:pt x="14765" y="3023"/>
                </a:cubicBezTo>
                <a:cubicBezTo>
                  <a:pt x="14720" y="3023"/>
                  <a:pt x="14655" y="3063"/>
                  <a:pt x="14622" y="3111"/>
                </a:cubicBezTo>
                <a:cubicBezTo>
                  <a:pt x="14589" y="3158"/>
                  <a:pt x="14523" y="3198"/>
                  <a:pt x="14475" y="3198"/>
                </a:cubicBezTo>
                <a:cubicBezTo>
                  <a:pt x="14418" y="3198"/>
                  <a:pt x="14400" y="3223"/>
                  <a:pt x="14422" y="3267"/>
                </a:cubicBezTo>
                <a:cubicBezTo>
                  <a:pt x="14441" y="3305"/>
                  <a:pt x="14456" y="3743"/>
                  <a:pt x="14456" y="4241"/>
                </a:cubicBezTo>
                <a:lnTo>
                  <a:pt x="14456" y="5147"/>
                </a:lnTo>
                <a:lnTo>
                  <a:pt x="15238" y="5147"/>
                </a:lnTo>
                <a:lnTo>
                  <a:pt x="16023" y="5147"/>
                </a:lnTo>
                <a:lnTo>
                  <a:pt x="16023" y="4241"/>
                </a:lnTo>
                <a:cubicBezTo>
                  <a:pt x="16023" y="3743"/>
                  <a:pt x="16036" y="3303"/>
                  <a:pt x="16056" y="3263"/>
                </a:cubicBezTo>
                <a:cubicBezTo>
                  <a:pt x="16080" y="3215"/>
                  <a:pt x="16066" y="3195"/>
                  <a:pt x="16014" y="3204"/>
                </a:cubicBezTo>
                <a:cubicBezTo>
                  <a:pt x="15971" y="3212"/>
                  <a:pt x="15827" y="3131"/>
                  <a:pt x="15693" y="3023"/>
                </a:cubicBezTo>
                <a:cubicBezTo>
                  <a:pt x="15559" y="2916"/>
                  <a:pt x="15419" y="2830"/>
                  <a:pt x="15384" y="2830"/>
                </a:cubicBezTo>
                <a:cubicBezTo>
                  <a:pt x="15350" y="2830"/>
                  <a:pt x="15313" y="2790"/>
                  <a:pt x="15302" y="2742"/>
                </a:cubicBezTo>
                <a:cubicBezTo>
                  <a:pt x="15284" y="2667"/>
                  <a:pt x="15255" y="2622"/>
                  <a:pt x="15229" y="2614"/>
                </a:cubicBezTo>
                <a:close/>
                <a:moveTo>
                  <a:pt x="9915" y="2899"/>
                </a:moveTo>
                <a:cubicBezTo>
                  <a:pt x="9895" y="2902"/>
                  <a:pt x="9872" y="2920"/>
                  <a:pt x="9836" y="2956"/>
                </a:cubicBezTo>
                <a:cubicBezTo>
                  <a:pt x="9735" y="3058"/>
                  <a:pt x="9734" y="3114"/>
                  <a:pt x="9822" y="3263"/>
                </a:cubicBezTo>
                <a:cubicBezTo>
                  <a:pt x="9884" y="3369"/>
                  <a:pt x="9896" y="3374"/>
                  <a:pt x="9963" y="3302"/>
                </a:cubicBezTo>
                <a:cubicBezTo>
                  <a:pt x="10050" y="3211"/>
                  <a:pt x="10056" y="3030"/>
                  <a:pt x="9977" y="2939"/>
                </a:cubicBezTo>
                <a:cubicBezTo>
                  <a:pt x="9953" y="2910"/>
                  <a:pt x="9934" y="2897"/>
                  <a:pt x="9915" y="2899"/>
                </a:cubicBezTo>
                <a:close/>
                <a:moveTo>
                  <a:pt x="3307" y="2910"/>
                </a:moveTo>
                <a:lnTo>
                  <a:pt x="3149" y="2930"/>
                </a:lnTo>
                <a:cubicBezTo>
                  <a:pt x="2966" y="2951"/>
                  <a:pt x="2915" y="2991"/>
                  <a:pt x="2832" y="3182"/>
                </a:cubicBezTo>
                <a:lnTo>
                  <a:pt x="2770" y="3320"/>
                </a:lnTo>
                <a:lnTo>
                  <a:pt x="2972" y="3267"/>
                </a:lnTo>
                <a:cubicBezTo>
                  <a:pt x="3124" y="3227"/>
                  <a:pt x="3191" y="3177"/>
                  <a:pt x="3242" y="3063"/>
                </a:cubicBezTo>
                <a:lnTo>
                  <a:pt x="3307" y="2910"/>
                </a:lnTo>
                <a:close/>
                <a:moveTo>
                  <a:pt x="21275" y="2939"/>
                </a:moveTo>
                <a:cubicBezTo>
                  <a:pt x="21199" y="2939"/>
                  <a:pt x="21024" y="2981"/>
                  <a:pt x="20887" y="3034"/>
                </a:cubicBezTo>
                <a:cubicBezTo>
                  <a:pt x="20695" y="3109"/>
                  <a:pt x="20637" y="3158"/>
                  <a:pt x="20636" y="3239"/>
                </a:cubicBezTo>
                <a:cubicBezTo>
                  <a:pt x="20635" y="3309"/>
                  <a:pt x="20577" y="3370"/>
                  <a:pt x="20467" y="3422"/>
                </a:cubicBezTo>
                <a:lnTo>
                  <a:pt x="20301" y="3501"/>
                </a:lnTo>
                <a:lnTo>
                  <a:pt x="20445" y="3501"/>
                </a:lnTo>
                <a:cubicBezTo>
                  <a:pt x="20621" y="3501"/>
                  <a:pt x="20721" y="3574"/>
                  <a:pt x="20721" y="3701"/>
                </a:cubicBezTo>
                <a:cubicBezTo>
                  <a:pt x="20721" y="3766"/>
                  <a:pt x="20770" y="3811"/>
                  <a:pt x="20875" y="3840"/>
                </a:cubicBezTo>
                <a:cubicBezTo>
                  <a:pt x="21057" y="3892"/>
                  <a:pt x="21236" y="3901"/>
                  <a:pt x="21359" y="3864"/>
                </a:cubicBezTo>
                <a:cubicBezTo>
                  <a:pt x="21495" y="3824"/>
                  <a:pt x="21464" y="3760"/>
                  <a:pt x="21306" y="3760"/>
                </a:cubicBezTo>
                <a:cubicBezTo>
                  <a:pt x="21211" y="3760"/>
                  <a:pt x="21149" y="3730"/>
                  <a:pt x="21117" y="3664"/>
                </a:cubicBezTo>
                <a:cubicBezTo>
                  <a:pt x="21044" y="3514"/>
                  <a:pt x="21140" y="3412"/>
                  <a:pt x="21345" y="3424"/>
                </a:cubicBezTo>
                <a:cubicBezTo>
                  <a:pt x="21440" y="3430"/>
                  <a:pt x="21530" y="3412"/>
                  <a:pt x="21542" y="3385"/>
                </a:cubicBezTo>
                <a:cubicBezTo>
                  <a:pt x="21557" y="3353"/>
                  <a:pt x="21488" y="3335"/>
                  <a:pt x="21359" y="3335"/>
                </a:cubicBezTo>
                <a:cubicBezTo>
                  <a:pt x="21039" y="3335"/>
                  <a:pt x="21002" y="3265"/>
                  <a:pt x="21224" y="3089"/>
                </a:cubicBezTo>
                <a:cubicBezTo>
                  <a:pt x="21413" y="2938"/>
                  <a:pt x="21414" y="2939"/>
                  <a:pt x="21275" y="2939"/>
                </a:cubicBezTo>
                <a:close/>
                <a:moveTo>
                  <a:pt x="1915" y="3267"/>
                </a:moveTo>
                <a:cubicBezTo>
                  <a:pt x="1840" y="3304"/>
                  <a:pt x="1860" y="3430"/>
                  <a:pt x="1957" y="3538"/>
                </a:cubicBezTo>
                <a:cubicBezTo>
                  <a:pt x="2056" y="3647"/>
                  <a:pt x="2164" y="3640"/>
                  <a:pt x="2193" y="3524"/>
                </a:cubicBezTo>
                <a:cubicBezTo>
                  <a:pt x="2215" y="3439"/>
                  <a:pt x="1989" y="3232"/>
                  <a:pt x="1915" y="3267"/>
                </a:cubicBezTo>
                <a:close/>
                <a:moveTo>
                  <a:pt x="1166" y="3335"/>
                </a:moveTo>
                <a:cubicBezTo>
                  <a:pt x="1113" y="3376"/>
                  <a:pt x="1298" y="3572"/>
                  <a:pt x="1439" y="3625"/>
                </a:cubicBezTo>
                <a:cubicBezTo>
                  <a:pt x="1591" y="3681"/>
                  <a:pt x="1591" y="3686"/>
                  <a:pt x="1495" y="3768"/>
                </a:cubicBezTo>
                <a:cubicBezTo>
                  <a:pt x="1409" y="3842"/>
                  <a:pt x="1408" y="3858"/>
                  <a:pt x="1478" y="3893"/>
                </a:cubicBezTo>
                <a:cubicBezTo>
                  <a:pt x="1613" y="3959"/>
                  <a:pt x="1788" y="3939"/>
                  <a:pt x="1898" y="3845"/>
                </a:cubicBezTo>
                <a:cubicBezTo>
                  <a:pt x="1987" y="3768"/>
                  <a:pt x="1990" y="3750"/>
                  <a:pt x="1920" y="3716"/>
                </a:cubicBezTo>
                <a:cubicBezTo>
                  <a:pt x="1876" y="3694"/>
                  <a:pt x="1822" y="3675"/>
                  <a:pt x="1802" y="3675"/>
                </a:cubicBezTo>
                <a:cubicBezTo>
                  <a:pt x="1782" y="3674"/>
                  <a:pt x="1715" y="3608"/>
                  <a:pt x="1653" y="3527"/>
                </a:cubicBezTo>
                <a:cubicBezTo>
                  <a:pt x="1578" y="3427"/>
                  <a:pt x="1486" y="3371"/>
                  <a:pt x="1366" y="3350"/>
                </a:cubicBezTo>
                <a:cubicBezTo>
                  <a:pt x="1269" y="3334"/>
                  <a:pt x="1177" y="3326"/>
                  <a:pt x="1166" y="3335"/>
                </a:cubicBezTo>
                <a:close/>
                <a:moveTo>
                  <a:pt x="18256" y="3753"/>
                </a:moveTo>
                <a:cubicBezTo>
                  <a:pt x="18161" y="3748"/>
                  <a:pt x="18077" y="3920"/>
                  <a:pt x="18149" y="4023"/>
                </a:cubicBezTo>
                <a:cubicBezTo>
                  <a:pt x="18219" y="4125"/>
                  <a:pt x="18292" y="4131"/>
                  <a:pt x="18338" y="4039"/>
                </a:cubicBezTo>
                <a:cubicBezTo>
                  <a:pt x="18394" y="3927"/>
                  <a:pt x="18376" y="3818"/>
                  <a:pt x="18296" y="3766"/>
                </a:cubicBezTo>
                <a:cubicBezTo>
                  <a:pt x="18282" y="3758"/>
                  <a:pt x="18269" y="3754"/>
                  <a:pt x="18256" y="3753"/>
                </a:cubicBezTo>
                <a:close/>
                <a:moveTo>
                  <a:pt x="190" y="4670"/>
                </a:moveTo>
                <a:cubicBezTo>
                  <a:pt x="-19" y="4670"/>
                  <a:pt x="-43" y="4704"/>
                  <a:pt x="55" y="4851"/>
                </a:cubicBezTo>
                <a:cubicBezTo>
                  <a:pt x="122" y="4951"/>
                  <a:pt x="172" y="4977"/>
                  <a:pt x="291" y="4967"/>
                </a:cubicBezTo>
                <a:cubicBezTo>
                  <a:pt x="579" y="4941"/>
                  <a:pt x="488" y="4670"/>
                  <a:pt x="190" y="4670"/>
                </a:cubicBezTo>
                <a:close/>
                <a:moveTo>
                  <a:pt x="18495" y="6273"/>
                </a:moveTo>
                <a:cubicBezTo>
                  <a:pt x="18486" y="6273"/>
                  <a:pt x="18480" y="6292"/>
                  <a:pt x="18459" y="6328"/>
                </a:cubicBezTo>
                <a:cubicBezTo>
                  <a:pt x="18436" y="6370"/>
                  <a:pt x="18436" y="6437"/>
                  <a:pt x="18459" y="6478"/>
                </a:cubicBezTo>
                <a:cubicBezTo>
                  <a:pt x="18500" y="6550"/>
                  <a:pt x="18501" y="6550"/>
                  <a:pt x="18523" y="6478"/>
                </a:cubicBezTo>
                <a:cubicBezTo>
                  <a:pt x="18536" y="6437"/>
                  <a:pt x="18536" y="6370"/>
                  <a:pt x="18523" y="6328"/>
                </a:cubicBezTo>
                <a:cubicBezTo>
                  <a:pt x="18512" y="6292"/>
                  <a:pt x="18503" y="6273"/>
                  <a:pt x="18495" y="6273"/>
                </a:cubicBezTo>
                <a:close/>
                <a:moveTo>
                  <a:pt x="15949" y="6411"/>
                </a:moveTo>
                <a:cubicBezTo>
                  <a:pt x="15871" y="6418"/>
                  <a:pt x="15793" y="6457"/>
                  <a:pt x="15671" y="6535"/>
                </a:cubicBezTo>
                <a:cubicBezTo>
                  <a:pt x="15498" y="6645"/>
                  <a:pt x="15461" y="6697"/>
                  <a:pt x="15463" y="6829"/>
                </a:cubicBezTo>
                <a:lnTo>
                  <a:pt x="15468" y="6988"/>
                </a:lnTo>
                <a:lnTo>
                  <a:pt x="15623" y="6846"/>
                </a:lnTo>
                <a:cubicBezTo>
                  <a:pt x="15799" y="6687"/>
                  <a:pt x="15854" y="6703"/>
                  <a:pt x="15854" y="6907"/>
                </a:cubicBezTo>
                <a:cubicBezTo>
                  <a:pt x="15854" y="7005"/>
                  <a:pt x="15891" y="7069"/>
                  <a:pt x="15975" y="7114"/>
                </a:cubicBezTo>
                <a:cubicBezTo>
                  <a:pt x="16115" y="7190"/>
                  <a:pt x="16187" y="7146"/>
                  <a:pt x="16189" y="6979"/>
                </a:cubicBezTo>
                <a:cubicBezTo>
                  <a:pt x="16190" y="6884"/>
                  <a:pt x="16170" y="6864"/>
                  <a:pt x="15916" y="6714"/>
                </a:cubicBezTo>
                <a:cubicBezTo>
                  <a:pt x="15758" y="6620"/>
                  <a:pt x="15798" y="6504"/>
                  <a:pt x="15961" y="6583"/>
                </a:cubicBezTo>
                <a:cubicBezTo>
                  <a:pt x="16020" y="6611"/>
                  <a:pt x="16127" y="6620"/>
                  <a:pt x="16219" y="6602"/>
                </a:cubicBezTo>
                <a:lnTo>
                  <a:pt x="16377" y="6572"/>
                </a:lnTo>
                <a:lnTo>
                  <a:pt x="16214" y="6487"/>
                </a:lnTo>
                <a:cubicBezTo>
                  <a:pt x="16103" y="6430"/>
                  <a:pt x="16026" y="6404"/>
                  <a:pt x="15949" y="6411"/>
                </a:cubicBezTo>
                <a:close/>
                <a:moveTo>
                  <a:pt x="14427" y="6633"/>
                </a:moveTo>
                <a:cubicBezTo>
                  <a:pt x="14293" y="6628"/>
                  <a:pt x="14174" y="6670"/>
                  <a:pt x="14166" y="6740"/>
                </a:cubicBezTo>
                <a:cubicBezTo>
                  <a:pt x="14162" y="6781"/>
                  <a:pt x="14156" y="6839"/>
                  <a:pt x="14152" y="6868"/>
                </a:cubicBezTo>
                <a:cubicBezTo>
                  <a:pt x="14149" y="6897"/>
                  <a:pt x="14105" y="6944"/>
                  <a:pt x="14056" y="6975"/>
                </a:cubicBezTo>
                <a:cubicBezTo>
                  <a:pt x="14006" y="7006"/>
                  <a:pt x="13951" y="7076"/>
                  <a:pt x="13935" y="7130"/>
                </a:cubicBezTo>
                <a:cubicBezTo>
                  <a:pt x="13893" y="7266"/>
                  <a:pt x="13991" y="7250"/>
                  <a:pt x="14183" y="7090"/>
                </a:cubicBezTo>
                <a:cubicBezTo>
                  <a:pt x="14309" y="6986"/>
                  <a:pt x="14329" y="6941"/>
                  <a:pt x="14281" y="6896"/>
                </a:cubicBezTo>
                <a:cubicBezTo>
                  <a:pt x="14231" y="6850"/>
                  <a:pt x="14269" y="6824"/>
                  <a:pt x="14458" y="6766"/>
                </a:cubicBezTo>
                <a:cubicBezTo>
                  <a:pt x="14684" y="6696"/>
                  <a:pt x="14690" y="6689"/>
                  <a:pt x="14563" y="6653"/>
                </a:cubicBezTo>
                <a:cubicBezTo>
                  <a:pt x="14518" y="6640"/>
                  <a:pt x="14472" y="6634"/>
                  <a:pt x="14427" y="6633"/>
                </a:cubicBezTo>
                <a:close/>
                <a:moveTo>
                  <a:pt x="18490" y="6644"/>
                </a:moveTo>
                <a:cubicBezTo>
                  <a:pt x="18464" y="6657"/>
                  <a:pt x="18435" y="6703"/>
                  <a:pt x="18419" y="6772"/>
                </a:cubicBezTo>
                <a:cubicBezTo>
                  <a:pt x="18408" y="6820"/>
                  <a:pt x="18373" y="6857"/>
                  <a:pt x="18343" y="6857"/>
                </a:cubicBezTo>
                <a:cubicBezTo>
                  <a:pt x="18246" y="6858"/>
                  <a:pt x="18144" y="6927"/>
                  <a:pt x="18177" y="6968"/>
                </a:cubicBezTo>
                <a:cubicBezTo>
                  <a:pt x="18195" y="6991"/>
                  <a:pt x="18152" y="7028"/>
                  <a:pt x="18079" y="7049"/>
                </a:cubicBezTo>
                <a:cubicBezTo>
                  <a:pt x="18007" y="7070"/>
                  <a:pt x="17915" y="7120"/>
                  <a:pt x="17874" y="7158"/>
                </a:cubicBezTo>
                <a:cubicBezTo>
                  <a:pt x="17833" y="7196"/>
                  <a:pt x="17763" y="7225"/>
                  <a:pt x="17719" y="7225"/>
                </a:cubicBezTo>
                <a:cubicBezTo>
                  <a:pt x="17675" y="7225"/>
                  <a:pt x="17648" y="7259"/>
                  <a:pt x="17657" y="7302"/>
                </a:cubicBezTo>
                <a:cubicBezTo>
                  <a:pt x="17669" y="7356"/>
                  <a:pt x="17626" y="7381"/>
                  <a:pt x="17516" y="7391"/>
                </a:cubicBezTo>
                <a:lnTo>
                  <a:pt x="17364" y="7404"/>
                </a:lnTo>
                <a:lnTo>
                  <a:pt x="17364" y="8010"/>
                </a:lnTo>
                <a:lnTo>
                  <a:pt x="17364" y="8613"/>
                </a:lnTo>
                <a:lnTo>
                  <a:pt x="18509" y="8613"/>
                </a:lnTo>
                <a:lnTo>
                  <a:pt x="19657" y="8613"/>
                </a:lnTo>
                <a:lnTo>
                  <a:pt x="19657" y="8010"/>
                </a:lnTo>
                <a:lnTo>
                  <a:pt x="19657" y="7404"/>
                </a:lnTo>
                <a:lnTo>
                  <a:pt x="19477" y="7391"/>
                </a:lnTo>
                <a:cubicBezTo>
                  <a:pt x="19339" y="7381"/>
                  <a:pt x="19295" y="7359"/>
                  <a:pt x="19308" y="7302"/>
                </a:cubicBezTo>
                <a:cubicBezTo>
                  <a:pt x="19317" y="7257"/>
                  <a:pt x="19293" y="7225"/>
                  <a:pt x="19244" y="7225"/>
                </a:cubicBezTo>
                <a:cubicBezTo>
                  <a:pt x="19198" y="7225"/>
                  <a:pt x="19130" y="7188"/>
                  <a:pt x="19097" y="7140"/>
                </a:cubicBezTo>
                <a:cubicBezTo>
                  <a:pt x="19064" y="7093"/>
                  <a:pt x="19001" y="7053"/>
                  <a:pt x="18954" y="7053"/>
                </a:cubicBezTo>
                <a:cubicBezTo>
                  <a:pt x="18908" y="7053"/>
                  <a:pt x="18842" y="6995"/>
                  <a:pt x="18810" y="6923"/>
                </a:cubicBezTo>
                <a:cubicBezTo>
                  <a:pt x="18766" y="6826"/>
                  <a:pt x="18732" y="6803"/>
                  <a:pt x="18681" y="6835"/>
                </a:cubicBezTo>
                <a:cubicBezTo>
                  <a:pt x="18591" y="6894"/>
                  <a:pt x="18538" y="6847"/>
                  <a:pt x="18538" y="6711"/>
                </a:cubicBezTo>
                <a:cubicBezTo>
                  <a:pt x="18538" y="6650"/>
                  <a:pt x="18516" y="6631"/>
                  <a:pt x="18490" y="6644"/>
                </a:cubicBezTo>
                <a:close/>
                <a:moveTo>
                  <a:pt x="14785" y="6838"/>
                </a:moveTo>
                <a:cubicBezTo>
                  <a:pt x="14687" y="6847"/>
                  <a:pt x="14597" y="6878"/>
                  <a:pt x="14565" y="6925"/>
                </a:cubicBezTo>
                <a:cubicBezTo>
                  <a:pt x="14530" y="6975"/>
                  <a:pt x="14475" y="7001"/>
                  <a:pt x="14436" y="6984"/>
                </a:cubicBezTo>
                <a:cubicBezTo>
                  <a:pt x="14399" y="6967"/>
                  <a:pt x="14444" y="7014"/>
                  <a:pt x="14534" y="7088"/>
                </a:cubicBezTo>
                <a:lnTo>
                  <a:pt x="14695" y="7223"/>
                </a:lnTo>
                <a:lnTo>
                  <a:pt x="14554" y="7265"/>
                </a:lnTo>
                <a:cubicBezTo>
                  <a:pt x="14425" y="7302"/>
                  <a:pt x="14344" y="7418"/>
                  <a:pt x="14343" y="7565"/>
                </a:cubicBezTo>
                <a:cubicBezTo>
                  <a:pt x="14342" y="7623"/>
                  <a:pt x="14636" y="7487"/>
                  <a:pt x="14709" y="7395"/>
                </a:cubicBezTo>
                <a:cubicBezTo>
                  <a:pt x="14731" y="7369"/>
                  <a:pt x="14770" y="7366"/>
                  <a:pt x="14810" y="7391"/>
                </a:cubicBezTo>
                <a:cubicBezTo>
                  <a:pt x="14850" y="7416"/>
                  <a:pt x="14948" y="7412"/>
                  <a:pt x="15066" y="7380"/>
                </a:cubicBezTo>
                <a:lnTo>
                  <a:pt x="15255" y="7330"/>
                </a:lnTo>
                <a:lnTo>
                  <a:pt x="15097" y="7234"/>
                </a:lnTo>
                <a:cubicBezTo>
                  <a:pt x="14999" y="7174"/>
                  <a:pt x="14902" y="7148"/>
                  <a:pt x="14835" y="7164"/>
                </a:cubicBezTo>
                <a:cubicBezTo>
                  <a:pt x="14721" y="7192"/>
                  <a:pt x="14493" y="7068"/>
                  <a:pt x="14543" y="7005"/>
                </a:cubicBezTo>
                <a:cubicBezTo>
                  <a:pt x="14559" y="6986"/>
                  <a:pt x="14642" y="6979"/>
                  <a:pt x="14729" y="6992"/>
                </a:cubicBezTo>
                <a:cubicBezTo>
                  <a:pt x="14924" y="7023"/>
                  <a:pt x="15181" y="6933"/>
                  <a:pt x="15063" y="6875"/>
                </a:cubicBezTo>
                <a:cubicBezTo>
                  <a:pt x="14989" y="6838"/>
                  <a:pt x="14883" y="6828"/>
                  <a:pt x="14785" y="6838"/>
                </a:cubicBezTo>
                <a:close/>
                <a:moveTo>
                  <a:pt x="14849" y="7541"/>
                </a:moveTo>
                <a:cubicBezTo>
                  <a:pt x="14798" y="7540"/>
                  <a:pt x="14789" y="7571"/>
                  <a:pt x="14790" y="7668"/>
                </a:cubicBezTo>
                <a:cubicBezTo>
                  <a:pt x="14791" y="7844"/>
                  <a:pt x="14837" y="7902"/>
                  <a:pt x="15015" y="7957"/>
                </a:cubicBezTo>
                <a:cubicBezTo>
                  <a:pt x="15091" y="7981"/>
                  <a:pt x="15159" y="8002"/>
                  <a:pt x="15167" y="8003"/>
                </a:cubicBezTo>
                <a:cubicBezTo>
                  <a:pt x="15174" y="8005"/>
                  <a:pt x="15181" y="7940"/>
                  <a:pt x="15181" y="7861"/>
                </a:cubicBezTo>
                <a:cubicBezTo>
                  <a:pt x="15181" y="7695"/>
                  <a:pt x="15095" y="7593"/>
                  <a:pt x="14917" y="7552"/>
                </a:cubicBezTo>
                <a:cubicBezTo>
                  <a:pt x="14889" y="7546"/>
                  <a:pt x="14866" y="7542"/>
                  <a:pt x="14849" y="7541"/>
                </a:cubicBezTo>
                <a:close/>
                <a:moveTo>
                  <a:pt x="6295" y="7927"/>
                </a:moveTo>
                <a:cubicBezTo>
                  <a:pt x="6186" y="7952"/>
                  <a:pt x="6030" y="8066"/>
                  <a:pt x="6005" y="8160"/>
                </a:cubicBezTo>
                <a:lnTo>
                  <a:pt x="5971" y="8291"/>
                </a:lnTo>
                <a:lnTo>
                  <a:pt x="6160" y="8225"/>
                </a:lnTo>
                <a:cubicBezTo>
                  <a:pt x="6332" y="8165"/>
                  <a:pt x="6461" y="7997"/>
                  <a:pt x="6382" y="7936"/>
                </a:cubicBezTo>
                <a:cubicBezTo>
                  <a:pt x="6363" y="7921"/>
                  <a:pt x="6331" y="7918"/>
                  <a:pt x="6295" y="7927"/>
                </a:cubicBezTo>
                <a:close/>
                <a:moveTo>
                  <a:pt x="10202" y="8223"/>
                </a:moveTo>
                <a:cubicBezTo>
                  <a:pt x="10069" y="8223"/>
                  <a:pt x="10065" y="8259"/>
                  <a:pt x="10180" y="8386"/>
                </a:cubicBezTo>
                <a:cubicBezTo>
                  <a:pt x="10270" y="8486"/>
                  <a:pt x="10427" y="8518"/>
                  <a:pt x="10427" y="8437"/>
                </a:cubicBezTo>
                <a:cubicBezTo>
                  <a:pt x="10427" y="8337"/>
                  <a:pt x="10306" y="8223"/>
                  <a:pt x="10202" y="8223"/>
                </a:cubicBezTo>
                <a:close/>
                <a:moveTo>
                  <a:pt x="17440" y="8933"/>
                </a:moveTo>
                <a:cubicBezTo>
                  <a:pt x="17401" y="8943"/>
                  <a:pt x="17366" y="8964"/>
                  <a:pt x="17328" y="8999"/>
                </a:cubicBezTo>
                <a:cubicBezTo>
                  <a:pt x="17267" y="9054"/>
                  <a:pt x="17159" y="9090"/>
                  <a:pt x="17052" y="9090"/>
                </a:cubicBezTo>
                <a:cubicBezTo>
                  <a:pt x="16889" y="9090"/>
                  <a:pt x="16883" y="9098"/>
                  <a:pt x="16906" y="9223"/>
                </a:cubicBezTo>
                <a:cubicBezTo>
                  <a:pt x="16924" y="9314"/>
                  <a:pt x="16987" y="9382"/>
                  <a:pt x="17106" y="9439"/>
                </a:cubicBezTo>
                <a:cubicBezTo>
                  <a:pt x="17202" y="9484"/>
                  <a:pt x="17283" y="9521"/>
                  <a:pt x="17286" y="9521"/>
                </a:cubicBezTo>
                <a:cubicBezTo>
                  <a:pt x="17290" y="9521"/>
                  <a:pt x="17290" y="9449"/>
                  <a:pt x="17286" y="9360"/>
                </a:cubicBezTo>
                <a:cubicBezTo>
                  <a:pt x="17280" y="9215"/>
                  <a:pt x="17296" y="9196"/>
                  <a:pt x="17429" y="9184"/>
                </a:cubicBezTo>
                <a:cubicBezTo>
                  <a:pt x="17566" y="9171"/>
                  <a:pt x="17803" y="9024"/>
                  <a:pt x="17750" y="8983"/>
                </a:cubicBezTo>
                <a:cubicBezTo>
                  <a:pt x="17738" y="8973"/>
                  <a:pt x="17660" y="8954"/>
                  <a:pt x="17578" y="8938"/>
                </a:cubicBezTo>
                <a:cubicBezTo>
                  <a:pt x="17521" y="8927"/>
                  <a:pt x="17479" y="8924"/>
                  <a:pt x="17440" y="8933"/>
                </a:cubicBezTo>
                <a:close/>
                <a:moveTo>
                  <a:pt x="3887" y="9123"/>
                </a:moveTo>
                <a:cubicBezTo>
                  <a:pt x="3823" y="9138"/>
                  <a:pt x="3696" y="9249"/>
                  <a:pt x="3647" y="9349"/>
                </a:cubicBezTo>
                <a:cubicBezTo>
                  <a:pt x="3594" y="9456"/>
                  <a:pt x="3594" y="9455"/>
                  <a:pt x="3501" y="9369"/>
                </a:cubicBezTo>
                <a:cubicBezTo>
                  <a:pt x="3449" y="9321"/>
                  <a:pt x="3352" y="9248"/>
                  <a:pt x="3287" y="9205"/>
                </a:cubicBezTo>
                <a:cubicBezTo>
                  <a:pt x="3171" y="9131"/>
                  <a:pt x="3169" y="9132"/>
                  <a:pt x="3194" y="9234"/>
                </a:cubicBezTo>
                <a:cubicBezTo>
                  <a:pt x="3227" y="9367"/>
                  <a:pt x="3121" y="9420"/>
                  <a:pt x="3045" y="9310"/>
                </a:cubicBezTo>
                <a:cubicBezTo>
                  <a:pt x="2999" y="9243"/>
                  <a:pt x="2725" y="9131"/>
                  <a:pt x="2609" y="9131"/>
                </a:cubicBezTo>
                <a:cubicBezTo>
                  <a:pt x="2595" y="9131"/>
                  <a:pt x="2594" y="9225"/>
                  <a:pt x="2604" y="9338"/>
                </a:cubicBezTo>
                <a:cubicBezTo>
                  <a:pt x="2621" y="9523"/>
                  <a:pt x="2611" y="9543"/>
                  <a:pt x="2511" y="9534"/>
                </a:cubicBezTo>
                <a:cubicBezTo>
                  <a:pt x="2309" y="9517"/>
                  <a:pt x="2121" y="9568"/>
                  <a:pt x="2027" y="9667"/>
                </a:cubicBezTo>
                <a:cubicBezTo>
                  <a:pt x="1937" y="9763"/>
                  <a:pt x="1938" y="9766"/>
                  <a:pt x="2131" y="9776"/>
                </a:cubicBezTo>
                <a:cubicBezTo>
                  <a:pt x="2240" y="9782"/>
                  <a:pt x="2387" y="9754"/>
                  <a:pt x="2460" y="9717"/>
                </a:cubicBezTo>
                <a:cubicBezTo>
                  <a:pt x="2544" y="9675"/>
                  <a:pt x="2721" y="9652"/>
                  <a:pt x="2953" y="9652"/>
                </a:cubicBezTo>
                <a:cubicBezTo>
                  <a:pt x="3293" y="9652"/>
                  <a:pt x="3453" y="9699"/>
                  <a:pt x="3324" y="9761"/>
                </a:cubicBezTo>
                <a:cubicBezTo>
                  <a:pt x="3293" y="9776"/>
                  <a:pt x="3265" y="9842"/>
                  <a:pt x="3265" y="9911"/>
                </a:cubicBezTo>
                <a:lnTo>
                  <a:pt x="3265" y="10038"/>
                </a:lnTo>
                <a:lnTo>
                  <a:pt x="3431" y="9966"/>
                </a:lnTo>
                <a:cubicBezTo>
                  <a:pt x="3547" y="9914"/>
                  <a:pt x="3602" y="9852"/>
                  <a:pt x="3614" y="9761"/>
                </a:cubicBezTo>
                <a:cubicBezTo>
                  <a:pt x="3629" y="9644"/>
                  <a:pt x="3653" y="9629"/>
                  <a:pt x="3842" y="9617"/>
                </a:cubicBezTo>
                <a:cubicBezTo>
                  <a:pt x="3988" y="9608"/>
                  <a:pt x="4037" y="9588"/>
                  <a:pt x="4008" y="9552"/>
                </a:cubicBezTo>
                <a:cubicBezTo>
                  <a:pt x="3972" y="9508"/>
                  <a:pt x="3954" y="9403"/>
                  <a:pt x="3926" y="9142"/>
                </a:cubicBezTo>
                <a:cubicBezTo>
                  <a:pt x="3924" y="9123"/>
                  <a:pt x="3908" y="9118"/>
                  <a:pt x="3887" y="9123"/>
                </a:cubicBezTo>
                <a:close/>
                <a:moveTo>
                  <a:pt x="12441" y="9175"/>
                </a:moveTo>
                <a:cubicBezTo>
                  <a:pt x="12410" y="9175"/>
                  <a:pt x="12385" y="9224"/>
                  <a:pt x="12385" y="9284"/>
                </a:cubicBezTo>
                <a:cubicBezTo>
                  <a:pt x="12385" y="9343"/>
                  <a:pt x="12410" y="9393"/>
                  <a:pt x="12441" y="9393"/>
                </a:cubicBezTo>
                <a:cubicBezTo>
                  <a:pt x="12472" y="9393"/>
                  <a:pt x="12498" y="9343"/>
                  <a:pt x="12498" y="9284"/>
                </a:cubicBezTo>
                <a:cubicBezTo>
                  <a:pt x="12498" y="9224"/>
                  <a:pt x="12472" y="9175"/>
                  <a:pt x="12441" y="9175"/>
                </a:cubicBezTo>
                <a:close/>
                <a:moveTo>
                  <a:pt x="6733" y="9219"/>
                </a:moveTo>
                <a:cubicBezTo>
                  <a:pt x="6702" y="9219"/>
                  <a:pt x="6677" y="9248"/>
                  <a:pt x="6677" y="9284"/>
                </a:cubicBezTo>
                <a:cubicBezTo>
                  <a:pt x="6677" y="9320"/>
                  <a:pt x="6702" y="9349"/>
                  <a:pt x="6733" y="9349"/>
                </a:cubicBezTo>
                <a:cubicBezTo>
                  <a:pt x="6764" y="9349"/>
                  <a:pt x="6790" y="9320"/>
                  <a:pt x="6790" y="9284"/>
                </a:cubicBezTo>
                <a:cubicBezTo>
                  <a:pt x="6790" y="9248"/>
                  <a:pt x="6764" y="9219"/>
                  <a:pt x="6733" y="9219"/>
                </a:cubicBezTo>
                <a:close/>
                <a:moveTo>
                  <a:pt x="8886" y="9219"/>
                </a:moveTo>
                <a:cubicBezTo>
                  <a:pt x="8663" y="9219"/>
                  <a:pt x="8604" y="9273"/>
                  <a:pt x="8725" y="9367"/>
                </a:cubicBezTo>
                <a:cubicBezTo>
                  <a:pt x="8775" y="9406"/>
                  <a:pt x="8908" y="9436"/>
                  <a:pt x="9035" y="9436"/>
                </a:cubicBezTo>
                <a:lnTo>
                  <a:pt x="9254" y="9436"/>
                </a:lnTo>
                <a:lnTo>
                  <a:pt x="9164" y="9327"/>
                </a:lnTo>
                <a:cubicBezTo>
                  <a:pt x="9097" y="9248"/>
                  <a:pt x="9023" y="9219"/>
                  <a:pt x="8886" y="9219"/>
                </a:cubicBezTo>
                <a:close/>
                <a:moveTo>
                  <a:pt x="8382" y="9460"/>
                </a:moveTo>
                <a:cubicBezTo>
                  <a:pt x="8361" y="9464"/>
                  <a:pt x="8344" y="9489"/>
                  <a:pt x="8317" y="9537"/>
                </a:cubicBezTo>
                <a:cubicBezTo>
                  <a:pt x="8273" y="9611"/>
                  <a:pt x="8279" y="9673"/>
                  <a:pt x="8340" y="9785"/>
                </a:cubicBezTo>
                <a:lnTo>
                  <a:pt x="8419" y="9933"/>
                </a:lnTo>
                <a:lnTo>
                  <a:pt x="8497" y="9826"/>
                </a:lnTo>
                <a:cubicBezTo>
                  <a:pt x="8603" y="9679"/>
                  <a:pt x="8600" y="9593"/>
                  <a:pt x="8478" y="9508"/>
                </a:cubicBezTo>
                <a:cubicBezTo>
                  <a:pt x="8430" y="9474"/>
                  <a:pt x="8404" y="9457"/>
                  <a:pt x="8382" y="9460"/>
                </a:cubicBezTo>
                <a:close/>
                <a:moveTo>
                  <a:pt x="6733" y="9500"/>
                </a:moveTo>
                <a:cubicBezTo>
                  <a:pt x="6702" y="9514"/>
                  <a:pt x="6677" y="9555"/>
                  <a:pt x="6677" y="9589"/>
                </a:cubicBezTo>
                <a:cubicBezTo>
                  <a:pt x="6677" y="9623"/>
                  <a:pt x="6702" y="9652"/>
                  <a:pt x="6733" y="9652"/>
                </a:cubicBezTo>
                <a:cubicBezTo>
                  <a:pt x="6764" y="9652"/>
                  <a:pt x="6790" y="9612"/>
                  <a:pt x="6790" y="9563"/>
                </a:cubicBezTo>
                <a:cubicBezTo>
                  <a:pt x="6790" y="9514"/>
                  <a:pt x="6764" y="9485"/>
                  <a:pt x="6733" y="9500"/>
                </a:cubicBezTo>
                <a:close/>
                <a:moveTo>
                  <a:pt x="12441" y="9521"/>
                </a:moveTo>
                <a:cubicBezTo>
                  <a:pt x="12414" y="9521"/>
                  <a:pt x="12385" y="9566"/>
                  <a:pt x="12374" y="9619"/>
                </a:cubicBezTo>
                <a:cubicBezTo>
                  <a:pt x="12364" y="9673"/>
                  <a:pt x="12324" y="9712"/>
                  <a:pt x="12287" y="9706"/>
                </a:cubicBezTo>
                <a:cubicBezTo>
                  <a:pt x="12250" y="9701"/>
                  <a:pt x="12179" y="9745"/>
                  <a:pt x="12129" y="9805"/>
                </a:cubicBezTo>
                <a:cubicBezTo>
                  <a:pt x="12078" y="9864"/>
                  <a:pt x="12004" y="9911"/>
                  <a:pt x="11966" y="9911"/>
                </a:cubicBezTo>
                <a:cubicBezTo>
                  <a:pt x="11929" y="9911"/>
                  <a:pt x="11872" y="9959"/>
                  <a:pt x="11837" y="10018"/>
                </a:cubicBezTo>
                <a:cubicBezTo>
                  <a:pt x="11794" y="10091"/>
                  <a:pt x="11746" y="10119"/>
                  <a:pt x="11685" y="10101"/>
                </a:cubicBezTo>
                <a:cubicBezTo>
                  <a:pt x="11619" y="10081"/>
                  <a:pt x="11599" y="10095"/>
                  <a:pt x="11612" y="10155"/>
                </a:cubicBezTo>
                <a:cubicBezTo>
                  <a:pt x="11626" y="10216"/>
                  <a:pt x="11591" y="10241"/>
                  <a:pt x="11476" y="10251"/>
                </a:cubicBezTo>
                <a:lnTo>
                  <a:pt x="11322" y="10264"/>
                </a:lnTo>
                <a:lnTo>
                  <a:pt x="11322" y="10868"/>
                </a:lnTo>
                <a:lnTo>
                  <a:pt x="11322" y="11471"/>
                </a:lnTo>
                <a:lnTo>
                  <a:pt x="12441" y="11471"/>
                </a:lnTo>
                <a:lnTo>
                  <a:pt x="13558" y="11471"/>
                </a:lnTo>
                <a:lnTo>
                  <a:pt x="13558" y="10868"/>
                </a:lnTo>
                <a:lnTo>
                  <a:pt x="13558" y="10264"/>
                </a:lnTo>
                <a:lnTo>
                  <a:pt x="13406" y="10251"/>
                </a:lnTo>
                <a:cubicBezTo>
                  <a:pt x="13295" y="10241"/>
                  <a:pt x="13256" y="10216"/>
                  <a:pt x="13268" y="10162"/>
                </a:cubicBezTo>
                <a:cubicBezTo>
                  <a:pt x="13277" y="10117"/>
                  <a:pt x="13251" y="10086"/>
                  <a:pt x="13201" y="10086"/>
                </a:cubicBezTo>
                <a:cubicBezTo>
                  <a:pt x="13155" y="10086"/>
                  <a:pt x="13090" y="10046"/>
                  <a:pt x="13057" y="9998"/>
                </a:cubicBezTo>
                <a:cubicBezTo>
                  <a:pt x="13024" y="9951"/>
                  <a:pt x="12960" y="9911"/>
                  <a:pt x="12914" y="9911"/>
                </a:cubicBezTo>
                <a:cubicBezTo>
                  <a:pt x="12869" y="9911"/>
                  <a:pt x="12803" y="9863"/>
                  <a:pt x="12773" y="9802"/>
                </a:cubicBezTo>
                <a:cubicBezTo>
                  <a:pt x="12738" y="9732"/>
                  <a:pt x="12683" y="9696"/>
                  <a:pt x="12621" y="9704"/>
                </a:cubicBezTo>
                <a:cubicBezTo>
                  <a:pt x="12555" y="9713"/>
                  <a:pt x="12517" y="9685"/>
                  <a:pt x="12506" y="9619"/>
                </a:cubicBezTo>
                <a:cubicBezTo>
                  <a:pt x="12496" y="9566"/>
                  <a:pt x="12467" y="9521"/>
                  <a:pt x="12441" y="9521"/>
                </a:cubicBezTo>
                <a:close/>
                <a:moveTo>
                  <a:pt x="15682" y="9696"/>
                </a:moveTo>
                <a:cubicBezTo>
                  <a:pt x="15630" y="9696"/>
                  <a:pt x="15557" y="9725"/>
                  <a:pt x="15519" y="9761"/>
                </a:cubicBezTo>
                <a:cubicBezTo>
                  <a:pt x="15481" y="9796"/>
                  <a:pt x="15426" y="9813"/>
                  <a:pt x="15398" y="9800"/>
                </a:cubicBezTo>
                <a:cubicBezTo>
                  <a:pt x="15336" y="9770"/>
                  <a:pt x="15336" y="9828"/>
                  <a:pt x="15398" y="9905"/>
                </a:cubicBezTo>
                <a:cubicBezTo>
                  <a:pt x="15432" y="9946"/>
                  <a:pt x="15457" y="9950"/>
                  <a:pt x="15485" y="9916"/>
                </a:cubicBezTo>
                <a:cubicBezTo>
                  <a:pt x="15512" y="9881"/>
                  <a:pt x="15561" y="9887"/>
                  <a:pt x="15646" y="9933"/>
                </a:cubicBezTo>
                <a:cubicBezTo>
                  <a:pt x="15772" y="10001"/>
                  <a:pt x="15973" y="10019"/>
                  <a:pt x="16039" y="9968"/>
                </a:cubicBezTo>
                <a:cubicBezTo>
                  <a:pt x="16094" y="9925"/>
                  <a:pt x="15793" y="9696"/>
                  <a:pt x="15682" y="9696"/>
                </a:cubicBezTo>
                <a:close/>
                <a:moveTo>
                  <a:pt x="6733" y="9783"/>
                </a:moveTo>
                <a:cubicBezTo>
                  <a:pt x="6702" y="9783"/>
                  <a:pt x="6677" y="9812"/>
                  <a:pt x="6677" y="9848"/>
                </a:cubicBezTo>
                <a:cubicBezTo>
                  <a:pt x="6677" y="9884"/>
                  <a:pt x="6702" y="9911"/>
                  <a:pt x="6733" y="9911"/>
                </a:cubicBezTo>
                <a:cubicBezTo>
                  <a:pt x="6764" y="9911"/>
                  <a:pt x="6790" y="9884"/>
                  <a:pt x="6790" y="9848"/>
                </a:cubicBezTo>
                <a:cubicBezTo>
                  <a:pt x="6790" y="9812"/>
                  <a:pt x="6764" y="9783"/>
                  <a:pt x="6733" y="9783"/>
                </a:cubicBezTo>
                <a:close/>
                <a:moveTo>
                  <a:pt x="15488" y="10033"/>
                </a:moveTo>
                <a:cubicBezTo>
                  <a:pt x="15472" y="10021"/>
                  <a:pt x="15379" y="10022"/>
                  <a:pt x="15283" y="10038"/>
                </a:cubicBezTo>
                <a:cubicBezTo>
                  <a:pt x="15164" y="10056"/>
                  <a:pt x="15068" y="10116"/>
                  <a:pt x="14979" y="10225"/>
                </a:cubicBezTo>
                <a:lnTo>
                  <a:pt x="14849" y="10384"/>
                </a:lnTo>
                <a:lnTo>
                  <a:pt x="15083" y="10319"/>
                </a:lnTo>
                <a:cubicBezTo>
                  <a:pt x="15213" y="10283"/>
                  <a:pt x="15338" y="10225"/>
                  <a:pt x="15364" y="10190"/>
                </a:cubicBezTo>
                <a:cubicBezTo>
                  <a:pt x="15389" y="10155"/>
                  <a:pt x="15437" y="10137"/>
                  <a:pt x="15466" y="10151"/>
                </a:cubicBezTo>
                <a:cubicBezTo>
                  <a:pt x="15521" y="10177"/>
                  <a:pt x="15541" y="10074"/>
                  <a:pt x="15488" y="10033"/>
                </a:cubicBezTo>
                <a:close/>
                <a:moveTo>
                  <a:pt x="7063" y="10086"/>
                </a:moveTo>
                <a:cubicBezTo>
                  <a:pt x="6960" y="10086"/>
                  <a:pt x="6810" y="10088"/>
                  <a:pt x="6733" y="10088"/>
                </a:cubicBezTo>
                <a:cubicBezTo>
                  <a:pt x="6300" y="10085"/>
                  <a:pt x="6257" y="10100"/>
                  <a:pt x="6266" y="10251"/>
                </a:cubicBezTo>
                <a:cubicBezTo>
                  <a:pt x="6273" y="10373"/>
                  <a:pt x="6243" y="10407"/>
                  <a:pt x="6058" y="10497"/>
                </a:cubicBezTo>
                <a:cubicBezTo>
                  <a:pt x="5684" y="10680"/>
                  <a:pt x="5670" y="10731"/>
                  <a:pt x="5670" y="11902"/>
                </a:cubicBezTo>
                <a:lnTo>
                  <a:pt x="5670" y="12943"/>
                </a:lnTo>
                <a:lnTo>
                  <a:pt x="5802" y="12943"/>
                </a:lnTo>
                <a:cubicBezTo>
                  <a:pt x="5874" y="12943"/>
                  <a:pt x="5981" y="12903"/>
                  <a:pt x="6039" y="12854"/>
                </a:cubicBezTo>
                <a:cubicBezTo>
                  <a:pt x="6139" y="12768"/>
                  <a:pt x="6145" y="12768"/>
                  <a:pt x="6216" y="12843"/>
                </a:cubicBezTo>
                <a:cubicBezTo>
                  <a:pt x="6277" y="12907"/>
                  <a:pt x="6374" y="12923"/>
                  <a:pt x="6739" y="12926"/>
                </a:cubicBezTo>
                <a:cubicBezTo>
                  <a:pt x="7127" y="12929"/>
                  <a:pt x="7195" y="12920"/>
                  <a:pt x="7245" y="12848"/>
                </a:cubicBezTo>
                <a:cubicBezTo>
                  <a:pt x="7301" y="12766"/>
                  <a:pt x="7306" y="12765"/>
                  <a:pt x="7428" y="12854"/>
                </a:cubicBezTo>
                <a:cubicBezTo>
                  <a:pt x="7573" y="12960"/>
                  <a:pt x="7771" y="12973"/>
                  <a:pt x="7817" y="12880"/>
                </a:cubicBezTo>
                <a:cubicBezTo>
                  <a:pt x="7834" y="12845"/>
                  <a:pt x="7842" y="12372"/>
                  <a:pt x="7836" y="11828"/>
                </a:cubicBezTo>
                <a:cubicBezTo>
                  <a:pt x="7822" y="10722"/>
                  <a:pt x="7815" y="10698"/>
                  <a:pt x="7414" y="10502"/>
                </a:cubicBezTo>
                <a:cubicBezTo>
                  <a:pt x="7221" y="10408"/>
                  <a:pt x="7208" y="10382"/>
                  <a:pt x="7229" y="10240"/>
                </a:cubicBezTo>
                <a:cubicBezTo>
                  <a:pt x="7252" y="10088"/>
                  <a:pt x="7246" y="10084"/>
                  <a:pt x="7063" y="10086"/>
                </a:cubicBezTo>
                <a:close/>
                <a:moveTo>
                  <a:pt x="17170" y="10395"/>
                </a:moveTo>
                <a:cubicBezTo>
                  <a:pt x="17028" y="10382"/>
                  <a:pt x="17016" y="10393"/>
                  <a:pt x="17041" y="10495"/>
                </a:cubicBezTo>
                <a:cubicBezTo>
                  <a:pt x="17072" y="10619"/>
                  <a:pt x="17012" y="10672"/>
                  <a:pt x="16903" y="10619"/>
                </a:cubicBezTo>
                <a:cubicBezTo>
                  <a:pt x="16864" y="10601"/>
                  <a:pt x="16807" y="10581"/>
                  <a:pt x="16776" y="10576"/>
                </a:cubicBezTo>
                <a:cubicBezTo>
                  <a:pt x="16745" y="10570"/>
                  <a:pt x="16670" y="10555"/>
                  <a:pt x="16608" y="10541"/>
                </a:cubicBezTo>
                <a:cubicBezTo>
                  <a:pt x="16546" y="10527"/>
                  <a:pt x="16447" y="10542"/>
                  <a:pt x="16385" y="10578"/>
                </a:cubicBezTo>
                <a:cubicBezTo>
                  <a:pt x="16277" y="10640"/>
                  <a:pt x="16279" y="10645"/>
                  <a:pt x="16487" y="10713"/>
                </a:cubicBezTo>
                <a:cubicBezTo>
                  <a:pt x="16689" y="10779"/>
                  <a:pt x="16697" y="10787"/>
                  <a:pt x="16613" y="10859"/>
                </a:cubicBezTo>
                <a:cubicBezTo>
                  <a:pt x="16556" y="10907"/>
                  <a:pt x="16523" y="11016"/>
                  <a:pt x="16523" y="11149"/>
                </a:cubicBezTo>
                <a:lnTo>
                  <a:pt x="16523" y="11358"/>
                </a:lnTo>
                <a:lnTo>
                  <a:pt x="16692" y="11233"/>
                </a:lnTo>
                <a:cubicBezTo>
                  <a:pt x="16784" y="11165"/>
                  <a:pt x="16861" y="11075"/>
                  <a:pt x="16861" y="11033"/>
                </a:cubicBezTo>
                <a:cubicBezTo>
                  <a:pt x="16861" y="10942"/>
                  <a:pt x="16953" y="10889"/>
                  <a:pt x="17002" y="10950"/>
                </a:cubicBezTo>
                <a:cubicBezTo>
                  <a:pt x="17021" y="10974"/>
                  <a:pt x="17079" y="11014"/>
                  <a:pt x="17134" y="11037"/>
                </a:cubicBezTo>
                <a:cubicBezTo>
                  <a:pt x="17227" y="11076"/>
                  <a:pt x="17233" y="11063"/>
                  <a:pt x="17193" y="10896"/>
                </a:cubicBezTo>
                <a:cubicBezTo>
                  <a:pt x="17140" y="10670"/>
                  <a:pt x="17169" y="10634"/>
                  <a:pt x="17370" y="10665"/>
                </a:cubicBezTo>
                <a:lnTo>
                  <a:pt x="17528" y="10689"/>
                </a:lnTo>
                <a:lnTo>
                  <a:pt x="17426" y="10549"/>
                </a:lnTo>
                <a:cubicBezTo>
                  <a:pt x="17357" y="10453"/>
                  <a:pt x="17278" y="10405"/>
                  <a:pt x="17170" y="10395"/>
                </a:cubicBezTo>
                <a:close/>
                <a:moveTo>
                  <a:pt x="15584" y="10502"/>
                </a:moveTo>
                <a:cubicBezTo>
                  <a:pt x="15493" y="10458"/>
                  <a:pt x="15294" y="10649"/>
                  <a:pt x="15294" y="10780"/>
                </a:cubicBezTo>
                <a:lnTo>
                  <a:pt x="15294" y="10911"/>
                </a:lnTo>
                <a:lnTo>
                  <a:pt x="15463" y="10815"/>
                </a:lnTo>
                <a:cubicBezTo>
                  <a:pt x="15624" y="10723"/>
                  <a:pt x="15690" y="10552"/>
                  <a:pt x="15584" y="10502"/>
                </a:cubicBezTo>
                <a:close/>
                <a:moveTo>
                  <a:pt x="1307" y="10909"/>
                </a:moveTo>
                <a:cubicBezTo>
                  <a:pt x="911" y="10909"/>
                  <a:pt x="792" y="10962"/>
                  <a:pt x="1020" y="11035"/>
                </a:cubicBezTo>
                <a:cubicBezTo>
                  <a:pt x="1112" y="11065"/>
                  <a:pt x="1229" y="11125"/>
                  <a:pt x="1279" y="11168"/>
                </a:cubicBezTo>
                <a:cubicBezTo>
                  <a:pt x="1364" y="11241"/>
                  <a:pt x="1361" y="11252"/>
                  <a:pt x="1242" y="11316"/>
                </a:cubicBezTo>
                <a:cubicBezTo>
                  <a:pt x="1171" y="11354"/>
                  <a:pt x="1075" y="11386"/>
                  <a:pt x="1026" y="11386"/>
                </a:cubicBezTo>
                <a:cubicBezTo>
                  <a:pt x="898" y="11386"/>
                  <a:pt x="851" y="11433"/>
                  <a:pt x="919" y="11497"/>
                </a:cubicBezTo>
                <a:cubicBezTo>
                  <a:pt x="966" y="11541"/>
                  <a:pt x="1008" y="11538"/>
                  <a:pt x="1135" y="11482"/>
                </a:cubicBezTo>
                <a:cubicBezTo>
                  <a:pt x="1263" y="11425"/>
                  <a:pt x="1313" y="11421"/>
                  <a:pt x="1380" y="11464"/>
                </a:cubicBezTo>
                <a:cubicBezTo>
                  <a:pt x="1540" y="11567"/>
                  <a:pt x="1535" y="11684"/>
                  <a:pt x="1363" y="11782"/>
                </a:cubicBezTo>
                <a:cubicBezTo>
                  <a:pt x="1275" y="11833"/>
                  <a:pt x="1212" y="11891"/>
                  <a:pt x="1228" y="11911"/>
                </a:cubicBezTo>
                <a:cubicBezTo>
                  <a:pt x="1299" y="11999"/>
                  <a:pt x="1712" y="11890"/>
                  <a:pt x="1889" y="11737"/>
                </a:cubicBezTo>
                <a:cubicBezTo>
                  <a:pt x="1977" y="11660"/>
                  <a:pt x="1985" y="11626"/>
                  <a:pt x="1934" y="11538"/>
                </a:cubicBezTo>
                <a:cubicBezTo>
                  <a:pt x="1879" y="11446"/>
                  <a:pt x="1892" y="11420"/>
                  <a:pt x="2019" y="11342"/>
                </a:cubicBezTo>
                <a:cubicBezTo>
                  <a:pt x="2099" y="11294"/>
                  <a:pt x="2190" y="11252"/>
                  <a:pt x="2224" y="11249"/>
                </a:cubicBezTo>
                <a:cubicBezTo>
                  <a:pt x="2259" y="11246"/>
                  <a:pt x="2199" y="11231"/>
                  <a:pt x="2092" y="11216"/>
                </a:cubicBezTo>
                <a:cubicBezTo>
                  <a:pt x="1964" y="11198"/>
                  <a:pt x="1877" y="11155"/>
                  <a:pt x="1833" y="11088"/>
                </a:cubicBezTo>
                <a:cubicBezTo>
                  <a:pt x="1738" y="10939"/>
                  <a:pt x="1653" y="10909"/>
                  <a:pt x="1307" y="10909"/>
                </a:cubicBezTo>
                <a:close/>
                <a:moveTo>
                  <a:pt x="17038" y="11826"/>
                </a:moveTo>
                <a:cubicBezTo>
                  <a:pt x="16863" y="11813"/>
                  <a:pt x="16862" y="11815"/>
                  <a:pt x="16926" y="11924"/>
                </a:cubicBezTo>
                <a:cubicBezTo>
                  <a:pt x="16963" y="11988"/>
                  <a:pt x="17052" y="12047"/>
                  <a:pt x="17134" y="12061"/>
                </a:cubicBezTo>
                <a:cubicBezTo>
                  <a:pt x="17214" y="12075"/>
                  <a:pt x="17305" y="12092"/>
                  <a:pt x="17336" y="12100"/>
                </a:cubicBezTo>
                <a:cubicBezTo>
                  <a:pt x="17367" y="12108"/>
                  <a:pt x="17401" y="12116"/>
                  <a:pt x="17412" y="12118"/>
                </a:cubicBezTo>
                <a:cubicBezTo>
                  <a:pt x="17422" y="12120"/>
                  <a:pt x="17380" y="12058"/>
                  <a:pt x="17322" y="11981"/>
                </a:cubicBezTo>
                <a:cubicBezTo>
                  <a:pt x="17243" y="11876"/>
                  <a:pt x="17172" y="11836"/>
                  <a:pt x="17038" y="11826"/>
                </a:cubicBezTo>
                <a:close/>
                <a:moveTo>
                  <a:pt x="16189" y="12000"/>
                </a:moveTo>
                <a:lnTo>
                  <a:pt x="15980" y="12039"/>
                </a:lnTo>
                <a:cubicBezTo>
                  <a:pt x="15865" y="12060"/>
                  <a:pt x="15756" y="12076"/>
                  <a:pt x="15736" y="12076"/>
                </a:cubicBezTo>
                <a:cubicBezTo>
                  <a:pt x="15717" y="12077"/>
                  <a:pt x="15687" y="12116"/>
                  <a:pt x="15671" y="12164"/>
                </a:cubicBezTo>
                <a:cubicBezTo>
                  <a:pt x="15622" y="12310"/>
                  <a:pt x="15930" y="12280"/>
                  <a:pt x="16073" y="12124"/>
                </a:cubicBezTo>
                <a:lnTo>
                  <a:pt x="16189" y="12000"/>
                </a:lnTo>
                <a:close/>
                <a:moveTo>
                  <a:pt x="16897" y="13126"/>
                </a:moveTo>
                <a:cubicBezTo>
                  <a:pt x="16712" y="13110"/>
                  <a:pt x="16697" y="13206"/>
                  <a:pt x="16861" y="13333"/>
                </a:cubicBezTo>
                <a:cubicBezTo>
                  <a:pt x="16923" y="13381"/>
                  <a:pt x="17038" y="13420"/>
                  <a:pt x="17117" y="13420"/>
                </a:cubicBezTo>
                <a:lnTo>
                  <a:pt x="17263" y="13420"/>
                </a:lnTo>
                <a:lnTo>
                  <a:pt x="17156" y="13281"/>
                </a:lnTo>
                <a:cubicBezTo>
                  <a:pt x="17085" y="13187"/>
                  <a:pt x="16998" y="13136"/>
                  <a:pt x="16897" y="13126"/>
                </a:cubicBezTo>
                <a:close/>
                <a:moveTo>
                  <a:pt x="15367" y="14174"/>
                </a:moveTo>
                <a:cubicBezTo>
                  <a:pt x="15244" y="14197"/>
                  <a:pt x="15125" y="14279"/>
                  <a:pt x="15125" y="14359"/>
                </a:cubicBezTo>
                <a:cubicBezTo>
                  <a:pt x="15125" y="14466"/>
                  <a:pt x="15442" y="14427"/>
                  <a:pt x="15542" y="14309"/>
                </a:cubicBezTo>
                <a:cubicBezTo>
                  <a:pt x="15630" y="14205"/>
                  <a:pt x="15626" y="14201"/>
                  <a:pt x="15488" y="14174"/>
                </a:cubicBezTo>
                <a:cubicBezTo>
                  <a:pt x="15450" y="14167"/>
                  <a:pt x="15408" y="14167"/>
                  <a:pt x="15367" y="14174"/>
                </a:cubicBezTo>
                <a:close/>
                <a:moveTo>
                  <a:pt x="16594" y="16102"/>
                </a:moveTo>
                <a:cubicBezTo>
                  <a:pt x="16495" y="16098"/>
                  <a:pt x="16414" y="16127"/>
                  <a:pt x="16414" y="16191"/>
                </a:cubicBezTo>
                <a:cubicBezTo>
                  <a:pt x="16414" y="16238"/>
                  <a:pt x="16452" y="16293"/>
                  <a:pt x="16498" y="16313"/>
                </a:cubicBezTo>
                <a:cubicBezTo>
                  <a:pt x="16545" y="16333"/>
                  <a:pt x="16668" y="16340"/>
                  <a:pt x="16774" y="16331"/>
                </a:cubicBezTo>
                <a:cubicBezTo>
                  <a:pt x="16966" y="16313"/>
                  <a:pt x="16967" y="16315"/>
                  <a:pt x="16872" y="16213"/>
                </a:cubicBezTo>
                <a:cubicBezTo>
                  <a:pt x="16808" y="16146"/>
                  <a:pt x="16693" y="16106"/>
                  <a:pt x="16594" y="1610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72" name="Google Shape;1731;p23"/>
          <p:cNvGrpSpPr/>
          <p:nvPr/>
        </p:nvGrpSpPr>
        <p:grpSpPr>
          <a:xfrm>
            <a:off x="2373695" y="5601603"/>
            <a:ext cx="6866703" cy="594902"/>
            <a:chOff x="0" y="0"/>
            <a:chExt cx="6866701" cy="594900"/>
          </a:xfrm>
        </p:grpSpPr>
        <p:sp>
          <p:nvSpPr>
            <p:cNvPr id="3270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71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273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8"/>
          <a:stretch>
            <a:fillRect/>
          </a:stretch>
        </p:blipFill>
        <p:spPr>
          <a:xfrm>
            <a:off x="8887521" y="5555162"/>
            <a:ext cx="812228" cy="687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5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276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87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283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277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8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27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280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281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282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284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285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286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288" name="علمتني الرياضيات…"/>
          <p:cNvSpPr txBox="1"/>
          <p:nvPr>
            <p:ph type="body" sz="quarter" idx="4294967295"/>
          </p:nvPr>
        </p:nvSpPr>
        <p:spPr>
          <a:xfrm>
            <a:off x="2648767" y="2362042"/>
            <a:ext cx="6894464" cy="1174357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502919" rtl="0">
              <a:lnSpc>
                <a:spcPct val="80000"/>
              </a:lnSpc>
              <a:buSzTx/>
              <a:buNone/>
              <a:defRPr b="1" sz="22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502919" rtl="0">
              <a:lnSpc>
                <a:spcPct val="80000"/>
              </a:lnSpc>
              <a:buSzTx/>
              <a:buNone/>
              <a:defRPr b="1" sz="22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النجاح والفشل خطان متوازيين </a:t>
            </a:r>
          </a:p>
        </p:txBody>
      </p:sp>
      <p:sp>
        <p:nvSpPr>
          <p:cNvPr id="3289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90" name="Google Shape;1010;p30"/>
          <p:cNvSpPr txBox="1"/>
          <p:nvPr>
            <p:ph type="title" idx="4294967295"/>
          </p:nvPr>
        </p:nvSpPr>
        <p:spPr>
          <a:xfrm>
            <a:off x="8102876" y="4405234"/>
            <a:ext cx="2741493" cy="775267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291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4834" y="4349176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92" name="مستطيل مستطيل" descr="مستطيل مستطيل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133" y="4187711"/>
            <a:ext cx="10795733" cy="1210313"/>
          </a:xfrm>
          <a:prstGeom prst="rect">
            <a:avLst/>
          </a:prstGeom>
          <a:ln w="12700">
            <a:miter lim="400000"/>
          </a:ln>
        </p:spPr>
      </p:pic>
      <p:sp>
        <p:nvSpPr>
          <p:cNvPr id="3293" name="Google Shape;450;p23"/>
          <p:cNvSpPr/>
          <p:nvPr/>
        </p:nvSpPr>
        <p:spPr>
          <a:xfrm>
            <a:off x="5098541" y="4245776"/>
            <a:ext cx="1994909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4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95" name="صفحة…"/>
          <p:cNvSpPr txBox="1"/>
          <p:nvPr/>
        </p:nvSpPr>
        <p:spPr>
          <a:xfrm>
            <a:off x="1653324" y="4442252"/>
            <a:ext cx="664660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296" name="Google Shape;376;p19" descr="Google Shape;376;p19"/>
          <p:cNvPicPr>
            <a:picLocks noChangeAspect="1"/>
          </p:cNvPicPr>
          <p:nvPr/>
        </p:nvPicPr>
        <p:blipFill>
          <a:blip r:embed="rId7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2" grpId="4"/>
      <p:bldP build="whole" bldLvl="1" animBg="1" rev="0" advAuto="0" spid="3293" grpId="7"/>
      <p:bldP build="whole" bldLvl="1" animBg="1" rev="0" advAuto="0" spid="3290" grpId="5"/>
      <p:bldP build="whole" bldLvl="1" animBg="1" rev="0" advAuto="0" spid="3295" grpId="9"/>
      <p:bldP build="whole" bldLvl="1" animBg="1" rev="0" advAuto="0" spid="3288" grpId="2"/>
      <p:bldP build="whole" bldLvl="1" animBg="1" rev="0" advAuto="0" spid="3287" grpId="1"/>
      <p:bldP build="whole" bldLvl="1" animBg="1" rev="0" advAuto="0" spid="3291" grpId="8"/>
      <p:bldP build="whole" bldLvl="1" animBg="1" rev="0" advAuto="0" spid="3294" grpId="6"/>
      <p:bldP build="whole" bldLvl="1" animBg="1" rev="0" advAuto="0" spid="3289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8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299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0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1" name="الأهداف…"/>
          <p:cNvSpPr txBox="1"/>
          <p:nvPr/>
        </p:nvSpPr>
        <p:spPr>
          <a:xfrm>
            <a:off x="3403856" y="2525791"/>
            <a:ext cx="5051935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▪️إيجاد مساحات أشكال مركبة </a:t>
            </a:r>
          </a:p>
        </p:txBody>
      </p:sp>
      <p:sp>
        <p:nvSpPr>
          <p:cNvPr id="3302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3" name="المفردات…"/>
          <p:cNvSpPr txBox="1"/>
          <p:nvPr/>
        </p:nvSpPr>
        <p:spPr>
          <a:xfrm>
            <a:off x="3284811" y="4182848"/>
            <a:ext cx="516779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الشكل المركب </a:t>
            </a:r>
          </a:p>
        </p:txBody>
      </p:sp>
      <p:sp>
        <p:nvSpPr>
          <p:cNvPr id="3304" name="الموضوع…"/>
          <p:cNvSpPr txBox="1"/>
          <p:nvPr/>
        </p:nvSpPr>
        <p:spPr>
          <a:xfrm>
            <a:off x="3356824" y="1050875"/>
            <a:ext cx="5051935" cy="7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مساحات الأشكال المركبة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1" grpId="4"/>
      <p:bldP build="whole" bldLvl="1" animBg="1" rev="0" advAuto="0" spid="3299" grpId="1"/>
      <p:bldP build="whole" bldLvl="1" animBg="1" rev="0" advAuto="0" spid="3302" grpId="5"/>
      <p:bldP build="whole" bldLvl="1" animBg="1" rev="0" advAuto="0" spid="3303" grpId="6"/>
      <p:bldP build="whole" bldLvl="1" animBg="1" rev="0" advAuto="0" spid="3304" grpId="2"/>
      <p:bldP build="whole" bldLvl="1" animBg="1" rev="0" advAuto="0" spid="3300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0" name="تجميع"/>
          <p:cNvGrpSpPr/>
          <p:nvPr/>
        </p:nvGrpSpPr>
        <p:grpSpPr>
          <a:xfrm>
            <a:off x="1702302" y="1698301"/>
            <a:ext cx="6784114" cy="766386"/>
            <a:chOff x="-2" y="-1"/>
            <a:chExt cx="6784113" cy="766384"/>
          </a:xfrm>
        </p:grpSpPr>
        <p:grpSp>
          <p:nvGrpSpPr>
            <p:cNvPr id="3308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306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7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09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pic>
        <p:nvPicPr>
          <p:cNvPr id="3311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925" y="2641319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31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888237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1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6847" y="3888237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1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5536" y="3888237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15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4176" y="4494398"/>
            <a:ext cx="1479209" cy="2236988"/>
          </a:xfrm>
          <a:prstGeom prst="rect">
            <a:avLst/>
          </a:prstGeom>
          <a:ln w="12700">
            <a:miter lim="400000"/>
          </a:ln>
        </p:spPr>
      </p:pic>
      <p:sp>
        <p:nvSpPr>
          <p:cNvPr id="3316" name="تجميع"/>
          <p:cNvSpPr/>
          <p:nvPr/>
        </p:nvSpPr>
        <p:spPr>
          <a:xfrm rot="5400000">
            <a:off x="6641672" y="3281905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17" name="ماذا نعرف"/>
          <p:cNvSpPr txBox="1"/>
          <p:nvPr/>
        </p:nvSpPr>
        <p:spPr>
          <a:xfrm>
            <a:off x="6383835" y="3461549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318" name="تجميع"/>
          <p:cNvSpPr/>
          <p:nvPr/>
        </p:nvSpPr>
        <p:spPr>
          <a:xfrm rot="5400000">
            <a:off x="4570579" y="3271392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19" name="تجميع"/>
          <p:cNvSpPr/>
          <p:nvPr/>
        </p:nvSpPr>
        <p:spPr>
          <a:xfrm rot="5400000">
            <a:off x="2188988" y="3234717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20" name="ماذاسنتعلم"/>
          <p:cNvSpPr txBox="1"/>
          <p:nvPr/>
        </p:nvSpPr>
        <p:spPr>
          <a:xfrm>
            <a:off x="4192215" y="3452455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321" name="ماذا تعلمنا"/>
          <p:cNvSpPr txBox="1"/>
          <p:nvPr/>
        </p:nvSpPr>
        <p:spPr>
          <a:xfrm>
            <a:off x="1930362" y="3452455"/>
            <a:ext cx="1232344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322" name="المفردات…"/>
          <p:cNvSpPr txBox="1"/>
          <p:nvPr/>
        </p:nvSpPr>
        <p:spPr>
          <a:xfrm>
            <a:off x="8934012" y="2707930"/>
            <a:ext cx="1428288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الشكل المركب </a:t>
            </a:r>
          </a:p>
        </p:txBody>
      </p:sp>
      <p:sp>
        <p:nvSpPr>
          <p:cNvPr id="3323" name="المركب"/>
          <p:cNvSpPr txBox="1"/>
          <p:nvPr/>
        </p:nvSpPr>
        <p:spPr>
          <a:xfrm>
            <a:off x="5230638" y="1744340"/>
            <a:ext cx="114961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المركب </a:t>
            </a:r>
          </a:p>
        </p:txBody>
      </p:sp>
      <p:sp>
        <p:nvSpPr>
          <p:cNvPr id="3324" name="مجمع"/>
          <p:cNvSpPr txBox="1"/>
          <p:nvPr/>
        </p:nvSpPr>
        <p:spPr>
          <a:xfrm>
            <a:off x="4592101" y="1793893"/>
            <a:ext cx="832457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مجمع </a:t>
            </a:r>
          </a:p>
        </p:txBody>
      </p:sp>
      <p:sp>
        <p:nvSpPr>
          <p:cNvPr id="332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326" name="الشكل المركب"/>
          <p:cNvSpPr txBox="1"/>
          <p:nvPr/>
        </p:nvSpPr>
        <p:spPr>
          <a:xfrm>
            <a:off x="6383835" y="4727202"/>
            <a:ext cx="941389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الشكل المركب </a:t>
            </a:r>
          </a:p>
        </p:txBody>
      </p:sp>
      <p:sp>
        <p:nvSpPr>
          <p:cNvPr id="3327" name="🎯إيجاد مساحات…"/>
          <p:cNvSpPr txBox="1"/>
          <p:nvPr/>
        </p:nvSpPr>
        <p:spPr>
          <a:xfrm>
            <a:off x="4085506" y="4602034"/>
            <a:ext cx="133799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🎯إيجاد مساحات </a:t>
            </a:r>
          </a:p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الاشكال المركبة </a:t>
            </a:r>
          </a:p>
        </p:txBody>
      </p:sp>
      <p:sp>
        <p:nvSpPr>
          <p:cNvPr id="3328" name="تجميع"/>
          <p:cNvSpPr/>
          <p:nvPr/>
        </p:nvSpPr>
        <p:spPr>
          <a:xfrm rot="5400000">
            <a:off x="8046519" y="4681154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29" name="مستطيل"/>
          <p:cNvSpPr/>
          <p:nvPr/>
        </p:nvSpPr>
        <p:spPr>
          <a:xfrm>
            <a:off x="7864372" y="4848073"/>
            <a:ext cx="966513" cy="449703"/>
          </a:xfrm>
          <a:prstGeom prst="rect">
            <a:avLst/>
          </a:prstGeom>
          <a:gradFill>
            <a:gsLst>
              <a:gs pos="0">
                <a:schemeClr val="accent3">
                  <a:hueOff val="-389367"/>
                  <a:satOff val="12785"/>
                  <a:lumOff val="28535"/>
                </a:schemeClr>
              </a:gs>
              <a:gs pos="35000">
                <a:srgbClr val="FFECCB"/>
              </a:gs>
              <a:gs pos="100000">
                <a:schemeClr val="accent3">
                  <a:hueOff val="-492275"/>
                  <a:satOff val="12785"/>
                  <a:lumOff val="39083"/>
                </a:schemeClr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750"/>
                                        <p:tgtEl>
                                          <p:spTgt spid="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9" dur="10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mph" nodeType="click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3" dur="10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Class="entr" nodeType="after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7" dur="10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Class="entr" nodeType="after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1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1" dur="1000"/>
                                        <p:tgtEl>
                                          <p:spTgt spid="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Class="entr" nodeType="afterEffect" presetSubtype="1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5" dur="10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9" dur="1000"/>
                                        <p:tgtEl>
                                          <p:spTgt spid="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3" grpId="17"/>
      <p:bldP build="whole" bldLvl="1" animBg="1" rev="0" advAuto="0" spid="3314" grpId="21"/>
      <p:bldP build="whole" bldLvl="1" animBg="1" rev="0" advAuto="0" spid="3310" grpId="1"/>
      <p:bldP build="whole" bldLvl="1" animBg="1" rev="0" advAuto="0" spid="3329" grpId="13"/>
      <p:bldP build="whole" bldLvl="1" animBg="1" rev="0" advAuto="0" spid="3328" grpId="12"/>
      <p:bldP build="whole" bldLvl="1" animBg="1" rev="0" advAuto="0" spid="3324" grpId="5"/>
      <p:bldP build="whole" bldLvl="1" animBg="1" rev="0" advAuto="0" spid="3323" grpId="4"/>
      <p:bldP build="whole" bldLvl="1" animBg="1" rev="0" advAuto="0" spid="3326" grpId="11"/>
      <p:bldP build="whole" bldLvl="1" animBg="1" rev="0" advAuto="0" spid="3325" grpId="10"/>
      <p:bldP build="whole" bldLvl="1" animBg="1" rev="0" advAuto="0" spid="3329" grpId="14"/>
      <p:bldP build="whole" bldLvl="1" animBg="1" rev="0" advAuto="0" spid="3322" grpId="3"/>
      <p:bldP build="whole" bldLvl="1" animBg="1" rev="0" advAuto="0" spid="3327" grpId="18"/>
      <p:bldP build="whole" bldLvl="1" animBg="1" rev="0" advAuto="0" spid="3317" grpId="7"/>
      <p:bldP build="whole" bldLvl="1" animBg="1" rev="0" advAuto="0" spid="3320" grpId="16"/>
      <p:bldP build="whole" bldLvl="1" animBg="1" rev="0" advAuto="0" spid="3316" grpId="6"/>
      <p:bldP build="whole" bldLvl="1" animBg="1" rev="0" advAuto="0" spid="3318" grpId="15"/>
      <p:bldP build="whole" bldLvl="1" animBg="1" rev="0" advAuto="0" spid="3319" grpId="19"/>
      <p:bldP build="whole" bldLvl="1" animBg="1" rev="0" advAuto="0" spid="3311" grpId="2"/>
      <p:bldP build="whole" bldLvl="1" animBg="1" rev="0" advAuto="0" spid="3315" grpId="9"/>
      <p:bldP build="whole" bldLvl="1" animBg="1" rev="0" advAuto="0" spid="3312" grpId="8"/>
      <p:bldP build="whole" bldLvl="1" animBg="1" rev="0" advAuto="0" spid="3321" grpId="2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332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859759" y="354740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grpSp>
        <p:nvGrpSpPr>
          <p:cNvPr id="3335" name="IMG_4052.jpeg"/>
          <p:cNvGrpSpPr/>
          <p:nvPr/>
        </p:nvGrpSpPr>
        <p:grpSpPr>
          <a:xfrm>
            <a:off x="972139" y="1567394"/>
            <a:ext cx="4307237" cy="2394922"/>
            <a:chOff x="0" y="0"/>
            <a:chExt cx="4307236" cy="2394920"/>
          </a:xfrm>
        </p:grpSpPr>
        <p:pic>
          <p:nvPicPr>
            <p:cNvPr id="3333" name="IMG_4052.jpeg" descr="IMG_4052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3900837" cy="1950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4" name="IMG_4052.jpeg" descr="IMG_4052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307237" cy="2394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36" name="المركبات حولنا"/>
          <p:cNvSpPr txBox="1"/>
          <p:nvPr/>
        </p:nvSpPr>
        <p:spPr>
          <a:xfrm>
            <a:off x="2664611" y="1199822"/>
            <a:ext cx="4347941" cy="518859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المركبات حولنا </a:t>
            </a:r>
          </a:p>
        </p:txBody>
      </p:sp>
      <p:pic>
        <p:nvPicPr>
          <p:cNvPr id="3337" name="IMG_4054.jpeg" descr="IMG_405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47849" y="4006369"/>
            <a:ext cx="2682224" cy="23572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338" name="الكلمات المركبة في اللغة العربية…"/>
          <p:cNvSpPr txBox="1"/>
          <p:nvPr/>
        </p:nvSpPr>
        <p:spPr>
          <a:xfrm>
            <a:off x="5262974" y="1792141"/>
            <a:ext cx="3508679" cy="15766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600"/>
            </a:pPr>
            <a:r>
              <a:t>الكلمات المركبة في اللغة العربية</a:t>
            </a:r>
          </a:p>
          <a:p>
            <a:pPr algn="ctr" rtl="0">
              <a:defRPr b="1" sz="2600"/>
            </a:pPr>
            <a:r>
              <a:t>مثل حضرموت </a:t>
            </a:r>
          </a:p>
          <a:p>
            <a:pPr algn="ctr" rtl="0">
              <a:defRPr b="1" sz="2600"/>
            </a:pPr>
            <a:r>
              <a:t>،و  ذكر في القران كلمة </a:t>
            </a:r>
          </a:p>
          <a:p>
            <a:pPr algn="ctr" rtl="0">
              <a:defRPr b="1" sz="2600"/>
            </a:pPr>
            <a:r>
              <a:t>جهنم وهي كلمة مركبة</a:t>
            </a:r>
          </a:p>
        </p:txBody>
      </p:sp>
      <p:sp>
        <p:nvSpPr>
          <p:cNvPr id="3339" name="مساحة…"/>
          <p:cNvSpPr txBox="1"/>
          <p:nvPr/>
        </p:nvSpPr>
        <p:spPr>
          <a:xfrm>
            <a:off x="3504557" y="4136190"/>
            <a:ext cx="1410448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2000"/>
            </a:pPr>
            <a:r>
              <a:t>مساحة </a:t>
            </a:r>
          </a:p>
          <a:p>
            <a:pPr algn="ctr" rtl="0">
              <a:defRPr b="1" sz="2000"/>
            </a:pPr>
            <a:r>
              <a:t>دولة الامارات </a:t>
            </a:r>
          </a:p>
        </p:txBody>
      </p:sp>
      <p:grpSp>
        <p:nvGrpSpPr>
          <p:cNvPr id="3342" name="IMG_4056.jpeg"/>
          <p:cNvGrpSpPr/>
          <p:nvPr/>
        </p:nvGrpSpPr>
        <p:grpSpPr>
          <a:xfrm>
            <a:off x="6049826" y="3636402"/>
            <a:ext cx="2719396" cy="2757496"/>
            <a:chOff x="0" y="0"/>
            <a:chExt cx="2719395" cy="2757495"/>
          </a:xfrm>
        </p:grpSpPr>
        <p:pic>
          <p:nvPicPr>
            <p:cNvPr id="3340" name="IMG_4056.jpeg" descr="IMG_4056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200" y="203200"/>
              <a:ext cx="2312995" cy="2312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1" name="IMG_4056.jpeg" descr="IMG_4056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719396" cy="2757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45" name="IMG_4055.jpeg"/>
          <p:cNvGrpSpPr/>
          <p:nvPr/>
        </p:nvGrpSpPr>
        <p:grpSpPr>
          <a:xfrm>
            <a:off x="794844" y="4152815"/>
            <a:ext cx="2503817" cy="2017562"/>
            <a:chOff x="0" y="0"/>
            <a:chExt cx="2503815" cy="2017560"/>
          </a:xfrm>
        </p:grpSpPr>
        <p:pic>
          <p:nvPicPr>
            <p:cNvPr id="3343" name="IMG_4055.jpeg" descr="IMG_4055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200" y="203200"/>
              <a:ext cx="2097415" cy="1573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4" name="IMG_4055.jpeg" descr="IMG_4055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2503817" cy="2017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46" name="المركبات في الكيمياء"/>
          <p:cNvSpPr txBox="1"/>
          <p:nvPr/>
        </p:nvSpPr>
        <p:spPr>
          <a:xfrm>
            <a:off x="3766946" y="1817111"/>
            <a:ext cx="1289869" cy="7892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600"/>
            </a:lvl1pPr>
          </a:lstStyle>
          <a:p>
            <a:pPr rtl="0">
              <a:defRPr/>
            </a:pPr>
            <a:r>
              <a:t>المركبات في الكيمياء </a:t>
            </a:r>
          </a:p>
        </p:txBody>
      </p:sp>
      <p:sp>
        <p:nvSpPr>
          <p:cNvPr id="3347" name="المساحات المركبة"/>
          <p:cNvSpPr txBox="1"/>
          <p:nvPr/>
        </p:nvSpPr>
        <p:spPr>
          <a:xfrm>
            <a:off x="7072268" y="5218243"/>
            <a:ext cx="1289868" cy="7892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600"/>
            </a:lvl1pPr>
          </a:lstStyle>
          <a:p>
            <a:pPr rtl="0">
              <a:defRPr/>
            </a:pPr>
            <a:r>
              <a:t>المساحات المركبة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750"/>
                                        <p:tgtEl>
                                          <p:spTgt spid="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750"/>
                                        <p:tgtEl>
                                          <p:spTgt spid="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750"/>
                                        <p:tgtEl>
                                          <p:spTgt spid="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750"/>
                                        <p:tgtEl>
                                          <p:spTgt spid="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7" grpId="8"/>
      <p:bldP build="whole" bldLvl="1" animBg="1" rev="0" advAuto="0" spid="3345" grpId="10"/>
      <p:bldP build="whole" bldLvl="1" animBg="1" rev="0" advAuto="0" spid="3339" grpId="9"/>
      <p:bldP build="whole" bldLvl="1" animBg="1" rev="0" advAuto="0" spid="3347" grpId="6"/>
      <p:bldP build="whole" bldLvl="1" animBg="1" rev="0" advAuto="0" spid="3336" grpId="2"/>
      <p:bldP build="whole" bldLvl="1" animBg="1" rev="0" advAuto="0" spid="3331" grpId="1"/>
      <p:bldP build="whole" bldLvl="1" animBg="1" rev="0" advAuto="0" spid="3335" grpId="5"/>
      <p:bldP build="whole" bldLvl="1" animBg="1" rev="0" advAuto="0" spid="3342" grpId="7"/>
      <p:bldP build="whole" bldLvl="1" animBg="1" rev="0" advAuto="0" spid="3346" grpId="4"/>
      <p:bldP build="whole" bldLvl="1" animBg="1" rev="0" advAuto="0" spid="3338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9" name="IMG_4032.png" descr="IMG_4032.png"/>
          <p:cNvPicPr>
            <a:picLocks noChangeAspect="1"/>
          </p:cNvPicPr>
          <p:nvPr/>
        </p:nvPicPr>
        <p:blipFill>
          <a:blip r:embed="rId2">
            <a:extLst/>
          </a:blip>
          <a:srcRect l="9760" t="26224" r="35418" b="35885"/>
          <a:stretch>
            <a:fillRect/>
          </a:stretch>
        </p:blipFill>
        <p:spPr>
          <a:xfrm>
            <a:off x="787853" y="1665894"/>
            <a:ext cx="7907067" cy="4098580"/>
          </a:xfrm>
          <a:prstGeom prst="rect">
            <a:avLst/>
          </a:prstGeom>
          <a:ln w="12700">
            <a:miter lim="400000"/>
          </a:ln>
        </p:spPr>
      </p:pic>
      <p:sp>
        <p:nvSpPr>
          <p:cNvPr id="335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المفردات…"/>
          <p:cNvSpPr txBox="1"/>
          <p:nvPr/>
        </p:nvSpPr>
        <p:spPr>
          <a:xfrm>
            <a:off x="8934012" y="2707930"/>
            <a:ext cx="1428288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الشكل المركب </a:t>
            </a:r>
          </a:p>
        </p:txBody>
      </p:sp>
      <p:sp>
        <p:nvSpPr>
          <p:cNvPr id="3353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35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355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rcRect l="36379" t="43379" r="13605" b="46337"/>
          <a:stretch>
            <a:fillRect/>
          </a:stretch>
        </p:blipFill>
        <p:spPr>
          <a:xfrm>
            <a:off x="1273017" y="1711698"/>
            <a:ext cx="6486650" cy="1000235"/>
          </a:xfrm>
          <a:prstGeom prst="rect">
            <a:avLst/>
          </a:prstGeom>
          <a:ln w="12700">
            <a:solidFill>
              <a:srgbClr val="E57F7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67" name="Google Shape;300;p37"/>
          <p:cNvGrpSpPr/>
          <p:nvPr/>
        </p:nvGrpSpPr>
        <p:grpSpPr>
          <a:xfrm>
            <a:off x="7629983" y="1759908"/>
            <a:ext cx="598430" cy="643174"/>
            <a:chOff x="0" y="0"/>
            <a:chExt cx="598429" cy="643172"/>
          </a:xfrm>
        </p:grpSpPr>
        <p:sp>
          <p:nvSpPr>
            <p:cNvPr id="3356" name="Google Shape;301;p37"/>
            <p:cNvSpPr/>
            <p:nvPr/>
          </p:nvSpPr>
          <p:spPr>
            <a:xfrm>
              <a:off x="130726" y="128663"/>
              <a:ext cx="467703" cy="514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302;p37"/>
            <p:cNvSpPr/>
            <p:nvPr/>
          </p:nvSpPr>
          <p:spPr>
            <a:xfrm>
              <a:off x="510243" y="189900"/>
              <a:ext cx="58466" cy="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303;p37"/>
            <p:cNvSpPr/>
            <p:nvPr/>
          </p:nvSpPr>
          <p:spPr>
            <a:xfrm>
              <a:off x="429154" y="88900"/>
              <a:ext cx="47317" cy="4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304;p37"/>
            <p:cNvSpPr/>
            <p:nvPr/>
          </p:nvSpPr>
          <p:spPr>
            <a:xfrm>
              <a:off x="296086" y="0"/>
              <a:ext cx="29859" cy="6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305;p37"/>
            <p:cNvSpPr/>
            <p:nvPr/>
          </p:nvSpPr>
          <p:spPr>
            <a:xfrm>
              <a:off x="128137" y="45950"/>
              <a:ext cx="52108" cy="6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306;p37"/>
            <p:cNvSpPr/>
            <p:nvPr/>
          </p:nvSpPr>
          <p:spPr>
            <a:xfrm>
              <a:off x="51077" y="140215"/>
              <a:ext cx="59315" cy="4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307;p37"/>
            <p:cNvSpPr/>
            <p:nvPr/>
          </p:nvSpPr>
          <p:spPr>
            <a:xfrm>
              <a:off x="-1" y="298661"/>
              <a:ext cx="65189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308;p37"/>
            <p:cNvSpPr/>
            <p:nvPr/>
          </p:nvSpPr>
          <p:spPr>
            <a:xfrm>
              <a:off x="76022" y="410810"/>
              <a:ext cx="50965" cy="3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309;p37"/>
            <p:cNvSpPr/>
            <p:nvPr/>
          </p:nvSpPr>
          <p:spPr>
            <a:xfrm>
              <a:off x="182056" y="514810"/>
              <a:ext cx="30629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310;p37"/>
            <p:cNvSpPr/>
            <p:nvPr/>
          </p:nvSpPr>
          <p:spPr>
            <a:xfrm>
              <a:off x="284520" y="529680"/>
              <a:ext cx="23871" cy="6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311;p37"/>
            <p:cNvSpPr/>
            <p:nvPr/>
          </p:nvSpPr>
          <p:spPr>
            <a:xfrm>
              <a:off x="521946" y="312232"/>
              <a:ext cx="54219" cy="2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68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rcRect l="18376" t="54380" r="67346" b="14533"/>
          <a:stretch>
            <a:fillRect/>
          </a:stretch>
        </p:blipFill>
        <p:spPr>
          <a:xfrm>
            <a:off x="1914094" y="2997445"/>
            <a:ext cx="1140493" cy="186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9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rcRect l="47930" t="54154" r="43914" b="14758"/>
          <a:stretch>
            <a:fillRect/>
          </a:stretch>
        </p:blipFill>
        <p:spPr>
          <a:xfrm>
            <a:off x="4499319" y="3051355"/>
            <a:ext cx="656086" cy="1875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0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rcRect l="63173" t="53928" r="11170" b="30484"/>
          <a:stretch>
            <a:fillRect/>
          </a:stretch>
        </p:blipFill>
        <p:spPr>
          <a:xfrm>
            <a:off x="6436950" y="2997445"/>
            <a:ext cx="2049411" cy="933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1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rcRect l="61315" t="69453" r="12973" b="15221"/>
          <a:stretch>
            <a:fillRect/>
          </a:stretch>
        </p:blipFill>
        <p:spPr>
          <a:xfrm>
            <a:off x="6305126" y="3903062"/>
            <a:ext cx="2053707" cy="91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2" name="IMG_4034.png" descr="IMG_4034.png"/>
          <p:cNvPicPr>
            <a:picLocks noChangeAspect="1"/>
          </p:cNvPicPr>
          <p:nvPr/>
        </p:nvPicPr>
        <p:blipFill>
          <a:blip r:embed="rId3">
            <a:extLst/>
          </a:blip>
          <a:srcRect l="4140" t="33224" r="14861" b="53829"/>
          <a:stretch>
            <a:fillRect/>
          </a:stretch>
        </p:blipFill>
        <p:spPr>
          <a:xfrm>
            <a:off x="1047760" y="5146887"/>
            <a:ext cx="7180786" cy="86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3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rcRect l="6999" t="54380" r="81512" b="14533"/>
          <a:stretch>
            <a:fillRect/>
          </a:stretch>
        </p:blipFill>
        <p:spPr>
          <a:xfrm>
            <a:off x="1004719" y="2994661"/>
            <a:ext cx="917538" cy="186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4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rcRect l="35270" t="54154" r="51887" b="14758"/>
          <a:stretch>
            <a:fillRect/>
          </a:stretch>
        </p:blipFill>
        <p:spPr>
          <a:xfrm>
            <a:off x="3488864" y="3063262"/>
            <a:ext cx="1019962" cy="1851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3" grpId="2"/>
      <p:bldP build="whole" bldLvl="1" animBg="1" rev="0" advAuto="0" spid="3352" grpId="1"/>
      <p:bldP build="whole" bldLvl="1" animBg="1" rev="0" advAuto="0" spid="3374" grpId="7"/>
      <p:bldP build="whole" bldLvl="1" animBg="1" rev="0" advAuto="0" spid="3355" grpId="3"/>
      <p:bldP build="whole" bldLvl="1" animBg="1" rev="0" advAuto="0" spid="3371" grpId="5"/>
      <p:bldP build="whole" bldLvl="1" animBg="1" rev="0" advAuto="0" spid="3369" grpId="6"/>
      <p:bldP build="whole" bldLvl="1" animBg="1" rev="0" advAuto="0" spid="3368" grpId="8"/>
      <p:bldP build="whole" bldLvl="1" animBg="1" rev="0" advAuto="0" spid="3373" grpId="9"/>
      <p:bldP build="whole" bldLvl="1" animBg="1" rev="0" advAuto="0" spid="3372" grpId="10"/>
      <p:bldP build="whole" bldLvl="1" animBg="1" rev="0" advAuto="0" spid="3370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