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wav" ContentType="audio/unknown"/>
  <Override PartName="/ppt/media/image8.jpeg" ContentType="image/jpeg"/>
  <Override PartName="/ppt/media/image9.jpeg" ContentType="image/jpeg"/>
  <Override PartName="/ppt/media/media2.wav" ContentType="audi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Shape 32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1" name="Shape 32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107950" algn="ctr">
              <a:lnSpc>
                <a:spcPct val="100000"/>
              </a:lnSpc>
              <a:buClrTx/>
              <a:buSzTx/>
              <a:buFontTx/>
              <a:buNone/>
              <a:defRPr b="1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0" indent="107950" algn="ctr">
              <a:lnSpc>
                <a:spcPct val="100000"/>
              </a:lnSpc>
              <a:buClrTx/>
              <a:buSzTx/>
              <a:buFontTx/>
              <a:buNone/>
              <a:defRPr b="1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0" indent="107950" algn="ctr">
              <a:lnSpc>
                <a:spcPct val="100000"/>
              </a:lnSpc>
              <a:buClrTx/>
              <a:buSzTx/>
              <a:buFontTx/>
              <a:buNone/>
              <a:defRPr b="1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0" indent="107950" algn="ctr">
              <a:lnSpc>
                <a:spcPct val="100000"/>
              </a:lnSpc>
              <a:buClrTx/>
              <a:buSzTx/>
              <a:buFontTx/>
              <a:buNone/>
              <a:defRPr b="1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0" indent="107950" algn="ctr">
              <a:lnSpc>
                <a:spcPct val="100000"/>
              </a:lnSpc>
              <a:buClrTx/>
              <a:buSzTx/>
              <a:buFontTx/>
              <a:buNone/>
              <a:defRPr b="1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177045" y="482467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الثامن 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696611" y="1458238"/>
            <a:ext cx="8047957" cy="4759239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67" name="IMG_4092.png" descr="IMG_4092.png"/>
          <p:cNvPicPr>
            <a:picLocks noChangeAspect="1"/>
          </p:cNvPicPr>
          <p:nvPr/>
        </p:nvPicPr>
        <p:blipFill>
          <a:blip r:embed="rId3">
            <a:extLst/>
          </a:blip>
          <a:srcRect l="35862" t="19422" r="30242" b="74041"/>
          <a:stretch>
            <a:fillRect/>
          </a:stretch>
        </p:blipFill>
        <p:spPr>
          <a:xfrm>
            <a:off x="7434426" y="883052"/>
            <a:ext cx="2070067" cy="2994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170" name="🎯 تحديد الاشكال ثلاثية الابعاد ورسمها"/>
          <p:cNvGrpSpPr/>
          <p:nvPr/>
        </p:nvGrpSpPr>
        <p:grpSpPr>
          <a:xfrm>
            <a:off x="8879382" y="1936563"/>
            <a:ext cx="1587373" cy="812802"/>
            <a:chOff x="0" y="0"/>
            <a:chExt cx="1587372" cy="812800"/>
          </a:xfrm>
        </p:grpSpPr>
        <p:sp>
          <p:nvSpPr>
            <p:cNvPr id="3168" name="🎯 تحديد الاشكال ثلاثية الابعاد ورسمها"/>
            <p:cNvSpPr txBox="1"/>
            <p:nvPr/>
          </p:nvSpPr>
          <p:spPr>
            <a:xfrm>
              <a:off x="6350" y="6350"/>
              <a:ext cx="1574673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6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🎯 تحديد الاشكال ثلاثية الابعاد ورسمها  </a:t>
              </a:r>
            </a:p>
          </p:txBody>
        </p:sp>
        <p:pic>
          <p:nvPicPr>
            <p:cNvPr id="3169" name="🎯 تحديد الاشكال ثلاثية الابعاد ورسمها 🎯 تحديد الاشكال ثلاثية الابعاد ورسمها  " descr="🎯 تحديد الاشكال ثلاثية الابعاد ورسمها 🎯 تحديد الاشكال ثلاثية الابعاد ورسمها  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587373" cy="81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7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8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19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0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2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5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69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0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1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2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3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9.jpeg"/><Relationship Id="rId4" Type="http://schemas.openxmlformats.org/officeDocument/2006/relationships/image" Target="../media/image16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Relationship Id="rId3" Type="http://schemas.openxmlformats.org/officeDocument/2006/relationships/image" Target="../media/image31.png"/><Relationship Id="rId4" Type="http://schemas.openxmlformats.org/officeDocument/2006/relationships/image" Target="../media/image10.jpeg"/><Relationship Id="rId5" Type="http://schemas.openxmlformats.org/officeDocument/2006/relationships/image" Target="../media/image1.jpe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Relationship Id="rId3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Relationship Id="rId4" Type="http://schemas.openxmlformats.org/officeDocument/2006/relationships/image" Target="../media/image4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4.jpeg"/><Relationship Id="rId4" Type="http://schemas.openxmlformats.org/officeDocument/2006/relationships/image" Target="../media/image4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Relationship Id="rId3" Type="http://schemas.openxmlformats.org/officeDocument/2006/relationships/image" Target="../media/image15.jpeg"/><Relationship Id="rId4" Type="http://schemas.openxmlformats.org/officeDocument/2006/relationships/image" Target="../media/image4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7.png"/><Relationship Id="rId7" Type="http://schemas.openxmlformats.org/officeDocument/2006/relationships/image" Target="../media/image4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jpeg"/><Relationship Id="rId11" Type="http://schemas.openxmlformats.org/officeDocument/2006/relationships/image" Target="../media/image20.png"/><Relationship Id="rId12" Type="http://schemas.openxmlformats.org/officeDocument/2006/relationships/image" Target="../media/image6.jpe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4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9.jpeg"/><Relationship Id="rId4" Type="http://schemas.openxmlformats.org/officeDocument/2006/relationships/image" Target="../media/image1.g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7.png"/><Relationship Id="rId4" Type="http://schemas.openxmlformats.org/officeDocument/2006/relationships/image" Target="../media/image56.png"/><Relationship Id="rId5" Type="http://schemas.openxmlformats.org/officeDocument/2006/relationships/image" Target="../media/image1.g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8.png"/><Relationship Id="rId4" Type="http://schemas.openxmlformats.org/officeDocument/2006/relationships/image" Target="../media/image56.png"/><Relationship Id="rId5" Type="http://schemas.openxmlformats.org/officeDocument/2006/relationships/image" Target="../media/image1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62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jpe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21.jpeg"/><Relationship Id="rId6" Type="http://schemas.openxmlformats.org/officeDocument/2006/relationships/image" Target="../media/image65.png"/><Relationship Id="rId7" Type="http://schemas.openxmlformats.org/officeDocument/2006/relationships/image" Target="../media/image1.g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8.png"/><Relationship Id="rId4" Type="http://schemas.openxmlformats.org/officeDocument/2006/relationships/image" Target="../media/image1.g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jpeg"/><Relationship Id="rId3" Type="http://schemas.openxmlformats.org/officeDocument/2006/relationships/image" Target="../media/image66.png"/><Relationship Id="rId4" Type="http://schemas.openxmlformats.org/officeDocument/2006/relationships/image" Target="../media/image1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jpe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3.jpeg"/><Relationship Id="rId7" Type="http://schemas.openxmlformats.org/officeDocument/2006/relationships/image" Target="../media/image16.png"/><Relationship Id="rId8" Type="http://schemas.openxmlformats.org/officeDocument/2006/relationships/image" Target="../media/image22.jpeg"/><Relationship Id="rId9" Type="http://schemas.openxmlformats.org/officeDocument/2006/relationships/image" Target="../media/image2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24.jpeg"/><Relationship Id="rId8" Type="http://schemas.openxmlformats.org/officeDocument/2006/relationships/image" Target="../media/image1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7.xml"/><Relationship Id="rId4" Type="http://schemas.openxmlformats.org/officeDocument/2006/relationships/image" Target="../media/image7.jpeg"/><Relationship Id="rId5" Type="http://schemas.openxmlformats.org/officeDocument/2006/relationships/slide" Target="slide9.xml"/><Relationship Id="rId6" Type="http://schemas.openxmlformats.org/officeDocument/2006/relationships/slide" Target="slide8.xml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6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3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7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8.jpeg"/><Relationship Id="rId8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7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7.jpeg"/><Relationship Id="rId4" Type="http://schemas.openxmlformats.org/officeDocument/2006/relationships/image" Target="../media/image9.jpe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405;p24"/>
          <p:cNvSpPr txBox="1"/>
          <p:nvPr>
            <p:ph type="ctrTitle"/>
          </p:nvPr>
        </p:nvSpPr>
        <p:spPr>
          <a:xfrm>
            <a:off x="1907831" y="3434153"/>
            <a:ext cx="9703800" cy="1633500"/>
          </a:xfrm>
          <a:prstGeom prst="rect">
            <a:avLst/>
          </a:prstGeom>
        </p:spPr>
        <p:txBody>
          <a:bodyPr/>
          <a:lstStyle/>
          <a:p>
            <a:pPr/>
            <a:r>
              <a:t>الاشكال ثلاثية الابعاد </a:t>
            </a:r>
          </a:p>
        </p:txBody>
      </p:sp>
      <p:grpSp>
        <p:nvGrpSpPr>
          <p:cNvPr id="3286" name="Google Shape;1731;p23"/>
          <p:cNvGrpSpPr/>
          <p:nvPr/>
        </p:nvGrpSpPr>
        <p:grpSpPr>
          <a:xfrm>
            <a:off x="2160359" y="5708272"/>
            <a:ext cx="6866702" cy="594902"/>
            <a:chOff x="0" y="0"/>
            <a:chExt cx="6866701" cy="594900"/>
          </a:xfrm>
        </p:grpSpPr>
        <p:sp>
          <p:nvSpPr>
            <p:cNvPr id="3284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85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1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1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1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20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1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4" name="تجميع"/>
          <p:cNvGrpSpPr/>
          <p:nvPr/>
        </p:nvGrpSpPr>
        <p:grpSpPr>
          <a:xfrm>
            <a:off x="2630753" y="2546302"/>
            <a:ext cx="7716526" cy="1917476"/>
            <a:chOff x="0" y="0"/>
            <a:chExt cx="7716524" cy="1917474"/>
          </a:xfrm>
        </p:grpSpPr>
        <p:sp>
          <p:nvSpPr>
            <p:cNvPr id="3522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23" name="اجابة صحيحة…"/>
            <p:cNvSpPr/>
            <p:nvPr/>
          </p:nvSpPr>
          <p:spPr>
            <a:xfrm>
              <a:off x="6446524" y="2483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35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2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36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37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38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1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39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0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42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37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38"/>
                </p:tgtEl>
              </p:cMediaNode>
            </p:audio>
          </p:childTnLst>
        </p:cTn>
      </p:par>
    </p:tnLst>
    <p:bldLst>
      <p:bldP build="whole" bldLvl="1" animBg="1" rev="0" advAuto="0" spid="3537" grpId="5"/>
      <p:bldP build="whole" bldLvl="1" animBg="1" rev="0" advAuto="0" spid="3537" grpId="4"/>
      <p:bldP build="whole" bldLvl="1" animBg="1" rev="0" advAuto="0" spid="353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45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56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52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46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7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4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4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50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51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53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54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55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57" name="علمتني الرياضيات…"/>
          <p:cNvSpPr txBox="1"/>
          <p:nvPr>
            <p:ph type="body" sz="quarter" idx="4294967295"/>
          </p:nvPr>
        </p:nvSpPr>
        <p:spPr>
          <a:xfrm>
            <a:off x="2648767" y="2362042"/>
            <a:ext cx="6894464" cy="1174357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02336" rtl="0">
              <a:lnSpc>
                <a:spcPct val="80000"/>
              </a:lnSpc>
              <a:buSzTx/>
              <a:buNone/>
              <a:defRPr b="1" sz="17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02336" rtl="0">
              <a:lnSpc>
                <a:spcPct val="80000"/>
              </a:lnSpc>
              <a:buSzTx/>
              <a:buNone/>
              <a:defRPr b="1" sz="17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  <a:p>
            <a:pPr marL="0" indent="0" algn="ctr" defTabSz="402336" rtl="0">
              <a:lnSpc>
                <a:spcPts val="1000"/>
              </a:lnSpc>
              <a:buSzTx/>
              <a:buNone/>
              <a:defRPr b="1" sz="1800">
                <a:solidFill>
                  <a:srgbClr val="008CB4"/>
                </a:solidFill>
                <a:latin typeface="HandMade Bold"/>
                <a:ea typeface="HandMade Bold"/>
                <a:cs typeface="HandMade Bold"/>
                <a:sym typeface="HandMade Bold"/>
              </a:defRPr>
            </a:pPr>
            <a:r>
              <a:t>ان النجاح والفشل خطان متوازيين </a:t>
            </a:r>
          </a:p>
        </p:txBody>
      </p:sp>
      <p:sp>
        <p:nvSpPr>
          <p:cNvPr id="3558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9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60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1" name="مستطيل مستطيل" descr="مستطيل مستطي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133" y="4187711"/>
            <a:ext cx="10795733" cy="1210313"/>
          </a:xfrm>
          <a:prstGeom prst="rect">
            <a:avLst/>
          </a:prstGeom>
          <a:ln w="12700">
            <a:miter lim="400000"/>
          </a:ln>
        </p:spPr>
      </p:pic>
      <p:sp>
        <p:nvSpPr>
          <p:cNvPr id="3562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63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64" name="صفحة…"/>
          <p:cNvSpPr txBox="1"/>
          <p:nvPr/>
        </p:nvSpPr>
        <p:spPr>
          <a:xfrm>
            <a:off x="1765177" y="4396799"/>
            <a:ext cx="810638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٢٠</a:t>
            </a:r>
          </a:p>
        </p:txBody>
      </p:sp>
      <p:pic>
        <p:nvPicPr>
          <p:cNvPr id="3565" name="Google Shape;376;p19" descr="Google Shape;376;p19"/>
          <p:cNvPicPr>
            <a:picLocks noChangeAspect="1"/>
          </p:cNvPicPr>
          <p:nvPr/>
        </p:nvPicPr>
        <p:blipFill>
          <a:blip r:embed="rId7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2" grpId="7"/>
      <p:bldP build="whole" bldLvl="1" animBg="1" rev="0" advAuto="0" spid="3563" grpId="6"/>
      <p:bldP build="whole" bldLvl="1" animBg="1" rev="0" advAuto="0" spid="3558" grpId="3"/>
      <p:bldP build="whole" bldLvl="1" animBg="1" rev="0" advAuto="0" spid="3556" grpId="1"/>
      <p:bldP build="whole" bldLvl="1" animBg="1" rev="0" advAuto="0" spid="3560" grpId="8"/>
      <p:bldP build="whole" bldLvl="1" animBg="1" rev="0" advAuto="0" spid="3561" grpId="4"/>
      <p:bldP build="whole" bldLvl="1" animBg="1" rev="0" advAuto="0" spid="3559" grpId="5"/>
      <p:bldP build="whole" bldLvl="1" animBg="1" rev="0" advAuto="0" spid="3564" grpId="9"/>
      <p:bldP build="whole" bldLvl="1" animBg="1" rev="0" advAuto="0" spid="355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7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68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9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0" name="الأهداف…"/>
          <p:cNvSpPr txBox="1"/>
          <p:nvPr/>
        </p:nvSpPr>
        <p:spPr>
          <a:xfrm>
            <a:off x="3403856" y="2525791"/>
            <a:ext cx="505193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▪️تحديد الاشكال ثلاثية الابعاد ورسمها  </a:t>
            </a:r>
          </a:p>
        </p:txBody>
      </p:sp>
      <p:sp>
        <p:nvSpPr>
          <p:cNvPr id="3571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2" name="المفردات…"/>
          <p:cNvSpPr txBox="1"/>
          <p:nvPr/>
        </p:nvSpPr>
        <p:spPr>
          <a:xfrm>
            <a:off x="3016519" y="3980191"/>
            <a:ext cx="5826609" cy="146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المستقيمان المتوازيان-المجسم- المتعدد الاسطح</a:t>
            </a:r>
          </a:p>
          <a:p>
            <a:pPr algn="ctr" rtl="0">
              <a:defRPr b="1" sz="2500"/>
            </a:pPr>
            <a:r>
              <a:t>الحرف- الرأس-الوجه- القطر -المستقيمان المتخالفان</a:t>
            </a:r>
          </a:p>
          <a:p>
            <a:pPr algn="ctr" rtl="0">
              <a:defRPr b="1" sz="2500"/>
            </a:pPr>
            <a:r>
              <a:t>المنشور- القاعدة -الهرم  </a:t>
            </a:r>
          </a:p>
        </p:txBody>
      </p:sp>
      <p:sp>
        <p:nvSpPr>
          <p:cNvPr id="3573" name="الموضوع…"/>
          <p:cNvSpPr txBox="1"/>
          <p:nvPr/>
        </p:nvSpPr>
        <p:spPr>
          <a:xfrm>
            <a:off x="3356824" y="1050875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الاشكال ثلاثية الابعاد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2" grpId="6"/>
      <p:bldP build="whole" bldLvl="1" animBg="1" rev="0" advAuto="0" spid="3571" grpId="5"/>
      <p:bldP build="whole" bldLvl="1" animBg="1" rev="0" advAuto="0" spid="3568" grpId="1"/>
      <p:bldP build="whole" bldLvl="1" animBg="1" rev="0" advAuto="0" spid="3569" grpId="3"/>
      <p:bldP build="whole" bldLvl="1" animBg="1" rev="0" advAuto="0" spid="3573" grpId="2"/>
      <p:bldP build="whole" bldLvl="1" animBg="1" rev="0" advAuto="0" spid="3570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9" name="تجميع"/>
          <p:cNvGrpSpPr/>
          <p:nvPr/>
        </p:nvGrpSpPr>
        <p:grpSpPr>
          <a:xfrm>
            <a:off x="1702302" y="1698301"/>
            <a:ext cx="6784114" cy="766386"/>
            <a:chOff x="-2" y="-1"/>
            <a:chExt cx="6784113" cy="766384"/>
          </a:xfrm>
        </p:grpSpPr>
        <p:grpSp>
          <p:nvGrpSpPr>
            <p:cNvPr id="3577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75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6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78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pic>
        <p:nvPicPr>
          <p:cNvPr id="3580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925" y="2641319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8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888237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6847" y="3888237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5536" y="3888237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4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4176" y="4123457"/>
            <a:ext cx="1724493" cy="2607929"/>
          </a:xfrm>
          <a:prstGeom prst="rect">
            <a:avLst/>
          </a:prstGeom>
          <a:ln w="12700">
            <a:miter lim="400000"/>
          </a:ln>
        </p:spPr>
      </p:pic>
      <p:sp>
        <p:nvSpPr>
          <p:cNvPr id="3585" name="تجميع"/>
          <p:cNvSpPr/>
          <p:nvPr/>
        </p:nvSpPr>
        <p:spPr>
          <a:xfrm rot="5400000">
            <a:off x="6641672" y="3281905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6" name="ماذا نعرف"/>
          <p:cNvSpPr txBox="1"/>
          <p:nvPr/>
        </p:nvSpPr>
        <p:spPr>
          <a:xfrm>
            <a:off x="6383835" y="3461549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87" name="تجميع"/>
          <p:cNvSpPr/>
          <p:nvPr/>
        </p:nvSpPr>
        <p:spPr>
          <a:xfrm rot="5400000">
            <a:off x="4570579" y="3271392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8" name="تجميع"/>
          <p:cNvSpPr/>
          <p:nvPr/>
        </p:nvSpPr>
        <p:spPr>
          <a:xfrm rot="5400000">
            <a:off x="2188988" y="3234717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9" name="ماذاسنتعلم"/>
          <p:cNvSpPr txBox="1"/>
          <p:nvPr/>
        </p:nvSpPr>
        <p:spPr>
          <a:xfrm>
            <a:off x="4192215" y="3452455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90" name="ماذا تعلمنا"/>
          <p:cNvSpPr txBox="1"/>
          <p:nvPr/>
        </p:nvSpPr>
        <p:spPr>
          <a:xfrm>
            <a:off x="1930362" y="3452455"/>
            <a:ext cx="1232344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91" name="المفردات…"/>
          <p:cNvSpPr txBox="1"/>
          <p:nvPr/>
        </p:nvSpPr>
        <p:spPr>
          <a:xfrm>
            <a:off x="9038466" y="2749363"/>
            <a:ext cx="1428288" cy="2419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1600"/>
            </a:pPr>
            <a:r>
              <a:t>المستقيمان المتوازيان-المجسم- المتعدد الاسطح</a:t>
            </a:r>
          </a:p>
          <a:p>
            <a:pPr algn="ctr" rtl="0">
              <a:defRPr b="1" sz="1600"/>
            </a:pPr>
            <a:r>
              <a:t>الحرف- الرأس-الوجه- القطر -المستقيمان المتخالفان</a:t>
            </a:r>
          </a:p>
          <a:p>
            <a:pPr algn="ctr" rtl="0">
              <a:defRPr b="1" sz="1600"/>
            </a:pPr>
            <a:r>
              <a:t>المنشور- القاعدة -الهرم  </a:t>
            </a:r>
          </a:p>
        </p:txBody>
      </p:sp>
      <p:sp>
        <p:nvSpPr>
          <p:cNvPr id="3592" name="الابعاد"/>
          <p:cNvSpPr txBox="1"/>
          <p:nvPr/>
        </p:nvSpPr>
        <p:spPr>
          <a:xfrm>
            <a:off x="5230638" y="1744340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الابعاد </a:t>
            </a:r>
          </a:p>
        </p:txBody>
      </p:sp>
      <p:sp>
        <p:nvSpPr>
          <p:cNvPr id="3593" name="بمعني حدود او عمق او مدى او اتساع"/>
          <p:cNvSpPr txBox="1"/>
          <p:nvPr/>
        </p:nvSpPr>
        <p:spPr>
          <a:xfrm>
            <a:off x="1969550" y="1775985"/>
            <a:ext cx="3261090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حدود او عمق او مدى او اتساع </a:t>
            </a:r>
          </a:p>
        </p:txBody>
      </p:sp>
      <p:sp>
        <p:nvSpPr>
          <p:cNvPr id="3594" name="صفحة…"/>
          <p:cNvSpPr txBox="1"/>
          <p:nvPr/>
        </p:nvSpPr>
        <p:spPr>
          <a:xfrm>
            <a:off x="2009655" y="482467"/>
            <a:ext cx="664660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٢٠</a:t>
            </a:r>
          </a:p>
        </p:txBody>
      </p:sp>
      <p:sp>
        <p:nvSpPr>
          <p:cNvPr id="3595" name="الاشكال ثنائية الابعاد…"/>
          <p:cNvSpPr txBox="1"/>
          <p:nvPr/>
        </p:nvSpPr>
        <p:spPr>
          <a:xfrm>
            <a:off x="6068638" y="4370565"/>
            <a:ext cx="1748285" cy="85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chemeClr val="accent6">
                    <a:satOff val="-1685"/>
                    <a:lumOff val="-10156"/>
                  </a:schemeClr>
                </a:solidFill>
              </a:defRPr>
            </a:pPr>
            <a:r>
              <a:t>الاشكال ثنائية الابعاد</a:t>
            </a:r>
          </a:p>
          <a:p>
            <a:pPr algn="ctr" rtl="0">
              <a:defRPr b="1" sz="1500">
                <a:solidFill>
                  <a:schemeClr val="accent6">
                    <a:satOff val="-1685"/>
                    <a:lumOff val="-10156"/>
                  </a:schemeClr>
                </a:solidFill>
              </a:defRPr>
            </a:pPr>
            <a:r>
              <a:t>المجسم</a:t>
            </a:r>
          </a:p>
          <a:p>
            <a:pPr algn="ctr" rtl="0">
              <a:defRPr b="1" sz="1500">
                <a:solidFill>
                  <a:schemeClr val="accent6">
                    <a:satOff val="-1685"/>
                    <a:lumOff val="-10156"/>
                  </a:schemeClr>
                </a:solidFill>
              </a:defRPr>
            </a:pPr>
            <a:r>
              <a:t>الاشكال ثلاثية الابعاد </a:t>
            </a:r>
          </a:p>
        </p:txBody>
      </p:sp>
      <p:sp>
        <p:nvSpPr>
          <p:cNvPr id="3596" name="🎯تحديد الاشكال ثلاثة الابعاد ورسمها"/>
          <p:cNvSpPr txBox="1"/>
          <p:nvPr/>
        </p:nvSpPr>
        <p:spPr>
          <a:xfrm>
            <a:off x="4085506" y="4602034"/>
            <a:ext cx="133799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6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🎯تحديد الاشكال ثلاثة الابعاد ورسمها </a:t>
            </a:r>
          </a:p>
        </p:txBody>
      </p:sp>
      <p:sp>
        <p:nvSpPr>
          <p:cNvPr id="3597" name="مكعب"/>
          <p:cNvSpPr/>
          <p:nvPr/>
        </p:nvSpPr>
        <p:spPr>
          <a:xfrm>
            <a:off x="7965547" y="5456532"/>
            <a:ext cx="764660" cy="764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8" name="هرم"/>
          <p:cNvSpPr/>
          <p:nvPr/>
        </p:nvSpPr>
        <p:spPr>
          <a:xfrm>
            <a:off x="7229491" y="5569338"/>
            <a:ext cx="773372" cy="773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78" fill="norm" stroke="1" extrusionOk="0">
                <a:moveTo>
                  <a:pt x="10532" y="3"/>
                </a:moveTo>
                <a:cubicBezTo>
                  <a:pt x="10511" y="-4"/>
                  <a:pt x="10486" y="3"/>
                  <a:pt x="10472" y="26"/>
                </a:cubicBezTo>
                <a:lnTo>
                  <a:pt x="13" y="16113"/>
                </a:lnTo>
                <a:cubicBezTo>
                  <a:pt x="-13" y="16153"/>
                  <a:pt x="1" y="16208"/>
                  <a:pt x="43" y="16229"/>
                </a:cubicBezTo>
                <a:lnTo>
                  <a:pt x="10458" y="21570"/>
                </a:lnTo>
                <a:cubicBezTo>
                  <a:pt x="10510" y="21596"/>
                  <a:pt x="10571" y="21558"/>
                  <a:pt x="10571" y="21499"/>
                </a:cubicBezTo>
                <a:lnTo>
                  <a:pt x="10571" y="56"/>
                </a:lnTo>
                <a:cubicBezTo>
                  <a:pt x="10571" y="29"/>
                  <a:pt x="10553" y="9"/>
                  <a:pt x="10532" y="3"/>
                </a:cubicBezTo>
                <a:close/>
                <a:moveTo>
                  <a:pt x="11042" y="4"/>
                </a:moveTo>
                <a:cubicBezTo>
                  <a:pt x="11021" y="11"/>
                  <a:pt x="11005" y="29"/>
                  <a:pt x="11005" y="56"/>
                </a:cubicBezTo>
                <a:lnTo>
                  <a:pt x="11005" y="21499"/>
                </a:lnTo>
                <a:cubicBezTo>
                  <a:pt x="11004" y="21558"/>
                  <a:pt x="11064" y="21596"/>
                  <a:pt x="11116" y="21570"/>
                </a:cubicBezTo>
                <a:lnTo>
                  <a:pt x="21531" y="16229"/>
                </a:lnTo>
                <a:cubicBezTo>
                  <a:pt x="21573" y="16208"/>
                  <a:pt x="21587" y="16153"/>
                  <a:pt x="21561" y="16113"/>
                </a:cubicBezTo>
                <a:lnTo>
                  <a:pt x="11102" y="26"/>
                </a:lnTo>
                <a:cubicBezTo>
                  <a:pt x="11088" y="3"/>
                  <a:pt x="11063" y="-2"/>
                  <a:pt x="11042" y="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9" name="اسطوانة"/>
          <p:cNvSpPr/>
          <p:nvPr/>
        </p:nvSpPr>
        <p:spPr>
          <a:xfrm>
            <a:off x="7689694" y="4940710"/>
            <a:ext cx="456924" cy="60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00" name="مستطيل"/>
          <p:cNvSpPr/>
          <p:nvPr/>
        </p:nvSpPr>
        <p:spPr>
          <a:xfrm>
            <a:off x="7755866" y="3235625"/>
            <a:ext cx="747299" cy="697958"/>
          </a:xfrm>
          <a:prstGeom prst="rect">
            <a:avLst/>
          </a:prstGeom>
          <a:solidFill>
            <a:srgbClr val="DDDDDD">
              <a:alpha val="47031"/>
            </a:srgbClr>
          </a:solidFill>
          <a:ln w="25400">
            <a:solidFill>
              <a:schemeClr val="accent1">
                <a:alpha val="4703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01" name="المثلث"/>
          <p:cNvSpPr/>
          <p:nvPr/>
        </p:nvSpPr>
        <p:spPr>
          <a:xfrm>
            <a:off x="7811368" y="3958983"/>
            <a:ext cx="823166" cy="823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E098">
              <a:alpha val="52968"/>
            </a:srgbClr>
          </a:solidFill>
          <a:ln w="25400">
            <a:solidFill>
              <a:schemeClr val="accent1">
                <a:alpha val="52968"/>
              </a:schemeClr>
            </a:solidFill>
          </a:ln>
        </p:spPr>
        <p:txBody>
          <a:bodyPr lIns="0" tIns="0" rIns="0" bIns="0"/>
          <a:lstStyle/>
          <a:p>
            <a:pPr algn="r" rtl="0">
              <a:defRPr/>
            </a:pPr>
          </a:p>
        </p:txBody>
      </p:sp>
      <p:pic>
        <p:nvPicPr>
          <p:cNvPr id="3602" name="IMG_1269.jpeg" descr="IMG_12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61959" y="5528897"/>
            <a:ext cx="1794749" cy="85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3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7" dur="1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2000"/>
                                        <p:tgtEl>
                                          <p:spTgt spid="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0"/>
                            </p:stCondLst>
                            <p:childTnLst>
                              <p:par>
                                <p:cTn id="64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2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mph" nodeType="afterEffect" presetSubtype="0" presetID="6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36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3" dur="2500" fill="hold"/>
                                        <p:tgtEl>
                                          <p:spTgt spid="3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1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9" dur="1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Class="entr" nodeType="afterEffect" presetSubtype="1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7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Class="entr" nodeType="afterEffect" presetSubtype="16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Subtype="1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Class="entr" nodeType="afterEffect" presetSubtype="1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1" dur="1000"/>
                                        <p:tgtEl>
                                          <p:spTgt spid="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5" dur="10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5" grpId="12"/>
      <p:bldP build="whole" bldLvl="1" animBg="1" rev="0" advAuto="0" spid="3591" grpId="3"/>
      <p:bldP build="whole" bldLvl="1" animBg="1" rev="0" advAuto="0" spid="3602" grpId="18"/>
      <p:bldP build="whole" bldLvl="1" animBg="1" rev="0" advAuto="0" spid="3582" grpId="20"/>
      <p:bldP build="whole" bldLvl="1" animBg="1" rev="0" advAuto="0" spid="3579" grpId="1"/>
      <p:bldP build="whole" bldLvl="1" animBg="1" rev="0" advAuto="0" spid="3596" grpId="22"/>
      <p:bldP build="whole" bldLvl="1" animBg="1" rev="0" advAuto="0" spid="3586" grpId="7"/>
      <p:bldP build="whole" bldLvl="1" animBg="1" rev="0" advAuto="0" spid="3585" grpId="6"/>
      <p:bldP build="whole" bldLvl="1" animBg="1" rev="0" advAuto="0" spid="3589" grpId="21"/>
      <p:bldP build="whole" bldLvl="1" animBg="1" rev="0" advAuto="0" spid="3581" grpId="8"/>
      <p:bldP build="whole" bldLvl="1" animBg="1" rev="0" advAuto="0" spid="3587" grpId="19"/>
      <p:bldP build="whole" bldLvl="1" animBg="1" rev="0" advAuto="0" spid="3600" grpId="9"/>
      <p:bldP build="whole" bldLvl="1" animBg="1" rev="0" advAuto="0" spid="3580" grpId="5"/>
      <p:bldP build="whole" bldLvl="1" animBg="1" rev="0" advAuto="0" spid="3601" grpId="10"/>
      <p:bldP build="whole" bldLvl="1" animBg="1" rev="0" advAuto="0" spid="3584" grpId="11"/>
      <p:bldP build="whole" bldLvl="1" animBg="1" rev="0" advAuto="0" spid="3588" grpId="23"/>
      <p:bldP build="whole" bldLvl="1" animBg="1" rev="0" advAuto="0" spid="3599" grpId="15"/>
      <p:bldP build="whole" bldLvl="1" animBg="1" rev="0" advAuto="0" spid="3598" grpId="14"/>
      <p:bldP build="whole" bldLvl="1" animBg="1" rev="0" advAuto="0" spid="3597" grpId="13"/>
      <p:bldP build="whole" bldLvl="1" animBg="1" rev="0" advAuto="0" spid="3590" grpId="24"/>
      <p:bldP build="whole" bldLvl="1" animBg="1" rev="0" advAuto="0" spid="3583" grpId="25"/>
      <p:bldP build="whole" bldLvl="1" animBg="1" rev="0" advAuto="0" spid="3593" grpId="4"/>
      <p:bldP build="whole" bldLvl="1" animBg="1" rev="0" advAuto="0" spid="3602" grpId="16"/>
      <p:bldP build="whole" bldLvl="1" animBg="1" rev="0" advAuto="0" spid="3592" grpId="2"/>
      <p:bldP build="whole" bldLvl="1" animBg="1" rev="0" advAuto="0" spid="3602" grpId="17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صفحة…"/>
          <p:cNvSpPr txBox="1"/>
          <p:nvPr/>
        </p:nvSpPr>
        <p:spPr>
          <a:xfrm>
            <a:off x="2078228" y="482467"/>
            <a:ext cx="664660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٢٠</a:t>
            </a:r>
          </a:p>
        </p:txBody>
      </p:sp>
      <p:pic>
        <p:nvPicPr>
          <p:cNvPr id="3605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859759" y="354740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06" name="الاشكال ثلاثية الابعاد في حياتنا"/>
          <p:cNvSpPr txBox="1"/>
          <p:nvPr/>
        </p:nvSpPr>
        <p:spPr>
          <a:xfrm>
            <a:off x="2415320" y="1450301"/>
            <a:ext cx="4557290" cy="502984"/>
          </a:xfrm>
          <a:prstGeom prst="rect">
            <a:avLst/>
          </a:prstGeom>
          <a:solidFill>
            <a:srgbClr val="FFFFFF"/>
          </a:solidFill>
          <a:ln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rgbClr val="E57F7F"/>
                </a:solidFill>
              </a:defRPr>
            </a:lvl1pPr>
          </a:lstStyle>
          <a:p>
            <a:pPr rtl="0">
              <a:defRPr/>
            </a:pPr>
            <a:r>
              <a:t>الاشكال ثلاثية الابعاد في حياتنا </a:t>
            </a:r>
          </a:p>
        </p:txBody>
      </p:sp>
      <p:sp>
        <p:nvSpPr>
          <p:cNvPr id="3607" name="( صُنْعَ اللَّهِ الَّذِي أَتْقَنَ كُلَّ شَيْءٍ )"/>
          <p:cNvSpPr txBox="1"/>
          <p:nvPr/>
        </p:nvSpPr>
        <p:spPr>
          <a:xfrm>
            <a:off x="2879383" y="4684991"/>
            <a:ext cx="4286248" cy="3955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/>
            </a:lvl1pPr>
          </a:lstStyle>
          <a:p>
            <a:pPr rtl="0">
              <a:defRPr/>
            </a:pPr>
            <a:r>
              <a:t>( صُنْعَ اللَّهِ الَّذِي أَتْقَنَ كُلَّ شَيْءٍ )</a:t>
            </a:r>
          </a:p>
        </p:txBody>
      </p:sp>
      <p:sp>
        <p:nvSpPr>
          <p:cNvPr id="3608" name="كرة طائرة"/>
          <p:cNvSpPr/>
          <p:nvPr/>
        </p:nvSpPr>
        <p:spPr>
          <a:xfrm>
            <a:off x="2588473" y="5174623"/>
            <a:ext cx="997292" cy="996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0" h="21587" fill="norm" stroke="1" extrusionOk="0">
                <a:moveTo>
                  <a:pt x="10142" y="2"/>
                </a:moveTo>
                <a:cubicBezTo>
                  <a:pt x="7100" y="63"/>
                  <a:pt x="4167" y="1527"/>
                  <a:pt x="2227" y="4095"/>
                </a:cubicBezTo>
                <a:cubicBezTo>
                  <a:pt x="2086" y="4285"/>
                  <a:pt x="2081" y="4546"/>
                  <a:pt x="2206" y="4747"/>
                </a:cubicBezTo>
                <a:cubicBezTo>
                  <a:pt x="2954" y="5915"/>
                  <a:pt x="4001" y="6710"/>
                  <a:pt x="4484" y="7036"/>
                </a:cubicBezTo>
                <a:cubicBezTo>
                  <a:pt x="4614" y="7123"/>
                  <a:pt x="4785" y="7057"/>
                  <a:pt x="4832" y="6910"/>
                </a:cubicBezTo>
                <a:cubicBezTo>
                  <a:pt x="5753" y="3905"/>
                  <a:pt x="7756" y="1585"/>
                  <a:pt x="10383" y="488"/>
                </a:cubicBezTo>
                <a:cubicBezTo>
                  <a:pt x="10523" y="428"/>
                  <a:pt x="10658" y="374"/>
                  <a:pt x="10799" y="325"/>
                </a:cubicBezTo>
                <a:cubicBezTo>
                  <a:pt x="10960" y="265"/>
                  <a:pt x="10923" y="20"/>
                  <a:pt x="10752" y="9"/>
                </a:cubicBezTo>
                <a:cubicBezTo>
                  <a:pt x="10548" y="0"/>
                  <a:pt x="10345" y="-2"/>
                  <a:pt x="10142" y="2"/>
                </a:cubicBezTo>
                <a:close/>
                <a:moveTo>
                  <a:pt x="13159" y="447"/>
                </a:moveTo>
                <a:cubicBezTo>
                  <a:pt x="13031" y="433"/>
                  <a:pt x="12903" y="432"/>
                  <a:pt x="12775" y="449"/>
                </a:cubicBezTo>
                <a:cubicBezTo>
                  <a:pt x="12026" y="536"/>
                  <a:pt x="11293" y="731"/>
                  <a:pt x="10586" y="1024"/>
                </a:cubicBezTo>
                <a:cubicBezTo>
                  <a:pt x="8063" y="2079"/>
                  <a:pt x="6154" y="4340"/>
                  <a:pt x="5307" y="7263"/>
                </a:cubicBezTo>
                <a:cubicBezTo>
                  <a:pt x="5270" y="7399"/>
                  <a:pt x="5332" y="7540"/>
                  <a:pt x="5451" y="7594"/>
                </a:cubicBezTo>
                <a:cubicBezTo>
                  <a:pt x="6793" y="8247"/>
                  <a:pt x="8333" y="8518"/>
                  <a:pt x="9785" y="8355"/>
                </a:cubicBezTo>
                <a:cubicBezTo>
                  <a:pt x="9977" y="8333"/>
                  <a:pt x="10138" y="8199"/>
                  <a:pt x="10206" y="8014"/>
                </a:cubicBezTo>
                <a:cubicBezTo>
                  <a:pt x="10876" y="6145"/>
                  <a:pt x="12234" y="4492"/>
                  <a:pt x="13893" y="3546"/>
                </a:cubicBezTo>
                <a:cubicBezTo>
                  <a:pt x="14762" y="3052"/>
                  <a:pt x="15699" y="2731"/>
                  <a:pt x="16645" y="2595"/>
                </a:cubicBezTo>
                <a:cubicBezTo>
                  <a:pt x="16780" y="2573"/>
                  <a:pt x="16826" y="2395"/>
                  <a:pt x="16717" y="2308"/>
                </a:cubicBezTo>
                <a:cubicBezTo>
                  <a:pt x="16186" y="1873"/>
                  <a:pt x="15610" y="1487"/>
                  <a:pt x="14986" y="1155"/>
                </a:cubicBezTo>
                <a:cubicBezTo>
                  <a:pt x="14512" y="905"/>
                  <a:pt x="14023" y="699"/>
                  <a:pt x="13534" y="530"/>
                </a:cubicBezTo>
                <a:cubicBezTo>
                  <a:pt x="13412" y="489"/>
                  <a:pt x="13286" y="461"/>
                  <a:pt x="13159" y="447"/>
                </a:cubicBezTo>
                <a:close/>
                <a:moveTo>
                  <a:pt x="17175" y="3123"/>
                </a:moveTo>
                <a:cubicBezTo>
                  <a:pt x="16140" y="3210"/>
                  <a:pt x="15110" y="3524"/>
                  <a:pt x="14163" y="4062"/>
                </a:cubicBezTo>
                <a:cubicBezTo>
                  <a:pt x="14148" y="4073"/>
                  <a:pt x="14132" y="4084"/>
                  <a:pt x="14111" y="4089"/>
                </a:cubicBezTo>
                <a:cubicBezTo>
                  <a:pt x="14023" y="4144"/>
                  <a:pt x="14008" y="4270"/>
                  <a:pt x="14080" y="4346"/>
                </a:cubicBezTo>
                <a:cubicBezTo>
                  <a:pt x="17019" y="7351"/>
                  <a:pt x="18424" y="11235"/>
                  <a:pt x="17945" y="15071"/>
                </a:cubicBezTo>
                <a:cubicBezTo>
                  <a:pt x="17784" y="16370"/>
                  <a:pt x="17419" y="17604"/>
                  <a:pt x="16863" y="18767"/>
                </a:cubicBezTo>
                <a:cubicBezTo>
                  <a:pt x="16785" y="18924"/>
                  <a:pt x="16972" y="19078"/>
                  <a:pt x="17102" y="18964"/>
                </a:cubicBezTo>
                <a:cubicBezTo>
                  <a:pt x="18095" y="18067"/>
                  <a:pt x="18938" y="16958"/>
                  <a:pt x="19568" y="15659"/>
                </a:cubicBezTo>
                <a:cubicBezTo>
                  <a:pt x="21570" y="11496"/>
                  <a:pt x="20753" y="6617"/>
                  <a:pt x="17861" y="3405"/>
                </a:cubicBezTo>
                <a:cubicBezTo>
                  <a:pt x="17684" y="3210"/>
                  <a:pt x="17430" y="3107"/>
                  <a:pt x="17175" y="3123"/>
                </a:cubicBezTo>
                <a:close/>
                <a:moveTo>
                  <a:pt x="13445" y="4641"/>
                </a:moveTo>
                <a:cubicBezTo>
                  <a:pt x="13363" y="4637"/>
                  <a:pt x="13280" y="4662"/>
                  <a:pt x="13212" y="4720"/>
                </a:cubicBezTo>
                <a:cubicBezTo>
                  <a:pt x="12193" y="5545"/>
                  <a:pt x="11365" y="6659"/>
                  <a:pt x="10856" y="7898"/>
                </a:cubicBezTo>
                <a:cubicBezTo>
                  <a:pt x="10788" y="8056"/>
                  <a:pt x="10815" y="8241"/>
                  <a:pt x="10924" y="8377"/>
                </a:cubicBezTo>
                <a:cubicBezTo>
                  <a:pt x="12432" y="10247"/>
                  <a:pt x="13206" y="12637"/>
                  <a:pt x="13102" y="15153"/>
                </a:cubicBezTo>
                <a:cubicBezTo>
                  <a:pt x="13008" y="17462"/>
                  <a:pt x="12167" y="19647"/>
                  <a:pt x="10747" y="21321"/>
                </a:cubicBezTo>
                <a:cubicBezTo>
                  <a:pt x="10653" y="21429"/>
                  <a:pt x="10731" y="21598"/>
                  <a:pt x="10872" y="21587"/>
                </a:cubicBezTo>
                <a:cubicBezTo>
                  <a:pt x="12313" y="21506"/>
                  <a:pt x="13721" y="21126"/>
                  <a:pt x="15000" y="20441"/>
                </a:cubicBezTo>
                <a:cubicBezTo>
                  <a:pt x="15375" y="20240"/>
                  <a:pt x="15578" y="19990"/>
                  <a:pt x="15719" y="19784"/>
                </a:cubicBezTo>
                <a:cubicBezTo>
                  <a:pt x="16728" y="18284"/>
                  <a:pt x="17174" y="16789"/>
                  <a:pt x="17393" y="15007"/>
                </a:cubicBezTo>
                <a:cubicBezTo>
                  <a:pt x="17851" y="11339"/>
                  <a:pt x="16493" y="7622"/>
                  <a:pt x="13669" y="4742"/>
                </a:cubicBezTo>
                <a:cubicBezTo>
                  <a:pt x="13607" y="4679"/>
                  <a:pt x="13527" y="4645"/>
                  <a:pt x="13445" y="4641"/>
                </a:cubicBezTo>
                <a:close/>
                <a:moveTo>
                  <a:pt x="1663" y="5054"/>
                </a:moveTo>
                <a:cubicBezTo>
                  <a:pt x="1613" y="5057"/>
                  <a:pt x="1564" y="5085"/>
                  <a:pt x="1536" y="5134"/>
                </a:cubicBezTo>
                <a:cubicBezTo>
                  <a:pt x="1385" y="5389"/>
                  <a:pt x="1238" y="5660"/>
                  <a:pt x="1108" y="5932"/>
                </a:cubicBezTo>
                <a:cubicBezTo>
                  <a:pt x="651" y="6878"/>
                  <a:pt x="339" y="7867"/>
                  <a:pt x="167" y="8861"/>
                </a:cubicBezTo>
                <a:cubicBezTo>
                  <a:pt x="126" y="9106"/>
                  <a:pt x="193" y="9351"/>
                  <a:pt x="349" y="9535"/>
                </a:cubicBezTo>
                <a:cubicBezTo>
                  <a:pt x="1130" y="10459"/>
                  <a:pt x="2035" y="11236"/>
                  <a:pt x="3070" y="11877"/>
                </a:cubicBezTo>
                <a:cubicBezTo>
                  <a:pt x="5816" y="13583"/>
                  <a:pt x="9092" y="14019"/>
                  <a:pt x="12109" y="13095"/>
                </a:cubicBezTo>
                <a:cubicBezTo>
                  <a:pt x="12280" y="13040"/>
                  <a:pt x="12384" y="12860"/>
                  <a:pt x="12348" y="12675"/>
                </a:cubicBezTo>
                <a:cubicBezTo>
                  <a:pt x="12072" y="11360"/>
                  <a:pt x="11532" y="10132"/>
                  <a:pt x="10747" y="9062"/>
                </a:cubicBezTo>
                <a:cubicBezTo>
                  <a:pt x="10643" y="8915"/>
                  <a:pt x="10465" y="8844"/>
                  <a:pt x="10293" y="8871"/>
                </a:cubicBezTo>
                <a:cubicBezTo>
                  <a:pt x="9856" y="8948"/>
                  <a:pt x="9415" y="8980"/>
                  <a:pt x="8962" y="8980"/>
                </a:cubicBezTo>
                <a:cubicBezTo>
                  <a:pt x="7371" y="8980"/>
                  <a:pt x="5742" y="8518"/>
                  <a:pt x="4390" y="7654"/>
                </a:cubicBezTo>
                <a:cubicBezTo>
                  <a:pt x="3350" y="6991"/>
                  <a:pt x="2467" y="6122"/>
                  <a:pt x="1796" y="5122"/>
                </a:cubicBezTo>
                <a:cubicBezTo>
                  <a:pt x="1765" y="5073"/>
                  <a:pt x="1713" y="5051"/>
                  <a:pt x="1663" y="5054"/>
                </a:cubicBezTo>
                <a:close/>
                <a:moveTo>
                  <a:pt x="192" y="10271"/>
                </a:moveTo>
                <a:cubicBezTo>
                  <a:pt x="105" y="10252"/>
                  <a:pt x="10" y="10315"/>
                  <a:pt x="6" y="10425"/>
                </a:cubicBezTo>
                <a:cubicBezTo>
                  <a:pt x="-30" y="11534"/>
                  <a:pt x="99" y="12638"/>
                  <a:pt x="380" y="13698"/>
                </a:cubicBezTo>
                <a:cubicBezTo>
                  <a:pt x="458" y="13986"/>
                  <a:pt x="609" y="14252"/>
                  <a:pt x="817" y="14458"/>
                </a:cubicBezTo>
                <a:cubicBezTo>
                  <a:pt x="2009" y="15638"/>
                  <a:pt x="3548" y="16587"/>
                  <a:pt x="5269" y="17191"/>
                </a:cubicBezTo>
                <a:cubicBezTo>
                  <a:pt x="7568" y="17984"/>
                  <a:pt x="9919" y="18088"/>
                  <a:pt x="11932" y="17474"/>
                </a:cubicBezTo>
                <a:cubicBezTo>
                  <a:pt x="12093" y="17425"/>
                  <a:pt x="12213" y="17295"/>
                  <a:pt x="12255" y="17126"/>
                </a:cubicBezTo>
                <a:cubicBezTo>
                  <a:pt x="12416" y="16479"/>
                  <a:pt x="12515" y="15805"/>
                  <a:pt x="12541" y="15126"/>
                </a:cubicBezTo>
                <a:cubicBezTo>
                  <a:pt x="12557" y="14729"/>
                  <a:pt x="12551" y="14333"/>
                  <a:pt x="12520" y="13947"/>
                </a:cubicBezTo>
                <a:cubicBezTo>
                  <a:pt x="12504" y="13762"/>
                  <a:pt x="12332" y="13637"/>
                  <a:pt x="12161" y="13686"/>
                </a:cubicBezTo>
                <a:cubicBezTo>
                  <a:pt x="11105" y="14001"/>
                  <a:pt x="10018" y="14159"/>
                  <a:pt x="8936" y="14159"/>
                </a:cubicBezTo>
                <a:cubicBezTo>
                  <a:pt x="6804" y="14159"/>
                  <a:pt x="4672" y="13555"/>
                  <a:pt x="2784" y="12382"/>
                </a:cubicBezTo>
                <a:cubicBezTo>
                  <a:pt x="1848" y="11800"/>
                  <a:pt x="1010" y="11110"/>
                  <a:pt x="271" y="10317"/>
                </a:cubicBezTo>
                <a:cubicBezTo>
                  <a:pt x="248" y="10291"/>
                  <a:pt x="221" y="10277"/>
                  <a:pt x="192" y="10271"/>
                </a:cubicBezTo>
                <a:close/>
                <a:moveTo>
                  <a:pt x="1459" y="15825"/>
                </a:moveTo>
                <a:cubicBezTo>
                  <a:pt x="1348" y="15835"/>
                  <a:pt x="1255" y="15966"/>
                  <a:pt x="1321" y="16089"/>
                </a:cubicBezTo>
                <a:cubicBezTo>
                  <a:pt x="2294" y="17898"/>
                  <a:pt x="3772" y="19436"/>
                  <a:pt x="5681" y="20441"/>
                </a:cubicBezTo>
                <a:cubicBezTo>
                  <a:pt x="6835" y="21050"/>
                  <a:pt x="8048" y="21407"/>
                  <a:pt x="9260" y="21538"/>
                </a:cubicBezTo>
                <a:cubicBezTo>
                  <a:pt x="9546" y="21570"/>
                  <a:pt x="9837" y="21463"/>
                  <a:pt x="10040" y="21246"/>
                </a:cubicBezTo>
                <a:cubicBezTo>
                  <a:pt x="10799" y="20436"/>
                  <a:pt x="11408" y="19474"/>
                  <a:pt x="11834" y="18425"/>
                </a:cubicBezTo>
                <a:cubicBezTo>
                  <a:pt x="11897" y="18284"/>
                  <a:pt x="11766" y="18126"/>
                  <a:pt x="11615" y="18164"/>
                </a:cubicBezTo>
                <a:cubicBezTo>
                  <a:pt x="10835" y="18354"/>
                  <a:pt x="10018" y="18452"/>
                  <a:pt x="9175" y="18452"/>
                </a:cubicBezTo>
                <a:cubicBezTo>
                  <a:pt x="7844" y="18452"/>
                  <a:pt x="6455" y="18212"/>
                  <a:pt x="5087" y="17734"/>
                </a:cubicBezTo>
                <a:cubicBezTo>
                  <a:pt x="3797" y="17283"/>
                  <a:pt x="2601" y="16642"/>
                  <a:pt x="1572" y="15859"/>
                </a:cubicBezTo>
                <a:cubicBezTo>
                  <a:pt x="1535" y="15831"/>
                  <a:pt x="1497" y="15822"/>
                  <a:pt x="1459" y="15825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9" name="هرم"/>
          <p:cNvSpPr/>
          <p:nvPr/>
        </p:nvSpPr>
        <p:spPr>
          <a:xfrm>
            <a:off x="1550513" y="3022408"/>
            <a:ext cx="1199348" cy="119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78" fill="norm" stroke="1" extrusionOk="0">
                <a:moveTo>
                  <a:pt x="10532" y="3"/>
                </a:moveTo>
                <a:cubicBezTo>
                  <a:pt x="10511" y="-4"/>
                  <a:pt x="10486" y="3"/>
                  <a:pt x="10472" y="26"/>
                </a:cubicBezTo>
                <a:lnTo>
                  <a:pt x="13" y="16113"/>
                </a:lnTo>
                <a:cubicBezTo>
                  <a:pt x="-13" y="16153"/>
                  <a:pt x="1" y="16208"/>
                  <a:pt x="43" y="16229"/>
                </a:cubicBezTo>
                <a:lnTo>
                  <a:pt x="10458" y="21570"/>
                </a:lnTo>
                <a:cubicBezTo>
                  <a:pt x="10510" y="21596"/>
                  <a:pt x="10571" y="21558"/>
                  <a:pt x="10571" y="21499"/>
                </a:cubicBezTo>
                <a:lnTo>
                  <a:pt x="10571" y="56"/>
                </a:lnTo>
                <a:cubicBezTo>
                  <a:pt x="10571" y="29"/>
                  <a:pt x="10553" y="9"/>
                  <a:pt x="10532" y="3"/>
                </a:cubicBezTo>
                <a:close/>
                <a:moveTo>
                  <a:pt x="11042" y="4"/>
                </a:moveTo>
                <a:cubicBezTo>
                  <a:pt x="11021" y="11"/>
                  <a:pt x="11005" y="29"/>
                  <a:pt x="11005" y="56"/>
                </a:cubicBezTo>
                <a:lnTo>
                  <a:pt x="11005" y="21499"/>
                </a:lnTo>
                <a:cubicBezTo>
                  <a:pt x="11004" y="21558"/>
                  <a:pt x="11064" y="21596"/>
                  <a:pt x="11116" y="21570"/>
                </a:cubicBezTo>
                <a:lnTo>
                  <a:pt x="21531" y="16229"/>
                </a:lnTo>
                <a:cubicBezTo>
                  <a:pt x="21573" y="16208"/>
                  <a:pt x="21587" y="16153"/>
                  <a:pt x="21561" y="16113"/>
                </a:cubicBezTo>
                <a:lnTo>
                  <a:pt x="11102" y="26"/>
                </a:lnTo>
                <a:cubicBezTo>
                  <a:pt x="11088" y="3"/>
                  <a:pt x="11063" y="-2"/>
                  <a:pt x="11042" y="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0" name="مخروط ١"/>
          <p:cNvSpPr/>
          <p:nvPr/>
        </p:nvSpPr>
        <p:spPr>
          <a:xfrm>
            <a:off x="6215260" y="2541551"/>
            <a:ext cx="958093" cy="1434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7" y="17267"/>
                </a:lnTo>
                <a:cubicBezTo>
                  <a:pt x="73" y="17502"/>
                  <a:pt x="0" y="17745"/>
                  <a:pt x="0" y="17994"/>
                </a:cubicBezTo>
                <a:cubicBezTo>
                  <a:pt x="0" y="19987"/>
                  <a:pt x="4835" y="21600"/>
                  <a:pt x="10800" y="21600"/>
                </a:cubicBezTo>
                <a:cubicBezTo>
                  <a:pt x="16765" y="21600"/>
                  <a:pt x="21600" y="19987"/>
                  <a:pt x="21600" y="17994"/>
                </a:cubicBezTo>
                <a:cubicBezTo>
                  <a:pt x="21600" y="17745"/>
                  <a:pt x="21527" y="17502"/>
                  <a:pt x="21383" y="17267"/>
                </a:cubicBezTo>
                <a:lnTo>
                  <a:pt x="10800" y="0"/>
                </a:lnTo>
                <a:close/>
              </a:path>
            </a:pathLst>
          </a:custGeom>
          <a:solidFill>
            <a:srgbClr val="C0E3E3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1" name="استاد"/>
          <p:cNvSpPr/>
          <p:nvPr/>
        </p:nvSpPr>
        <p:spPr>
          <a:xfrm>
            <a:off x="817153" y="4429457"/>
            <a:ext cx="1768021" cy="1314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7889" y="0"/>
                  <a:pt x="5157" y="529"/>
                  <a:pt x="3105" y="1502"/>
                </a:cubicBezTo>
                <a:cubicBezTo>
                  <a:pt x="1134" y="2431"/>
                  <a:pt x="0" y="3689"/>
                  <a:pt x="0" y="4960"/>
                </a:cubicBezTo>
                <a:cubicBezTo>
                  <a:pt x="0" y="5882"/>
                  <a:pt x="605" y="6803"/>
                  <a:pt x="1701" y="7594"/>
                </a:cubicBezTo>
                <a:cubicBezTo>
                  <a:pt x="2452" y="5467"/>
                  <a:pt x="6184" y="3891"/>
                  <a:pt x="10812" y="3891"/>
                </a:cubicBezTo>
                <a:cubicBezTo>
                  <a:pt x="15434" y="3891"/>
                  <a:pt x="19160" y="5460"/>
                  <a:pt x="19916" y="7587"/>
                </a:cubicBezTo>
                <a:cubicBezTo>
                  <a:pt x="21001" y="6796"/>
                  <a:pt x="21600" y="5882"/>
                  <a:pt x="21600" y="4960"/>
                </a:cubicBezTo>
                <a:cubicBezTo>
                  <a:pt x="21600" y="3697"/>
                  <a:pt x="20466" y="2431"/>
                  <a:pt x="18495" y="1502"/>
                </a:cubicBezTo>
                <a:cubicBezTo>
                  <a:pt x="16443" y="536"/>
                  <a:pt x="13711" y="0"/>
                  <a:pt x="10800" y="0"/>
                </a:cubicBezTo>
                <a:close/>
                <a:moveTo>
                  <a:pt x="10805" y="4313"/>
                </a:moveTo>
                <a:cubicBezTo>
                  <a:pt x="6409" y="4313"/>
                  <a:pt x="2635" y="5851"/>
                  <a:pt x="1976" y="7782"/>
                </a:cubicBezTo>
                <a:cubicBezTo>
                  <a:pt x="2311" y="8000"/>
                  <a:pt x="2689" y="8213"/>
                  <a:pt x="3105" y="8409"/>
                </a:cubicBezTo>
                <a:cubicBezTo>
                  <a:pt x="3694" y="8684"/>
                  <a:pt x="4337" y="8922"/>
                  <a:pt x="5017" y="9126"/>
                </a:cubicBezTo>
                <a:cubicBezTo>
                  <a:pt x="6156" y="8145"/>
                  <a:pt x="8294" y="7501"/>
                  <a:pt x="10800" y="7501"/>
                </a:cubicBezTo>
                <a:cubicBezTo>
                  <a:pt x="13306" y="7501"/>
                  <a:pt x="15444" y="8145"/>
                  <a:pt x="16583" y="9126"/>
                </a:cubicBezTo>
                <a:cubicBezTo>
                  <a:pt x="17269" y="8922"/>
                  <a:pt x="17912" y="8684"/>
                  <a:pt x="18495" y="8409"/>
                </a:cubicBezTo>
                <a:cubicBezTo>
                  <a:pt x="18916" y="8213"/>
                  <a:pt x="19294" y="7993"/>
                  <a:pt x="19634" y="7776"/>
                </a:cubicBezTo>
                <a:cubicBezTo>
                  <a:pt x="18970" y="5844"/>
                  <a:pt x="15195" y="4313"/>
                  <a:pt x="10805" y="4313"/>
                </a:cubicBezTo>
                <a:close/>
                <a:moveTo>
                  <a:pt x="32" y="6317"/>
                </a:moveTo>
                <a:lnTo>
                  <a:pt x="32" y="16722"/>
                </a:lnTo>
                <a:cubicBezTo>
                  <a:pt x="32" y="19205"/>
                  <a:pt x="4256" y="21331"/>
                  <a:pt x="9575" y="21600"/>
                </a:cubicBezTo>
                <a:lnTo>
                  <a:pt x="9575" y="17403"/>
                </a:lnTo>
                <a:cubicBezTo>
                  <a:pt x="9575" y="16488"/>
                  <a:pt x="10125" y="15755"/>
                  <a:pt x="10800" y="15755"/>
                </a:cubicBezTo>
                <a:cubicBezTo>
                  <a:pt x="11475" y="15755"/>
                  <a:pt x="12027" y="16495"/>
                  <a:pt x="12027" y="17403"/>
                </a:cubicBezTo>
                <a:lnTo>
                  <a:pt x="12027" y="21600"/>
                </a:lnTo>
                <a:cubicBezTo>
                  <a:pt x="17340" y="21324"/>
                  <a:pt x="21568" y="19205"/>
                  <a:pt x="21568" y="16722"/>
                </a:cubicBezTo>
                <a:lnTo>
                  <a:pt x="21568" y="6317"/>
                </a:lnTo>
                <a:cubicBezTo>
                  <a:pt x="20353" y="8655"/>
                  <a:pt x="16054" y="10333"/>
                  <a:pt x="10800" y="10333"/>
                </a:cubicBezTo>
                <a:cubicBezTo>
                  <a:pt x="5546" y="10333"/>
                  <a:pt x="1247" y="8655"/>
                  <a:pt x="32" y="6317"/>
                </a:cubicBezTo>
                <a:close/>
                <a:moveTo>
                  <a:pt x="10800" y="7921"/>
                </a:moveTo>
                <a:cubicBezTo>
                  <a:pt x="8435" y="7921"/>
                  <a:pt x="6556" y="8495"/>
                  <a:pt x="5476" y="9257"/>
                </a:cubicBezTo>
                <a:cubicBezTo>
                  <a:pt x="7085" y="9686"/>
                  <a:pt x="8905" y="9911"/>
                  <a:pt x="10800" y="9911"/>
                </a:cubicBezTo>
                <a:cubicBezTo>
                  <a:pt x="12695" y="9911"/>
                  <a:pt x="14515" y="9686"/>
                  <a:pt x="16124" y="9257"/>
                </a:cubicBezTo>
                <a:cubicBezTo>
                  <a:pt x="15044" y="8495"/>
                  <a:pt x="13165" y="7921"/>
                  <a:pt x="10800" y="7921"/>
                </a:cubicBezTo>
                <a:close/>
                <a:moveTo>
                  <a:pt x="692" y="10085"/>
                </a:moveTo>
                <a:cubicBezTo>
                  <a:pt x="886" y="10209"/>
                  <a:pt x="1080" y="10324"/>
                  <a:pt x="1274" y="10432"/>
                </a:cubicBezTo>
                <a:cubicBezTo>
                  <a:pt x="1274" y="10977"/>
                  <a:pt x="1274" y="11522"/>
                  <a:pt x="1274" y="12066"/>
                </a:cubicBezTo>
                <a:cubicBezTo>
                  <a:pt x="1080" y="11950"/>
                  <a:pt x="886" y="11835"/>
                  <a:pt x="692" y="11719"/>
                </a:cubicBezTo>
                <a:cubicBezTo>
                  <a:pt x="692" y="11174"/>
                  <a:pt x="692" y="10630"/>
                  <a:pt x="692" y="10085"/>
                </a:cubicBezTo>
                <a:close/>
                <a:moveTo>
                  <a:pt x="20903" y="10085"/>
                </a:moveTo>
                <a:cubicBezTo>
                  <a:pt x="20903" y="10630"/>
                  <a:pt x="20903" y="11174"/>
                  <a:pt x="20903" y="11719"/>
                </a:cubicBezTo>
                <a:cubicBezTo>
                  <a:pt x="20709" y="11842"/>
                  <a:pt x="20515" y="11957"/>
                  <a:pt x="20321" y="12066"/>
                </a:cubicBezTo>
                <a:cubicBezTo>
                  <a:pt x="20321" y="11522"/>
                  <a:pt x="20321" y="10977"/>
                  <a:pt x="20321" y="10432"/>
                </a:cubicBezTo>
                <a:cubicBezTo>
                  <a:pt x="20515" y="10316"/>
                  <a:pt x="20709" y="10201"/>
                  <a:pt x="20903" y="10085"/>
                </a:cubicBezTo>
                <a:close/>
                <a:moveTo>
                  <a:pt x="2381" y="11036"/>
                </a:moveTo>
                <a:cubicBezTo>
                  <a:pt x="2581" y="11138"/>
                  <a:pt x="2782" y="11232"/>
                  <a:pt x="2982" y="11326"/>
                </a:cubicBezTo>
                <a:cubicBezTo>
                  <a:pt x="2982" y="11871"/>
                  <a:pt x="2982" y="12415"/>
                  <a:pt x="2982" y="12960"/>
                </a:cubicBezTo>
                <a:cubicBezTo>
                  <a:pt x="2782" y="12866"/>
                  <a:pt x="2581" y="12771"/>
                  <a:pt x="2381" y="12670"/>
                </a:cubicBezTo>
                <a:cubicBezTo>
                  <a:pt x="2381" y="12125"/>
                  <a:pt x="2381" y="11581"/>
                  <a:pt x="2381" y="11036"/>
                </a:cubicBezTo>
                <a:close/>
                <a:moveTo>
                  <a:pt x="19219" y="11036"/>
                </a:moveTo>
                <a:cubicBezTo>
                  <a:pt x="19219" y="11581"/>
                  <a:pt x="19219" y="12125"/>
                  <a:pt x="19219" y="12670"/>
                </a:cubicBezTo>
                <a:cubicBezTo>
                  <a:pt x="19019" y="12771"/>
                  <a:pt x="18820" y="12866"/>
                  <a:pt x="18620" y="12960"/>
                </a:cubicBezTo>
                <a:cubicBezTo>
                  <a:pt x="18620" y="12415"/>
                  <a:pt x="18620" y="11871"/>
                  <a:pt x="18620" y="11326"/>
                </a:cubicBezTo>
                <a:cubicBezTo>
                  <a:pt x="18820" y="11232"/>
                  <a:pt x="19019" y="11138"/>
                  <a:pt x="19219" y="11036"/>
                </a:cubicBezTo>
                <a:close/>
                <a:moveTo>
                  <a:pt x="4121" y="11805"/>
                </a:moveTo>
                <a:cubicBezTo>
                  <a:pt x="4326" y="11885"/>
                  <a:pt x="4530" y="11957"/>
                  <a:pt x="4730" y="12030"/>
                </a:cubicBezTo>
                <a:cubicBezTo>
                  <a:pt x="4730" y="12574"/>
                  <a:pt x="4730" y="13119"/>
                  <a:pt x="4730" y="13663"/>
                </a:cubicBezTo>
                <a:cubicBezTo>
                  <a:pt x="4525" y="13591"/>
                  <a:pt x="4321" y="13519"/>
                  <a:pt x="4121" y="13439"/>
                </a:cubicBezTo>
                <a:cubicBezTo>
                  <a:pt x="4121" y="12894"/>
                  <a:pt x="4121" y="12350"/>
                  <a:pt x="4121" y="11805"/>
                </a:cubicBezTo>
                <a:close/>
                <a:moveTo>
                  <a:pt x="17481" y="11805"/>
                </a:moveTo>
                <a:cubicBezTo>
                  <a:pt x="17481" y="12350"/>
                  <a:pt x="17481" y="12894"/>
                  <a:pt x="17481" y="13439"/>
                </a:cubicBezTo>
                <a:cubicBezTo>
                  <a:pt x="17276" y="13519"/>
                  <a:pt x="17070" y="13591"/>
                  <a:pt x="16870" y="13663"/>
                </a:cubicBezTo>
                <a:cubicBezTo>
                  <a:pt x="16870" y="13119"/>
                  <a:pt x="16870" y="12574"/>
                  <a:pt x="16870" y="12030"/>
                </a:cubicBezTo>
                <a:cubicBezTo>
                  <a:pt x="17075" y="11957"/>
                  <a:pt x="17281" y="11885"/>
                  <a:pt x="17481" y="11805"/>
                </a:cubicBezTo>
                <a:close/>
                <a:moveTo>
                  <a:pt x="5891" y="12386"/>
                </a:moveTo>
                <a:cubicBezTo>
                  <a:pt x="6096" y="12444"/>
                  <a:pt x="6307" y="12496"/>
                  <a:pt x="6512" y="12547"/>
                </a:cubicBezTo>
                <a:cubicBezTo>
                  <a:pt x="6512" y="13092"/>
                  <a:pt x="6512" y="13636"/>
                  <a:pt x="6512" y="14181"/>
                </a:cubicBezTo>
                <a:cubicBezTo>
                  <a:pt x="6301" y="14130"/>
                  <a:pt x="6096" y="14078"/>
                  <a:pt x="5891" y="14020"/>
                </a:cubicBezTo>
                <a:cubicBezTo>
                  <a:pt x="5891" y="13475"/>
                  <a:pt x="5891" y="12931"/>
                  <a:pt x="5891" y="12386"/>
                </a:cubicBezTo>
                <a:close/>
                <a:moveTo>
                  <a:pt x="15709" y="12386"/>
                </a:moveTo>
                <a:cubicBezTo>
                  <a:pt x="15709" y="12931"/>
                  <a:pt x="15709" y="13475"/>
                  <a:pt x="15709" y="14020"/>
                </a:cubicBezTo>
                <a:cubicBezTo>
                  <a:pt x="15504" y="14078"/>
                  <a:pt x="15293" y="14130"/>
                  <a:pt x="15088" y="14181"/>
                </a:cubicBezTo>
                <a:cubicBezTo>
                  <a:pt x="15088" y="13636"/>
                  <a:pt x="15088" y="13092"/>
                  <a:pt x="15088" y="12547"/>
                </a:cubicBezTo>
                <a:cubicBezTo>
                  <a:pt x="15299" y="12496"/>
                  <a:pt x="15504" y="12444"/>
                  <a:pt x="15709" y="12386"/>
                </a:cubicBezTo>
                <a:close/>
                <a:moveTo>
                  <a:pt x="7685" y="12785"/>
                </a:moveTo>
                <a:cubicBezTo>
                  <a:pt x="7895" y="12822"/>
                  <a:pt x="8105" y="12852"/>
                  <a:pt x="8316" y="12881"/>
                </a:cubicBezTo>
                <a:cubicBezTo>
                  <a:pt x="8316" y="13425"/>
                  <a:pt x="8316" y="13970"/>
                  <a:pt x="8316" y="14514"/>
                </a:cubicBezTo>
                <a:cubicBezTo>
                  <a:pt x="8105" y="14485"/>
                  <a:pt x="7895" y="14455"/>
                  <a:pt x="7685" y="14419"/>
                </a:cubicBezTo>
                <a:cubicBezTo>
                  <a:pt x="7685" y="13874"/>
                  <a:pt x="7685" y="13330"/>
                  <a:pt x="7685" y="12785"/>
                </a:cubicBezTo>
                <a:close/>
                <a:moveTo>
                  <a:pt x="13910" y="12785"/>
                </a:moveTo>
                <a:cubicBezTo>
                  <a:pt x="13910" y="13330"/>
                  <a:pt x="13910" y="13874"/>
                  <a:pt x="13910" y="14419"/>
                </a:cubicBezTo>
                <a:cubicBezTo>
                  <a:pt x="13699" y="14455"/>
                  <a:pt x="13490" y="14485"/>
                  <a:pt x="13279" y="14514"/>
                </a:cubicBezTo>
                <a:cubicBezTo>
                  <a:pt x="13279" y="13970"/>
                  <a:pt x="13279" y="13425"/>
                  <a:pt x="13279" y="12881"/>
                </a:cubicBezTo>
                <a:cubicBezTo>
                  <a:pt x="13490" y="12852"/>
                  <a:pt x="13699" y="12822"/>
                  <a:pt x="13910" y="12785"/>
                </a:cubicBezTo>
                <a:close/>
                <a:moveTo>
                  <a:pt x="9504" y="13003"/>
                </a:moveTo>
                <a:cubicBezTo>
                  <a:pt x="9715" y="13018"/>
                  <a:pt x="9926" y="13025"/>
                  <a:pt x="10137" y="13033"/>
                </a:cubicBezTo>
                <a:cubicBezTo>
                  <a:pt x="10137" y="13577"/>
                  <a:pt x="10137" y="14122"/>
                  <a:pt x="10137" y="14666"/>
                </a:cubicBezTo>
                <a:cubicBezTo>
                  <a:pt x="9926" y="14659"/>
                  <a:pt x="9715" y="14651"/>
                  <a:pt x="9504" y="14637"/>
                </a:cubicBezTo>
                <a:cubicBezTo>
                  <a:pt x="9504" y="14092"/>
                  <a:pt x="9504" y="13548"/>
                  <a:pt x="9504" y="13003"/>
                </a:cubicBezTo>
                <a:close/>
                <a:moveTo>
                  <a:pt x="12096" y="13003"/>
                </a:moveTo>
                <a:cubicBezTo>
                  <a:pt x="12096" y="13548"/>
                  <a:pt x="12096" y="14092"/>
                  <a:pt x="12096" y="14637"/>
                </a:cubicBezTo>
                <a:cubicBezTo>
                  <a:pt x="11885" y="14651"/>
                  <a:pt x="11675" y="14659"/>
                  <a:pt x="11465" y="14666"/>
                </a:cubicBezTo>
                <a:cubicBezTo>
                  <a:pt x="11465" y="14122"/>
                  <a:pt x="11465" y="13577"/>
                  <a:pt x="11465" y="13033"/>
                </a:cubicBezTo>
                <a:cubicBezTo>
                  <a:pt x="11675" y="13025"/>
                  <a:pt x="11885" y="13018"/>
                  <a:pt x="12096" y="13003"/>
                </a:cubicBezTo>
                <a:close/>
                <a:moveTo>
                  <a:pt x="692" y="13570"/>
                </a:moveTo>
                <a:cubicBezTo>
                  <a:pt x="886" y="13694"/>
                  <a:pt x="1080" y="13809"/>
                  <a:pt x="1274" y="13917"/>
                </a:cubicBezTo>
                <a:cubicBezTo>
                  <a:pt x="1274" y="14462"/>
                  <a:pt x="1274" y="15007"/>
                  <a:pt x="1274" y="15551"/>
                </a:cubicBezTo>
                <a:cubicBezTo>
                  <a:pt x="1080" y="15435"/>
                  <a:pt x="886" y="15320"/>
                  <a:pt x="692" y="15204"/>
                </a:cubicBezTo>
                <a:cubicBezTo>
                  <a:pt x="692" y="14659"/>
                  <a:pt x="692" y="14115"/>
                  <a:pt x="692" y="13570"/>
                </a:cubicBezTo>
                <a:close/>
                <a:moveTo>
                  <a:pt x="20903" y="13570"/>
                </a:moveTo>
                <a:cubicBezTo>
                  <a:pt x="20903" y="14115"/>
                  <a:pt x="20903" y="14659"/>
                  <a:pt x="20903" y="15204"/>
                </a:cubicBezTo>
                <a:cubicBezTo>
                  <a:pt x="20709" y="15327"/>
                  <a:pt x="20515" y="15442"/>
                  <a:pt x="20321" y="15551"/>
                </a:cubicBezTo>
                <a:cubicBezTo>
                  <a:pt x="20321" y="15007"/>
                  <a:pt x="20321" y="14462"/>
                  <a:pt x="20321" y="13917"/>
                </a:cubicBezTo>
                <a:cubicBezTo>
                  <a:pt x="20515" y="13801"/>
                  <a:pt x="20709" y="13687"/>
                  <a:pt x="20903" y="13570"/>
                </a:cubicBezTo>
                <a:close/>
                <a:moveTo>
                  <a:pt x="2381" y="14514"/>
                </a:moveTo>
                <a:cubicBezTo>
                  <a:pt x="2581" y="14616"/>
                  <a:pt x="2782" y="14710"/>
                  <a:pt x="2982" y="14805"/>
                </a:cubicBezTo>
                <a:cubicBezTo>
                  <a:pt x="2982" y="15349"/>
                  <a:pt x="2982" y="15894"/>
                  <a:pt x="2982" y="16438"/>
                </a:cubicBezTo>
                <a:cubicBezTo>
                  <a:pt x="2782" y="16344"/>
                  <a:pt x="2581" y="16249"/>
                  <a:pt x="2381" y="16148"/>
                </a:cubicBezTo>
                <a:cubicBezTo>
                  <a:pt x="2381" y="15603"/>
                  <a:pt x="2381" y="15059"/>
                  <a:pt x="2381" y="14514"/>
                </a:cubicBezTo>
                <a:close/>
                <a:moveTo>
                  <a:pt x="19219" y="14521"/>
                </a:moveTo>
                <a:cubicBezTo>
                  <a:pt x="19219" y="15066"/>
                  <a:pt x="19219" y="15610"/>
                  <a:pt x="19219" y="16155"/>
                </a:cubicBezTo>
                <a:cubicBezTo>
                  <a:pt x="19019" y="16256"/>
                  <a:pt x="18820" y="16351"/>
                  <a:pt x="18620" y="16445"/>
                </a:cubicBezTo>
                <a:cubicBezTo>
                  <a:pt x="18620" y="15901"/>
                  <a:pt x="18620" y="15356"/>
                  <a:pt x="18620" y="14811"/>
                </a:cubicBezTo>
                <a:cubicBezTo>
                  <a:pt x="18820" y="14717"/>
                  <a:pt x="19019" y="14623"/>
                  <a:pt x="19219" y="14521"/>
                </a:cubicBezTo>
                <a:close/>
                <a:moveTo>
                  <a:pt x="4121" y="15283"/>
                </a:moveTo>
                <a:cubicBezTo>
                  <a:pt x="4326" y="15363"/>
                  <a:pt x="4530" y="15435"/>
                  <a:pt x="4730" y="15508"/>
                </a:cubicBezTo>
                <a:cubicBezTo>
                  <a:pt x="4730" y="16053"/>
                  <a:pt x="4730" y="16597"/>
                  <a:pt x="4730" y="17142"/>
                </a:cubicBezTo>
                <a:cubicBezTo>
                  <a:pt x="4525" y="17069"/>
                  <a:pt x="4321" y="16997"/>
                  <a:pt x="4121" y="16917"/>
                </a:cubicBezTo>
                <a:cubicBezTo>
                  <a:pt x="4121" y="16372"/>
                  <a:pt x="4121" y="15828"/>
                  <a:pt x="4121" y="15283"/>
                </a:cubicBezTo>
                <a:close/>
                <a:moveTo>
                  <a:pt x="17481" y="15283"/>
                </a:moveTo>
                <a:cubicBezTo>
                  <a:pt x="17481" y="15828"/>
                  <a:pt x="17481" y="16372"/>
                  <a:pt x="17481" y="16917"/>
                </a:cubicBezTo>
                <a:cubicBezTo>
                  <a:pt x="17276" y="16997"/>
                  <a:pt x="17070" y="17069"/>
                  <a:pt x="16870" y="17142"/>
                </a:cubicBezTo>
                <a:cubicBezTo>
                  <a:pt x="16870" y="16597"/>
                  <a:pt x="16870" y="16053"/>
                  <a:pt x="16870" y="15508"/>
                </a:cubicBezTo>
                <a:cubicBezTo>
                  <a:pt x="17075" y="15435"/>
                  <a:pt x="17281" y="15363"/>
                  <a:pt x="17481" y="15283"/>
                </a:cubicBezTo>
                <a:close/>
                <a:moveTo>
                  <a:pt x="5891" y="15871"/>
                </a:moveTo>
                <a:cubicBezTo>
                  <a:pt x="6096" y="15929"/>
                  <a:pt x="6307" y="15981"/>
                  <a:pt x="6512" y="16032"/>
                </a:cubicBezTo>
                <a:cubicBezTo>
                  <a:pt x="6512" y="16577"/>
                  <a:pt x="6512" y="17121"/>
                  <a:pt x="6512" y="17666"/>
                </a:cubicBezTo>
                <a:cubicBezTo>
                  <a:pt x="6301" y="17615"/>
                  <a:pt x="6096" y="17563"/>
                  <a:pt x="5891" y="17505"/>
                </a:cubicBezTo>
                <a:cubicBezTo>
                  <a:pt x="5891" y="16960"/>
                  <a:pt x="5891" y="16416"/>
                  <a:pt x="5891" y="15871"/>
                </a:cubicBezTo>
                <a:close/>
                <a:moveTo>
                  <a:pt x="15709" y="15871"/>
                </a:moveTo>
                <a:cubicBezTo>
                  <a:pt x="15709" y="16416"/>
                  <a:pt x="15709" y="16960"/>
                  <a:pt x="15709" y="17505"/>
                </a:cubicBezTo>
                <a:cubicBezTo>
                  <a:pt x="15504" y="17563"/>
                  <a:pt x="15293" y="17615"/>
                  <a:pt x="15088" y="17666"/>
                </a:cubicBezTo>
                <a:cubicBezTo>
                  <a:pt x="15088" y="17121"/>
                  <a:pt x="15088" y="16577"/>
                  <a:pt x="15088" y="16032"/>
                </a:cubicBezTo>
                <a:cubicBezTo>
                  <a:pt x="15299" y="15981"/>
                  <a:pt x="15504" y="15929"/>
                  <a:pt x="15709" y="15871"/>
                </a:cubicBezTo>
                <a:close/>
                <a:moveTo>
                  <a:pt x="7685" y="16270"/>
                </a:moveTo>
                <a:cubicBezTo>
                  <a:pt x="7895" y="16307"/>
                  <a:pt x="8105" y="16337"/>
                  <a:pt x="8316" y="16366"/>
                </a:cubicBezTo>
                <a:cubicBezTo>
                  <a:pt x="8316" y="16910"/>
                  <a:pt x="8316" y="17455"/>
                  <a:pt x="8316" y="17999"/>
                </a:cubicBezTo>
                <a:cubicBezTo>
                  <a:pt x="8105" y="17970"/>
                  <a:pt x="7895" y="17940"/>
                  <a:pt x="7685" y="17904"/>
                </a:cubicBezTo>
                <a:cubicBezTo>
                  <a:pt x="7685" y="17359"/>
                  <a:pt x="7685" y="16815"/>
                  <a:pt x="7685" y="16270"/>
                </a:cubicBezTo>
                <a:close/>
                <a:moveTo>
                  <a:pt x="13910" y="16270"/>
                </a:moveTo>
                <a:cubicBezTo>
                  <a:pt x="13910" y="16815"/>
                  <a:pt x="13910" y="17359"/>
                  <a:pt x="13910" y="17904"/>
                </a:cubicBezTo>
                <a:cubicBezTo>
                  <a:pt x="13699" y="17940"/>
                  <a:pt x="13490" y="17970"/>
                  <a:pt x="13279" y="17999"/>
                </a:cubicBezTo>
                <a:cubicBezTo>
                  <a:pt x="13279" y="17455"/>
                  <a:pt x="13279" y="16910"/>
                  <a:pt x="13279" y="16366"/>
                </a:cubicBezTo>
                <a:cubicBezTo>
                  <a:pt x="13490" y="16337"/>
                  <a:pt x="13699" y="16307"/>
                  <a:pt x="13910" y="16270"/>
                </a:cubicBezTo>
                <a:close/>
              </a:path>
            </a:pathLst>
          </a:custGeom>
          <a:solidFill>
            <a:srgbClr val="FFE7B0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2" name="هدية"/>
          <p:cNvSpPr/>
          <p:nvPr/>
        </p:nvSpPr>
        <p:spPr>
          <a:xfrm>
            <a:off x="7459840" y="4670352"/>
            <a:ext cx="1311999" cy="154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9366" y="0"/>
                  <a:pt x="8196" y="977"/>
                  <a:pt x="8164" y="2187"/>
                </a:cubicBezTo>
                <a:cubicBezTo>
                  <a:pt x="7271" y="1693"/>
                  <a:pt x="6060" y="1770"/>
                  <a:pt x="5266" y="2427"/>
                </a:cubicBezTo>
                <a:cubicBezTo>
                  <a:pt x="4820" y="2796"/>
                  <a:pt x="4570" y="3288"/>
                  <a:pt x="4562" y="3816"/>
                </a:cubicBezTo>
                <a:cubicBezTo>
                  <a:pt x="4555" y="4344"/>
                  <a:pt x="4789" y="4843"/>
                  <a:pt x="5224" y="5221"/>
                </a:cubicBezTo>
                <a:cubicBezTo>
                  <a:pt x="5498" y="5460"/>
                  <a:pt x="5856" y="5665"/>
                  <a:pt x="6249" y="5839"/>
                </a:cubicBezTo>
                <a:cubicBezTo>
                  <a:pt x="4508" y="5606"/>
                  <a:pt x="2878" y="5234"/>
                  <a:pt x="1483" y="4723"/>
                </a:cubicBezTo>
                <a:lnTo>
                  <a:pt x="1051" y="5568"/>
                </a:lnTo>
                <a:cubicBezTo>
                  <a:pt x="3664" y="6525"/>
                  <a:pt x="7127" y="7053"/>
                  <a:pt x="10801" y="7053"/>
                </a:cubicBezTo>
                <a:cubicBezTo>
                  <a:pt x="14475" y="7053"/>
                  <a:pt x="17936" y="6525"/>
                  <a:pt x="20549" y="5568"/>
                </a:cubicBezTo>
                <a:lnTo>
                  <a:pt x="20119" y="4723"/>
                </a:lnTo>
                <a:cubicBezTo>
                  <a:pt x="18724" y="5234"/>
                  <a:pt x="17092" y="5606"/>
                  <a:pt x="15351" y="5839"/>
                </a:cubicBezTo>
                <a:cubicBezTo>
                  <a:pt x="15744" y="5665"/>
                  <a:pt x="16104" y="5460"/>
                  <a:pt x="16378" y="5221"/>
                </a:cubicBezTo>
                <a:cubicBezTo>
                  <a:pt x="16813" y="4843"/>
                  <a:pt x="17047" y="4344"/>
                  <a:pt x="17040" y="3816"/>
                </a:cubicBezTo>
                <a:cubicBezTo>
                  <a:pt x="17032" y="3288"/>
                  <a:pt x="16782" y="2796"/>
                  <a:pt x="16336" y="2427"/>
                </a:cubicBezTo>
                <a:cubicBezTo>
                  <a:pt x="15542" y="1770"/>
                  <a:pt x="14331" y="1693"/>
                  <a:pt x="13438" y="2187"/>
                </a:cubicBezTo>
                <a:cubicBezTo>
                  <a:pt x="13406" y="977"/>
                  <a:pt x="12236" y="0"/>
                  <a:pt x="10801" y="0"/>
                </a:cubicBezTo>
                <a:close/>
                <a:moveTo>
                  <a:pt x="10801" y="862"/>
                </a:moveTo>
                <a:cubicBezTo>
                  <a:pt x="11695" y="862"/>
                  <a:pt x="12421" y="1480"/>
                  <a:pt x="12421" y="2238"/>
                </a:cubicBezTo>
                <a:cubicBezTo>
                  <a:pt x="12421" y="3233"/>
                  <a:pt x="11465" y="4664"/>
                  <a:pt x="10801" y="5507"/>
                </a:cubicBezTo>
                <a:cubicBezTo>
                  <a:pt x="10137" y="4664"/>
                  <a:pt x="9179" y="3233"/>
                  <a:pt x="9179" y="2238"/>
                </a:cubicBezTo>
                <a:cubicBezTo>
                  <a:pt x="9179" y="1480"/>
                  <a:pt x="9907" y="862"/>
                  <a:pt x="10801" y="862"/>
                </a:cubicBezTo>
                <a:close/>
                <a:moveTo>
                  <a:pt x="6908" y="2787"/>
                </a:moveTo>
                <a:cubicBezTo>
                  <a:pt x="7240" y="2790"/>
                  <a:pt x="7550" y="2904"/>
                  <a:pt x="7782" y="3105"/>
                </a:cubicBezTo>
                <a:cubicBezTo>
                  <a:pt x="8413" y="3654"/>
                  <a:pt x="8808" y="4852"/>
                  <a:pt x="9002" y="5677"/>
                </a:cubicBezTo>
                <a:cubicBezTo>
                  <a:pt x="8035" y="5492"/>
                  <a:pt x="6633" y="5127"/>
                  <a:pt x="6001" y="4578"/>
                </a:cubicBezTo>
                <a:cubicBezTo>
                  <a:pt x="5770" y="4376"/>
                  <a:pt x="5644" y="4110"/>
                  <a:pt x="5648" y="3828"/>
                </a:cubicBezTo>
                <a:cubicBezTo>
                  <a:pt x="5652" y="3547"/>
                  <a:pt x="5786" y="3283"/>
                  <a:pt x="6024" y="3087"/>
                </a:cubicBezTo>
                <a:cubicBezTo>
                  <a:pt x="6261" y="2890"/>
                  <a:pt x="6577" y="2784"/>
                  <a:pt x="6908" y="2787"/>
                </a:cubicBezTo>
                <a:close/>
                <a:moveTo>
                  <a:pt x="14710" y="2787"/>
                </a:moveTo>
                <a:cubicBezTo>
                  <a:pt x="15023" y="2787"/>
                  <a:pt x="15337" y="2887"/>
                  <a:pt x="15578" y="3087"/>
                </a:cubicBezTo>
                <a:cubicBezTo>
                  <a:pt x="16069" y="3493"/>
                  <a:pt x="16077" y="4162"/>
                  <a:pt x="15599" y="4578"/>
                </a:cubicBezTo>
                <a:cubicBezTo>
                  <a:pt x="14968" y="5126"/>
                  <a:pt x="13566" y="5492"/>
                  <a:pt x="12598" y="5677"/>
                </a:cubicBezTo>
                <a:cubicBezTo>
                  <a:pt x="12792" y="4852"/>
                  <a:pt x="13190" y="3653"/>
                  <a:pt x="13820" y="3105"/>
                </a:cubicBezTo>
                <a:cubicBezTo>
                  <a:pt x="14063" y="2894"/>
                  <a:pt x="14387" y="2787"/>
                  <a:pt x="14710" y="2787"/>
                </a:cubicBezTo>
                <a:close/>
                <a:moveTo>
                  <a:pt x="0" y="7578"/>
                </a:moveTo>
                <a:lnTo>
                  <a:pt x="0" y="11099"/>
                </a:lnTo>
                <a:lnTo>
                  <a:pt x="9229" y="11099"/>
                </a:lnTo>
                <a:lnTo>
                  <a:pt x="9229" y="7578"/>
                </a:lnTo>
                <a:lnTo>
                  <a:pt x="0" y="7578"/>
                </a:lnTo>
                <a:close/>
                <a:moveTo>
                  <a:pt x="12371" y="7578"/>
                </a:moveTo>
                <a:lnTo>
                  <a:pt x="12371" y="11099"/>
                </a:lnTo>
                <a:lnTo>
                  <a:pt x="21600" y="11099"/>
                </a:lnTo>
                <a:lnTo>
                  <a:pt x="21600" y="7578"/>
                </a:lnTo>
                <a:lnTo>
                  <a:pt x="12371" y="7578"/>
                </a:lnTo>
                <a:close/>
                <a:moveTo>
                  <a:pt x="943" y="11779"/>
                </a:moveTo>
                <a:lnTo>
                  <a:pt x="943" y="21600"/>
                </a:lnTo>
                <a:lnTo>
                  <a:pt x="9229" y="21600"/>
                </a:lnTo>
                <a:lnTo>
                  <a:pt x="9229" y="11779"/>
                </a:lnTo>
                <a:lnTo>
                  <a:pt x="943" y="11779"/>
                </a:lnTo>
                <a:close/>
                <a:moveTo>
                  <a:pt x="12371" y="11779"/>
                </a:moveTo>
                <a:lnTo>
                  <a:pt x="12371" y="21600"/>
                </a:lnTo>
                <a:lnTo>
                  <a:pt x="20657" y="21600"/>
                </a:lnTo>
                <a:lnTo>
                  <a:pt x="20657" y="11779"/>
                </a:lnTo>
                <a:lnTo>
                  <a:pt x="12371" y="11779"/>
                </a:lnTo>
                <a:close/>
              </a:path>
            </a:pathLst>
          </a:custGeom>
          <a:solidFill>
            <a:srgbClr val="679F9F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3" name="مجموعة من الكتب"/>
          <p:cNvSpPr/>
          <p:nvPr/>
        </p:nvSpPr>
        <p:spPr>
          <a:xfrm>
            <a:off x="4462867" y="5165935"/>
            <a:ext cx="1119279" cy="101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679F9F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4" name="آسيا على الكرة الأرضية"/>
          <p:cNvSpPr/>
          <p:nvPr/>
        </p:nvSpPr>
        <p:spPr>
          <a:xfrm>
            <a:off x="3874713" y="2760422"/>
            <a:ext cx="1215689" cy="121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3079" y="21600"/>
                  <a:pt x="15193" y="20886"/>
                  <a:pt x="16937" y="19676"/>
                </a:cubicBezTo>
                <a:lnTo>
                  <a:pt x="16941" y="19673"/>
                </a:lnTo>
                <a:lnTo>
                  <a:pt x="16961" y="19659"/>
                </a:lnTo>
                <a:lnTo>
                  <a:pt x="17030" y="19612"/>
                </a:lnTo>
                <a:lnTo>
                  <a:pt x="17094" y="19568"/>
                </a:lnTo>
                <a:lnTo>
                  <a:pt x="17203" y="19487"/>
                </a:lnTo>
                <a:lnTo>
                  <a:pt x="17154" y="19521"/>
                </a:lnTo>
                <a:lnTo>
                  <a:pt x="17065" y="19585"/>
                </a:lnTo>
                <a:lnTo>
                  <a:pt x="17005" y="19625"/>
                </a:lnTo>
                <a:cubicBezTo>
                  <a:pt x="19779" y="17669"/>
                  <a:pt x="21600" y="14446"/>
                  <a:pt x="21600" y="10800"/>
                </a:cubicBezTo>
                <a:cubicBezTo>
                  <a:pt x="21600" y="6680"/>
                  <a:pt x="19280" y="3095"/>
                  <a:pt x="15878" y="1274"/>
                </a:cubicBezTo>
                <a:cubicBezTo>
                  <a:pt x="15826" y="1243"/>
                  <a:pt x="15784" y="1219"/>
                  <a:pt x="15784" y="1219"/>
                </a:cubicBezTo>
                <a:lnTo>
                  <a:pt x="15682" y="1163"/>
                </a:lnTo>
                <a:lnTo>
                  <a:pt x="15634" y="1140"/>
                </a:lnTo>
                <a:lnTo>
                  <a:pt x="15589" y="1119"/>
                </a:lnTo>
                <a:lnTo>
                  <a:pt x="15515" y="1081"/>
                </a:lnTo>
                <a:lnTo>
                  <a:pt x="15466" y="1057"/>
                </a:lnTo>
                <a:lnTo>
                  <a:pt x="15411" y="1030"/>
                </a:lnTo>
                <a:lnTo>
                  <a:pt x="15368" y="1013"/>
                </a:lnTo>
                <a:lnTo>
                  <a:pt x="15380" y="1020"/>
                </a:lnTo>
                <a:lnTo>
                  <a:pt x="15412" y="1039"/>
                </a:lnTo>
                <a:cubicBezTo>
                  <a:pt x="15448" y="1056"/>
                  <a:pt x="15483" y="1075"/>
                  <a:pt x="15518" y="1092"/>
                </a:cubicBezTo>
                <a:cubicBezTo>
                  <a:pt x="15518" y="1093"/>
                  <a:pt x="15518" y="1094"/>
                  <a:pt x="15518" y="1094"/>
                </a:cubicBezTo>
                <a:lnTo>
                  <a:pt x="15517" y="1096"/>
                </a:lnTo>
                <a:lnTo>
                  <a:pt x="15513" y="1099"/>
                </a:lnTo>
                <a:cubicBezTo>
                  <a:pt x="15502" y="1094"/>
                  <a:pt x="15492" y="1088"/>
                  <a:pt x="15481" y="1082"/>
                </a:cubicBezTo>
                <a:lnTo>
                  <a:pt x="15468" y="1072"/>
                </a:lnTo>
                <a:lnTo>
                  <a:pt x="15412" y="1039"/>
                </a:lnTo>
                <a:cubicBezTo>
                  <a:pt x="14979" y="823"/>
                  <a:pt x="14540" y="660"/>
                  <a:pt x="14101" y="520"/>
                </a:cubicBezTo>
                <a:cubicBezTo>
                  <a:pt x="14040" y="501"/>
                  <a:pt x="13980" y="481"/>
                  <a:pt x="13919" y="463"/>
                </a:cubicBezTo>
                <a:cubicBezTo>
                  <a:pt x="13680" y="392"/>
                  <a:pt x="13441" y="331"/>
                  <a:pt x="13202" y="279"/>
                </a:cubicBezTo>
                <a:cubicBezTo>
                  <a:pt x="12428" y="103"/>
                  <a:pt x="11627" y="0"/>
                  <a:pt x="10800" y="0"/>
                </a:cubicBezTo>
                <a:close/>
                <a:moveTo>
                  <a:pt x="10800" y="54"/>
                </a:moveTo>
                <a:cubicBezTo>
                  <a:pt x="11176" y="54"/>
                  <a:pt x="11548" y="73"/>
                  <a:pt x="11914" y="111"/>
                </a:cubicBezTo>
                <a:lnTo>
                  <a:pt x="11906" y="114"/>
                </a:lnTo>
                <a:lnTo>
                  <a:pt x="11845" y="125"/>
                </a:lnTo>
                <a:lnTo>
                  <a:pt x="11714" y="136"/>
                </a:lnTo>
                <a:lnTo>
                  <a:pt x="11586" y="145"/>
                </a:lnTo>
                <a:lnTo>
                  <a:pt x="11483" y="138"/>
                </a:lnTo>
                <a:lnTo>
                  <a:pt x="11463" y="155"/>
                </a:lnTo>
                <a:lnTo>
                  <a:pt x="11389" y="163"/>
                </a:lnTo>
                <a:lnTo>
                  <a:pt x="11270" y="157"/>
                </a:lnTo>
                <a:lnTo>
                  <a:pt x="11165" y="173"/>
                </a:lnTo>
                <a:lnTo>
                  <a:pt x="11137" y="187"/>
                </a:lnTo>
                <a:lnTo>
                  <a:pt x="11052" y="214"/>
                </a:lnTo>
                <a:lnTo>
                  <a:pt x="11026" y="231"/>
                </a:lnTo>
                <a:lnTo>
                  <a:pt x="10950" y="219"/>
                </a:lnTo>
                <a:lnTo>
                  <a:pt x="10844" y="222"/>
                </a:lnTo>
                <a:lnTo>
                  <a:pt x="10699" y="251"/>
                </a:lnTo>
                <a:lnTo>
                  <a:pt x="10692" y="271"/>
                </a:lnTo>
                <a:lnTo>
                  <a:pt x="10744" y="293"/>
                </a:lnTo>
                <a:lnTo>
                  <a:pt x="10696" y="316"/>
                </a:lnTo>
                <a:lnTo>
                  <a:pt x="10702" y="338"/>
                </a:lnTo>
                <a:lnTo>
                  <a:pt x="10793" y="362"/>
                </a:lnTo>
                <a:lnTo>
                  <a:pt x="10889" y="369"/>
                </a:lnTo>
                <a:lnTo>
                  <a:pt x="10982" y="374"/>
                </a:lnTo>
                <a:lnTo>
                  <a:pt x="10994" y="323"/>
                </a:lnTo>
                <a:lnTo>
                  <a:pt x="11052" y="286"/>
                </a:lnTo>
                <a:lnTo>
                  <a:pt x="11137" y="259"/>
                </a:lnTo>
                <a:lnTo>
                  <a:pt x="11196" y="291"/>
                </a:lnTo>
                <a:lnTo>
                  <a:pt x="11164" y="322"/>
                </a:lnTo>
                <a:lnTo>
                  <a:pt x="11233" y="355"/>
                </a:lnTo>
                <a:lnTo>
                  <a:pt x="11340" y="327"/>
                </a:lnTo>
                <a:lnTo>
                  <a:pt x="11317" y="372"/>
                </a:lnTo>
                <a:lnTo>
                  <a:pt x="11433" y="392"/>
                </a:lnTo>
                <a:lnTo>
                  <a:pt x="11362" y="411"/>
                </a:lnTo>
                <a:lnTo>
                  <a:pt x="11413" y="475"/>
                </a:lnTo>
                <a:lnTo>
                  <a:pt x="11458" y="503"/>
                </a:lnTo>
                <a:lnTo>
                  <a:pt x="11529" y="522"/>
                </a:lnTo>
                <a:lnTo>
                  <a:pt x="11626" y="493"/>
                </a:lnTo>
                <a:lnTo>
                  <a:pt x="11677" y="441"/>
                </a:lnTo>
                <a:lnTo>
                  <a:pt x="11620" y="412"/>
                </a:lnTo>
                <a:lnTo>
                  <a:pt x="11573" y="375"/>
                </a:lnTo>
                <a:lnTo>
                  <a:pt x="11638" y="337"/>
                </a:lnTo>
                <a:lnTo>
                  <a:pt x="11692" y="345"/>
                </a:lnTo>
                <a:lnTo>
                  <a:pt x="11768" y="320"/>
                </a:lnTo>
                <a:lnTo>
                  <a:pt x="11729" y="357"/>
                </a:lnTo>
                <a:lnTo>
                  <a:pt x="11820" y="385"/>
                </a:lnTo>
                <a:lnTo>
                  <a:pt x="11887" y="387"/>
                </a:lnTo>
                <a:lnTo>
                  <a:pt x="11909" y="362"/>
                </a:lnTo>
                <a:lnTo>
                  <a:pt x="12009" y="379"/>
                </a:lnTo>
                <a:lnTo>
                  <a:pt x="12123" y="392"/>
                </a:lnTo>
                <a:lnTo>
                  <a:pt x="12216" y="433"/>
                </a:lnTo>
                <a:lnTo>
                  <a:pt x="12295" y="446"/>
                </a:lnTo>
                <a:lnTo>
                  <a:pt x="12323" y="481"/>
                </a:lnTo>
                <a:lnTo>
                  <a:pt x="12359" y="502"/>
                </a:lnTo>
                <a:lnTo>
                  <a:pt x="12416" y="512"/>
                </a:lnTo>
                <a:lnTo>
                  <a:pt x="12495" y="530"/>
                </a:lnTo>
                <a:lnTo>
                  <a:pt x="12562" y="529"/>
                </a:lnTo>
                <a:lnTo>
                  <a:pt x="12529" y="497"/>
                </a:lnTo>
                <a:lnTo>
                  <a:pt x="12636" y="500"/>
                </a:lnTo>
                <a:lnTo>
                  <a:pt x="12658" y="539"/>
                </a:lnTo>
                <a:lnTo>
                  <a:pt x="12727" y="549"/>
                </a:lnTo>
                <a:lnTo>
                  <a:pt x="12906" y="599"/>
                </a:lnTo>
                <a:lnTo>
                  <a:pt x="12997" y="645"/>
                </a:lnTo>
                <a:lnTo>
                  <a:pt x="12867" y="628"/>
                </a:lnTo>
                <a:lnTo>
                  <a:pt x="12899" y="672"/>
                </a:lnTo>
                <a:lnTo>
                  <a:pt x="12961" y="690"/>
                </a:lnTo>
                <a:lnTo>
                  <a:pt x="13022" y="724"/>
                </a:lnTo>
                <a:lnTo>
                  <a:pt x="13113" y="788"/>
                </a:lnTo>
                <a:lnTo>
                  <a:pt x="13147" y="833"/>
                </a:lnTo>
                <a:lnTo>
                  <a:pt x="13202" y="864"/>
                </a:lnTo>
                <a:lnTo>
                  <a:pt x="13254" y="865"/>
                </a:lnTo>
                <a:lnTo>
                  <a:pt x="13335" y="892"/>
                </a:lnTo>
                <a:lnTo>
                  <a:pt x="13253" y="914"/>
                </a:lnTo>
                <a:lnTo>
                  <a:pt x="13397" y="931"/>
                </a:lnTo>
                <a:lnTo>
                  <a:pt x="13367" y="993"/>
                </a:lnTo>
                <a:lnTo>
                  <a:pt x="13384" y="1013"/>
                </a:lnTo>
                <a:lnTo>
                  <a:pt x="13455" y="1010"/>
                </a:lnTo>
                <a:lnTo>
                  <a:pt x="13517" y="1025"/>
                </a:lnTo>
                <a:lnTo>
                  <a:pt x="13495" y="1052"/>
                </a:lnTo>
                <a:lnTo>
                  <a:pt x="13599" y="1092"/>
                </a:lnTo>
                <a:lnTo>
                  <a:pt x="13722" y="1129"/>
                </a:lnTo>
                <a:lnTo>
                  <a:pt x="13768" y="1173"/>
                </a:lnTo>
                <a:lnTo>
                  <a:pt x="13860" y="1207"/>
                </a:lnTo>
                <a:lnTo>
                  <a:pt x="13954" y="1232"/>
                </a:lnTo>
                <a:lnTo>
                  <a:pt x="13983" y="1266"/>
                </a:lnTo>
                <a:lnTo>
                  <a:pt x="13973" y="1316"/>
                </a:lnTo>
                <a:lnTo>
                  <a:pt x="14005" y="1377"/>
                </a:lnTo>
                <a:lnTo>
                  <a:pt x="14020" y="1411"/>
                </a:lnTo>
                <a:lnTo>
                  <a:pt x="14024" y="1459"/>
                </a:lnTo>
                <a:lnTo>
                  <a:pt x="14091" y="1503"/>
                </a:lnTo>
                <a:lnTo>
                  <a:pt x="14093" y="1527"/>
                </a:lnTo>
                <a:lnTo>
                  <a:pt x="14133" y="1591"/>
                </a:lnTo>
                <a:lnTo>
                  <a:pt x="14136" y="1656"/>
                </a:lnTo>
                <a:lnTo>
                  <a:pt x="14178" y="1692"/>
                </a:lnTo>
                <a:lnTo>
                  <a:pt x="14185" y="1742"/>
                </a:lnTo>
                <a:lnTo>
                  <a:pt x="14145" y="1735"/>
                </a:lnTo>
                <a:lnTo>
                  <a:pt x="14172" y="1791"/>
                </a:lnTo>
                <a:lnTo>
                  <a:pt x="14212" y="1810"/>
                </a:lnTo>
                <a:lnTo>
                  <a:pt x="14150" y="1826"/>
                </a:lnTo>
                <a:lnTo>
                  <a:pt x="14141" y="1872"/>
                </a:lnTo>
                <a:lnTo>
                  <a:pt x="14259" y="1936"/>
                </a:lnTo>
                <a:lnTo>
                  <a:pt x="14261" y="1966"/>
                </a:lnTo>
                <a:lnTo>
                  <a:pt x="14365" y="2045"/>
                </a:lnTo>
                <a:lnTo>
                  <a:pt x="14397" y="2084"/>
                </a:lnTo>
                <a:lnTo>
                  <a:pt x="14493" y="2138"/>
                </a:lnTo>
                <a:lnTo>
                  <a:pt x="14581" y="2163"/>
                </a:lnTo>
                <a:lnTo>
                  <a:pt x="14673" y="2230"/>
                </a:lnTo>
                <a:lnTo>
                  <a:pt x="14695" y="2299"/>
                </a:lnTo>
                <a:lnTo>
                  <a:pt x="14791" y="2345"/>
                </a:lnTo>
                <a:lnTo>
                  <a:pt x="14835" y="2304"/>
                </a:lnTo>
                <a:lnTo>
                  <a:pt x="14899" y="2284"/>
                </a:lnTo>
                <a:lnTo>
                  <a:pt x="14976" y="2277"/>
                </a:lnTo>
                <a:lnTo>
                  <a:pt x="15027" y="2242"/>
                </a:lnTo>
                <a:lnTo>
                  <a:pt x="15121" y="2234"/>
                </a:lnTo>
                <a:lnTo>
                  <a:pt x="15156" y="2328"/>
                </a:lnTo>
                <a:lnTo>
                  <a:pt x="15069" y="2298"/>
                </a:lnTo>
                <a:lnTo>
                  <a:pt x="15079" y="2333"/>
                </a:lnTo>
                <a:lnTo>
                  <a:pt x="15183" y="2454"/>
                </a:lnTo>
                <a:lnTo>
                  <a:pt x="15266" y="2538"/>
                </a:lnTo>
                <a:lnTo>
                  <a:pt x="15357" y="2513"/>
                </a:lnTo>
                <a:lnTo>
                  <a:pt x="15421" y="2517"/>
                </a:lnTo>
                <a:lnTo>
                  <a:pt x="15446" y="2461"/>
                </a:lnTo>
                <a:lnTo>
                  <a:pt x="15411" y="2390"/>
                </a:lnTo>
                <a:lnTo>
                  <a:pt x="15436" y="2365"/>
                </a:lnTo>
                <a:lnTo>
                  <a:pt x="15394" y="2340"/>
                </a:lnTo>
                <a:lnTo>
                  <a:pt x="15342" y="2281"/>
                </a:lnTo>
                <a:lnTo>
                  <a:pt x="15330" y="2254"/>
                </a:lnTo>
                <a:lnTo>
                  <a:pt x="15405" y="2304"/>
                </a:lnTo>
                <a:lnTo>
                  <a:pt x="15426" y="2288"/>
                </a:lnTo>
                <a:lnTo>
                  <a:pt x="15500" y="2301"/>
                </a:lnTo>
                <a:lnTo>
                  <a:pt x="15564" y="2352"/>
                </a:lnTo>
                <a:lnTo>
                  <a:pt x="15560" y="2382"/>
                </a:lnTo>
                <a:lnTo>
                  <a:pt x="15653" y="2446"/>
                </a:lnTo>
                <a:lnTo>
                  <a:pt x="15636" y="2469"/>
                </a:lnTo>
                <a:lnTo>
                  <a:pt x="15660" y="2513"/>
                </a:lnTo>
                <a:lnTo>
                  <a:pt x="15749" y="2560"/>
                </a:lnTo>
                <a:lnTo>
                  <a:pt x="15852" y="2633"/>
                </a:lnTo>
                <a:lnTo>
                  <a:pt x="15951" y="2688"/>
                </a:lnTo>
                <a:lnTo>
                  <a:pt x="16011" y="2675"/>
                </a:lnTo>
                <a:lnTo>
                  <a:pt x="16104" y="2710"/>
                </a:lnTo>
                <a:lnTo>
                  <a:pt x="16134" y="2690"/>
                </a:lnTo>
                <a:lnTo>
                  <a:pt x="16198" y="2673"/>
                </a:lnTo>
                <a:lnTo>
                  <a:pt x="16146" y="2592"/>
                </a:lnTo>
                <a:lnTo>
                  <a:pt x="16192" y="2579"/>
                </a:lnTo>
                <a:lnTo>
                  <a:pt x="16254" y="2611"/>
                </a:lnTo>
                <a:lnTo>
                  <a:pt x="16346" y="2643"/>
                </a:lnTo>
                <a:lnTo>
                  <a:pt x="16335" y="2609"/>
                </a:lnTo>
                <a:lnTo>
                  <a:pt x="16250" y="2530"/>
                </a:lnTo>
                <a:lnTo>
                  <a:pt x="16321" y="2540"/>
                </a:lnTo>
                <a:lnTo>
                  <a:pt x="16259" y="2503"/>
                </a:lnTo>
                <a:lnTo>
                  <a:pt x="16323" y="2498"/>
                </a:lnTo>
                <a:lnTo>
                  <a:pt x="16254" y="2448"/>
                </a:lnTo>
                <a:lnTo>
                  <a:pt x="16272" y="2439"/>
                </a:lnTo>
                <a:lnTo>
                  <a:pt x="16195" y="2360"/>
                </a:lnTo>
                <a:lnTo>
                  <a:pt x="16301" y="2421"/>
                </a:lnTo>
                <a:lnTo>
                  <a:pt x="16422" y="2473"/>
                </a:lnTo>
                <a:lnTo>
                  <a:pt x="16495" y="2537"/>
                </a:lnTo>
                <a:lnTo>
                  <a:pt x="16532" y="2562"/>
                </a:lnTo>
                <a:lnTo>
                  <a:pt x="16658" y="2680"/>
                </a:lnTo>
                <a:lnTo>
                  <a:pt x="16732" y="2735"/>
                </a:lnTo>
                <a:lnTo>
                  <a:pt x="16776" y="2818"/>
                </a:lnTo>
                <a:lnTo>
                  <a:pt x="16880" y="2921"/>
                </a:lnTo>
                <a:lnTo>
                  <a:pt x="16946" y="3003"/>
                </a:lnTo>
                <a:lnTo>
                  <a:pt x="17035" y="3106"/>
                </a:lnTo>
                <a:lnTo>
                  <a:pt x="17057" y="3109"/>
                </a:lnTo>
                <a:lnTo>
                  <a:pt x="16984" y="2981"/>
                </a:lnTo>
                <a:lnTo>
                  <a:pt x="16917" y="2905"/>
                </a:lnTo>
                <a:lnTo>
                  <a:pt x="16845" y="2820"/>
                </a:lnTo>
                <a:lnTo>
                  <a:pt x="16781" y="2744"/>
                </a:lnTo>
                <a:lnTo>
                  <a:pt x="16776" y="2708"/>
                </a:lnTo>
                <a:lnTo>
                  <a:pt x="16681" y="2611"/>
                </a:lnTo>
                <a:lnTo>
                  <a:pt x="16601" y="2564"/>
                </a:lnTo>
                <a:lnTo>
                  <a:pt x="16479" y="2442"/>
                </a:lnTo>
                <a:lnTo>
                  <a:pt x="16405" y="2404"/>
                </a:lnTo>
                <a:lnTo>
                  <a:pt x="16328" y="2330"/>
                </a:lnTo>
                <a:lnTo>
                  <a:pt x="16230" y="2249"/>
                </a:lnTo>
                <a:lnTo>
                  <a:pt x="16091" y="2163"/>
                </a:lnTo>
                <a:lnTo>
                  <a:pt x="16040" y="2176"/>
                </a:lnTo>
                <a:lnTo>
                  <a:pt x="15885" y="2070"/>
                </a:lnTo>
                <a:lnTo>
                  <a:pt x="15761" y="2006"/>
                </a:lnTo>
                <a:lnTo>
                  <a:pt x="15631" y="1922"/>
                </a:lnTo>
                <a:lnTo>
                  <a:pt x="15660" y="1919"/>
                </a:lnTo>
                <a:lnTo>
                  <a:pt x="15744" y="1983"/>
                </a:lnTo>
                <a:lnTo>
                  <a:pt x="15909" y="2047"/>
                </a:lnTo>
                <a:lnTo>
                  <a:pt x="15993" y="2067"/>
                </a:lnTo>
                <a:lnTo>
                  <a:pt x="15922" y="2000"/>
                </a:lnTo>
                <a:lnTo>
                  <a:pt x="15838" y="1941"/>
                </a:lnTo>
                <a:lnTo>
                  <a:pt x="15762" y="1875"/>
                </a:lnTo>
                <a:lnTo>
                  <a:pt x="15730" y="1845"/>
                </a:lnTo>
                <a:lnTo>
                  <a:pt x="15636" y="1830"/>
                </a:lnTo>
                <a:lnTo>
                  <a:pt x="15560" y="1769"/>
                </a:lnTo>
                <a:lnTo>
                  <a:pt x="15574" y="1727"/>
                </a:lnTo>
                <a:lnTo>
                  <a:pt x="15554" y="1648"/>
                </a:lnTo>
                <a:lnTo>
                  <a:pt x="15476" y="1581"/>
                </a:lnTo>
                <a:lnTo>
                  <a:pt x="15441" y="1510"/>
                </a:lnTo>
                <a:lnTo>
                  <a:pt x="15417" y="1471"/>
                </a:lnTo>
                <a:lnTo>
                  <a:pt x="15443" y="1404"/>
                </a:lnTo>
                <a:lnTo>
                  <a:pt x="15412" y="1358"/>
                </a:lnTo>
                <a:lnTo>
                  <a:pt x="15320" y="1286"/>
                </a:lnTo>
                <a:lnTo>
                  <a:pt x="15269" y="1244"/>
                </a:lnTo>
                <a:lnTo>
                  <a:pt x="15352" y="1244"/>
                </a:lnTo>
                <a:lnTo>
                  <a:pt x="15362" y="1207"/>
                </a:lnTo>
                <a:lnTo>
                  <a:pt x="15446" y="1219"/>
                </a:lnTo>
                <a:lnTo>
                  <a:pt x="15421" y="1187"/>
                </a:lnTo>
                <a:lnTo>
                  <a:pt x="15424" y="1172"/>
                </a:lnTo>
                <a:lnTo>
                  <a:pt x="15480" y="1187"/>
                </a:lnTo>
                <a:lnTo>
                  <a:pt x="15469" y="1153"/>
                </a:lnTo>
                <a:lnTo>
                  <a:pt x="15537" y="1170"/>
                </a:lnTo>
                <a:cubicBezTo>
                  <a:pt x="15614" y="1208"/>
                  <a:pt x="15688" y="1253"/>
                  <a:pt x="15764" y="1293"/>
                </a:cubicBezTo>
                <a:lnTo>
                  <a:pt x="15742" y="1305"/>
                </a:lnTo>
                <a:lnTo>
                  <a:pt x="15591" y="1251"/>
                </a:lnTo>
                <a:lnTo>
                  <a:pt x="15668" y="1300"/>
                </a:lnTo>
                <a:lnTo>
                  <a:pt x="15687" y="1318"/>
                </a:lnTo>
                <a:lnTo>
                  <a:pt x="15729" y="1331"/>
                </a:lnTo>
                <a:lnTo>
                  <a:pt x="15767" y="1338"/>
                </a:lnTo>
                <a:lnTo>
                  <a:pt x="15766" y="1325"/>
                </a:lnTo>
                <a:lnTo>
                  <a:pt x="15791" y="1323"/>
                </a:lnTo>
                <a:lnTo>
                  <a:pt x="15796" y="1311"/>
                </a:lnTo>
                <a:cubicBezTo>
                  <a:pt x="19207" y="3114"/>
                  <a:pt x="21546" y="6681"/>
                  <a:pt x="21546" y="10800"/>
                </a:cubicBezTo>
                <a:cubicBezTo>
                  <a:pt x="21546" y="12337"/>
                  <a:pt x="21216" y="13798"/>
                  <a:pt x="20632" y="15121"/>
                </a:cubicBezTo>
                <a:lnTo>
                  <a:pt x="20639" y="15096"/>
                </a:lnTo>
                <a:lnTo>
                  <a:pt x="20622" y="15099"/>
                </a:lnTo>
                <a:lnTo>
                  <a:pt x="20588" y="15203"/>
                </a:lnTo>
                <a:lnTo>
                  <a:pt x="20587" y="15214"/>
                </a:lnTo>
                <a:cubicBezTo>
                  <a:pt x="20113" y="16261"/>
                  <a:pt x="19474" y="17214"/>
                  <a:pt x="18706" y="18050"/>
                </a:cubicBezTo>
                <a:lnTo>
                  <a:pt x="18779" y="17951"/>
                </a:lnTo>
                <a:lnTo>
                  <a:pt x="18796" y="17897"/>
                </a:lnTo>
                <a:lnTo>
                  <a:pt x="18846" y="17823"/>
                </a:lnTo>
                <a:lnTo>
                  <a:pt x="18883" y="17762"/>
                </a:lnTo>
                <a:lnTo>
                  <a:pt x="18910" y="17695"/>
                </a:lnTo>
                <a:lnTo>
                  <a:pt x="18887" y="17664"/>
                </a:lnTo>
                <a:lnTo>
                  <a:pt x="18865" y="17659"/>
                </a:lnTo>
                <a:lnTo>
                  <a:pt x="18831" y="17644"/>
                </a:lnTo>
                <a:lnTo>
                  <a:pt x="18876" y="17535"/>
                </a:lnTo>
                <a:lnTo>
                  <a:pt x="18843" y="17574"/>
                </a:lnTo>
                <a:lnTo>
                  <a:pt x="18824" y="17555"/>
                </a:lnTo>
                <a:lnTo>
                  <a:pt x="18770" y="17612"/>
                </a:lnTo>
                <a:lnTo>
                  <a:pt x="18789" y="17515"/>
                </a:lnTo>
                <a:lnTo>
                  <a:pt x="18759" y="17486"/>
                </a:lnTo>
                <a:lnTo>
                  <a:pt x="18786" y="17446"/>
                </a:lnTo>
                <a:lnTo>
                  <a:pt x="18735" y="17447"/>
                </a:lnTo>
                <a:lnTo>
                  <a:pt x="18678" y="17444"/>
                </a:lnTo>
                <a:lnTo>
                  <a:pt x="18578" y="17466"/>
                </a:lnTo>
                <a:lnTo>
                  <a:pt x="18572" y="17407"/>
                </a:lnTo>
                <a:lnTo>
                  <a:pt x="18605" y="17335"/>
                </a:lnTo>
                <a:lnTo>
                  <a:pt x="18610" y="17249"/>
                </a:lnTo>
                <a:lnTo>
                  <a:pt x="18585" y="17254"/>
                </a:lnTo>
                <a:lnTo>
                  <a:pt x="18587" y="17202"/>
                </a:lnTo>
                <a:lnTo>
                  <a:pt x="18594" y="17107"/>
                </a:lnTo>
                <a:lnTo>
                  <a:pt x="18622" y="17043"/>
                </a:lnTo>
                <a:lnTo>
                  <a:pt x="18578" y="17030"/>
                </a:lnTo>
                <a:lnTo>
                  <a:pt x="18552" y="17000"/>
                </a:lnTo>
                <a:lnTo>
                  <a:pt x="18459" y="17099"/>
                </a:lnTo>
                <a:lnTo>
                  <a:pt x="18440" y="17023"/>
                </a:lnTo>
                <a:lnTo>
                  <a:pt x="18457" y="16973"/>
                </a:lnTo>
                <a:lnTo>
                  <a:pt x="18464" y="16904"/>
                </a:lnTo>
                <a:lnTo>
                  <a:pt x="18434" y="16863"/>
                </a:lnTo>
                <a:lnTo>
                  <a:pt x="18440" y="16809"/>
                </a:lnTo>
                <a:lnTo>
                  <a:pt x="18412" y="16813"/>
                </a:lnTo>
                <a:lnTo>
                  <a:pt x="18419" y="16732"/>
                </a:lnTo>
                <a:lnTo>
                  <a:pt x="18395" y="16686"/>
                </a:lnTo>
                <a:lnTo>
                  <a:pt x="18338" y="16766"/>
                </a:lnTo>
                <a:lnTo>
                  <a:pt x="18326" y="16808"/>
                </a:lnTo>
                <a:lnTo>
                  <a:pt x="18287" y="16895"/>
                </a:lnTo>
                <a:lnTo>
                  <a:pt x="18240" y="16984"/>
                </a:lnTo>
                <a:lnTo>
                  <a:pt x="18252" y="17018"/>
                </a:lnTo>
                <a:lnTo>
                  <a:pt x="18220" y="17058"/>
                </a:lnTo>
                <a:lnTo>
                  <a:pt x="18181" y="17168"/>
                </a:lnTo>
                <a:lnTo>
                  <a:pt x="18178" y="17234"/>
                </a:lnTo>
                <a:lnTo>
                  <a:pt x="18158" y="17277"/>
                </a:lnTo>
                <a:lnTo>
                  <a:pt x="18159" y="17329"/>
                </a:lnTo>
                <a:lnTo>
                  <a:pt x="18094" y="17452"/>
                </a:lnTo>
                <a:lnTo>
                  <a:pt x="18057" y="17531"/>
                </a:lnTo>
                <a:lnTo>
                  <a:pt x="18015" y="17600"/>
                </a:lnTo>
                <a:lnTo>
                  <a:pt x="17967" y="17681"/>
                </a:lnTo>
                <a:lnTo>
                  <a:pt x="17868" y="17771"/>
                </a:lnTo>
                <a:lnTo>
                  <a:pt x="17755" y="17796"/>
                </a:lnTo>
                <a:lnTo>
                  <a:pt x="17747" y="17769"/>
                </a:lnTo>
                <a:lnTo>
                  <a:pt x="17686" y="17772"/>
                </a:lnTo>
                <a:lnTo>
                  <a:pt x="17648" y="17792"/>
                </a:lnTo>
                <a:lnTo>
                  <a:pt x="17570" y="17767"/>
                </a:lnTo>
                <a:lnTo>
                  <a:pt x="17510" y="17760"/>
                </a:lnTo>
                <a:lnTo>
                  <a:pt x="17412" y="17771"/>
                </a:lnTo>
                <a:lnTo>
                  <a:pt x="17318" y="17754"/>
                </a:lnTo>
                <a:lnTo>
                  <a:pt x="17316" y="17722"/>
                </a:lnTo>
                <a:lnTo>
                  <a:pt x="17380" y="17636"/>
                </a:lnTo>
                <a:lnTo>
                  <a:pt x="17437" y="17552"/>
                </a:lnTo>
                <a:lnTo>
                  <a:pt x="17430" y="17508"/>
                </a:lnTo>
                <a:lnTo>
                  <a:pt x="17481" y="17481"/>
                </a:lnTo>
                <a:lnTo>
                  <a:pt x="17545" y="17402"/>
                </a:lnTo>
                <a:lnTo>
                  <a:pt x="17597" y="17314"/>
                </a:lnTo>
                <a:lnTo>
                  <a:pt x="17545" y="17279"/>
                </a:lnTo>
                <a:lnTo>
                  <a:pt x="17506" y="17321"/>
                </a:lnTo>
                <a:lnTo>
                  <a:pt x="17454" y="17335"/>
                </a:lnTo>
                <a:lnTo>
                  <a:pt x="17363" y="17410"/>
                </a:lnTo>
                <a:lnTo>
                  <a:pt x="17281" y="17410"/>
                </a:lnTo>
                <a:lnTo>
                  <a:pt x="17237" y="17442"/>
                </a:lnTo>
                <a:lnTo>
                  <a:pt x="17119" y="17462"/>
                </a:lnTo>
                <a:lnTo>
                  <a:pt x="17048" y="17441"/>
                </a:lnTo>
                <a:lnTo>
                  <a:pt x="16954" y="17449"/>
                </a:lnTo>
                <a:lnTo>
                  <a:pt x="16870" y="17501"/>
                </a:lnTo>
                <a:lnTo>
                  <a:pt x="16974" y="17500"/>
                </a:lnTo>
                <a:lnTo>
                  <a:pt x="16966" y="17565"/>
                </a:lnTo>
                <a:lnTo>
                  <a:pt x="16835" y="17643"/>
                </a:lnTo>
                <a:lnTo>
                  <a:pt x="16759" y="17656"/>
                </a:lnTo>
                <a:lnTo>
                  <a:pt x="16660" y="17739"/>
                </a:lnTo>
                <a:lnTo>
                  <a:pt x="16579" y="17838"/>
                </a:lnTo>
                <a:lnTo>
                  <a:pt x="16597" y="17861"/>
                </a:lnTo>
                <a:lnTo>
                  <a:pt x="16522" y="17920"/>
                </a:lnTo>
                <a:lnTo>
                  <a:pt x="16429" y="18050"/>
                </a:lnTo>
                <a:lnTo>
                  <a:pt x="16447" y="18107"/>
                </a:lnTo>
                <a:lnTo>
                  <a:pt x="16351" y="18131"/>
                </a:lnTo>
                <a:lnTo>
                  <a:pt x="16254" y="18164"/>
                </a:lnTo>
                <a:lnTo>
                  <a:pt x="16181" y="18121"/>
                </a:lnTo>
                <a:lnTo>
                  <a:pt x="16075" y="18100"/>
                </a:lnTo>
                <a:lnTo>
                  <a:pt x="15996" y="18143"/>
                </a:lnTo>
                <a:lnTo>
                  <a:pt x="15922" y="18185"/>
                </a:lnTo>
                <a:lnTo>
                  <a:pt x="15914" y="18217"/>
                </a:lnTo>
                <a:lnTo>
                  <a:pt x="15847" y="18225"/>
                </a:lnTo>
                <a:lnTo>
                  <a:pt x="15838" y="18260"/>
                </a:lnTo>
                <a:lnTo>
                  <a:pt x="15754" y="18306"/>
                </a:lnTo>
                <a:lnTo>
                  <a:pt x="15705" y="18366"/>
                </a:lnTo>
                <a:lnTo>
                  <a:pt x="15606" y="18454"/>
                </a:lnTo>
                <a:lnTo>
                  <a:pt x="15569" y="18552"/>
                </a:lnTo>
                <a:lnTo>
                  <a:pt x="15503" y="18547"/>
                </a:lnTo>
                <a:lnTo>
                  <a:pt x="15441" y="18621"/>
                </a:lnTo>
                <a:lnTo>
                  <a:pt x="15486" y="18659"/>
                </a:lnTo>
                <a:lnTo>
                  <a:pt x="15412" y="18703"/>
                </a:lnTo>
                <a:lnTo>
                  <a:pt x="15365" y="18619"/>
                </a:lnTo>
                <a:lnTo>
                  <a:pt x="15232" y="18752"/>
                </a:lnTo>
                <a:lnTo>
                  <a:pt x="15214" y="18818"/>
                </a:lnTo>
                <a:lnTo>
                  <a:pt x="15197" y="18865"/>
                </a:lnTo>
                <a:lnTo>
                  <a:pt x="15089" y="18949"/>
                </a:lnTo>
                <a:lnTo>
                  <a:pt x="15033" y="19020"/>
                </a:lnTo>
                <a:lnTo>
                  <a:pt x="14934" y="19094"/>
                </a:lnTo>
                <a:lnTo>
                  <a:pt x="14756" y="19168"/>
                </a:lnTo>
                <a:lnTo>
                  <a:pt x="14667" y="19186"/>
                </a:lnTo>
                <a:lnTo>
                  <a:pt x="14619" y="19206"/>
                </a:lnTo>
                <a:lnTo>
                  <a:pt x="14589" y="19237"/>
                </a:lnTo>
                <a:lnTo>
                  <a:pt x="14488" y="19272"/>
                </a:lnTo>
                <a:lnTo>
                  <a:pt x="14348" y="19339"/>
                </a:lnTo>
                <a:lnTo>
                  <a:pt x="14306" y="19336"/>
                </a:lnTo>
                <a:lnTo>
                  <a:pt x="14229" y="19361"/>
                </a:lnTo>
                <a:lnTo>
                  <a:pt x="14094" y="19425"/>
                </a:lnTo>
                <a:lnTo>
                  <a:pt x="14003" y="19487"/>
                </a:lnTo>
                <a:lnTo>
                  <a:pt x="13860" y="19546"/>
                </a:lnTo>
                <a:lnTo>
                  <a:pt x="13776" y="19631"/>
                </a:lnTo>
                <a:lnTo>
                  <a:pt x="13779" y="19555"/>
                </a:lnTo>
                <a:lnTo>
                  <a:pt x="13695" y="19641"/>
                </a:lnTo>
                <a:lnTo>
                  <a:pt x="13700" y="19698"/>
                </a:lnTo>
                <a:lnTo>
                  <a:pt x="13667" y="19752"/>
                </a:lnTo>
                <a:lnTo>
                  <a:pt x="13628" y="19782"/>
                </a:lnTo>
                <a:lnTo>
                  <a:pt x="13598" y="19841"/>
                </a:lnTo>
                <a:lnTo>
                  <a:pt x="13628" y="19865"/>
                </a:lnTo>
                <a:lnTo>
                  <a:pt x="13638" y="19891"/>
                </a:lnTo>
                <a:lnTo>
                  <a:pt x="13700" y="19952"/>
                </a:lnTo>
                <a:lnTo>
                  <a:pt x="13690" y="19999"/>
                </a:lnTo>
                <a:lnTo>
                  <a:pt x="13651" y="19972"/>
                </a:lnTo>
                <a:lnTo>
                  <a:pt x="13577" y="19959"/>
                </a:lnTo>
                <a:lnTo>
                  <a:pt x="13609" y="20035"/>
                </a:lnTo>
                <a:lnTo>
                  <a:pt x="13549" y="20008"/>
                </a:lnTo>
                <a:lnTo>
                  <a:pt x="13562" y="20043"/>
                </a:lnTo>
                <a:lnTo>
                  <a:pt x="13635" y="20099"/>
                </a:lnTo>
                <a:lnTo>
                  <a:pt x="13635" y="20164"/>
                </a:lnTo>
                <a:lnTo>
                  <a:pt x="13694" y="20186"/>
                </a:lnTo>
                <a:lnTo>
                  <a:pt x="13690" y="20211"/>
                </a:lnTo>
                <a:lnTo>
                  <a:pt x="13734" y="20255"/>
                </a:lnTo>
                <a:lnTo>
                  <a:pt x="13710" y="20302"/>
                </a:lnTo>
                <a:lnTo>
                  <a:pt x="13719" y="20344"/>
                </a:lnTo>
                <a:lnTo>
                  <a:pt x="13769" y="20408"/>
                </a:lnTo>
                <a:lnTo>
                  <a:pt x="13768" y="20450"/>
                </a:lnTo>
                <a:lnTo>
                  <a:pt x="13727" y="20506"/>
                </a:lnTo>
                <a:lnTo>
                  <a:pt x="13721" y="20531"/>
                </a:lnTo>
                <a:lnTo>
                  <a:pt x="13687" y="20553"/>
                </a:lnTo>
                <a:lnTo>
                  <a:pt x="13608" y="20577"/>
                </a:lnTo>
                <a:lnTo>
                  <a:pt x="13586" y="20617"/>
                </a:lnTo>
                <a:lnTo>
                  <a:pt x="13660" y="20615"/>
                </a:lnTo>
                <a:lnTo>
                  <a:pt x="13793" y="20629"/>
                </a:lnTo>
                <a:lnTo>
                  <a:pt x="13891" y="20609"/>
                </a:lnTo>
                <a:lnTo>
                  <a:pt x="13995" y="20588"/>
                </a:lnTo>
                <a:lnTo>
                  <a:pt x="14076" y="20551"/>
                </a:lnTo>
                <a:lnTo>
                  <a:pt x="14160" y="20514"/>
                </a:lnTo>
                <a:lnTo>
                  <a:pt x="14200" y="20508"/>
                </a:lnTo>
                <a:lnTo>
                  <a:pt x="14308" y="20450"/>
                </a:lnTo>
                <a:lnTo>
                  <a:pt x="14409" y="20422"/>
                </a:lnTo>
                <a:lnTo>
                  <a:pt x="14517" y="20388"/>
                </a:lnTo>
                <a:lnTo>
                  <a:pt x="14635" y="20368"/>
                </a:lnTo>
                <a:lnTo>
                  <a:pt x="14727" y="20338"/>
                </a:lnTo>
                <a:lnTo>
                  <a:pt x="14847" y="20302"/>
                </a:lnTo>
                <a:lnTo>
                  <a:pt x="14917" y="20257"/>
                </a:lnTo>
                <a:lnTo>
                  <a:pt x="14970" y="20208"/>
                </a:lnTo>
                <a:lnTo>
                  <a:pt x="15102" y="20154"/>
                </a:lnTo>
                <a:lnTo>
                  <a:pt x="15276" y="20067"/>
                </a:lnTo>
                <a:lnTo>
                  <a:pt x="15404" y="20029"/>
                </a:lnTo>
                <a:lnTo>
                  <a:pt x="15577" y="19949"/>
                </a:lnTo>
                <a:lnTo>
                  <a:pt x="15772" y="19856"/>
                </a:lnTo>
                <a:lnTo>
                  <a:pt x="16018" y="19757"/>
                </a:lnTo>
                <a:lnTo>
                  <a:pt x="16118" y="19748"/>
                </a:lnTo>
                <a:lnTo>
                  <a:pt x="16207" y="19713"/>
                </a:lnTo>
                <a:lnTo>
                  <a:pt x="16336" y="19693"/>
                </a:lnTo>
                <a:lnTo>
                  <a:pt x="16298" y="19723"/>
                </a:lnTo>
                <a:lnTo>
                  <a:pt x="16341" y="19725"/>
                </a:lnTo>
                <a:lnTo>
                  <a:pt x="16372" y="19748"/>
                </a:lnTo>
                <a:lnTo>
                  <a:pt x="16333" y="19792"/>
                </a:lnTo>
                <a:lnTo>
                  <a:pt x="16400" y="19782"/>
                </a:lnTo>
                <a:lnTo>
                  <a:pt x="16500" y="19696"/>
                </a:lnTo>
                <a:lnTo>
                  <a:pt x="16599" y="19632"/>
                </a:lnTo>
                <a:lnTo>
                  <a:pt x="16754" y="19514"/>
                </a:lnTo>
                <a:lnTo>
                  <a:pt x="16713" y="19572"/>
                </a:lnTo>
                <a:lnTo>
                  <a:pt x="16634" y="19634"/>
                </a:lnTo>
                <a:lnTo>
                  <a:pt x="16575" y="19689"/>
                </a:lnTo>
                <a:lnTo>
                  <a:pt x="16476" y="19764"/>
                </a:lnTo>
                <a:lnTo>
                  <a:pt x="16594" y="19698"/>
                </a:lnTo>
                <a:lnTo>
                  <a:pt x="16700" y="19614"/>
                </a:lnTo>
                <a:lnTo>
                  <a:pt x="16675" y="19659"/>
                </a:lnTo>
                <a:lnTo>
                  <a:pt x="16602" y="19716"/>
                </a:lnTo>
                <a:lnTo>
                  <a:pt x="16703" y="19669"/>
                </a:lnTo>
                <a:lnTo>
                  <a:pt x="16729" y="19673"/>
                </a:lnTo>
                <a:lnTo>
                  <a:pt x="16717" y="19698"/>
                </a:lnTo>
                <a:lnTo>
                  <a:pt x="16678" y="19743"/>
                </a:lnTo>
                <a:lnTo>
                  <a:pt x="16700" y="19752"/>
                </a:lnTo>
                <a:lnTo>
                  <a:pt x="16781" y="19715"/>
                </a:lnTo>
                <a:lnTo>
                  <a:pt x="16835" y="19686"/>
                </a:lnTo>
                <a:cubicBezTo>
                  <a:pt x="15113" y="20859"/>
                  <a:pt x="13036" y="21546"/>
                  <a:pt x="10800" y="21546"/>
                </a:cubicBezTo>
                <a:cubicBezTo>
                  <a:pt x="7354" y="21546"/>
                  <a:pt x="4289" y="19910"/>
                  <a:pt x="2321" y="17380"/>
                </a:cubicBezTo>
                <a:lnTo>
                  <a:pt x="2321" y="17378"/>
                </a:lnTo>
                <a:lnTo>
                  <a:pt x="2301" y="17343"/>
                </a:lnTo>
                <a:lnTo>
                  <a:pt x="2321" y="17361"/>
                </a:lnTo>
                <a:lnTo>
                  <a:pt x="2276" y="17294"/>
                </a:lnTo>
                <a:lnTo>
                  <a:pt x="2271" y="17272"/>
                </a:lnTo>
                <a:lnTo>
                  <a:pt x="2202" y="17158"/>
                </a:lnTo>
                <a:lnTo>
                  <a:pt x="2188" y="17119"/>
                </a:lnTo>
                <a:lnTo>
                  <a:pt x="2165" y="17079"/>
                </a:lnTo>
                <a:lnTo>
                  <a:pt x="2163" y="17033"/>
                </a:lnTo>
                <a:lnTo>
                  <a:pt x="2146" y="16976"/>
                </a:lnTo>
                <a:lnTo>
                  <a:pt x="2165" y="16966"/>
                </a:lnTo>
                <a:lnTo>
                  <a:pt x="2151" y="16929"/>
                </a:lnTo>
                <a:lnTo>
                  <a:pt x="2099" y="16851"/>
                </a:lnTo>
                <a:lnTo>
                  <a:pt x="2087" y="16819"/>
                </a:lnTo>
                <a:lnTo>
                  <a:pt x="2027" y="16730"/>
                </a:lnTo>
                <a:lnTo>
                  <a:pt x="2040" y="16742"/>
                </a:lnTo>
                <a:lnTo>
                  <a:pt x="2008" y="16700"/>
                </a:lnTo>
                <a:lnTo>
                  <a:pt x="1948" y="16633"/>
                </a:lnTo>
                <a:lnTo>
                  <a:pt x="1872" y="16525"/>
                </a:lnTo>
                <a:lnTo>
                  <a:pt x="1863" y="16532"/>
                </a:lnTo>
                <a:lnTo>
                  <a:pt x="1831" y="16491"/>
                </a:lnTo>
                <a:lnTo>
                  <a:pt x="1818" y="16488"/>
                </a:lnTo>
                <a:lnTo>
                  <a:pt x="1852" y="16570"/>
                </a:lnTo>
                <a:lnTo>
                  <a:pt x="1936" y="16708"/>
                </a:lnTo>
                <a:lnTo>
                  <a:pt x="1988" y="16798"/>
                </a:lnTo>
                <a:lnTo>
                  <a:pt x="2006" y="16836"/>
                </a:lnTo>
                <a:lnTo>
                  <a:pt x="2018" y="16846"/>
                </a:lnTo>
                <a:lnTo>
                  <a:pt x="2079" y="16963"/>
                </a:lnTo>
                <a:lnTo>
                  <a:pt x="2096" y="17005"/>
                </a:lnTo>
                <a:lnTo>
                  <a:pt x="2126" y="17047"/>
                </a:lnTo>
                <a:lnTo>
                  <a:pt x="2141" y="17084"/>
                </a:lnTo>
                <a:lnTo>
                  <a:pt x="2133" y="17089"/>
                </a:lnTo>
                <a:lnTo>
                  <a:pt x="2091" y="17057"/>
                </a:lnTo>
                <a:lnTo>
                  <a:pt x="2067" y="17040"/>
                </a:lnTo>
                <a:cubicBezTo>
                  <a:pt x="1353" y="16043"/>
                  <a:pt x="806" y="14923"/>
                  <a:pt x="465" y="13714"/>
                </a:cubicBezTo>
                <a:lnTo>
                  <a:pt x="497" y="13795"/>
                </a:lnTo>
                <a:lnTo>
                  <a:pt x="532" y="13894"/>
                </a:lnTo>
                <a:lnTo>
                  <a:pt x="577" y="14012"/>
                </a:lnTo>
                <a:lnTo>
                  <a:pt x="648" y="14234"/>
                </a:lnTo>
                <a:lnTo>
                  <a:pt x="690" y="14345"/>
                </a:lnTo>
                <a:lnTo>
                  <a:pt x="778" y="14566"/>
                </a:lnTo>
                <a:lnTo>
                  <a:pt x="845" y="14732"/>
                </a:lnTo>
                <a:lnTo>
                  <a:pt x="882" y="14826"/>
                </a:lnTo>
                <a:lnTo>
                  <a:pt x="922" y="14914"/>
                </a:lnTo>
                <a:lnTo>
                  <a:pt x="1012" y="15079"/>
                </a:lnTo>
                <a:lnTo>
                  <a:pt x="1138" y="15318"/>
                </a:lnTo>
                <a:lnTo>
                  <a:pt x="1202" y="15437"/>
                </a:lnTo>
                <a:lnTo>
                  <a:pt x="1289" y="15586"/>
                </a:lnTo>
                <a:lnTo>
                  <a:pt x="1362" y="15717"/>
                </a:lnTo>
                <a:lnTo>
                  <a:pt x="1446" y="15884"/>
                </a:lnTo>
                <a:lnTo>
                  <a:pt x="1584" y="16114"/>
                </a:lnTo>
                <a:lnTo>
                  <a:pt x="1678" y="16264"/>
                </a:lnTo>
                <a:lnTo>
                  <a:pt x="1788" y="16437"/>
                </a:lnTo>
                <a:lnTo>
                  <a:pt x="1831" y="16491"/>
                </a:lnTo>
                <a:lnTo>
                  <a:pt x="1840" y="16495"/>
                </a:lnTo>
                <a:lnTo>
                  <a:pt x="1860" y="16466"/>
                </a:lnTo>
                <a:lnTo>
                  <a:pt x="1884" y="16478"/>
                </a:lnTo>
                <a:lnTo>
                  <a:pt x="1931" y="16439"/>
                </a:lnTo>
                <a:lnTo>
                  <a:pt x="2012" y="16476"/>
                </a:lnTo>
                <a:lnTo>
                  <a:pt x="2082" y="16506"/>
                </a:lnTo>
                <a:lnTo>
                  <a:pt x="2116" y="16481"/>
                </a:lnTo>
                <a:lnTo>
                  <a:pt x="2126" y="16424"/>
                </a:lnTo>
                <a:lnTo>
                  <a:pt x="2128" y="16355"/>
                </a:lnTo>
                <a:lnTo>
                  <a:pt x="2091" y="16274"/>
                </a:lnTo>
                <a:lnTo>
                  <a:pt x="2030" y="16059"/>
                </a:lnTo>
                <a:lnTo>
                  <a:pt x="1988" y="15927"/>
                </a:lnTo>
                <a:lnTo>
                  <a:pt x="1961" y="15793"/>
                </a:lnTo>
                <a:lnTo>
                  <a:pt x="1932" y="15715"/>
                </a:lnTo>
                <a:lnTo>
                  <a:pt x="1889" y="15651"/>
                </a:lnTo>
                <a:lnTo>
                  <a:pt x="1821" y="15475"/>
                </a:lnTo>
                <a:lnTo>
                  <a:pt x="1771" y="15353"/>
                </a:lnTo>
                <a:lnTo>
                  <a:pt x="1767" y="15291"/>
                </a:lnTo>
                <a:lnTo>
                  <a:pt x="1754" y="15242"/>
                </a:lnTo>
                <a:lnTo>
                  <a:pt x="1771" y="15180"/>
                </a:lnTo>
                <a:lnTo>
                  <a:pt x="1762" y="15140"/>
                </a:lnTo>
                <a:lnTo>
                  <a:pt x="1692" y="15027"/>
                </a:lnTo>
                <a:lnTo>
                  <a:pt x="1677" y="14939"/>
                </a:lnTo>
                <a:lnTo>
                  <a:pt x="1703" y="14800"/>
                </a:lnTo>
                <a:lnTo>
                  <a:pt x="1741" y="14788"/>
                </a:lnTo>
                <a:lnTo>
                  <a:pt x="1752" y="14705"/>
                </a:lnTo>
                <a:lnTo>
                  <a:pt x="1783" y="14675"/>
                </a:lnTo>
                <a:lnTo>
                  <a:pt x="1791" y="14581"/>
                </a:lnTo>
                <a:lnTo>
                  <a:pt x="1830" y="14604"/>
                </a:lnTo>
                <a:lnTo>
                  <a:pt x="1853" y="14564"/>
                </a:lnTo>
                <a:lnTo>
                  <a:pt x="1924" y="14566"/>
                </a:lnTo>
                <a:lnTo>
                  <a:pt x="1948" y="14549"/>
                </a:lnTo>
                <a:lnTo>
                  <a:pt x="1971" y="14490"/>
                </a:lnTo>
                <a:lnTo>
                  <a:pt x="2091" y="14401"/>
                </a:lnTo>
                <a:lnTo>
                  <a:pt x="2197" y="14364"/>
                </a:lnTo>
                <a:lnTo>
                  <a:pt x="2373" y="14338"/>
                </a:lnTo>
                <a:lnTo>
                  <a:pt x="2498" y="14296"/>
                </a:lnTo>
                <a:lnTo>
                  <a:pt x="2653" y="14178"/>
                </a:lnTo>
                <a:lnTo>
                  <a:pt x="2771" y="14069"/>
                </a:lnTo>
                <a:lnTo>
                  <a:pt x="2900" y="13902"/>
                </a:lnTo>
                <a:lnTo>
                  <a:pt x="3001" y="13746"/>
                </a:lnTo>
                <a:lnTo>
                  <a:pt x="3085" y="13601"/>
                </a:lnTo>
                <a:lnTo>
                  <a:pt x="3146" y="13446"/>
                </a:lnTo>
                <a:lnTo>
                  <a:pt x="3183" y="13402"/>
                </a:lnTo>
                <a:lnTo>
                  <a:pt x="3197" y="13315"/>
                </a:lnTo>
                <a:lnTo>
                  <a:pt x="3224" y="13226"/>
                </a:lnTo>
                <a:lnTo>
                  <a:pt x="3229" y="13178"/>
                </a:lnTo>
                <a:lnTo>
                  <a:pt x="3180" y="13150"/>
                </a:lnTo>
                <a:lnTo>
                  <a:pt x="3109" y="13170"/>
                </a:lnTo>
                <a:lnTo>
                  <a:pt x="3040" y="13147"/>
                </a:lnTo>
                <a:lnTo>
                  <a:pt x="2978" y="13135"/>
                </a:lnTo>
                <a:lnTo>
                  <a:pt x="2939" y="13113"/>
                </a:lnTo>
                <a:lnTo>
                  <a:pt x="2867" y="13072"/>
                </a:lnTo>
                <a:lnTo>
                  <a:pt x="2820" y="13074"/>
                </a:lnTo>
                <a:lnTo>
                  <a:pt x="2757" y="13046"/>
                </a:lnTo>
                <a:lnTo>
                  <a:pt x="2644" y="13025"/>
                </a:lnTo>
                <a:lnTo>
                  <a:pt x="2513" y="12955"/>
                </a:lnTo>
                <a:lnTo>
                  <a:pt x="2399" y="12918"/>
                </a:lnTo>
                <a:lnTo>
                  <a:pt x="2343" y="12875"/>
                </a:lnTo>
                <a:lnTo>
                  <a:pt x="2304" y="12768"/>
                </a:lnTo>
                <a:lnTo>
                  <a:pt x="2294" y="12684"/>
                </a:lnTo>
                <a:lnTo>
                  <a:pt x="2264" y="12626"/>
                </a:lnTo>
                <a:lnTo>
                  <a:pt x="2225" y="12546"/>
                </a:lnTo>
                <a:lnTo>
                  <a:pt x="2296" y="12554"/>
                </a:lnTo>
                <a:lnTo>
                  <a:pt x="2313" y="12490"/>
                </a:lnTo>
                <a:lnTo>
                  <a:pt x="2296" y="12419"/>
                </a:lnTo>
                <a:lnTo>
                  <a:pt x="2254" y="12327"/>
                </a:lnTo>
                <a:lnTo>
                  <a:pt x="2232" y="12244"/>
                </a:lnTo>
                <a:lnTo>
                  <a:pt x="2197" y="12103"/>
                </a:lnTo>
                <a:lnTo>
                  <a:pt x="2160" y="11961"/>
                </a:lnTo>
                <a:lnTo>
                  <a:pt x="2060" y="11689"/>
                </a:lnTo>
                <a:lnTo>
                  <a:pt x="2028" y="11561"/>
                </a:lnTo>
                <a:lnTo>
                  <a:pt x="2044" y="11386"/>
                </a:lnTo>
                <a:lnTo>
                  <a:pt x="2044" y="11145"/>
                </a:lnTo>
                <a:lnTo>
                  <a:pt x="2012" y="11037"/>
                </a:lnTo>
                <a:lnTo>
                  <a:pt x="1990" y="10963"/>
                </a:lnTo>
                <a:lnTo>
                  <a:pt x="2020" y="10736"/>
                </a:lnTo>
                <a:lnTo>
                  <a:pt x="2065" y="10556"/>
                </a:lnTo>
                <a:lnTo>
                  <a:pt x="2094" y="10546"/>
                </a:lnTo>
                <a:lnTo>
                  <a:pt x="2124" y="10357"/>
                </a:lnTo>
                <a:lnTo>
                  <a:pt x="2123" y="10310"/>
                </a:lnTo>
                <a:lnTo>
                  <a:pt x="2081" y="10063"/>
                </a:lnTo>
                <a:lnTo>
                  <a:pt x="2119" y="9955"/>
                </a:lnTo>
                <a:lnTo>
                  <a:pt x="2148" y="9943"/>
                </a:lnTo>
                <a:lnTo>
                  <a:pt x="2151" y="9687"/>
                </a:lnTo>
                <a:lnTo>
                  <a:pt x="2166" y="9570"/>
                </a:lnTo>
                <a:lnTo>
                  <a:pt x="2176" y="9450"/>
                </a:lnTo>
                <a:lnTo>
                  <a:pt x="2237" y="9137"/>
                </a:lnTo>
                <a:lnTo>
                  <a:pt x="2272" y="8926"/>
                </a:lnTo>
                <a:lnTo>
                  <a:pt x="2331" y="8726"/>
                </a:lnTo>
                <a:lnTo>
                  <a:pt x="2347" y="8719"/>
                </a:lnTo>
                <a:lnTo>
                  <a:pt x="2279" y="9006"/>
                </a:lnTo>
                <a:lnTo>
                  <a:pt x="2277" y="9115"/>
                </a:lnTo>
                <a:lnTo>
                  <a:pt x="2276" y="9194"/>
                </a:lnTo>
                <a:lnTo>
                  <a:pt x="2308" y="9187"/>
                </a:lnTo>
                <a:lnTo>
                  <a:pt x="2370" y="9127"/>
                </a:lnTo>
                <a:lnTo>
                  <a:pt x="2446" y="9026"/>
                </a:lnTo>
                <a:lnTo>
                  <a:pt x="2501" y="8985"/>
                </a:lnTo>
                <a:lnTo>
                  <a:pt x="2491" y="9011"/>
                </a:lnTo>
                <a:lnTo>
                  <a:pt x="2449" y="9065"/>
                </a:lnTo>
                <a:lnTo>
                  <a:pt x="2419" y="9117"/>
                </a:lnTo>
                <a:lnTo>
                  <a:pt x="2363" y="9191"/>
                </a:lnTo>
                <a:lnTo>
                  <a:pt x="2402" y="9231"/>
                </a:lnTo>
                <a:lnTo>
                  <a:pt x="2390" y="9384"/>
                </a:lnTo>
                <a:lnTo>
                  <a:pt x="2378" y="9564"/>
                </a:lnTo>
                <a:lnTo>
                  <a:pt x="2358" y="9718"/>
                </a:lnTo>
                <a:lnTo>
                  <a:pt x="2367" y="9780"/>
                </a:lnTo>
                <a:lnTo>
                  <a:pt x="2355" y="9886"/>
                </a:lnTo>
                <a:lnTo>
                  <a:pt x="2335" y="9918"/>
                </a:lnTo>
                <a:lnTo>
                  <a:pt x="2325" y="10039"/>
                </a:lnTo>
                <a:lnTo>
                  <a:pt x="2358" y="10120"/>
                </a:lnTo>
                <a:lnTo>
                  <a:pt x="2375" y="10223"/>
                </a:lnTo>
                <a:lnTo>
                  <a:pt x="2358" y="10453"/>
                </a:lnTo>
                <a:lnTo>
                  <a:pt x="2318" y="10546"/>
                </a:lnTo>
                <a:lnTo>
                  <a:pt x="2288" y="10670"/>
                </a:lnTo>
                <a:lnTo>
                  <a:pt x="2298" y="10882"/>
                </a:lnTo>
                <a:lnTo>
                  <a:pt x="2331" y="10948"/>
                </a:lnTo>
                <a:lnTo>
                  <a:pt x="2363" y="11120"/>
                </a:lnTo>
                <a:lnTo>
                  <a:pt x="2350" y="11278"/>
                </a:lnTo>
                <a:lnTo>
                  <a:pt x="2363" y="11462"/>
                </a:lnTo>
                <a:lnTo>
                  <a:pt x="2400" y="11564"/>
                </a:lnTo>
                <a:lnTo>
                  <a:pt x="2390" y="11637"/>
                </a:lnTo>
                <a:lnTo>
                  <a:pt x="2407" y="11712"/>
                </a:lnTo>
                <a:lnTo>
                  <a:pt x="2402" y="11793"/>
                </a:lnTo>
                <a:lnTo>
                  <a:pt x="2389" y="11869"/>
                </a:lnTo>
                <a:lnTo>
                  <a:pt x="2368" y="11891"/>
                </a:lnTo>
                <a:lnTo>
                  <a:pt x="2360" y="11975"/>
                </a:lnTo>
                <a:lnTo>
                  <a:pt x="2338" y="11965"/>
                </a:lnTo>
                <a:lnTo>
                  <a:pt x="2352" y="12057"/>
                </a:lnTo>
                <a:lnTo>
                  <a:pt x="2345" y="12195"/>
                </a:lnTo>
                <a:lnTo>
                  <a:pt x="2352" y="12258"/>
                </a:lnTo>
                <a:lnTo>
                  <a:pt x="2330" y="12345"/>
                </a:lnTo>
                <a:lnTo>
                  <a:pt x="2338" y="12463"/>
                </a:lnTo>
                <a:lnTo>
                  <a:pt x="2412" y="12530"/>
                </a:lnTo>
                <a:lnTo>
                  <a:pt x="2453" y="12534"/>
                </a:lnTo>
                <a:lnTo>
                  <a:pt x="2508" y="12579"/>
                </a:lnTo>
                <a:lnTo>
                  <a:pt x="2533" y="12551"/>
                </a:lnTo>
                <a:lnTo>
                  <a:pt x="2565" y="12561"/>
                </a:lnTo>
                <a:lnTo>
                  <a:pt x="2601" y="12534"/>
                </a:lnTo>
                <a:lnTo>
                  <a:pt x="2631" y="12546"/>
                </a:lnTo>
                <a:lnTo>
                  <a:pt x="2730" y="12606"/>
                </a:lnTo>
                <a:lnTo>
                  <a:pt x="2811" y="12625"/>
                </a:lnTo>
                <a:lnTo>
                  <a:pt x="2895" y="12603"/>
                </a:lnTo>
                <a:lnTo>
                  <a:pt x="2929" y="12636"/>
                </a:lnTo>
                <a:lnTo>
                  <a:pt x="2984" y="12662"/>
                </a:lnTo>
                <a:lnTo>
                  <a:pt x="3119" y="12615"/>
                </a:lnTo>
                <a:lnTo>
                  <a:pt x="3335" y="12657"/>
                </a:lnTo>
                <a:lnTo>
                  <a:pt x="3478" y="12660"/>
                </a:lnTo>
                <a:lnTo>
                  <a:pt x="3493" y="12604"/>
                </a:lnTo>
                <a:lnTo>
                  <a:pt x="3533" y="12544"/>
                </a:lnTo>
                <a:lnTo>
                  <a:pt x="3638" y="12551"/>
                </a:lnTo>
                <a:lnTo>
                  <a:pt x="3700" y="12574"/>
                </a:lnTo>
                <a:lnTo>
                  <a:pt x="3801" y="12564"/>
                </a:lnTo>
                <a:lnTo>
                  <a:pt x="3872" y="12620"/>
                </a:lnTo>
                <a:lnTo>
                  <a:pt x="3946" y="12604"/>
                </a:lnTo>
                <a:lnTo>
                  <a:pt x="3961" y="12535"/>
                </a:lnTo>
                <a:lnTo>
                  <a:pt x="4023" y="12519"/>
                </a:lnTo>
                <a:lnTo>
                  <a:pt x="4107" y="12562"/>
                </a:lnTo>
                <a:lnTo>
                  <a:pt x="4146" y="12542"/>
                </a:lnTo>
                <a:lnTo>
                  <a:pt x="4178" y="12465"/>
                </a:lnTo>
                <a:lnTo>
                  <a:pt x="4277" y="12441"/>
                </a:lnTo>
                <a:lnTo>
                  <a:pt x="4341" y="12473"/>
                </a:lnTo>
                <a:lnTo>
                  <a:pt x="4358" y="12458"/>
                </a:lnTo>
                <a:lnTo>
                  <a:pt x="4368" y="12333"/>
                </a:lnTo>
                <a:lnTo>
                  <a:pt x="4410" y="12256"/>
                </a:lnTo>
                <a:lnTo>
                  <a:pt x="4449" y="12229"/>
                </a:lnTo>
                <a:lnTo>
                  <a:pt x="4510" y="12266"/>
                </a:lnTo>
                <a:lnTo>
                  <a:pt x="4589" y="12172"/>
                </a:lnTo>
                <a:lnTo>
                  <a:pt x="4661" y="12142"/>
                </a:lnTo>
                <a:lnTo>
                  <a:pt x="4695" y="12103"/>
                </a:lnTo>
                <a:lnTo>
                  <a:pt x="4770" y="12020"/>
                </a:lnTo>
                <a:lnTo>
                  <a:pt x="4781" y="11982"/>
                </a:lnTo>
                <a:lnTo>
                  <a:pt x="4737" y="11938"/>
                </a:lnTo>
                <a:lnTo>
                  <a:pt x="4715" y="11864"/>
                </a:lnTo>
                <a:lnTo>
                  <a:pt x="4680" y="11736"/>
                </a:lnTo>
                <a:lnTo>
                  <a:pt x="4607" y="11667"/>
                </a:lnTo>
                <a:lnTo>
                  <a:pt x="4516" y="11598"/>
                </a:lnTo>
                <a:lnTo>
                  <a:pt x="4461" y="11500"/>
                </a:lnTo>
                <a:lnTo>
                  <a:pt x="4435" y="11352"/>
                </a:lnTo>
                <a:lnTo>
                  <a:pt x="4459" y="11207"/>
                </a:lnTo>
                <a:lnTo>
                  <a:pt x="4486" y="11184"/>
                </a:lnTo>
                <a:lnTo>
                  <a:pt x="4520" y="11118"/>
                </a:lnTo>
                <a:lnTo>
                  <a:pt x="4510" y="11095"/>
                </a:lnTo>
                <a:lnTo>
                  <a:pt x="4454" y="11135"/>
                </a:lnTo>
                <a:lnTo>
                  <a:pt x="4340" y="11202"/>
                </a:lnTo>
                <a:lnTo>
                  <a:pt x="4210" y="11265"/>
                </a:lnTo>
                <a:lnTo>
                  <a:pt x="4089" y="11335"/>
                </a:lnTo>
                <a:lnTo>
                  <a:pt x="4015" y="11290"/>
                </a:lnTo>
                <a:lnTo>
                  <a:pt x="3914" y="11228"/>
                </a:lnTo>
                <a:lnTo>
                  <a:pt x="3809" y="11201"/>
                </a:lnTo>
                <a:lnTo>
                  <a:pt x="3819" y="11150"/>
                </a:lnTo>
                <a:lnTo>
                  <a:pt x="3796" y="11147"/>
                </a:lnTo>
                <a:lnTo>
                  <a:pt x="3794" y="11068"/>
                </a:lnTo>
                <a:lnTo>
                  <a:pt x="3853" y="10982"/>
                </a:lnTo>
                <a:lnTo>
                  <a:pt x="3885" y="10881"/>
                </a:lnTo>
                <a:lnTo>
                  <a:pt x="3867" y="10807"/>
                </a:lnTo>
                <a:lnTo>
                  <a:pt x="3828" y="10805"/>
                </a:lnTo>
                <a:lnTo>
                  <a:pt x="3766" y="10876"/>
                </a:lnTo>
                <a:lnTo>
                  <a:pt x="3732" y="11005"/>
                </a:lnTo>
                <a:lnTo>
                  <a:pt x="3728" y="10953"/>
                </a:lnTo>
                <a:lnTo>
                  <a:pt x="3732" y="10888"/>
                </a:lnTo>
                <a:lnTo>
                  <a:pt x="3713" y="10819"/>
                </a:lnTo>
                <a:lnTo>
                  <a:pt x="3720" y="10753"/>
                </a:lnTo>
                <a:lnTo>
                  <a:pt x="3750" y="10702"/>
                </a:lnTo>
                <a:lnTo>
                  <a:pt x="3769" y="10628"/>
                </a:lnTo>
                <a:lnTo>
                  <a:pt x="3717" y="10509"/>
                </a:lnTo>
                <a:lnTo>
                  <a:pt x="3720" y="10436"/>
                </a:lnTo>
                <a:lnTo>
                  <a:pt x="3680" y="10362"/>
                </a:lnTo>
                <a:lnTo>
                  <a:pt x="3693" y="10189"/>
                </a:lnTo>
                <a:lnTo>
                  <a:pt x="3710" y="10039"/>
                </a:lnTo>
                <a:lnTo>
                  <a:pt x="3735" y="10007"/>
                </a:lnTo>
                <a:lnTo>
                  <a:pt x="3744" y="9916"/>
                </a:lnTo>
                <a:lnTo>
                  <a:pt x="3804" y="9967"/>
                </a:lnTo>
                <a:lnTo>
                  <a:pt x="3873" y="9928"/>
                </a:lnTo>
                <a:lnTo>
                  <a:pt x="3919" y="10027"/>
                </a:lnTo>
                <a:lnTo>
                  <a:pt x="3991" y="10037"/>
                </a:lnTo>
                <a:lnTo>
                  <a:pt x="3984" y="10315"/>
                </a:lnTo>
                <a:lnTo>
                  <a:pt x="4001" y="10522"/>
                </a:lnTo>
                <a:lnTo>
                  <a:pt x="4097" y="10637"/>
                </a:lnTo>
                <a:lnTo>
                  <a:pt x="4173" y="10837"/>
                </a:lnTo>
                <a:lnTo>
                  <a:pt x="4306" y="10973"/>
                </a:lnTo>
                <a:lnTo>
                  <a:pt x="4459" y="10955"/>
                </a:lnTo>
                <a:lnTo>
                  <a:pt x="4567" y="10973"/>
                </a:lnTo>
                <a:lnTo>
                  <a:pt x="4619" y="11034"/>
                </a:lnTo>
                <a:lnTo>
                  <a:pt x="4609" y="11273"/>
                </a:lnTo>
                <a:lnTo>
                  <a:pt x="4750" y="11366"/>
                </a:lnTo>
                <a:lnTo>
                  <a:pt x="4887" y="11472"/>
                </a:lnTo>
                <a:lnTo>
                  <a:pt x="5131" y="11635"/>
                </a:lnTo>
                <a:lnTo>
                  <a:pt x="5334" y="11689"/>
                </a:lnTo>
                <a:lnTo>
                  <a:pt x="5567" y="11773"/>
                </a:lnTo>
                <a:lnTo>
                  <a:pt x="5843" y="11834"/>
                </a:lnTo>
                <a:lnTo>
                  <a:pt x="5927" y="12007"/>
                </a:lnTo>
                <a:lnTo>
                  <a:pt x="5944" y="12150"/>
                </a:lnTo>
                <a:lnTo>
                  <a:pt x="6045" y="12231"/>
                </a:lnTo>
                <a:lnTo>
                  <a:pt x="6193" y="12438"/>
                </a:lnTo>
                <a:lnTo>
                  <a:pt x="6226" y="12522"/>
                </a:lnTo>
                <a:lnTo>
                  <a:pt x="6139" y="12564"/>
                </a:lnTo>
                <a:lnTo>
                  <a:pt x="6306" y="12840"/>
                </a:lnTo>
                <a:lnTo>
                  <a:pt x="6413" y="12892"/>
                </a:lnTo>
                <a:lnTo>
                  <a:pt x="6662" y="12847"/>
                </a:lnTo>
                <a:lnTo>
                  <a:pt x="6668" y="13024"/>
                </a:lnTo>
                <a:lnTo>
                  <a:pt x="6636" y="13237"/>
                </a:lnTo>
                <a:lnTo>
                  <a:pt x="6654" y="13476"/>
                </a:lnTo>
                <a:lnTo>
                  <a:pt x="6679" y="13835"/>
                </a:lnTo>
                <a:lnTo>
                  <a:pt x="6806" y="14111"/>
                </a:lnTo>
                <a:lnTo>
                  <a:pt x="6824" y="14225"/>
                </a:lnTo>
                <a:lnTo>
                  <a:pt x="6846" y="14451"/>
                </a:lnTo>
                <a:lnTo>
                  <a:pt x="6922" y="14638"/>
                </a:lnTo>
                <a:lnTo>
                  <a:pt x="6976" y="14732"/>
                </a:lnTo>
                <a:lnTo>
                  <a:pt x="7029" y="14917"/>
                </a:lnTo>
                <a:lnTo>
                  <a:pt x="7095" y="15170"/>
                </a:lnTo>
                <a:lnTo>
                  <a:pt x="7252" y="15360"/>
                </a:lnTo>
                <a:lnTo>
                  <a:pt x="7326" y="15326"/>
                </a:lnTo>
                <a:lnTo>
                  <a:pt x="7391" y="15225"/>
                </a:lnTo>
                <a:lnTo>
                  <a:pt x="7555" y="15207"/>
                </a:lnTo>
                <a:lnTo>
                  <a:pt x="7504" y="15143"/>
                </a:lnTo>
                <a:lnTo>
                  <a:pt x="7592" y="15028"/>
                </a:lnTo>
                <a:lnTo>
                  <a:pt x="7684" y="15037"/>
                </a:lnTo>
                <a:lnTo>
                  <a:pt x="7703" y="14747"/>
                </a:lnTo>
                <a:lnTo>
                  <a:pt x="7789" y="14596"/>
                </a:lnTo>
                <a:lnTo>
                  <a:pt x="7790" y="14451"/>
                </a:lnTo>
                <a:lnTo>
                  <a:pt x="7772" y="14217"/>
                </a:lnTo>
                <a:lnTo>
                  <a:pt x="7834" y="14093"/>
                </a:lnTo>
                <a:lnTo>
                  <a:pt x="7917" y="14098"/>
                </a:lnTo>
                <a:lnTo>
                  <a:pt x="8078" y="14061"/>
                </a:lnTo>
                <a:lnTo>
                  <a:pt x="8169" y="14030"/>
                </a:lnTo>
                <a:lnTo>
                  <a:pt x="8176" y="13948"/>
                </a:lnTo>
                <a:lnTo>
                  <a:pt x="8359" y="13857"/>
                </a:lnTo>
                <a:lnTo>
                  <a:pt x="8499" y="13763"/>
                </a:lnTo>
                <a:lnTo>
                  <a:pt x="8709" y="13577"/>
                </a:lnTo>
                <a:lnTo>
                  <a:pt x="8969" y="13483"/>
                </a:lnTo>
                <a:lnTo>
                  <a:pt x="9068" y="13387"/>
                </a:lnTo>
                <a:lnTo>
                  <a:pt x="9066" y="13249"/>
                </a:lnTo>
                <a:lnTo>
                  <a:pt x="9282" y="13231"/>
                </a:lnTo>
                <a:lnTo>
                  <a:pt x="9400" y="13244"/>
                </a:lnTo>
                <a:lnTo>
                  <a:pt x="9428" y="13178"/>
                </a:lnTo>
                <a:lnTo>
                  <a:pt x="9495" y="13200"/>
                </a:lnTo>
                <a:lnTo>
                  <a:pt x="9543" y="13224"/>
                </a:lnTo>
                <a:lnTo>
                  <a:pt x="9570" y="13194"/>
                </a:lnTo>
                <a:lnTo>
                  <a:pt x="9642" y="13236"/>
                </a:lnTo>
                <a:lnTo>
                  <a:pt x="9701" y="13136"/>
                </a:lnTo>
                <a:lnTo>
                  <a:pt x="9689" y="13061"/>
                </a:lnTo>
                <a:lnTo>
                  <a:pt x="9847" y="13077"/>
                </a:lnTo>
                <a:lnTo>
                  <a:pt x="9916" y="13189"/>
                </a:lnTo>
                <a:lnTo>
                  <a:pt x="9947" y="13278"/>
                </a:lnTo>
                <a:lnTo>
                  <a:pt x="9953" y="13370"/>
                </a:lnTo>
                <a:lnTo>
                  <a:pt x="10000" y="13468"/>
                </a:lnTo>
                <a:lnTo>
                  <a:pt x="10122" y="13621"/>
                </a:lnTo>
                <a:lnTo>
                  <a:pt x="10224" y="13648"/>
                </a:lnTo>
                <a:lnTo>
                  <a:pt x="10202" y="13712"/>
                </a:lnTo>
                <a:lnTo>
                  <a:pt x="10339" y="13924"/>
                </a:lnTo>
                <a:lnTo>
                  <a:pt x="10372" y="14093"/>
                </a:lnTo>
                <a:lnTo>
                  <a:pt x="10308" y="14311"/>
                </a:lnTo>
                <a:lnTo>
                  <a:pt x="10420" y="14357"/>
                </a:lnTo>
                <a:lnTo>
                  <a:pt x="10521" y="14374"/>
                </a:lnTo>
                <a:lnTo>
                  <a:pt x="10728" y="14251"/>
                </a:lnTo>
                <a:lnTo>
                  <a:pt x="10847" y="14162"/>
                </a:lnTo>
                <a:lnTo>
                  <a:pt x="10926" y="14308"/>
                </a:lnTo>
                <a:lnTo>
                  <a:pt x="10960" y="14530"/>
                </a:lnTo>
                <a:lnTo>
                  <a:pt x="11021" y="14741"/>
                </a:lnTo>
                <a:lnTo>
                  <a:pt x="11095" y="14830"/>
                </a:lnTo>
                <a:lnTo>
                  <a:pt x="11081" y="15018"/>
                </a:lnTo>
                <a:lnTo>
                  <a:pt x="11143" y="15119"/>
                </a:lnTo>
                <a:lnTo>
                  <a:pt x="11088" y="15251"/>
                </a:lnTo>
                <a:lnTo>
                  <a:pt x="11106" y="15377"/>
                </a:lnTo>
                <a:lnTo>
                  <a:pt x="11052" y="15540"/>
                </a:lnTo>
                <a:lnTo>
                  <a:pt x="11032" y="15646"/>
                </a:lnTo>
                <a:lnTo>
                  <a:pt x="11068" y="15737"/>
                </a:lnTo>
                <a:lnTo>
                  <a:pt x="11098" y="15639"/>
                </a:lnTo>
                <a:lnTo>
                  <a:pt x="11189" y="15717"/>
                </a:lnTo>
                <a:lnTo>
                  <a:pt x="11288" y="15808"/>
                </a:lnTo>
                <a:lnTo>
                  <a:pt x="11322" y="15890"/>
                </a:lnTo>
                <a:lnTo>
                  <a:pt x="11396" y="15951"/>
                </a:lnTo>
                <a:lnTo>
                  <a:pt x="11438" y="16020"/>
                </a:lnTo>
                <a:lnTo>
                  <a:pt x="11418" y="16139"/>
                </a:lnTo>
                <a:lnTo>
                  <a:pt x="11485" y="16225"/>
                </a:lnTo>
                <a:lnTo>
                  <a:pt x="11512" y="16358"/>
                </a:lnTo>
                <a:lnTo>
                  <a:pt x="11621" y="16461"/>
                </a:lnTo>
                <a:lnTo>
                  <a:pt x="11643" y="16540"/>
                </a:lnTo>
                <a:lnTo>
                  <a:pt x="11866" y="16654"/>
                </a:lnTo>
                <a:lnTo>
                  <a:pt x="12044" y="16759"/>
                </a:lnTo>
                <a:lnTo>
                  <a:pt x="12177" y="16740"/>
                </a:lnTo>
                <a:lnTo>
                  <a:pt x="12180" y="16686"/>
                </a:lnTo>
                <a:lnTo>
                  <a:pt x="12106" y="16553"/>
                </a:lnTo>
                <a:lnTo>
                  <a:pt x="12039" y="16513"/>
                </a:lnTo>
                <a:lnTo>
                  <a:pt x="12025" y="16421"/>
                </a:lnTo>
                <a:lnTo>
                  <a:pt x="12007" y="16367"/>
                </a:lnTo>
                <a:lnTo>
                  <a:pt x="12025" y="16293"/>
                </a:lnTo>
                <a:lnTo>
                  <a:pt x="12014" y="16185"/>
                </a:lnTo>
                <a:lnTo>
                  <a:pt x="11935" y="16080"/>
                </a:lnTo>
                <a:lnTo>
                  <a:pt x="11823" y="15988"/>
                </a:lnTo>
                <a:lnTo>
                  <a:pt x="11780" y="15974"/>
                </a:lnTo>
                <a:lnTo>
                  <a:pt x="11682" y="15894"/>
                </a:lnTo>
                <a:lnTo>
                  <a:pt x="11569" y="15880"/>
                </a:lnTo>
                <a:lnTo>
                  <a:pt x="11463" y="15789"/>
                </a:lnTo>
                <a:lnTo>
                  <a:pt x="11430" y="15646"/>
                </a:lnTo>
                <a:lnTo>
                  <a:pt x="11352" y="15495"/>
                </a:lnTo>
                <a:lnTo>
                  <a:pt x="11231" y="15493"/>
                </a:lnTo>
                <a:lnTo>
                  <a:pt x="11217" y="15370"/>
                </a:lnTo>
                <a:lnTo>
                  <a:pt x="11276" y="15219"/>
                </a:lnTo>
                <a:lnTo>
                  <a:pt x="11374" y="14964"/>
                </a:lnTo>
                <a:lnTo>
                  <a:pt x="11386" y="14773"/>
                </a:lnTo>
                <a:lnTo>
                  <a:pt x="11547" y="14766"/>
                </a:lnTo>
                <a:lnTo>
                  <a:pt x="11522" y="14904"/>
                </a:lnTo>
                <a:lnTo>
                  <a:pt x="11679" y="14894"/>
                </a:lnTo>
                <a:lnTo>
                  <a:pt x="11845" y="14964"/>
                </a:lnTo>
                <a:lnTo>
                  <a:pt x="11943" y="15138"/>
                </a:lnTo>
                <a:lnTo>
                  <a:pt x="12019" y="15222"/>
                </a:lnTo>
                <a:lnTo>
                  <a:pt x="12174" y="15235"/>
                </a:lnTo>
                <a:lnTo>
                  <a:pt x="12313" y="15321"/>
                </a:lnTo>
                <a:lnTo>
                  <a:pt x="12264" y="15441"/>
                </a:lnTo>
                <a:lnTo>
                  <a:pt x="12333" y="15544"/>
                </a:lnTo>
                <a:lnTo>
                  <a:pt x="12559" y="15365"/>
                </a:lnTo>
                <a:lnTo>
                  <a:pt x="12704" y="15210"/>
                </a:lnTo>
                <a:lnTo>
                  <a:pt x="12907" y="15077"/>
                </a:lnTo>
                <a:lnTo>
                  <a:pt x="13054" y="14946"/>
                </a:lnTo>
                <a:lnTo>
                  <a:pt x="13064" y="14640"/>
                </a:lnTo>
                <a:lnTo>
                  <a:pt x="12963" y="14326"/>
                </a:lnTo>
                <a:lnTo>
                  <a:pt x="12847" y="14197"/>
                </a:lnTo>
                <a:lnTo>
                  <a:pt x="12680" y="14106"/>
                </a:lnTo>
                <a:lnTo>
                  <a:pt x="12502" y="13889"/>
                </a:lnTo>
                <a:lnTo>
                  <a:pt x="12357" y="13712"/>
                </a:lnTo>
                <a:lnTo>
                  <a:pt x="12389" y="13584"/>
                </a:lnTo>
                <a:lnTo>
                  <a:pt x="12524" y="13399"/>
                </a:lnTo>
                <a:lnTo>
                  <a:pt x="12744" y="13221"/>
                </a:lnTo>
                <a:lnTo>
                  <a:pt x="12823" y="13182"/>
                </a:lnTo>
                <a:lnTo>
                  <a:pt x="13059" y="13210"/>
                </a:lnTo>
                <a:lnTo>
                  <a:pt x="13024" y="13286"/>
                </a:lnTo>
                <a:lnTo>
                  <a:pt x="13079" y="13411"/>
                </a:lnTo>
                <a:lnTo>
                  <a:pt x="13173" y="13387"/>
                </a:lnTo>
                <a:lnTo>
                  <a:pt x="13216" y="13189"/>
                </a:lnTo>
                <a:lnTo>
                  <a:pt x="13394" y="13135"/>
                </a:lnTo>
                <a:lnTo>
                  <a:pt x="13620" y="13007"/>
                </a:lnTo>
                <a:lnTo>
                  <a:pt x="13705" y="12901"/>
                </a:lnTo>
                <a:lnTo>
                  <a:pt x="13769" y="12950"/>
                </a:lnTo>
                <a:lnTo>
                  <a:pt x="13862" y="12850"/>
                </a:lnTo>
                <a:lnTo>
                  <a:pt x="14045" y="12795"/>
                </a:lnTo>
                <a:lnTo>
                  <a:pt x="14251" y="12594"/>
                </a:lnTo>
                <a:lnTo>
                  <a:pt x="14448" y="12379"/>
                </a:lnTo>
                <a:lnTo>
                  <a:pt x="14559" y="12128"/>
                </a:lnTo>
                <a:lnTo>
                  <a:pt x="14641" y="11859"/>
                </a:lnTo>
                <a:lnTo>
                  <a:pt x="14715" y="11633"/>
                </a:lnTo>
                <a:lnTo>
                  <a:pt x="14796" y="11596"/>
                </a:lnTo>
                <a:lnTo>
                  <a:pt x="14805" y="11441"/>
                </a:lnTo>
                <a:lnTo>
                  <a:pt x="14796" y="11286"/>
                </a:lnTo>
                <a:lnTo>
                  <a:pt x="14697" y="11253"/>
                </a:lnTo>
                <a:lnTo>
                  <a:pt x="14640" y="11165"/>
                </a:lnTo>
                <a:lnTo>
                  <a:pt x="14722" y="11091"/>
                </a:lnTo>
                <a:lnTo>
                  <a:pt x="14693" y="10955"/>
                </a:lnTo>
                <a:lnTo>
                  <a:pt x="14562" y="10840"/>
                </a:lnTo>
                <a:lnTo>
                  <a:pt x="14438" y="10696"/>
                </a:lnTo>
                <a:lnTo>
                  <a:pt x="14340" y="10531"/>
                </a:lnTo>
                <a:lnTo>
                  <a:pt x="14163" y="10467"/>
                </a:lnTo>
                <a:lnTo>
                  <a:pt x="14207" y="10320"/>
                </a:lnTo>
                <a:lnTo>
                  <a:pt x="14321" y="10196"/>
                </a:lnTo>
                <a:lnTo>
                  <a:pt x="14362" y="10081"/>
                </a:lnTo>
                <a:lnTo>
                  <a:pt x="14544" y="9979"/>
                </a:lnTo>
                <a:lnTo>
                  <a:pt x="14497" y="9889"/>
                </a:lnTo>
                <a:lnTo>
                  <a:pt x="14407" y="9908"/>
                </a:lnTo>
                <a:lnTo>
                  <a:pt x="14268" y="9867"/>
                </a:lnTo>
                <a:lnTo>
                  <a:pt x="14145" y="10036"/>
                </a:lnTo>
                <a:lnTo>
                  <a:pt x="14024" y="10009"/>
                </a:lnTo>
                <a:lnTo>
                  <a:pt x="13998" y="9928"/>
                </a:lnTo>
                <a:lnTo>
                  <a:pt x="13879" y="9923"/>
                </a:lnTo>
                <a:lnTo>
                  <a:pt x="13778" y="9815"/>
                </a:lnTo>
                <a:lnTo>
                  <a:pt x="13828" y="9714"/>
                </a:lnTo>
                <a:lnTo>
                  <a:pt x="13960" y="9676"/>
                </a:lnTo>
                <a:lnTo>
                  <a:pt x="14013" y="9538"/>
                </a:lnTo>
                <a:lnTo>
                  <a:pt x="14130" y="9374"/>
                </a:lnTo>
                <a:lnTo>
                  <a:pt x="14225" y="9282"/>
                </a:lnTo>
                <a:lnTo>
                  <a:pt x="14321" y="9357"/>
                </a:lnTo>
                <a:lnTo>
                  <a:pt x="14251" y="9507"/>
                </a:lnTo>
                <a:lnTo>
                  <a:pt x="14298" y="9571"/>
                </a:lnTo>
                <a:lnTo>
                  <a:pt x="14251" y="9674"/>
                </a:lnTo>
                <a:lnTo>
                  <a:pt x="14380" y="9586"/>
                </a:lnTo>
                <a:lnTo>
                  <a:pt x="14453" y="9475"/>
                </a:lnTo>
                <a:lnTo>
                  <a:pt x="14619" y="9371"/>
                </a:lnTo>
                <a:lnTo>
                  <a:pt x="14695" y="9401"/>
                </a:lnTo>
                <a:lnTo>
                  <a:pt x="14776" y="9398"/>
                </a:lnTo>
                <a:lnTo>
                  <a:pt x="14793" y="9423"/>
                </a:lnTo>
                <a:lnTo>
                  <a:pt x="14791" y="9531"/>
                </a:lnTo>
                <a:lnTo>
                  <a:pt x="14813" y="9559"/>
                </a:lnTo>
                <a:lnTo>
                  <a:pt x="14788" y="9590"/>
                </a:lnTo>
                <a:lnTo>
                  <a:pt x="14776" y="9681"/>
                </a:lnTo>
                <a:lnTo>
                  <a:pt x="14821" y="9699"/>
                </a:lnTo>
                <a:lnTo>
                  <a:pt x="14860" y="9704"/>
                </a:lnTo>
                <a:lnTo>
                  <a:pt x="14875" y="9738"/>
                </a:lnTo>
                <a:lnTo>
                  <a:pt x="14909" y="9711"/>
                </a:lnTo>
                <a:lnTo>
                  <a:pt x="14914" y="9672"/>
                </a:lnTo>
                <a:lnTo>
                  <a:pt x="14988" y="9686"/>
                </a:lnTo>
                <a:lnTo>
                  <a:pt x="15126" y="9810"/>
                </a:lnTo>
                <a:lnTo>
                  <a:pt x="15037" y="9873"/>
                </a:lnTo>
                <a:lnTo>
                  <a:pt x="15153" y="10041"/>
                </a:lnTo>
                <a:lnTo>
                  <a:pt x="15168" y="10184"/>
                </a:lnTo>
                <a:lnTo>
                  <a:pt x="15212" y="10276"/>
                </a:lnTo>
                <a:lnTo>
                  <a:pt x="15328" y="10221"/>
                </a:lnTo>
                <a:lnTo>
                  <a:pt x="15412" y="10110"/>
                </a:lnTo>
                <a:lnTo>
                  <a:pt x="15520" y="10034"/>
                </a:lnTo>
                <a:lnTo>
                  <a:pt x="15538" y="9918"/>
                </a:lnTo>
                <a:lnTo>
                  <a:pt x="15468" y="9713"/>
                </a:lnTo>
                <a:lnTo>
                  <a:pt x="15397" y="9610"/>
                </a:lnTo>
                <a:lnTo>
                  <a:pt x="15217" y="9438"/>
                </a:lnTo>
                <a:lnTo>
                  <a:pt x="15118" y="9384"/>
                </a:lnTo>
                <a:lnTo>
                  <a:pt x="15059" y="9373"/>
                </a:lnTo>
                <a:lnTo>
                  <a:pt x="15065" y="9349"/>
                </a:lnTo>
                <a:lnTo>
                  <a:pt x="15044" y="9270"/>
                </a:lnTo>
                <a:lnTo>
                  <a:pt x="15081" y="9204"/>
                </a:lnTo>
                <a:lnTo>
                  <a:pt x="15153" y="9145"/>
                </a:lnTo>
                <a:lnTo>
                  <a:pt x="15180" y="9076"/>
                </a:lnTo>
                <a:lnTo>
                  <a:pt x="15190" y="9038"/>
                </a:lnTo>
                <a:lnTo>
                  <a:pt x="15239" y="8977"/>
                </a:lnTo>
                <a:lnTo>
                  <a:pt x="15185" y="8852"/>
                </a:lnTo>
                <a:lnTo>
                  <a:pt x="15198" y="8780"/>
                </a:lnTo>
                <a:lnTo>
                  <a:pt x="15225" y="8701"/>
                </a:lnTo>
                <a:lnTo>
                  <a:pt x="15274" y="8694"/>
                </a:lnTo>
                <a:lnTo>
                  <a:pt x="15269" y="8630"/>
                </a:lnTo>
                <a:lnTo>
                  <a:pt x="15368" y="8442"/>
                </a:lnTo>
                <a:lnTo>
                  <a:pt x="15475" y="8497"/>
                </a:lnTo>
                <a:lnTo>
                  <a:pt x="15545" y="8465"/>
                </a:lnTo>
                <a:lnTo>
                  <a:pt x="15645" y="8300"/>
                </a:lnTo>
                <a:lnTo>
                  <a:pt x="15666" y="8169"/>
                </a:lnTo>
                <a:lnTo>
                  <a:pt x="15712" y="7908"/>
                </a:lnTo>
                <a:lnTo>
                  <a:pt x="15746" y="7649"/>
                </a:lnTo>
                <a:lnTo>
                  <a:pt x="15715" y="7518"/>
                </a:lnTo>
                <a:lnTo>
                  <a:pt x="15720" y="7208"/>
                </a:lnTo>
                <a:lnTo>
                  <a:pt x="15606" y="6930"/>
                </a:lnTo>
                <a:lnTo>
                  <a:pt x="15493" y="6737"/>
                </a:lnTo>
                <a:lnTo>
                  <a:pt x="15456" y="6543"/>
                </a:lnTo>
                <a:lnTo>
                  <a:pt x="15363" y="6413"/>
                </a:lnTo>
                <a:lnTo>
                  <a:pt x="15131" y="6307"/>
                </a:lnTo>
                <a:lnTo>
                  <a:pt x="15035" y="6344"/>
                </a:lnTo>
                <a:lnTo>
                  <a:pt x="15032" y="6449"/>
                </a:lnTo>
                <a:lnTo>
                  <a:pt x="14927" y="6454"/>
                </a:lnTo>
                <a:lnTo>
                  <a:pt x="14825" y="6376"/>
                </a:lnTo>
                <a:lnTo>
                  <a:pt x="14678" y="6418"/>
                </a:lnTo>
                <a:lnTo>
                  <a:pt x="14752" y="5902"/>
                </a:lnTo>
                <a:lnTo>
                  <a:pt x="14773" y="5484"/>
                </a:lnTo>
                <a:lnTo>
                  <a:pt x="14954" y="5309"/>
                </a:lnTo>
                <a:lnTo>
                  <a:pt x="15166" y="5203"/>
                </a:lnTo>
                <a:lnTo>
                  <a:pt x="15177" y="5082"/>
                </a:lnTo>
                <a:lnTo>
                  <a:pt x="15284" y="5035"/>
                </a:lnTo>
                <a:lnTo>
                  <a:pt x="15375" y="5134"/>
                </a:lnTo>
                <a:lnTo>
                  <a:pt x="15448" y="5048"/>
                </a:lnTo>
                <a:lnTo>
                  <a:pt x="15532" y="4910"/>
                </a:lnTo>
                <a:lnTo>
                  <a:pt x="15405" y="4870"/>
                </a:lnTo>
                <a:lnTo>
                  <a:pt x="15291" y="4547"/>
                </a:lnTo>
                <a:lnTo>
                  <a:pt x="15355" y="4390"/>
                </a:lnTo>
                <a:lnTo>
                  <a:pt x="15569" y="4496"/>
                </a:lnTo>
                <a:lnTo>
                  <a:pt x="15506" y="4250"/>
                </a:lnTo>
                <a:lnTo>
                  <a:pt x="15402" y="4131"/>
                </a:lnTo>
                <a:lnTo>
                  <a:pt x="15431" y="4065"/>
                </a:lnTo>
                <a:lnTo>
                  <a:pt x="15619" y="4259"/>
                </a:lnTo>
                <a:lnTo>
                  <a:pt x="15671" y="4435"/>
                </a:lnTo>
                <a:lnTo>
                  <a:pt x="15751" y="4643"/>
                </a:lnTo>
                <a:lnTo>
                  <a:pt x="15848" y="4887"/>
                </a:lnTo>
                <a:lnTo>
                  <a:pt x="15803" y="4993"/>
                </a:lnTo>
                <a:lnTo>
                  <a:pt x="15863" y="5057"/>
                </a:lnTo>
                <a:lnTo>
                  <a:pt x="15900" y="5176"/>
                </a:lnTo>
                <a:lnTo>
                  <a:pt x="16060" y="5387"/>
                </a:lnTo>
                <a:lnTo>
                  <a:pt x="16383" y="5658"/>
                </a:lnTo>
                <a:lnTo>
                  <a:pt x="16596" y="5834"/>
                </a:lnTo>
                <a:lnTo>
                  <a:pt x="16705" y="5908"/>
                </a:lnTo>
                <a:lnTo>
                  <a:pt x="16670" y="5696"/>
                </a:lnTo>
                <a:lnTo>
                  <a:pt x="16552" y="5541"/>
                </a:lnTo>
                <a:lnTo>
                  <a:pt x="16599" y="5422"/>
                </a:lnTo>
                <a:lnTo>
                  <a:pt x="16461" y="5254"/>
                </a:lnTo>
                <a:lnTo>
                  <a:pt x="16473" y="5090"/>
                </a:lnTo>
                <a:lnTo>
                  <a:pt x="16394" y="5058"/>
                </a:lnTo>
                <a:lnTo>
                  <a:pt x="16296" y="4930"/>
                </a:lnTo>
                <a:lnTo>
                  <a:pt x="16330" y="4875"/>
                </a:lnTo>
                <a:lnTo>
                  <a:pt x="16126" y="4691"/>
                </a:lnTo>
                <a:lnTo>
                  <a:pt x="16045" y="4725"/>
                </a:lnTo>
                <a:lnTo>
                  <a:pt x="15986" y="4678"/>
                </a:lnTo>
                <a:lnTo>
                  <a:pt x="15892" y="4501"/>
                </a:lnTo>
                <a:lnTo>
                  <a:pt x="15806" y="4409"/>
                </a:lnTo>
                <a:lnTo>
                  <a:pt x="15877" y="4358"/>
                </a:lnTo>
                <a:lnTo>
                  <a:pt x="15845" y="4260"/>
                </a:lnTo>
                <a:lnTo>
                  <a:pt x="15917" y="4279"/>
                </a:lnTo>
                <a:lnTo>
                  <a:pt x="15877" y="4062"/>
                </a:lnTo>
                <a:lnTo>
                  <a:pt x="16025" y="4060"/>
                </a:lnTo>
                <a:lnTo>
                  <a:pt x="15964" y="3994"/>
                </a:lnTo>
                <a:lnTo>
                  <a:pt x="15902" y="3858"/>
                </a:lnTo>
                <a:lnTo>
                  <a:pt x="15823" y="3712"/>
                </a:lnTo>
                <a:lnTo>
                  <a:pt x="15823" y="3656"/>
                </a:lnTo>
                <a:lnTo>
                  <a:pt x="15747" y="3449"/>
                </a:lnTo>
                <a:lnTo>
                  <a:pt x="15808" y="3375"/>
                </a:lnTo>
                <a:lnTo>
                  <a:pt x="15766" y="3340"/>
                </a:lnTo>
                <a:lnTo>
                  <a:pt x="15697" y="3311"/>
                </a:lnTo>
                <a:lnTo>
                  <a:pt x="15646" y="3311"/>
                </a:lnTo>
                <a:lnTo>
                  <a:pt x="15500" y="3272"/>
                </a:lnTo>
                <a:lnTo>
                  <a:pt x="15399" y="3269"/>
                </a:lnTo>
                <a:lnTo>
                  <a:pt x="15427" y="3217"/>
                </a:lnTo>
                <a:lnTo>
                  <a:pt x="15367" y="3123"/>
                </a:lnTo>
                <a:lnTo>
                  <a:pt x="15367" y="3121"/>
                </a:lnTo>
                <a:lnTo>
                  <a:pt x="15299" y="3064"/>
                </a:lnTo>
                <a:lnTo>
                  <a:pt x="15215" y="3048"/>
                </a:lnTo>
                <a:lnTo>
                  <a:pt x="15185" y="2978"/>
                </a:lnTo>
                <a:lnTo>
                  <a:pt x="15247" y="3015"/>
                </a:lnTo>
                <a:lnTo>
                  <a:pt x="15311" y="3016"/>
                </a:lnTo>
                <a:lnTo>
                  <a:pt x="15296" y="2956"/>
                </a:lnTo>
                <a:lnTo>
                  <a:pt x="15330" y="2922"/>
                </a:lnTo>
                <a:lnTo>
                  <a:pt x="15404" y="2942"/>
                </a:lnTo>
                <a:lnTo>
                  <a:pt x="15458" y="2900"/>
                </a:lnTo>
                <a:lnTo>
                  <a:pt x="15520" y="2890"/>
                </a:lnTo>
                <a:lnTo>
                  <a:pt x="15525" y="2848"/>
                </a:lnTo>
                <a:lnTo>
                  <a:pt x="15490" y="2814"/>
                </a:lnTo>
                <a:lnTo>
                  <a:pt x="15321" y="2751"/>
                </a:lnTo>
                <a:lnTo>
                  <a:pt x="15301" y="2670"/>
                </a:lnTo>
                <a:lnTo>
                  <a:pt x="15222" y="2601"/>
                </a:lnTo>
                <a:lnTo>
                  <a:pt x="15067" y="2631"/>
                </a:lnTo>
                <a:lnTo>
                  <a:pt x="15040" y="2737"/>
                </a:lnTo>
                <a:lnTo>
                  <a:pt x="15166" y="2772"/>
                </a:lnTo>
                <a:lnTo>
                  <a:pt x="15121" y="2786"/>
                </a:lnTo>
                <a:lnTo>
                  <a:pt x="15013" y="2742"/>
                </a:lnTo>
                <a:lnTo>
                  <a:pt x="14830" y="2786"/>
                </a:lnTo>
                <a:lnTo>
                  <a:pt x="14678" y="2831"/>
                </a:lnTo>
                <a:lnTo>
                  <a:pt x="14591" y="2855"/>
                </a:lnTo>
                <a:lnTo>
                  <a:pt x="14475" y="2929"/>
                </a:lnTo>
                <a:lnTo>
                  <a:pt x="14456" y="3010"/>
                </a:lnTo>
                <a:lnTo>
                  <a:pt x="14355" y="3102"/>
                </a:lnTo>
                <a:lnTo>
                  <a:pt x="14422" y="3154"/>
                </a:lnTo>
                <a:lnTo>
                  <a:pt x="14545" y="3178"/>
                </a:lnTo>
                <a:lnTo>
                  <a:pt x="14576" y="3252"/>
                </a:lnTo>
                <a:lnTo>
                  <a:pt x="14389" y="3239"/>
                </a:lnTo>
                <a:lnTo>
                  <a:pt x="14364" y="3316"/>
                </a:lnTo>
                <a:lnTo>
                  <a:pt x="14286" y="3363"/>
                </a:lnTo>
                <a:lnTo>
                  <a:pt x="14242" y="3427"/>
                </a:lnTo>
                <a:lnTo>
                  <a:pt x="14237" y="3493"/>
                </a:lnTo>
                <a:lnTo>
                  <a:pt x="14156" y="3506"/>
                </a:lnTo>
                <a:lnTo>
                  <a:pt x="14044" y="3431"/>
                </a:lnTo>
                <a:lnTo>
                  <a:pt x="13954" y="3415"/>
                </a:lnTo>
                <a:lnTo>
                  <a:pt x="13869" y="3461"/>
                </a:lnTo>
                <a:lnTo>
                  <a:pt x="13766" y="3602"/>
                </a:lnTo>
                <a:lnTo>
                  <a:pt x="13562" y="3594"/>
                </a:lnTo>
                <a:lnTo>
                  <a:pt x="13446" y="3550"/>
                </a:lnTo>
                <a:lnTo>
                  <a:pt x="13017" y="3693"/>
                </a:lnTo>
                <a:lnTo>
                  <a:pt x="13015" y="3776"/>
                </a:lnTo>
                <a:lnTo>
                  <a:pt x="13158" y="3875"/>
                </a:lnTo>
                <a:lnTo>
                  <a:pt x="13069" y="3895"/>
                </a:lnTo>
                <a:lnTo>
                  <a:pt x="13069" y="3947"/>
                </a:lnTo>
                <a:lnTo>
                  <a:pt x="12945" y="3949"/>
                </a:lnTo>
                <a:lnTo>
                  <a:pt x="12892" y="4021"/>
                </a:lnTo>
                <a:lnTo>
                  <a:pt x="12768" y="3993"/>
                </a:lnTo>
                <a:lnTo>
                  <a:pt x="12827" y="4153"/>
                </a:lnTo>
                <a:lnTo>
                  <a:pt x="12705" y="4129"/>
                </a:lnTo>
                <a:lnTo>
                  <a:pt x="12567" y="4045"/>
                </a:lnTo>
                <a:lnTo>
                  <a:pt x="12557" y="3978"/>
                </a:lnTo>
                <a:lnTo>
                  <a:pt x="12475" y="3900"/>
                </a:lnTo>
                <a:lnTo>
                  <a:pt x="12350" y="3855"/>
                </a:lnTo>
                <a:lnTo>
                  <a:pt x="12276" y="3880"/>
                </a:lnTo>
                <a:lnTo>
                  <a:pt x="12162" y="3885"/>
                </a:lnTo>
                <a:lnTo>
                  <a:pt x="12219" y="3991"/>
                </a:lnTo>
                <a:lnTo>
                  <a:pt x="11999" y="4025"/>
                </a:lnTo>
                <a:lnTo>
                  <a:pt x="11955" y="3961"/>
                </a:lnTo>
                <a:lnTo>
                  <a:pt x="11783" y="3973"/>
                </a:lnTo>
                <a:lnTo>
                  <a:pt x="11711" y="4010"/>
                </a:lnTo>
                <a:lnTo>
                  <a:pt x="11702" y="4050"/>
                </a:lnTo>
                <a:lnTo>
                  <a:pt x="11643" y="3962"/>
                </a:lnTo>
                <a:lnTo>
                  <a:pt x="11608" y="3998"/>
                </a:lnTo>
                <a:lnTo>
                  <a:pt x="11520" y="3973"/>
                </a:lnTo>
                <a:lnTo>
                  <a:pt x="11453" y="3961"/>
                </a:lnTo>
                <a:lnTo>
                  <a:pt x="11478" y="3912"/>
                </a:lnTo>
                <a:lnTo>
                  <a:pt x="11579" y="3814"/>
                </a:lnTo>
                <a:lnTo>
                  <a:pt x="11615" y="3766"/>
                </a:lnTo>
                <a:lnTo>
                  <a:pt x="11600" y="3691"/>
                </a:lnTo>
                <a:lnTo>
                  <a:pt x="11544" y="3644"/>
                </a:lnTo>
                <a:lnTo>
                  <a:pt x="11425" y="3592"/>
                </a:lnTo>
                <a:lnTo>
                  <a:pt x="11300" y="3607"/>
                </a:lnTo>
                <a:lnTo>
                  <a:pt x="11268" y="3644"/>
                </a:lnTo>
                <a:lnTo>
                  <a:pt x="11241" y="3577"/>
                </a:lnTo>
                <a:lnTo>
                  <a:pt x="11142" y="3564"/>
                </a:lnTo>
                <a:lnTo>
                  <a:pt x="11192" y="3525"/>
                </a:lnTo>
                <a:lnTo>
                  <a:pt x="11113" y="3486"/>
                </a:lnTo>
                <a:lnTo>
                  <a:pt x="11026" y="3550"/>
                </a:lnTo>
                <a:lnTo>
                  <a:pt x="10992" y="3611"/>
                </a:lnTo>
                <a:lnTo>
                  <a:pt x="10985" y="3671"/>
                </a:lnTo>
                <a:lnTo>
                  <a:pt x="10903" y="3671"/>
                </a:lnTo>
                <a:lnTo>
                  <a:pt x="10803" y="3749"/>
                </a:lnTo>
                <a:lnTo>
                  <a:pt x="10766" y="3717"/>
                </a:lnTo>
                <a:lnTo>
                  <a:pt x="10647" y="3727"/>
                </a:lnTo>
                <a:lnTo>
                  <a:pt x="10628" y="3766"/>
                </a:lnTo>
                <a:lnTo>
                  <a:pt x="10502" y="3777"/>
                </a:lnTo>
                <a:lnTo>
                  <a:pt x="10398" y="3841"/>
                </a:lnTo>
                <a:lnTo>
                  <a:pt x="10342" y="3840"/>
                </a:lnTo>
                <a:lnTo>
                  <a:pt x="10265" y="3929"/>
                </a:lnTo>
                <a:lnTo>
                  <a:pt x="10288" y="4008"/>
                </a:lnTo>
                <a:lnTo>
                  <a:pt x="10172" y="4015"/>
                </a:lnTo>
                <a:lnTo>
                  <a:pt x="10051" y="3991"/>
                </a:lnTo>
                <a:lnTo>
                  <a:pt x="9952" y="4006"/>
                </a:lnTo>
                <a:lnTo>
                  <a:pt x="9903" y="4161"/>
                </a:lnTo>
                <a:lnTo>
                  <a:pt x="9911" y="4291"/>
                </a:lnTo>
                <a:lnTo>
                  <a:pt x="9837" y="4190"/>
                </a:lnTo>
                <a:lnTo>
                  <a:pt x="9721" y="4176"/>
                </a:lnTo>
                <a:lnTo>
                  <a:pt x="9605" y="4213"/>
                </a:lnTo>
                <a:lnTo>
                  <a:pt x="9583" y="4324"/>
                </a:lnTo>
                <a:lnTo>
                  <a:pt x="9534" y="4284"/>
                </a:lnTo>
                <a:lnTo>
                  <a:pt x="9620" y="4149"/>
                </a:lnTo>
                <a:lnTo>
                  <a:pt x="9628" y="4063"/>
                </a:lnTo>
                <a:lnTo>
                  <a:pt x="9601" y="4062"/>
                </a:lnTo>
                <a:lnTo>
                  <a:pt x="9566" y="4166"/>
                </a:lnTo>
                <a:lnTo>
                  <a:pt x="9421" y="4239"/>
                </a:lnTo>
                <a:lnTo>
                  <a:pt x="9437" y="4375"/>
                </a:lnTo>
                <a:lnTo>
                  <a:pt x="9320" y="4510"/>
                </a:lnTo>
                <a:lnTo>
                  <a:pt x="9295" y="4595"/>
                </a:lnTo>
                <a:lnTo>
                  <a:pt x="9359" y="4624"/>
                </a:lnTo>
                <a:lnTo>
                  <a:pt x="9285" y="4717"/>
                </a:lnTo>
                <a:lnTo>
                  <a:pt x="9285" y="4811"/>
                </a:lnTo>
                <a:lnTo>
                  <a:pt x="9196" y="4870"/>
                </a:lnTo>
                <a:lnTo>
                  <a:pt x="9144" y="4940"/>
                </a:lnTo>
                <a:lnTo>
                  <a:pt x="9051" y="4961"/>
                </a:lnTo>
                <a:lnTo>
                  <a:pt x="8997" y="5008"/>
                </a:lnTo>
                <a:lnTo>
                  <a:pt x="8930" y="4964"/>
                </a:lnTo>
                <a:lnTo>
                  <a:pt x="9164" y="4786"/>
                </a:lnTo>
                <a:lnTo>
                  <a:pt x="9238" y="4691"/>
                </a:lnTo>
                <a:lnTo>
                  <a:pt x="9213" y="4584"/>
                </a:lnTo>
                <a:lnTo>
                  <a:pt x="9327" y="4387"/>
                </a:lnTo>
                <a:lnTo>
                  <a:pt x="9359" y="4281"/>
                </a:lnTo>
                <a:lnTo>
                  <a:pt x="9349" y="4225"/>
                </a:lnTo>
                <a:lnTo>
                  <a:pt x="9462" y="4124"/>
                </a:lnTo>
                <a:lnTo>
                  <a:pt x="9492" y="4043"/>
                </a:lnTo>
                <a:lnTo>
                  <a:pt x="9379" y="3969"/>
                </a:lnTo>
                <a:lnTo>
                  <a:pt x="9327" y="3986"/>
                </a:lnTo>
                <a:lnTo>
                  <a:pt x="9216" y="4101"/>
                </a:lnTo>
                <a:lnTo>
                  <a:pt x="9039" y="4195"/>
                </a:lnTo>
                <a:lnTo>
                  <a:pt x="9012" y="4240"/>
                </a:lnTo>
                <a:lnTo>
                  <a:pt x="8974" y="4360"/>
                </a:lnTo>
                <a:lnTo>
                  <a:pt x="8913" y="4420"/>
                </a:lnTo>
                <a:lnTo>
                  <a:pt x="8974" y="4457"/>
                </a:lnTo>
                <a:lnTo>
                  <a:pt x="8957" y="4489"/>
                </a:lnTo>
                <a:lnTo>
                  <a:pt x="8974" y="4584"/>
                </a:lnTo>
                <a:lnTo>
                  <a:pt x="8889" y="4648"/>
                </a:lnTo>
                <a:lnTo>
                  <a:pt x="8775" y="4412"/>
                </a:lnTo>
                <a:lnTo>
                  <a:pt x="8728" y="4340"/>
                </a:lnTo>
                <a:lnTo>
                  <a:pt x="8600" y="4233"/>
                </a:lnTo>
                <a:lnTo>
                  <a:pt x="8538" y="4267"/>
                </a:lnTo>
                <a:lnTo>
                  <a:pt x="8533" y="4370"/>
                </a:lnTo>
                <a:lnTo>
                  <a:pt x="8401" y="4434"/>
                </a:lnTo>
                <a:lnTo>
                  <a:pt x="8403" y="4324"/>
                </a:lnTo>
                <a:lnTo>
                  <a:pt x="8278" y="4343"/>
                </a:lnTo>
                <a:lnTo>
                  <a:pt x="8176" y="4299"/>
                </a:lnTo>
                <a:lnTo>
                  <a:pt x="8098" y="4324"/>
                </a:lnTo>
                <a:lnTo>
                  <a:pt x="8048" y="4277"/>
                </a:lnTo>
                <a:lnTo>
                  <a:pt x="8171" y="4225"/>
                </a:lnTo>
                <a:lnTo>
                  <a:pt x="8139" y="4198"/>
                </a:lnTo>
                <a:lnTo>
                  <a:pt x="7859" y="4210"/>
                </a:lnTo>
                <a:lnTo>
                  <a:pt x="7698" y="4207"/>
                </a:lnTo>
                <a:lnTo>
                  <a:pt x="7602" y="4279"/>
                </a:lnTo>
                <a:lnTo>
                  <a:pt x="7499" y="4255"/>
                </a:lnTo>
                <a:lnTo>
                  <a:pt x="7509" y="4186"/>
                </a:lnTo>
                <a:lnTo>
                  <a:pt x="7583" y="4119"/>
                </a:lnTo>
                <a:lnTo>
                  <a:pt x="7659" y="4144"/>
                </a:lnTo>
                <a:lnTo>
                  <a:pt x="7708" y="4057"/>
                </a:lnTo>
                <a:lnTo>
                  <a:pt x="7634" y="3930"/>
                </a:lnTo>
                <a:lnTo>
                  <a:pt x="7576" y="4028"/>
                </a:lnTo>
                <a:lnTo>
                  <a:pt x="7472" y="4084"/>
                </a:lnTo>
                <a:lnTo>
                  <a:pt x="7427" y="4183"/>
                </a:lnTo>
                <a:lnTo>
                  <a:pt x="7305" y="4247"/>
                </a:lnTo>
                <a:lnTo>
                  <a:pt x="7312" y="4171"/>
                </a:lnTo>
                <a:lnTo>
                  <a:pt x="7279" y="4132"/>
                </a:lnTo>
                <a:lnTo>
                  <a:pt x="7040" y="4163"/>
                </a:lnTo>
                <a:lnTo>
                  <a:pt x="6962" y="4276"/>
                </a:lnTo>
                <a:lnTo>
                  <a:pt x="6891" y="4272"/>
                </a:lnTo>
                <a:lnTo>
                  <a:pt x="6880" y="4104"/>
                </a:lnTo>
                <a:lnTo>
                  <a:pt x="6801" y="4119"/>
                </a:lnTo>
                <a:lnTo>
                  <a:pt x="6760" y="4195"/>
                </a:lnTo>
                <a:lnTo>
                  <a:pt x="6683" y="4247"/>
                </a:lnTo>
                <a:lnTo>
                  <a:pt x="6689" y="4185"/>
                </a:lnTo>
                <a:lnTo>
                  <a:pt x="6684" y="4095"/>
                </a:lnTo>
                <a:lnTo>
                  <a:pt x="6905" y="3925"/>
                </a:lnTo>
                <a:lnTo>
                  <a:pt x="6960" y="3784"/>
                </a:lnTo>
                <a:lnTo>
                  <a:pt x="7006" y="3799"/>
                </a:lnTo>
                <a:lnTo>
                  <a:pt x="7055" y="4052"/>
                </a:lnTo>
                <a:lnTo>
                  <a:pt x="7161" y="4082"/>
                </a:lnTo>
                <a:lnTo>
                  <a:pt x="7284" y="4060"/>
                </a:lnTo>
                <a:lnTo>
                  <a:pt x="7376" y="3981"/>
                </a:lnTo>
                <a:lnTo>
                  <a:pt x="7415" y="3900"/>
                </a:lnTo>
                <a:lnTo>
                  <a:pt x="7449" y="3649"/>
                </a:lnTo>
                <a:lnTo>
                  <a:pt x="7398" y="3532"/>
                </a:lnTo>
                <a:lnTo>
                  <a:pt x="7447" y="3415"/>
                </a:lnTo>
                <a:lnTo>
                  <a:pt x="7363" y="3414"/>
                </a:lnTo>
                <a:lnTo>
                  <a:pt x="7437" y="3318"/>
                </a:lnTo>
                <a:lnTo>
                  <a:pt x="7513" y="3336"/>
                </a:lnTo>
                <a:lnTo>
                  <a:pt x="7558" y="3166"/>
                </a:lnTo>
                <a:lnTo>
                  <a:pt x="7487" y="3124"/>
                </a:lnTo>
                <a:lnTo>
                  <a:pt x="7459" y="3060"/>
                </a:lnTo>
                <a:lnTo>
                  <a:pt x="7290" y="3074"/>
                </a:lnTo>
                <a:lnTo>
                  <a:pt x="7272" y="3011"/>
                </a:lnTo>
                <a:lnTo>
                  <a:pt x="7162" y="2966"/>
                </a:lnTo>
                <a:lnTo>
                  <a:pt x="6912" y="2954"/>
                </a:lnTo>
                <a:lnTo>
                  <a:pt x="6763" y="2942"/>
                </a:lnTo>
                <a:lnTo>
                  <a:pt x="6408" y="2979"/>
                </a:lnTo>
                <a:lnTo>
                  <a:pt x="6159" y="2998"/>
                </a:lnTo>
                <a:lnTo>
                  <a:pt x="5977" y="2979"/>
                </a:lnTo>
                <a:lnTo>
                  <a:pt x="5836" y="2909"/>
                </a:lnTo>
                <a:lnTo>
                  <a:pt x="5730" y="2907"/>
                </a:lnTo>
                <a:lnTo>
                  <a:pt x="5350" y="3091"/>
                </a:lnTo>
                <a:lnTo>
                  <a:pt x="5174" y="3193"/>
                </a:lnTo>
                <a:lnTo>
                  <a:pt x="5090" y="3313"/>
                </a:lnTo>
                <a:lnTo>
                  <a:pt x="5129" y="3368"/>
                </a:lnTo>
                <a:lnTo>
                  <a:pt x="5324" y="3383"/>
                </a:lnTo>
                <a:lnTo>
                  <a:pt x="5230" y="3473"/>
                </a:lnTo>
                <a:lnTo>
                  <a:pt x="5009" y="3641"/>
                </a:lnTo>
                <a:lnTo>
                  <a:pt x="4838" y="3796"/>
                </a:lnTo>
                <a:lnTo>
                  <a:pt x="4695" y="3905"/>
                </a:lnTo>
                <a:lnTo>
                  <a:pt x="4717" y="3973"/>
                </a:lnTo>
                <a:lnTo>
                  <a:pt x="4846" y="3929"/>
                </a:lnTo>
                <a:lnTo>
                  <a:pt x="4850" y="4010"/>
                </a:lnTo>
                <a:lnTo>
                  <a:pt x="5004" y="3951"/>
                </a:lnTo>
                <a:lnTo>
                  <a:pt x="5275" y="3808"/>
                </a:lnTo>
                <a:lnTo>
                  <a:pt x="5331" y="3843"/>
                </a:lnTo>
                <a:lnTo>
                  <a:pt x="5528" y="3784"/>
                </a:lnTo>
                <a:lnTo>
                  <a:pt x="5600" y="3681"/>
                </a:lnTo>
                <a:lnTo>
                  <a:pt x="5703" y="3579"/>
                </a:lnTo>
                <a:lnTo>
                  <a:pt x="5945" y="3488"/>
                </a:lnTo>
                <a:lnTo>
                  <a:pt x="6120" y="3505"/>
                </a:lnTo>
                <a:lnTo>
                  <a:pt x="6285" y="3505"/>
                </a:lnTo>
                <a:lnTo>
                  <a:pt x="6383" y="3442"/>
                </a:lnTo>
                <a:lnTo>
                  <a:pt x="6518" y="3422"/>
                </a:lnTo>
                <a:lnTo>
                  <a:pt x="6602" y="3469"/>
                </a:lnTo>
                <a:lnTo>
                  <a:pt x="6556" y="3574"/>
                </a:lnTo>
                <a:lnTo>
                  <a:pt x="6491" y="3617"/>
                </a:lnTo>
                <a:lnTo>
                  <a:pt x="6440" y="3609"/>
                </a:lnTo>
                <a:lnTo>
                  <a:pt x="6210" y="3609"/>
                </a:lnTo>
                <a:lnTo>
                  <a:pt x="6087" y="3626"/>
                </a:lnTo>
                <a:lnTo>
                  <a:pt x="5982" y="3658"/>
                </a:lnTo>
                <a:lnTo>
                  <a:pt x="5848" y="3769"/>
                </a:lnTo>
                <a:lnTo>
                  <a:pt x="5684" y="3853"/>
                </a:lnTo>
                <a:lnTo>
                  <a:pt x="5654" y="3936"/>
                </a:lnTo>
                <a:lnTo>
                  <a:pt x="5583" y="4021"/>
                </a:lnTo>
                <a:lnTo>
                  <a:pt x="5661" y="4085"/>
                </a:lnTo>
                <a:lnTo>
                  <a:pt x="5770" y="4136"/>
                </a:lnTo>
                <a:lnTo>
                  <a:pt x="5841" y="4218"/>
                </a:lnTo>
                <a:lnTo>
                  <a:pt x="5804" y="4323"/>
                </a:lnTo>
                <a:lnTo>
                  <a:pt x="5681" y="4328"/>
                </a:lnTo>
                <a:lnTo>
                  <a:pt x="5641" y="4277"/>
                </a:lnTo>
                <a:lnTo>
                  <a:pt x="5632" y="4203"/>
                </a:lnTo>
                <a:lnTo>
                  <a:pt x="5572" y="4153"/>
                </a:lnTo>
                <a:lnTo>
                  <a:pt x="5493" y="4116"/>
                </a:lnTo>
                <a:lnTo>
                  <a:pt x="5407" y="4181"/>
                </a:lnTo>
                <a:lnTo>
                  <a:pt x="5370" y="4254"/>
                </a:lnTo>
                <a:lnTo>
                  <a:pt x="5400" y="4260"/>
                </a:lnTo>
                <a:lnTo>
                  <a:pt x="5306" y="4318"/>
                </a:lnTo>
                <a:lnTo>
                  <a:pt x="5185" y="4392"/>
                </a:lnTo>
                <a:lnTo>
                  <a:pt x="5158" y="4350"/>
                </a:lnTo>
                <a:lnTo>
                  <a:pt x="5249" y="4223"/>
                </a:lnTo>
                <a:lnTo>
                  <a:pt x="5171" y="4207"/>
                </a:lnTo>
                <a:lnTo>
                  <a:pt x="5063" y="4245"/>
                </a:lnTo>
                <a:lnTo>
                  <a:pt x="4947" y="4324"/>
                </a:lnTo>
                <a:lnTo>
                  <a:pt x="4826" y="4429"/>
                </a:lnTo>
                <a:lnTo>
                  <a:pt x="4742" y="4382"/>
                </a:lnTo>
                <a:lnTo>
                  <a:pt x="4671" y="4415"/>
                </a:lnTo>
                <a:lnTo>
                  <a:pt x="4651" y="4355"/>
                </a:lnTo>
                <a:lnTo>
                  <a:pt x="4685" y="4323"/>
                </a:lnTo>
                <a:lnTo>
                  <a:pt x="4690" y="4244"/>
                </a:lnTo>
                <a:lnTo>
                  <a:pt x="4616" y="4201"/>
                </a:lnTo>
                <a:lnTo>
                  <a:pt x="4520" y="4153"/>
                </a:lnTo>
                <a:lnTo>
                  <a:pt x="4464" y="4139"/>
                </a:lnTo>
                <a:lnTo>
                  <a:pt x="4506" y="4077"/>
                </a:lnTo>
                <a:lnTo>
                  <a:pt x="4553" y="3966"/>
                </a:lnTo>
                <a:lnTo>
                  <a:pt x="4506" y="3957"/>
                </a:lnTo>
                <a:lnTo>
                  <a:pt x="4469" y="3912"/>
                </a:lnTo>
                <a:lnTo>
                  <a:pt x="4523" y="3878"/>
                </a:lnTo>
                <a:lnTo>
                  <a:pt x="4552" y="3792"/>
                </a:lnTo>
                <a:lnTo>
                  <a:pt x="4612" y="3755"/>
                </a:lnTo>
                <a:lnTo>
                  <a:pt x="4685" y="3693"/>
                </a:lnTo>
                <a:lnTo>
                  <a:pt x="4802" y="3671"/>
                </a:lnTo>
                <a:lnTo>
                  <a:pt x="4787" y="3700"/>
                </a:lnTo>
                <a:lnTo>
                  <a:pt x="4848" y="3680"/>
                </a:lnTo>
                <a:lnTo>
                  <a:pt x="4868" y="3633"/>
                </a:lnTo>
                <a:lnTo>
                  <a:pt x="4910" y="3601"/>
                </a:lnTo>
                <a:lnTo>
                  <a:pt x="4964" y="3589"/>
                </a:lnTo>
                <a:lnTo>
                  <a:pt x="5047" y="3545"/>
                </a:lnTo>
                <a:lnTo>
                  <a:pt x="4996" y="3523"/>
                </a:lnTo>
                <a:lnTo>
                  <a:pt x="4951" y="3526"/>
                </a:lnTo>
                <a:lnTo>
                  <a:pt x="4939" y="3481"/>
                </a:lnTo>
                <a:lnTo>
                  <a:pt x="4890" y="3489"/>
                </a:lnTo>
                <a:lnTo>
                  <a:pt x="4848" y="3503"/>
                </a:lnTo>
                <a:lnTo>
                  <a:pt x="4688" y="3596"/>
                </a:lnTo>
                <a:lnTo>
                  <a:pt x="4602" y="3670"/>
                </a:lnTo>
                <a:lnTo>
                  <a:pt x="4515" y="3725"/>
                </a:lnTo>
                <a:lnTo>
                  <a:pt x="4459" y="3774"/>
                </a:lnTo>
                <a:lnTo>
                  <a:pt x="4382" y="3777"/>
                </a:lnTo>
                <a:lnTo>
                  <a:pt x="4415" y="3745"/>
                </a:lnTo>
                <a:lnTo>
                  <a:pt x="4405" y="3697"/>
                </a:lnTo>
                <a:lnTo>
                  <a:pt x="4373" y="3703"/>
                </a:lnTo>
                <a:lnTo>
                  <a:pt x="4378" y="3646"/>
                </a:lnTo>
                <a:lnTo>
                  <a:pt x="4319" y="3596"/>
                </a:lnTo>
                <a:lnTo>
                  <a:pt x="4106" y="3671"/>
                </a:lnTo>
                <a:lnTo>
                  <a:pt x="4069" y="3661"/>
                </a:lnTo>
                <a:lnTo>
                  <a:pt x="4047" y="3624"/>
                </a:lnTo>
                <a:lnTo>
                  <a:pt x="4026" y="3584"/>
                </a:lnTo>
                <a:lnTo>
                  <a:pt x="3910" y="3636"/>
                </a:lnTo>
                <a:lnTo>
                  <a:pt x="3833" y="3545"/>
                </a:lnTo>
                <a:lnTo>
                  <a:pt x="3910" y="3441"/>
                </a:lnTo>
                <a:lnTo>
                  <a:pt x="3745" y="3564"/>
                </a:lnTo>
                <a:lnTo>
                  <a:pt x="3816" y="3422"/>
                </a:lnTo>
                <a:lnTo>
                  <a:pt x="3816" y="3350"/>
                </a:lnTo>
                <a:lnTo>
                  <a:pt x="3713" y="3420"/>
                </a:lnTo>
                <a:lnTo>
                  <a:pt x="3624" y="3564"/>
                </a:lnTo>
                <a:lnTo>
                  <a:pt x="3540" y="3665"/>
                </a:lnTo>
                <a:lnTo>
                  <a:pt x="3377" y="3838"/>
                </a:lnTo>
                <a:lnTo>
                  <a:pt x="3119" y="4020"/>
                </a:lnTo>
                <a:lnTo>
                  <a:pt x="3052" y="4040"/>
                </a:lnTo>
                <a:lnTo>
                  <a:pt x="3094" y="3910"/>
                </a:lnTo>
                <a:lnTo>
                  <a:pt x="3109" y="3851"/>
                </a:lnTo>
                <a:lnTo>
                  <a:pt x="3160" y="3754"/>
                </a:lnTo>
                <a:lnTo>
                  <a:pt x="3200" y="3651"/>
                </a:lnTo>
                <a:lnTo>
                  <a:pt x="3266" y="3542"/>
                </a:lnTo>
                <a:lnTo>
                  <a:pt x="3227" y="3501"/>
                </a:lnTo>
                <a:lnTo>
                  <a:pt x="3158" y="3572"/>
                </a:lnTo>
                <a:lnTo>
                  <a:pt x="3074" y="3636"/>
                </a:lnTo>
                <a:lnTo>
                  <a:pt x="3032" y="3671"/>
                </a:lnTo>
                <a:lnTo>
                  <a:pt x="2981" y="3722"/>
                </a:lnTo>
                <a:lnTo>
                  <a:pt x="2929" y="3764"/>
                </a:lnTo>
                <a:lnTo>
                  <a:pt x="2867" y="3806"/>
                </a:lnTo>
                <a:lnTo>
                  <a:pt x="2823" y="3841"/>
                </a:lnTo>
                <a:lnTo>
                  <a:pt x="2798" y="3845"/>
                </a:lnTo>
                <a:lnTo>
                  <a:pt x="2727" y="3904"/>
                </a:lnTo>
                <a:lnTo>
                  <a:pt x="2675" y="3962"/>
                </a:lnTo>
                <a:lnTo>
                  <a:pt x="2644" y="4008"/>
                </a:lnTo>
                <a:lnTo>
                  <a:pt x="2574" y="4080"/>
                </a:lnTo>
                <a:lnTo>
                  <a:pt x="2493" y="4149"/>
                </a:lnTo>
                <a:lnTo>
                  <a:pt x="2485" y="4180"/>
                </a:lnTo>
                <a:lnTo>
                  <a:pt x="2449" y="4239"/>
                </a:lnTo>
                <a:lnTo>
                  <a:pt x="2461" y="4245"/>
                </a:lnTo>
                <a:lnTo>
                  <a:pt x="2410" y="4340"/>
                </a:lnTo>
                <a:lnTo>
                  <a:pt x="2338" y="4427"/>
                </a:lnTo>
                <a:lnTo>
                  <a:pt x="2288" y="4496"/>
                </a:lnTo>
                <a:lnTo>
                  <a:pt x="2262" y="4547"/>
                </a:lnTo>
                <a:lnTo>
                  <a:pt x="2291" y="4536"/>
                </a:lnTo>
                <a:lnTo>
                  <a:pt x="2311" y="4552"/>
                </a:lnTo>
                <a:lnTo>
                  <a:pt x="2283" y="4634"/>
                </a:lnTo>
                <a:lnTo>
                  <a:pt x="2251" y="4742"/>
                </a:lnTo>
                <a:lnTo>
                  <a:pt x="2321" y="4715"/>
                </a:lnTo>
                <a:lnTo>
                  <a:pt x="2328" y="4757"/>
                </a:lnTo>
                <a:lnTo>
                  <a:pt x="2397" y="4701"/>
                </a:lnTo>
                <a:lnTo>
                  <a:pt x="2439" y="4701"/>
                </a:lnTo>
                <a:lnTo>
                  <a:pt x="2513" y="4604"/>
                </a:lnTo>
                <a:lnTo>
                  <a:pt x="2604" y="4547"/>
                </a:lnTo>
                <a:lnTo>
                  <a:pt x="2660" y="4536"/>
                </a:lnTo>
                <a:lnTo>
                  <a:pt x="2700" y="4508"/>
                </a:lnTo>
                <a:lnTo>
                  <a:pt x="2708" y="4589"/>
                </a:lnTo>
                <a:lnTo>
                  <a:pt x="2781" y="4592"/>
                </a:lnTo>
                <a:lnTo>
                  <a:pt x="2855" y="4525"/>
                </a:lnTo>
                <a:lnTo>
                  <a:pt x="2931" y="4467"/>
                </a:lnTo>
                <a:lnTo>
                  <a:pt x="2961" y="4548"/>
                </a:lnTo>
                <a:lnTo>
                  <a:pt x="2919" y="4733"/>
                </a:lnTo>
                <a:lnTo>
                  <a:pt x="2993" y="4742"/>
                </a:lnTo>
                <a:lnTo>
                  <a:pt x="3003" y="4765"/>
                </a:lnTo>
                <a:lnTo>
                  <a:pt x="3065" y="4759"/>
                </a:lnTo>
                <a:lnTo>
                  <a:pt x="3084" y="4779"/>
                </a:lnTo>
                <a:lnTo>
                  <a:pt x="3045" y="4880"/>
                </a:lnTo>
                <a:lnTo>
                  <a:pt x="3033" y="4932"/>
                </a:lnTo>
                <a:lnTo>
                  <a:pt x="2909" y="5072"/>
                </a:lnTo>
                <a:lnTo>
                  <a:pt x="2841" y="5193"/>
                </a:lnTo>
                <a:lnTo>
                  <a:pt x="2771" y="5344"/>
                </a:lnTo>
                <a:lnTo>
                  <a:pt x="2725" y="5464"/>
                </a:lnTo>
                <a:lnTo>
                  <a:pt x="2729" y="5531"/>
                </a:lnTo>
                <a:lnTo>
                  <a:pt x="2687" y="5617"/>
                </a:lnTo>
                <a:lnTo>
                  <a:pt x="2676" y="5691"/>
                </a:lnTo>
                <a:lnTo>
                  <a:pt x="2629" y="5770"/>
                </a:lnTo>
                <a:lnTo>
                  <a:pt x="2624" y="5821"/>
                </a:lnTo>
                <a:lnTo>
                  <a:pt x="2570" y="5910"/>
                </a:lnTo>
                <a:lnTo>
                  <a:pt x="2511" y="6018"/>
                </a:lnTo>
                <a:lnTo>
                  <a:pt x="2481" y="6028"/>
                </a:lnTo>
                <a:lnTo>
                  <a:pt x="2414" y="6082"/>
                </a:lnTo>
                <a:lnTo>
                  <a:pt x="2378" y="6120"/>
                </a:lnTo>
                <a:lnTo>
                  <a:pt x="2397" y="6146"/>
                </a:lnTo>
                <a:lnTo>
                  <a:pt x="2510" y="6078"/>
                </a:lnTo>
                <a:lnTo>
                  <a:pt x="2527" y="6105"/>
                </a:lnTo>
                <a:lnTo>
                  <a:pt x="2591" y="6046"/>
                </a:lnTo>
                <a:lnTo>
                  <a:pt x="2616" y="5939"/>
                </a:lnTo>
                <a:lnTo>
                  <a:pt x="2703" y="5888"/>
                </a:lnTo>
                <a:lnTo>
                  <a:pt x="2707" y="5981"/>
                </a:lnTo>
                <a:lnTo>
                  <a:pt x="2666" y="6087"/>
                </a:lnTo>
                <a:lnTo>
                  <a:pt x="2715" y="6055"/>
                </a:lnTo>
                <a:lnTo>
                  <a:pt x="2734" y="6023"/>
                </a:lnTo>
                <a:lnTo>
                  <a:pt x="2772" y="5885"/>
                </a:lnTo>
                <a:lnTo>
                  <a:pt x="2791" y="5787"/>
                </a:lnTo>
                <a:lnTo>
                  <a:pt x="2814" y="5669"/>
                </a:lnTo>
                <a:lnTo>
                  <a:pt x="2846" y="5666"/>
                </a:lnTo>
                <a:lnTo>
                  <a:pt x="2868" y="5619"/>
                </a:lnTo>
                <a:lnTo>
                  <a:pt x="2851" y="5558"/>
                </a:lnTo>
                <a:lnTo>
                  <a:pt x="2932" y="5370"/>
                </a:lnTo>
                <a:lnTo>
                  <a:pt x="3030" y="5230"/>
                </a:lnTo>
                <a:lnTo>
                  <a:pt x="3080" y="5097"/>
                </a:lnTo>
                <a:lnTo>
                  <a:pt x="3143" y="5011"/>
                </a:lnTo>
                <a:lnTo>
                  <a:pt x="3183" y="4988"/>
                </a:lnTo>
                <a:lnTo>
                  <a:pt x="3247" y="4927"/>
                </a:lnTo>
                <a:lnTo>
                  <a:pt x="3306" y="4947"/>
                </a:lnTo>
                <a:lnTo>
                  <a:pt x="3299" y="5023"/>
                </a:lnTo>
                <a:lnTo>
                  <a:pt x="3282" y="5018"/>
                </a:lnTo>
                <a:lnTo>
                  <a:pt x="3281" y="5016"/>
                </a:lnTo>
                <a:lnTo>
                  <a:pt x="3234" y="5055"/>
                </a:lnTo>
                <a:lnTo>
                  <a:pt x="3195" y="5117"/>
                </a:lnTo>
                <a:lnTo>
                  <a:pt x="3255" y="5090"/>
                </a:lnTo>
                <a:lnTo>
                  <a:pt x="3247" y="5158"/>
                </a:lnTo>
                <a:lnTo>
                  <a:pt x="3203" y="5200"/>
                </a:lnTo>
                <a:lnTo>
                  <a:pt x="3156" y="5286"/>
                </a:lnTo>
                <a:lnTo>
                  <a:pt x="3143" y="5279"/>
                </a:lnTo>
                <a:lnTo>
                  <a:pt x="3065" y="5434"/>
                </a:lnTo>
                <a:lnTo>
                  <a:pt x="3048" y="5541"/>
                </a:lnTo>
                <a:lnTo>
                  <a:pt x="3016" y="5632"/>
                </a:lnTo>
                <a:lnTo>
                  <a:pt x="2995" y="5752"/>
                </a:lnTo>
                <a:lnTo>
                  <a:pt x="2983" y="5812"/>
                </a:lnTo>
                <a:lnTo>
                  <a:pt x="2951" y="5876"/>
                </a:lnTo>
                <a:lnTo>
                  <a:pt x="2947" y="5903"/>
                </a:lnTo>
                <a:lnTo>
                  <a:pt x="2932" y="5937"/>
                </a:lnTo>
                <a:lnTo>
                  <a:pt x="2890" y="5966"/>
                </a:lnTo>
                <a:lnTo>
                  <a:pt x="2806" y="6050"/>
                </a:lnTo>
                <a:lnTo>
                  <a:pt x="2752" y="6119"/>
                </a:lnTo>
                <a:lnTo>
                  <a:pt x="2730" y="6208"/>
                </a:lnTo>
                <a:lnTo>
                  <a:pt x="2705" y="6240"/>
                </a:lnTo>
                <a:lnTo>
                  <a:pt x="2702" y="6264"/>
                </a:lnTo>
                <a:lnTo>
                  <a:pt x="2671" y="6307"/>
                </a:lnTo>
                <a:lnTo>
                  <a:pt x="2623" y="6427"/>
                </a:lnTo>
                <a:lnTo>
                  <a:pt x="2584" y="6521"/>
                </a:lnTo>
                <a:lnTo>
                  <a:pt x="2517" y="6627"/>
                </a:lnTo>
                <a:lnTo>
                  <a:pt x="2442" y="6770"/>
                </a:lnTo>
                <a:lnTo>
                  <a:pt x="2427" y="6900"/>
                </a:lnTo>
                <a:lnTo>
                  <a:pt x="2456" y="6954"/>
                </a:lnTo>
                <a:lnTo>
                  <a:pt x="2537" y="6797"/>
                </a:lnTo>
                <a:lnTo>
                  <a:pt x="2574" y="6836"/>
                </a:lnTo>
                <a:lnTo>
                  <a:pt x="2618" y="6740"/>
                </a:lnTo>
                <a:lnTo>
                  <a:pt x="2628" y="6853"/>
                </a:lnTo>
                <a:lnTo>
                  <a:pt x="2690" y="6772"/>
                </a:lnTo>
                <a:lnTo>
                  <a:pt x="2702" y="6691"/>
                </a:lnTo>
                <a:lnTo>
                  <a:pt x="2730" y="6582"/>
                </a:lnTo>
                <a:lnTo>
                  <a:pt x="2771" y="6582"/>
                </a:lnTo>
                <a:lnTo>
                  <a:pt x="2804" y="6476"/>
                </a:lnTo>
                <a:lnTo>
                  <a:pt x="2865" y="6376"/>
                </a:lnTo>
                <a:lnTo>
                  <a:pt x="2899" y="6361"/>
                </a:lnTo>
                <a:lnTo>
                  <a:pt x="2858" y="6474"/>
                </a:lnTo>
                <a:lnTo>
                  <a:pt x="2882" y="6518"/>
                </a:lnTo>
                <a:lnTo>
                  <a:pt x="2922" y="6536"/>
                </a:lnTo>
                <a:lnTo>
                  <a:pt x="2959" y="6403"/>
                </a:lnTo>
                <a:lnTo>
                  <a:pt x="3040" y="6464"/>
                </a:lnTo>
                <a:lnTo>
                  <a:pt x="3053" y="6516"/>
                </a:lnTo>
                <a:lnTo>
                  <a:pt x="3077" y="6568"/>
                </a:lnTo>
                <a:lnTo>
                  <a:pt x="3053" y="6595"/>
                </a:lnTo>
                <a:lnTo>
                  <a:pt x="3015" y="6686"/>
                </a:lnTo>
                <a:lnTo>
                  <a:pt x="3117" y="6674"/>
                </a:lnTo>
                <a:lnTo>
                  <a:pt x="3173" y="6664"/>
                </a:lnTo>
                <a:lnTo>
                  <a:pt x="3242" y="6747"/>
                </a:lnTo>
                <a:lnTo>
                  <a:pt x="3279" y="6725"/>
                </a:lnTo>
                <a:lnTo>
                  <a:pt x="3271" y="6614"/>
                </a:lnTo>
                <a:lnTo>
                  <a:pt x="3309" y="6550"/>
                </a:lnTo>
                <a:lnTo>
                  <a:pt x="3362" y="6447"/>
                </a:lnTo>
                <a:lnTo>
                  <a:pt x="3466" y="6375"/>
                </a:lnTo>
                <a:lnTo>
                  <a:pt x="3542" y="6354"/>
                </a:lnTo>
                <a:lnTo>
                  <a:pt x="3702" y="6208"/>
                </a:lnTo>
                <a:lnTo>
                  <a:pt x="3707" y="6242"/>
                </a:lnTo>
                <a:lnTo>
                  <a:pt x="3757" y="6247"/>
                </a:lnTo>
                <a:lnTo>
                  <a:pt x="3787" y="6210"/>
                </a:lnTo>
                <a:lnTo>
                  <a:pt x="3919" y="6161"/>
                </a:lnTo>
                <a:lnTo>
                  <a:pt x="4008" y="6110"/>
                </a:lnTo>
                <a:lnTo>
                  <a:pt x="4072" y="6157"/>
                </a:lnTo>
                <a:lnTo>
                  <a:pt x="4030" y="6213"/>
                </a:lnTo>
                <a:lnTo>
                  <a:pt x="4085" y="6354"/>
                </a:lnTo>
                <a:lnTo>
                  <a:pt x="4075" y="6407"/>
                </a:lnTo>
                <a:lnTo>
                  <a:pt x="3979" y="6388"/>
                </a:lnTo>
                <a:lnTo>
                  <a:pt x="3946" y="6403"/>
                </a:lnTo>
                <a:lnTo>
                  <a:pt x="3974" y="6519"/>
                </a:lnTo>
                <a:lnTo>
                  <a:pt x="3905" y="6572"/>
                </a:lnTo>
                <a:lnTo>
                  <a:pt x="3915" y="6639"/>
                </a:lnTo>
                <a:lnTo>
                  <a:pt x="4067" y="6649"/>
                </a:lnTo>
                <a:lnTo>
                  <a:pt x="4158" y="6696"/>
                </a:lnTo>
                <a:lnTo>
                  <a:pt x="4213" y="6657"/>
                </a:lnTo>
                <a:lnTo>
                  <a:pt x="4139" y="6599"/>
                </a:lnTo>
                <a:lnTo>
                  <a:pt x="4138" y="6531"/>
                </a:lnTo>
                <a:lnTo>
                  <a:pt x="4208" y="6437"/>
                </a:lnTo>
                <a:lnTo>
                  <a:pt x="4306" y="6440"/>
                </a:lnTo>
                <a:lnTo>
                  <a:pt x="4372" y="6494"/>
                </a:lnTo>
                <a:lnTo>
                  <a:pt x="4454" y="6489"/>
                </a:lnTo>
                <a:lnTo>
                  <a:pt x="4516" y="6529"/>
                </a:lnTo>
                <a:lnTo>
                  <a:pt x="4595" y="6561"/>
                </a:lnTo>
                <a:lnTo>
                  <a:pt x="4572" y="6595"/>
                </a:lnTo>
                <a:lnTo>
                  <a:pt x="4425" y="6561"/>
                </a:lnTo>
                <a:lnTo>
                  <a:pt x="4415" y="6656"/>
                </a:lnTo>
                <a:lnTo>
                  <a:pt x="4262" y="6725"/>
                </a:lnTo>
                <a:lnTo>
                  <a:pt x="4196" y="6700"/>
                </a:lnTo>
                <a:lnTo>
                  <a:pt x="4186" y="6844"/>
                </a:lnTo>
                <a:lnTo>
                  <a:pt x="4223" y="6976"/>
                </a:lnTo>
                <a:lnTo>
                  <a:pt x="4223" y="7188"/>
                </a:lnTo>
                <a:lnTo>
                  <a:pt x="4217" y="7258"/>
                </a:lnTo>
                <a:lnTo>
                  <a:pt x="4247" y="7314"/>
                </a:lnTo>
                <a:lnTo>
                  <a:pt x="4254" y="7408"/>
                </a:lnTo>
                <a:lnTo>
                  <a:pt x="4201" y="7531"/>
                </a:lnTo>
                <a:lnTo>
                  <a:pt x="4146" y="7587"/>
                </a:lnTo>
                <a:lnTo>
                  <a:pt x="3998" y="7588"/>
                </a:lnTo>
                <a:lnTo>
                  <a:pt x="3941" y="7516"/>
                </a:lnTo>
                <a:lnTo>
                  <a:pt x="3836" y="7459"/>
                </a:lnTo>
                <a:lnTo>
                  <a:pt x="3774" y="7299"/>
                </a:lnTo>
                <a:lnTo>
                  <a:pt x="3732" y="7070"/>
                </a:lnTo>
                <a:lnTo>
                  <a:pt x="3622" y="6955"/>
                </a:lnTo>
                <a:lnTo>
                  <a:pt x="3520" y="6912"/>
                </a:lnTo>
                <a:lnTo>
                  <a:pt x="3375" y="6917"/>
                </a:lnTo>
                <a:lnTo>
                  <a:pt x="3282" y="6755"/>
                </a:lnTo>
                <a:lnTo>
                  <a:pt x="3175" y="6832"/>
                </a:lnTo>
                <a:lnTo>
                  <a:pt x="3091" y="6720"/>
                </a:lnTo>
                <a:lnTo>
                  <a:pt x="2927" y="6769"/>
                </a:lnTo>
                <a:lnTo>
                  <a:pt x="2904" y="6886"/>
                </a:lnTo>
                <a:lnTo>
                  <a:pt x="2794" y="6959"/>
                </a:lnTo>
                <a:lnTo>
                  <a:pt x="2771" y="7097"/>
                </a:lnTo>
                <a:lnTo>
                  <a:pt x="2695" y="7289"/>
                </a:lnTo>
                <a:lnTo>
                  <a:pt x="2757" y="7375"/>
                </a:lnTo>
                <a:lnTo>
                  <a:pt x="2757" y="7533"/>
                </a:lnTo>
                <a:lnTo>
                  <a:pt x="2811" y="7570"/>
                </a:lnTo>
                <a:lnTo>
                  <a:pt x="2868" y="7526"/>
                </a:lnTo>
                <a:lnTo>
                  <a:pt x="2931" y="7617"/>
                </a:lnTo>
                <a:lnTo>
                  <a:pt x="2929" y="7762"/>
                </a:lnTo>
                <a:lnTo>
                  <a:pt x="3043" y="7864"/>
                </a:lnTo>
                <a:lnTo>
                  <a:pt x="3148" y="7829"/>
                </a:lnTo>
                <a:lnTo>
                  <a:pt x="3185" y="7928"/>
                </a:lnTo>
                <a:lnTo>
                  <a:pt x="3237" y="7962"/>
                </a:lnTo>
                <a:lnTo>
                  <a:pt x="3173" y="7991"/>
                </a:lnTo>
                <a:lnTo>
                  <a:pt x="3156" y="8090"/>
                </a:lnTo>
                <a:lnTo>
                  <a:pt x="3099" y="8135"/>
                </a:lnTo>
                <a:lnTo>
                  <a:pt x="3033" y="8262"/>
                </a:lnTo>
                <a:lnTo>
                  <a:pt x="3028" y="8265"/>
                </a:lnTo>
                <a:lnTo>
                  <a:pt x="2926" y="8336"/>
                </a:lnTo>
                <a:lnTo>
                  <a:pt x="2825" y="8435"/>
                </a:lnTo>
                <a:lnTo>
                  <a:pt x="2823" y="8435"/>
                </a:lnTo>
                <a:lnTo>
                  <a:pt x="2789" y="8464"/>
                </a:lnTo>
                <a:lnTo>
                  <a:pt x="2707" y="8565"/>
                </a:lnTo>
                <a:lnTo>
                  <a:pt x="2646" y="8617"/>
                </a:lnTo>
                <a:lnTo>
                  <a:pt x="2646" y="8632"/>
                </a:lnTo>
                <a:lnTo>
                  <a:pt x="2596" y="8659"/>
                </a:lnTo>
                <a:lnTo>
                  <a:pt x="2538" y="8659"/>
                </a:lnTo>
                <a:lnTo>
                  <a:pt x="2486" y="8585"/>
                </a:lnTo>
                <a:lnTo>
                  <a:pt x="2451" y="8480"/>
                </a:lnTo>
                <a:lnTo>
                  <a:pt x="2407" y="8512"/>
                </a:lnTo>
                <a:lnTo>
                  <a:pt x="2432" y="8413"/>
                </a:lnTo>
                <a:lnTo>
                  <a:pt x="2395" y="8332"/>
                </a:lnTo>
                <a:lnTo>
                  <a:pt x="2331" y="8272"/>
                </a:lnTo>
                <a:lnTo>
                  <a:pt x="2281" y="8280"/>
                </a:lnTo>
                <a:lnTo>
                  <a:pt x="2205" y="8262"/>
                </a:lnTo>
                <a:lnTo>
                  <a:pt x="2192" y="8199"/>
                </a:lnTo>
                <a:lnTo>
                  <a:pt x="2160" y="8068"/>
                </a:lnTo>
                <a:lnTo>
                  <a:pt x="2133" y="7945"/>
                </a:lnTo>
                <a:lnTo>
                  <a:pt x="2062" y="7831"/>
                </a:lnTo>
                <a:lnTo>
                  <a:pt x="2081" y="7760"/>
                </a:lnTo>
                <a:lnTo>
                  <a:pt x="2044" y="7656"/>
                </a:lnTo>
                <a:lnTo>
                  <a:pt x="2045" y="7603"/>
                </a:lnTo>
                <a:lnTo>
                  <a:pt x="2028" y="7570"/>
                </a:lnTo>
                <a:lnTo>
                  <a:pt x="2057" y="7474"/>
                </a:lnTo>
                <a:lnTo>
                  <a:pt x="2022" y="7326"/>
                </a:lnTo>
                <a:lnTo>
                  <a:pt x="1981" y="7285"/>
                </a:lnTo>
                <a:lnTo>
                  <a:pt x="1907" y="7289"/>
                </a:lnTo>
                <a:lnTo>
                  <a:pt x="1850" y="7329"/>
                </a:lnTo>
                <a:lnTo>
                  <a:pt x="1784" y="7460"/>
                </a:lnTo>
                <a:lnTo>
                  <a:pt x="1724" y="7484"/>
                </a:lnTo>
                <a:lnTo>
                  <a:pt x="1683" y="7477"/>
                </a:lnTo>
                <a:lnTo>
                  <a:pt x="1695" y="7309"/>
                </a:lnTo>
                <a:lnTo>
                  <a:pt x="1693" y="7120"/>
                </a:lnTo>
                <a:lnTo>
                  <a:pt x="1690" y="7011"/>
                </a:lnTo>
                <a:lnTo>
                  <a:pt x="1766" y="6844"/>
                </a:lnTo>
                <a:lnTo>
                  <a:pt x="1783" y="6662"/>
                </a:lnTo>
                <a:lnTo>
                  <a:pt x="1784" y="6565"/>
                </a:lnTo>
                <a:lnTo>
                  <a:pt x="1769" y="6538"/>
                </a:lnTo>
                <a:lnTo>
                  <a:pt x="1788" y="6386"/>
                </a:lnTo>
                <a:lnTo>
                  <a:pt x="1799" y="6331"/>
                </a:lnTo>
                <a:lnTo>
                  <a:pt x="1845" y="6245"/>
                </a:lnTo>
                <a:lnTo>
                  <a:pt x="1842" y="6196"/>
                </a:lnTo>
                <a:lnTo>
                  <a:pt x="1897" y="6109"/>
                </a:lnTo>
                <a:lnTo>
                  <a:pt x="1958" y="6100"/>
                </a:lnTo>
                <a:lnTo>
                  <a:pt x="2052" y="5999"/>
                </a:lnTo>
                <a:lnTo>
                  <a:pt x="2077" y="5937"/>
                </a:lnTo>
                <a:lnTo>
                  <a:pt x="2128" y="5878"/>
                </a:lnTo>
                <a:lnTo>
                  <a:pt x="2188" y="5860"/>
                </a:lnTo>
                <a:lnTo>
                  <a:pt x="2208" y="5829"/>
                </a:lnTo>
                <a:lnTo>
                  <a:pt x="2160" y="5802"/>
                </a:lnTo>
                <a:lnTo>
                  <a:pt x="2217" y="5740"/>
                </a:lnTo>
                <a:lnTo>
                  <a:pt x="2225" y="5666"/>
                </a:lnTo>
                <a:lnTo>
                  <a:pt x="2173" y="5622"/>
                </a:lnTo>
                <a:lnTo>
                  <a:pt x="2165" y="5570"/>
                </a:lnTo>
                <a:lnTo>
                  <a:pt x="2190" y="5506"/>
                </a:lnTo>
                <a:lnTo>
                  <a:pt x="2190" y="5415"/>
                </a:lnTo>
                <a:lnTo>
                  <a:pt x="2148" y="5381"/>
                </a:lnTo>
                <a:lnTo>
                  <a:pt x="2168" y="5319"/>
                </a:lnTo>
                <a:lnTo>
                  <a:pt x="2171" y="5186"/>
                </a:lnTo>
                <a:lnTo>
                  <a:pt x="2173" y="5060"/>
                </a:lnTo>
                <a:lnTo>
                  <a:pt x="2155" y="5013"/>
                </a:lnTo>
                <a:lnTo>
                  <a:pt x="2121" y="5006"/>
                </a:lnTo>
                <a:lnTo>
                  <a:pt x="2124" y="4932"/>
                </a:lnTo>
                <a:lnTo>
                  <a:pt x="2087" y="4912"/>
                </a:lnTo>
                <a:lnTo>
                  <a:pt x="2099" y="4873"/>
                </a:lnTo>
                <a:lnTo>
                  <a:pt x="2151" y="4757"/>
                </a:lnTo>
                <a:lnTo>
                  <a:pt x="2171" y="4683"/>
                </a:lnTo>
                <a:lnTo>
                  <a:pt x="2235" y="4584"/>
                </a:lnTo>
                <a:lnTo>
                  <a:pt x="2261" y="4520"/>
                </a:lnTo>
                <a:lnTo>
                  <a:pt x="2207" y="4560"/>
                </a:lnTo>
                <a:lnTo>
                  <a:pt x="2124" y="4619"/>
                </a:lnTo>
                <a:lnTo>
                  <a:pt x="2111" y="4600"/>
                </a:lnTo>
                <a:lnTo>
                  <a:pt x="2106" y="4565"/>
                </a:lnTo>
                <a:lnTo>
                  <a:pt x="2067" y="4585"/>
                </a:lnTo>
                <a:lnTo>
                  <a:pt x="2023" y="4634"/>
                </a:lnTo>
                <a:lnTo>
                  <a:pt x="1981" y="4676"/>
                </a:lnTo>
                <a:cubicBezTo>
                  <a:pt x="3406" y="2631"/>
                  <a:pt x="5521" y="1111"/>
                  <a:pt x="7987" y="441"/>
                </a:cubicBezTo>
                <a:lnTo>
                  <a:pt x="7949" y="461"/>
                </a:lnTo>
                <a:lnTo>
                  <a:pt x="7851" y="493"/>
                </a:lnTo>
                <a:lnTo>
                  <a:pt x="7969" y="481"/>
                </a:lnTo>
                <a:lnTo>
                  <a:pt x="8218" y="443"/>
                </a:lnTo>
                <a:lnTo>
                  <a:pt x="8326" y="434"/>
                </a:lnTo>
                <a:lnTo>
                  <a:pt x="8442" y="436"/>
                </a:lnTo>
                <a:lnTo>
                  <a:pt x="8543" y="414"/>
                </a:lnTo>
                <a:lnTo>
                  <a:pt x="8580" y="380"/>
                </a:lnTo>
                <a:lnTo>
                  <a:pt x="8393" y="391"/>
                </a:lnTo>
                <a:lnTo>
                  <a:pt x="8593" y="355"/>
                </a:lnTo>
                <a:lnTo>
                  <a:pt x="8684" y="264"/>
                </a:lnTo>
                <a:cubicBezTo>
                  <a:pt x="8756" y="250"/>
                  <a:pt x="8829" y="239"/>
                  <a:pt x="8901" y="226"/>
                </a:cubicBezTo>
                <a:lnTo>
                  <a:pt x="9007" y="217"/>
                </a:lnTo>
                <a:lnTo>
                  <a:pt x="9046" y="212"/>
                </a:lnTo>
                <a:lnTo>
                  <a:pt x="9159" y="217"/>
                </a:lnTo>
                <a:lnTo>
                  <a:pt x="9160" y="342"/>
                </a:lnTo>
                <a:lnTo>
                  <a:pt x="9255" y="214"/>
                </a:lnTo>
                <a:lnTo>
                  <a:pt x="9290" y="210"/>
                </a:lnTo>
                <a:lnTo>
                  <a:pt x="9258" y="209"/>
                </a:lnTo>
                <a:lnTo>
                  <a:pt x="9293" y="162"/>
                </a:lnTo>
                <a:cubicBezTo>
                  <a:pt x="9372" y="151"/>
                  <a:pt x="9450" y="141"/>
                  <a:pt x="9529" y="131"/>
                </a:cubicBezTo>
                <a:lnTo>
                  <a:pt x="9573" y="138"/>
                </a:lnTo>
                <a:lnTo>
                  <a:pt x="9601" y="151"/>
                </a:lnTo>
                <a:lnTo>
                  <a:pt x="9763" y="133"/>
                </a:lnTo>
                <a:lnTo>
                  <a:pt x="9803" y="136"/>
                </a:lnTo>
                <a:lnTo>
                  <a:pt x="10021" y="136"/>
                </a:lnTo>
                <a:lnTo>
                  <a:pt x="10085" y="125"/>
                </a:lnTo>
                <a:lnTo>
                  <a:pt x="10177" y="120"/>
                </a:lnTo>
                <a:lnTo>
                  <a:pt x="10332" y="116"/>
                </a:lnTo>
                <a:lnTo>
                  <a:pt x="10388" y="108"/>
                </a:lnTo>
                <a:lnTo>
                  <a:pt x="10335" y="76"/>
                </a:lnTo>
                <a:lnTo>
                  <a:pt x="10302" y="67"/>
                </a:lnTo>
                <a:cubicBezTo>
                  <a:pt x="10467" y="60"/>
                  <a:pt x="10633" y="54"/>
                  <a:pt x="10800" y="54"/>
                </a:cubicBezTo>
                <a:close/>
                <a:moveTo>
                  <a:pt x="10517" y="86"/>
                </a:moveTo>
                <a:lnTo>
                  <a:pt x="10489" y="99"/>
                </a:lnTo>
                <a:lnTo>
                  <a:pt x="10512" y="103"/>
                </a:lnTo>
                <a:lnTo>
                  <a:pt x="10549" y="103"/>
                </a:lnTo>
                <a:lnTo>
                  <a:pt x="10579" y="94"/>
                </a:lnTo>
                <a:lnTo>
                  <a:pt x="10585" y="93"/>
                </a:lnTo>
                <a:lnTo>
                  <a:pt x="10558" y="88"/>
                </a:lnTo>
                <a:lnTo>
                  <a:pt x="10517" y="86"/>
                </a:lnTo>
                <a:close/>
                <a:moveTo>
                  <a:pt x="10824" y="93"/>
                </a:moveTo>
                <a:lnTo>
                  <a:pt x="10723" y="108"/>
                </a:lnTo>
                <a:lnTo>
                  <a:pt x="10721" y="113"/>
                </a:lnTo>
                <a:lnTo>
                  <a:pt x="10839" y="111"/>
                </a:lnTo>
                <a:lnTo>
                  <a:pt x="10904" y="101"/>
                </a:lnTo>
                <a:lnTo>
                  <a:pt x="10886" y="94"/>
                </a:lnTo>
                <a:lnTo>
                  <a:pt x="10824" y="93"/>
                </a:lnTo>
                <a:close/>
                <a:moveTo>
                  <a:pt x="11034" y="118"/>
                </a:moveTo>
                <a:lnTo>
                  <a:pt x="10911" y="130"/>
                </a:lnTo>
                <a:lnTo>
                  <a:pt x="10827" y="145"/>
                </a:lnTo>
                <a:lnTo>
                  <a:pt x="10780" y="131"/>
                </a:lnTo>
                <a:lnTo>
                  <a:pt x="10649" y="126"/>
                </a:lnTo>
                <a:lnTo>
                  <a:pt x="10576" y="138"/>
                </a:lnTo>
                <a:lnTo>
                  <a:pt x="10637" y="146"/>
                </a:lnTo>
                <a:lnTo>
                  <a:pt x="10697" y="143"/>
                </a:lnTo>
                <a:lnTo>
                  <a:pt x="10707" y="157"/>
                </a:lnTo>
                <a:lnTo>
                  <a:pt x="10800" y="165"/>
                </a:lnTo>
                <a:lnTo>
                  <a:pt x="10888" y="177"/>
                </a:lnTo>
                <a:lnTo>
                  <a:pt x="10933" y="187"/>
                </a:lnTo>
                <a:lnTo>
                  <a:pt x="10975" y="182"/>
                </a:lnTo>
                <a:lnTo>
                  <a:pt x="10987" y="197"/>
                </a:lnTo>
                <a:lnTo>
                  <a:pt x="11042" y="202"/>
                </a:lnTo>
                <a:lnTo>
                  <a:pt x="11078" y="172"/>
                </a:lnTo>
                <a:lnTo>
                  <a:pt x="11095" y="148"/>
                </a:lnTo>
                <a:lnTo>
                  <a:pt x="11174" y="136"/>
                </a:lnTo>
                <a:lnTo>
                  <a:pt x="11059" y="135"/>
                </a:lnTo>
                <a:lnTo>
                  <a:pt x="11034" y="118"/>
                </a:lnTo>
                <a:close/>
                <a:moveTo>
                  <a:pt x="10384" y="160"/>
                </a:moveTo>
                <a:lnTo>
                  <a:pt x="10152" y="182"/>
                </a:lnTo>
                <a:lnTo>
                  <a:pt x="10160" y="190"/>
                </a:lnTo>
                <a:lnTo>
                  <a:pt x="10029" y="185"/>
                </a:lnTo>
                <a:lnTo>
                  <a:pt x="9891" y="185"/>
                </a:lnTo>
                <a:lnTo>
                  <a:pt x="9911" y="173"/>
                </a:lnTo>
                <a:lnTo>
                  <a:pt x="9793" y="173"/>
                </a:lnTo>
                <a:lnTo>
                  <a:pt x="9590" y="185"/>
                </a:lnTo>
                <a:lnTo>
                  <a:pt x="9341" y="214"/>
                </a:lnTo>
                <a:lnTo>
                  <a:pt x="9373" y="217"/>
                </a:lnTo>
                <a:lnTo>
                  <a:pt x="9487" y="215"/>
                </a:lnTo>
                <a:lnTo>
                  <a:pt x="9640" y="219"/>
                </a:lnTo>
                <a:lnTo>
                  <a:pt x="9400" y="232"/>
                </a:lnTo>
                <a:lnTo>
                  <a:pt x="9282" y="246"/>
                </a:lnTo>
                <a:lnTo>
                  <a:pt x="9292" y="266"/>
                </a:lnTo>
                <a:lnTo>
                  <a:pt x="9394" y="281"/>
                </a:lnTo>
                <a:lnTo>
                  <a:pt x="9440" y="281"/>
                </a:lnTo>
                <a:lnTo>
                  <a:pt x="9568" y="278"/>
                </a:lnTo>
                <a:lnTo>
                  <a:pt x="9674" y="283"/>
                </a:lnTo>
                <a:lnTo>
                  <a:pt x="9691" y="303"/>
                </a:lnTo>
                <a:lnTo>
                  <a:pt x="9601" y="322"/>
                </a:lnTo>
                <a:lnTo>
                  <a:pt x="9437" y="311"/>
                </a:lnTo>
                <a:lnTo>
                  <a:pt x="9320" y="318"/>
                </a:lnTo>
                <a:lnTo>
                  <a:pt x="9260" y="377"/>
                </a:lnTo>
                <a:lnTo>
                  <a:pt x="9282" y="404"/>
                </a:lnTo>
                <a:lnTo>
                  <a:pt x="9394" y="384"/>
                </a:lnTo>
                <a:lnTo>
                  <a:pt x="9546" y="396"/>
                </a:lnTo>
                <a:lnTo>
                  <a:pt x="9665" y="385"/>
                </a:lnTo>
                <a:lnTo>
                  <a:pt x="9854" y="387"/>
                </a:lnTo>
                <a:lnTo>
                  <a:pt x="9755" y="424"/>
                </a:lnTo>
                <a:lnTo>
                  <a:pt x="9859" y="456"/>
                </a:lnTo>
                <a:lnTo>
                  <a:pt x="9930" y="468"/>
                </a:lnTo>
                <a:lnTo>
                  <a:pt x="10093" y="466"/>
                </a:lnTo>
                <a:lnTo>
                  <a:pt x="10177" y="492"/>
                </a:lnTo>
                <a:lnTo>
                  <a:pt x="10282" y="470"/>
                </a:lnTo>
                <a:lnTo>
                  <a:pt x="10300" y="492"/>
                </a:lnTo>
                <a:lnTo>
                  <a:pt x="10393" y="512"/>
                </a:lnTo>
                <a:lnTo>
                  <a:pt x="10527" y="532"/>
                </a:lnTo>
                <a:lnTo>
                  <a:pt x="10576" y="507"/>
                </a:lnTo>
                <a:lnTo>
                  <a:pt x="10687" y="486"/>
                </a:lnTo>
                <a:lnTo>
                  <a:pt x="10682" y="524"/>
                </a:lnTo>
                <a:lnTo>
                  <a:pt x="10781" y="584"/>
                </a:lnTo>
                <a:lnTo>
                  <a:pt x="10918" y="559"/>
                </a:lnTo>
                <a:lnTo>
                  <a:pt x="10975" y="513"/>
                </a:lnTo>
                <a:lnTo>
                  <a:pt x="11014" y="552"/>
                </a:lnTo>
                <a:lnTo>
                  <a:pt x="10967" y="589"/>
                </a:lnTo>
                <a:lnTo>
                  <a:pt x="11108" y="579"/>
                </a:lnTo>
                <a:lnTo>
                  <a:pt x="11170" y="557"/>
                </a:lnTo>
                <a:lnTo>
                  <a:pt x="11233" y="510"/>
                </a:lnTo>
                <a:lnTo>
                  <a:pt x="11236" y="454"/>
                </a:lnTo>
                <a:lnTo>
                  <a:pt x="11150" y="449"/>
                </a:lnTo>
                <a:lnTo>
                  <a:pt x="11223" y="429"/>
                </a:lnTo>
                <a:lnTo>
                  <a:pt x="11177" y="409"/>
                </a:lnTo>
                <a:lnTo>
                  <a:pt x="11078" y="396"/>
                </a:lnTo>
                <a:lnTo>
                  <a:pt x="10943" y="377"/>
                </a:lnTo>
                <a:lnTo>
                  <a:pt x="10707" y="365"/>
                </a:lnTo>
                <a:lnTo>
                  <a:pt x="10590" y="375"/>
                </a:lnTo>
                <a:lnTo>
                  <a:pt x="10559" y="391"/>
                </a:lnTo>
                <a:lnTo>
                  <a:pt x="10504" y="377"/>
                </a:lnTo>
                <a:lnTo>
                  <a:pt x="10445" y="377"/>
                </a:lnTo>
                <a:lnTo>
                  <a:pt x="10362" y="352"/>
                </a:lnTo>
                <a:lnTo>
                  <a:pt x="10401" y="338"/>
                </a:lnTo>
                <a:lnTo>
                  <a:pt x="10256" y="333"/>
                </a:lnTo>
                <a:lnTo>
                  <a:pt x="10137" y="322"/>
                </a:lnTo>
                <a:lnTo>
                  <a:pt x="10100" y="311"/>
                </a:lnTo>
                <a:lnTo>
                  <a:pt x="10066" y="296"/>
                </a:lnTo>
                <a:lnTo>
                  <a:pt x="10132" y="251"/>
                </a:lnTo>
                <a:lnTo>
                  <a:pt x="10145" y="231"/>
                </a:lnTo>
                <a:lnTo>
                  <a:pt x="10110" y="221"/>
                </a:lnTo>
                <a:lnTo>
                  <a:pt x="10268" y="204"/>
                </a:lnTo>
                <a:lnTo>
                  <a:pt x="10415" y="194"/>
                </a:lnTo>
                <a:lnTo>
                  <a:pt x="10457" y="168"/>
                </a:lnTo>
                <a:lnTo>
                  <a:pt x="10384" y="160"/>
                </a:lnTo>
                <a:close/>
                <a:moveTo>
                  <a:pt x="9142" y="182"/>
                </a:moveTo>
                <a:cubicBezTo>
                  <a:pt x="9130" y="188"/>
                  <a:pt x="9104" y="195"/>
                  <a:pt x="9098" y="199"/>
                </a:cubicBezTo>
                <a:lnTo>
                  <a:pt x="9065" y="197"/>
                </a:lnTo>
                <a:cubicBezTo>
                  <a:pt x="9091" y="193"/>
                  <a:pt x="9116" y="186"/>
                  <a:pt x="9142" y="182"/>
                </a:cubicBezTo>
                <a:close/>
                <a:moveTo>
                  <a:pt x="9159" y="197"/>
                </a:moveTo>
                <a:lnTo>
                  <a:pt x="9159" y="202"/>
                </a:lnTo>
                <a:lnTo>
                  <a:pt x="9132" y="200"/>
                </a:lnTo>
                <a:lnTo>
                  <a:pt x="9159" y="197"/>
                </a:lnTo>
                <a:close/>
                <a:moveTo>
                  <a:pt x="10376" y="263"/>
                </a:moveTo>
                <a:lnTo>
                  <a:pt x="10295" y="269"/>
                </a:lnTo>
                <a:lnTo>
                  <a:pt x="10255" y="284"/>
                </a:lnTo>
                <a:lnTo>
                  <a:pt x="10250" y="291"/>
                </a:lnTo>
                <a:lnTo>
                  <a:pt x="10261" y="308"/>
                </a:lnTo>
                <a:lnTo>
                  <a:pt x="10322" y="316"/>
                </a:lnTo>
                <a:lnTo>
                  <a:pt x="10383" y="306"/>
                </a:lnTo>
                <a:lnTo>
                  <a:pt x="10403" y="281"/>
                </a:lnTo>
                <a:lnTo>
                  <a:pt x="10376" y="263"/>
                </a:lnTo>
                <a:close/>
                <a:moveTo>
                  <a:pt x="8597" y="288"/>
                </a:moveTo>
                <a:lnTo>
                  <a:pt x="8511" y="327"/>
                </a:lnTo>
                <a:lnTo>
                  <a:pt x="8438" y="357"/>
                </a:lnTo>
                <a:lnTo>
                  <a:pt x="8255" y="406"/>
                </a:lnTo>
                <a:lnTo>
                  <a:pt x="8058" y="446"/>
                </a:lnTo>
                <a:lnTo>
                  <a:pt x="8001" y="438"/>
                </a:lnTo>
                <a:cubicBezTo>
                  <a:pt x="8190" y="386"/>
                  <a:pt x="8379" y="331"/>
                  <a:pt x="8573" y="290"/>
                </a:cubicBezTo>
                <a:lnTo>
                  <a:pt x="8597" y="288"/>
                </a:lnTo>
                <a:close/>
                <a:moveTo>
                  <a:pt x="8418" y="343"/>
                </a:moveTo>
                <a:lnTo>
                  <a:pt x="8352" y="367"/>
                </a:lnTo>
                <a:lnTo>
                  <a:pt x="8258" y="389"/>
                </a:lnTo>
                <a:lnTo>
                  <a:pt x="8145" y="412"/>
                </a:lnTo>
                <a:lnTo>
                  <a:pt x="8186" y="414"/>
                </a:lnTo>
                <a:lnTo>
                  <a:pt x="8230" y="406"/>
                </a:lnTo>
                <a:lnTo>
                  <a:pt x="8405" y="360"/>
                </a:lnTo>
                <a:lnTo>
                  <a:pt x="8450" y="343"/>
                </a:lnTo>
                <a:lnTo>
                  <a:pt x="8418" y="343"/>
                </a:lnTo>
                <a:close/>
                <a:moveTo>
                  <a:pt x="11719" y="379"/>
                </a:moveTo>
                <a:lnTo>
                  <a:pt x="11664" y="389"/>
                </a:lnTo>
                <a:lnTo>
                  <a:pt x="11689" y="411"/>
                </a:lnTo>
                <a:lnTo>
                  <a:pt x="11701" y="423"/>
                </a:lnTo>
                <a:lnTo>
                  <a:pt x="11731" y="436"/>
                </a:lnTo>
                <a:lnTo>
                  <a:pt x="11785" y="460"/>
                </a:lnTo>
                <a:lnTo>
                  <a:pt x="11849" y="446"/>
                </a:lnTo>
                <a:lnTo>
                  <a:pt x="11919" y="443"/>
                </a:lnTo>
                <a:lnTo>
                  <a:pt x="11854" y="409"/>
                </a:lnTo>
                <a:lnTo>
                  <a:pt x="11795" y="406"/>
                </a:lnTo>
                <a:lnTo>
                  <a:pt x="11719" y="379"/>
                </a:lnTo>
                <a:close/>
                <a:moveTo>
                  <a:pt x="12125" y="448"/>
                </a:moveTo>
                <a:lnTo>
                  <a:pt x="12081" y="458"/>
                </a:lnTo>
                <a:lnTo>
                  <a:pt x="12100" y="481"/>
                </a:lnTo>
                <a:lnTo>
                  <a:pt x="11992" y="465"/>
                </a:lnTo>
                <a:lnTo>
                  <a:pt x="11961" y="483"/>
                </a:lnTo>
                <a:lnTo>
                  <a:pt x="12042" y="525"/>
                </a:lnTo>
                <a:lnTo>
                  <a:pt x="12110" y="569"/>
                </a:lnTo>
                <a:lnTo>
                  <a:pt x="12081" y="604"/>
                </a:lnTo>
                <a:lnTo>
                  <a:pt x="12047" y="660"/>
                </a:lnTo>
                <a:lnTo>
                  <a:pt x="12078" y="694"/>
                </a:lnTo>
                <a:lnTo>
                  <a:pt x="12115" y="714"/>
                </a:lnTo>
                <a:lnTo>
                  <a:pt x="12170" y="719"/>
                </a:lnTo>
                <a:lnTo>
                  <a:pt x="12212" y="660"/>
                </a:lnTo>
                <a:lnTo>
                  <a:pt x="12270" y="648"/>
                </a:lnTo>
                <a:lnTo>
                  <a:pt x="12236" y="705"/>
                </a:lnTo>
                <a:lnTo>
                  <a:pt x="12256" y="734"/>
                </a:lnTo>
                <a:lnTo>
                  <a:pt x="12355" y="727"/>
                </a:lnTo>
                <a:lnTo>
                  <a:pt x="12379" y="771"/>
                </a:lnTo>
                <a:lnTo>
                  <a:pt x="12515" y="795"/>
                </a:lnTo>
                <a:lnTo>
                  <a:pt x="12446" y="806"/>
                </a:lnTo>
                <a:lnTo>
                  <a:pt x="12475" y="832"/>
                </a:lnTo>
                <a:lnTo>
                  <a:pt x="12660" y="853"/>
                </a:lnTo>
                <a:lnTo>
                  <a:pt x="12734" y="852"/>
                </a:lnTo>
                <a:lnTo>
                  <a:pt x="12852" y="842"/>
                </a:lnTo>
                <a:lnTo>
                  <a:pt x="12795" y="798"/>
                </a:lnTo>
                <a:lnTo>
                  <a:pt x="12716" y="768"/>
                </a:lnTo>
                <a:lnTo>
                  <a:pt x="12872" y="800"/>
                </a:lnTo>
                <a:lnTo>
                  <a:pt x="12884" y="778"/>
                </a:lnTo>
                <a:lnTo>
                  <a:pt x="12812" y="747"/>
                </a:lnTo>
                <a:lnTo>
                  <a:pt x="12690" y="709"/>
                </a:lnTo>
                <a:lnTo>
                  <a:pt x="12606" y="665"/>
                </a:lnTo>
                <a:lnTo>
                  <a:pt x="12694" y="683"/>
                </a:lnTo>
                <a:lnTo>
                  <a:pt x="12766" y="712"/>
                </a:lnTo>
                <a:lnTo>
                  <a:pt x="12867" y="737"/>
                </a:lnTo>
                <a:lnTo>
                  <a:pt x="12913" y="747"/>
                </a:lnTo>
                <a:lnTo>
                  <a:pt x="12923" y="697"/>
                </a:lnTo>
                <a:lnTo>
                  <a:pt x="12862" y="682"/>
                </a:lnTo>
                <a:lnTo>
                  <a:pt x="12810" y="646"/>
                </a:lnTo>
                <a:lnTo>
                  <a:pt x="12820" y="621"/>
                </a:lnTo>
                <a:lnTo>
                  <a:pt x="12732" y="596"/>
                </a:lnTo>
                <a:lnTo>
                  <a:pt x="12537" y="549"/>
                </a:lnTo>
                <a:lnTo>
                  <a:pt x="12396" y="529"/>
                </a:lnTo>
                <a:lnTo>
                  <a:pt x="12320" y="513"/>
                </a:lnTo>
                <a:lnTo>
                  <a:pt x="12231" y="478"/>
                </a:lnTo>
                <a:lnTo>
                  <a:pt x="12125" y="448"/>
                </a:lnTo>
                <a:close/>
                <a:moveTo>
                  <a:pt x="11739" y="513"/>
                </a:moveTo>
                <a:lnTo>
                  <a:pt x="11626" y="518"/>
                </a:lnTo>
                <a:lnTo>
                  <a:pt x="11578" y="566"/>
                </a:lnTo>
                <a:lnTo>
                  <a:pt x="11642" y="601"/>
                </a:lnTo>
                <a:lnTo>
                  <a:pt x="11571" y="619"/>
                </a:lnTo>
                <a:lnTo>
                  <a:pt x="11571" y="638"/>
                </a:lnTo>
                <a:lnTo>
                  <a:pt x="11669" y="646"/>
                </a:lnTo>
                <a:lnTo>
                  <a:pt x="11717" y="668"/>
                </a:lnTo>
                <a:lnTo>
                  <a:pt x="11805" y="653"/>
                </a:lnTo>
                <a:lnTo>
                  <a:pt x="11783" y="606"/>
                </a:lnTo>
                <a:lnTo>
                  <a:pt x="11886" y="635"/>
                </a:lnTo>
                <a:lnTo>
                  <a:pt x="11906" y="618"/>
                </a:lnTo>
                <a:lnTo>
                  <a:pt x="11812" y="552"/>
                </a:lnTo>
                <a:lnTo>
                  <a:pt x="11791" y="527"/>
                </a:lnTo>
                <a:lnTo>
                  <a:pt x="11739" y="513"/>
                </a:lnTo>
                <a:close/>
                <a:moveTo>
                  <a:pt x="11472" y="520"/>
                </a:moveTo>
                <a:lnTo>
                  <a:pt x="11386" y="554"/>
                </a:lnTo>
                <a:lnTo>
                  <a:pt x="11315" y="559"/>
                </a:lnTo>
                <a:lnTo>
                  <a:pt x="11212" y="604"/>
                </a:lnTo>
                <a:lnTo>
                  <a:pt x="11303" y="628"/>
                </a:lnTo>
                <a:lnTo>
                  <a:pt x="11409" y="641"/>
                </a:lnTo>
                <a:lnTo>
                  <a:pt x="11470" y="631"/>
                </a:lnTo>
                <a:lnTo>
                  <a:pt x="11514" y="609"/>
                </a:lnTo>
                <a:lnTo>
                  <a:pt x="11536" y="582"/>
                </a:lnTo>
                <a:lnTo>
                  <a:pt x="11536" y="530"/>
                </a:lnTo>
                <a:lnTo>
                  <a:pt x="11472" y="520"/>
                </a:lnTo>
                <a:close/>
                <a:moveTo>
                  <a:pt x="10622" y="527"/>
                </a:moveTo>
                <a:lnTo>
                  <a:pt x="10561" y="537"/>
                </a:lnTo>
                <a:lnTo>
                  <a:pt x="10502" y="539"/>
                </a:lnTo>
                <a:lnTo>
                  <a:pt x="10441" y="542"/>
                </a:lnTo>
                <a:lnTo>
                  <a:pt x="10453" y="557"/>
                </a:lnTo>
                <a:lnTo>
                  <a:pt x="10556" y="584"/>
                </a:lnTo>
                <a:lnTo>
                  <a:pt x="10677" y="586"/>
                </a:lnTo>
                <a:lnTo>
                  <a:pt x="10702" y="581"/>
                </a:lnTo>
                <a:lnTo>
                  <a:pt x="10702" y="559"/>
                </a:lnTo>
                <a:lnTo>
                  <a:pt x="10637" y="530"/>
                </a:lnTo>
                <a:lnTo>
                  <a:pt x="10622" y="527"/>
                </a:lnTo>
                <a:close/>
                <a:moveTo>
                  <a:pt x="8406" y="532"/>
                </a:moveTo>
                <a:lnTo>
                  <a:pt x="8312" y="535"/>
                </a:lnTo>
                <a:lnTo>
                  <a:pt x="8075" y="566"/>
                </a:lnTo>
                <a:lnTo>
                  <a:pt x="7937" y="577"/>
                </a:lnTo>
                <a:lnTo>
                  <a:pt x="7812" y="604"/>
                </a:lnTo>
                <a:lnTo>
                  <a:pt x="7662" y="667"/>
                </a:lnTo>
                <a:lnTo>
                  <a:pt x="7470" y="715"/>
                </a:lnTo>
                <a:lnTo>
                  <a:pt x="7375" y="763"/>
                </a:lnTo>
                <a:lnTo>
                  <a:pt x="7440" y="778"/>
                </a:lnTo>
                <a:lnTo>
                  <a:pt x="7497" y="791"/>
                </a:lnTo>
                <a:lnTo>
                  <a:pt x="7610" y="779"/>
                </a:lnTo>
                <a:lnTo>
                  <a:pt x="7593" y="833"/>
                </a:lnTo>
                <a:lnTo>
                  <a:pt x="7635" y="852"/>
                </a:lnTo>
                <a:lnTo>
                  <a:pt x="7716" y="857"/>
                </a:lnTo>
                <a:lnTo>
                  <a:pt x="7738" y="887"/>
                </a:lnTo>
                <a:lnTo>
                  <a:pt x="7684" y="934"/>
                </a:lnTo>
                <a:lnTo>
                  <a:pt x="7642" y="978"/>
                </a:lnTo>
                <a:lnTo>
                  <a:pt x="7610" y="1000"/>
                </a:lnTo>
                <a:lnTo>
                  <a:pt x="7590" y="1072"/>
                </a:lnTo>
                <a:lnTo>
                  <a:pt x="7664" y="1123"/>
                </a:lnTo>
                <a:lnTo>
                  <a:pt x="7669" y="1156"/>
                </a:lnTo>
                <a:lnTo>
                  <a:pt x="7622" y="1192"/>
                </a:lnTo>
                <a:lnTo>
                  <a:pt x="7550" y="1288"/>
                </a:lnTo>
                <a:lnTo>
                  <a:pt x="7565" y="1377"/>
                </a:lnTo>
                <a:lnTo>
                  <a:pt x="7607" y="1461"/>
                </a:lnTo>
                <a:lnTo>
                  <a:pt x="7659" y="1417"/>
                </a:lnTo>
                <a:lnTo>
                  <a:pt x="7755" y="1335"/>
                </a:lnTo>
                <a:lnTo>
                  <a:pt x="7794" y="1372"/>
                </a:lnTo>
                <a:lnTo>
                  <a:pt x="7908" y="1365"/>
                </a:lnTo>
                <a:lnTo>
                  <a:pt x="7782" y="1401"/>
                </a:lnTo>
                <a:lnTo>
                  <a:pt x="7698" y="1424"/>
                </a:lnTo>
                <a:lnTo>
                  <a:pt x="7671" y="1480"/>
                </a:lnTo>
                <a:lnTo>
                  <a:pt x="7809" y="1466"/>
                </a:lnTo>
                <a:lnTo>
                  <a:pt x="7942" y="1429"/>
                </a:lnTo>
                <a:lnTo>
                  <a:pt x="8021" y="1394"/>
                </a:lnTo>
                <a:lnTo>
                  <a:pt x="8048" y="1409"/>
                </a:lnTo>
                <a:lnTo>
                  <a:pt x="7925" y="1463"/>
                </a:lnTo>
                <a:lnTo>
                  <a:pt x="7996" y="1464"/>
                </a:lnTo>
                <a:lnTo>
                  <a:pt x="8137" y="1434"/>
                </a:lnTo>
                <a:lnTo>
                  <a:pt x="8100" y="1473"/>
                </a:lnTo>
                <a:lnTo>
                  <a:pt x="8088" y="1512"/>
                </a:lnTo>
                <a:lnTo>
                  <a:pt x="8137" y="1522"/>
                </a:lnTo>
                <a:lnTo>
                  <a:pt x="8230" y="1493"/>
                </a:lnTo>
                <a:lnTo>
                  <a:pt x="8189" y="1552"/>
                </a:lnTo>
                <a:lnTo>
                  <a:pt x="8358" y="1525"/>
                </a:lnTo>
                <a:lnTo>
                  <a:pt x="8349" y="1552"/>
                </a:lnTo>
                <a:lnTo>
                  <a:pt x="8494" y="1554"/>
                </a:lnTo>
                <a:lnTo>
                  <a:pt x="8618" y="1518"/>
                </a:lnTo>
                <a:lnTo>
                  <a:pt x="8637" y="1559"/>
                </a:lnTo>
                <a:lnTo>
                  <a:pt x="8613" y="1594"/>
                </a:lnTo>
                <a:lnTo>
                  <a:pt x="8745" y="1577"/>
                </a:lnTo>
                <a:lnTo>
                  <a:pt x="8928" y="1594"/>
                </a:lnTo>
                <a:lnTo>
                  <a:pt x="9024" y="1621"/>
                </a:lnTo>
                <a:lnTo>
                  <a:pt x="9130" y="1655"/>
                </a:lnTo>
                <a:lnTo>
                  <a:pt x="9171" y="1616"/>
                </a:lnTo>
                <a:lnTo>
                  <a:pt x="9155" y="1673"/>
                </a:lnTo>
                <a:lnTo>
                  <a:pt x="9187" y="1687"/>
                </a:lnTo>
                <a:lnTo>
                  <a:pt x="9268" y="1761"/>
                </a:lnTo>
                <a:lnTo>
                  <a:pt x="9349" y="1757"/>
                </a:lnTo>
                <a:lnTo>
                  <a:pt x="9411" y="1719"/>
                </a:lnTo>
                <a:lnTo>
                  <a:pt x="9403" y="1641"/>
                </a:lnTo>
                <a:lnTo>
                  <a:pt x="9376" y="1594"/>
                </a:lnTo>
                <a:lnTo>
                  <a:pt x="9455" y="1626"/>
                </a:lnTo>
                <a:lnTo>
                  <a:pt x="9526" y="1626"/>
                </a:lnTo>
                <a:lnTo>
                  <a:pt x="9502" y="1591"/>
                </a:lnTo>
                <a:lnTo>
                  <a:pt x="9600" y="1565"/>
                </a:lnTo>
                <a:lnTo>
                  <a:pt x="9639" y="1518"/>
                </a:lnTo>
                <a:lnTo>
                  <a:pt x="9672" y="1520"/>
                </a:lnTo>
                <a:lnTo>
                  <a:pt x="9607" y="1589"/>
                </a:lnTo>
                <a:lnTo>
                  <a:pt x="9563" y="1638"/>
                </a:lnTo>
                <a:lnTo>
                  <a:pt x="9605" y="1672"/>
                </a:lnTo>
                <a:lnTo>
                  <a:pt x="9805" y="1631"/>
                </a:lnTo>
                <a:lnTo>
                  <a:pt x="9928" y="1562"/>
                </a:lnTo>
                <a:lnTo>
                  <a:pt x="9965" y="1525"/>
                </a:lnTo>
                <a:lnTo>
                  <a:pt x="9938" y="1491"/>
                </a:lnTo>
                <a:lnTo>
                  <a:pt x="10002" y="1464"/>
                </a:lnTo>
                <a:lnTo>
                  <a:pt x="9995" y="1399"/>
                </a:lnTo>
                <a:lnTo>
                  <a:pt x="9952" y="1369"/>
                </a:lnTo>
                <a:lnTo>
                  <a:pt x="9839" y="1357"/>
                </a:lnTo>
                <a:lnTo>
                  <a:pt x="9921" y="1357"/>
                </a:lnTo>
                <a:lnTo>
                  <a:pt x="9960" y="1350"/>
                </a:lnTo>
                <a:lnTo>
                  <a:pt x="10049" y="1357"/>
                </a:lnTo>
                <a:lnTo>
                  <a:pt x="10054" y="1298"/>
                </a:lnTo>
                <a:lnTo>
                  <a:pt x="10108" y="1311"/>
                </a:lnTo>
                <a:lnTo>
                  <a:pt x="10177" y="1289"/>
                </a:lnTo>
                <a:lnTo>
                  <a:pt x="10238" y="1259"/>
                </a:lnTo>
                <a:lnTo>
                  <a:pt x="10278" y="1225"/>
                </a:lnTo>
                <a:lnTo>
                  <a:pt x="10238" y="1193"/>
                </a:lnTo>
                <a:lnTo>
                  <a:pt x="10270" y="1177"/>
                </a:lnTo>
                <a:lnTo>
                  <a:pt x="10330" y="1104"/>
                </a:lnTo>
                <a:lnTo>
                  <a:pt x="10337" y="1069"/>
                </a:lnTo>
                <a:lnTo>
                  <a:pt x="10233" y="1057"/>
                </a:lnTo>
                <a:lnTo>
                  <a:pt x="10224" y="1027"/>
                </a:lnTo>
                <a:lnTo>
                  <a:pt x="10327" y="973"/>
                </a:lnTo>
                <a:lnTo>
                  <a:pt x="10447" y="921"/>
                </a:lnTo>
                <a:lnTo>
                  <a:pt x="10440" y="892"/>
                </a:lnTo>
                <a:lnTo>
                  <a:pt x="10337" y="872"/>
                </a:lnTo>
                <a:lnTo>
                  <a:pt x="10155" y="879"/>
                </a:lnTo>
                <a:lnTo>
                  <a:pt x="10233" y="862"/>
                </a:lnTo>
                <a:lnTo>
                  <a:pt x="10329" y="826"/>
                </a:lnTo>
                <a:lnTo>
                  <a:pt x="10229" y="793"/>
                </a:lnTo>
                <a:lnTo>
                  <a:pt x="10164" y="779"/>
                </a:lnTo>
                <a:lnTo>
                  <a:pt x="10061" y="801"/>
                </a:lnTo>
                <a:lnTo>
                  <a:pt x="9948" y="826"/>
                </a:lnTo>
                <a:lnTo>
                  <a:pt x="9854" y="842"/>
                </a:lnTo>
                <a:lnTo>
                  <a:pt x="9697" y="835"/>
                </a:lnTo>
                <a:lnTo>
                  <a:pt x="9665" y="811"/>
                </a:lnTo>
                <a:lnTo>
                  <a:pt x="9580" y="805"/>
                </a:lnTo>
                <a:lnTo>
                  <a:pt x="9438" y="766"/>
                </a:lnTo>
                <a:lnTo>
                  <a:pt x="9342" y="744"/>
                </a:lnTo>
                <a:lnTo>
                  <a:pt x="9282" y="737"/>
                </a:lnTo>
                <a:lnTo>
                  <a:pt x="9260" y="678"/>
                </a:lnTo>
                <a:lnTo>
                  <a:pt x="9196" y="682"/>
                </a:lnTo>
                <a:lnTo>
                  <a:pt x="9155" y="704"/>
                </a:lnTo>
                <a:lnTo>
                  <a:pt x="9078" y="705"/>
                </a:lnTo>
                <a:lnTo>
                  <a:pt x="8928" y="712"/>
                </a:lnTo>
                <a:lnTo>
                  <a:pt x="9063" y="685"/>
                </a:lnTo>
                <a:lnTo>
                  <a:pt x="9112" y="668"/>
                </a:lnTo>
                <a:lnTo>
                  <a:pt x="9088" y="641"/>
                </a:lnTo>
                <a:lnTo>
                  <a:pt x="9027" y="618"/>
                </a:lnTo>
                <a:lnTo>
                  <a:pt x="8928" y="630"/>
                </a:lnTo>
                <a:lnTo>
                  <a:pt x="8888" y="651"/>
                </a:lnTo>
                <a:lnTo>
                  <a:pt x="8871" y="667"/>
                </a:lnTo>
                <a:lnTo>
                  <a:pt x="8839" y="700"/>
                </a:lnTo>
                <a:lnTo>
                  <a:pt x="8778" y="672"/>
                </a:lnTo>
                <a:lnTo>
                  <a:pt x="8762" y="651"/>
                </a:lnTo>
                <a:lnTo>
                  <a:pt x="8819" y="609"/>
                </a:lnTo>
                <a:lnTo>
                  <a:pt x="8778" y="555"/>
                </a:lnTo>
                <a:lnTo>
                  <a:pt x="8706" y="561"/>
                </a:lnTo>
                <a:lnTo>
                  <a:pt x="8667" y="534"/>
                </a:lnTo>
                <a:lnTo>
                  <a:pt x="8494" y="545"/>
                </a:lnTo>
                <a:lnTo>
                  <a:pt x="8406" y="532"/>
                </a:lnTo>
                <a:close/>
                <a:moveTo>
                  <a:pt x="10765" y="626"/>
                </a:moveTo>
                <a:lnTo>
                  <a:pt x="10691" y="641"/>
                </a:lnTo>
                <a:lnTo>
                  <a:pt x="10662" y="660"/>
                </a:lnTo>
                <a:lnTo>
                  <a:pt x="10677" y="685"/>
                </a:lnTo>
                <a:lnTo>
                  <a:pt x="10731" y="710"/>
                </a:lnTo>
                <a:lnTo>
                  <a:pt x="10807" y="714"/>
                </a:lnTo>
                <a:lnTo>
                  <a:pt x="10901" y="709"/>
                </a:lnTo>
                <a:lnTo>
                  <a:pt x="10978" y="697"/>
                </a:lnTo>
                <a:lnTo>
                  <a:pt x="11046" y="704"/>
                </a:lnTo>
                <a:lnTo>
                  <a:pt x="11108" y="710"/>
                </a:lnTo>
                <a:lnTo>
                  <a:pt x="11133" y="729"/>
                </a:lnTo>
                <a:lnTo>
                  <a:pt x="11179" y="747"/>
                </a:lnTo>
                <a:lnTo>
                  <a:pt x="11160" y="773"/>
                </a:lnTo>
                <a:lnTo>
                  <a:pt x="11189" y="798"/>
                </a:lnTo>
                <a:lnTo>
                  <a:pt x="11273" y="806"/>
                </a:lnTo>
                <a:lnTo>
                  <a:pt x="11308" y="833"/>
                </a:lnTo>
                <a:lnTo>
                  <a:pt x="11391" y="848"/>
                </a:lnTo>
                <a:lnTo>
                  <a:pt x="11425" y="823"/>
                </a:lnTo>
                <a:lnTo>
                  <a:pt x="11387" y="796"/>
                </a:lnTo>
                <a:lnTo>
                  <a:pt x="11302" y="776"/>
                </a:lnTo>
                <a:lnTo>
                  <a:pt x="11271" y="742"/>
                </a:lnTo>
                <a:lnTo>
                  <a:pt x="11281" y="710"/>
                </a:lnTo>
                <a:lnTo>
                  <a:pt x="11281" y="673"/>
                </a:lnTo>
                <a:lnTo>
                  <a:pt x="11159" y="643"/>
                </a:lnTo>
                <a:lnTo>
                  <a:pt x="11079" y="630"/>
                </a:lnTo>
                <a:lnTo>
                  <a:pt x="10975" y="626"/>
                </a:lnTo>
                <a:lnTo>
                  <a:pt x="10829" y="635"/>
                </a:lnTo>
                <a:lnTo>
                  <a:pt x="10765" y="626"/>
                </a:lnTo>
                <a:close/>
                <a:moveTo>
                  <a:pt x="12041" y="663"/>
                </a:moveTo>
                <a:lnTo>
                  <a:pt x="11951" y="687"/>
                </a:lnTo>
                <a:lnTo>
                  <a:pt x="11975" y="707"/>
                </a:lnTo>
                <a:lnTo>
                  <a:pt x="12042" y="720"/>
                </a:lnTo>
                <a:lnTo>
                  <a:pt x="12069" y="719"/>
                </a:lnTo>
                <a:lnTo>
                  <a:pt x="12041" y="663"/>
                </a:lnTo>
                <a:close/>
                <a:moveTo>
                  <a:pt x="11376" y="667"/>
                </a:moveTo>
                <a:lnTo>
                  <a:pt x="11335" y="688"/>
                </a:lnTo>
                <a:lnTo>
                  <a:pt x="11342" y="710"/>
                </a:lnTo>
                <a:lnTo>
                  <a:pt x="11369" y="737"/>
                </a:lnTo>
                <a:lnTo>
                  <a:pt x="11446" y="729"/>
                </a:lnTo>
                <a:lnTo>
                  <a:pt x="11492" y="704"/>
                </a:lnTo>
                <a:lnTo>
                  <a:pt x="11443" y="680"/>
                </a:lnTo>
                <a:lnTo>
                  <a:pt x="11376" y="667"/>
                </a:lnTo>
                <a:close/>
                <a:moveTo>
                  <a:pt x="11551" y="717"/>
                </a:moveTo>
                <a:lnTo>
                  <a:pt x="11495" y="761"/>
                </a:lnTo>
                <a:lnTo>
                  <a:pt x="11473" y="795"/>
                </a:lnTo>
                <a:lnTo>
                  <a:pt x="11483" y="830"/>
                </a:lnTo>
                <a:lnTo>
                  <a:pt x="11494" y="821"/>
                </a:lnTo>
                <a:lnTo>
                  <a:pt x="11549" y="835"/>
                </a:lnTo>
                <a:lnTo>
                  <a:pt x="11632" y="825"/>
                </a:lnTo>
                <a:lnTo>
                  <a:pt x="11675" y="837"/>
                </a:lnTo>
                <a:lnTo>
                  <a:pt x="11721" y="788"/>
                </a:lnTo>
                <a:lnTo>
                  <a:pt x="11642" y="778"/>
                </a:lnTo>
                <a:lnTo>
                  <a:pt x="11675" y="742"/>
                </a:lnTo>
                <a:lnTo>
                  <a:pt x="11635" y="724"/>
                </a:lnTo>
                <a:lnTo>
                  <a:pt x="11551" y="717"/>
                </a:lnTo>
                <a:close/>
                <a:moveTo>
                  <a:pt x="10707" y="742"/>
                </a:moveTo>
                <a:lnTo>
                  <a:pt x="10596" y="788"/>
                </a:lnTo>
                <a:lnTo>
                  <a:pt x="10601" y="805"/>
                </a:lnTo>
                <a:lnTo>
                  <a:pt x="10674" y="798"/>
                </a:lnTo>
                <a:lnTo>
                  <a:pt x="10682" y="815"/>
                </a:lnTo>
                <a:lnTo>
                  <a:pt x="10628" y="838"/>
                </a:lnTo>
                <a:lnTo>
                  <a:pt x="10615" y="867"/>
                </a:lnTo>
                <a:lnTo>
                  <a:pt x="10561" y="892"/>
                </a:lnTo>
                <a:lnTo>
                  <a:pt x="10532" y="919"/>
                </a:lnTo>
                <a:lnTo>
                  <a:pt x="10574" y="954"/>
                </a:lnTo>
                <a:lnTo>
                  <a:pt x="10554" y="970"/>
                </a:lnTo>
                <a:lnTo>
                  <a:pt x="10605" y="976"/>
                </a:lnTo>
                <a:lnTo>
                  <a:pt x="10502" y="993"/>
                </a:lnTo>
                <a:lnTo>
                  <a:pt x="10487" y="1010"/>
                </a:lnTo>
                <a:lnTo>
                  <a:pt x="10425" y="1032"/>
                </a:lnTo>
                <a:lnTo>
                  <a:pt x="10404" y="1101"/>
                </a:lnTo>
                <a:lnTo>
                  <a:pt x="10369" y="1131"/>
                </a:lnTo>
                <a:lnTo>
                  <a:pt x="10335" y="1190"/>
                </a:lnTo>
                <a:lnTo>
                  <a:pt x="10394" y="1180"/>
                </a:lnTo>
                <a:lnTo>
                  <a:pt x="10381" y="1202"/>
                </a:lnTo>
                <a:lnTo>
                  <a:pt x="10330" y="1229"/>
                </a:lnTo>
                <a:lnTo>
                  <a:pt x="10298" y="1276"/>
                </a:lnTo>
                <a:lnTo>
                  <a:pt x="10315" y="1298"/>
                </a:lnTo>
                <a:lnTo>
                  <a:pt x="10374" y="1311"/>
                </a:lnTo>
                <a:lnTo>
                  <a:pt x="10430" y="1313"/>
                </a:lnTo>
                <a:lnTo>
                  <a:pt x="10492" y="1310"/>
                </a:lnTo>
                <a:lnTo>
                  <a:pt x="10593" y="1310"/>
                </a:lnTo>
                <a:lnTo>
                  <a:pt x="10652" y="1288"/>
                </a:lnTo>
                <a:lnTo>
                  <a:pt x="10667" y="1298"/>
                </a:lnTo>
                <a:lnTo>
                  <a:pt x="10734" y="1289"/>
                </a:lnTo>
                <a:lnTo>
                  <a:pt x="10775" y="1279"/>
                </a:lnTo>
                <a:lnTo>
                  <a:pt x="10803" y="1264"/>
                </a:lnTo>
                <a:lnTo>
                  <a:pt x="10822" y="1217"/>
                </a:lnTo>
                <a:lnTo>
                  <a:pt x="10849" y="1242"/>
                </a:lnTo>
                <a:lnTo>
                  <a:pt x="10879" y="1247"/>
                </a:lnTo>
                <a:lnTo>
                  <a:pt x="10920" y="1215"/>
                </a:lnTo>
                <a:lnTo>
                  <a:pt x="10972" y="1204"/>
                </a:lnTo>
                <a:lnTo>
                  <a:pt x="11002" y="1204"/>
                </a:lnTo>
                <a:lnTo>
                  <a:pt x="11046" y="1190"/>
                </a:lnTo>
                <a:lnTo>
                  <a:pt x="11049" y="1161"/>
                </a:lnTo>
                <a:lnTo>
                  <a:pt x="11024" y="1135"/>
                </a:lnTo>
                <a:lnTo>
                  <a:pt x="11009" y="1099"/>
                </a:lnTo>
                <a:lnTo>
                  <a:pt x="10962" y="1069"/>
                </a:lnTo>
                <a:lnTo>
                  <a:pt x="10852" y="1071"/>
                </a:lnTo>
                <a:lnTo>
                  <a:pt x="10781" y="1060"/>
                </a:lnTo>
                <a:lnTo>
                  <a:pt x="10830" y="1032"/>
                </a:lnTo>
                <a:lnTo>
                  <a:pt x="10856" y="1040"/>
                </a:lnTo>
                <a:lnTo>
                  <a:pt x="10943" y="1047"/>
                </a:lnTo>
                <a:lnTo>
                  <a:pt x="10936" y="1005"/>
                </a:lnTo>
                <a:lnTo>
                  <a:pt x="10891" y="973"/>
                </a:lnTo>
                <a:lnTo>
                  <a:pt x="10904" y="946"/>
                </a:lnTo>
                <a:lnTo>
                  <a:pt x="10970" y="929"/>
                </a:lnTo>
                <a:lnTo>
                  <a:pt x="11007" y="902"/>
                </a:lnTo>
                <a:lnTo>
                  <a:pt x="10946" y="885"/>
                </a:lnTo>
                <a:lnTo>
                  <a:pt x="10899" y="837"/>
                </a:lnTo>
                <a:lnTo>
                  <a:pt x="11000" y="872"/>
                </a:lnTo>
                <a:lnTo>
                  <a:pt x="11026" y="869"/>
                </a:lnTo>
                <a:lnTo>
                  <a:pt x="11017" y="815"/>
                </a:lnTo>
                <a:lnTo>
                  <a:pt x="11100" y="803"/>
                </a:lnTo>
                <a:lnTo>
                  <a:pt x="11105" y="769"/>
                </a:lnTo>
                <a:lnTo>
                  <a:pt x="11022" y="761"/>
                </a:lnTo>
                <a:lnTo>
                  <a:pt x="10957" y="751"/>
                </a:lnTo>
                <a:lnTo>
                  <a:pt x="10825" y="759"/>
                </a:lnTo>
                <a:lnTo>
                  <a:pt x="10707" y="742"/>
                </a:lnTo>
                <a:close/>
                <a:moveTo>
                  <a:pt x="11928" y="793"/>
                </a:moveTo>
                <a:lnTo>
                  <a:pt x="11867" y="815"/>
                </a:lnTo>
                <a:lnTo>
                  <a:pt x="11840" y="845"/>
                </a:lnTo>
                <a:lnTo>
                  <a:pt x="11881" y="858"/>
                </a:lnTo>
                <a:lnTo>
                  <a:pt x="11931" y="858"/>
                </a:lnTo>
                <a:lnTo>
                  <a:pt x="11919" y="884"/>
                </a:lnTo>
                <a:lnTo>
                  <a:pt x="11896" y="914"/>
                </a:lnTo>
                <a:lnTo>
                  <a:pt x="11926" y="933"/>
                </a:lnTo>
                <a:lnTo>
                  <a:pt x="11992" y="922"/>
                </a:lnTo>
                <a:lnTo>
                  <a:pt x="12012" y="852"/>
                </a:lnTo>
                <a:lnTo>
                  <a:pt x="12079" y="877"/>
                </a:lnTo>
                <a:lnTo>
                  <a:pt x="12100" y="933"/>
                </a:lnTo>
                <a:lnTo>
                  <a:pt x="12175" y="986"/>
                </a:lnTo>
                <a:lnTo>
                  <a:pt x="12239" y="986"/>
                </a:lnTo>
                <a:lnTo>
                  <a:pt x="12392" y="958"/>
                </a:lnTo>
                <a:lnTo>
                  <a:pt x="12354" y="927"/>
                </a:lnTo>
                <a:lnTo>
                  <a:pt x="12155" y="869"/>
                </a:lnTo>
                <a:lnTo>
                  <a:pt x="12283" y="875"/>
                </a:lnTo>
                <a:lnTo>
                  <a:pt x="12308" y="858"/>
                </a:lnTo>
                <a:lnTo>
                  <a:pt x="12239" y="837"/>
                </a:lnTo>
                <a:lnTo>
                  <a:pt x="12091" y="825"/>
                </a:lnTo>
                <a:lnTo>
                  <a:pt x="11928" y="793"/>
                </a:lnTo>
                <a:close/>
                <a:moveTo>
                  <a:pt x="12475" y="843"/>
                </a:moveTo>
                <a:lnTo>
                  <a:pt x="12482" y="880"/>
                </a:lnTo>
                <a:lnTo>
                  <a:pt x="12493" y="909"/>
                </a:lnTo>
                <a:lnTo>
                  <a:pt x="12594" y="956"/>
                </a:lnTo>
                <a:lnTo>
                  <a:pt x="12628" y="990"/>
                </a:lnTo>
                <a:lnTo>
                  <a:pt x="12778" y="1047"/>
                </a:lnTo>
                <a:lnTo>
                  <a:pt x="12813" y="1007"/>
                </a:lnTo>
                <a:lnTo>
                  <a:pt x="12928" y="1002"/>
                </a:lnTo>
                <a:lnTo>
                  <a:pt x="13061" y="995"/>
                </a:lnTo>
                <a:lnTo>
                  <a:pt x="13115" y="993"/>
                </a:lnTo>
                <a:lnTo>
                  <a:pt x="13076" y="926"/>
                </a:lnTo>
                <a:lnTo>
                  <a:pt x="13101" y="901"/>
                </a:lnTo>
                <a:lnTo>
                  <a:pt x="12921" y="858"/>
                </a:lnTo>
                <a:lnTo>
                  <a:pt x="12874" y="872"/>
                </a:lnTo>
                <a:lnTo>
                  <a:pt x="12741" y="872"/>
                </a:lnTo>
                <a:lnTo>
                  <a:pt x="12557" y="855"/>
                </a:lnTo>
                <a:lnTo>
                  <a:pt x="12475" y="843"/>
                </a:lnTo>
                <a:close/>
                <a:moveTo>
                  <a:pt x="11258" y="858"/>
                </a:moveTo>
                <a:lnTo>
                  <a:pt x="11249" y="867"/>
                </a:lnTo>
                <a:lnTo>
                  <a:pt x="11271" y="882"/>
                </a:lnTo>
                <a:lnTo>
                  <a:pt x="11349" y="894"/>
                </a:lnTo>
                <a:lnTo>
                  <a:pt x="11350" y="872"/>
                </a:lnTo>
                <a:lnTo>
                  <a:pt x="11278" y="858"/>
                </a:lnTo>
                <a:lnTo>
                  <a:pt x="11258" y="858"/>
                </a:lnTo>
                <a:close/>
                <a:moveTo>
                  <a:pt x="11118" y="897"/>
                </a:moveTo>
                <a:lnTo>
                  <a:pt x="11049" y="899"/>
                </a:lnTo>
                <a:lnTo>
                  <a:pt x="10968" y="951"/>
                </a:lnTo>
                <a:lnTo>
                  <a:pt x="10916" y="973"/>
                </a:lnTo>
                <a:lnTo>
                  <a:pt x="10955" y="1000"/>
                </a:lnTo>
                <a:lnTo>
                  <a:pt x="10970" y="1054"/>
                </a:lnTo>
                <a:lnTo>
                  <a:pt x="11019" y="1071"/>
                </a:lnTo>
                <a:lnTo>
                  <a:pt x="11064" y="1092"/>
                </a:lnTo>
                <a:lnTo>
                  <a:pt x="11088" y="1140"/>
                </a:lnTo>
                <a:lnTo>
                  <a:pt x="11155" y="1141"/>
                </a:lnTo>
                <a:lnTo>
                  <a:pt x="11150" y="1123"/>
                </a:lnTo>
                <a:lnTo>
                  <a:pt x="11184" y="1119"/>
                </a:lnTo>
                <a:lnTo>
                  <a:pt x="11216" y="1099"/>
                </a:lnTo>
                <a:lnTo>
                  <a:pt x="11256" y="1067"/>
                </a:lnTo>
                <a:lnTo>
                  <a:pt x="11256" y="1028"/>
                </a:lnTo>
                <a:lnTo>
                  <a:pt x="11233" y="998"/>
                </a:lnTo>
                <a:lnTo>
                  <a:pt x="11170" y="993"/>
                </a:lnTo>
                <a:lnTo>
                  <a:pt x="11206" y="975"/>
                </a:lnTo>
                <a:lnTo>
                  <a:pt x="11219" y="948"/>
                </a:lnTo>
                <a:lnTo>
                  <a:pt x="11194" y="914"/>
                </a:lnTo>
                <a:lnTo>
                  <a:pt x="11118" y="897"/>
                </a:lnTo>
                <a:close/>
                <a:moveTo>
                  <a:pt x="11382" y="899"/>
                </a:moveTo>
                <a:lnTo>
                  <a:pt x="11317" y="906"/>
                </a:lnTo>
                <a:lnTo>
                  <a:pt x="11292" y="931"/>
                </a:lnTo>
                <a:lnTo>
                  <a:pt x="11320" y="961"/>
                </a:lnTo>
                <a:lnTo>
                  <a:pt x="11337" y="970"/>
                </a:lnTo>
                <a:lnTo>
                  <a:pt x="11382" y="980"/>
                </a:lnTo>
                <a:lnTo>
                  <a:pt x="11399" y="949"/>
                </a:lnTo>
                <a:lnTo>
                  <a:pt x="11403" y="921"/>
                </a:lnTo>
                <a:lnTo>
                  <a:pt x="11382" y="899"/>
                </a:lnTo>
                <a:close/>
                <a:moveTo>
                  <a:pt x="11470" y="917"/>
                </a:moveTo>
                <a:lnTo>
                  <a:pt x="11462" y="949"/>
                </a:lnTo>
                <a:lnTo>
                  <a:pt x="11463" y="988"/>
                </a:lnTo>
                <a:lnTo>
                  <a:pt x="11532" y="1032"/>
                </a:lnTo>
                <a:lnTo>
                  <a:pt x="11588" y="1057"/>
                </a:lnTo>
                <a:lnTo>
                  <a:pt x="11613" y="1028"/>
                </a:lnTo>
                <a:lnTo>
                  <a:pt x="11588" y="1003"/>
                </a:lnTo>
                <a:lnTo>
                  <a:pt x="11642" y="991"/>
                </a:lnTo>
                <a:lnTo>
                  <a:pt x="11566" y="971"/>
                </a:lnTo>
                <a:lnTo>
                  <a:pt x="11524" y="936"/>
                </a:lnTo>
                <a:lnTo>
                  <a:pt x="11470" y="917"/>
                </a:lnTo>
                <a:close/>
                <a:moveTo>
                  <a:pt x="11874" y="993"/>
                </a:moveTo>
                <a:lnTo>
                  <a:pt x="11837" y="1008"/>
                </a:lnTo>
                <a:lnTo>
                  <a:pt x="11872" y="1034"/>
                </a:lnTo>
                <a:lnTo>
                  <a:pt x="11931" y="1044"/>
                </a:lnTo>
                <a:lnTo>
                  <a:pt x="11988" y="1034"/>
                </a:lnTo>
                <a:lnTo>
                  <a:pt x="11965" y="997"/>
                </a:lnTo>
                <a:lnTo>
                  <a:pt x="11874" y="993"/>
                </a:lnTo>
                <a:close/>
                <a:moveTo>
                  <a:pt x="12234" y="1013"/>
                </a:moveTo>
                <a:lnTo>
                  <a:pt x="12170" y="1022"/>
                </a:lnTo>
                <a:lnTo>
                  <a:pt x="12088" y="1060"/>
                </a:lnTo>
                <a:lnTo>
                  <a:pt x="12150" y="1071"/>
                </a:lnTo>
                <a:lnTo>
                  <a:pt x="12199" y="1092"/>
                </a:lnTo>
                <a:lnTo>
                  <a:pt x="12340" y="1089"/>
                </a:lnTo>
                <a:lnTo>
                  <a:pt x="12485" y="1082"/>
                </a:lnTo>
                <a:lnTo>
                  <a:pt x="12461" y="1050"/>
                </a:lnTo>
                <a:lnTo>
                  <a:pt x="12387" y="1032"/>
                </a:lnTo>
                <a:lnTo>
                  <a:pt x="12273" y="1025"/>
                </a:lnTo>
                <a:lnTo>
                  <a:pt x="12234" y="1013"/>
                </a:lnTo>
                <a:close/>
                <a:moveTo>
                  <a:pt x="11780" y="1045"/>
                </a:moveTo>
                <a:lnTo>
                  <a:pt x="11805" y="1071"/>
                </a:lnTo>
                <a:lnTo>
                  <a:pt x="11818" y="1079"/>
                </a:lnTo>
                <a:lnTo>
                  <a:pt x="11879" y="1071"/>
                </a:lnTo>
                <a:lnTo>
                  <a:pt x="11892" y="1062"/>
                </a:lnTo>
                <a:lnTo>
                  <a:pt x="11837" y="1045"/>
                </a:lnTo>
                <a:lnTo>
                  <a:pt x="11780" y="1045"/>
                </a:lnTo>
                <a:close/>
                <a:moveTo>
                  <a:pt x="6996" y="1426"/>
                </a:moveTo>
                <a:lnTo>
                  <a:pt x="6878" y="1512"/>
                </a:lnTo>
                <a:lnTo>
                  <a:pt x="6832" y="1518"/>
                </a:lnTo>
                <a:lnTo>
                  <a:pt x="6875" y="1451"/>
                </a:lnTo>
                <a:lnTo>
                  <a:pt x="6715" y="1547"/>
                </a:lnTo>
                <a:lnTo>
                  <a:pt x="6689" y="1515"/>
                </a:lnTo>
                <a:lnTo>
                  <a:pt x="6531" y="1640"/>
                </a:lnTo>
                <a:lnTo>
                  <a:pt x="6459" y="1700"/>
                </a:lnTo>
                <a:lnTo>
                  <a:pt x="6455" y="1732"/>
                </a:lnTo>
                <a:lnTo>
                  <a:pt x="6469" y="1838"/>
                </a:lnTo>
                <a:lnTo>
                  <a:pt x="6551" y="1872"/>
                </a:lnTo>
                <a:lnTo>
                  <a:pt x="6693" y="1804"/>
                </a:lnTo>
                <a:lnTo>
                  <a:pt x="6790" y="1798"/>
                </a:lnTo>
                <a:lnTo>
                  <a:pt x="6849" y="1729"/>
                </a:lnTo>
                <a:lnTo>
                  <a:pt x="6816" y="1675"/>
                </a:lnTo>
                <a:lnTo>
                  <a:pt x="6901" y="1619"/>
                </a:lnTo>
                <a:lnTo>
                  <a:pt x="6870" y="1571"/>
                </a:lnTo>
                <a:lnTo>
                  <a:pt x="7029" y="1500"/>
                </a:lnTo>
                <a:lnTo>
                  <a:pt x="7065" y="1444"/>
                </a:lnTo>
                <a:lnTo>
                  <a:pt x="6996" y="1426"/>
                </a:lnTo>
                <a:close/>
                <a:moveTo>
                  <a:pt x="16242" y="2165"/>
                </a:moveTo>
                <a:lnTo>
                  <a:pt x="16212" y="2171"/>
                </a:lnTo>
                <a:lnTo>
                  <a:pt x="16224" y="2203"/>
                </a:lnTo>
                <a:lnTo>
                  <a:pt x="16266" y="2240"/>
                </a:lnTo>
                <a:lnTo>
                  <a:pt x="16348" y="2309"/>
                </a:lnTo>
                <a:lnTo>
                  <a:pt x="16414" y="2326"/>
                </a:lnTo>
                <a:lnTo>
                  <a:pt x="16436" y="2313"/>
                </a:lnTo>
                <a:lnTo>
                  <a:pt x="16345" y="2235"/>
                </a:lnTo>
                <a:lnTo>
                  <a:pt x="16242" y="2165"/>
                </a:lnTo>
                <a:close/>
                <a:moveTo>
                  <a:pt x="8874" y="2180"/>
                </a:moveTo>
                <a:lnTo>
                  <a:pt x="8731" y="2224"/>
                </a:lnTo>
                <a:lnTo>
                  <a:pt x="8581" y="2301"/>
                </a:lnTo>
                <a:lnTo>
                  <a:pt x="8536" y="2348"/>
                </a:lnTo>
                <a:lnTo>
                  <a:pt x="8465" y="2343"/>
                </a:lnTo>
                <a:lnTo>
                  <a:pt x="8368" y="2424"/>
                </a:lnTo>
                <a:lnTo>
                  <a:pt x="8383" y="2453"/>
                </a:lnTo>
                <a:lnTo>
                  <a:pt x="8536" y="2419"/>
                </a:lnTo>
                <a:lnTo>
                  <a:pt x="8578" y="2429"/>
                </a:lnTo>
                <a:lnTo>
                  <a:pt x="8716" y="2402"/>
                </a:lnTo>
                <a:lnTo>
                  <a:pt x="8807" y="2432"/>
                </a:lnTo>
                <a:lnTo>
                  <a:pt x="8916" y="2328"/>
                </a:lnTo>
                <a:lnTo>
                  <a:pt x="8974" y="2289"/>
                </a:lnTo>
                <a:lnTo>
                  <a:pt x="8958" y="2262"/>
                </a:lnTo>
                <a:lnTo>
                  <a:pt x="8895" y="2271"/>
                </a:lnTo>
                <a:lnTo>
                  <a:pt x="8886" y="2244"/>
                </a:lnTo>
                <a:lnTo>
                  <a:pt x="8948" y="2219"/>
                </a:lnTo>
                <a:lnTo>
                  <a:pt x="8874" y="2180"/>
                </a:lnTo>
                <a:close/>
                <a:moveTo>
                  <a:pt x="9024" y="2283"/>
                </a:moveTo>
                <a:lnTo>
                  <a:pt x="8947" y="2325"/>
                </a:lnTo>
                <a:lnTo>
                  <a:pt x="8953" y="2353"/>
                </a:lnTo>
                <a:lnTo>
                  <a:pt x="8906" y="2370"/>
                </a:lnTo>
                <a:lnTo>
                  <a:pt x="8901" y="2436"/>
                </a:lnTo>
                <a:lnTo>
                  <a:pt x="8952" y="2483"/>
                </a:lnTo>
                <a:lnTo>
                  <a:pt x="9063" y="2476"/>
                </a:lnTo>
                <a:lnTo>
                  <a:pt x="9103" y="2421"/>
                </a:lnTo>
                <a:lnTo>
                  <a:pt x="9125" y="2363"/>
                </a:lnTo>
                <a:lnTo>
                  <a:pt x="9063" y="2362"/>
                </a:lnTo>
                <a:lnTo>
                  <a:pt x="9095" y="2325"/>
                </a:lnTo>
                <a:lnTo>
                  <a:pt x="9024" y="2283"/>
                </a:lnTo>
                <a:close/>
                <a:moveTo>
                  <a:pt x="8674" y="2456"/>
                </a:moveTo>
                <a:lnTo>
                  <a:pt x="8624" y="2488"/>
                </a:lnTo>
                <a:lnTo>
                  <a:pt x="8570" y="2488"/>
                </a:lnTo>
                <a:lnTo>
                  <a:pt x="8546" y="2542"/>
                </a:lnTo>
                <a:lnTo>
                  <a:pt x="8645" y="2565"/>
                </a:lnTo>
                <a:lnTo>
                  <a:pt x="8669" y="2520"/>
                </a:lnTo>
                <a:lnTo>
                  <a:pt x="8731" y="2490"/>
                </a:lnTo>
                <a:lnTo>
                  <a:pt x="8674" y="2456"/>
                </a:lnTo>
                <a:close/>
                <a:moveTo>
                  <a:pt x="5302" y="2592"/>
                </a:moveTo>
                <a:lnTo>
                  <a:pt x="5191" y="2599"/>
                </a:lnTo>
                <a:lnTo>
                  <a:pt x="5040" y="2643"/>
                </a:lnTo>
                <a:lnTo>
                  <a:pt x="4951" y="2705"/>
                </a:lnTo>
                <a:lnTo>
                  <a:pt x="4802" y="2774"/>
                </a:lnTo>
                <a:lnTo>
                  <a:pt x="4861" y="2774"/>
                </a:lnTo>
                <a:lnTo>
                  <a:pt x="4813" y="2813"/>
                </a:lnTo>
                <a:lnTo>
                  <a:pt x="4752" y="2821"/>
                </a:lnTo>
                <a:lnTo>
                  <a:pt x="4706" y="2855"/>
                </a:lnTo>
                <a:lnTo>
                  <a:pt x="4654" y="2942"/>
                </a:lnTo>
                <a:lnTo>
                  <a:pt x="4545" y="3032"/>
                </a:lnTo>
                <a:lnTo>
                  <a:pt x="4462" y="3067"/>
                </a:lnTo>
                <a:lnTo>
                  <a:pt x="4506" y="2966"/>
                </a:lnTo>
                <a:lnTo>
                  <a:pt x="4414" y="3003"/>
                </a:lnTo>
                <a:lnTo>
                  <a:pt x="4323" y="3080"/>
                </a:lnTo>
                <a:lnTo>
                  <a:pt x="4302" y="3035"/>
                </a:lnTo>
                <a:lnTo>
                  <a:pt x="4237" y="3085"/>
                </a:lnTo>
                <a:lnTo>
                  <a:pt x="4178" y="3202"/>
                </a:lnTo>
                <a:lnTo>
                  <a:pt x="4166" y="3160"/>
                </a:lnTo>
                <a:lnTo>
                  <a:pt x="4053" y="3146"/>
                </a:lnTo>
                <a:lnTo>
                  <a:pt x="4011" y="3198"/>
                </a:lnTo>
                <a:lnTo>
                  <a:pt x="4047" y="3215"/>
                </a:lnTo>
                <a:lnTo>
                  <a:pt x="4010" y="3287"/>
                </a:lnTo>
                <a:lnTo>
                  <a:pt x="4062" y="3293"/>
                </a:lnTo>
                <a:lnTo>
                  <a:pt x="4025" y="3341"/>
                </a:lnTo>
                <a:lnTo>
                  <a:pt x="4033" y="3434"/>
                </a:lnTo>
                <a:lnTo>
                  <a:pt x="4013" y="3525"/>
                </a:lnTo>
                <a:lnTo>
                  <a:pt x="4077" y="3540"/>
                </a:lnTo>
                <a:lnTo>
                  <a:pt x="4158" y="3468"/>
                </a:lnTo>
                <a:lnTo>
                  <a:pt x="4196" y="3476"/>
                </a:lnTo>
                <a:lnTo>
                  <a:pt x="4289" y="3429"/>
                </a:lnTo>
                <a:lnTo>
                  <a:pt x="4333" y="3335"/>
                </a:lnTo>
                <a:lnTo>
                  <a:pt x="4395" y="3282"/>
                </a:lnTo>
                <a:lnTo>
                  <a:pt x="4577" y="3153"/>
                </a:lnTo>
                <a:lnTo>
                  <a:pt x="4611" y="3097"/>
                </a:lnTo>
                <a:lnTo>
                  <a:pt x="4823" y="2942"/>
                </a:lnTo>
                <a:lnTo>
                  <a:pt x="4851" y="2877"/>
                </a:lnTo>
                <a:lnTo>
                  <a:pt x="4974" y="2867"/>
                </a:lnTo>
                <a:lnTo>
                  <a:pt x="5099" y="2825"/>
                </a:lnTo>
                <a:lnTo>
                  <a:pt x="5117" y="2762"/>
                </a:lnTo>
                <a:lnTo>
                  <a:pt x="5114" y="2713"/>
                </a:lnTo>
                <a:lnTo>
                  <a:pt x="5265" y="2703"/>
                </a:lnTo>
                <a:lnTo>
                  <a:pt x="5274" y="2641"/>
                </a:lnTo>
                <a:lnTo>
                  <a:pt x="5302" y="2592"/>
                </a:lnTo>
                <a:close/>
                <a:moveTo>
                  <a:pt x="14288" y="2597"/>
                </a:moveTo>
                <a:lnTo>
                  <a:pt x="14229" y="2631"/>
                </a:lnTo>
                <a:lnTo>
                  <a:pt x="14222" y="2660"/>
                </a:lnTo>
                <a:lnTo>
                  <a:pt x="14229" y="2666"/>
                </a:lnTo>
                <a:lnTo>
                  <a:pt x="14293" y="2737"/>
                </a:lnTo>
                <a:lnTo>
                  <a:pt x="14350" y="2752"/>
                </a:lnTo>
                <a:lnTo>
                  <a:pt x="14350" y="2710"/>
                </a:lnTo>
                <a:lnTo>
                  <a:pt x="14348" y="2660"/>
                </a:lnTo>
                <a:lnTo>
                  <a:pt x="14311" y="2609"/>
                </a:lnTo>
                <a:lnTo>
                  <a:pt x="14288" y="2597"/>
                </a:lnTo>
                <a:close/>
                <a:moveTo>
                  <a:pt x="4703" y="2621"/>
                </a:moveTo>
                <a:lnTo>
                  <a:pt x="4538" y="2722"/>
                </a:lnTo>
                <a:lnTo>
                  <a:pt x="4415" y="2744"/>
                </a:lnTo>
                <a:lnTo>
                  <a:pt x="4348" y="2846"/>
                </a:lnTo>
                <a:lnTo>
                  <a:pt x="4382" y="2917"/>
                </a:lnTo>
                <a:lnTo>
                  <a:pt x="4491" y="2899"/>
                </a:lnTo>
                <a:lnTo>
                  <a:pt x="4600" y="2838"/>
                </a:lnTo>
                <a:lnTo>
                  <a:pt x="4690" y="2821"/>
                </a:lnTo>
                <a:lnTo>
                  <a:pt x="4809" y="2715"/>
                </a:lnTo>
                <a:lnTo>
                  <a:pt x="4826" y="2666"/>
                </a:lnTo>
                <a:lnTo>
                  <a:pt x="4777" y="2653"/>
                </a:lnTo>
                <a:lnTo>
                  <a:pt x="4703" y="2621"/>
                </a:lnTo>
                <a:close/>
                <a:moveTo>
                  <a:pt x="15673" y="2705"/>
                </a:moveTo>
                <a:lnTo>
                  <a:pt x="15656" y="2744"/>
                </a:lnTo>
                <a:lnTo>
                  <a:pt x="15614" y="2767"/>
                </a:lnTo>
                <a:lnTo>
                  <a:pt x="15634" y="2803"/>
                </a:lnTo>
                <a:lnTo>
                  <a:pt x="15604" y="2821"/>
                </a:lnTo>
                <a:lnTo>
                  <a:pt x="15668" y="2848"/>
                </a:lnTo>
                <a:lnTo>
                  <a:pt x="15682" y="2843"/>
                </a:lnTo>
                <a:lnTo>
                  <a:pt x="15670" y="2796"/>
                </a:lnTo>
                <a:lnTo>
                  <a:pt x="15698" y="2789"/>
                </a:lnTo>
                <a:lnTo>
                  <a:pt x="15732" y="2766"/>
                </a:lnTo>
                <a:lnTo>
                  <a:pt x="15692" y="2715"/>
                </a:lnTo>
                <a:lnTo>
                  <a:pt x="15673" y="2705"/>
                </a:lnTo>
                <a:close/>
                <a:moveTo>
                  <a:pt x="9418" y="2712"/>
                </a:moveTo>
                <a:lnTo>
                  <a:pt x="9457" y="2745"/>
                </a:lnTo>
                <a:lnTo>
                  <a:pt x="9401" y="2767"/>
                </a:lnTo>
                <a:lnTo>
                  <a:pt x="9389" y="2804"/>
                </a:lnTo>
                <a:lnTo>
                  <a:pt x="9438" y="2806"/>
                </a:lnTo>
                <a:lnTo>
                  <a:pt x="9463" y="2791"/>
                </a:lnTo>
                <a:lnTo>
                  <a:pt x="9494" y="2796"/>
                </a:lnTo>
                <a:lnTo>
                  <a:pt x="9539" y="2801"/>
                </a:lnTo>
                <a:lnTo>
                  <a:pt x="9568" y="2789"/>
                </a:lnTo>
                <a:lnTo>
                  <a:pt x="9568" y="2749"/>
                </a:lnTo>
                <a:lnTo>
                  <a:pt x="9526" y="2754"/>
                </a:lnTo>
                <a:lnTo>
                  <a:pt x="9480" y="2769"/>
                </a:lnTo>
                <a:lnTo>
                  <a:pt x="9514" y="2740"/>
                </a:lnTo>
                <a:lnTo>
                  <a:pt x="9482" y="2722"/>
                </a:lnTo>
                <a:lnTo>
                  <a:pt x="9418" y="2712"/>
                </a:lnTo>
                <a:close/>
                <a:moveTo>
                  <a:pt x="16143" y="2742"/>
                </a:moveTo>
                <a:lnTo>
                  <a:pt x="16136" y="2777"/>
                </a:lnTo>
                <a:lnTo>
                  <a:pt x="16175" y="2841"/>
                </a:lnTo>
                <a:lnTo>
                  <a:pt x="16213" y="2828"/>
                </a:lnTo>
                <a:lnTo>
                  <a:pt x="16235" y="2804"/>
                </a:lnTo>
                <a:lnTo>
                  <a:pt x="16203" y="2762"/>
                </a:lnTo>
                <a:lnTo>
                  <a:pt x="16143" y="2742"/>
                </a:lnTo>
                <a:close/>
                <a:moveTo>
                  <a:pt x="10787" y="3018"/>
                </a:moveTo>
                <a:lnTo>
                  <a:pt x="10723" y="3045"/>
                </a:lnTo>
                <a:lnTo>
                  <a:pt x="10633" y="3133"/>
                </a:lnTo>
                <a:lnTo>
                  <a:pt x="10674" y="3161"/>
                </a:lnTo>
                <a:lnTo>
                  <a:pt x="10691" y="3257"/>
                </a:lnTo>
                <a:lnTo>
                  <a:pt x="10744" y="3311"/>
                </a:lnTo>
                <a:lnTo>
                  <a:pt x="10845" y="3351"/>
                </a:lnTo>
                <a:lnTo>
                  <a:pt x="10925" y="3333"/>
                </a:lnTo>
                <a:lnTo>
                  <a:pt x="10925" y="3212"/>
                </a:lnTo>
                <a:lnTo>
                  <a:pt x="10845" y="3084"/>
                </a:lnTo>
                <a:lnTo>
                  <a:pt x="10787" y="3018"/>
                </a:lnTo>
                <a:close/>
                <a:moveTo>
                  <a:pt x="13067" y="3215"/>
                </a:moveTo>
                <a:lnTo>
                  <a:pt x="12956" y="3242"/>
                </a:lnTo>
                <a:lnTo>
                  <a:pt x="12877" y="3266"/>
                </a:lnTo>
                <a:lnTo>
                  <a:pt x="12916" y="3306"/>
                </a:lnTo>
                <a:lnTo>
                  <a:pt x="13029" y="3308"/>
                </a:lnTo>
                <a:lnTo>
                  <a:pt x="13091" y="3281"/>
                </a:lnTo>
                <a:lnTo>
                  <a:pt x="13067" y="3215"/>
                </a:lnTo>
                <a:close/>
                <a:moveTo>
                  <a:pt x="10995" y="3267"/>
                </a:moveTo>
                <a:lnTo>
                  <a:pt x="10968" y="3282"/>
                </a:lnTo>
                <a:lnTo>
                  <a:pt x="10914" y="3466"/>
                </a:lnTo>
                <a:lnTo>
                  <a:pt x="11127" y="3400"/>
                </a:lnTo>
                <a:lnTo>
                  <a:pt x="11127" y="3345"/>
                </a:lnTo>
                <a:lnTo>
                  <a:pt x="11022" y="3274"/>
                </a:lnTo>
                <a:lnTo>
                  <a:pt x="10995" y="3267"/>
                </a:lnTo>
                <a:close/>
                <a:moveTo>
                  <a:pt x="12828" y="3284"/>
                </a:moveTo>
                <a:lnTo>
                  <a:pt x="12643" y="3296"/>
                </a:lnTo>
                <a:lnTo>
                  <a:pt x="12551" y="3338"/>
                </a:lnTo>
                <a:lnTo>
                  <a:pt x="12527" y="3382"/>
                </a:lnTo>
                <a:lnTo>
                  <a:pt x="12589" y="3473"/>
                </a:lnTo>
                <a:lnTo>
                  <a:pt x="12741" y="3513"/>
                </a:lnTo>
                <a:lnTo>
                  <a:pt x="12773" y="3454"/>
                </a:lnTo>
                <a:lnTo>
                  <a:pt x="12904" y="3382"/>
                </a:lnTo>
                <a:lnTo>
                  <a:pt x="12828" y="3284"/>
                </a:lnTo>
                <a:close/>
                <a:moveTo>
                  <a:pt x="9310" y="3420"/>
                </a:moveTo>
                <a:lnTo>
                  <a:pt x="9117" y="3446"/>
                </a:lnTo>
                <a:lnTo>
                  <a:pt x="8974" y="3469"/>
                </a:lnTo>
                <a:lnTo>
                  <a:pt x="8928" y="3528"/>
                </a:lnTo>
                <a:lnTo>
                  <a:pt x="8730" y="3585"/>
                </a:lnTo>
                <a:lnTo>
                  <a:pt x="8751" y="3619"/>
                </a:lnTo>
                <a:lnTo>
                  <a:pt x="8566" y="3678"/>
                </a:lnTo>
                <a:lnTo>
                  <a:pt x="8499" y="3745"/>
                </a:lnTo>
                <a:lnTo>
                  <a:pt x="8428" y="3747"/>
                </a:lnTo>
                <a:lnTo>
                  <a:pt x="8366" y="3816"/>
                </a:lnTo>
                <a:lnTo>
                  <a:pt x="8410" y="3892"/>
                </a:lnTo>
                <a:lnTo>
                  <a:pt x="8368" y="3954"/>
                </a:lnTo>
                <a:lnTo>
                  <a:pt x="8504" y="4048"/>
                </a:lnTo>
                <a:lnTo>
                  <a:pt x="8543" y="4052"/>
                </a:lnTo>
                <a:lnTo>
                  <a:pt x="8549" y="3902"/>
                </a:lnTo>
                <a:lnTo>
                  <a:pt x="8639" y="3794"/>
                </a:lnTo>
                <a:lnTo>
                  <a:pt x="8819" y="3707"/>
                </a:lnTo>
                <a:lnTo>
                  <a:pt x="8992" y="3616"/>
                </a:lnTo>
                <a:lnTo>
                  <a:pt x="9219" y="3550"/>
                </a:lnTo>
                <a:lnTo>
                  <a:pt x="9388" y="3537"/>
                </a:lnTo>
                <a:lnTo>
                  <a:pt x="9575" y="3520"/>
                </a:lnTo>
                <a:lnTo>
                  <a:pt x="9628" y="3488"/>
                </a:lnTo>
                <a:lnTo>
                  <a:pt x="9637" y="3429"/>
                </a:lnTo>
                <a:lnTo>
                  <a:pt x="9551" y="3422"/>
                </a:lnTo>
                <a:lnTo>
                  <a:pt x="9452" y="3446"/>
                </a:lnTo>
                <a:lnTo>
                  <a:pt x="9310" y="3420"/>
                </a:lnTo>
                <a:close/>
                <a:moveTo>
                  <a:pt x="12951" y="3540"/>
                </a:moveTo>
                <a:lnTo>
                  <a:pt x="12916" y="3577"/>
                </a:lnTo>
                <a:lnTo>
                  <a:pt x="12928" y="3644"/>
                </a:lnTo>
                <a:lnTo>
                  <a:pt x="12941" y="3646"/>
                </a:lnTo>
                <a:lnTo>
                  <a:pt x="13035" y="3616"/>
                </a:lnTo>
                <a:lnTo>
                  <a:pt x="13093" y="3580"/>
                </a:lnTo>
                <a:lnTo>
                  <a:pt x="13054" y="3553"/>
                </a:lnTo>
                <a:lnTo>
                  <a:pt x="12951" y="3540"/>
                </a:lnTo>
                <a:close/>
                <a:moveTo>
                  <a:pt x="4740" y="3742"/>
                </a:moveTo>
                <a:lnTo>
                  <a:pt x="4678" y="3789"/>
                </a:lnTo>
                <a:lnTo>
                  <a:pt x="4599" y="3907"/>
                </a:lnTo>
                <a:lnTo>
                  <a:pt x="4730" y="3867"/>
                </a:lnTo>
                <a:lnTo>
                  <a:pt x="4806" y="3799"/>
                </a:lnTo>
                <a:lnTo>
                  <a:pt x="4740" y="3742"/>
                </a:lnTo>
                <a:close/>
                <a:moveTo>
                  <a:pt x="2858" y="4966"/>
                </a:moveTo>
                <a:lnTo>
                  <a:pt x="2811" y="4993"/>
                </a:lnTo>
                <a:lnTo>
                  <a:pt x="2727" y="5090"/>
                </a:lnTo>
                <a:lnTo>
                  <a:pt x="2703" y="5151"/>
                </a:lnTo>
                <a:lnTo>
                  <a:pt x="2803" y="5087"/>
                </a:lnTo>
                <a:lnTo>
                  <a:pt x="2910" y="4972"/>
                </a:lnTo>
                <a:lnTo>
                  <a:pt x="2858" y="4966"/>
                </a:lnTo>
                <a:close/>
                <a:moveTo>
                  <a:pt x="2646" y="5114"/>
                </a:moveTo>
                <a:lnTo>
                  <a:pt x="2577" y="5201"/>
                </a:lnTo>
                <a:lnTo>
                  <a:pt x="2432" y="5350"/>
                </a:lnTo>
                <a:lnTo>
                  <a:pt x="2402" y="5413"/>
                </a:lnTo>
                <a:lnTo>
                  <a:pt x="2444" y="5407"/>
                </a:lnTo>
                <a:lnTo>
                  <a:pt x="2439" y="5452"/>
                </a:lnTo>
                <a:lnTo>
                  <a:pt x="2599" y="5304"/>
                </a:lnTo>
                <a:lnTo>
                  <a:pt x="2683" y="5169"/>
                </a:lnTo>
                <a:lnTo>
                  <a:pt x="2641" y="5166"/>
                </a:lnTo>
                <a:lnTo>
                  <a:pt x="2646" y="5114"/>
                </a:lnTo>
                <a:close/>
                <a:moveTo>
                  <a:pt x="1613" y="5254"/>
                </a:moveTo>
                <a:lnTo>
                  <a:pt x="1602" y="5277"/>
                </a:lnTo>
                <a:lnTo>
                  <a:pt x="1577" y="5319"/>
                </a:lnTo>
                <a:cubicBezTo>
                  <a:pt x="1590" y="5298"/>
                  <a:pt x="1600" y="5275"/>
                  <a:pt x="1613" y="5254"/>
                </a:cubicBezTo>
                <a:close/>
                <a:moveTo>
                  <a:pt x="1480" y="5496"/>
                </a:moveTo>
                <a:lnTo>
                  <a:pt x="1470" y="5523"/>
                </a:lnTo>
                <a:lnTo>
                  <a:pt x="1432" y="5599"/>
                </a:lnTo>
                <a:lnTo>
                  <a:pt x="1370" y="5740"/>
                </a:lnTo>
                <a:lnTo>
                  <a:pt x="1330" y="5854"/>
                </a:lnTo>
                <a:lnTo>
                  <a:pt x="1325" y="5893"/>
                </a:lnTo>
                <a:lnTo>
                  <a:pt x="1293" y="5974"/>
                </a:lnTo>
                <a:lnTo>
                  <a:pt x="1286" y="6021"/>
                </a:lnTo>
                <a:lnTo>
                  <a:pt x="1289" y="6072"/>
                </a:lnTo>
                <a:lnTo>
                  <a:pt x="1315" y="6055"/>
                </a:lnTo>
                <a:lnTo>
                  <a:pt x="1262" y="6152"/>
                </a:lnTo>
                <a:lnTo>
                  <a:pt x="1199" y="6299"/>
                </a:lnTo>
                <a:lnTo>
                  <a:pt x="1190" y="6349"/>
                </a:lnTo>
                <a:lnTo>
                  <a:pt x="1150" y="6472"/>
                </a:lnTo>
                <a:lnTo>
                  <a:pt x="1138" y="6509"/>
                </a:lnTo>
                <a:lnTo>
                  <a:pt x="1108" y="6568"/>
                </a:lnTo>
                <a:lnTo>
                  <a:pt x="1103" y="6588"/>
                </a:lnTo>
                <a:lnTo>
                  <a:pt x="1076" y="6652"/>
                </a:lnTo>
                <a:lnTo>
                  <a:pt x="1044" y="6703"/>
                </a:lnTo>
                <a:lnTo>
                  <a:pt x="991" y="6814"/>
                </a:lnTo>
                <a:lnTo>
                  <a:pt x="966" y="6866"/>
                </a:lnTo>
                <a:lnTo>
                  <a:pt x="949" y="6912"/>
                </a:lnTo>
                <a:lnTo>
                  <a:pt x="927" y="6987"/>
                </a:lnTo>
                <a:lnTo>
                  <a:pt x="904" y="7041"/>
                </a:lnTo>
                <a:lnTo>
                  <a:pt x="882" y="7085"/>
                </a:lnTo>
                <a:lnTo>
                  <a:pt x="845" y="7179"/>
                </a:lnTo>
                <a:lnTo>
                  <a:pt x="800" y="7311"/>
                </a:lnTo>
                <a:lnTo>
                  <a:pt x="773" y="7430"/>
                </a:lnTo>
                <a:lnTo>
                  <a:pt x="752" y="7502"/>
                </a:lnTo>
                <a:lnTo>
                  <a:pt x="707" y="7634"/>
                </a:lnTo>
                <a:lnTo>
                  <a:pt x="655" y="7767"/>
                </a:lnTo>
                <a:lnTo>
                  <a:pt x="638" y="7804"/>
                </a:lnTo>
                <a:lnTo>
                  <a:pt x="586" y="7969"/>
                </a:lnTo>
                <a:lnTo>
                  <a:pt x="527" y="8139"/>
                </a:lnTo>
                <a:lnTo>
                  <a:pt x="466" y="8346"/>
                </a:lnTo>
                <a:lnTo>
                  <a:pt x="407" y="8526"/>
                </a:lnTo>
                <a:lnTo>
                  <a:pt x="385" y="8576"/>
                </a:lnTo>
                <a:lnTo>
                  <a:pt x="347" y="8624"/>
                </a:lnTo>
                <a:lnTo>
                  <a:pt x="322" y="8654"/>
                </a:lnTo>
                <a:lnTo>
                  <a:pt x="276" y="8751"/>
                </a:lnTo>
                <a:lnTo>
                  <a:pt x="252" y="8817"/>
                </a:lnTo>
                <a:lnTo>
                  <a:pt x="226" y="8921"/>
                </a:lnTo>
                <a:lnTo>
                  <a:pt x="215" y="8953"/>
                </a:lnTo>
                <a:cubicBezTo>
                  <a:pt x="431" y="7712"/>
                  <a:pt x="875" y="6552"/>
                  <a:pt x="1480" y="5496"/>
                </a:cubicBezTo>
                <a:close/>
                <a:moveTo>
                  <a:pt x="2347" y="5829"/>
                </a:moveTo>
                <a:lnTo>
                  <a:pt x="2286" y="5883"/>
                </a:lnTo>
                <a:lnTo>
                  <a:pt x="2251" y="6068"/>
                </a:lnTo>
                <a:lnTo>
                  <a:pt x="2247" y="6126"/>
                </a:lnTo>
                <a:lnTo>
                  <a:pt x="2220" y="6242"/>
                </a:lnTo>
                <a:lnTo>
                  <a:pt x="2283" y="6191"/>
                </a:lnTo>
                <a:lnTo>
                  <a:pt x="2315" y="6137"/>
                </a:lnTo>
                <a:lnTo>
                  <a:pt x="2412" y="6065"/>
                </a:lnTo>
                <a:lnTo>
                  <a:pt x="2387" y="6013"/>
                </a:lnTo>
                <a:lnTo>
                  <a:pt x="2355" y="5940"/>
                </a:lnTo>
                <a:lnTo>
                  <a:pt x="2347" y="5829"/>
                </a:lnTo>
                <a:close/>
                <a:moveTo>
                  <a:pt x="15330" y="6157"/>
                </a:moveTo>
                <a:lnTo>
                  <a:pt x="15311" y="6200"/>
                </a:lnTo>
                <a:lnTo>
                  <a:pt x="15392" y="6252"/>
                </a:lnTo>
                <a:lnTo>
                  <a:pt x="15368" y="6365"/>
                </a:lnTo>
                <a:lnTo>
                  <a:pt x="15505" y="6580"/>
                </a:lnTo>
                <a:lnTo>
                  <a:pt x="15656" y="6706"/>
                </a:lnTo>
                <a:lnTo>
                  <a:pt x="15789" y="6918"/>
                </a:lnTo>
                <a:lnTo>
                  <a:pt x="15847" y="7050"/>
                </a:lnTo>
                <a:lnTo>
                  <a:pt x="15964" y="7216"/>
                </a:lnTo>
                <a:lnTo>
                  <a:pt x="16049" y="7380"/>
                </a:lnTo>
                <a:lnTo>
                  <a:pt x="16146" y="7506"/>
                </a:lnTo>
                <a:lnTo>
                  <a:pt x="16131" y="7346"/>
                </a:lnTo>
                <a:lnTo>
                  <a:pt x="16259" y="7401"/>
                </a:lnTo>
                <a:lnTo>
                  <a:pt x="16193" y="7289"/>
                </a:lnTo>
                <a:lnTo>
                  <a:pt x="16003" y="7176"/>
                </a:lnTo>
                <a:lnTo>
                  <a:pt x="15910" y="6915"/>
                </a:lnTo>
                <a:lnTo>
                  <a:pt x="16070" y="6890"/>
                </a:lnTo>
                <a:lnTo>
                  <a:pt x="15799" y="6666"/>
                </a:lnTo>
                <a:lnTo>
                  <a:pt x="15658" y="6529"/>
                </a:lnTo>
                <a:lnTo>
                  <a:pt x="15555" y="6378"/>
                </a:lnTo>
                <a:lnTo>
                  <a:pt x="15422" y="6247"/>
                </a:lnTo>
                <a:lnTo>
                  <a:pt x="15330" y="6157"/>
                </a:lnTo>
                <a:close/>
                <a:moveTo>
                  <a:pt x="2404" y="7102"/>
                </a:moveTo>
                <a:lnTo>
                  <a:pt x="2352" y="7147"/>
                </a:lnTo>
                <a:lnTo>
                  <a:pt x="2387" y="7279"/>
                </a:lnTo>
                <a:lnTo>
                  <a:pt x="2368" y="7300"/>
                </a:lnTo>
                <a:lnTo>
                  <a:pt x="2448" y="7410"/>
                </a:lnTo>
                <a:lnTo>
                  <a:pt x="2485" y="7378"/>
                </a:lnTo>
                <a:lnTo>
                  <a:pt x="2444" y="7349"/>
                </a:lnTo>
                <a:lnTo>
                  <a:pt x="2464" y="7326"/>
                </a:lnTo>
                <a:lnTo>
                  <a:pt x="2436" y="7253"/>
                </a:lnTo>
                <a:lnTo>
                  <a:pt x="2392" y="7196"/>
                </a:lnTo>
                <a:lnTo>
                  <a:pt x="2404" y="7102"/>
                </a:lnTo>
                <a:close/>
                <a:moveTo>
                  <a:pt x="5279" y="7282"/>
                </a:moveTo>
                <a:lnTo>
                  <a:pt x="5381" y="7300"/>
                </a:lnTo>
                <a:lnTo>
                  <a:pt x="5530" y="7292"/>
                </a:lnTo>
                <a:lnTo>
                  <a:pt x="5582" y="7376"/>
                </a:lnTo>
                <a:lnTo>
                  <a:pt x="5679" y="7420"/>
                </a:lnTo>
                <a:lnTo>
                  <a:pt x="5637" y="7531"/>
                </a:lnTo>
                <a:lnTo>
                  <a:pt x="5530" y="7681"/>
                </a:lnTo>
                <a:lnTo>
                  <a:pt x="5461" y="7610"/>
                </a:lnTo>
                <a:lnTo>
                  <a:pt x="5365" y="7590"/>
                </a:lnTo>
                <a:lnTo>
                  <a:pt x="5292" y="7706"/>
                </a:lnTo>
                <a:lnTo>
                  <a:pt x="5210" y="7637"/>
                </a:lnTo>
                <a:lnTo>
                  <a:pt x="5183" y="7691"/>
                </a:lnTo>
                <a:lnTo>
                  <a:pt x="5210" y="7763"/>
                </a:lnTo>
                <a:lnTo>
                  <a:pt x="5169" y="7937"/>
                </a:lnTo>
                <a:lnTo>
                  <a:pt x="5252" y="8058"/>
                </a:lnTo>
                <a:lnTo>
                  <a:pt x="5240" y="8125"/>
                </a:lnTo>
                <a:lnTo>
                  <a:pt x="5178" y="8181"/>
                </a:lnTo>
                <a:lnTo>
                  <a:pt x="5163" y="8225"/>
                </a:lnTo>
                <a:lnTo>
                  <a:pt x="5137" y="8351"/>
                </a:lnTo>
                <a:lnTo>
                  <a:pt x="5211" y="8235"/>
                </a:lnTo>
                <a:lnTo>
                  <a:pt x="5316" y="8236"/>
                </a:lnTo>
                <a:lnTo>
                  <a:pt x="5296" y="8347"/>
                </a:lnTo>
                <a:lnTo>
                  <a:pt x="5321" y="8489"/>
                </a:lnTo>
                <a:lnTo>
                  <a:pt x="5201" y="8494"/>
                </a:lnTo>
                <a:lnTo>
                  <a:pt x="5126" y="8400"/>
                </a:lnTo>
                <a:lnTo>
                  <a:pt x="5031" y="8528"/>
                </a:lnTo>
                <a:lnTo>
                  <a:pt x="5095" y="8576"/>
                </a:lnTo>
                <a:lnTo>
                  <a:pt x="5011" y="8676"/>
                </a:lnTo>
                <a:lnTo>
                  <a:pt x="5067" y="8778"/>
                </a:lnTo>
                <a:lnTo>
                  <a:pt x="4967" y="8948"/>
                </a:lnTo>
                <a:lnTo>
                  <a:pt x="4932" y="9078"/>
                </a:lnTo>
                <a:lnTo>
                  <a:pt x="4903" y="9113"/>
                </a:lnTo>
                <a:lnTo>
                  <a:pt x="4713" y="9065"/>
                </a:lnTo>
                <a:lnTo>
                  <a:pt x="4575" y="8947"/>
                </a:lnTo>
                <a:lnTo>
                  <a:pt x="4545" y="8819"/>
                </a:lnTo>
                <a:lnTo>
                  <a:pt x="4466" y="8725"/>
                </a:lnTo>
                <a:lnTo>
                  <a:pt x="4498" y="8583"/>
                </a:lnTo>
                <a:lnTo>
                  <a:pt x="4538" y="8499"/>
                </a:lnTo>
                <a:lnTo>
                  <a:pt x="4595" y="8484"/>
                </a:lnTo>
                <a:lnTo>
                  <a:pt x="4643" y="8437"/>
                </a:lnTo>
                <a:lnTo>
                  <a:pt x="4728" y="8319"/>
                </a:lnTo>
                <a:lnTo>
                  <a:pt x="4818" y="8354"/>
                </a:lnTo>
                <a:lnTo>
                  <a:pt x="4811" y="8292"/>
                </a:lnTo>
                <a:lnTo>
                  <a:pt x="4769" y="8257"/>
                </a:lnTo>
                <a:lnTo>
                  <a:pt x="4786" y="8108"/>
                </a:lnTo>
                <a:lnTo>
                  <a:pt x="4784" y="7991"/>
                </a:lnTo>
                <a:lnTo>
                  <a:pt x="4797" y="7735"/>
                </a:lnTo>
                <a:lnTo>
                  <a:pt x="4871" y="7632"/>
                </a:lnTo>
                <a:lnTo>
                  <a:pt x="4888" y="7428"/>
                </a:lnTo>
                <a:lnTo>
                  <a:pt x="5078" y="7322"/>
                </a:lnTo>
                <a:lnTo>
                  <a:pt x="5179" y="7351"/>
                </a:lnTo>
                <a:lnTo>
                  <a:pt x="5279" y="7282"/>
                </a:lnTo>
                <a:close/>
                <a:moveTo>
                  <a:pt x="16175" y="7580"/>
                </a:moveTo>
                <a:lnTo>
                  <a:pt x="16220" y="7723"/>
                </a:lnTo>
                <a:lnTo>
                  <a:pt x="16320" y="7965"/>
                </a:lnTo>
                <a:lnTo>
                  <a:pt x="16219" y="8033"/>
                </a:lnTo>
                <a:lnTo>
                  <a:pt x="16235" y="8188"/>
                </a:lnTo>
                <a:lnTo>
                  <a:pt x="16335" y="8347"/>
                </a:lnTo>
                <a:lnTo>
                  <a:pt x="16447" y="8282"/>
                </a:lnTo>
                <a:lnTo>
                  <a:pt x="16405" y="8070"/>
                </a:lnTo>
                <a:lnTo>
                  <a:pt x="16621" y="8093"/>
                </a:lnTo>
                <a:lnTo>
                  <a:pt x="16614" y="7879"/>
                </a:lnTo>
                <a:lnTo>
                  <a:pt x="16725" y="7748"/>
                </a:lnTo>
                <a:lnTo>
                  <a:pt x="16596" y="7582"/>
                </a:lnTo>
                <a:lnTo>
                  <a:pt x="16572" y="7689"/>
                </a:lnTo>
                <a:lnTo>
                  <a:pt x="16488" y="7696"/>
                </a:lnTo>
                <a:lnTo>
                  <a:pt x="16383" y="7684"/>
                </a:lnTo>
                <a:lnTo>
                  <a:pt x="16175" y="7580"/>
                </a:lnTo>
                <a:close/>
                <a:moveTo>
                  <a:pt x="2813" y="7895"/>
                </a:moveTo>
                <a:lnTo>
                  <a:pt x="2789" y="7975"/>
                </a:lnTo>
                <a:lnTo>
                  <a:pt x="2811" y="8034"/>
                </a:lnTo>
                <a:lnTo>
                  <a:pt x="2921" y="8053"/>
                </a:lnTo>
                <a:lnTo>
                  <a:pt x="2926" y="8038"/>
                </a:lnTo>
                <a:lnTo>
                  <a:pt x="2939" y="8004"/>
                </a:lnTo>
                <a:lnTo>
                  <a:pt x="3028" y="7991"/>
                </a:lnTo>
                <a:lnTo>
                  <a:pt x="2936" y="7965"/>
                </a:lnTo>
                <a:lnTo>
                  <a:pt x="2887" y="7906"/>
                </a:lnTo>
                <a:lnTo>
                  <a:pt x="2853" y="7932"/>
                </a:lnTo>
                <a:lnTo>
                  <a:pt x="2848" y="7927"/>
                </a:lnTo>
                <a:lnTo>
                  <a:pt x="2813" y="7895"/>
                </a:lnTo>
                <a:close/>
                <a:moveTo>
                  <a:pt x="16496" y="8300"/>
                </a:moveTo>
                <a:lnTo>
                  <a:pt x="16404" y="8390"/>
                </a:lnTo>
                <a:lnTo>
                  <a:pt x="16412" y="8519"/>
                </a:lnTo>
                <a:lnTo>
                  <a:pt x="16523" y="8699"/>
                </a:lnTo>
                <a:lnTo>
                  <a:pt x="16553" y="8943"/>
                </a:lnTo>
                <a:lnTo>
                  <a:pt x="16520" y="9043"/>
                </a:lnTo>
                <a:lnTo>
                  <a:pt x="16429" y="9297"/>
                </a:lnTo>
                <a:lnTo>
                  <a:pt x="16318" y="9251"/>
                </a:lnTo>
                <a:lnTo>
                  <a:pt x="16320" y="9618"/>
                </a:lnTo>
                <a:lnTo>
                  <a:pt x="16176" y="9640"/>
                </a:lnTo>
                <a:lnTo>
                  <a:pt x="15951" y="9797"/>
                </a:lnTo>
                <a:lnTo>
                  <a:pt x="15902" y="9955"/>
                </a:lnTo>
                <a:lnTo>
                  <a:pt x="15803" y="10098"/>
                </a:lnTo>
                <a:lnTo>
                  <a:pt x="15771" y="10236"/>
                </a:lnTo>
                <a:lnTo>
                  <a:pt x="15663" y="10337"/>
                </a:lnTo>
                <a:lnTo>
                  <a:pt x="15756" y="10440"/>
                </a:lnTo>
                <a:lnTo>
                  <a:pt x="15857" y="10460"/>
                </a:lnTo>
                <a:lnTo>
                  <a:pt x="15872" y="10633"/>
                </a:lnTo>
                <a:lnTo>
                  <a:pt x="15958" y="10677"/>
                </a:lnTo>
                <a:lnTo>
                  <a:pt x="16022" y="10569"/>
                </a:lnTo>
                <a:lnTo>
                  <a:pt x="16013" y="10233"/>
                </a:lnTo>
                <a:lnTo>
                  <a:pt x="15838" y="10154"/>
                </a:lnTo>
                <a:lnTo>
                  <a:pt x="15988" y="10091"/>
                </a:lnTo>
                <a:lnTo>
                  <a:pt x="16109" y="9947"/>
                </a:lnTo>
                <a:lnTo>
                  <a:pt x="16309" y="9814"/>
                </a:lnTo>
                <a:lnTo>
                  <a:pt x="16363" y="9942"/>
                </a:lnTo>
                <a:lnTo>
                  <a:pt x="16471" y="9972"/>
                </a:lnTo>
                <a:lnTo>
                  <a:pt x="16567" y="9691"/>
                </a:lnTo>
                <a:lnTo>
                  <a:pt x="16769" y="9578"/>
                </a:lnTo>
                <a:lnTo>
                  <a:pt x="16880" y="9420"/>
                </a:lnTo>
                <a:lnTo>
                  <a:pt x="16885" y="9268"/>
                </a:lnTo>
                <a:lnTo>
                  <a:pt x="16828" y="9194"/>
                </a:lnTo>
                <a:lnTo>
                  <a:pt x="16806" y="9036"/>
                </a:lnTo>
                <a:lnTo>
                  <a:pt x="16722" y="8861"/>
                </a:lnTo>
                <a:lnTo>
                  <a:pt x="16737" y="8637"/>
                </a:lnTo>
                <a:lnTo>
                  <a:pt x="16671" y="8499"/>
                </a:lnTo>
                <a:lnTo>
                  <a:pt x="16496" y="8300"/>
                </a:lnTo>
                <a:close/>
                <a:moveTo>
                  <a:pt x="16284" y="9916"/>
                </a:moveTo>
                <a:lnTo>
                  <a:pt x="16180" y="9918"/>
                </a:lnTo>
                <a:lnTo>
                  <a:pt x="16155" y="10014"/>
                </a:lnTo>
                <a:lnTo>
                  <a:pt x="16075" y="10024"/>
                </a:lnTo>
                <a:lnTo>
                  <a:pt x="16042" y="10159"/>
                </a:lnTo>
                <a:lnTo>
                  <a:pt x="16069" y="10243"/>
                </a:lnTo>
                <a:lnTo>
                  <a:pt x="16170" y="10258"/>
                </a:lnTo>
                <a:lnTo>
                  <a:pt x="16168" y="10140"/>
                </a:lnTo>
                <a:lnTo>
                  <a:pt x="16219" y="10073"/>
                </a:lnTo>
                <a:lnTo>
                  <a:pt x="16291" y="10106"/>
                </a:lnTo>
                <a:lnTo>
                  <a:pt x="16323" y="9968"/>
                </a:lnTo>
                <a:lnTo>
                  <a:pt x="16284" y="9916"/>
                </a:lnTo>
                <a:close/>
                <a:moveTo>
                  <a:pt x="14872" y="12135"/>
                </a:moveTo>
                <a:lnTo>
                  <a:pt x="14771" y="12303"/>
                </a:lnTo>
                <a:lnTo>
                  <a:pt x="14707" y="12503"/>
                </a:lnTo>
                <a:lnTo>
                  <a:pt x="14747" y="12633"/>
                </a:lnTo>
                <a:lnTo>
                  <a:pt x="14855" y="12763"/>
                </a:lnTo>
                <a:lnTo>
                  <a:pt x="14900" y="12599"/>
                </a:lnTo>
                <a:lnTo>
                  <a:pt x="14944" y="12285"/>
                </a:lnTo>
                <a:lnTo>
                  <a:pt x="14951" y="12169"/>
                </a:lnTo>
                <a:lnTo>
                  <a:pt x="14872" y="12135"/>
                </a:lnTo>
                <a:close/>
                <a:moveTo>
                  <a:pt x="15190" y="13322"/>
                </a:moveTo>
                <a:lnTo>
                  <a:pt x="15146" y="13380"/>
                </a:lnTo>
                <a:lnTo>
                  <a:pt x="15040" y="13357"/>
                </a:lnTo>
                <a:lnTo>
                  <a:pt x="14941" y="13382"/>
                </a:lnTo>
                <a:lnTo>
                  <a:pt x="14909" y="13556"/>
                </a:lnTo>
                <a:lnTo>
                  <a:pt x="14924" y="13835"/>
                </a:lnTo>
                <a:lnTo>
                  <a:pt x="14850" y="13793"/>
                </a:lnTo>
                <a:lnTo>
                  <a:pt x="14877" y="13960"/>
                </a:lnTo>
                <a:lnTo>
                  <a:pt x="14909" y="14029"/>
                </a:lnTo>
                <a:lnTo>
                  <a:pt x="15003" y="14108"/>
                </a:lnTo>
                <a:lnTo>
                  <a:pt x="15018" y="14040"/>
                </a:lnTo>
                <a:lnTo>
                  <a:pt x="15072" y="14067"/>
                </a:lnTo>
                <a:lnTo>
                  <a:pt x="15025" y="14125"/>
                </a:lnTo>
                <a:lnTo>
                  <a:pt x="15023" y="14199"/>
                </a:lnTo>
                <a:lnTo>
                  <a:pt x="15111" y="14215"/>
                </a:lnTo>
                <a:lnTo>
                  <a:pt x="15259" y="14150"/>
                </a:lnTo>
                <a:lnTo>
                  <a:pt x="15377" y="14224"/>
                </a:lnTo>
                <a:lnTo>
                  <a:pt x="15412" y="14150"/>
                </a:lnTo>
                <a:lnTo>
                  <a:pt x="15483" y="14222"/>
                </a:lnTo>
                <a:lnTo>
                  <a:pt x="15621" y="14269"/>
                </a:lnTo>
                <a:lnTo>
                  <a:pt x="15628" y="14187"/>
                </a:lnTo>
                <a:lnTo>
                  <a:pt x="15570" y="14160"/>
                </a:lnTo>
                <a:lnTo>
                  <a:pt x="15575" y="14062"/>
                </a:lnTo>
                <a:lnTo>
                  <a:pt x="15358" y="14025"/>
                </a:lnTo>
                <a:lnTo>
                  <a:pt x="15289" y="14066"/>
                </a:lnTo>
                <a:lnTo>
                  <a:pt x="15198" y="14071"/>
                </a:lnTo>
                <a:lnTo>
                  <a:pt x="15146" y="13941"/>
                </a:lnTo>
                <a:lnTo>
                  <a:pt x="15155" y="13795"/>
                </a:lnTo>
                <a:lnTo>
                  <a:pt x="15244" y="13710"/>
                </a:lnTo>
                <a:lnTo>
                  <a:pt x="15269" y="13554"/>
                </a:lnTo>
                <a:lnTo>
                  <a:pt x="15195" y="13443"/>
                </a:lnTo>
                <a:lnTo>
                  <a:pt x="15212" y="13362"/>
                </a:lnTo>
                <a:lnTo>
                  <a:pt x="15190" y="13322"/>
                </a:lnTo>
                <a:close/>
                <a:moveTo>
                  <a:pt x="13237" y="13428"/>
                </a:moveTo>
                <a:lnTo>
                  <a:pt x="13138" y="13436"/>
                </a:lnTo>
                <a:lnTo>
                  <a:pt x="12953" y="13512"/>
                </a:lnTo>
                <a:lnTo>
                  <a:pt x="12874" y="13603"/>
                </a:lnTo>
                <a:lnTo>
                  <a:pt x="12889" y="13758"/>
                </a:lnTo>
                <a:lnTo>
                  <a:pt x="13035" y="13795"/>
                </a:lnTo>
                <a:lnTo>
                  <a:pt x="13180" y="13689"/>
                </a:lnTo>
                <a:lnTo>
                  <a:pt x="13212" y="13581"/>
                </a:lnTo>
                <a:lnTo>
                  <a:pt x="13281" y="13490"/>
                </a:lnTo>
                <a:lnTo>
                  <a:pt x="13237" y="13428"/>
                </a:lnTo>
                <a:close/>
                <a:moveTo>
                  <a:pt x="15808" y="14214"/>
                </a:moveTo>
                <a:lnTo>
                  <a:pt x="15651" y="14257"/>
                </a:lnTo>
                <a:lnTo>
                  <a:pt x="15764" y="14357"/>
                </a:lnTo>
                <a:lnTo>
                  <a:pt x="15774" y="14421"/>
                </a:lnTo>
                <a:lnTo>
                  <a:pt x="15676" y="14436"/>
                </a:lnTo>
                <a:lnTo>
                  <a:pt x="15712" y="14530"/>
                </a:lnTo>
                <a:lnTo>
                  <a:pt x="15762" y="14525"/>
                </a:lnTo>
                <a:lnTo>
                  <a:pt x="15779" y="14641"/>
                </a:lnTo>
                <a:lnTo>
                  <a:pt x="15855" y="14579"/>
                </a:lnTo>
                <a:lnTo>
                  <a:pt x="15804" y="14488"/>
                </a:lnTo>
                <a:lnTo>
                  <a:pt x="15794" y="14433"/>
                </a:lnTo>
                <a:lnTo>
                  <a:pt x="15926" y="14438"/>
                </a:lnTo>
                <a:lnTo>
                  <a:pt x="15860" y="14263"/>
                </a:lnTo>
                <a:lnTo>
                  <a:pt x="15808" y="14214"/>
                </a:lnTo>
                <a:close/>
                <a:moveTo>
                  <a:pt x="15124" y="14249"/>
                </a:moveTo>
                <a:lnTo>
                  <a:pt x="14980" y="14279"/>
                </a:lnTo>
                <a:lnTo>
                  <a:pt x="15079" y="14389"/>
                </a:lnTo>
                <a:lnTo>
                  <a:pt x="15158" y="14454"/>
                </a:lnTo>
                <a:lnTo>
                  <a:pt x="15188" y="14296"/>
                </a:lnTo>
                <a:lnTo>
                  <a:pt x="15124" y="14249"/>
                </a:lnTo>
                <a:close/>
                <a:moveTo>
                  <a:pt x="15480" y="14478"/>
                </a:moveTo>
                <a:lnTo>
                  <a:pt x="15374" y="14507"/>
                </a:lnTo>
                <a:lnTo>
                  <a:pt x="15267" y="14481"/>
                </a:lnTo>
                <a:lnTo>
                  <a:pt x="15301" y="14555"/>
                </a:lnTo>
                <a:lnTo>
                  <a:pt x="15298" y="14645"/>
                </a:lnTo>
                <a:lnTo>
                  <a:pt x="15310" y="14722"/>
                </a:lnTo>
                <a:lnTo>
                  <a:pt x="15412" y="14643"/>
                </a:lnTo>
                <a:lnTo>
                  <a:pt x="15483" y="14549"/>
                </a:lnTo>
                <a:lnTo>
                  <a:pt x="15480" y="14478"/>
                </a:lnTo>
                <a:close/>
                <a:moveTo>
                  <a:pt x="15643" y="14491"/>
                </a:moveTo>
                <a:lnTo>
                  <a:pt x="15535" y="14690"/>
                </a:lnTo>
                <a:lnTo>
                  <a:pt x="15552" y="14569"/>
                </a:lnTo>
                <a:lnTo>
                  <a:pt x="15461" y="14604"/>
                </a:lnTo>
                <a:lnTo>
                  <a:pt x="15453" y="14714"/>
                </a:lnTo>
                <a:lnTo>
                  <a:pt x="15414" y="14773"/>
                </a:lnTo>
                <a:lnTo>
                  <a:pt x="15384" y="14826"/>
                </a:lnTo>
                <a:lnTo>
                  <a:pt x="15496" y="14914"/>
                </a:lnTo>
                <a:lnTo>
                  <a:pt x="15545" y="14850"/>
                </a:lnTo>
                <a:lnTo>
                  <a:pt x="15587" y="14729"/>
                </a:lnTo>
                <a:lnTo>
                  <a:pt x="15643" y="14656"/>
                </a:lnTo>
                <a:lnTo>
                  <a:pt x="15643" y="14491"/>
                </a:lnTo>
                <a:close/>
                <a:moveTo>
                  <a:pt x="14875" y="14672"/>
                </a:moveTo>
                <a:lnTo>
                  <a:pt x="14798" y="14860"/>
                </a:lnTo>
                <a:lnTo>
                  <a:pt x="14702" y="15001"/>
                </a:lnTo>
                <a:lnTo>
                  <a:pt x="14584" y="15133"/>
                </a:lnTo>
                <a:lnTo>
                  <a:pt x="14505" y="15267"/>
                </a:lnTo>
                <a:lnTo>
                  <a:pt x="14727" y="15059"/>
                </a:lnTo>
                <a:lnTo>
                  <a:pt x="14810" y="14922"/>
                </a:lnTo>
                <a:lnTo>
                  <a:pt x="14916" y="14803"/>
                </a:lnTo>
                <a:lnTo>
                  <a:pt x="14875" y="14672"/>
                </a:lnTo>
                <a:close/>
                <a:moveTo>
                  <a:pt x="15885" y="14673"/>
                </a:moveTo>
                <a:lnTo>
                  <a:pt x="15907" y="14800"/>
                </a:lnTo>
                <a:lnTo>
                  <a:pt x="15791" y="14840"/>
                </a:lnTo>
                <a:lnTo>
                  <a:pt x="15769" y="14921"/>
                </a:lnTo>
                <a:lnTo>
                  <a:pt x="15646" y="15003"/>
                </a:lnTo>
                <a:lnTo>
                  <a:pt x="15582" y="14946"/>
                </a:lnTo>
                <a:lnTo>
                  <a:pt x="15496" y="15033"/>
                </a:lnTo>
                <a:lnTo>
                  <a:pt x="15394" y="15109"/>
                </a:lnTo>
                <a:lnTo>
                  <a:pt x="15335" y="15267"/>
                </a:lnTo>
                <a:lnTo>
                  <a:pt x="15367" y="15308"/>
                </a:lnTo>
                <a:lnTo>
                  <a:pt x="15486" y="15182"/>
                </a:lnTo>
                <a:lnTo>
                  <a:pt x="15565" y="15166"/>
                </a:lnTo>
                <a:lnTo>
                  <a:pt x="15613" y="15082"/>
                </a:lnTo>
                <a:lnTo>
                  <a:pt x="15724" y="15129"/>
                </a:lnTo>
                <a:lnTo>
                  <a:pt x="15678" y="15222"/>
                </a:lnTo>
                <a:lnTo>
                  <a:pt x="15732" y="15326"/>
                </a:lnTo>
                <a:lnTo>
                  <a:pt x="15932" y="15362"/>
                </a:lnTo>
                <a:lnTo>
                  <a:pt x="15976" y="15271"/>
                </a:lnTo>
                <a:lnTo>
                  <a:pt x="15916" y="15168"/>
                </a:lnTo>
                <a:lnTo>
                  <a:pt x="15986" y="15060"/>
                </a:lnTo>
                <a:lnTo>
                  <a:pt x="16059" y="15209"/>
                </a:lnTo>
                <a:lnTo>
                  <a:pt x="16104" y="15040"/>
                </a:lnTo>
                <a:lnTo>
                  <a:pt x="16087" y="14951"/>
                </a:lnTo>
                <a:lnTo>
                  <a:pt x="16062" y="14847"/>
                </a:lnTo>
                <a:lnTo>
                  <a:pt x="16045" y="14789"/>
                </a:lnTo>
                <a:lnTo>
                  <a:pt x="16025" y="14710"/>
                </a:lnTo>
                <a:lnTo>
                  <a:pt x="15885" y="14673"/>
                </a:lnTo>
                <a:close/>
                <a:moveTo>
                  <a:pt x="20422" y="14759"/>
                </a:moveTo>
                <a:lnTo>
                  <a:pt x="20395" y="14793"/>
                </a:lnTo>
                <a:lnTo>
                  <a:pt x="20396" y="14858"/>
                </a:lnTo>
                <a:lnTo>
                  <a:pt x="20433" y="14912"/>
                </a:lnTo>
                <a:lnTo>
                  <a:pt x="20450" y="14872"/>
                </a:lnTo>
                <a:lnTo>
                  <a:pt x="20432" y="14840"/>
                </a:lnTo>
                <a:lnTo>
                  <a:pt x="20422" y="14759"/>
                </a:lnTo>
                <a:close/>
                <a:moveTo>
                  <a:pt x="19604" y="14815"/>
                </a:moveTo>
                <a:lnTo>
                  <a:pt x="19545" y="14820"/>
                </a:lnTo>
                <a:lnTo>
                  <a:pt x="19513" y="14880"/>
                </a:lnTo>
                <a:lnTo>
                  <a:pt x="19590" y="14860"/>
                </a:lnTo>
                <a:lnTo>
                  <a:pt x="19649" y="14875"/>
                </a:lnTo>
                <a:lnTo>
                  <a:pt x="19695" y="14884"/>
                </a:lnTo>
                <a:lnTo>
                  <a:pt x="19715" y="14921"/>
                </a:lnTo>
                <a:lnTo>
                  <a:pt x="19728" y="14991"/>
                </a:lnTo>
                <a:lnTo>
                  <a:pt x="19764" y="14924"/>
                </a:lnTo>
                <a:lnTo>
                  <a:pt x="19757" y="14857"/>
                </a:lnTo>
                <a:lnTo>
                  <a:pt x="19720" y="14843"/>
                </a:lnTo>
                <a:lnTo>
                  <a:pt x="19681" y="14816"/>
                </a:lnTo>
                <a:lnTo>
                  <a:pt x="19639" y="14816"/>
                </a:lnTo>
                <a:lnTo>
                  <a:pt x="19604" y="14815"/>
                </a:lnTo>
                <a:close/>
                <a:moveTo>
                  <a:pt x="20322" y="14838"/>
                </a:moveTo>
                <a:lnTo>
                  <a:pt x="20260" y="14850"/>
                </a:lnTo>
                <a:lnTo>
                  <a:pt x="20225" y="14858"/>
                </a:lnTo>
                <a:lnTo>
                  <a:pt x="20210" y="14887"/>
                </a:lnTo>
                <a:lnTo>
                  <a:pt x="20237" y="14900"/>
                </a:lnTo>
                <a:lnTo>
                  <a:pt x="20275" y="14900"/>
                </a:lnTo>
                <a:lnTo>
                  <a:pt x="20332" y="14887"/>
                </a:lnTo>
                <a:lnTo>
                  <a:pt x="20334" y="14862"/>
                </a:lnTo>
                <a:lnTo>
                  <a:pt x="20322" y="14838"/>
                </a:lnTo>
                <a:close/>
                <a:moveTo>
                  <a:pt x="19912" y="14867"/>
                </a:moveTo>
                <a:lnTo>
                  <a:pt x="19897" y="14894"/>
                </a:lnTo>
                <a:lnTo>
                  <a:pt x="19907" y="14986"/>
                </a:lnTo>
                <a:lnTo>
                  <a:pt x="19939" y="15040"/>
                </a:lnTo>
                <a:lnTo>
                  <a:pt x="19974" y="15055"/>
                </a:lnTo>
                <a:lnTo>
                  <a:pt x="20004" y="15015"/>
                </a:lnTo>
                <a:lnTo>
                  <a:pt x="20023" y="14963"/>
                </a:lnTo>
                <a:lnTo>
                  <a:pt x="19982" y="14956"/>
                </a:lnTo>
                <a:lnTo>
                  <a:pt x="19945" y="14907"/>
                </a:lnTo>
                <a:lnTo>
                  <a:pt x="19918" y="14900"/>
                </a:lnTo>
                <a:lnTo>
                  <a:pt x="19912" y="14867"/>
                </a:lnTo>
                <a:close/>
                <a:moveTo>
                  <a:pt x="20072" y="14922"/>
                </a:moveTo>
                <a:lnTo>
                  <a:pt x="20063" y="14951"/>
                </a:lnTo>
                <a:lnTo>
                  <a:pt x="20093" y="14973"/>
                </a:lnTo>
                <a:lnTo>
                  <a:pt x="20130" y="14966"/>
                </a:lnTo>
                <a:lnTo>
                  <a:pt x="20149" y="14939"/>
                </a:lnTo>
                <a:lnTo>
                  <a:pt x="20120" y="14929"/>
                </a:lnTo>
                <a:lnTo>
                  <a:pt x="20072" y="14922"/>
                </a:lnTo>
                <a:close/>
                <a:moveTo>
                  <a:pt x="20459" y="14954"/>
                </a:moveTo>
                <a:lnTo>
                  <a:pt x="20444" y="14970"/>
                </a:lnTo>
                <a:lnTo>
                  <a:pt x="20403" y="14993"/>
                </a:lnTo>
                <a:lnTo>
                  <a:pt x="20415" y="15044"/>
                </a:lnTo>
                <a:lnTo>
                  <a:pt x="20469" y="14976"/>
                </a:lnTo>
                <a:lnTo>
                  <a:pt x="20459" y="14954"/>
                </a:lnTo>
                <a:close/>
                <a:moveTo>
                  <a:pt x="19661" y="14961"/>
                </a:moveTo>
                <a:lnTo>
                  <a:pt x="19597" y="15017"/>
                </a:lnTo>
                <a:lnTo>
                  <a:pt x="19602" y="15094"/>
                </a:lnTo>
                <a:lnTo>
                  <a:pt x="19536" y="15195"/>
                </a:lnTo>
                <a:lnTo>
                  <a:pt x="19499" y="15271"/>
                </a:lnTo>
                <a:lnTo>
                  <a:pt x="19435" y="15331"/>
                </a:lnTo>
                <a:lnTo>
                  <a:pt x="19432" y="15261"/>
                </a:lnTo>
                <a:lnTo>
                  <a:pt x="19415" y="15278"/>
                </a:lnTo>
                <a:lnTo>
                  <a:pt x="19392" y="15360"/>
                </a:lnTo>
                <a:lnTo>
                  <a:pt x="19328" y="15419"/>
                </a:lnTo>
                <a:lnTo>
                  <a:pt x="19225" y="15473"/>
                </a:lnTo>
                <a:lnTo>
                  <a:pt x="19211" y="15525"/>
                </a:lnTo>
                <a:lnTo>
                  <a:pt x="19274" y="15518"/>
                </a:lnTo>
                <a:lnTo>
                  <a:pt x="19363" y="15491"/>
                </a:lnTo>
                <a:lnTo>
                  <a:pt x="19424" y="15446"/>
                </a:lnTo>
                <a:lnTo>
                  <a:pt x="19484" y="15367"/>
                </a:lnTo>
                <a:lnTo>
                  <a:pt x="19548" y="15284"/>
                </a:lnTo>
                <a:lnTo>
                  <a:pt x="19570" y="15229"/>
                </a:lnTo>
                <a:lnTo>
                  <a:pt x="19627" y="15170"/>
                </a:lnTo>
                <a:lnTo>
                  <a:pt x="19673" y="15050"/>
                </a:lnTo>
                <a:lnTo>
                  <a:pt x="19681" y="14968"/>
                </a:lnTo>
                <a:lnTo>
                  <a:pt x="19661" y="14961"/>
                </a:lnTo>
                <a:close/>
                <a:moveTo>
                  <a:pt x="20370" y="14968"/>
                </a:moveTo>
                <a:lnTo>
                  <a:pt x="20348" y="14970"/>
                </a:lnTo>
                <a:lnTo>
                  <a:pt x="20297" y="15008"/>
                </a:lnTo>
                <a:lnTo>
                  <a:pt x="20280" y="15072"/>
                </a:lnTo>
                <a:lnTo>
                  <a:pt x="20294" y="15074"/>
                </a:lnTo>
                <a:lnTo>
                  <a:pt x="20343" y="15030"/>
                </a:lnTo>
                <a:lnTo>
                  <a:pt x="20375" y="14990"/>
                </a:lnTo>
                <a:lnTo>
                  <a:pt x="20370" y="14968"/>
                </a:lnTo>
                <a:close/>
                <a:moveTo>
                  <a:pt x="7731" y="15136"/>
                </a:moveTo>
                <a:lnTo>
                  <a:pt x="7635" y="15394"/>
                </a:lnTo>
                <a:lnTo>
                  <a:pt x="7657" y="15638"/>
                </a:lnTo>
                <a:lnTo>
                  <a:pt x="7738" y="15783"/>
                </a:lnTo>
                <a:lnTo>
                  <a:pt x="7896" y="15771"/>
                </a:lnTo>
                <a:lnTo>
                  <a:pt x="7974" y="15737"/>
                </a:lnTo>
                <a:lnTo>
                  <a:pt x="8007" y="15569"/>
                </a:lnTo>
                <a:lnTo>
                  <a:pt x="7927" y="15382"/>
                </a:lnTo>
                <a:lnTo>
                  <a:pt x="7849" y="15251"/>
                </a:lnTo>
                <a:lnTo>
                  <a:pt x="7731" y="15136"/>
                </a:lnTo>
                <a:close/>
                <a:moveTo>
                  <a:pt x="14510" y="15508"/>
                </a:moveTo>
                <a:lnTo>
                  <a:pt x="14439" y="15523"/>
                </a:lnTo>
                <a:lnTo>
                  <a:pt x="14355" y="15670"/>
                </a:lnTo>
                <a:lnTo>
                  <a:pt x="14222" y="15809"/>
                </a:lnTo>
                <a:lnTo>
                  <a:pt x="14074" y="15926"/>
                </a:lnTo>
                <a:lnTo>
                  <a:pt x="14003" y="16000"/>
                </a:lnTo>
                <a:lnTo>
                  <a:pt x="13917" y="16116"/>
                </a:lnTo>
                <a:lnTo>
                  <a:pt x="13791" y="16264"/>
                </a:lnTo>
                <a:lnTo>
                  <a:pt x="13574" y="16333"/>
                </a:lnTo>
                <a:lnTo>
                  <a:pt x="13497" y="16375"/>
                </a:lnTo>
                <a:lnTo>
                  <a:pt x="13461" y="16513"/>
                </a:lnTo>
                <a:lnTo>
                  <a:pt x="13320" y="16562"/>
                </a:lnTo>
                <a:lnTo>
                  <a:pt x="13185" y="16527"/>
                </a:lnTo>
                <a:lnTo>
                  <a:pt x="13077" y="16644"/>
                </a:lnTo>
                <a:lnTo>
                  <a:pt x="13056" y="16791"/>
                </a:lnTo>
                <a:lnTo>
                  <a:pt x="13081" y="16922"/>
                </a:lnTo>
                <a:lnTo>
                  <a:pt x="13170" y="17040"/>
                </a:lnTo>
                <a:lnTo>
                  <a:pt x="13261" y="17070"/>
                </a:lnTo>
                <a:lnTo>
                  <a:pt x="13286" y="17267"/>
                </a:lnTo>
                <a:lnTo>
                  <a:pt x="13438" y="17262"/>
                </a:lnTo>
                <a:lnTo>
                  <a:pt x="13557" y="17237"/>
                </a:lnTo>
                <a:lnTo>
                  <a:pt x="13621" y="17298"/>
                </a:lnTo>
                <a:lnTo>
                  <a:pt x="13838" y="17210"/>
                </a:lnTo>
                <a:lnTo>
                  <a:pt x="13928" y="17242"/>
                </a:lnTo>
                <a:lnTo>
                  <a:pt x="14055" y="17228"/>
                </a:lnTo>
                <a:lnTo>
                  <a:pt x="14125" y="17304"/>
                </a:lnTo>
                <a:lnTo>
                  <a:pt x="14328" y="17200"/>
                </a:lnTo>
                <a:lnTo>
                  <a:pt x="14353" y="17247"/>
                </a:lnTo>
                <a:lnTo>
                  <a:pt x="14427" y="17008"/>
                </a:lnTo>
                <a:lnTo>
                  <a:pt x="14434" y="16858"/>
                </a:lnTo>
                <a:lnTo>
                  <a:pt x="14606" y="16718"/>
                </a:lnTo>
                <a:lnTo>
                  <a:pt x="14599" y="16582"/>
                </a:lnTo>
                <a:lnTo>
                  <a:pt x="14656" y="16464"/>
                </a:lnTo>
                <a:lnTo>
                  <a:pt x="14865" y="16399"/>
                </a:lnTo>
                <a:lnTo>
                  <a:pt x="14667" y="16299"/>
                </a:lnTo>
                <a:lnTo>
                  <a:pt x="14695" y="16220"/>
                </a:lnTo>
                <a:lnTo>
                  <a:pt x="14564" y="16097"/>
                </a:lnTo>
                <a:lnTo>
                  <a:pt x="14660" y="15932"/>
                </a:lnTo>
                <a:lnTo>
                  <a:pt x="14788" y="15848"/>
                </a:lnTo>
                <a:lnTo>
                  <a:pt x="14752" y="15777"/>
                </a:lnTo>
                <a:lnTo>
                  <a:pt x="14870" y="15742"/>
                </a:lnTo>
                <a:lnTo>
                  <a:pt x="14880" y="15676"/>
                </a:lnTo>
                <a:lnTo>
                  <a:pt x="14732" y="15660"/>
                </a:lnTo>
                <a:lnTo>
                  <a:pt x="14614" y="15641"/>
                </a:lnTo>
                <a:lnTo>
                  <a:pt x="14604" y="15570"/>
                </a:lnTo>
                <a:lnTo>
                  <a:pt x="14510" y="15508"/>
                </a:lnTo>
                <a:close/>
                <a:moveTo>
                  <a:pt x="18777" y="15554"/>
                </a:moveTo>
                <a:lnTo>
                  <a:pt x="18543" y="15614"/>
                </a:lnTo>
                <a:lnTo>
                  <a:pt x="18318" y="15643"/>
                </a:lnTo>
                <a:lnTo>
                  <a:pt x="18171" y="15695"/>
                </a:lnTo>
                <a:lnTo>
                  <a:pt x="18070" y="15695"/>
                </a:lnTo>
                <a:lnTo>
                  <a:pt x="17951" y="15703"/>
                </a:lnTo>
                <a:lnTo>
                  <a:pt x="17824" y="15767"/>
                </a:lnTo>
                <a:lnTo>
                  <a:pt x="17656" y="15937"/>
                </a:lnTo>
                <a:lnTo>
                  <a:pt x="17526" y="16153"/>
                </a:lnTo>
                <a:lnTo>
                  <a:pt x="17377" y="16133"/>
                </a:lnTo>
                <a:lnTo>
                  <a:pt x="17341" y="15907"/>
                </a:lnTo>
                <a:lnTo>
                  <a:pt x="17318" y="15862"/>
                </a:lnTo>
                <a:lnTo>
                  <a:pt x="17074" y="15900"/>
                </a:lnTo>
                <a:lnTo>
                  <a:pt x="16995" y="15983"/>
                </a:lnTo>
                <a:lnTo>
                  <a:pt x="16784" y="16101"/>
                </a:lnTo>
                <a:lnTo>
                  <a:pt x="16850" y="16151"/>
                </a:lnTo>
                <a:lnTo>
                  <a:pt x="16988" y="16124"/>
                </a:lnTo>
                <a:lnTo>
                  <a:pt x="17047" y="16190"/>
                </a:lnTo>
                <a:lnTo>
                  <a:pt x="17271" y="16097"/>
                </a:lnTo>
                <a:lnTo>
                  <a:pt x="17282" y="16131"/>
                </a:lnTo>
                <a:lnTo>
                  <a:pt x="17175" y="16173"/>
                </a:lnTo>
                <a:lnTo>
                  <a:pt x="17006" y="16296"/>
                </a:lnTo>
                <a:lnTo>
                  <a:pt x="17121" y="16320"/>
                </a:lnTo>
                <a:lnTo>
                  <a:pt x="17119" y="16383"/>
                </a:lnTo>
                <a:lnTo>
                  <a:pt x="17151" y="16424"/>
                </a:lnTo>
                <a:lnTo>
                  <a:pt x="17210" y="16387"/>
                </a:lnTo>
                <a:lnTo>
                  <a:pt x="17259" y="16296"/>
                </a:lnTo>
                <a:lnTo>
                  <a:pt x="17474" y="16333"/>
                </a:lnTo>
                <a:lnTo>
                  <a:pt x="17595" y="16291"/>
                </a:lnTo>
                <a:lnTo>
                  <a:pt x="17866" y="16279"/>
                </a:lnTo>
                <a:lnTo>
                  <a:pt x="17924" y="16367"/>
                </a:lnTo>
                <a:lnTo>
                  <a:pt x="17944" y="16503"/>
                </a:lnTo>
                <a:lnTo>
                  <a:pt x="17851" y="16587"/>
                </a:lnTo>
                <a:lnTo>
                  <a:pt x="17777" y="16732"/>
                </a:lnTo>
                <a:lnTo>
                  <a:pt x="17956" y="16638"/>
                </a:lnTo>
                <a:lnTo>
                  <a:pt x="17994" y="16580"/>
                </a:lnTo>
                <a:lnTo>
                  <a:pt x="18131" y="16535"/>
                </a:lnTo>
                <a:lnTo>
                  <a:pt x="18235" y="16584"/>
                </a:lnTo>
                <a:lnTo>
                  <a:pt x="18371" y="16513"/>
                </a:lnTo>
                <a:lnTo>
                  <a:pt x="18440" y="16493"/>
                </a:lnTo>
                <a:lnTo>
                  <a:pt x="18550" y="16385"/>
                </a:lnTo>
                <a:lnTo>
                  <a:pt x="18548" y="16291"/>
                </a:lnTo>
                <a:lnTo>
                  <a:pt x="18632" y="16197"/>
                </a:lnTo>
                <a:lnTo>
                  <a:pt x="18745" y="16089"/>
                </a:lnTo>
                <a:lnTo>
                  <a:pt x="18898" y="16047"/>
                </a:lnTo>
                <a:lnTo>
                  <a:pt x="18944" y="16129"/>
                </a:lnTo>
                <a:lnTo>
                  <a:pt x="18999" y="16160"/>
                </a:lnTo>
                <a:lnTo>
                  <a:pt x="19075" y="16185"/>
                </a:lnTo>
                <a:lnTo>
                  <a:pt x="19188" y="16121"/>
                </a:lnTo>
                <a:lnTo>
                  <a:pt x="19282" y="16065"/>
                </a:lnTo>
                <a:lnTo>
                  <a:pt x="19304" y="16080"/>
                </a:lnTo>
                <a:lnTo>
                  <a:pt x="19378" y="16013"/>
                </a:lnTo>
                <a:lnTo>
                  <a:pt x="19398" y="15964"/>
                </a:lnTo>
                <a:lnTo>
                  <a:pt x="19292" y="15996"/>
                </a:lnTo>
                <a:lnTo>
                  <a:pt x="19331" y="15944"/>
                </a:lnTo>
                <a:lnTo>
                  <a:pt x="19247" y="15986"/>
                </a:lnTo>
                <a:lnTo>
                  <a:pt x="19262" y="15919"/>
                </a:lnTo>
                <a:lnTo>
                  <a:pt x="19196" y="15973"/>
                </a:lnTo>
                <a:lnTo>
                  <a:pt x="19144" y="15877"/>
                </a:lnTo>
                <a:lnTo>
                  <a:pt x="19050" y="15857"/>
                </a:lnTo>
                <a:lnTo>
                  <a:pt x="19036" y="15779"/>
                </a:lnTo>
                <a:lnTo>
                  <a:pt x="19147" y="15687"/>
                </a:lnTo>
                <a:lnTo>
                  <a:pt x="19127" y="15631"/>
                </a:lnTo>
                <a:lnTo>
                  <a:pt x="18934" y="15678"/>
                </a:lnTo>
                <a:lnTo>
                  <a:pt x="18924" y="15604"/>
                </a:lnTo>
                <a:lnTo>
                  <a:pt x="18860" y="15575"/>
                </a:lnTo>
                <a:lnTo>
                  <a:pt x="18777" y="15554"/>
                </a:lnTo>
                <a:close/>
                <a:moveTo>
                  <a:pt x="16368" y="15769"/>
                </a:moveTo>
                <a:lnTo>
                  <a:pt x="16316" y="15845"/>
                </a:lnTo>
                <a:lnTo>
                  <a:pt x="16286" y="15981"/>
                </a:lnTo>
                <a:lnTo>
                  <a:pt x="16335" y="16161"/>
                </a:lnTo>
                <a:lnTo>
                  <a:pt x="16399" y="16235"/>
                </a:lnTo>
                <a:lnTo>
                  <a:pt x="16444" y="16202"/>
                </a:lnTo>
                <a:lnTo>
                  <a:pt x="16378" y="16144"/>
                </a:lnTo>
                <a:lnTo>
                  <a:pt x="16402" y="16042"/>
                </a:lnTo>
                <a:lnTo>
                  <a:pt x="16486" y="16028"/>
                </a:lnTo>
                <a:lnTo>
                  <a:pt x="16493" y="15890"/>
                </a:lnTo>
                <a:lnTo>
                  <a:pt x="16478" y="15831"/>
                </a:lnTo>
                <a:lnTo>
                  <a:pt x="16382" y="15852"/>
                </a:lnTo>
                <a:lnTo>
                  <a:pt x="16368" y="15769"/>
                </a:lnTo>
                <a:close/>
                <a:moveTo>
                  <a:pt x="15900" y="16006"/>
                </a:moveTo>
                <a:lnTo>
                  <a:pt x="15735" y="16168"/>
                </a:lnTo>
                <a:lnTo>
                  <a:pt x="15542" y="16230"/>
                </a:lnTo>
                <a:lnTo>
                  <a:pt x="15326" y="16267"/>
                </a:lnTo>
                <a:lnTo>
                  <a:pt x="15192" y="16256"/>
                </a:lnTo>
                <a:lnTo>
                  <a:pt x="15047" y="16407"/>
                </a:lnTo>
                <a:lnTo>
                  <a:pt x="15010" y="16479"/>
                </a:lnTo>
                <a:lnTo>
                  <a:pt x="14921" y="16730"/>
                </a:lnTo>
                <a:lnTo>
                  <a:pt x="14895" y="16855"/>
                </a:lnTo>
                <a:lnTo>
                  <a:pt x="14820" y="16969"/>
                </a:lnTo>
                <a:lnTo>
                  <a:pt x="14872" y="17058"/>
                </a:lnTo>
                <a:lnTo>
                  <a:pt x="14946" y="17042"/>
                </a:lnTo>
                <a:lnTo>
                  <a:pt x="14968" y="17176"/>
                </a:lnTo>
                <a:lnTo>
                  <a:pt x="14912" y="17321"/>
                </a:lnTo>
                <a:lnTo>
                  <a:pt x="14985" y="17346"/>
                </a:lnTo>
                <a:lnTo>
                  <a:pt x="15094" y="17299"/>
                </a:lnTo>
                <a:lnTo>
                  <a:pt x="15097" y="17094"/>
                </a:lnTo>
                <a:lnTo>
                  <a:pt x="15087" y="16925"/>
                </a:lnTo>
                <a:lnTo>
                  <a:pt x="15203" y="16851"/>
                </a:lnTo>
                <a:lnTo>
                  <a:pt x="15187" y="17000"/>
                </a:lnTo>
                <a:lnTo>
                  <a:pt x="15308" y="17053"/>
                </a:lnTo>
                <a:lnTo>
                  <a:pt x="15283" y="17114"/>
                </a:lnTo>
                <a:lnTo>
                  <a:pt x="15323" y="17144"/>
                </a:lnTo>
                <a:lnTo>
                  <a:pt x="15493" y="17042"/>
                </a:lnTo>
                <a:lnTo>
                  <a:pt x="15405" y="17183"/>
                </a:lnTo>
                <a:lnTo>
                  <a:pt x="15469" y="17215"/>
                </a:lnTo>
                <a:lnTo>
                  <a:pt x="15562" y="17148"/>
                </a:lnTo>
                <a:lnTo>
                  <a:pt x="15569" y="17053"/>
                </a:lnTo>
                <a:lnTo>
                  <a:pt x="15422" y="16927"/>
                </a:lnTo>
                <a:lnTo>
                  <a:pt x="15454" y="16867"/>
                </a:lnTo>
                <a:lnTo>
                  <a:pt x="15298" y="16720"/>
                </a:lnTo>
                <a:lnTo>
                  <a:pt x="15449" y="16621"/>
                </a:lnTo>
                <a:lnTo>
                  <a:pt x="15525" y="16511"/>
                </a:lnTo>
                <a:lnTo>
                  <a:pt x="15597" y="16513"/>
                </a:lnTo>
                <a:lnTo>
                  <a:pt x="15613" y="16439"/>
                </a:lnTo>
                <a:lnTo>
                  <a:pt x="15294" y="16577"/>
                </a:lnTo>
                <a:lnTo>
                  <a:pt x="15200" y="16670"/>
                </a:lnTo>
                <a:lnTo>
                  <a:pt x="15047" y="16574"/>
                </a:lnTo>
                <a:lnTo>
                  <a:pt x="15072" y="16452"/>
                </a:lnTo>
                <a:lnTo>
                  <a:pt x="15222" y="16392"/>
                </a:lnTo>
                <a:lnTo>
                  <a:pt x="15508" y="16308"/>
                </a:lnTo>
                <a:lnTo>
                  <a:pt x="15671" y="16293"/>
                </a:lnTo>
                <a:lnTo>
                  <a:pt x="15798" y="16225"/>
                </a:lnTo>
                <a:lnTo>
                  <a:pt x="15929" y="16032"/>
                </a:lnTo>
                <a:lnTo>
                  <a:pt x="15900" y="16006"/>
                </a:lnTo>
                <a:close/>
                <a:moveTo>
                  <a:pt x="10497" y="16118"/>
                </a:moveTo>
                <a:lnTo>
                  <a:pt x="10514" y="16202"/>
                </a:lnTo>
                <a:lnTo>
                  <a:pt x="10709" y="16382"/>
                </a:lnTo>
                <a:lnTo>
                  <a:pt x="10850" y="16471"/>
                </a:lnTo>
                <a:lnTo>
                  <a:pt x="10950" y="16606"/>
                </a:lnTo>
                <a:lnTo>
                  <a:pt x="11120" y="16703"/>
                </a:lnTo>
                <a:lnTo>
                  <a:pt x="11189" y="16825"/>
                </a:lnTo>
                <a:lnTo>
                  <a:pt x="11244" y="16956"/>
                </a:lnTo>
                <a:lnTo>
                  <a:pt x="11409" y="17079"/>
                </a:lnTo>
                <a:lnTo>
                  <a:pt x="11552" y="17286"/>
                </a:lnTo>
                <a:lnTo>
                  <a:pt x="11645" y="17393"/>
                </a:lnTo>
                <a:lnTo>
                  <a:pt x="11786" y="17506"/>
                </a:lnTo>
                <a:lnTo>
                  <a:pt x="11867" y="17590"/>
                </a:lnTo>
                <a:lnTo>
                  <a:pt x="12105" y="17693"/>
                </a:lnTo>
                <a:lnTo>
                  <a:pt x="12259" y="17801"/>
                </a:lnTo>
                <a:lnTo>
                  <a:pt x="12466" y="17781"/>
                </a:lnTo>
                <a:lnTo>
                  <a:pt x="12477" y="17558"/>
                </a:lnTo>
                <a:lnTo>
                  <a:pt x="12525" y="17372"/>
                </a:lnTo>
                <a:lnTo>
                  <a:pt x="12436" y="17286"/>
                </a:lnTo>
                <a:lnTo>
                  <a:pt x="12300" y="17284"/>
                </a:lnTo>
                <a:lnTo>
                  <a:pt x="12234" y="17205"/>
                </a:lnTo>
                <a:lnTo>
                  <a:pt x="12204" y="17102"/>
                </a:lnTo>
                <a:lnTo>
                  <a:pt x="12137" y="17104"/>
                </a:lnTo>
                <a:lnTo>
                  <a:pt x="12029" y="17058"/>
                </a:lnTo>
                <a:lnTo>
                  <a:pt x="12105" y="16929"/>
                </a:lnTo>
                <a:lnTo>
                  <a:pt x="11961" y="16868"/>
                </a:lnTo>
                <a:lnTo>
                  <a:pt x="11854" y="16744"/>
                </a:lnTo>
                <a:lnTo>
                  <a:pt x="11696" y="16644"/>
                </a:lnTo>
                <a:lnTo>
                  <a:pt x="11504" y="16649"/>
                </a:lnTo>
                <a:lnTo>
                  <a:pt x="11325" y="16486"/>
                </a:lnTo>
                <a:lnTo>
                  <a:pt x="11221" y="16422"/>
                </a:lnTo>
                <a:lnTo>
                  <a:pt x="11076" y="16316"/>
                </a:lnTo>
                <a:lnTo>
                  <a:pt x="10909" y="16160"/>
                </a:lnTo>
                <a:lnTo>
                  <a:pt x="10618" y="16126"/>
                </a:lnTo>
                <a:lnTo>
                  <a:pt x="10497" y="16118"/>
                </a:lnTo>
                <a:close/>
                <a:moveTo>
                  <a:pt x="16769" y="16427"/>
                </a:moveTo>
                <a:lnTo>
                  <a:pt x="16597" y="16449"/>
                </a:lnTo>
                <a:lnTo>
                  <a:pt x="16399" y="16525"/>
                </a:lnTo>
                <a:lnTo>
                  <a:pt x="16357" y="16621"/>
                </a:lnTo>
                <a:lnTo>
                  <a:pt x="16469" y="16587"/>
                </a:lnTo>
                <a:lnTo>
                  <a:pt x="16559" y="16545"/>
                </a:lnTo>
                <a:lnTo>
                  <a:pt x="16692" y="16508"/>
                </a:lnTo>
                <a:lnTo>
                  <a:pt x="16821" y="16520"/>
                </a:lnTo>
                <a:lnTo>
                  <a:pt x="16769" y="16427"/>
                </a:lnTo>
                <a:close/>
                <a:moveTo>
                  <a:pt x="17367" y="16520"/>
                </a:moveTo>
                <a:lnTo>
                  <a:pt x="17331" y="16582"/>
                </a:lnTo>
                <a:lnTo>
                  <a:pt x="17301" y="16646"/>
                </a:lnTo>
                <a:lnTo>
                  <a:pt x="17306" y="16747"/>
                </a:lnTo>
                <a:lnTo>
                  <a:pt x="17392" y="16616"/>
                </a:lnTo>
                <a:lnTo>
                  <a:pt x="17397" y="16548"/>
                </a:lnTo>
                <a:lnTo>
                  <a:pt x="17367" y="16520"/>
                </a:lnTo>
                <a:close/>
                <a:moveTo>
                  <a:pt x="16213" y="16631"/>
                </a:moveTo>
                <a:lnTo>
                  <a:pt x="16047" y="16692"/>
                </a:lnTo>
                <a:lnTo>
                  <a:pt x="16077" y="16745"/>
                </a:lnTo>
                <a:lnTo>
                  <a:pt x="16188" y="16735"/>
                </a:lnTo>
                <a:lnTo>
                  <a:pt x="16252" y="16666"/>
                </a:lnTo>
                <a:lnTo>
                  <a:pt x="16213" y="16631"/>
                </a:lnTo>
                <a:close/>
                <a:moveTo>
                  <a:pt x="2986" y="16697"/>
                </a:moveTo>
                <a:lnTo>
                  <a:pt x="2959" y="16732"/>
                </a:lnTo>
                <a:lnTo>
                  <a:pt x="2976" y="16811"/>
                </a:lnTo>
                <a:lnTo>
                  <a:pt x="2931" y="16860"/>
                </a:lnTo>
                <a:lnTo>
                  <a:pt x="2877" y="16809"/>
                </a:lnTo>
                <a:lnTo>
                  <a:pt x="2907" y="16877"/>
                </a:lnTo>
                <a:lnTo>
                  <a:pt x="2889" y="16919"/>
                </a:lnTo>
                <a:lnTo>
                  <a:pt x="2814" y="16934"/>
                </a:lnTo>
                <a:lnTo>
                  <a:pt x="2771" y="16963"/>
                </a:lnTo>
                <a:lnTo>
                  <a:pt x="2720" y="16929"/>
                </a:lnTo>
                <a:lnTo>
                  <a:pt x="2685" y="16922"/>
                </a:lnTo>
                <a:lnTo>
                  <a:pt x="2631" y="16902"/>
                </a:lnTo>
                <a:lnTo>
                  <a:pt x="2577" y="16867"/>
                </a:lnTo>
                <a:lnTo>
                  <a:pt x="2591" y="16937"/>
                </a:lnTo>
                <a:lnTo>
                  <a:pt x="2577" y="16979"/>
                </a:lnTo>
                <a:lnTo>
                  <a:pt x="2628" y="17102"/>
                </a:lnTo>
                <a:lnTo>
                  <a:pt x="2678" y="17197"/>
                </a:lnTo>
                <a:lnTo>
                  <a:pt x="2727" y="17274"/>
                </a:lnTo>
                <a:lnTo>
                  <a:pt x="2749" y="17345"/>
                </a:lnTo>
                <a:lnTo>
                  <a:pt x="2737" y="17399"/>
                </a:lnTo>
                <a:lnTo>
                  <a:pt x="2756" y="17437"/>
                </a:lnTo>
                <a:lnTo>
                  <a:pt x="2717" y="17422"/>
                </a:lnTo>
                <a:lnTo>
                  <a:pt x="2737" y="17493"/>
                </a:lnTo>
                <a:lnTo>
                  <a:pt x="2789" y="17585"/>
                </a:lnTo>
                <a:lnTo>
                  <a:pt x="2872" y="17705"/>
                </a:lnTo>
                <a:lnTo>
                  <a:pt x="2934" y="17813"/>
                </a:lnTo>
                <a:lnTo>
                  <a:pt x="2995" y="17893"/>
                </a:lnTo>
                <a:lnTo>
                  <a:pt x="3101" y="17994"/>
                </a:lnTo>
                <a:lnTo>
                  <a:pt x="3176" y="18067"/>
                </a:lnTo>
                <a:lnTo>
                  <a:pt x="3244" y="18087"/>
                </a:lnTo>
                <a:lnTo>
                  <a:pt x="3318" y="18122"/>
                </a:lnTo>
                <a:lnTo>
                  <a:pt x="3299" y="18028"/>
                </a:lnTo>
                <a:lnTo>
                  <a:pt x="3266" y="17898"/>
                </a:lnTo>
                <a:lnTo>
                  <a:pt x="3239" y="17723"/>
                </a:lnTo>
                <a:lnTo>
                  <a:pt x="3232" y="17595"/>
                </a:lnTo>
                <a:lnTo>
                  <a:pt x="3229" y="17481"/>
                </a:lnTo>
                <a:lnTo>
                  <a:pt x="3202" y="17382"/>
                </a:lnTo>
                <a:lnTo>
                  <a:pt x="3225" y="17373"/>
                </a:lnTo>
                <a:lnTo>
                  <a:pt x="3220" y="17326"/>
                </a:lnTo>
                <a:lnTo>
                  <a:pt x="3168" y="17217"/>
                </a:lnTo>
                <a:lnTo>
                  <a:pt x="3180" y="17193"/>
                </a:lnTo>
                <a:lnTo>
                  <a:pt x="3244" y="17294"/>
                </a:lnTo>
                <a:lnTo>
                  <a:pt x="3255" y="17271"/>
                </a:lnTo>
                <a:lnTo>
                  <a:pt x="3250" y="17217"/>
                </a:lnTo>
                <a:lnTo>
                  <a:pt x="3202" y="17136"/>
                </a:lnTo>
                <a:lnTo>
                  <a:pt x="3141" y="16966"/>
                </a:lnTo>
                <a:lnTo>
                  <a:pt x="3089" y="16860"/>
                </a:lnTo>
                <a:lnTo>
                  <a:pt x="3043" y="16782"/>
                </a:lnTo>
                <a:lnTo>
                  <a:pt x="2986" y="16697"/>
                </a:lnTo>
                <a:close/>
                <a:moveTo>
                  <a:pt x="16217" y="17367"/>
                </a:moveTo>
                <a:lnTo>
                  <a:pt x="16158" y="17370"/>
                </a:lnTo>
                <a:lnTo>
                  <a:pt x="16106" y="17405"/>
                </a:lnTo>
                <a:lnTo>
                  <a:pt x="15991" y="17446"/>
                </a:lnTo>
                <a:lnTo>
                  <a:pt x="15848" y="17521"/>
                </a:lnTo>
                <a:lnTo>
                  <a:pt x="15825" y="17558"/>
                </a:lnTo>
                <a:lnTo>
                  <a:pt x="15656" y="17661"/>
                </a:lnTo>
                <a:lnTo>
                  <a:pt x="15577" y="17765"/>
                </a:lnTo>
                <a:lnTo>
                  <a:pt x="15557" y="17814"/>
                </a:lnTo>
                <a:lnTo>
                  <a:pt x="15575" y="17826"/>
                </a:lnTo>
                <a:lnTo>
                  <a:pt x="15720" y="17754"/>
                </a:lnTo>
                <a:lnTo>
                  <a:pt x="15838" y="17621"/>
                </a:lnTo>
                <a:lnTo>
                  <a:pt x="15979" y="17540"/>
                </a:lnTo>
                <a:lnTo>
                  <a:pt x="16155" y="17424"/>
                </a:lnTo>
                <a:lnTo>
                  <a:pt x="16217" y="17367"/>
                </a:lnTo>
                <a:close/>
                <a:moveTo>
                  <a:pt x="15491" y="17548"/>
                </a:moveTo>
                <a:lnTo>
                  <a:pt x="15336" y="17641"/>
                </a:lnTo>
                <a:lnTo>
                  <a:pt x="15222" y="17681"/>
                </a:lnTo>
                <a:lnTo>
                  <a:pt x="15119" y="17668"/>
                </a:lnTo>
                <a:lnTo>
                  <a:pt x="14981" y="17730"/>
                </a:lnTo>
                <a:lnTo>
                  <a:pt x="14978" y="17779"/>
                </a:lnTo>
                <a:lnTo>
                  <a:pt x="15203" y="17739"/>
                </a:lnTo>
                <a:lnTo>
                  <a:pt x="15461" y="17632"/>
                </a:lnTo>
                <a:lnTo>
                  <a:pt x="15491" y="17548"/>
                </a:lnTo>
                <a:close/>
                <a:moveTo>
                  <a:pt x="14803" y="17749"/>
                </a:moveTo>
                <a:lnTo>
                  <a:pt x="14695" y="17784"/>
                </a:lnTo>
                <a:lnTo>
                  <a:pt x="14635" y="17762"/>
                </a:lnTo>
                <a:lnTo>
                  <a:pt x="14584" y="17821"/>
                </a:lnTo>
                <a:lnTo>
                  <a:pt x="14488" y="17843"/>
                </a:lnTo>
                <a:lnTo>
                  <a:pt x="14422" y="17934"/>
                </a:lnTo>
                <a:lnTo>
                  <a:pt x="14517" y="17915"/>
                </a:lnTo>
                <a:lnTo>
                  <a:pt x="14640" y="17870"/>
                </a:lnTo>
                <a:lnTo>
                  <a:pt x="14842" y="17797"/>
                </a:lnTo>
                <a:lnTo>
                  <a:pt x="14803" y="17749"/>
                </a:lnTo>
                <a:close/>
                <a:moveTo>
                  <a:pt x="13372" y="17764"/>
                </a:moveTo>
                <a:lnTo>
                  <a:pt x="13330" y="17826"/>
                </a:lnTo>
                <a:lnTo>
                  <a:pt x="12980" y="17858"/>
                </a:lnTo>
                <a:lnTo>
                  <a:pt x="12956" y="17811"/>
                </a:lnTo>
                <a:lnTo>
                  <a:pt x="12881" y="17808"/>
                </a:lnTo>
                <a:lnTo>
                  <a:pt x="12732" y="17769"/>
                </a:lnTo>
                <a:lnTo>
                  <a:pt x="12509" y="17782"/>
                </a:lnTo>
                <a:lnTo>
                  <a:pt x="12379" y="17929"/>
                </a:lnTo>
                <a:lnTo>
                  <a:pt x="12547" y="17924"/>
                </a:lnTo>
                <a:lnTo>
                  <a:pt x="12578" y="17981"/>
                </a:lnTo>
                <a:lnTo>
                  <a:pt x="12913" y="18003"/>
                </a:lnTo>
                <a:lnTo>
                  <a:pt x="12988" y="17976"/>
                </a:lnTo>
                <a:lnTo>
                  <a:pt x="13123" y="17973"/>
                </a:lnTo>
                <a:lnTo>
                  <a:pt x="13332" y="17998"/>
                </a:lnTo>
                <a:lnTo>
                  <a:pt x="13500" y="17998"/>
                </a:lnTo>
                <a:lnTo>
                  <a:pt x="13685" y="17979"/>
                </a:lnTo>
                <a:lnTo>
                  <a:pt x="13848" y="17949"/>
                </a:lnTo>
                <a:lnTo>
                  <a:pt x="14040" y="17969"/>
                </a:lnTo>
                <a:lnTo>
                  <a:pt x="14247" y="17880"/>
                </a:lnTo>
                <a:lnTo>
                  <a:pt x="14034" y="17838"/>
                </a:lnTo>
                <a:lnTo>
                  <a:pt x="13766" y="17860"/>
                </a:lnTo>
                <a:lnTo>
                  <a:pt x="13705" y="17781"/>
                </a:lnTo>
                <a:lnTo>
                  <a:pt x="13372" y="17764"/>
                </a:lnTo>
                <a:close/>
                <a:moveTo>
                  <a:pt x="14968" y="17855"/>
                </a:moveTo>
                <a:lnTo>
                  <a:pt x="14805" y="17920"/>
                </a:lnTo>
                <a:lnTo>
                  <a:pt x="15023" y="17959"/>
                </a:lnTo>
                <a:lnTo>
                  <a:pt x="15096" y="17939"/>
                </a:lnTo>
                <a:lnTo>
                  <a:pt x="15109" y="17900"/>
                </a:lnTo>
                <a:lnTo>
                  <a:pt x="15054" y="17875"/>
                </a:lnTo>
                <a:lnTo>
                  <a:pt x="14968" y="17855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5" name="جبن"/>
          <p:cNvSpPr/>
          <p:nvPr/>
        </p:nvSpPr>
        <p:spPr>
          <a:xfrm>
            <a:off x="7459840" y="3534755"/>
            <a:ext cx="914139" cy="1094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11079" y="0"/>
                </a:moveTo>
                <a:cubicBezTo>
                  <a:pt x="6683" y="0"/>
                  <a:pt x="2761" y="844"/>
                  <a:pt x="193" y="2166"/>
                </a:cubicBezTo>
                <a:lnTo>
                  <a:pt x="21528" y="7052"/>
                </a:lnTo>
                <a:lnTo>
                  <a:pt x="14269" y="169"/>
                </a:lnTo>
                <a:cubicBezTo>
                  <a:pt x="14256" y="157"/>
                  <a:pt x="14240" y="148"/>
                  <a:pt x="14221" y="147"/>
                </a:cubicBezTo>
                <a:cubicBezTo>
                  <a:pt x="13211" y="50"/>
                  <a:pt x="12158" y="0"/>
                  <a:pt x="11079" y="0"/>
                </a:cubicBezTo>
                <a:close/>
                <a:moveTo>
                  <a:pt x="8180" y="1188"/>
                </a:moveTo>
                <a:cubicBezTo>
                  <a:pt x="9095" y="1211"/>
                  <a:pt x="10032" y="1552"/>
                  <a:pt x="10394" y="2019"/>
                </a:cubicBezTo>
                <a:cubicBezTo>
                  <a:pt x="10807" y="2554"/>
                  <a:pt x="10312" y="3052"/>
                  <a:pt x="9288" y="3133"/>
                </a:cubicBezTo>
                <a:cubicBezTo>
                  <a:pt x="8264" y="3215"/>
                  <a:pt x="7098" y="2849"/>
                  <a:pt x="6685" y="2314"/>
                </a:cubicBezTo>
                <a:cubicBezTo>
                  <a:pt x="6272" y="1780"/>
                  <a:pt x="6769" y="1280"/>
                  <a:pt x="7793" y="1198"/>
                </a:cubicBezTo>
                <a:cubicBezTo>
                  <a:pt x="7921" y="1188"/>
                  <a:pt x="8049" y="1185"/>
                  <a:pt x="8180" y="1188"/>
                </a:cubicBezTo>
                <a:close/>
                <a:moveTo>
                  <a:pt x="120" y="2738"/>
                </a:moveTo>
                <a:lnTo>
                  <a:pt x="0" y="16643"/>
                </a:lnTo>
                <a:cubicBezTo>
                  <a:pt x="0" y="16672"/>
                  <a:pt x="22" y="16699"/>
                  <a:pt x="56" y="16707"/>
                </a:cubicBezTo>
                <a:lnTo>
                  <a:pt x="21381" y="21589"/>
                </a:lnTo>
                <a:cubicBezTo>
                  <a:pt x="21430" y="21600"/>
                  <a:pt x="21480" y="21571"/>
                  <a:pt x="21480" y="21529"/>
                </a:cubicBezTo>
                <a:lnTo>
                  <a:pt x="21547" y="13427"/>
                </a:lnTo>
                <a:cubicBezTo>
                  <a:pt x="21547" y="13393"/>
                  <a:pt x="21516" y="13365"/>
                  <a:pt x="21475" y="13363"/>
                </a:cubicBezTo>
                <a:cubicBezTo>
                  <a:pt x="20507" y="13309"/>
                  <a:pt x="19742" y="12637"/>
                  <a:pt x="19742" y="11815"/>
                </a:cubicBezTo>
                <a:cubicBezTo>
                  <a:pt x="19742" y="10986"/>
                  <a:pt x="20521" y="10309"/>
                  <a:pt x="21501" y="10265"/>
                </a:cubicBezTo>
                <a:cubicBezTo>
                  <a:pt x="21543" y="10264"/>
                  <a:pt x="21576" y="10236"/>
                  <a:pt x="21576" y="10201"/>
                </a:cubicBezTo>
                <a:lnTo>
                  <a:pt x="21600" y="7656"/>
                </a:lnTo>
                <a:lnTo>
                  <a:pt x="120" y="2738"/>
                </a:lnTo>
                <a:close/>
                <a:moveTo>
                  <a:pt x="14901" y="2979"/>
                </a:moveTo>
                <a:cubicBezTo>
                  <a:pt x="15680" y="2943"/>
                  <a:pt x="16560" y="3272"/>
                  <a:pt x="16865" y="3714"/>
                </a:cubicBezTo>
                <a:cubicBezTo>
                  <a:pt x="17170" y="4155"/>
                  <a:pt x="16786" y="4541"/>
                  <a:pt x="16007" y="4577"/>
                </a:cubicBezTo>
                <a:cubicBezTo>
                  <a:pt x="15227" y="4613"/>
                  <a:pt x="14348" y="4285"/>
                  <a:pt x="14043" y="3844"/>
                </a:cubicBezTo>
                <a:cubicBezTo>
                  <a:pt x="13738" y="3403"/>
                  <a:pt x="14121" y="3015"/>
                  <a:pt x="14901" y="2979"/>
                </a:cubicBezTo>
                <a:close/>
                <a:moveTo>
                  <a:pt x="4541" y="5239"/>
                </a:moveTo>
                <a:cubicBezTo>
                  <a:pt x="5399" y="5239"/>
                  <a:pt x="6096" y="5821"/>
                  <a:pt x="6096" y="6538"/>
                </a:cubicBezTo>
                <a:cubicBezTo>
                  <a:pt x="6096" y="7255"/>
                  <a:pt x="5400" y="7837"/>
                  <a:pt x="4541" y="7837"/>
                </a:cubicBezTo>
                <a:cubicBezTo>
                  <a:pt x="3682" y="7837"/>
                  <a:pt x="2986" y="7255"/>
                  <a:pt x="2986" y="6538"/>
                </a:cubicBezTo>
                <a:cubicBezTo>
                  <a:pt x="2986" y="5821"/>
                  <a:pt x="3682" y="5239"/>
                  <a:pt x="4541" y="5239"/>
                </a:cubicBezTo>
                <a:close/>
                <a:moveTo>
                  <a:pt x="9709" y="9254"/>
                </a:moveTo>
                <a:cubicBezTo>
                  <a:pt x="10735" y="9254"/>
                  <a:pt x="11567" y="9948"/>
                  <a:pt x="11567" y="10805"/>
                </a:cubicBezTo>
                <a:cubicBezTo>
                  <a:pt x="11567" y="11663"/>
                  <a:pt x="10735" y="12357"/>
                  <a:pt x="9709" y="12357"/>
                </a:cubicBezTo>
                <a:cubicBezTo>
                  <a:pt x="8682" y="12357"/>
                  <a:pt x="7851" y="11663"/>
                  <a:pt x="7851" y="10805"/>
                </a:cubicBezTo>
                <a:cubicBezTo>
                  <a:pt x="7851" y="9948"/>
                  <a:pt x="8682" y="9254"/>
                  <a:pt x="9709" y="9254"/>
                </a:cubicBezTo>
                <a:close/>
                <a:moveTo>
                  <a:pt x="14105" y="13226"/>
                </a:moveTo>
                <a:cubicBezTo>
                  <a:pt x="14964" y="13226"/>
                  <a:pt x="15660" y="13808"/>
                  <a:pt x="15660" y="14525"/>
                </a:cubicBezTo>
                <a:cubicBezTo>
                  <a:pt x="15660" y="15242"/>
                  <a:pt x="14964" y="15824"/>
                  <a:pt x="14105" y="15824"/>
                </a:cubicBezTo>
                <a:cubicBezTo>
                  <a:pt x="13247" y="15824"/>
                  <a:pt x="12552" y="15242"/>
                  <a:pt x="12552" y="14525"/>
                </a:cubicBezTo>
                <a:cubicBezTo>
                  <a:pt x="12552" y="13808"/>
                  <a:pt x="13246" y="13226"/>
                  <a:pt x="14105" y="13226"/>
                </a:cubicBezTo>
                <a:close/>
                <a:moveTo>
                  <a:pt x="4644" y="13395"/>
                </a:moveTo>
                <a:cubicBezTo>
                  <a:pt x="5671" y="13395"/>
                  <a:pt x="6502" y="14091"/>
                  <a:pt x="6502" y="14949"/>
                </a:cubicBezTo>
                <a:cubicBezTo>
                  <a:pt x="6502" y="15806"/>
                  <a:pt x="5671" y="16500"/>
                  <a:pt x="4644" y="16500"/>
                </a:cubicBezTo>
                <a:cubicBezTo>
                  <a:pt x="3618" y="16500"/>
                  <a:pt x="2784" y="15806"/>
                  <a:pt x="2784" y="14949"/>
                </a:cubicBezTo>
                <a:cubicBezTo>
                  <a:pt x="2784" y="14091"/>
                  <a:pt x="3618" y="13395"/>
                  <a:pt x="4644" y="13395"/>
                </a:cubicBezTo>
                <a:close/>
              </a:path>
            </a:pathLst>
          </a:custGeom>
          <a:solidFill>
            <a:srgbClr val="FFE7B0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6" name="حقيبة"/>
          <p:cNvSpPr/>
          <p:nvPr/>
        </p:nvSpPr>
        <p:spPr>
          <a:xfrm>
            <a:off x="6091199" y="5230248"/>
            <a:ext cx="1022787" cy="809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684" y="0"/>
                </a:moveTo>
                <a:cubicBezTo>
                  <a:pt x="7960" y="0"/>
                  <a:pt x="7371" y="745"/>
                  <a:pt x="7371" y="1659"/>
                </a:cubicBezTo>
                <a:lnTo>
                  <a:pt x="7371" y="3364"/>
                </a:lnTo>
                <a:lnTo>
                  <a:pt x="5464" y="3364"/>
                </a:lnTo>
                <a:lnTo>
                  <a:pt x="5471" y="21600"/>
                </a:lnTo>
                <a:lnTo>
                  <a:pt x="16129" y="21600"/>
                </a:lnTo>
                <a:lnTo>
                  <a:pt x="16129" y="3364"/>
                </a:lnTo>
                <a:lnTo>
                  <a:pt x="14224" y="3364"/>
                </a:lnTo>
                <a:lnTo>
                  <a:pt x="14224" y="1659"/>
                </a:lnTo>
                <a:cubicBezTo>
                  <a:pt x="14224" y="745"/>
                  <a:pt x="13635" y="0"/>
                  <a:pt x="12911" y="0"/>
                </a:cubicBezTo>
                <a:lnTo>
                  <a:pt x="8684" y="0"/>
                </a:lnTo>
                <a:close/>
                <a:moveTo>
                  <a:pt x="8689" y="1618"/>
                </a:moveTo>
                <a:lnTo>
                  <a:pt x="12916" y="1618"/>
                </a:lnTo>
                <a:cubicBezTo>
                  <a:pt x="12932" y="1618"/>
                  <a:pt x="12943" y="1632"/>
                  <a:pt x="12943" y="1652"/>
                </a:cubicBezTo>
                <a:lnTo>
                  <a:pt x="12943" y="3358"/>
                </a:lnTo>
                <a:lnTo>
                  <a:pt x="8667" y="3358"/>
                </a:lnTo>
                <a:lnTo>
                  <a:pt x="8667" y="1652"/>
                </a:lnTo>
                <a:lnTo>
                  <a:pt x="8662" y="1652"/>
                </a:lnTo>
                <a:cubicBezTo>
                  <a:pt x="8662" y="1632"/>
                  <a:pt x="8673" y="1618"/>
                  <a:pt x="8689" y="1618"/>
                </a:cubicBezTo>
                <a:close/>
                <a:moveTo>
                  <a:pt x="918" y="3364"/>
                </a:moveTo>
                <a:cubicBezTo>
                  <a:pt x="410" y="3364"/>
                  <a:pt x="0" y="3883"/>
                  <a:pt x="0" y="4524"/>
                </a:cubicBezTo>
                <a:lnTo>
                  <a:pt x="0" y="20440"/>
                </a:lnTo>
                <a:cubicBezTo>
                  <a:pt x="0" y="21081"/>
                  <a:pt x="410" y="21600"/>
                  <a:pt x="918" y="21600"/>
                </a:cubicBezTo>
                <a:lnTo>
                  <a:pt x="4045" y="21600"/>
                </a:lnTo>
                <a:lnTo>
                  <a:pt x="4045" y="3364"/>
                </a:lnTo>
                <a:lnTo>
                  <a:pt x="918" y="3364"/>
                </a:lnTo>
                <a:close/>
                <a:moveTo>
                  <a:pt x="17555" y="3364"/>
                </a:moveTo>
                <a:lnTo>
                  <a:pt x="17555" y="21600"/>
                </a:lnTo>
                <a:lnTo>
                  <a:pt x="20682" y="21600"/>
                </a:lnTo>
                <a:cubicBezTo>
                  <a:pt x="21190" y="21600"/>
                  <a:pt x="21600" y="21081"/>
                  <a:pt x="21600" y="20440"/>
                </a:cubicBezTo>
                <a:lnTo>
                  <a:pt x="21600" y="4524"/>
                </a:lnTo>
                <a:cubicBezTo>
                  <a:pt x="21600" y="3883"/>
                  <a:pt x="21190" y="3364"/>
                  <a:pt x="20682" y="3364"/>
                </a:cubicBezTo>
                <a:lnTo>
                  <a:pt x="17555" y="3364"/>
                </a:lnTo>
                <a:close/>
              </a:path>
            </a:pathLst>
          </a:custGeom>
          <a:solidFill>
            <a:srgbClr val="FFE7B0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617" name="IMG_1161.jpeg" descr="IMG_1161.jpeg"/>
          <p:cNvPicPr>
            <a:picLocks noChangeAspect="1"/>
          </p:cNvPicPr>
          <p:nvPr/>
        </p:nvPicPr>
        <p:blipFill>
          <a:blip r:embed="rId3">
            <a:extLst/>
          </a:blip>
          <a:srcRect l="1320" t="1238" r="1988" b="4014"/>
          <a:stretch>
            <a:fillRect/>
          </a:stretch>
        </p:blipFill>
        <p:spPr>
          <a:xfrm>
            <a:off x="7288056" y="1516903"/>
            <a:ext cx="1257699" cy="1232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33" fill="norm" stroke="1" extrusionOk="0">
                <a:moveTo>
                  <a:pt x="10864" y="9"/>
                </a:moveTo>
                <a:cubicBezTo>
                  <a:pt x="10655" y="92"/>
                  <a:pt x="10379" y="167"/>
                  <a:pt x="9808" y="286"/>
                </a:cubicBezTo>
                <a:cubicBezTo>
                  <a:pt x="9563" y="337"/>
                  <a:pt x="9004" y="467"/>
                  <a:pt x="8575" y="571"/>
                </a:cubicBezTo>
                <a:cubicBezTo>
                  <a:pt x="8145" y="676"/>
                  <a:pt x="7687" y="781"/>
                  <a:pt x="7553" y="806"/>
                </a:cubicBezTo>
                <a:cubicBezTo>
                  <a:pt x="6999" y="913"/>
                  <a:pt x="6972" y="1047"/>
                  <a:pt x="6968" y="3435"/>
                </a:cubicBezTo>
                <a:cubicBezTo>
                  <a:pt x="6964" y="5537"/>
                  <a:pt x="6976" y="5670"/>
                  <a:pt x="7186" y="5820"/>
                </a:cubicBezTo>
                <a:cubicBezTo>
                  <a:pt x="7308" y="5907"/>
                  <a:pt x="7404" y="6047"/>
                  <a:pt x="7404" y="6132"/>
                </a:cubicBezTo>
                <a:cubicBezTo>
                  <a:pt x="7404" y="6217"/>
                  <a:pt x="7563" y="6325"/>
                  <a:pt x="7751" y="6368"/>
                </a:cubicBezTo>
                <a:cubicBezTo>
                  <a:pt x="8141" y="6455"/>
                  <a:pt x="8438" y="6600"/>
                  <a:pt x="8916" y="6943"/>
                </a:cubicBezTo>
                <a:cubicBezTo>
                  <a:pt x="9099" y="7075"/>
                  <a:pt x="9321" y="7214"/>
                  <a:pt x="9413" y="7249"/>
                </a:cubicBezTo>
                <a:cubicBezTo>
                  <a:pt x="9688" y="7354"/>
                  <a:pt x="9848" y="7340"/>
                  <a:pt x="10244" y="7172"/>
                </a:cubicBezTo>
                <a:cubicBezTo>
                  <a:pt x="10601" y="7020"/>
                  <a:pt x="11699" y="6747"/>
                  <a:pt x="12117" y="6708"/>
                </a:cubicBezTo>
                <a:cubicBezTo>
                  <a:pt x="12223" y="6698"/>
                  <a:pt x="12347" y="6654"/>
                  <a:pt x="12389" y="6611"/>
                </a:cubicBezTo>
                <a:cubicBezTo>
                  <a:pt x="12431" y="6568"/>
                  <a:pt x="12590" y="6534"/>
                  <a:pt x="12744" y="6534"/>
                </a:cubicBezTo>
                <a:cubicBezTo>
                  <a:pt x="13122" y="6534"/>
                  <a:pt x="13769" y="6293"/>
                  <a:pt x="13779" y="6146"/>
                </a:cubicBezTo>
                <a:cubicBezTo>
                  <a:pt x="13784" y="6080"/>
                  <a:pt x="13792" y="5072"/>
                  <a:pt x="13799" y="3906"/>
                </a:cubicBezTo>
                <a:lnTo>
                  <a:pt x="13806" y="1784"/>
                </a:lnTo>
                <a:lnTo>
                  <a:pt x="13466" y="1382"/>
                </a:lnTo>
                <a:cubicBezTo>
                  <a:pt x="13276" y="1162"/>
                  <a:pt x="13097" y="1008"/>
                  <a:pt x="13070" y="1035"/>
                </a:cubicBezTo>
                <a:cubicBezTo>
                  <a:pt x="13016" y="1090"/>
                  <a:pt x="12030" y="588"/>
                  <a:pt x="11422" y="196"/>
                </a:cubicBezTo>
                <a:cubicBezTo>
                  <a:pt x="11207" y="58"/>
                  <a:pt x="10956" y="-28"/>
                  <a:pt x="10864" y="9"/>
                </a:cubicBezTo>
                <a:close/>
                <a:moveTo>
                  <a:pt x="18349" y="1493"/>
                </a:moveTo>
                <a:cubicBezTo>
                  <a:pt x="18012" y="1470"/>
                  <a:pt x="17698" y="1494"/>
                  <a:pt x="17375" y="1562"/>
                </a:cubicBezTo>
                <a:cubicBezTo>
                  <a:pt x="15231" y="2015"/>
                  <a:pt x="14110" y="4413"/>
                  <a:pt x="15066" y="6507"/>
                </a:cubicBezTo>
                <a:cubicBezTo>
                  <a:pt x="15500" y="7460"/>
                  <a:pt x="16279" y="8113"/>
                  <a:pt x="17266" y="8358"/>
                </a:cubicBezTo>
                <a:cubicBezTo>
                  <a:pt x="18150" y="8578"/>
                  <a:pt x="19179" y="8411"/>
                  <a:pt x="19895" y="7928"/>
                </a:cubicBezTo>
                <a:cubicBezTo>
                  <a:pt x="20103" y="7787"/>
                  <a:pt x="20308" y="7672"/>
                  <a:pt x="20352" y="7672"/>
                </a:cubicBezTo>
                <a:cubicBezTo>
                  <a:pt x="20484" y="7672"/>
                  <a:pt x="21231" y="6463"/>
                  <a:pt x="21312" y="6118"/>
                </a:cubicBezTo>
                <a:cubicBezTo>
                  <a:pt x="21354" y="5942"/>
                  <a:pt x="21412" y="5753"/>
                  <a:pt x="21441" y="5702"/>
                </a:cubicBezTo>
                <a:cubicBezTo>
                  <a:pt x="21494" y="5606"/>
                  <a:pt x="21511" y="4407"/>
                  <a:pt x="21462" y="4204"/>
                </a:cubicBezTo>
                <a:cubicBezTo>
                  <a:pt x="21447" y="4142"/>
                  <a:pt x="21428" y="4039"/>
                  <a:pt x="21421" y="3976"/>
                </a:cubicBezTo>
                <a:cubicBezTo>
                  <a:pt x="21366" y="3487"/>
                  <a:pt x="20060" y="1793"/>
                  <a:pt x="19711" y="1756"/>
                </a:cubicBezTo>
                <a:cubicBezTo>
                  <a:pt x="19665" y="1751"/>
                  <a:pt x="19551" y="1727"/>
                  <a:pt x="19459" y="1701"/>
                </a:cubicBezTo>
                <a:cubicBezTo>
                  <a:pt x="19042" y="1584"/>
                  <a:pt x="18687" y="1515"/>
                  <a:pt x="18349" y="1493"/>
                </a:cubicBezTo>
                <a:close/>
                <a:moveTo>
                  <a:pt x="3337" y="1590"/>
                </a:moveTo>
                <a:cubicBezTo>
                  <a:pt x="3248" y="1621"/>
                  <a:pt x="3144" y="1775"/>
                  <a:pt x="2997" y="2055"/>
                </a:cubicBezTo>
                <a:cubicBezTo>
                  <a:pt x="2499" y="3004"/>
                  <a:pt x="2013" y="3874"/>
                  <a:pt x="1893" y="4038"/>
                </a:cubicBezTo>
                <a:cubicBezTo>
                  <a:pt x="1747" y="4236"/>
                  <a:pt x="1529" y="4615"/>
                  <a:pt x="1240" y="5175"/>
                </a:cubicBezTo>
                <a:cubicBezTo>
                  <a:pt x="1127" y="5394"/>
                  <a:pt x="938" y="5722"/>
                  <a:pt x="817" y="5910"/>
                </a:cubicBezTo>
                <a:cubicBezTo>
                  <a:pt x="696" y="6097"/>
                  <a:pt x="517" y="6403"/>
                  <a:pt x="422" y="6590"/>
                </a:cubicBezTo>
                <a:cubicBezTo>
                  <a:pt x="326" y="6778"/>
                  <a:pt x="179" y="7055"/>
                  <a:pt x="95" y="7207"/>
                </a:cubicBezTo>
                <a:cubicBezTo>
                  <a:pt x="29" y="7324"/>
                  <a:pt x="-1" y="7406"/>
                  <a:pt x="0" y="7491"/>
                </a:cubicBezTo>
                <a:cubicBezTo>
                  <a:pt x="2" y="7576"/>
                  <a:pt x="33" y="7667"/>
                  <a:pt x="102" y="7803"/>
                </a:cubicBezTo>
                <a:cubicBezTo>
                  <a:pt x="192" y="7979"/>
                  <a:pt x="302" y="8118"/>
                  <a:pt x="347" y="8108"/>
                </a:cubicBezTo>
                <a:cubicBezTo>
                  <a:pt x="391" y="8098"/>
                  <a:pt x="579" y="8158"/>
                  <a:pt x="763" y="8240"/>
                </a:cubicBezTo>
                <a:cubicBezTo>
                  <a:pt x="947" y="8322"/>
                  <a:pt x="1301" y="8423"/>
                  <a:pt x="1546" y="8469"/>
                </a:cubicBezTo>
                <a:cubicBezTo>
                  <a:pt x="2269" y="8602"/>
                  <a:pt x="4341" y="8591"/>
                  <a:pt x="5190" y="8448"/>
                </a:cubicBezTo>
                <a:cubicBezTo>
                  <a:pt x="5825" y="8341"/>
                  <a:pt x="6051" y="8247"/>
                  <a:pt x="6362" y="7949"/>
                </a:cubicBezTo>
                <a:lnTo>
                  <a:pt x="6750" y="7575"/>
                </a:lnTo>
                <a:lnTo>
                  <a:pt x="6436" y="6999"/>
                </a:lnTo>
                <a:cubicBezTo>
                  <a:pt x="6264" y="6681"/>
                  <a:pt x="5985" y="6180"/>
                  <a:pt x="5817" y="5882"/>
                </a:cubicBezTo>
                <a:cubicBezTo>
                  <a:pt x="5649" y="5585"/>
                  <a:pt x="5409" y="5141"/>
                  <a:pt x="5285" y="4891"/>
                </a:cubicBezTo>
                <a:cubicBezTo>
                  <a:pt x="5161" y="4641"/>
                  <a:pt x="4958" y="4281"/>
                  <a:pt x="4836" y="4093"/>
                </a:cubicBezTo>
                <a:cubicBezTo>
                  <a:pt x="4714" y="3906"/>
                  <a:pt x="4517" y="3546"/>
                  <a:pt x="4393" y="3296"/>
                </a:cubicBezTo>
                <a:cubicBezTo>
                  <a:pt x="4270" y="3046"/>
                  <a:pt x="4068" y="2686"/>
                  <a:pt x="3944" y="2498"/>
                </a:cubicBezTo>
                <a:cubicBezTo>
                  <a:pt x="3820" y="2311"/>
                  <a:pt x="3657" y="2020"/>
                  <a:pt x="3583" y="1847"/>
                </a:cubicBezTo>
                <a:cubicBezTo>
                  <a:pt x="3498" y="1649"/>
                  <a:pt x="3426" y="1558"/>
                  <a:pt x="3337" y="1590"/>
                </a:cubicBezTo>
                <a:close/>
                <a:moveTo>
                  <a:pt x="21332" y="10168"/>
                </a:moveTo>
                <a:cubicBezTo>
                  <a:pt x="19986" y="10132"/>
                  <a:pt x="18598" y="10212"/>
                  <a:pt x="18220" y="10348"/>
                </a:cubicBezTo>
                <a:cubicBezTo>
                  <a:pt x="17972" y="10437"/>
                  <a:pt x="17737" y="10503"/>
                  <a:pt x="17695" y="10494"/>
                </a:cubicBezTo>
                <a:cubicBezTo>
                  <a:pt x="17653" y="10484"/>
                  <a:pt x="17326" y="10563"/>
                  <a:pt x="16966" y="10674"/>
                </a:cubicBezTo>
                <a:cubicBezTo>
                  <a:pt x="16605" y="10785"/>
                  <a:pt x="16252" y="10888"/>
                  <a:pt x="16183" y="10903"/>
                </a:cubicBezTo>
                <a:cubicBezTo>
                  <a:pt x="16113" y="10918"/>
                  <a:pt x="15914" y="10991"/>
                  <a:pt x="15740" y="11063"/>
                </a:cubicBezTo>
                <a:cubicBezTo>
                  <a:pt x="15566" y="11136"/>
                  <a:pt x="15384" y="11172"/>
                  <a:pt x="15332" y="11139"/>
                </a:cubicBezTo>
                <a:cubicBezTo>
                  <a:pt x="15280" y="11107"/>
                  <a:pt x="15200" y="11129"/>
                  <a:pt x="15161" y="11194"/>
                </a:cubicBezTo>
                <a:cubicBezTo>
                  <a:pt x="15122" y="11258"/>
                  <a:pt x="15044" y="11281"/>
                  <a:pt x="14984" y="11243"/>
                </a:cubicBezTo>
                <a:cubicBezTo>
                  <a:pt x="14924" y="11206"/>
                  <a:pt x="14811" y="11231"/>
                  <a:pt x="14732" y="11298"/>
                </a:cubicBezTo>
                <a:cubicBezTo>
                  <a:pt x="14653" y="11365"/>
                  <a:pt x="14489" y="11439"/>
                  <a:pt x="14371" y="11465"/>
                </a:cubicBezTo>
                <a:cubicBezTo>
                  <a:pt x="13567" y="11643"/>
                  <a:pt x="13585" y="11601"/>
                  <a:pt x="13636" y="13386"/>
                </a:cubicBezTo>
                <a:lnTo>
                  <a:pt x="13670" y="14613"/>
                </a:lnTo>
                <a:lnTo>
                  <a:pt x="15196" y="14599"/>
                </a:lnTo>
                <a:cubicBezTo>
                  <a:pt x="16036" y="14590"/>
                  <a:pt x="16781" y="14540"/>
                  <a:pt x="16844" y="14488"/>
                </a:cubicBezTo>
                <a:cubicBezTo>
                  <a:pt x="16907" y="14436"/>
                  <a:pt x="17081" y="14370"/>
                  <a:pt x="17232" y="14349"/>
                </a:cubicBezTo>
                <a:cubicBezTo>
                  <a:pt x="17384" y="14328"/>
                  <a:pt x="17558" y="14283"/>
                  <a:pt x="17620" y="14245"/>
                </a:cubicBezTo>
                <a:cubicBezTo>
                  <a:pt x="17718" y="14184"/>
                  <a:pt x="18304" y="14035"/>
                  <a:pt x="18540" y="14010"/>
                </a:cubicBezTo>
                <a:cubicBezTo>
                  <a:pt x="18587" y="14005"/>
                  <a:pt x="18778" y="13935"/>
                  <a:pt x="18962" y="13857"/>
                </a:cubicBezTo>
                <a:cubicBezTo>
                  <a:pt x="19147" y="13778"/>
                  <a:pt x="19319" y="13713"/>
                  <a:pt x="19350" y="13712"/>
                </a:cubicBezTo>
                <a:cubicBezTo>
                  <a:pt x="19380" y="13711"/>
                  <a:pt x="19548" y="13656"/>
                  <a:pt x="19725" y="13587"/>
                </a:cubicBezTo>
                <a:cubicBezTo>
                  <a:pt x="19903" y="13519"/>
                  <a:pt x="20074" y="13485"/>
                  <a:pt x="20106" y="13517"/>
                </a:cubicBezTo>
                <a:cubicBezTo>
                  <a:pt x="20138" y="13549"/>
                  <a:pt x="20235" y="13524"/>
                  <a:pt x="20317" y="13455"/>
                </a:cubicBezTo>
                <a:cubicBezTo>
                  <a:pt x="20399" y="13385"/>
                  <a:pt x="20467" y="13357"/>
                  <a:pt x="20467" y="13393"/>
                </a:cubicBezTo>
                <a:cubicBezTo>
                  <a:pt x="20467" y="13429"/>
                  <a:pt x="20641" y="13381"/>
                  <a:pt x="20856" y="13289"/>
                </a:cubicBezTo>
                <a:cubicBezTo>
                  <a:pt x="21071" y="13198"/>
                  <a:pt x="21244" y="13158"/>
                  <a:pt x="21244" y="13198"/>
                </a:cubicBezTo>
                <a:cubicBezTo>
                  <a:pt x="21244" y="13238"/>
                  <a:pt x="21322" y="13206"/>
                  <a:pt x="21414" y="13129"/>
                </a:cubicBezTo>
                <a:cubicBezTo>
                  <a:pt x="21547" y="13017"/>
                  <a:pt x="21584" y="12688"/>
                  <a:pt x="21584" y="11576"/>
                </a:cubicBezTo>
                <a:cubicBezTo>
                  <a:pt x="21584" y="10195"/>
                  <a:pt x="21578" y="10174"/>
                  <a:pt x="21332" y="10168"/>
                </a:cubicBezTo>
                <a:close/>
                <a:moveTo>
                  <a:pt x="2595" y="10279"/>
                </a:moveTo>
                <a:cubicBezTo>
                  <a:pt x="2428" y="10174"/>
                  <a:pt x="1643" y="10531"/>
                  <a:pt x="1451" y="10799"/>
                </a:cubicBezTo>
                <a:cubicBezTo>
                  <a:pt x="1349" y="10941"/>
                  <a:pt x="1274" y="10959"/>
                  <a:pt x="1219" y="10868"/>
                </a:cubicBezTo>
                <a:cubicBezTo>
                  <a:pt x="1075" y="10632"/>
                  <a:pt x="947" y="10733"/>
                  <a:pt x="1001" y="11035"/>
                </a:cubicBezTo>
                <a:cubicBezTo>
                  <a:pt x="1030" y="11198"/>
                  <a:pt x="988" y="11406"/>
                  <a:pt x="913" y="11499"/>
                </a:cubicBezTo>
                <a:cubicBezTo>
                  <a:pt x="838" y="11592"/>
                  <a:pt x="769" y="11755"/>
                  <a:pt x="756" y="11860"/>
                </a:cubicBezTo>
                <a:cubicBezTo>
                  <a:pt x="590" y="13209"/>
                  <a:pt x="566" y="13097"/>
                  <a:pt x="1069" y="13642"/>
                </a:cubicBezTo>
                <a:cubicBezTo>
                  <a:pt x="1326" y="13921"/>
                  <a:pt x="1621" y="14148"/>
                  <a:pt x="1723" y="14148"/>
                </a:cubicBezTo>
                <a:cubicBezTo>
                  <a:pt x="1824" y="14148"/>
                  <a:pt x="1962" y="14218"/>
                  <a:pt x="2030" y="14301"/>
                </a:cubicBezTo>
                <a:cubicBezTo>
                  <a:pt x="2127" y="14419"/>
                  <a:pt x="2846" y="14456"/>
                  <a:pt x="5354" y="14467"/>
                </a:cubicBezTo>
                <a:cubicBezTo>
                  <a:pt x="7111" y="14474"/>
                  <a:pt x="8580" y="14507"/>
                  <a:pt x="8616" y="14544"/>
                </a:cubicBezTo>
                <a:cubicBezTo>
                  <a:pt x="8716" y="14646"/>
                  <a:pt x="9336" y="14487"/>
                  <a:pt x="9536" y="14308"/>
                </a:cubicBezTo>
                <a:cubicBezTo>
                  <a:pt x="9633" y="14222"/>
                  <a:pt x="9843" y="14148"/>
                  <a:pt x="10005" y="14148"/>
                </a:cubicBezTo>
                <a:cubicBezTo>
                  <a:pt x="10211" y="14148"/>
                  <a:pt x="10286" y="14100"/>
                  <a:pt x="10244" y="13989"/>
                </a:cubicBezTo>
                <a:cubicBezTo>
                  <a:pt x="10211" y="13901"/>
                  <a:pt x="10285" y="13754"/>
                  <a:pt x="10414" y="13663"/>
                </a:cubicBezTo>
                <a:cubicBezTo>
                  <a:pt x="10660" y="13487"/>
                  <a:pt x="10715" y="13333"/>
                  <a:pt x="10830" y="12359"/>
                </a:cubicBezTo>
                <a:cubicBezTo>
                  <a:pt x="10887" y="11874"/>
                  <a:pt x="10862" y="11716"/>
                  <a:pt x="10700" y="11534"/>
                </a:cubicBezTo>
                <a:cubicBezTo>
                  <a:pt x="10589" y="11410"/>
                  <a:pt x="10535" y="11305"/>
                  <a:pt x="10578" y="11305"/>
                </a:cubicBezTo>
                <a:cubicBezTo>
                  <a:pt x="10745" y="11305"/>
                  <a:pt x="9900" y="10540"/>
                  <a:pt x="9645" y="10459"/>
                </a:cubicBezTo>
                <a:cubicBezTo>
                  <a:pt x="9496" y="10412"/>
                  <a:pt x="7876" y="10372"/>
                  <a:pt x="6048" y="10369"/>
                </a:cubicBezTo>
                <a:cubicBezTo>
                  <a:pt x="4219" y="10366"/>
                  <a:pt x="2667" y="10324"/>
                  <a:pt x="2595" y="10279"/>
                </a:cubicBezTo>
                <a:close/>
                <a:moveTo>
                  <a:pt x="5735" y="15057"/>
                </a:moveTo>
                <a:cubicBezTo>
                  <a:pt x="5703" y="15058"/>
                  <a:pt x="5555" y="15277"/>
                  <a:pt x="5408" y="15542"/>
                </a:cubicBezTo>
                <a:cubicBezTo>
                  <a:pt x="5261" y="15807"/>
                  <a:pt x="4997" y="16210"/>
                  <a:pt x="4822" y="16437"/>
                </a:cubicBezTo>
                <a:cubicBezTo>
                  <a:pt x="4646" y="16665"/>
                  <a:pt x="4502" y="16885"/>
                  <a:pt x="4502" y="16929"/>
                </a:cubicBezTo>
                <a:cubicBezTo>
                  <a:pt x="4502" y="16973"/>
                  <a:pt x="4389" y="17177"/>
                  <a:pt x="4250" y="17373"/>
                </a:cubicBezTo>
                <a:cubicBezTo>
                  <a:pt x="4112" y="17570"/>
                  <a:pt x="3907" y="17910"/>
                  <a:pt x="3794" y="18129"/>
                </a:cubicBezTo>
                <a:cubicBezTo>
                  <a:pt x="3681" y="18348"/>
                  <a:pt x="3446" y="18710"/>
                  <a:pt x="3269" y="18940"/>
                </a:cubicBezTo>
                <a:cubicBezTo>
                  <a:pt x="3091" y="19169"/>
                  <a:pt x="2887" y="19505"/>
                  <a:pt x="2813" y="19682"/>
                </a:cubicBezTo>
                <a:cubicBezTo>
                  <a:pt x="2739" y="19858"/>
                  <a:pt x="2612" y="20077"/>
                  <a:pt x="2534" y="20174"/>
                </a:cubicBezTo>
                <a:cubicBezTo>
                  <a:pt x="2387" y="20355"/>
                  <a:pt x="1825" y="21394"/>
                  <a:pt x="1825" y="21485"/>
                </a:cubicBezTo>
                <a:cubicBezTo>
                  <a:pt x="1825" y="21513"/>
                  <a:pt x="3130" y="21534"/>
                  <a:pt x="4720" y="21534"/>
                </a:cubicBezTo>
                <a:lnTo>
                  <a:pt x="7608" y="21534"/>
                </a:lnTo>
                <a:lnTo>
                  <a:pt x="8739" y="20382"/>
                </a:lnTo>
                <a:cubicBezTo>
                  <a:pt x="9768" y="19328"/>
                  <a:pt x="10034" y="18988"/>
                  <a:pt x="9767" y="19065"/>
                </a:cubicBezTo>
                <a:cubicBezTo>
                  <a:pt x="9630" y="19105"/>
                  <a:pt x="8970" y="18600"/>
                  <a:pt x="8970" y="18455"/>
                </a:cubicBezTo>
                <a:cubicBezTo>
                  <a:pt x="8970" y="18346"/>
                  <a:pt x="8335" y="17666"/>
                  <a:pt x="6484" y="15771"/>
                </a:cubicBezTo>
                <a:cubicBezTo>
                  <a:pt x="6102" y="15380"/>
                  <a:pt x="5768" y="15057"/>
                  <a:pt x="5735" y="15057"/>
                </a:cubicBezTo>
                <a:close/>
                <a:moveTo>
                  <a:pt x="19596" y="16347"/>
                </a:moveTo>
                <a:cubicBezTo>
                  <a:pt x="19518" y="16331"/>
                  <a:pt x="19426" y="16339"/>
                  <a:pt x="19303" y="16367"/>
                </a:cubicBezTo>
                <a:cubicBezTo>
                  <a:pt x="19115" y="16409"/>
                  <a:pt x="18812" y="16467"/>
                  <a:pt x="18635" y="16492"/>
                </a:cubicBezTo>
                <a:cubicBezTo>
                  <a:pt x="18457" y="16517"/>
                  <a:pt x="18260" y="16582"/>
                  <a:pt x="18192" y="16638"/>
                </a:cubicBezTo>
                <a:cubicBezTo>
                  <a:pt x="18124" y="16695"/>
                  <a:pt x="17913" y="16770"/>
                  <a:pt x="17729" y="16804"/>
                </a:cubicBezTo>
                <a:cubicBezTo>
                  <a:pt x="17321" y="16878"/>
                  <a:pt x="17199" y="16907"/>
                  <a:pt x="16006" y="17262"/>
                </a:cubicBezTo>
                <a:cubicBezTo>
                  <a:pt x="15488" y="17416"/>
                  <a:pt x="15029" y="17520"/>
                  <a:pt x="14984" y="17491"/>
                </a:cubicBezTo>
                <a:cubicBezTo>
                  <a:pt x="14939" y="17463"/>
                  <a:pt x="14867" y="17495"/>
                  <a:pt x="14828" y="17560"/>
                </a:cubicBezTo>
                <a:cubicBezTo>
                  <a:pt x="14789" y="17624"/>
                  <a:pt x="14711" y="17647"/>
                  <a:pt x="14651" y="17609"/>
                </a:cubicBezTo>
                <a:cubicBezTo>
                  <a:pt x="14591" y="17572"/>
                  <a:pt x="14467" y="17602"/>
                  <a:pt x="14378" y="17678"/>
                </a:cubicBezTo>
                <a:cubicBezTo>
                  <a:pt x="14288" y="17753"/>
                  <a:pt x="14215" y="17783"/>
                  <a:pt x="14215" y="17747"/>
                </a:cubicBezTo>
                <a:cubicBezTo>
                  <a:pt x="14215" y="17601"/>
                  <a:pt x="13266" y="18199"/>
                  <a:pt x="13159" y="18413"/>
                </a:cubicBezTo>
                <a:cubicBezTo>
                  <a:pt x="13096" y="18539"/>
                  <a:pt x="12911" y="18819"/>
                  <a:pt x="12750" y="19037"/>
                </a:cubicBezTo>
                <a:cubicBezTo>
                  <a:pt x="12589" y="19255"/>
                  <a:pt x="12394" y="19621"/>
                  <a:pt x="12321" y="19855"/>
                </a:cubicBezTo>
                <a:cubicBezTo>
                  <a:pt x="12247" y="20089"/>
                  <a:pt x="12126" y="20322"/>
                  <a:pt x="12049" y="20369"/>
                </a:cubicBezTo>
                <a:cubicBezTo>
                  <a:pt x="11930" y="20443"/>
                  <a:pt x="11538" y="21306"/>
                  <a:pt x="11538" y="21492"/>
                </a:cubicBezTo>
                <a:cubicBezTo>
                  <a:pt x="11538" y="21572"/>
                  <a:pt x="15599" y="21479"/>
                  <a:pt x="16088" y="21388"/>
                </a:cubicBezTo>
                <a:cubicBezTo>
                  <a:pt x="16289" y="21350"/>
                  <a:pt x="16517" y="21276"/>
                  <a:pt x="16592" y="21228"/>
                </a:cubicBezTo>
                <a:cubicBezTo>
                  <a:pt x="16668" y="21180"/>
                  <a:pt x="16776" y="21133"/>
                  <a:pt x="16837" y="21118"/>
                </a:cubicBezTo>
                <a:cubicBezTo>
                  <a:pt x="16899" y="21103"/>
                  <a:pt x="17150" y="21031"/>
                  <a:pt x="17396" y="20965"/>
                </a:cubicBezTo>
                <a:cubicBezTo>
                  <a:pt x="17827" y="20847"/>
                  <a:pt x="18280" y="20738"/>
                  <a:pt x="18513" y="20695"/>
                </a:cubicBezTo>
                <a:cubicBezTo>
                  <a:pt x="18574" y="20684"/>
                  <a:pt x="18691" y="20632"/>
                  <a:pt x="18778" y="20577"/>
                </a:cubicBezTo>
                <a:cubicBezTo>
                  <a:pt x="18864" y="20522"/>
                  <a:pt x="19044" y="20465"/>
                  <a:pt x="19173" y="20445"/>
                </a:cubicBezTo>
                <a:cubicBezTo>
                  <a:pt x="19301" y="20426"/>
                  <a:pt x="19483" y="20391"/>
                  <a:pt x="19575" y="20369"/>
                </a:cubicBezTo>
                <a:cubicBezTo>
                  <a:pt x="19668" y="20347"/>
                  <a:pt x="19919" y="20287"/>
                  <a:pt x="20134" y="20237"/>
                </a:cubicBezTo>
                <a:cubicBezTo>
                  <a:pt x="20349" y="20188"/>
                  <a:pt x="20579" y="20095"/>
                  <a:pt x="20651" y="20036"/>
                </a:cubicBezTo>
                <a:cubicBezTo>
                  <a:pt x="20723" y="19977"/>
                  <a:pt x="20900" y="19919"/>
                  <a:pt x="21046" y="19904"/>
                </a:cubicBezTo>
                <a:cubicBezTo>
                  <a:pt x="21521" y="19852"/>
                  <a:pt x="21599" y="19735"/>
                  <a:pt x="21380" y="19398"/>
                </a:cubicBezTo>
                <a:cubicBezTo>
                  <a:pt x="21271" y="19230"/>
                  <a:pt x="21124" y="18989"/>
                  <a:pt x="21053" y="18864"/>
                </a:cubicBezTo>
                <a:cubicBezTo>
                  <a:pt x="20348" y="17634"/>
                  <a:pt x="20213" y="17379"/>
                  <a:pt x="20195" y="17255"/>
                </a:cubicBezTo>
                <a:cubicBezTo>
                  <a:pt x="20184" y="17176"/>
                  <a:pt x="20083" y="17009"/>
                  <a:pt x="19970" y="16881"/>
                </a:cubicBezTo>
                <a:cubicBezTo>
                  <a:pt x="19856" y="16753"/>
                  <a:pt x="19800" y="16652"/>
                  <a:pt x="19848" y="16652"/>
                </a:cubicBezTo>
                <a:cubicBezTo>
                  <a:pt x="19896" y="16652"/>
                  <a:pt x="19866" y="16570"/>
                  <a:pt x="19786" y="16471"/>
                </a:cubicBezTo>
                <a:cubicBezTo>
                  <a:pt x="19733" y="16406"/>
                  <a:pt x="19673" y="16364"/>
                  <a:pt x="19596" y="1634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click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36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750"/>
                                        <p:tgtEl>
                                          <p:spTgt spid="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1" grpId="3"/>
      <p:bldP build="whole" bldLvl="1" animBg="1" rev="0" advAuto="0" spid="3615" grpId="9"/>
      <p:bldP build="whole" bldLvl="1" animBg="1" rev="0" advAuto="0" spid="3614" grpId="10"/>
      <p:bldP build="whole" bldLvl="1" animBg="1" rev="0" advAuto="0" spid="3614" grpId="11"/>
      <p:bldP build="whole" bldLvl="1" animBg="1" rev="0" advAuto="0" spid="3606" grpId="1"/>
      <p:bldP build="whole" bldLvl="1" animBg="1" rev="0" advAuto="0" spid="3609" grpId="6"/>
      <p:bldP build="whole" bldLvl="1" animBg="1" rev="0" advAuto="0" spid="3607" grpId="12"/>
      <p:bldP build="whole" bldLvl="1" animBg="1" rev="0" advAuto="0" spid="3612" grpId="8"/>
      <p:bldP build="whole" bldLvl="1" animBg="1" rev="0" advAuto="0" spid="3613" grpId="2"/>
      <p:bldP build="whole" bldLvl="1" animBg="1" rev="0" advAuto="0" spid="3610" grpId="7"/>
      <p:bldP build="whole" bldLvl="1" animBg="1" rev="0" advAuto="0" spid="3616" grpId="4"/>
      <p:bldP build="whole" bldLvl="1" animBg="1" rev="0" advAuto="0" spid="3608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٢٠</a:t>
            </a:r>
          </a:p>
        </p:txBody>
      </p:sp>
      <p:pic>
        <p:nvPicPr>
          <p:cNvPr id="3620" name="IMG_4082.png" descr="IMG_4082.png"/>
          <p:cNvPicPr>
            <a:picLocks noChangeAspect="1"/>
          </p:cNvPicPr>
          <p:nvPr/>
        </p:nvPicPr>
        <p:blipFill>
          <a:blip r:embed="rId2">
            <a:extLst/>
          </a:blip>
          <a:srcRect l="14850" t="24606" r="31197" b="34097"/>
          <a:stretch>
            <a:fillRect/>
          </a:stretch>
        </p:blipFill>
        <p:spPr>
          <a:xfrm>
            <a:off x="1302981" y="1768180"/>
            <a:ext cx="7065044" cy="4055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2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٢٠</a:t>
            </a:r>
          </a:p>
        </p:txBody>
      </p:sp>
      <p:grpSp>
        <p:nvGrpSpPr>
          <p:cNvPr id="3635" name="Google Shape;300;p37"/>
          <p:cNvGrpSpPr/>
          <p:nvPr/>
        </p:nvGrpSpPr>
        <p:grpSpPr>
          <a:xfrm>
            <a:off x="7629983" y="1759908"/>
            <a:ext cx="598430" cy="643174"/>
            <a:chOff x="0" y="0"/>
            <a:chExt cx="598429" cy="643172"/>
          </a:xfrm>
        </p:grpSpPr>
        <p:sp>
          <p:nvSpPr>
            <p:cNvPr id="3624" name="Google Shape;301;p37"/>
            <p:cNvSpPr/>
            <p:nvPr/>
          </p:nvSpPr>
          <p:spPr>
            <a:xfrm>
              <a:off x="130726" y="128663"/>
              <a:ext cx="467703" cy="51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302;p37"/>
            <p:cNvSpPr/>
            <p:nvPr/>
          </p:nvSpPr>
          <p:spPr>
            <a:xfrm>
              <a:off x="510243" y="189900"/>
              <a:ext cx="58466" cy="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303;p37"/>
            <p:cNvSpPr/>
            <p:nvPr/>
          </p:nvSpPr>
          <p:spPr>
            <a:xfrm>
              <a:off x="429154" y="88900"/>
              <a:ext cx="47317" cy="4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304;p37"/>
            <p:cNvSpPr/>
            <p:nvPr/>
          </p:nvSpPr>
          <p:spPr>
            <a:xfrm>
              <a:off x="296086" y="0"/>
              <a:ext cx="29859" cy="6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305;p37"/>
            <p:cNvSpPr/>
            <p:nvPr/>
          </p:nvSpPr>
          <p:spPr>
            <a:xfrm>
              <a:off x="128137" y="45950"/>
              <a:ext cx="52108" cy="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306;p37"/>
            <p:cNvSpPr/>
            <p:nvPr/>
          </p:nvSpPr>
          <p:spPr>
            <a:xfrm>
              <a:off x="51077" y="140215"/>
              <a:ext cx="59315" cy="4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307;p37"/>
            <p:cNvSpPr/>
            <p:nvPr/>
          </p:nvSpPr>
          <p:spPr>
            <a:xfrm>
              <a:off x="-1" y="298661"/>
              <a:ext cx="65189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308;p37"/>
            <p:cNvSpPr/>
            <p:nvPr/>
          </p:nvSpPr>
          <p:spPr>
            <a:xfrm>
              <a:off x="76022" y="410810"/>
              <a:ext cx="50965" cy="3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309;p37"/>
            <p:cNvSpPr/>
            <p:nvPr/>
          </p:nvSpPr>
          <p:spPr>
            <a:xfrm>
              <a:off x="182056" y="514810"/>
              <a:ext cx="30629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310;p37"/>
            <p:cNvSpPr/>
            <p:nvPr/>
          </p:nvSpPr>
          <p:spPr>
            <a:xfrm>
              <a:off x="284520" y="529680"/>
              <a:ext cx="23871" cy="6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311;p37"/>
            <p:cNvSpPr/>
            <p:nvPr/>
          </p:nvSpPr>
          <p:spPr>
            <a:xfrm>
              <a:off x="521946" y="312232"/>
              <a:ext cx="54219" cy="2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36" name="IMG_4083.png" descr="IMG_4083.png"/>
          <p:cNvPicPr>
            <a:picLocks noChangeAspect="1"/>
          </p:cNvPicPr>
          <p:nvPr/>
        </p:nvPicPr>
        <p:blipFill>
          <a:blip r:embed="rId2">
            <a:extLst/>
          </a:blip>
          <a:srcRect l="34822" t="41204" r="31527" b="34198"/>
          <a:stretch>
            <a:fillRect/>
          </a:stretch>
        </p:blipFill>
        <p:spPr>
          <a:xfrm>
            <a:off x="2845178" y="1563220"/>
            <a:ext cx="4628816" cy="2537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7" name="IMG_4083.png" descr="IMG_4083.png"/>
          <p:cNvPicPr>
            <a:picLocks noChangeAspect="1"/>
          </p:cNvPicPr>
          <p:nvPr/>
        </p:nvPicPr>
        <p:blipFill>
          <a:blip r:embed="rId2">
            <a:extLst/>
          </a:blip>
          <a:srcRect l="16350" t="64752" r="32532" b="18015"/>
          <a:stretch>
            <a:fillRect/>
          </a:stretch>
        </p:blipFill>
        <p:spPr>
          <a:xfrm>
            <a:off x="2026280" y="4657583"/>
            <a:ext cx="5204010" cy="1315693"/>
          </a:xfrm>
          <a:prstGeom prst="rect">
            <a:avLst/>
          </a:prstGeom>
          <a:ln w="12700">
            <a:miter lim="400000"/>
          </a:ln>
        </p:spPr>
      </p:pic>
      <p:sp>
        <p:nvSpPr>
          <p:cNvPr id="3638" name="مستطيل"/>
          <p:cNvSpPr/>
          <p:nvPr/>
        </p:nvSpPr>
        <p:spPr>
          <a:xfrm>
            <a:off x="942952" y="4588400"/>
            <a:ext cx="1070630" cy="1034225"/>
          </a:xfrm>
          <a:prstGeom prst="rect">
            <a:avLst/>
          </a:prstGeom>
          <a:solidFill>
            <a:srgbClr val="9EC2E2">
              <a:alpha val="32191"/>
            </a:srgbClr>
          </a:solidFill>
          <a:ln w="25400">
            <a:solidFill>
              <a:schemeClr val="accent1">
                <a:alpha val="3219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39" name="مستطيل"/>
          <p:cNvSpPr/>
          <p:nvPr/>
        </p:nvSpPr>
        <p:spPr>
          <a:xfrm>
            <a:off x="1023376" y="4849872"/>
            <a:ext cx="1087554" cy="1036483"/>
          </a:xfrm>
          <a:prstGeom prst="rect">
            <a:avLst/>
          </a:prstGeom>
          <a:solidFill>
            <a:srgbClr val="F8E098">
              <a:alpha val="38127"/>
            </a:srgbClr>
          </a:solidFill>
          <a:ln w="25400">
            <a:solidFill>
              <a:schemeClr val="accent1">
                <a:alpha val="38127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40" name="IMG_4083.png" descr="IMG_4083.png"/>
          <p:cNvPicPr>
            <a:picLocks noChangeAspect="1"/>
          </p:cNvPicPr>
          <p:nvPr/>
        </p:nvPicPr>
        <p:blipFill>
          <a:blip r:embed="rId2">
            <a:extLst/>
          </a:blip>
          <a:srcRect l="18860" t="42333" r="63704" b="40899"/>
          <a:stretch>
            <a:fillRect/>
          </a:stretch>
        </p:blipFill>
        <p:spPr>
          <a:xfrm>
            <a:off x="1046792" y="2115624"/>
            <a:ext cx="1958976" cy="1412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34" y="0"/>
                </a:moveTo>
                <a:cubicBezTo>
                  <a:pt x="1894" y="0"/>
                  <a:pt x="0" y="52"/>
                  <a:pt x="0" y="194"/>
                </a:cubicBezTo>
                <a:cubicBezTo>
                  <a:pt x="0" y="300"/>
                  <a:pt x="409" y="2105"/>
                  <a:pt x="906" y="4205"/>
                </a:cubicBezTo>
                <a:cubicBezTo>
                  <a:pt x="1403" y="6304"/>
                  <a:pt x="2360" y="10372"/>
                  <a:pt x="3037" y="13251"/>
                </a:cubicBezTo>
                <a:cubicBezTo>
                  <a:pt x="3713" y="16130"/>
                  <a:pt x="4290" y="18584"/>
                  <a:pt x="4319" y="18700"/>
                </a:cubicBezTo>
                <a:cubicBezTo>
                  <a:pt x="4361" y="18865"/>
                  <a:pt x="5932" y="18912"/>
                  <a:pt x="11618" y="18912"/>
                </a:cubicBezTo>
                <a:cubicBezTo>
                  <a:pt x="15603" y="18912"/>
                  <a:pt x="18861" y="18855"/>
                  <a:pt x="18861" y="18791"/>
                </a:cubicBezTo>
                <a:cubicBezTo>
                  <a:pt x="18861" y="18691"/>
                  <a:pt x="17856" y="14394"/>
                  <a:pt x="15010" y="2324"/>
                </a:cubicBezTo>
                <a:lnTo>
                  <a:pt x="14463" y="0"/>
                </a:lnTo>
                <a:lnTo>
                  <a:pt x="7234" y="0"/>
                </a:lnTo>
                <a:close/>
                <a:moveTo>
                  <a:pt x="21547" y="21497"/>
                </a:moveTo>
                <a:cubicBezTo>
                  <a:pt x="21542" y="21506"/>
                  <a:pt x="21592" y="21576"/>
                  <a:pt x="21600" y="21600"/>
                </a:cubicBezTo>
                <a:lnTo>
                  <a:pt x="21600" y="21539"/>
                </a:lnTo>
                <a:cubicBezTo>
                  <a:pt x="21591" y="21538"/>
                  <a:pt x="21551" y="21491"/>
                  <a:pt x="21547" y="2149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41" name="مستطيل"/>
          <p:cNvSpPr/>
          <p:nvPr/>
        </p:nvSpPr>
        <p:spPr>
          <a:xfrm>
            <a:off x="1550519" y="2415779"/>
            <a:ext cx="670455" cy="68128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42" name="خط"/>
          <p:cNvSpPr/>
          <p:nvPr/>
        </p:nvSpPr>
        <p:spPr>
          <a:xfrm>
            <a:off x="1492556" y="3109765"/>
            <a:ext cx="786380" cy="2"/>
          </a:xfrm>
          <a:prstGeom prst="line">
            <a:avLst/>
          </a:prstGeom>
          <a:ln w="38100">
            <a:solidFill>
              <a:schemeClr val="accent4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43" name="خط"/>
          <p:cNvSpPr/>
          <p:nvPr/>
        </p:nvSpPr>
        <p:spPr>
          <a:xfrm>
            <a:off x="1492556" y="2403079"/>
            <a:ext cx="786380" cy="2"/>
          </a:xfrm>
          <a:prstGeom prst="line">
            <a:avLst/>
          </a:prstGeom>
          <a:ln w="38100">
            <a:solidFill>
              <a:schemeClr val="accent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651" name="تجميع"/>
          <p:cNvGrpSpPr/>
          <p:nvPr/>
        </p:nvGrpSpPr>
        <p:grpSpPr>
          <a:xfrm>
            <a:off x="2754867" y="3950006"/>
            <a:ext cx="4198524" cy="796859"/>
            <a:chOff x="0" y="0"/>
            <a:chExt cx="4198523" cy="796857"/>
          </a:xfrm>
        </p:grpSpPr>
        <p:sp>
          <p:nvSpPr>
            <p:cNvPr id="3644" name="خط"/>
            <p:cNvSpPr/>
            <p:nvPr/>
          </p:nvSpPr>
          <p:spPr>
            <a:xfrm>
              <a:off x="478731" y="604566"/>
              <a:ext cx="3105594" cy="2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3650" name="تجميع"/>
            <p:cNvGrpSpPr/>
            <p:nvPr/>
          </p:nvGrpSpPr>
          <p:grpSpPr>
            <a:xfrm>
              <a:off x="0" y="0"/>
              <a:ext cx="4198524" cy="796858"/>
              <a:chOff x="0" y="0"/>
              <a:chExt cx="4198523" cy="796857"/>
            </a:xfrm>
          </p:grpSpPr>
          <p:sp>
            <p:nvSpPr>
              <p:cNvPr id="3645" name="مستطيل مستدير الزوايا"/>
              <p:cNvSpPr/>
              <p:nvPr/>
            </p:nvSpPr>
            <p:spPr>
              <a:xfrm>
                <a:off x="505190" y="0"/>
                <a:ext cx="3075255" cy="479739"/>
              </a:xfrm>
              <a:prstGeom prst="roundRect">
                <a:avLst>
                  <a:gd name="adj" fmla="val 39709"/>
                </a:avLst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6" name="المستويات في الفضاء"/>
              <p:cNvSpPr txBox="1"/>
              <p:nvPr/>
            </p:nvSpPr>
            <p:spPr>
              <a:xfrm>
                <a:off x="0" y="70"/>
                <a:ext cx="4198524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3500">
                    <a:solidFill>
                      <a:schemeClr val="accent5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المستويات في الفضاء</a:t>
                </a:r>
              </a:p>
            </p:txBody>
          </p:sp>
          <p:sp>
            <p:nvSpPr>
              <p:cNvPr id="3647" name="خط"/>
              <p:cNvSpPr/>
              <p:nvPr/>
            </p:nvSpPr>
            <p:spPr>
              <a:xfrm flipV="1">
                <a:off x="505190" y="607691"/>
                <a:ext cx="2" cy="146524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headEnd type="stealth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8" name="خط"/>
              <p:cNvSpPr/>
              <p:nvPr/>
            </p:nvSpPr>
            <p:spPr>
              <a:xfrm>
                <a:off x="1947729" y="492438"/>
                <a:ext cx="2" cy="30442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stealth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49" name="خط"/>
              <p:cNvSpPr/>
              <p:nvPr/>
            </p:nvSpPr>
            <p:spPr>
              <a:xfrm flipV="1">
                <a:off x="3580442" y="608337"/>
                <a:ext cx="2" cy="162476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headEnd type="stealth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6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6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1" grpId="8"/>
      <p:bldP build="whole" bldLvl="1" animBg="1" rev="0" advAuto="0" spid="3637" grpId="9"/>
      <p:bldP build="whole" bldLvl="1" animBg="1" rev="0" advAuto="0" spid="3622" grpId="1"/>
      <p:bldP build="whole" bldLvl="1" animBg="1" rev="0" advAuto="0" spid="3638" grpId="10"/>
      <p:bldP build="whole" bldLvl="1" animBg="1" rev="0" advAuto="0" spid="3640" grpId="2"/>
      <p:bldP build="whole" bldLvl="1" animBg="1" rev="0" advAuto="0" spid="3639" grpId="11"/>
      <p:bldP build="whole" bldLvl="1" animBg="1" rev="0" advAuto="0" spid="3642" grpId="5"/>
      <p:bldP build="whole" bldLvl="1" animBg="1" rev="0" advAuto="0" spid="3643" grpId="4"/>
      <p:bldP build="whole" bldLvl="1" animBg="1" rev="0" advAuto="0" spid="3641" grpId="3"/>
      <p:bldP build="whole" bldLvl="1" animBg="1" rev="0" advAuto="0" spid="3643" grpId="6"/>
      <p:bldP build="whole" bldLvl="1" animBg="1" rev="0" advAuto="0" spid="3642" grpId="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٢٠</a:t>
            </a:r>
          </a:p>
        </p:txBody>
      </p:sp>
      <p:pic>
        <p:nvPicPr>
          <p:cNvPr id="3654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55" name="IMG_1161.jpeg" descr="IMG_1161.jpeg"/>
          <p:cNvPicPr>
            <a:picLocks noChangeAspect="1"/>
          </p:cNvPicPr>
          <p:nvPr/>
        </p:nvPicPr>
        <p:blipFill>
          <a:blip r:embed="rId3">
            <a:extLst/>
          </a:blip>
          <a:srcRect l="1320" t="1262" r="1987" b="3986"/>
          <a:stretch>
            <a:fillRect/>
          </a:stretch>
        </p:blipFill>
        <p:spPr>
          <a:xfrm>
            <a:off x="9159200" y="3175343"/>
            <a:ext cx="890986" cy="873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0" fill="norm" stroke="1" extrusionOk="0">
                <a:moveTo>
                  <a:pt x="10863" y="9"/>
                </a:moveTo>
                <a:cubicBezTo>
                  <a:pt x="10654" y="92"/>
                  <a:pt x="10376" y="164"/>
                  <a:pt x="9806" y="283"/>
                </a:cubicBezTo>
                <a:cubicBezTo>
                  <a:pt x="9560" y="334"/>
                  <a:pt x="9005" y="462"/>
                  <a:pt x="8575" y="567"/>
                </a:cubicBezTo>
                <a:cubicBezTo>
                  <a:pt x="8146" y="672"/>
                  <a:pt x="7690" y="776"/>
                  <a:pt x="7556" y="802"/>
                </a:cubicBezTo>
                <a:cubicBezTo>
                  <a:pt x="7001" y="908"/>
                  <a:pt x="6965" y="1037"/>
                  <a:pt x="6960" y="3426"/>
                </a:cubicBezTo>
                <a:cubicBezTo>
                  <a:pt x="6957" y="5529"/>
                  <a:pt x="6971" y="5666"/>
                  <a:pt x="7181" y="5815"/>
                </a:cubicBezTo>
                <a:cubicBezTo>
                  <a:pt x="7303" y="5902"/>
                  <a:pt x="7402" y="6053"/>
                  <a:pt x="7402" y="6138"/>
                </a:cubicBezTo>
                <a:cubicBezTo>
                  <a:pt x="7402" y="6224"/>
                  <a:pt x="7559" y="6321"/>
                  <a:pt x="7748" y="6364"/>
                </a:cubicBezTo>
                <a:cubicBezTo>
                  <a:pt x="8137" y="6451"/>
                  <a:pt x="8434" y="6597"/>
                  <a:pt x="8912" y="6941"/>
                </a:cubicBezTo>
                <a:cubicBezTo>
                  <a:pt x="9095" y="7073"/>
                  <a:pt x="9319" y="7210"/>
                  <a:pt x="9411" y="7245"/>
                </a:cubicBezTo>
                <a:cubicBezTo>
                  <a:pt x="9686" y="7350"/>
                  <a:pt x="9852" y="7335"/>
                  <a:pt x="10248" y="7166"/>
                </a:cubicBezTo>
                <a:cubicBezTo>
                  <a:pt x="10605" y="7015"/>
                  <a:pt x="11704" y="6745"/>
                  <a:pt x="12122" y="6706"/>
                </a:cubicBezTo>
                <a:cubicBezTo>
                  <a:pt x="12228" y="6696"/>
                  <a:pt x="12350" y="6651"/>
                  <a:pt x="12392" y="6608"/>
                </a:cubicBezTo>
                <a:cubicBezTo>
                  <a:pt x="12434" y="6565"/>
                  <a:pt x="12592" y="6530"/>
                  <a:pt x="12747" y="6530"/>
                </a:cubicBezTo>
                <a:cubicBezTo>
                  <a:pt x="13124" y="6530"/>
                  <a:pt x="13766" y="6286"/>
                  <a:pt x="13776" y="6138"/>
                </a:cubicBezTo>
                <a:cubicBezTo>
                  <a:pt x="13781" y="6073"/>
                  <a:pt x="13788" y="5072"/>
                  <a:pt x="13795" y="3906"/>
                </a:cubicBezTo>
                <a:lnTo>
                  <a:pt x="13805" y="1781"/>
                </a:lnTo>
                <a:lnTo>
                  <a:pt x="13459" y="1380"/>
                </a:lnTo>
                <a:cubicBezTo>
                  <a:pt x="13269" y="1160"/>
                  <a:pt x="13100" y="1000"/>
                  <a:pt x="13074" y="1027"/>
                </a:cubicBezTo>
                <a:cubicBezTo>
                  <a:pt x="13020" y="1082"/>
                  <a:pt x="12029" y="587"/>
                  <a:pt x="11421" y="195"/>
                </a:cubicBezTo>
                <a:cubicBezTo>
                  <a:pt x="11206" y="56"/>
                  <a:pt x="10956" y="-28"/>
                  <a:pt x="10863" y="9"/>
                </a:cubicBezTo>
                <a:close/>
                <a:moveTo>
                  <a:pt x="18342" y="1487"/>
                </a:moveTo>
                <a:cubicBezTo>
                  <a:pt x="18004" y="1465"/>
                  <a:pt x="17693" y="1488"/>
                  <a:pt x="17371" y="1556"/>
                </a:cubicBezTo>
                <a:cubicBezTo>
                  <a:pt x="15227" y="2009"/>
                  <a:pt x="14109" y="4406"/>
                  <a:pt x="15064" y="6501"/>
                </a:cubicBezTo>
                <a:cubicBezTo>
                  <a:pt x="15499" y="7453"/>
                  <a:pt x="16280" y="8116"/>
                  <a:pt x="17266" y="8361"/>
                </a:cubicBezTo>
                <a:cubicBezTo>
                  <a:pt x="18151" y="8581"/>
                  <a:pt x="19175" y="8414"/>
                  <a:pt x="19890" y="7930"/>
                </a:cubicBezTo>
                <a:cubicBezTo>
                  <a:pt x="20098" y="7789"/>
                  <a:pt x="20307" y="7676"/>
                  <a:pt x="20351" y="7676"/>
                </a:cubicBezTo>
                <a:cubicBezTo>
                  <a:pt x="20483" y="7676"/>
                  <a:pt x="21232" y="6464"/>
                  <a:pt x="21313" y="6119"/>
                </a:cubicBezTo>
                <a:cubicBezTo>
                  <a:pt x="21355" y="5942"/>
                  <a:pt x="21410" y="5749"/>
                  <a:pt x="21438" y="5698"/>
                </a:cubicBezTo>
                <a:cubicBezTo>
                  <a:pt x="21492" y="5601"/>
                  <a:pt x="21506" y="4403"/>
                  <a:pt x="21457" y="4200"/>
                </a:cubicBezTo>
                <a:cubicBezTo>
                  <a:pt x="21442" y="4137"/>
                  <a:pt x="21425" y="4037"/>
                  <a:pt x="21418" y="3974"/>
                </a:cubicBezTo>
                <a:cubicBezTo>
                  <a:pt x="21362" y="3485"/>
                  <a:pt x="20056" y="1788"/>
                  <a:pt x="19707" y="1752"/>
                </a:cubicBezTo>
                <a:cubicBezTo>
                  <a:pt x="19661" y="1747"/>
                  <a:pt x="19549" y="1719"/>
                  <a:pt x="19457" y="1693"/>
                </a:cubicBezTo>
                <a:cubicBezTo>
                  <a:pt x="19041" y="1576"/>
                  <a:pt x="18679" y="1510"/>
                  <a:pt x="18342" y="1487"/>
                </a:cubicBezTo>
                <a:close/>
                <a:moveTo>
                  <a:pt x="3336" y="1585"/>
                </a:moveTo>
                <a:cubicBezTo>
                  <a:pt x="3247" y="1617"/>
                  <a:pt x="3146" y="1775"/>
                  <a:pt x="2999" y="2055"/>
                </a:cubicBezTo>
                <a:cubicBezTo>
                  <a:pt x="2501" y="3004"/>
                  <a:pt x="2014" y="3870"/>
                  <a:pt x="1894" y="4033"/>
                </a:cubicBezTo>
                <a:cubicBezTo>
                  <a:pt x="1748" y="4231"/>
                  <a:pt x="1530" y="4609"/>
                  <a:pt x="1240" y="5169"/>
                </a:cubicBezTo>
                <a:cubicBezTo>
                  <a:pt x="1127" y="5388"/>
                  <a:pt x="938" y="5726"/>
                  <a:pt x="817" y="5913"/>
                </a:cubicBezTo>
                <a:cubicBezTo>
                  <a:pt x="697" y="6101"/>
                  <a:pt x="519" y="6401"/>
                  <a:pt x="423" y="6589"/>
                </a:cubicBezTo>
                <a:cubicBezTo>
                  <a:pt x="328" y="6776"/>
                  <a:pt x="181" y="7054"/>
                  <a:pt x="96" y="7206"/>
                </a:cubicBezTo>
                <a:cubicBezTo>
                  <a:pt x="31" y="7323"/>
                  <a:pt x="-1" y="7404"/>
                  <a:pt x="0" y="7490"/>
                </a:cubicBezTo>
                <a:cubicBezTo>
                  <a:pt x="2" y="7575"/>
                  <a:pt x="37" y="7666"/>
                  <a:pt x="106" y="7803"/>
                </a:cubicBezTo>
                <a:cubicBezTo>
                  <a:pt x="195" y="7979"/>
                  <a:pt x="302" y="8116"/>
                  <a:pt x="346" y="8106"/>
                </a:cubicBezTo>
                <a:cubicBezTo>
                  <a:pt x="391" y="8097"/>
                  <a:pt x="585" y="8152"/>
                  <a:pt x="769" y="8234"/>
                </a:cubicBezTo>
                <a:cubicBezTo>
                  <a:pt x="954" y="8316"/>
                  <a:pt x="1303" y="8423"/>
                  <a:pt x="1548" y="8469"/>
                </a:cubicBezTo>
                <a:cubicBezTo>
                  <a:pt x="2270" y="8602"/>
                  <a:pt x="4341" y="8592"/>
                  <a:pt x="5191" y="8449"/>
                </a:cubicBezTo>
                <a:cubicBezTo>
                  <a:pt x="5825" y="8342"/>
                  <a:pt x="6053" y="8248"/>
                  <a:pt x="6364" y="7950"/>
                </a:cubicBezTo>
                <a:lnTo>
                  <a:pt x="6749" y="7578"/>
                </a:lnTo>
                <a:lnTo>
                  <a:pt x="6431" y="7000"/>
                </a:lnTo>
                <a:cubicBezTo>
                  <a:pt x="6259" y="6683"/>
                  <a:pt x="5984" y="6181"/>
                  <a:pt x="5816" y="5884"/>
                </a:cubicBezTo>
                <a:cubicBezTo>
                  <a:pt x="5649" y="5586"/>
                  <a:pt x="5411" y="5135"/>
                  <a:pt x="5287" y="4885"/>
                </a:cubicBezTo>
                <a:cubicBezTo>
                  <a:pt x="5163" y="4635"/>
                  <a:pt x="4957" y="4279"/>
                  <a:pt x="4835" y="4092"/>
                </a:cubicBezTo>
                <a:cubicBezTo>
                  <a:pt x="4713" y="3904"/>
                  <a:pt x="4516" y="3549"/>
                  <a:pt x="4393" y="3299"/>
                </a:cubicBezTo>
                <a:cubicBezTo>
                  <a:pt x="4269" y="3049"/>
                  <a:pt x="4064" y="2683"/>
                  <a:pt x="3941" y="2496"/>
                </a:cubicBezTo>
                <a:cubicBezTo>
                  <a:pt x="3817" y="2308"/>
                  <a:pt x="3660" y="2012"/>
                  <a:pt x="3586" y="1840"/>
                </a:cubicBezTo>
                <a:cubicBezTo>
                  <a:pt x="3501" y="1642"/>
                  <a:pt x="3425" y="1554"/>
                  <a:pt x="3336" y="1585"/>
                </a:cubicBezTo>
                <a:close/>
                <a:moveTo>
                  <a:pt x="21332" y="10163"/>
                </a:moveTo>
                <a:cubicBezTo>
                  <a:pt x="19987" y="10127"/>
                  <a:pt x="18595" y="10213"/>
                  <a:pt x="18217" y="10349"/>
                </a:cubicBezTo>
                <a:cubicBezTo>
                  <a:pt x="17969" y="10438"/>
                  <a:pt x="17740" y="10495"/>
                  <a:pt x="17698" y="10486"/>
                </a:cubicBezTo>
                <a:cubicBezTo>
                  <a:pt x="17655" y="10476"/>
                  <a:pt x="17319" y="10560"/>
                  <a:pt x="16958" y="10672"/>
                </a:cubicBezTo>
                <a:cubicBezTo>
                  <a:pt x="16598" y="10783"/>
                  <a:pt x="16248" y="10892"/>
                  <a:pt x="16179" y="10907"/>
                </a:cubicBezTo>
                <a:cubicBezTo>
                  <a:pt x="16109" y="10922"/>
                  <a:pt x="15911" y="10991"/>
                  <a:pt x="15737" y="11063"/>
                </a:cubicBezTo>
                <a:cubicBezTo>
                  <a:pt x="15563" y="11136"/>
                  <a:pt x="15376" y="11175"/>
                  <a:pt x="15324" y="11142"/>
                </a:cubicBezTo>
                <a:cubicBezTo>
                  <a:pt x="15272" y="11109"/>
                  <a:pt x="15199" y="11126"/>
                  <a:pt x="15160" y="11191"/>
                </a:cubicBezTo>
                <a:cubicBezTo>
                  <a:pt x="15120" y="11255"/>
                  <a:pt x="15038" y="11277"/>
                  <a:pt x="14978" y="11240"/>
                </a:cubicBezTo>
                <a:cubicBezTo>
                  <a:pt x="14918" y="11202"/>
                  <a:pt x="14807" y="11232"/>
                  <a:pt x="14728" y="11298"/>
                </a:cubicBezTo>
                <a:cubicBezTo>
                  <a:pt x="14649" y="11365"/>
                  <a:pt x="14490" y="11439"/>
                  <a:pt x="14372" y="11465"/>
                </a:cubicBezTo>
                <a:cubicBezTo>
                  <a:pt x="13568" y="11643"/>
                  <a:pt x="13581" y="11598"/>
                  <a:pt x="13632" y="13384"/>
                </a:cubicBezTo>
                <a:lnTo>
                  <a:pt x="13670" y="14618"/>
                </a:lnTo>
                <a:lnTo>
                  <a:pt x="15199" y="14598"/>
                </a:lnTo>
                <a:cubicBezTo>
                  <a:pt x="16039" y="14589"/>
                  <a:pt x="16780" y="14542"/>
                  <a:pt x="16843" y="14490"/>
                </a:cubicBezTo>
                <a:cubicBezTo>
                  <a:pt x="16906" y="14437"/>
                  <a:pt x="17076" y="14375"/>
                  <a:pt x="17227" y="14353"/>
                </a:cubicBezTo>
                <a:cubicBezTo>
                  <a:pt x="17379" y="14332"/>
                  <a:pt x="17559" y="14283"/>
                  <a:pt x="17621" y="14245"/>
                </a:cubicBezTo>
                <a:cubicBezTo>
                  <a:pt x="17719" y="14184"/>
                  <a:pt x="18298" y="14035"/>
                  <a:pt x="18534" y="14010"/>
                </a:cubicBezTo>
                <a:cubicBezTo>
                  <a:pt x="18581" y="14005"/>
                  <a:pt x="18773" y="13932"/>
                  <a:pt x="18957" y="13854"/>
                </a:cubicBezTo>
                <a:cubicBezTo>
                  <a:pt x="19141" y="13776"/>
                  <a:pt x="19321" y="13718"/>
                  <a:pt x="19352" y="13717"/>
                </a:cubicBezTo>
                <a:cubicBezTo>
                  <a:pt x="19383" y="13716"/>
                  <a:pt x="19550" y="13657"/>
                  <a:pt x="19727" y="13589"/>
                </a:cubicBezTo>
                <a:cubicBezTo>
                  <a:pt x="19904" y="13520"/>
                  <a:pt x="20069" y="13489"/>
                  <a:pt x="20101" y="13521"/>
                </a:cubicBezTo>
                <a:cubicBezTo>
                  <a:pt x="20133" y="13554"/>
                  <a:pt x="20231" y="13521"/>
                  <a:pt x="20313" y="13452"/>
                </a:cubicBezTo>
                <a:cubicBezTo>
                  <a:pt x="20396" y="13382"/>
                  <a:pt x="20467" y="13358"/>
                  <a:pt x="20467" y="13394"/>
                </a:cubicBezTo>
                <a:cubicBezTo>
                  <a:pt x="20467" y="13430"/>
                  <a:pt x="20636" y="13378"/>
                  <a:pt x="20851" y="13286"/>
                </a:cubicBezTo>
                <a:cubicBezTo>
                  <a:pt x="21066" y="13195"/>
                  <a:pt x="21245" y="13158"/>
                  <a:pt x="21245" y="13198"/>
                </a:cubicBezTo>
                <a:cubicBezTo>
                  <a:pt x="21245" y="13238"/>
                  <a:pt x="21317" y="13207"/>
                  <a:pt x="21409" y="13129"/>
                </a:cubicBezTo>
                <a:cubicBezTo>
                  <a:pt x="21542" y="13018"/>
                  <a:pt x="21582" y="12694"/>
                  <a:pt x="21582" y="11582"/>
                </a:cubicBezTo>
                <a:cubicBezTo>
                  <a:pt x="21582" y="10201"/>
                  <a:pt x="21579" y="10169"/>
                  <a:pt x="21332" y="10163"/>
                </a:cubicBezTo>
                <a:close/>
                <a:moveTo>
                  <a:pt x="2596" y="10280"/>
                </a:moveTo>
                <a:cubicBezTo>
                  <a:pt x="2429" y="10175"/>
                  <a:pt x="1644" y="10532"/>
                  <a:pt x="1452" y="10799"/>
                </a:cubicBezTo>
                <a:cubicBezTo>
                  <a:pt x="1350" y="10941"/>
                  <a:pt x="1276" y="10958"/>
                  <a:pt x="1221" y="10867"/>
                </a:cubicBezTo>
                <a:cubicBezTo>
                  <a:pt x="1078" y="10631"/>
                  <a:pt x="946" y="10732"/>
                  <a:pt x="1000" y="11034"/>
                </a:cubicBezTo>
                <a:cubicBezTo>
                  <a:pt x="1029" y="11197"/>
                  <a:pt x="988" y="11411"/>
                  <a:pt x="913" y="11504"/>
                </a:cubicBezTo>
                <a:cubicBezTo>
                  <a:pt x="837" y="11597"/>
                  <a:pt x="772" y="11751"/>
                  <a:pt x="759" y="11856"/>
                </a:cubicBezTo>
                <a:cubicBezTo>
                  <a:pt x="593" y="13205"/>
                  <a:pt x="574" y="13093"/>
                  <a:pt x="1077" y="13638"/>
                </a:cubicBezTo>
                <a:cubicBezTo>
                  <a:pt x="1335" y="13917"/>
                  <a:pt x="1620" y="14148"/>
                  <a:pt x="1721" y="14148"/>
                </a:cubicBezTo>
                <a:cubicBezTo>
                  <a:pt x="1823" y="14148"/>
                  <a:pt x="1960" y="14221"/>
                  <a:pt x="2028" y="14304"/>
                </a:cubicBezTo>
                <a:cubicBezTo>
                  <a:pt x="2124" y="14423"/>
                  <a:pt x="2847" y="14451"/>
                  <a:pt x="5355" y="14461"/>
                </a:cubicBezTo>
                <a:cubicBezTo>
                  <a:pt x="7113" y="14469"/>
                  <a:pt x="8578" y="14512"/>
                  <a:pt x="8614" y="14549"/>
                </a:cubicBezTo>
                <a:cubicBezTo>
                  <a:pt x="8714" y="14651"/>
                  <a:pt x="9336" y="14483"/>
                  <a:pt x="9536" y="14304"/>
                </a:cubicBezTo>
                <a:cubicBezTo>
                  <a:pt x="9633" y="14218"/>
                  <a:pt x="9845" y="14148"/>
                  <a:pt x="10007" y="14148"/>
                </a:cubicBezTo>
                <a:cubicBezTo>
                  <a:pt x="10213" y="14148"/>
                  <a:pt x="10279" y="14102"/>
                  <a:pt x="10238" y="13991"/>
                </a:cubicBezTo>
                <a:cubicBezTo>
                  <a:pt x="10205" y="13904"/>
                  <a:pt x="10282" y="13760"/>
                  <a:pt x="10411" y="13668"/>
                </a:cubicBezTo>
                <a:cubicBezTo>
                  <a:pt x="10657" y="13492"/>
                  <a:pt x="10710" y="13330"/>
                  <a:pt x="10825" y="12356"/>
                </a:cubicBezTo>
                <a:cubicBezTo>
                  <a:pt x="10882" y="11871"/>
                  <a:pt x="10862" y="11716"/>
                  <a:pt x="10700" y="11533"/>
                </a:cubicBezTo>
                <a:cubicBezTo>
                  <a:pt x="10590" y="11409"/>
                  <a:pt x="10532" y="11308"/>
                  <a:pt x="10575" y="11308"/>
                </a:cubicBezTo>
                <a:cubicBezTo>
                  <a:pt x="10742" y="11308"/>
                  <a:pt x="9897" y="10538"/>
                  <a:pt x="9642" y="10456"/>
                </a:cubicBezTo>
                <a:cubicBezTo>
                  <a:pt x="9493" y="10409"/>
                  <a:pt x="7875" y="10371"/>
                  <a:pt x="6047" y="10368"/>
                </a:cubicBezTo>
                <a:cubicBezTo>
                  <a:pt x="4219" y="10365"/>
                  <a:pt x="2668" y="10325"/>
                  <a:pt x="2596" y="10280"/>
                </a:cubicBezTo>
                <a:close/>
                <a:moveTo>
                  <a:pt x="5730" y="15058"/>
                </a:moveTo>
                <a:cubicBezTo>
                  <a:pt x="5698" y="15059"/>
                  <a:pt x="5559" y="15283"/>
                  <a:pt x="5412" y="15548"/>
                </a:cubicBezTo>
                <a:cubicBezTo>
                  <a:pt x="5265" y="15813"/>
                  <a:pt x="5001" y="16211"/>
                  <a:pt x="4826" y="16439"/>
                </a:cubicBezTo>
                <a:cubicBezTo>
                  <a:pt x="4651" y="16667"/>
                  <a:pt x="4509" y="16895"/>
                  <a:pt x="4509" y="16938"/>
                </a:cubicBezTo>
                <a:cubicBezTo>
                  <a:pt x="4509" y="16982"/>
                  <a:pt x="4388" y="17172"/>
                  <a:pt x="4249" y="17369"/>
                </a:cubicBezTo>
                <a:cubicBezTo>
                  <a:pt x="4111" y="17566"/>
                  <a:pt x="3910" y="17914"/>
                  <a:pt x="3797" y="18133"/>
                </a:cubicBezTo>
                <a:cubicBezTo>
                  <a:pt x="3684" y="18352"/>
                  <a:pt x="3447" y="18715"/>
                  <a:pt x="3269" y="18945"/>
                </a:cubicBezTo>
                <a:cubicBezTo>
                  <a:pt x="3091" y="19175"/>
                  <a:pt x="2881" y="19504"/>
                  <a:pt x="2807" y="19680"/>
                </a:cubicBezTo>
                <a:cubicBezTo>
                  <a:pt x="2733" y="19857"/>
                  <a:pt x="2606" y="20083"/>
                  <a:pt x="2528" y="20179"/>
                </a:cubicBezTo>
                <a:cubicBezTo>
                  <a:pt x="2381" y="20361"/>
                  <a:pt x="1827" y="21401"/>
                  <a:pt x="1827" y="21491"/>
                </a:cubicBezTo>
                <a:cubicBezTo>
                  <a:pt x="1827" y="21519"/>
                  <a:pt x="3130" y="21540"/>
                  <a:pt x="4720" y="21540"/>
                </a:cubicBezTo>
                <a:lnTo>
                  <a:pt x="7604" y="21540"/>
                </a:lnTo>
                <a:lnTo>
                  <a:pt x="8738" y="20385"/>
                </a:lnTo>
                <a:cubicBezTo>
                  <a:pt x="9767" y="19331"/>
                  <a:pt x="10033" y="18986"/>
                  <a:pt x="9767" y="19063"/>
                </a:cubicBezTo>
                <a:cubicBezTo>
                  <a:pt x="9629" y="19103"/>
                  <a:pt x="8969" y="18601"/>
                  <a:pt x="8969" y="18456"/>
                </a:cubicBezTo>
                <a:cubicBezTo>
                  <a:pt x="8969" y="18347"/>
                  <a:pt x="8340" y="17669"/>
                  <a:pt x="6489" y="15773"/>
                </a:cubicBezTo>
                <a:cubicBezTo>
                  <a:pt x="6108" y="15382"/>
                  <a:pt x="5762" y="15058"/>
                  <a:pt x="5730" y="15058"/>
                </a:cubicBezTo>
                <a:close/>
                <a:moveTo>
                  <a:pt x="19592" y="16351"/>
                </a:moveTo>
                <a:cubicBezTo>
                  <a:pt x="19514" y="16334"/>
                  <a:pt x="19417" y="16343"/>
                  <a:pt x="19294" y="16370"/>
                </a:cubicBezTo>
                <a:cubicBezTo>
                  <a:pt x="19107" y="16413"/>
                  <a:pt x="18809" y="16463"/>
                  <a:pt x="18631" y="16488"/>
                </a:cubicBezTo>
                <a:cubicBezTo>
                  <a:pt x="18453" y="16513"/>
                  <a:pt x="18256" y="16587"/>
                  <a:pt x="18188" y="16644"/>
                </a:cubicBezTo>
                <a:cubicBezTo>
                  <a:pt x="18120" y="16700"/>
                  <a:pt x="17912" y="16768"/>
                  <a:pt x="17727" y="16801"/>
                </a:cubicBezTo>
                <a:cubicBezTo>
                  <a:pt x="17319" y="16875"/>
                  <a:pt x="17198" y="16906"/>
                  <a:pt x="16006" y="17261"/>
                </a:cubicBezTo>
                <a:cubicBezTo>
                  <a:pt x="15487" y="17415"/>
                  <a:pt x="15023" y="17524"/>
                  <a:pt x="14978" y="17496"/>
                </a:cubicBezTo>
                <a:cubicBezTo>
                  <a:pt x="14933" y="17467"/>
                  <a:pt x="14863" y="17501"/>
                  <a:pt x="14824" y="17565"/>
                </a:cubicBezTo>
                <a:cubicBezTo>
                  <a:pt x="14785" y="17630"/>
                  <a:pt x="14711" y="17652"/>
                  <a:pt x="14651" y="17614"/>
                </a:cubicBezTo>
                <a:cubicBezTo>
                  <a:pt x="14591" y="17576"/>
                  <a:pt x="14462" y="17606"/>
                  <a:pt x="14372" y="17682"/>
                </a:cubicBezTo>
                <a:cubicBezTo>
                  <a:pt x="14283" y="17757"/>
                  <a:pt x="14208" y="17788"/>
                  <a:pt x="14208" y="17751"/>
                </a:cubicBezTo>
                <a:cubicBezTo>
                  <a:pt x="14208" y="17605"/>
                  <a:pt x="13268" y="18203"/>
                  <a:pt x="13161" y="18417"/>
                </a:cubicBezTo>
                <a:cubicBezTo>
                  <a:pt x="13098" y="18543"/>
                  <a:pt x="12908" y="18825"/>
                  <a:pt x="12747" y="19043"/>
                </a:cubicBezTo>
                <a:cubicBezTo>
                  <a:pt x="12585" y="19260"/>
                  <a:pt x="12397" y="19632"/>
                  <a:pt x="12324" y="19866"/>
                </a:cubicBezTo>
                <a:cubicBezTo>
                  <a:pt x="12250" y="20100"/>
                  <a:pt x="12121" y="20328"/>
                  <a:pt x="12045" y="20375"/>
                </a:cubicBezTo>
                <a:cubicBezTo>
                  <a:pt x="11926" y="20449"/>
                  <a:pt x="11536" y="21305"/>
                  <a:pt x="11536" y="21491"/>
                </a:cubicBezTo>
                <a:cubicBezTo>
                  <a:pt x="11536" y="21572"/>
                  <a:pt x="15594" y="21484"/>
                  <a:pt x="16083" y="21393"/>
                </a:cubicBezTo>
                <a:cubicBezTo>
                  <a:pt x="16284" y="21355"/>
                  <a:pt x="16508" y="21284"/>
                  <a:pt x="16583" y="21236"/>
                </a:cubicBezTo>
                <a:cubicBezTo>
                  <a:pt x="16659" y="21188"/>
                  <a:pt x="16772" y="21134"/>
                  <a:pt x="16833" y="21119"/>
                </a:cubicBezTo>
                <a:cubicBezTo>
                  <a:pt x="16895" y="21104"/>
                  <a:pt x="17144" y="21039"/>
                  <a:pt x="17390" y="20972"/>
                </a:cubicBezTo>
                <a:cubicBezTo>
                  <a:pt x="17821" y="20854"/>
                  <a:pt x="18274" y="20742"/>
                  <a:pt x="18506" y="20698"/>
                </a:cubicBezTo>
                <a:cubicBezTo>
                  <a:pt x="18567" y="20687"/>
                  <a:pt x="18689" y="20635"/>
                  <a:pt x="18775" y="20580"/>
                </a:cubicBezTo>
                <a:cubicBezTo>
                  <a:pt x="18861" y="20525"/>
                  <a:pt x="19041" y="20462"/>
                  <a:pt x="19169" y="20443"/>
                </a:cubicBezTo>
                <a:cubicBezTo>
                  <a:pt x="19298" y="20423"/>
                  <a:pt x="19481" y="20387"/>
                  <a:pt x="19573" y="20365"/>
                </a:cubicBezTo>
                <a:cubicBezTo>
                  <a:pt x="19665" y="20344"/>
                  <a:pt x="19915" y="20288"/>
                  <a:pt x="20130" y="20238"/>
                </a:cubicBezTo>
                <a:cubicBezTo>
                  <a:pt x="20345" y="20188"/>
                  <a:pt x="20577" y="20101"/>
                  <a:pt x="20649" y="20042"/>
                </a:cubicBezTo>
                <a:cubicBezTo>
                  <a:pt x="20721" y="19983"/>
                  <a:pt x="20899" y="19921"/>
                  <a:pt x="21044" y="19905"/>
                </a:cubicBezTo>
                <a:cubicBezTo>
                  <a:pt x="21520" y="19854"/>
                  <a:pt x="21599" y="19742"/>
                  <a:pt x="21380" y="19405"/>
                </a:cubicBezTo>
                <a:cubicBezTo>
                  <a:pt x="21271" y="19236"/>
                  <a:pt x="21124" y="18992"/>
                  <a:pt x="21053" y="18867"/>
                </a:cubicBezTo>
                <a:cubicBezTo>
                  <a:pt x="20349" y="17636"/>
                  <a:pt x="20216" y="17385"/>
                  <a:pt x="20198" y="17261"/>
                </a:cubicBezTo>
                <a:cubicBezTo>
                  <a:pt x="20187" y="17182"/>
                  <a:pt x="20081" y="17007"/>
                  <a:pt x="19967" y="16879"/>
                </a:cubicBezTo>
                <a:cubicBezTo>
                  <a:pt x="19854" y="16751"/>
                  <a:pt x="19795" y="16654"/>
                  <a:pt x="19842" y="16654"/>
                </a:cubicBezTo>
                <a:cubicBezTo>
                  <a:pt x="19890" y="16654"/>
                  <a:pt x="19864" y="16568"/>
                  <a:pt x="19784" y="16468"/>
                </a:cubicBezTo>
                <a:cubicBezTo>
                  <a:pt x="19731" y="16403"/>
                  <a:pt x="19670" y="16367"/>
                  <a:pt x="19592" y="163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56" name="IMG_4084.png" descr="IMG_40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9610" y="1278402"/>
            <a:ext cx="6762152" cy="13931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57" name="خط"/>
          <p:cNvSpPr/>
          <p:nvPr/>
        </p:nvSpPr>
        <p:spPr>
          <a:xfrm>
            <a:off x="3105746" y="3885219"/>
            <a:ext cx="2848527" cy="2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58" name="خط"/>
          <p:cNvSpPr/>
          <p:nvPr/>
        </p:nvSpPr>
        <p:spPr>
          <a:xfrm flipV="1">
            <a:off x="5959311" y="3194142"/>
            <a:ext cx="674246" cy="674246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59" name="خط"/>
          <p:cNvSpPr/>
          <p:nvPr/>
        </p:nvSpPr>
        <p:spPr>
          <a:xfrm flipV="1">
            <a:off x="6648347" y="3236197"/>
            <a:ext cx="2" cy="1298048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60" name="خط"/>
          <p:cNvSpPr/>
          <p:nvPr/>
        </p:nvSpPr>
        <p:spPr>
          <a:xfrm flipV="1">
            <a:off x="5922538" y="4520032"/>
            <a:ext cx="747789" cy="747788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61" name="خط"/>
          <p:cNvSpPr/>
          <p:nvPr/>
        </p:nvSpPr>
        <p:spPr>
          <a:xfrm>
            <a:off x="3804927" y="3205301"/>
            <a:ext cx="2802164" cy="3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62" name="متوازي مستطيلات"/>
          <p:cNvSpPr/>
          <p:nvPr/>
        </p:nvSpPr>
        <p:spPr>
          <a:xfrm>
            <a:off x="3103706" y="3203610"/>
            <a:ext cx="3515686" cy="2109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99" y="0"/>
                </a:moveTo>
                <a:cubicBezTo>
                  <a:pt x="4348" y="0"/>
                  <a:pt x="4299" y="35"/>
                  <a:pt x="4263" y="96"/>
                </a:cubicBezTo>
                <a:lnTo>
                  <a:pt x="285" y="6722"/>
                </a:lnTo>
                <a:cubicBezTo>
                  <a:pt x="259" y="6765"/>
                  <a:pt x="279" y="6840"/>
                  <a:pt x="316" y="6840"/>
                </a:cubicBezTo>
                <a:lnTo>
                  <a:pt x="17106" y="6840"/>
                </a:lnTo>
                <a:cubicBezTo>
                  <a:pt x="17160" y="6840"/>
                  <a:pt x="17212" y="6805"/>
                  <a:pt x="17250" y="6742"/>
                </a:cubicBezTo>
                <a:lnTo>
                  <a:pt x="21220" y="124"/>
                </a:lnTo>
                <a:cubicBezTo>
                  <a:pt x="21248" y="79"/>
                  <a:pt x="21228" y="0"/>
                  <a:pt x="21190" y="0"/>
                </a:cubicBezTo>
                <a:lnTo>
                  <a:pt x="4399" y="0"/>
                </a:lnTo>
                <a:close/>
                <a:moveTo>
                  <a:pt x="21573" y="616"/>
                </a:moveTo>
                <a:cubicBezTo>
                  <a:pt x="21558" y="605"/>
                  <a:pt x="21540" y="610"/>
                  <a:pt x="21526" y="633"/>
                </a:cubicBezTo>
                <a:lnTo>
                  <a:pt x="17555" y="7251"/>
                </a:lnTo>
                <a:cubicBezTo>
                  <a:pt x="17517" y="7315"/>
                  <a:pt x="17496" y="7399"/>
                  <a:pt x="17496" y="7490"/>
                </a:cubicBezTo>
                <a:lnTo>
                  <a:pt x="17496" y="21052"/>
                </a:lnTo>
                <a:cubicBezTo>
                  <a:pt x="17496" y="21122"/>
                  <a:pt x="17546" y="21157"/>
                  <a:pt x="17575" y="21108"/>
                </a:cubicBezTo>
                <a:lnTo>
                  <a:pt x="21543" y="14496"/>
                </a:lnTo>
                <a:cubicBezTo>
                  <a:pt x="21579" y="14434"/>
                  <a:pt x="21600" y="14351"/>
                  <a:pt x="21600" y="14265"/>
                </a:cubicBezTo>
                <a:lnTo>
                  <a:pt x="21600" y="683"/>
                </a:lnTo>
                <a:cubicBezTo>
                  <a:pt x="21600" y="651"/>
                  <a:pt x="21588" y="626"/>
                  <a:pt x="21573" y="616"/>
                </a:cubicBezTo>
                <a:close/>
                <a:moveTo>
                  <a:pt x="78" y="7560"/>
                </a:moveTo>
                <a:cubicBezTo>
                  <a:pt x="35" y="7560"/>
                  <a:pt x="0" y="7617"/>
                  <a:pt x="0" y="7689"/>
                </a:cubicBezTo>
                <a:lnTo>
                  <a:pt x="0" y="21471"/>
                </a:lnTo>
                <a:cubicBezTo>
                  <a:pt x="0" y="21543"/>
                  <a:pt x="34" y="21600"/>
                  <a:pt x="78" y="21600"/>
                </a:cubicBezTo>
                <a:lnTo>
                  <a:pt x="16986" y="21600"/>
                </a:lnTo>
                <a:cubicBezTo>
                  <a:pt x="17030" y="21600"/>
                  <a:pt x="17064" y="21543"/>
                  <a:pt x="17064" y="21471"/>
                </a:cubicBezTo>
                <a:lnTo>
                  <a:pt x="17064" y="7689"/>
                </a:lnTo>
                <a:cubicBezTo>
                  <a:pt x="17064" y="7617"/>
                  <a:pt x="17030" y="7560"/>
                  <a:pt x="16986" y="7560"/>
                </a:cubicBezTo>
                <a:lnTo>
                  <a:pt x="78" y="7560"/>
                </a:lnTo>
                <a:close/>
              </a:path>
            </a:pathLst>
          </a:custGeom>
          <a:solidFill>
            <a:srgbClr val="8699A5">
              <a:alpha val="48858"/>
            </a:srgbClr>
          </a:solidFill>
          <a:ln>
            <a:solidFill>
              <a:srgbClr val="003C68">
                <a:alpha val="48858"/>
              </a:srgb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63" name="مستطيل"/>
          <p:cNvSpPr/>
          <p:nvPr/>
        </p:nvSpPr>
        <p:spPr>
          <a:xfrm>
            <a:off x="3120755" y="3936019"/>
            <a:ext cx="2818510" cy="1346042"/>
          </a:xfrm>
          <a:prstGeom prst="rect">
            <a:avLst/>
          </a:prstGeom>
          <a:solidFill>
            <a:srgbClr val="FFFFFF"/>
          </a:solidFill>
          <a:ln w="25400">
            <a:solidFill>
              <a:srgbClr val="FFB5BD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4" name="خط"/>
          <p:cNvSpPr/>
          <p:nvPr/>
        </p:nvSpPr>
        <p:spPr>
          <a:xfrm>
            <a:off x="3067646" y="5294829"/>
            <a:ext cx="2864726" cy="3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65" name="خط"/>
          <p:cNvSpPr/>
          <p:nvPr/>
        </p:nvSpPr>
        <p:spPr>
          <a:xfrm flipV="1">
            <a:off x="5915431" y="3923319"/>
            <a:ext cx="2" cy="1333412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66" name="خط"/>
          <p:cNvSpPr/>
          <p:nvPr/>
        </p:nvSpPr>
        <p:spPr>
          <a:xfrm flipV="1">
            <a:off x="3105745" y="3895328"/>
            <a:ext cx="3" cy="1361404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67" name="خط"/>
          <p:cNvSpPr/>
          <p:nvPr/>
        </p:nvSpPr>
        <p:spPr>
          <a:xfrm flipV="1">
            <a:off x="3118828" y="3181341"/>
            <a:ext cx="676940" cy="676941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670" name="الوجه هو شكل مستو"/>
          <p:cNvGrpSpPr/>
          <p:nvPr/>
        </p:nvGrpSpPr>
        <p:grpSpPr>
          <a:xfrm>
            <a:off x="1870699" y="3114401"/>
            <a:ext cx="2427687" cy="810818"/>
            <a:chOff x="0" y="0"/>
            <a:chExt cx="2427685" cy="810816"/>
          </a:xfrm>
        </p:grpSpPr>
        <p:sp>
          <p:nvSpPr>
            <p:cNvPr id="3668" name="الشكل"/>
            <p:cNvSpPr/>
            <p:nvPr/>
          </p:nvSpPr>
          <p:spPr>
            <a:xfrm>
              <a:off x="-1" y="-1"/>
              <a:ext cx="2427687" cy="81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" y="21600"/>
                  </a:moveTo>
                  <a:cubicBezTo>
                    <a:pt x="860" y="21600"/>
                    <a:pt x="0" y="19025"/>
                    <a:pt x="0" y="15848"/>
                  </a:cubicBezTo>
                  <a:lnTo>
                    <a:pt x="0" y="5752"/>
                  </a:lnTo>
                  <a:cubicBezTo>
                    <a:pt x="0" y="2575"/>
                    <a:pt x="860" y="0"/>
                    <a:pt x="1921" y="0"/>
                  </a:cubicBezTo>
                  <a:lnTo>
                    <a:pt x="6575" y="0"/>
                  </a:lnTo>
                  <a:cubicBezTo>
                    <a:pt x="7636" y="0"/>
                    <a:pt x="8496" y="2575"/>
                    <a:pt x="8496" y="5752"/>
                  </a:cubicBezTo>
                  <a:lnTo>
                    <a:pt x="8496" y="11239"/>
                  </a:lnTo>
                  <a:lnTo>
                    <a:pt x="21600" y="13131"/>
                  </a:lnTo>
                  <a:lnTo>
                    <a:pt x="8496" y="15034"/>
                  </a:lnTo>
                  <a:lnTo>
                    <a:pt x="8496" y="15848"/>
                  </a:lnTo>
                  <a:cubicBezTo>
                    <a:pt x="8496" y="19025"/>
                    <a:pt x="7636" y="21600"/>
                    <a:pt x="6575" y="21600"/>
                  </a:cubicBezTo>
                  <a:lnTo>
                    <a:pt x="1921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B5BD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669" name="الوجه هو شكل مستو"/>
            <p:cNvSpPr txBox="1"/>
            <p:nvPr/>
          </p:nvSpPr>
          <p:spPr>
            <a:xfrm>
              <a:off x="12699" y="260997"/>
              <a:ext cx="2402288" cy="288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>
                  <a:solidFill>
                    <a:srgbClr val="B51A00"/>
                  </a:solidFill>
                </a:defRPr>
              </a:pPr>
              <a:r>
                <a:t>الوجه</a:t>
              </a:r>
              <a:r>
                <a:rPr>
                  <a:solidFill>
                    <a:srgbClr val="000000"/>
                  </a:solidFill>
                </a:rPr>
                <a:t> هو شكل مستو </a:t>
              </a:r>
            </a:p>
          </p:txBody>
        </p:sp>
      </p:grpSp>
      <p:grpSp>
        <p:nvGrpSpPr>
          <p:cNvPr id="3673" name="تسمى الجوانب…"/>
          <p:cNvGrpSpPr/>
          <p:nvPr/>
        </p:nvGrpSpPr>
        <p:grpSpPr>
          <a:xfrm>
            <a:off x="4270740" y="4797188"/>
            <a:ext cx="1324771" cy="1342233"/>
            <a:chOff x="0" y="0"/>
            <a:chExt cx="1324770" cy="1342232"/>
          </a:xfrm>
        </p:grpSpPr>
        <p:sp>
          <p:nvSpPr>
            <p:cNvPr id="3671" name="الشكل"/>
            <p:cNvSpPr/>
            <p:nvPr/>
          </p:nvSpPr>
          <p:spPr>
            <a:xfrm>
              <a:off x="-1" y="0"/>
              <a:ext cx="1324771" cy="1342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8" y="21600"/>
                  </a:moveTo>
                  <a:cubicBezTo>
                    <a:pt x="1702" y="21600"/>
                    <a:pt x="0" y="19920"/>
                    <a:pt x="0" y="17851"/>
                  </a:cubicBezTo>
                  <a:lnTo>
                    <a:pt x="0" y="14140"/>
                  </a:lnTo>
                  <a:cubicBezTo>
                    <a:pt x="0" y="12693"/>
                    <a:pt x="841" y="11450"/>
                    <a:pt x="2058" y="10826"/>
                  </a:cubicBezTo>
                  <a:lnTo>
                    <a:pt x="1495" y="0"/>
                  </a:lnTo>
                  <a:lnTo>
                    <a:pt x="4381" y="10391"/>
                  </a:lnTo>
                  <a:lnTo>
                    <a:pt x="17808" y="10391"/>
                  </a:lnTo>
                  <a:cubicBezTo>
                    <a:pt x="19905" y="10391"/>
                    <a:pt x="21600" y="12071"/>
                    <a:pt x="21600" y="14140"/>
                  </a:cubicBezTo>
                  <a:lnTo>
                    <a:pt x="21600" y="17851"/>
                  </a:lnTo>
                  <a:cubicBezTo>
                    <a:pt x="21600" y="19920"/>
                    <a:pt x="19905" y="21600"/>
                    <a:pt x="17808" y="21600"/>
                  </a:cubicBezTo>
                  <a:lnTo>
                    <a:pt x="3798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B5BD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672" name="تسمى الجوانب…"/>
            <p:cNvSpPr txBox="1"/>
            <p:nvPr/>
          </p:nvSpPr>
          <p:spPr>
            <a:xfrm>
              <a:off x="12699" y="425105"/>
              <a:ext cx="1299372" cy="492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/>
              </a:pPr>
              <a:r>
                <a:t>تسمى الجوانب </a:t>
              </a:r>
            </a:p>
            <a:p>
              <a:pPr algn="ctr" rtl="0">
                <a:defRPr b="1">
                  <a:solidFill>
                    <a:srgbClr val="B51A00"/>
                  </a:solidFill>
                </a:defRPr>
              </a:pPr>
              <a:r>
                <a:t>الأوجه الجانبية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3676" name="تتقاطع الأحرف  في نقاط تسمى الرؤوس"/>
          <p:cNvGrpSpPr/>
          <p:nvPr/>
        </p:nvGrpSpPr>
        <p:grpSpPr>
          <a:xfrm>
            <a:off x="5966971" y="5336938"/>
            <a:ext cx="2105027" cy="802483"/>
            <a:chOff x="0" y="0"/>
            <a:chExt cx="2105025" cy="802481"/>
          </a:xfrm>
        </p:grpSpPr>
        <p:sp>
          <p:nvSpPr>
            <p:cNvPr id="3674" name="الشكل"/>
            <p:cNvSpPr/>
            <p:nvPr/>
          </p:nvSpPr>
          <p:spPr>
            <a:xfrm>
              <a:off x="-1" y="-1"/>
              <a:ext cx="2105027" cy="802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94" y="21600"/>
                  </a:moveTo>
                  <a:cubicBezTo>
                    <a:pt x="9868" y="21600"/>
                    <a:pt x="8308" y="17506"/>
                    <a:pt x="8308" y="12456"/>
                  </a:cubicBezTo>
                  <a:lnTo>
                    <a:pt x="8308" y="10309"/>
                  </a:lnTo>
                  <a:cubicBezTo>
                    <a:pt x="8308" y="9823"/>
                    <a:pt x="8333" y="9353"/>
                    <a:pt x="8361" y="8888"/>
                  </a:cubicBezTo>
                  <a:lnTo>
                    <a:pt x="0" y="0"/>
                  </a:lnTo>
                  <a:lnTo>
                    <a:pt x="8727" y="6046"/>
                  </a:lnTo>
                  <a:cubicBezTo>
                    <a:pt x="9313" y="3155"/>
                    <a:pt x="10459" y="1164"/>
                    <a:pt x="11794" y="1164"/>
                  </a:cubicBezTo>
                  <a:lnTo>
                    <a:pt x="18114" y="1164"/>
                  </a:lnTo>
                  <a:cubicBezTo>
                    <a:pt x="20039" y="1164"/>
                    <a:pt x="21600" y="5258"/>
                    <a:pt x="21600" y="10309"/>
                  </a:cubicBezTo>
                  <a:lnTo>
                    <a:pt x="21600" y="12456"/>
                  </a:lnTo>
                  <a:cubicBezTo>
                    <a:pt x="21600" y="17506"/>
                    <a:pt x="20039" y="21600"/>
                    <a:pt x="18114" y="21600"/>
                  </a:cubicBezTo>
                  <a:lnTo>
                    <a:pt x="11794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B5BD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675" name="تتقاطع الأحرف  في نقاط تسمى الرؤوس"/>
            <p:cNvSpPr txBox="1"/>
            <p:nvPr/>
          </p:nvSpPr>
          <p:spPr>
            <a:xfrm>
              <a:off x="12700" y="155230"/>
              <a:ext cx="2079626" cy="492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/>
              </a:pPr>
              <a:r>
                <a:t>تتقاطع الأحرف  في نقاط تسمى </a:t>
              </a:r>
              <a:r>
                <a:rPr>
                  <a:solidFill>
                    <a:srgbClr val="B51A00"/>
                  </a:solidFill>
                </a:rPr>
                <a:t>الرؤوس</a:t>
              </a:r>
            </a:p>
          </p:txBody>
        </p:sp>
      </p:grpSp>
      <p:grpSp>
        <p:nvGrpSpPr>
          <p:cNvPr id="3679" name="الاحرف…"/>
          <p:cNvGrpSpPr/>
          <p:nvPr/>
        </p:nvGrpSpPr>
        <p:grpSpPr>
          <a:xfrm>
            <a:off x="6699147" y="3356121"/>
            <a:ext cx="1841502" cy="1272383"/>
            <a:chOff x="0" y="0"/>
            <a:chExt cx="1841500" cy="1272382"/>
          </a:xfrm>
        </p:grpSpPr>
        <p:sp>
          <p:nvSpPr>
            <p:cNvPr id="3677" name="الشكل"/>
            <p:cNvSpPr/>
            <p:nvPr/>
          </p:nvSpPr>
          <p:spPr>
            <a:xfrm>
              <a:off x="0" y="-1"/>
              <a:ext cx="1841501" cy="1272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86" y="0"/>
                  </a:moveTo>
                  <a:cubicBezTo>
                    <a:pt x="11368" y="0"/>
                    <a:pt x="9650" y="2486"/>
                    <a:pt x="9650" y="5552"/>
                  </a:cubicBezTo>
                  <a:lnTo>
                    <a:pt x="9650" y="5572"/>
                  </a:lnTo>
                  <a:lnTo>
                    <a:pt x="0" y="6939"/>
                  </a:lnTo>
                  <a:lnTo>
                    <a:pt x="9650" y="8314"/>
                  </a:lnTo>
                  <a:lnTo>
                    <a:pt x="9650" y="16048"/>
                  </a:lnTo>
                  <a:cubicBezTo>
                    <a:pt x="9650" y="19114"/>
                    <a:pt x="11368" y="21600"/>
                    <a:pt x="13486" y="21600"/>
                  </a:cubicBezTo>
                  <a:lnTo>
                    <a:pt x="17769" y="21600"/>
                  </a:lnTo>
                  <a:cubicBezTo>
                    <a:pt x="19887" y="21600"/>
                    <a:pt x="21600" y="19114"/>
                    <a:pt x="21600" y="16048"/>
                  </a:cubicBezTo>
                  <a:lnTo>
                    <a:pt x="21600" y="5552"/>
                  </a:lnTo>
                  <a:cubicBezTo>
                    <a:pt x="21600" y="2486"/>
                    <a:pt x="19887" y="0"/>
                    <a:pt x="17769" y="0"/>
                  </a:cubicBezTo>
                  <a:lnTo>
                    <a:pt x="1348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B5BD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678" name="الاحرف…"/>
            <p:cNvSpPr txBox="1"/>
            <p:nvPr/>
          </p:nvSpPr>
          <p:spPr>
            <a:xfrm>
              <a:off x="12700" y="288580"/>
              <a:ext cx="1816101" cy="69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>
                  <a:solidFill>
                    <a:srgbClr val="E22400"/>
                  </a:solidFill>
                </a:defRPr>
              </a:pPr>
              <a:r>
                <a:t>الاحرف </a:t>
              </a:r>
            </a:p>
            <a:p>
              <a:pPr algn="ctr" rtl="0">
                <a:defRPr b="1"/>
              </a:pPr>
              <a:r>
                <a:t>هي قطع مستقيمة تتشكل مع تقاطع الوجوه</a:t>
              </a:r>
            </a:p>
          </p:txBody>
        </p:sp>
      </p:grpSp>
      <p:sp>
        <p:nvSpPr>
          <p:cNvPr id="3680" name="خط"/>
          <p:cNvSpPr/>
          <p:nvPr/>
        </p:nvSpPr>
        <p:spPr>
          <a:xfrm flipV="1">
            <a:off x="5942372" y="4574095"/>
            <a:ext cx="747789" cy="747789"/>
          </a:xfrm>
          <a:prstGeom prst="line">
            <a:avLst/>
          </a:prstGeom>
          <a:ln w="76200">
            <a:solidFill>
              <a:srgbClr val="FFB5B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1" name="خط"/>
          <p:cNvSpPr/>
          <p:nvPr/>
        </p:nvSpPr>
        <p:spPr>
          <a:xfrm flipH="1" flipV="1">
            <a:off x="3136610" y="3932846"/>
            <a:ext cx="3479318" cy="650940"/>
          </a:xfrm>
          <a:prstGeom prst="line">
            <a:avLst/>
          </a:prstGeom>
          <a:ln w="25400">
            <a:solidFill>
              <a:srgbClr val="B51A00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684" name="القطر هو قطعة مستقيمة نهايتاها…"/>
          <p:cNvGrpSpPr/>
          <p:nvPr/>
        </p:nvGrpSpPr>
        <p:grpSpPr>
          <a:xfrm>
            <a:off x="885629" y="4036315"/>
            <a:ext cx="2645175" cy="1715297"/>
            <a:chOff x="0" y="0"/>
            <a:chExt cx="2645173" cy="1715295"/>
          </a:xfrm>
        </p:grpSpPr>
        <p:sp>
          <p:nvSpPr>
            <p:cNvPr id="3682" name="الشكل"/>
            <p:cNvSpPr/>
            <p:nvPr/>
          </p:nvSpPr>
          <p:spPr>
            <a:xfrm>
              <a:off x="0" y="-1"/>
              <a:ext cx="2645174" cy="171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3" y="21600"/>
                  </a:moveTo>
                  <a:cubicBezTo>
                    <a:pt x="16025" y="21600"/>
                    <a:pt x="16878" y="20284"/>
                    <a:pt x="16878" y="18661"/>
                  </a:cubicBezTo>
                  <a:lnTo>
                    <a:pt x="16878" y="11245"/>
                  </a:lnTo>
                  <a:cubicBezTo>
                    <a:pt x="16878" y="10716"/>
                    <a:pt x="16781" y="10229"/>
                    <a:pt x="16622" y="9800"/>
                  </a:cubicBezTo>
                  <a:lnTo>
                    <a:pt x="21600" y="0"/>
                  </a:lnTo>
                  <a:lnTo>
                    <a:pt x="15750" y="8571"/>
                  </a:lnTo>
                  <a:cubicBezTo>
                    <a:pt x="15513" y="8406"/>
                    <a:pt x="15250" y="8306"/>
                    <a:pt x="14973" y="8306"/>
                  </a:cubicBezTo>
                  <a:lnTo>
                    <a:pt x="1906" y="8306"/>
                  </a:lnTo>
                  <a:cubicBezTo>
                    <a:pt x="853" y="8306"/>
                    <a:pt x="0" y="9622"/>
                    <a:pt x="0" y="11245"/>
                  </a:cubicBezTo>
                  <a:lnTo>
                    <a:pt x="0" y="18661"/>
                  </a:lnTo>
                  <a:cubicBezTo>
                    <a:pt x="0" y="20284"/>
                    <a:pt x="853" y="21600"/>
                    <a:pt x="1906" y="21600"/>
                  </a:cubicBezTo>
                  <a:lnTo>
                    <a:pt x="14973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B5BD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683" name="القطر هو قطعة مستقيمة نهايتاها…"/>
            <p:cNvSpPr txBox="1"/>
            <p:nvPr/>
          </p:nvSpPr>
          <p:spPr>
            <a:xfrm>
              <a:off x="12699" y="510036"/>
              <a:ext cx="2619775" cy="69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>
                  <a:solidFill>
                    <a:srgbClr val="B51A00"/>
                  </a:solidFill>
                </a:defRPr>
              </a:pPr>
              <a:r>
                <a:t>القطر</a:t>
              </a:r>
              <a:r>
                <a:rPr>
                  <a:solidFill>
                    <a:srgbClr val="000000"/>
                  </a:solidFill>
                </a:rPr>
                <a:t> هو قطعة مستقيمة نهايتاها</a:t>
              </a:r>
            </a:p>
            <a:p>
              <a:pPr algn="ctr" rtl="0">
                <a:defRPr b="1"/>
              </a:pPr>
              <a:r>
                <a:t>راسان غير متجاورين ولا يقعان</a:t>
              </a:r>
            </a:p>
            <a:p>
              <a:pPr algn="ctr" rtl="0">
                <a:defRPr b="1"/>
              </a:pPr>
              <a:r>
                <a:t>في الوجه نفسه </a:t>
              </a:r>
            </a:p>
          </p:txBody>
        </p:sp>
      </p:grpSp>
      <p:sp>
        <p:nvSpPr>
          <p:cNvPr id="3685" name="خط"/>
          <p:cNvSpPr/>
          <p:nvPr/>
        </p:nvSpPr>
        <p:spPr>
          <a:xfrm flipV="1">
            <a:off x="3828881" y="3237679"/>
            <a:ext cx="2" cy="1338351"/>
          </a:xfrm>
          <a:prstGeom prst="line">
            <a:avLst/>
          </a:prstGeom>
          <a:ln w="12700">
            <a:solidFill>
              <a:srgbClr val="FFB5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6" name="خط"/>
          <p:cNvSpPr/>
          <p:nvPr/>
        </p:nvSpPr>
        <p:spPr>
          <a:xfrm flipV="1">
            <a:off x="3138908" y="4580518"/>
            <a:ext cx="670919" cy="670920"/>
          </a:xfrm>
          <a:prstGeom prst="line">
            <a:avLst/>
          </a:prstGeom>
          <a:ln w="12700">
            <a:solidFill>
              <a:srgbClr val="FFB5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7" name="خط"/>
          <p:cNvSpPr/>
          <p:nvPr/>
        </p:nvSpPr>
        <p:spPr>
          <a:xfrm>
            <a:off x="3835232" y="4582378"/>
            <a:ext cx="2766604" cy="2"/>
          </a:xfrm>
          <a:prstGeom prst="line">
            <a:avLst/>
          </a:prstGeom>
          <a:ln w="12700">
            <a:solidFill>
              <a:srgbClr val="FFB5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88" name="▪️"/>
          <p:cNvSpPr txBox="1"/>
          <p:nvPr/>
        </p:nvSpPr>
        <p:spPr>
          <a:xfrm>
            <a:off x="5805370" y="5110679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89" name="▪️"/>
          <p:cNvSpPr txBox="1"/>
          <p:nvPr/>
        </p:nvSpPr>
        <p:spPr>
          <a:xfrm>
            <a:off x="6521347" y="4429978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90" name="▪️"/>
          <p:cNvSpPr txBox="1"/>
          <p:nvPr/>
        </p:nvSpPr>
        <p:spPr>
          <a:xfrm>
            <a:off x="2978746" y="5110679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91" name="▪️"/>
          <p:cNvSpPr txBox="1"/>
          <p:nvPr/>
        </p:nvSpPr>
        <p:spPr>
          <a:xfrm>
            <a:off x="3708232" y="4388193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92" name="▪️"/>
          <p:cNvSpPr txBox="1"/>
          <p:nvPr/>
        </p:nvSpPr>
        <p:spPr>
          <a:xfrm>
            <a:off x="3006464" y="3731517"/>
            <a:ext cx="22628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93" name="▪️"/>
          <p:cNvSpPr txBox="1"/>
          <p:nvPr/>
        </p:nvSpPr>
        <p:spPr>
          <a:xfrm>
            <a:off x="3695707" y="3021152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94" name="▪️"/>
          <p:cNvSpPr txBox="1"/>
          <p:nvPr/>
        </p:nvSpPr>
        <p:spPr>
          <a:xfrm>
            <a:off x="5768599" y="3739169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  <p:sp>
        <p:nvSpPr>
          <p:cNvPr id="3695" name="▪️"/>
          <p:cNvSpPr txBox="1"/>
          <p:nvPr/>
        </p:nvSpPr>
        <p:spPr>
          <a:xfrm>
            <a:off x="6463099" y="3090148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▪️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20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2000"/>
                                        <p:tgtEl>
                                          <p:spTgt spid="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2000"/>
                                        <p:tgtEl>
                                          <p:spTgt spid="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2000"/>
                                        <p:tgtEl>
                                          <p:spTgt spid="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54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2000"/>
                                        <p:tgtEl>
                                          <p:spTgt spid="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0"/>
                            </p:stCondLst>
                            <p:childTnLst>
                              <p:par>
                                <p:cTn id="58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2000"/>
                                        <p:tgtEl>
                                          <p:spTgt spid="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0"/>
                            </p:stCondLst>
                            <p:childTnLst>
                              <p:par>
                                <p:cTn id="62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4" dur="2000"/>
                                        <p:tgtEl>
                                          <p:spTgt spid="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000"/>
                            </p:stCondLst>
                            <p:childTnLst>
                              <p:par>
                                <p:cTn id="66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750"/>
                            </p:stCondLst>
                            <p:childTnLst>
                              <p:par>
                                <p:cTn id="71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3" dur="2000"/>
                                        <p:tgtEl>
                                          <p:spTgt spid="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1750"/>
                            </p:stCondLst>
                            <p:childTnLst>
                              <p:par>
                                <p:cTn id="75" presetClass="entr" nodeType="after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0"/>
                            </p:stCondLst>
                            <p:childTnLst>
                              <p:par>
                                <p:cTn id="80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3250"/>
                            </p:stCondLst>
                            <p:childTnLst>
                              <p:par>
                                <p:cTn id="85" presetClass="entr" nodeType="after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00"/>
                            </p:stCondLst>
                            <p:childTnLst>
                              <p:par>
                                <p:cTn id="90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750"/>
                            </p:stCondLst>
                            <p:childTnLst>
                              <p:par>
                                <p:cTn id="95" presetClass="entr" nodeType="afterEffect" presetSubtype="16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Class="entr" nodeType="after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6250"/>
                            </p:stCondLst>
                            <p:childTnLst>
                              <p:par>
                                <p:cTn id="105" presetClass="entr" nodeType="afterEffect" presetSubtype="16" presetID="2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3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3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0" presetClass="entr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2" dur="2000"/>
                                        <p:tgtEl>
                                          <p:spTgt spid="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14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2000"/>
                                        <p:tgtEl>
                                          <p:spTgt spid="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Class="emph" nodeType="afterEffect" presetSubtype="0" presetID="32" grpId="27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2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2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"/>
                            </p:stCondLst>
                            <p:childTnLst>
                              <p:par>
                                <p:cTn id="125" presetClass="exit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"/>
                            </p:stCondLst>
                            <p:childTnLst>
                              <p:par>
                                <p:cTn id="128" presetClass="entr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0" dur="2000"/>
                                        <p:tgtEl>
                                          <p:spTgt spid="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00"/>
                            </p:stCondLst>
                            <p:childTnLst>
                              <p:par>
                                <p:cTn id="132" presetClass="entr" nodeType="after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4" dur="2000"/>
                                        <p:tgtEl>
                                          <p:spTgt spid="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800"/>
                            </p:stCondLst>
                            <p:childTnLst>
                              <p:par>
                                <p:cTn id="136" presetClass="entr" nodeType="afterEffect" presetID="10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8" dur="2000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mph" nodeType="afterEffect" presetSubtype="0" presetID="35" grpId="3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2" grpId="1"/>
      <p:bldP build="whole" bldLvl="1" animBg="1" rev="0" advAuto="0" spid="3681" grpId="32"/>
      <p:bldP build="whole" bldLvl="1" animBg="1" rev="0" advAuto="0" spid="3666" grpId="10"/>
      <p:bldP build="whole" bldLvl="1" animBg="1" rev="0" advAuto="0" spid="3665" grpId="9"/>
      <p:bldP build="whole" bldLvl="1" animBg="1" rev="0" advAuto="0" spid="3667" grpId="12"/>
      <p:bldP build="whole" bldLvl="1" animBg="1" rev="0" advAuto="0" spid="3692" grpId="22"/>
      <p:bldP build="whole" bldLvl="1" animBg="1" rev="0" advAuto="0" spid="3661" grpId="6"/>
      <p:bldP build="whole" bldLvl="1" animBg="1" rev="0" advAuto="0" spid="3686" grpId="11"/>
      <p:bldP build="whole" bldLvl="1" animBg="1" rev="0" advAuto="0" spid="3676" grpId="17"/>
      <p:bldP build="whole" bldLvl="1" animBg="1" rev="0" advAuto="0" spid="3657" grpId="2"/>
      <p:bldP build="whole" bldLvl="1" animBg="1" rev="0" advAuto="0" spid="3688" grpId="16"/>
      <p:bldP build="whole" bldLvl="1" animBg="1" rev="0" advAuto="0" spid="3689" grpId="20"/>
      <p:bldP build="whole" bldLvl="1" animBg="1" rev="0" advAuto="0" spid="3659" grpId="4"/>
      <p:bldP build="whole" bldLvl="1" animBg="1" rev="0" advAuto="0" spid="3660" grpId="7"/>
      <p:bldP build="whole" bldLvl="1" animBg="1" rev="0" advAuto="0" spid="3679" grpId="5"/>
      <p:bldP build="whole" bldLvl="1" animBg="1" rev="0" advAuto="0" spid="3664" grpId="8"/>
      <p:bldP build="whole" bldLvl="1" animBg="1" rev="0" advAuto="0" spid="3685" grpId="13"/>
      <p:bldP build="whole" bldLvl="1" animBg="1" rev="0" advAuto="0" spid="3687" grpId="14"/>
      <p:bldP build="whole" bldLvl="1" animBg="1" rev="0" advAuto="0" spid="3658" grpId="3"/>
      <p:bldP build="whole" bldLvl="1" animBg="1" rev="0" advAuto="0" spid="3690" grpId="21"/>
      <p:bldP build="whole" bldLvl="1" animBg="1" rev="0" advAuto="0" spid="3693" grpId="23"/>
      <p:bldP build="whole" bldLvl="1" animBg="1" rev="0" advAuto="0" spid="3691" grpId="24"/>
      <p:bldP build="whole" bldLvl="1" animBg="1" rev="0" advAuto="0" spid="3670" grpId="25"/>
      <p:bldP build="whole" bldLvl="1" animBg="1" rev="0" advAuto="0" spid="3663" grpId="26"/>
      <p:bldP build="whole" bldLvl="1" animBg="1" rev="0" advAuto="0" spid="3680" grpId="15"/>
      <p:bldP build="whole" bldLvl="1" animBg="1" rev="0" advAuto="0" spid="3663" grpId="27"/>
      <p:bldP build="whole" bldLvl="1" animBg="1" rev="0" advAuto="0" spid="3663" grpId="28"/>
      <p:bldP build="whole" bldLvl="1" animBg="1" rev="0" advAuto="0" spid="3673" grpId="29"/>
      <p:bldP build="whole" bldLvl="1" animBg="1" rev="0" advAuto="0" spid="3684" grpId="31"/>
      <p:bldP build="whole" bldLvl="1" animBg="1" rev="0" advAuto="0" spid="3695" grpId="18"/>
      <p:bldP build="whole" bldLvl="1" animBg="1" rev="0" advAuto="0" spid="3681" grpId="30"/>
      <p:bldP build="whole" bldLvl="1" animBg="1" rev="0" advAuto="0" spid="3694" grpId="19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٢١</a:t>
            </a:r>
          </a:p>
        </p:txBody>
      </p:sp>
      <p:pic>
        <p:nvPicPr>
          <p:cNvPr id="3698" name="IMG_4036.png" descr="IMG_4036.png"/>
          <p:cNvPicPr>
            <a:picLocks noChangeAspect="1"/>
          </p:cNvPicPr>
          <p:nvPr/>
        </p:nvPicPr>
        <p:blipFill>
          <a:blip r:embed="rId2">
            <a:extLst/>
          </a:blip>
          <a:srcRect l="71890" t="14912" r="5609" b="64395"/>
          <a:stretch>
            <a:fillRect/>
          </a:stretch>
        </p:blipFill>
        <p:spPr>
          <a:xfrm>
            <a:off x="8662482" y="3482807"/>
            <a:ext cx="1660526" cy="1145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1" fill="norm" stroke="1" extrusionOk="0">
                <a:moveTo>
                  <a:pt x="12984" y="13"/>
                </a:moveTo>
                <a:cubicBezTo>
                  <a:pt x="12678" y="72"/>
                  <a:pt x="12294" y="329"/>
                  <a:pt x="11998" y="743"/>
                </a:cubicBezTo>
                <a:cubicBezTo>
                  <a:pt x="11565" y="1347"/>
                  <a:pt x="11444" y="1412"/>
                  <a:pt x="11156" y="1190"/>
                </a:cubicBezTo>
                <a:cubicBezTo>
                  <a:pt x="10972" y="1048"/>
                  <a:pt x="10699" y="959"/>
                  <a:pt x="10547" y="996"/>
                </a:cubicBezTo>
                <a:cubicBezTo>
                  <a:pt x="10364" y="1040"/>
                  <a:pt x="10255" y="890"/>
                  <a:pt x="10222" y="549"/>
                </a:cubicBezTo>
                <a:cubicBezTo>
                  <a:pt x="10171" y="29"/>
                  <a:pt x="10020" y="-97"/>
                  <a:pt x="9814" y="200"/>
                </a:cubicBezTo>
                <a:cubicBezTo>
                  <a:pt x="9752" y="290"/>
                  <a:pt x="9376" y="479"/>
                  <a:pt x="8978" y="624"/>
                </a:cubicBezTo>
                <a:cubicBezTo>
                  <a:pt x="8333" y="860"/>
                  <a:pt x="8220" y="841"/>
                  <a:pt x="7955" y="460"/>
                </a:cubicBezTo>
                <a:cubicBezTo>
                  <a:pt x="7555" y="-117"/>
                  <a:pt x="7217" y="-76"/>
                  <a:pt x="7155" y="549"/>
                </a:cubicBezTo>
                <a:cubicBezTo>
                  <a:pt x="7106" y="1044"/>
                  <a:pt x="7037" y="1061"/>
                  <a:pt x="5250" y="1123"/>
                </a:cubicBezTo>
                <a:cubicBezTo>
                  <a:pt x="3747" y="1175"/>
                  <a:pt x="3411" y="1246"/>
                  <a:pt x="3480" y="1502"/>
                </a:cubicBezTo>
                <a:cubicBezTo>
                  <a:pt x="3572" y="1848"/>
                  <a:pt x="3061" y="2257"/>
                  <a:pt x="1642" y="2976"/>
                </a:cubicBezTo>
                <a:cubicBezTo>
                  <a:pt x="1165" y="3217"/>
                  <a:pt x="757" y="3504"/>
                  <a:pt x="733" y="3609"/>
                </a:cubicBezTo>
                <a:cubicBezTo>
                  <a:pt x="709" y="3714"/>
                  <a:pt x="1313" y="4114"/>
                  <a:pt x="2075" y="4495"/>
                </a:cubicBezTo>
                <a:lnTo>
                  <a:pt x="3459" y="5187"/>
                </a:lnTo>
                <a:lnTo>
                  <a:pt x="3500" y="13330"/>
                </a:lnTo>
                <a:lnTo>
                  <a:pt x="3541" y="21481"/>
                </a:lnTo>
                <a:lnTo>
                  <a:pt x="12571" y="21481"/>
                </a:lnTo>
                <a:lnTo>
                  <a:pt x="21600" y="21481"/>
                </a:lnTo>
                <a:lnTo>
                  <a:pt x="21600" y="11313"/>
                </a:lnTo>
                <a:lnTo>
                  <a:pt x="21600" y="1137"/>
                </a:lnTo>
                <a:lnTo>
                  <a:pt x="21161" y="1204"/>
                </a:lnTo>
                <a:cubicBezTo>
                  <a:pt x="20611" y="1287"/>
                  <a:pt x="20330" y="1041"/>
                  <a:pt x="20330" y="475"/>
                </a:cubicBezTo>
                <a:cubicBezTo>
                  <a:pt x="20330" y="-119"/>
                  <a:pt x="20137" y="-79"/>
                  <a:pt x="19664" y="602"/>
                </a:cubicBezTo>
                <a:lnTo>
                  <a:pt x="19272" y="1167"/>
                </a:lnTo>
                <a:lnTo>
                  <a:pt x="18905" y="602"/>
                </a:lnTo>
                <a:cubicBezTo>
                  <a:pt x="18453" y="-91"/>
                  <a:pt x="18369" y="-99"/>
                  <a:pt x="17955" y="542"/>
                </a:cubicBezTo>
                <a:lnTo>
                  <a:pt x="17630" y="1048"/>
                </a:lnTo>
                <a:lnTo>
                  <a:pt x="17532" y="535"/>
                </a:lnTo>
                <a:cubicBezTo>
                  <a:pt x="17480" y="251"/>
                  <a:pt x="17395" y="48"/>
                  <a:pt x="17341" y="88"/>
                </a:cubicBezTo>
                <a:cubicBezTo>
                  <a:pt x="16353" y="826"/>
                  <a:pt x="16346" y="827"/>
                  <a:pt x="16117" y="378"/>
                </a:cubicBezTo>
                <a:cubicBezTo>
                  <a:pt x="15946" y="40"/>
                  <a:pt x="15851" y="2"/>
                  <a:pt x="15704" y="214"/>
                </a:cubicBezTo>
                <a:cubicBezTo>
                  <a:pt x="15600" y="364"/>
                  <a:pt x="15389" y="490"/>
                  <a:pt x="15235" y="490"/>
                </a:cubicBezTo>
                <a:cubicBezTo>
                  <a:pt x="15080" y="490"/>
                  <a:pt x="14711" y="688"/>
                  <a:pt x="14414" y="929"/>
                </a:cubicBezTo>
                <a:cubicBezTo>
                  <a:pt x="13831" y="1400"/>
                  <a:pt x="13521" y="1231"/>
                  <a:pt x="13521" y="445"/>
                </a:cubicBezTo>
                <a:cubicBezTo>
                  <a:pt x="13521" y="88"/>
                  <a:pt x="13290" y="-46"/>
                  <a:pt x="12984" y="13"/>
                </a:cubicBezTo>
                <a:close/>
                <a:moveTo>
                  <a:pt x="0" y="2857"/>
                </a:moveTo>
                <a:lnTo>
                  <a:pt x="0" y="3832"/>
                </a:lnTo>
                <a:cubicBezTo>
                  <a:pt x="28" y="3663"/>
                  <a:pt x="57" y="3494"/>
                  <a:pt x="57" y="3341"/>
                </a:cubicBezTo>
                <a:cubicBezTo>
                  <a:pt x="57" y="3184"/>
                  <a:pt x="26" y="3020"/>
                  <a:pt x="0" y="28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99" name="IMG_4088.jpeg" descr="IMG_4088.jpeg"/>
          <p:cNvPicPr>
            <a:picLocks noChangeAspect="1"/>
          </p:cNvPicPr>
          <p:nvPr/>
        </p:nvPicPr>
        <p:blipFill>
          <a:blip r:embed="rId3">
            <a:extLst/>
          </a:blip>
          <a:srcRect l="24791" t="38335" r="19310" b="12587"/>
          <a:stretch>
            <a:fillRect/>
          </a:stretch>
        </p:blipFill>
        <p:spPr>
          <a:xfrm>
            <a:off x="3030826" y="1498215"/>
            <a:ext cx="5631649" cy="1689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0" name="IMG_4088.jpeg" descr="IMG_408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2828" y="2832640"/>
            <a:ext cx="3219686" cy="30907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01" name="خط"/>
          <p:cNvSpPr/>
          <p:nvPr/>
        </p:nvSpPr>
        <p:spPr>
          <a:xfrm flipV="1">
            <a:off x="4233381" y="3751021"/>
            <a:ext cx="2" cy="1616921"/>
          </a:xfrm>
          <a:prstGeom prst="line">
            <a:avLst/>
          </a:prstGeom>
          <a:ln w="508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02" name="خط"/>
          <p:cNvSpPr/>
          <p:nvPr/>
        </p:nvSpPr>
        <p:spPr>
          <a:xfrm flipH="1">
            <a:off x="3128217" y="3289048"/>
            <a:ext cx="1519952" cy="1"/>
          </a:xfrm>
          <a:prstGeom prst="line">
            <a:avLst/>
          </a:prstGeom>
          <a:ln w="508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26" grpId="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4" dur="1000" fill="hold" tmFilter="0, 0; .2, .5; .8, .5; 1, 0"/>
                                        <p:tgtEl>
                                          <p:spTgt spid="3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3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after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8" dur="1000" fill="hold" tmFilter="0, 0; .2, .5; .8, .5; 1, 0"/>
                                        <p:tgtEl>
                                          <p:spTgt spid="3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7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mph" nodeType="after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37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1" grpId="3"/>
      <p:bldP build="whole" bldLvl="1" animBg="1" rev="0" advAuto="0" spid="3702" grpId="2"/>
      <p:bldP build="whole" bldLvl="1" animBg="1" rev="0" advAuto="0" spid="3701" grpId="6"/>
      <p:bldP build="whole" bldLvl="1" animBg="1" rev="0" advAuto="0" spid="3702" grpId="4"/>
      <p:bldP build="whole" bldLvl="1" animBg="1" rev="0" advAuto="0" spid="3701" grpId="1"/>
      <p:bldP build="whole" bldLvl="1" animBg="1" rev="0" advAuto="0" spid="3702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٢١</a:t>
            </a:r>
          </a:p>
        </p:txBody>
      </p:sp>
      <p:sp>
        <p:nvSpPr>
          <p:cNvPr id="3705" name="Google Shape;332;p17"/>
          <p:cNvSpPr/>
          <p:nvPr/>
        </p:nvSpPr>
        <p:spPr>
          <a:xfrm rot="1729775">
            <a:off x="512073" y="5715827"/>
            <a:ext cx="1155654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06" name="IMG_4089.jpeg" descr="IMG_4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8550" y="883052"/>
            <a:ext cx="3365968" cy="13114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9" name="تجميع"/>
          <p:cNvGrpSpPr/>
          <p:nvPr/>
        </p:nvGrpSpPr>
        <p:grpSpPr>
          <a:xfrm>
            <a:off x="861851" y="2631606"/>
            <a:ext cx="7821044" cy="3132520"/>
            <a:chOff x="0" y="0"/>
            <a:chExt cx="7821042" cy="3132519"/>
          </a:xfrm>
        </p:grpSpPr>
        <p:pic>
          <p:nvPicPr>
            <p:cNvPr id="3707" name="IMG_4089.jpeg" descr="IMG_4089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775" t="12816" r="11359" b="41506"/>
            <a:stretch>
              <a:fillRect/>
            </a:stretch>
          </p:blipFill>
          <p:spPr>
            <a:xfrm>
              <a:off x="1119184" y="0"/>
              <a:ext cx="6701859" cy="3132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8" name="IMG_4089.jpeg" descr="IMG_4089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551" t="6308" r="58369" b="59351"/>
            <a:stretch>
              <a:fillRect/>
            </a:stretch>
          </p:blipFill>
          <p:spPr>
            <a:xfrm>
              <a:off x="-1" y="0"/>
              <a:ext cx="2965764" cy="2009793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714" name="تجميع"/>
          <p:cNvGrpSpPr/>
          <p:nvPr/>
        </p:nvGrpSpPr>
        <p:grpSpPr>
          <a:xfrm>
            <a:off x="5926602" y="2042728"/>
            <a:ext cx="2756293" cy="588880"/>
            <a:chOff x="0" y="0"/>
            <a:chExt cx="2756292" cy="588879"/>
          </a:xfrm>
        </p:grpSpPr>
        <p:grpSp>
          <p:nvGrpSpPr>
            <p:cNvPr id="3712" name="مثال"/>
            <p:cNvGrpSpPr/>
            <p:nvPr/>
          </p:nvGrpSpPr>
          <p:grpSpPr>
            <a:xfrm>
              <a:off x="17039" y="0"/>
              <a:ext cx="2722279" cy="588880"/>
              <a:chOff x="0" y="0"/>
              <a:chExt cx="2722278" cy="588879"/>
            </a:xfrm>
          </p:grpSpPr>
          <p:sp>
            <p:nvSpPr>
              <p:cNvPr id="3710" name="مستطيل"/>
              <p:cNvSpPr/>
              <p:nvPr/>
            </p:nvSpPr>
            <p:spPr>
              <a:xfrm>
                <a:off x="-1" y="-1"/>
                <a:ext cx="2722280" cy="588881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11" name="مثال"/>
              <p:cNvSpPr txBox="1"/>
              <p:nvPr/>
            </p:nvSpPr>
            <p:spPr>
              <a:xfrm>
                <a:off x="19049" y="10636"/>
                <a:ext cx="2684180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13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096868" y="-1080321"/>
              <a:ext cx="562555" cy="2756293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0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288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89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291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292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293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3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01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297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294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5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6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00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298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9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02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04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05" name="Google Shape;1736;p24"/>
          <p:cNvSpPr txBox="1"/>
          <p:nvPr/>
        </p:nvSpPr>
        <p:spPr>
          <a:xfrm>
            <a:off x="465487" y="14783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06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1" y="5137417"/>
            <a:ext cx="845621" cy="4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8" name="تجميع"/>
          <p:cNvGrpSpPr/>
          <p:nvPr/>
        </p:nvGrpSpPr>
        <p:grpSpPr>
          <a:xfrm>
            <a:off x="692288" y="5565260"/>
            <a:ext cx="3545056" cy="667589"/>
            <a:chOff x="-2" y="-3"/>
            <a:chExt cx="3545054" cy="667587"/>
          </a:xfrm>
        </p:grpSpPr>
        <p:grpSp>
          <p:nvGrpSpPr>
            <p:cNvPr id="3320" name="تجميع"/>
            <p:cNvGrpSpPr/>
            <p:nvPr/>
          </p:nvGrpSpPr>
          <p:grpSpPr>
            <a:xfrm>
              <a:off x="767193" y="-4"/>
              <a:ext cx="2777860" cy="667588"/>
              <a:chOff x="-2" y="-2"/>
              <a:chExt cx="2777858" cy="667587"/>
            </a:xfrm>
          </p:grpSpPr>
          <p:grpSp>
            <p:nvGrpSpPr>
              <p:cNvPr id="3309" name="Google Shape;8696;p62"/>
              <p:cNvGrpSpPr/>
              <p:nvPr/>
            </p:nvGrpSpPr>
            <p:grpSpPr>
              <a:xfrm>
                <a:off x="1369730" y="-2"/>
                <a:ext cx="722133" cy="667586"/>
                <a:chOff x="0" y="0"/>
                <a:chExt cx="722132" cy="667585"/>
              </a:xfrm>
            </p:grpSpPr>
            <p:sp>
              <p:nvSpPr>
                <p:cNvPr id="3307" name="Google Shape;8696;p62"/>
                <p:cNvSpPr/>
                <p:nvPr/>
              </p:nvSpPr>
              <p:spPr>
                <a:xfrm>
                  <a:off x="16709" y="19049"/>
                  <a:ext cx="688714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08" name="Google Shape;8696;p62" descr="Google Shape;8696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3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19" name="تجميع"/>
              <p:cNvGrpSpPr/>
              <p:nvPr/>
            </p:nvGrpSpPr>
            <p:grpSpPr>
              <a:xfrm>
                <a:off x="-3" y="-3"/>
                <a:ext cx="2777860" cy="667588"/>
                <a:chOff x="-1" y="-1"/>
                <a:chExt cx="2777858" cy="667587"/>
              </a:xfrm>
            </p:grpSpPr>
            <p:grpSp>
              <p:nvGrpSpPr>
                <p:cNvPr id="3312" name="Google Shape;8687;p62"/>
                <p:cNvGrpSpPr/>
                <p:nvPr/>
              </p:nvGrpSpPr>
              <p:grpSpPr>
                <a:xfrm>
                  <a:off x="685457" y="-2"/>
                  <a:ext cx="722134" cy="667588"/>
                  <a:chOff x="-1" y="0"/>
                  <a:chExt cx="722132" cy="667587"/>
                </a:xfrm>
              </p:grpSpPr>
              <p:sp>
                <p:nvSpPr>
                  <p:cNvPr id="3310" name="Google Shape;8687;p62"/>
                  <p:cNvSpPr/>
                  <p:nvPr/>
                </p:nvSpPr>
                <p:spPr>
                  <a:xfrm>
                    <a:off x="16709" y="19049"/>
                    <a:ext cx="688714" cy="629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311" name="Google Shape;8687;p62" descr="Google Shape;8687;p62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2" y="-1"/>
                    <a:ext cx="722134" cy="66758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315" name="Google Shape;8693;p62"/>
                <p:cNvGrpSpPr/>
                <p:nvPr/>
              </p:nvGrpSpPr>
              <p:grpSpPr>
                <a:xfrm>
                  <a:off x="-2" y="-2"/>
                  <a:ext cx="722711" cy="667588"/>
                  <a:chOff x="0" y="0"/>
                  <a:chExt cx="722709" cy="667587"/>
                </a:xfrm>
              </p:grpSpPr>
              <p:sp>
                <p:nvSpPr>
                  <p:cNvPr id="3313" name="Google Shape;8693;p62"/>
                  <p:cNvSpPr/>
                  <p:nvPr/>
                </p:nvSpPr>
                <p:spPr>
                  <a:xfrm>
                    <a:off x="16709" y="19049"/>
                    <a:ext cx="689292" cy="629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314" name="Google Shape;8693;p62" descr="Google Shape;8693;p62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-1" y="-1"/>
                    <a:ext cx="722711" cy="66758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318" name="Google Shape;8696;p62"/>
                <p:cNvGrpSpPr/>
                <p:nvPr/>
              </p:nvGrpSpPr>
              <p:grpSpPr>
                <a:xfrm>
                  <a:off x="2055724" y="-2"/>
                  <a:ext cx="722134" cy="667588"/>
                  <a:chOff x="-1" y="0"/>
                  <a:chExt cx="722132" cy="667587"/>
                </a:xfrm>
              </p:grpSpPr>
              <p:sp>
                <p:nvSpPr>
                  <p:cNvPr id="3316" name="Google Shape;8696;p62"/>
                  <p:cNvSpPr/>
                  <p:nvPr/>
                </p:nvSpPr>
                <p:spPr>
                  <a:xfrm>
                    <a:off x="16709" y="19049"/>
                    <a:ext cx="688714" cy="629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317" name="Google Shape;8696;p62" descr="Google Shape;8696;p62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2" y="-1"/>
                    <a:ext cx="722134" cy="66758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pic>
          <p:nvPicPr>
            <p:cNvPr id="3321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4" b="8725"/>
            <a:stretch>
              <a:fillRect/>
            </a:stretch>
          </p:blipFill>
          <p:spPr>
            <a:xfrm>
              <a:off x="3015100" y="157356"/>
              <a:ext cx="387897" cy="369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2" name="صورة 8" descr="صورة 8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377035" y="133913"/>
              <a:ext cx="282503" cy="365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3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97806" y="154857"/>
              <a:ext cx="423786" cy="35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4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8" b="10992"/>
            <a:stretch>
              <a:fillRect/>
            </a:stretch>
          </p:blipFill>
          <p:spPr>
            <a:xfrm>
              <a:off x="952051" y="96486"/>
              <a:ext cx="339408" cy="44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27" name="Google Shape;5412;p60"/>
            <p:cNvGrpSpPr/>
            <p:nvPr/>
          </p:nvGrpSpPr>
          <p:grpSpPr>
            <a:xfrm>
              <a:off x="-3" y="17668"/>
              <a:ext cx="812167" cy="597877"/>
              <a:chOff x="-1" y="0"/>
              <a:chExt cx="812165" cy="597876"/>
            </a:xfrm>
          </p:grpSpPr>
          <p:sp>
            <p:nvSpPr>
              <p:cNvPr id="3325" name="Google Shape;5412;p60"/>
              <p:cNvSpPr txBox="1"/>
              <p:nvPr/>
            </p:nvSpPr>
            <p:spPr>
              <a:xfrm>
                <a:off x="25399" y="200246"/>
                <a:ext cx="761366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rtl="0">
                  <a:defRPr b="1">
                    <a:solidFill>
                      <a:srgbClr val="38571A"/>
                    </a:solidFill>
                  </a:defRPr>
                </a:pPr>
                <a:r>
                  <a:t>نعود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E22400"/>
                    </a:solidFill>
                  </a:rPr>
                  <a:t>بحذر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3326" name="Google Shape;5412;p60" descr="Google Shape;5412;p6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2" y="0"/>
                <a:ext cx="812167" cy="597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329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7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7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32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30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3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33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4" name="خط خط" descr="خط خط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5" name="خط خط" descr="خط خط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6" name="خط خط" descr="خط خط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65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38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000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304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3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04"/>
                  </p:tgtEl>
                </p:cond>
              </p:nextCondLst>
            </p:seq>
          </p:childTnLst>
        </p:cTn>
      </p:par>
    </p:tnLst>
    <p:bldLst>
      <p:bldP build="whole" bldLvl="1" animBg="1" rev="0" advAuto="0" spid="3328" grpId="3"/>
      <p:bldP build="whole" bldLvl="1" animBg="1" rev="0" advAuto="0" spid="3306" grpId="4"/>
      <p:bldP build="whole" bldLvl="1" animBg="1" rev="0" advAuto="0" spid="3329" grpId="5"/>
      <p:bldP build="whole" bldLvl="1" animBg="1" rev="0" advAuto="0" spid="330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0" name="تجميع"/>
          <p:cNvGrpSpPr/>
          <p:nvPr/>
        </p:nvGrpSpPr>
        <p:grpSpPr>
          <a:xfrm>
            <a:off x="3358642" y="1120674"/>
            <a:ext cx="3063789" cy="649733"/>
            <a:chOff x="0" y="0"/>
            <a:chExt cx="3063788" cy="649731"/>
          </a:xfrm>
        </p:grpSpPr>
        <p:grpSp>
          <p:nvGrpSpPr>
            <p:cNvPr id="3718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16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17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1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2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٢١</a:t>
            </a:r>
          </a:p>
        </p:txBody>
      </p:sp>
      <p:grpSp>
        <p:nvGrpSpPr>
          <p:cNvPr id="3724" name="الحل"/>
          <p:cNvGrpSpPr/>
          <p:nvPr/>
        </p:nvGrpSpPr>
        <p:grpSpPr>
          <a:xfrm>
            <a:off x="7431010" y="4622922"/>
            <a:ext cx="985443" cy="507744"/>
            <a:chOff x="0" y="0"/>
            <a:chExt cx="985441" cy="507742"/>
          </a:xfrm>
        </p:grpSpPr>
        <p:sp>
          <p:nvSpPr>
            <p:cNvPr id="3722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723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725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728" name="تجميع"/>
          <p:cNvGrpSpPr/>
          <p:nvPr/>
        </p:nvGrpSpPr>
        <p:grpSpPr>
          <a:xfrm>
            <a:off x="1446628" y="1936563"/>
            <a:ext cx="6887858" cy="2576731"/>
            <a:chOff x="0" y="0"/>
            <a:chExt cx="6887857" cy="2576729"/>
          </a:xfrm>
        </p:grpSpPr>
        <p:pic>
          <p:nvPicPr>
            <p:cNvPr id="3726" name="IMG_4089.jpeg" descr="IMG_4089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096" t="66449" r="14455" b="24273"/>
            <a:stretch>
              <a:fillRect/>
            </a:stretch>
          </p:blipFill>
          <p:spPr>
            <a:xfrm>
              <a:off x="-1" y="1958673"/>
              <a:ext cx="6887858" cy="618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7" name="IMG_4089.jpeg" descr="IMG_4089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551" t="6308" r="58369" b="59351"/>
            <a:stretch>
              <a:fillRect/>
            </a:stretch>
          </p:blipFill>
          <p:spPr>
            <a:xfrm>
              <a:off x="2003205" y="-1"/>
              <a:ext cx="2881251" cy="195252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735" name="تجميع"/>
          <p:cNvGrpSpPr/>
          <p:nvPr/>
        </p:nvGrpSpPr>
        <p:grpSpPr>
          <a:xfrm>
            <a:off x="9043179" y="3428992"/>
            <a:ext cx="1240470" cy="1056351"/>
            <a:chOff x="0" y="-5"/>
            <a:chExt cx="1240469" cy="1056350"/>
          </a:xfrm>
        </p:grpSpPr>
        <p:sp>
          <p:nvSpPr>
            <p:cNvPr id="3729" name="مستطيل مستدير الزوايا"/>
            <p:cNvSpPr/>
            <p:nvPr/>
          </p:nvSpPr>
          <p:spPr>
            <a:xfrm>
              <a:off x="10242" y="83081"/>
              <a:ext cx="1230227" cy="78349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34" name="تجميع"/>
            <p:cNvGrpSpPr/>
            <p:nvPr/>
          </p:nvGrpSpPr>
          <p:grpSpPr>
            <a:xfrm>
              <a:off x="-1" y="-6"/>
              <a:ext cx="1144926" cy="1056351"/>
              <a:chOff x="0" y="-4"/>
              <a:chExt cx="1144925" cy="1056350"/>
            </a:xfrm>
          </p:grpSpPr>
          <p:sp>
            <p:nvSpPr>
              <p:cNvPr id="3730" name="فكر…"/>
              <p:cNvSpPr txBox="1"/>
              <p:nvPr/>
            </p:nvSpPr>
            <p:spPr>
              <a:xfrm>
                <a:off x="437570" y="160515"/>
                <a:ext cx="388503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31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90" t="19342" r="38233" b="17"/>
              <a:stretch>
                <a:fillRect/>
              </a:stretch>
            </p:blipFill>
            <p:spPr>
              <a:xfrm>
                <a:off x="826258" y="142435"/>
                <a:ext cx="318667" cy="644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599" fill="norm" stroke="1" extrusionOk="0">
                    <a:moveTo>
                      <a:pt x="11488" y="0"/>
                    </a:moveTo>
                    <a:cubicBezTo>
                      <a:pt x="8011" y="-1"/>
                      <a:pt x="6555" y="201"/>
                      <a:pt x="4360" y="984"/>
                    </a:cubicBezTo>
                    <a:cubicBezTo>
                      <a:pt x="2700" y="1575"/>
                      <a:pt x="1872" y="2080"/>
                      <a:pt x="1009" y="2977"/>
                    </a:cubicBezTo>
                    <a:cubicBezTo>
                      <a:pt x="223" y="3794"/>
                      <a:pt x="-243" y="5145"/>
                      <a:pt x="131" y="5556"/>
                    </a:cubicBezTo>
                    <a:cubicBezTo>
                      <a:pt x="358" y="5805"/>
                      <a:pt x="452" y="5822"/>
                      <a:pt x="2498" y="5822"/>
                    </a:cubicBezTo>
                    <a:cubicBezTo>
                      <a:pt x="3885" y="5822"/>
                      <a:pt x="4778" y="5764"/>
                      <a:pt x="4998" y="5676"/>
                    </a:cubicBezTo>
                    <a:cubicBezTo>
                      <a:pt x="5184" y="5601"/>
                      <a:pt x="5427" y="5259"/>
                      <a:pt x="5557" y="4918"/>
                    </a:cubicBezTo>
                    <a:cubicBezTo>
                      <a:pt x="6113" y="3466"/>
                      <a:pt x="8444" y="2554"/>
                      <a:pt x="11568" y="2552"/>
                    </a:cubicBezTo>
                    <a:cubicBezTo>
                      <a:pt x="13257" y="2551"/>
                      <a:pt x="14270" y="2747"/>
                      <a:pt x="15106" y="3256"/>
                    </a:cubicBezTo>
                    <a:cubicBezTo>
                      <a:pt x="16706" y="4233"/>
                      <a:pt x="16250" y="5194"/>
                      <a:pt x="13456" y="6726"/>
                    </a:cubicBezTo>
                    <a:cubicBezTo>
                      <a:pt x="11750" y="7661"/>
                      <a:pt x="10904" y="8418"/>
                      <a:pt x="10212" y="9623"/>
                    </a:cubicBezTo>
                    <a:cubicBezTo>
                      <a:pt x="9613" y="10666"/>
                      <a:pt x="9338" y="12587"/>
                      <a:pt x="9759" y="12840"/>
                    </a:cubicBezTo>
                    <a:cubicBezTo>
                      <a:pt x="10010" y="12991"/>
                      <a:pt x="10358" y="13010"/>
                      <a:pt x="12233" y="12946"/>
                    </a:cubicBezTo>
                    <a:cubicBezTo>
                      <a:pt x="14816" y="12859"/>
                      <a:pt x="14973" y="12797"/>
                      <a:pt x="14973" y="11883"/>
                    </a:cubicBezTo>
                    <a:cubicBezTo>
                      <a:pt x="14973" y="11183"/>
                      <a:pt x="15531" y="9720"/>
                      <a:pt x="15930" y="9344"/>
                    </a:cubicBezTo>
                    <a:cubicBezTo>
                      <a:pt x="16069" y="9213"/>
                      <a:pt x="16920" y="8694"/>
                      <a:pt x="17819" y="8201"/>
                    </a:cubicBezTo>
                    <a:cubicBezTo>
                      <a:pt x="20716" y="6612"/>
                      <a:pt x="21355" y="5928"/>
                      <a:pt x="21356" y="4453"/>
                    </a:cubicBezTo>
                    <a:cubicBezTo>
                      <a:pt x="21357" y="2444"/>
                      <a:pt x="19651" y="1133"/>
                      <a:pt x="16063" y="359"/>
                    </a:cubicBezTo>
                    <a:cubicBezTo>
                      <a:pt x="14489" y="19"/>
                      <a:pt x="14321" y="1"/>
                      <a:pt x="11488" y="0"/>
                    </a:cubicBezTo>
                    <a:close/>
                    <a:moveTo>
                      <a:pt x="15398" y="14382"/>
                    </a:moveTo>
                    <a:cubicBezTo>
                      <a:pt x="15398" y="14443"/>
                      <a:pt x="15478" y="14528"/>
                      <a:pt x="15558" y="14568"/>
                    </a:cubicBezTo>
                    <a:cubicBezTo>
                      <a:pt x="15638" y="14608"/>
                      <a:pt x="15762" y="14612"/>
                      <a:pt x="15824" y="14581"/>
                    </a:cubicBezTo>
                    <a:cubicBezTo>
                      <a:pt x="15886" y="14550"/>
                      <a:pt x="15806" y="14466"/>
                      <a:pt x="15664" y="14395"/>
                    </a:cubicBezTo>
                    <a:cubicBezTo>
                      <a:pt x="15508" y="14317"/>
                      <a:pt x="15398" y="14313"/>
                      <a:pt x="15398" y="14382"/>
                    </a:cubicBezTo>
                    <a:close/>
                    <a:moveTo>
                      <a:pt x="11621" y="14421"/>
                    </a:moveTo>
                    <a:cubicBezTo>
                      <a:pt x="9621" y="14421"/>
                      <a:pt x="8379" y="15012"/>
                      <a:pt x="8350" y="16003"/>
                    </a:cubicBezTo>
                    <a:cubicBezTo>
                      <a:pt x="8337" y="16432"/>
                      <a:pt x="8474" y="16672"/>
                      <a:pt x="8802" y="16894"/>
                    </a:cubicBezTo>
                    <a:cubicBezTo>
                      <a:pt x="9335" y="17254"/>
                      <a:pt x="10486" y="17564"/>
                      <a:pt x="11329" y="17572"/>
                    </a:cubicBezTo>
                    <a:cubicBezTo>
                      <a:pt x="11929" y="17577"/>
                      <a:pt x="12472" y="17933"/>
                      <a:pt x="12206" y="18156"/>
                    </a:cubicBezTo>
                    <a:cubicBezTo>
                      <a:pt x="12016" y="18317"/>
                      <a:pt x="9766" y="18141"/>
                      <a:pt x="8961" y="17904"/>
                    </a:cubicBezTo>
                    <a:cubicBezTo>
                      <a:pt x="8418" y="17744"/>
                      <a:pt x="8189" y="17728"/>
                      <a:pt x="8137" y="17824"/>
                    </a:cubicBezTo>
                    <a:cubicBezTo>
                      <a:pt x="8097" y="17898"/>
                      <a:pt x="7899" y="18226"/>
                      <a:pt x="7711" y="18555"/>
                    </a:cubicBezTo>
                    <a:cubicBezTo>
                      <a:pt x="7229" y="19398"/>
                      <a:pt x="6883" y="20808"/>
                      <a:pt x="7046" y="21240"/>
                    </a:cubicBezTo>
                    <a:lnTo>
                      <a:pt x="7179" y="21599"/>
                    </a:lnTo>
                    <a:lnTo>
                      <a:pt x="8483" y="21599"/>
                    </a:lnTo>
                    <a:lnTo>
                      <a:pt x="11116" y="21572"/>
                    </a:lnTo>
                    <a:lnTo>
                      <a:pt x="15052" y="21546"/>
                    </a:lnTo>
                    <a:lnTo>
                      <a:pt x="15770" y="20682"/>
                    </a:lnTo>
                    <a:cubicBezTo>
                      <a:pt x="16471" y="19833"/>
                      <a:pt x="16489" y="19779"/>
                      <a:pt x="16489" y="18196"/>
                    </a:cubicBezTo>
                    <a:lnTo>
                      <a:pt x="16489" y="16575"/>
                    </a:lnTo>
                    <a:lnTo>
                      <a:pt x="15770" y="17106"/>
                    </a:lnTo>
                    <a:cubicBezTo>
                      <a:pt x="14934" y="17713"/>
                      <a:pt x="14256" y="17802"/>
                      <a:pt x="14148" y="17332"/>
                    </a:cubicBezTo>
                    <a:cubicBezTo>
                      <a:pt x="14111" y="17171"/>
                      <a:pt x="14233" y="16926"/>
                      <a:pt x="14414" y="16787"/>
                    </a:cubicBezTo>
                    <a:cubicBezTo>
                      <a:pt x="15010" y="16332"/>
                      <a:pt x="15071" y="15693"/>
                      <a:pt x="14574" y="15206"/>
                    </a:cubicBezTo>
                    <a:cubicBezTo>
                      <a:pt x="14036" y="14679"/>
                      <a:pt x="13048" y="14421"/>
                      <a:pt x="11621" y="1442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2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115" b="12"/>
              <a:stretch>
                <a:fillRect/>
              </a:stretch>
            </p:blipFill>
            <p:spPr>
              <a:xfrm>
                <a:off x="-1" y="-5"/>
                <a:ext cx="329411" cy="436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22" y="190"/>
                      <a:pt x="12178" y="354"/>
                    </a:cubicBezTo>
                    <a:cubicBezTo>
                      <a:pt x="12135" y="515"/>
                      <a:pt x="12139" y="511"/>
                      <a:pt x="12386" y="511"/>
                    </a:cubicBezTo>
                    <a:cubicBezTo>
                      <a:pt x="12643" y="511"/>
                      <a:pt x="13111" y="696"/>
                      <a:pt x="13635" y="982"/>
                    </a:cubicBezTo>
                    <a:cubicBezTo>
                      <a:pt x="14151" y="1264"/>
                      <a:pt x="14143" y="1129"/>
                      <a:pt x="13635" y="648"/>
                    </a:cubicBezTo>
                    <a:cubicBezTo>
                      <a:pt x="13223" y="258"/>
                      <a:pt x="12960" y="62"/>
                      <a:pt x="12803" y="59"/>
                    </a:cubicBezTo>
                    <a:cubicBezTo>
                      <a:pt x="12746" y="58"/>
                      <a:pt x="12682" y="47"/>
                      <a:pt x="12647" y="20"/>
                    </a:cubicBezTo>
                    <a:cubicBezTo>
                      <a:pt x="12634" y="10"/>
                      <a:pt x="12612" y="1"/>
                      <a:pt x="12594" y="0"/>
                    </a:cubicBezTo>
                    <a:close/>
                    <a:moveTo>
                      <a:pt x="8223" y="432"/>
                    </a:moveTo>
                    <a:cubicBezTo>
                      <a:pt x="7959" y="467"/>
                      <a:pt x="7726" y="713"/>
                      <a:pt x="7520" y="1179"/>
                    </a:cubicBezTo>
                    <a:cubicBezTo>
                      <a:pt x="7381" y="1495"/>
                      <a:pt x="7131" y="2325"/>
                      <a:pt x="7130" y="2496"/>
                    </a:cubicBezTo>
                    <a:cubicBezTo>
                      <a:pt x="7129" y="2596"/>
                      <a:pt x="7267" y="2523"/>
                      <a:pt x="7338" y="2378"/>
                    </a:cubicBezTo>
                    <a:cubicBezTo>
                      <a:pt x="7827" y="1379"/>
                      <a:pt x="8138" y="998"/>
                      <a:pt x="8613" y="865"/>
                    </a:cubicBezTo>
                    <a:cubicBezTo>
                      <a:pt x="8825" y="805"/>
                      <a:pt x="8753" y="579"/>
                      <a:pt x="8483" y="472"/>
                    </a:cubicBezTo>
                    <a:cubicBezTo>
                      <a:pt x="8390" y="435"/>
                      <a:pt x="8311" y="421"/>
                      <a:pt x="8223" y="432"/>
                    </a:cubicBezTo>
                    <a:close/>
                    <a:moveTo>
                      <a:pt x="15145" y="1140"/>
                    </a:moveTo>
                    <a:lnTo>
                      <a:pt x="14936" y="1493"/>
                    </a:lnTo>
                    <a:cubicBezTo>
                      <a:pt x="14707" y="1853"/>
                      <a:pt x="14057" y="2448"/>
                      <a:pt x="13948" y="2397"/>
                    </a:cubicBezTo>
                    <a:cubicBezTo>
                      <a:pt x="13915" y="2382"/>
                      <a:pt x="13873" y="2266"/>
                      <a:pt x="13870" y="2122"/>
                    </a:cubicBezTo>
                    <a:cubicBezTo>
                      <a:pt x="13863" y="1819"/>
                      <a:pt x="13758" y="1419"/>
                      <a:pt x="13661" y="1395"/>
                    </a:cubicBezTo>
                    <a:cubicBezTo>
                      <a:pt x="13621" y="1386"/>
                      <a:pt x="13591" y="1525"/>
                      <a:pt x="13583" y="1729"/>
                    </a:cubicBezTo>
                    <a:cubicBezTo>
                      <a:pt x="13571" y="2077"/>
                      <a:pt x="13382" y="2601"/>
                      <a:pt x="13271" y="2653"/>
                    </a:cubicBezTo>
                    <a:cubicBezTo>
                      <a:pt x="13239" y="2668"/>
                      <a:pt x="12928" y="2647"/>
                      <a:pt x="12568" y="2594"/>
                    </a:cubicBezTo>
                    <a:cubicBezTo>
                      <a:pt x="11951" y="2502"/>
                      <a:pt x="10912" y="2423"/>
                      <a:pt x="10539" y="2437"/>
                    </a:cubicBezTo>
                    <a:cubicBezTo>
                      <a:pt x="10447" y="2440"/>
                      <a:pt x="10179" y="2450"/>
                      <a:pt x="9940" y="2456"/>
                    </a:cubicBezTo>
                    <a:lnTo>
                      <a:pt x="9498" y="2456"/>
                    </a:lnTo>
                    <a:lnTo>
                      <a:pt x="9524" y="2279"/>
                    </a:lnTo>
                    <a:cubicBezTo>
                      <a:pt x="9547" y="2057"/>
                      <a:pt x="9430" y="2009"/>
                      <a:pt x="9368" y="2220"/>
                    </a:cubicBezTo>
                    <a:cubicBezTo>
                      <a:pt x="9310" y="2419"/>
                      <a:pt x="9152" y="2513"/>
                      <a:pt x="8795" y="2554"/>
                    </a:cubicBezTo>
                    <a:cubicBezTo>
                      <a:pt x="8630" y="2572"/>
                      <a:pt x="8435" y="2598"/>
                      <a:pt x="8353" y="2613"/>
                    </a:cubicBezTo>
                    <a:cubicBezTo>
                      <a:pt x="8233" y="2636"/>
                      <a:pt x="8186" y="2604"/>
                      <a:pt x="8093" y="2456"/>
                    </a:cubicBezTo>
                    <a:cubicBezTo>
                      <a:pt x="7953" y="2235"/>
                      <a:pt x="7850" y="2227"/>
                      <a:pt x="7911" y="2437"/>
                    </a:cubicBezTo>
                    <a:cubicBezTo>
                      <a:pt x="7970" y="2642"/>
                      <a:pt x="7873" y="2728"/>
                      <a:pt x="7494" y="2771"/>
                    </a:cubicBezTo>
                    <a:cubicBezTo>
                      <a:pt x="7322" y="2790"/>
                      <a:pt x="7100" y="2830"/>
                      <a:pt x="7026" y="2869"/>
                    </a:cubicBezTo>
                    <a:cubicBezTo>
                      <a:pt x="6952" y="2908"/>
                      <a:pt x="6864" y="2947"/>
                      <a:pt x="6818" y="2947"/>
                    </a:cubicBezTo>
                    <a:cubicBezTo>
                      <a:pt x="6716" y="2947"/>
                      <a:pt x="5430" y="3386"/>
                      <a:pt x="5152" y="3517"/>
                    </a:cubicBezTo>
                    <a:cubicBezTo>
                      <a:pt x="3954" y="4086"/>
                      <a:pt x="3184" y="4566"/>
                      <a:pt x="2472" y="5207"/>
                    </a:cubicBezTo>
                    <a:cubicBezTo>
                      <a:pt x="2064" y="5575"/>
                      <a:pt x="1327" y="6382"/>
                      <a:pt x="1327" y="6445"/>
                    </a:cubicBezTo>
                    <a:cubicBezTo>
                      <a:pt x="1327" y="6457"/>
                      <a:pt x="1225" y="6585"/>
                      <a:pt x="1119" y="6720"/>
                    </a:cubicBezTo>
                    <a:cubicBezTo>
                      <a:pt x="830" y="7090"/>
                      <a:pt x="407" y="7890"/>
                      <a:pt x="234" y="8430"/>
                    </a:cubicBezTo>
                    <a:cubicBezTo>
                      <a:pt x="150" y="8693"/>
                      <a:pt x="58" y="8934"/>
                      <a:pt x="26" y="8960"/>
                    </a:cubicBezTo>
                    <a:cubicBezTo>
                      <a:pt x="12" y="8972"/>
                      <a:pt x="10" y="9576"/>
                      <a:pt x="0" y="10434"/>
                    </a:cubicBezTo>
                    <a:cubicBezTo>
                      <a:pt x="10" y="11219"/>
                      <a:pt x="36" y="11728"/>
                      <a:pt x="52" y="11751"/>
                    </a:cubicBezTo>
                    <a:cubicBezTo>
                      <a:pt x="86" y="11799"/>
                      <a:pt x="180" y="12063"/>
                      <a:pt x="260" y="12340"/>
                    </a:cubicBezTo>
                    <a:cubicBezTo>
                      <a:pt x="1138" y="15361"/>
                      <a:pt x="4486" y="17749"/>
                      <a:pt x="8639" y="18314"/>
                    </a:cubicBezTo>
                    <a:cubicBezTo>
                      <a:pt x="9329" y="18407"/>
                      <a:pt x="9602" y="18432"/>
                      <a:pt x="10669" y="18412"/>
                    </a:cubicBezTo>
                    <a:cubicBezTo>
                      <a:pt x="12020" y="18386"/>
                      <a:pt x="12817" y="18286"/>
                      <a:pt x="13948" y="18019"/>
                    </a:cubicBezTo>
                    <a:cubicBezTo>
                      <a:pt x="14296" y="17936"/>
                      <a:pt x="14597" y="17880"/>
                      <a:pt x="14624" y="17901"/>
                    </a:cubicBezTo>
                    <a:cubicBezTo>
                      <a:pt x="14652" y="17922"/>
                      <a:pt x="14717" y="18065"/>
                      <a:pt x="14754" y="18215"/>
                    </a:cubicBezTo>
                    <a:cubicBezTo>
                      <a:pt x="14857" y="18622"/>
                      <a:pt x="15206" y="19023"/>
                      <a:pt x="15561" y="19158"/>
                    </a:cubicBezTo>
                    <a:cubicBezTo>
                      <a:pt x="15721" y="19220"/>
                      <a:pt x="15859" y="19285"/>
                      <a:pt x="15873" y="19296"/>
                    </a:cubicBezTo>
                    <a:cubicBezTo>
                      <a:pt x="15888" y="19307"/>
                      <a:pt x="15804" y="19467"/>
                      <a:pt x="15691" y="19650"/>
                    </a:cubicBezTo>
                    <a:cubicBezTo>
                      <a:pt x="15350" y="20199"/>
                      <a:pt x="15335" y="21073"/>
                      <a:pt x="15665" y="21477"/>
                    </a:cubicBezTo>
                    <a:lnTo>
                      <a:pt x="15769" y="21595"/>
                    </a:lnTo>
                    <a:lnTo>
                      <a:pt x="18970" y="21595"/>
                    </a:lnTo>
                    <a:lnTo>
                      <a:pt x="19126" y="21477"/>
                    </a:lnTo>
                    <a:cubicBezTo>
                      <a:pt x="20032" y="20789"/>
                      <a:pt x="20948" y="19624"/>
                      <a:pt x="21442" y="18569"/>
                    </a:cubicBezTo>
                    <a:cubicBezTo>
                      <a:pt x="21574" y="18288"/>
                      <a:pt x="21597" y="18152"/>
                      <a:pt x="21598" y="17547"/>
                    </a:cubicBezTo>
                    <a:cubicBezTo>
                      <a:pt x="21600" y="16899"/>
                      <a:pt x="21590" y="16822"/>
                      <a:pt x="21442" y="16604"/>
                    </a:cubicBezTo>
                    <a:cubicBezTo>
                      <a:pt x="21139" y="16156"/>
                      <a:pt x="20702" y="15931"/>
                      <a:pt x="19829" y="15818"/>
                    </a:cubicBezTo>
                    <a:cubicBezTo>
                      <a:pt x="19273" y="15746"/>
                      <a:pt x="18946" y="15673"/>
                      <a:pt x="18788" y="15582"/>
                    </a:cubicBezTo>
                    <a:cubicBezTo>
                      <a:pt x="18723" y="15545"/>
                      <a:pt x="18747" y="15486"/>
                      <a:pt x="18918" y="15327"/>
                    </a:cubicBezTo>
                    <a:cubicBezTo>
                      <a:pt x="19555" y="14735"/>
                      <a:pt x="20221" y="13810"/>
                      <a:pt x="20609" y="12969"/>
                    </a:cubicBezTo>
                    <a:cubicBezTo>
                      <a:pt x="20892" y="12356"/>
                      <a:pt x="21105" y="11280"/>
                      <a:pt x="21104" y="10532"/>
                    </a:cubicBezTo>
                    <a:cubicBezTo>
                      <a:pt x="21102" y="8552"/>
                      <a:pt x="20272" y="6760"/>
                      <a:pt x="18710" y="5364"/>
                    </a:cubicBezTo>
                    <a:cubicBezTo>
                      <a:pt x="18167" y="4879"/>
                      <a:pt x="17419" y="4349"/>
                      <a:pt x="16732" y="3969"/>
                    </a:cubicBezTo>
                    <a:cubicBezTo>
                      <a:pt x="16270" y="3714"/>
                      <a:pt x="15975" y="3495"/>
                      <a:pt x="15769" y="3281"/>
                    </a:cubicBezTo>
                    <a:cubicBezTo>
                      <a:pt x="15606" y="3110"/>
                      <a:pt x="15363" y="2914"/>
                      <a:pt x="15223" y="2830"/>
                    </a:cubicBezTo>
                    <a:lnTo>
                      <a:pt x="14962" y="2672"/>
                    </a:lnTo>
                    <a:lnTo>
                      <a:pt x="15223" y="2496"/>
                    </a:lnTo>
                    <a:cubicBezTo>
                      <a:pt x="15464" y="2340"/>
                      <a:pt x="15687" y="2066"/>
                      <a:pt x="15795" y="1788"/>
                    </a:cubicBezTo>
                    <a:cubicBezTo>
                      <a:pt x="15865" y="1608"/>
                      <a:pt x="15674" y="1652"/>
                      <a:pt x="15535" y="1847"/>
                    </a:cubicBezTo>
                    <a:cubicBezTo>
                      <a:pt x="15396" y="2042"/>
                      <a:pt x="14845" y="2400"/>
                      <a:pt x="14754" y="2358"/>
                    </a:cubicBezTo>
                    <a:cubicBezTo>
                      <a:pt x="14721" y="2342"/>
                      <a:pt x="14796" y="2190"/>
                      <a:pt x="14910" y="2024"/>
                    </a:cubicBezTo>
                    <a:cubicBezTo>
                      <a:pt x="15052" y="1816"/>
                      <a:pt x="15129" y="1633"/>
                      <a:pt x="15145" y="1434"/>
                    </a:cubicBezTo>
                    <a:lnTo>
                      <a:pt x="15145" y="114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3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403" y="448058"/>
                <a:ext cx="528642" cy="5194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1" name="تجميع"/>
          <p:cNvGrpSpPr/>
          <p:nvPr/>
        </p:nvGrpSpPr>
        <p:grpSpPr>
          <a:xfrm>
            <a:off x="3398009" y="1120674"/>
            <a:ext cx="3003586" cy="649733"/>
            <a:chOff x="0" y="0"/>
            <a:chExt cx="3003584" cy="649731"/>
          </a:xfrm>
        </p:grpSpPr>
        <p:grpSp>
          <p:nvGrpSpPr>
            <p:cNvPr id="3739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37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b="1" sz="3400">
                    <a:solidFill>
                      <a:schemeClr val="accent1"/>
                    </a:solidFill>
                    <a:latin typeface="Quicksand Light"/>
                    <a:ea typeface="Quicksand Light"/>
                    <a:cs typeface="Quicksand Light"/>
                    <a:sym typeface="Quicksand Light"/>
                  </a:defRPr>
                </a:pPr>
              </a:p>
            </p:txBody>
          </p:sp>
          <p:sp>
            <p:nvSpPr>
              <p:cNvPr id="3738" name="تأكد"/>
              <p:cNvSpPr txBox="1"/>
              <p:nvPr/>
            </p:nvSpPr>
            <p:spPr>
              <a:xfrm>
                <a:off x="12699" y="33064"/>
                <a:ext cx="2978186" cy="58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>
                  <a:defRPr b="1" sz="3400">
                    <a:solidFill>
                      <a:schemeClr val="accent1"/>
                    </a:solidFill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40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7" y="-1173850"/>
              <a:ext cx="612364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4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٢٢</a:t>
            </a:r>
          </a:p>
        </p:txBody>
      </p:sp>
      <p:grpSp>
        <p:nvGrpSpPr>
          <p:cNvPr id="3745" name="الحل"/>
          <p:cNvGrpSpPr/>
          <p:nvPr/>
        </p:nvGrpSpPr>
        <p:grpSpPr>
          <a:xfrm>
            <a:off x="7523167" y="3005385"/>
            <a:ext cx="1215052" cy="404566"/>
            <a:chOff x="0" y="0"/>
            <a:chExt cx="1215051" cy="404565"/>
          </a:xfrm>
        </p:grpSpPr>
        <p:sp>
          <p:nvSpPr>
            <p:cNvPr id="3743" name="مستطيل"/>
            <p:cNvSpPr/>
            <p:nvPr/>
          </p:nvSpPr>
          <p:spPr>
            <a:xfrm>
              <a:off x="-1" y="-1"/>
              <a:ext cx="1215053" cy="40456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744" name="الحل"/>
            <p:cNvSpPr txBox="1"/>
            <p:nvPr/>
          </p:nvSpPr>
          <p:spPr>
            <a:xfrm>
              <a:off x="19049" y="42393"/>
              <a:ext cx="1176953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46" name="IMG_4090.png" descr="IMG_4090.png"/>
          <p:cNvPicPr>
            <a:picLocks noChangeAspect="1"/>
          </p:cNvPicPr>
          <p:nvPr/>
        </p:nvPicPr>
        <p:blipFill>
          <a:blip r:embed="rId3">
            <a:extLst/>
          </a:blip>
          <a:srcRect l="35228" t="42773" r="23485" b="53048"/>
          <a:stretch>
            <a:fillRect/>
          </a:stretch>
        </p:blipFill>
        <p:spPr>
          <a:xfrm>
            <a:off x="2324353" y="1924250"/>
            <a:ext cx="6189483" cy="46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7" name="IMG_4090.png" descr="IMG_4090.png"/>
          <p:cNvPicPr>
            <a:picLocks noChangeAspect="1"/>
          </p:cNvPicPr>
          <p:nvPr/>
        </p:nvPicPr>
        <p:blipFill>
          <a:blip r:embed="rId3">
            <a:extLst/>
          </a:blip>
          <a:srcRect l="13592" t="38693" r="70833" b="32112"/>
          <a:stretch>
            <a:fillRect/>
          </a:stretch>
        </p:blipFill>
        <p:spPr>
          <a:xfrm>
            <a:off x="1177045" y="1632810"/>
            <a:ext cx="1824227" cy="2564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48" name="IMG_4090.png" descr="IMG_4090.png"/>
          <p:cNvPicPr>
            <a:picLocks noChangeAspect="1"/>
          </p:cNvPicPr>
          <p:nvPr/>
        </p:nvPicPr>
        <p:blipFill>
          <a:blip r:embed="rId3">
            <a:extLst/>
          </a:blip>
          <a:srcRect l="53854" t="47853" r="24883" b="47853"/>
          <a:stretch>
            <a:fillRect/>
          </a:stretch>
        </p:blipFill>
        <p:spPr>
          <a:xfrm>
            <a:off x="5220210" y="2495570"/>
            <a:ext cx="3187459" cy="482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9" name="IMG_4090.png" descr="IMG_4090.png"/>
          <p:cNvPicPr>
            <a:picLocks noChangeAspect="1"/>
          </p:cNvPicPr>
          <p:nvPr/>
        </p:nvPicPr>
        <p:blipFill>
          <a:blip r:embed="rId3">
            <a:extLst/>
          </a:blip>
          <a:srcRect l="53493" t="53747" r="25243" b="40937"/>
          <a:stretch>
            <a:fillRect/>
          </a:stretch>
        </p:blipFill>
        <p:spPr>
          <a:xfrm>
            <a:off x="5220209" y="3539010"/>
            <a:ext cx="3187380" cy="59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0" name="IMG_4090.png" descr="IMG_4090.png"/>
          <p:cNvPicPr>
            <a:picLocks noChangeAspect="1"/>
          </p:cNvPicPr>
          <p:nvPr/>
        </p:nvPicPr>
        <p:blipFill>
          <a:blip r:embed="rId3">
            <a:extLst/>
          </a:blip>
          <a:srcRect l="39512" t="59820" r="25514" b="35165"/>
          <a:stretch>
            <a:fillRect/>
          </a:stretch>
        </p:blipFill>
        <p:spPr>
          <a:xfrm>
            <a:off x="3001083" y="4481116"/>
            <a:ext cx="5242898" cy="5637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3" name="الحل"/>
          <p:cNvGrpSpPr/>
          <p:nvPr/>
        </p:nvGrpSpPr>
        <p:grpSpPr>
          <a:xfrm>
            <a:off x="7523167" y="4040234"/>
            <a:ext cx="1215052" cy="404566"/>
            <a:chOff x="0" y="0"/>
            <a:chExt cx="1215051" cy="404565"/>
          </a:xfrm>
        </p:grpSpPr>
        <p:sp>
          <p:nvSpPr>
            <p:cNvPr id="3751" name="مستطيل"/>
            <p:cNvSpPr/>
            <p:nvPr/>
          </p:nvSpPr>
          <p:spPr>
            <a:xfrm>
              <a:off x="-1" y="-1"/>
              <a:ext cx="1215053" cy="40456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752" name="الحل"/>
            <p:cNvSpPr txBox="1"/>
            <p:nvPr/>
          </p:nvSpPr>
          <p:spPr>
            <a:xfrm>
              <a:off x="19049" y="42393"/>
              <a:ext cx="1176953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3756" name="الحل"/>
          <p:cNvGrpSpPr/>
          <p:nvPr/>
        </p:nvGrpSpPr>
        <p:grpSpPr>
          <a:xfrm>
            <a:off x="7523167" y="5080997"/>
            <a:ext cx="1215052" cy="404567"/>
            <a:chOff x="0" y="0"/>
            <a:chExt cx="1215051" cy="404565"/>
          </a:xfrm>
        </p:grpSpPr>
        <p:sp>
          <p:nvSpPr>
            <p:cNvPr id="3754" name="مستطيل"/>
            <p:cNvSpPr/>
            <p:nvPr/>
          </p:nvSpPr>
          <p:spPr>
            <a:xfrm>
              <a:off x="-1" y="-1"/>
              <a:ext cx="1215053" cy="40456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755" name="الحل"/>
            <p:cNvSpPr txBox="1"/>
            <p:nvPr/>
          </p:nvSpPr>
          <p:spPr>
            <a:xfrm>
              <a:off x="19049" y="42393"/>
              <a:ext cx="1176953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5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6606" y="3161474"/>
            <a:ext cx="1432924" cy="107469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60" name="مستطيل مستدير الزوايا"/>
          <p:cNvGrpSpPr/>
          <p:nvPr/>
        </p:nvGrpSpPr>
        <p:grpSpPr>
          <a:xfrm>
            <a:off x="3267130" y="2915113"/>
            <a:ext cx="4044001" cy="647340"/>
            <a:chOff x="0" y="0"/>
            <a:chExt cx="4043999" cy="647338"/>
          </a:xfrm>
        </p:grpSpPr>
        <p:sp>
          <p:nvSpPr>
            <p:cNvPr id="3758" name="مستطيل مستدير الزوايا"/>
            <p:cNvSpPr/>
            <p:nvPr/>
          </p:nvSpPr>
          <p:spPr>
            <a:xfrm>
              <a:off x="12700" y="12700"/>
              <a:ext cx="4018600" cy="621939"/>
            </a:xfrm>
            <a:prstGeom prst="roundRect">
              <a:avLst>
                <a:gd name="adj" fmla="val 3183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59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44000" cy="647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63" name="مستطيل مستدير الزوايا"/>
          <p:cNvGrpSpPr/>
          <p:nvPr/>
        </p:nvGrpSpPr>
        <p:grpSpPr>
          <a:xfrm>
            <a:off x="3302923" y="4031874"/>
            <a:ext cx="4062532" cy="554076"/>
            <a:chOff x="0" y="0"/>
            <a:chExt cx="4062530" cy="554074"/>
          </a:xfrm>
        </p:grpSpPr>
        <p:sp>
          <p:nvSpPr>
            <p:cNvPr id="3761" name="مستطيل مستدير الزوايا"/>
            <p:cNvSpPr/>
            <p:nvPr/>
          </p:nvSpPr>
          <p:spPr>
            <a:xfrm>
              <a:off x="12699" y="12700"/>
              <a:ext cx="4037132" cy="528675"/>
            </a:xfrm>
            <a:prstGeom prst="roundRect">
              <a:avLst>
                <a:gd name="adj" fmla="val 3761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62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062532" cy="554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66" name="مستطيل مستدير الزوايا"/>
          <p:cNvGrpSpPr/>
          <p:nvPr/>
        </p:nvGrpSpPr>
        <p:grpSpPr>
          <a:xfrm>
            <a:off x="3249267" y="5044680"/>
            <a:ext cx="4116188" cy="623898"/>
            <a:chOff x="0" y="0"/>
            <a:chExt cx="4116186" cy="623896"/>
          </a:xfrm>
        </p:grpSpPr>
        <p:sp>
          <p:nvSpPr>
            <p:cNvPr id="3764" name="مستطيل مستدير الزوايا"/>
            <p:cNvSpPr/>
            <p:nvPr/>
          </p:nvSpPr>
          <p:spPr>
            <a:xfrm>
              <a:off x="12699" y="12700"/>
              <a:ext cx="4090788" cy="598497"/>
            </a:xfrm>
            <a:prstGeom prst="roundRect">
              <a:avLst>
                <a:gd name="adj" fmla="val 3183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65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4116188" cy="623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٢١</a:t>
            </a:r>
          </a:p>
        </p:txBody>
      </p:sp>
      <p:sp>
        <p:nvSpPr>
          <p:cNvPr id="3769" name="Google Shape;332;p17"/>
          <p:cNvSpPr/>
          <p:nvPr/>
        </p:nvSpPr>
        <p:spPr>
          <a:xfrm rot="19412628">
            <a:off x="580630" y="1637831"/>
            <a:ext cx="1270419" cy="410404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70" name="IMG_4091.jpeg" descr="IMG_4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147" y="937142"/>
            <a:ext cx="3868040" cy="1182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5" name="تجميع"/>
          <p:cNvGrpSpPr/>
          <p:nvPr/>
        </p:nvGrpSpPr>
        <p:grpSpPr>
          <a:xfrm>
            <a:off x="6474452" y="2342963"/>
            <a:ext cx="1919948" cy="1905002"/>
            <a:chOff x="0" y="0"/>
            <a:chExt cx="1919947" cy="1905000"/>
          </a:xfrm>
        </p:grpSpPr>
        <p:sp>
          <p:nvSpPr>
            <p:cNvPr id="3771" name="مكعب"/>
            <p:cNvSpPr/>
            <p:nvPr/>
          </p:nvSpPr>
          <p:spPr>
            <a:xfrm>
              <a:off x="3719" y="-1"/>
              <a:ext cx="1905002" cy="190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A2C0C6">
                <a:alpha val="42009"/>
              </a:srgbClr>
            </a:solidFill>
            <a:ln w="25400" cap="flat">
              <a:solidFill>
                <a:schemeClr val="accent1">
                  <a:alpha val="42009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2" name="خط"/>
            <p:cNvSpPr/>
            <p:nvPr/>
          </p:nvSpPr>
          <p:spPr>
            <a:xfrm flipV="1">
              <a:off x="631685" y="11853"/>
              <a:ext cx="2" cy="1233562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73" name="خط"/>
            <p:cNvSpPr/>
            <p:nvPr/>
          </p:nvSpPr>
          <p:spPr>
            <a:xfrm>
              <a:off x="644385" y="1258113"/>
              <a:ext cx="1275563" cy="2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74" name="خط"/>
            <p:cNvSpPr/>
            <p:nvPr/>
          </p:nvSpPr>
          <p:spPr>
            <a:xfrm flipV="1">
              <a:off x="0" y="1255609"/>
              <a:ext cx="636815" cy="636816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781" name="تجميع"/>
          <p:cNvGrpSpPr/>
          <p:nvPr/>
        </p:nvGrpSpPr>
        <p:grpSpPr>
          <a:xfrm>
            <a:off x="1686567" y="2469887"/>
            <a:ext cx="1918468" cy="1918255"/>
            <a:chOff x="-1" y="0"/>
            <a:chExt cx="1918466" cy="1918253"/>
          </a:xfrm>
        </p:grpSpPr>
        <p:sp>
          <p:nvSpPr>
            <p:cNvPr id="3776" name="هرم"/>
            <p:cNvSpPr/>
            <p:nvPr/>
          </p:nvSpPr>
          <p:spPr>
            <a:xfrm>
              <a:off x="1275" y="12734"/>
              <a:ext cx="1904501" cy="190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78" fill="norm" stroke="1" extrusionOk="0">
                  <a:moveTo>
                    <a:pt x="10532" y="3"/>
                  </a:moveTo>
                  <a:cubicBezTo>
                    <a:pt x="10511" y="-4"/>
                    <a:pt x="10486" y="3"/>
                    <a:pt x="10472" y="26"/>
                  </a:cubicBezTo>
                  <a:lnTo>
                    <a:pt x="13" y="16113"/>
                  </a:lnTo>
                  <a:cubicBezTo>
                    <a:pt x="-13" y="16153"/>
                    <a:pt x="1" y="16208"/>
                    <a:pt x="43" y="16229"/>
                  </a:cubicBezTo>
                  <a:lnTo>
                    <a:pt x="10458" y="21570"/>
                  </a:lnTo>
                  <a:cubicBezTo>
                    <a:pt x="10510" y="21596"/>
                    <a:pt x="10571" y="21558"/>
                    <a:pt x="10571" y="21499"/>
                  </a:cubicBezTo>
                  <a:lnTo>
                    <a:pt x="10571" y="56"/>
                  </a:lnTo>
                  <a:cubicBezTo>
                    <a:pt x="10571" y="29"/>
                    <a:pt x="10553" y="9"/>
                    <a:pt x="10532" y="3"/>
                  </a:cubicBezTo>
                  <a:close/>
                  <a:moveTo>
                    <a:pt x="11042" y="4"/>
                  </a:moveTo>
                  <a:cubicBezTo>
                    <a:pt x="11021" y="11"/>
                    <a:pt x="11005" y="29"/>
                    <a:pt x="11005" y="56"/>
                  </a:cubicBezTo>
                  <a:lnTo>
                    <a:pt x="11005" y="21499"/>
                  </a:lnTo>
                  <a:cubicBezTo>
                    <a:pt x="11004" y="21558"/>
                    <a:pt x="11064" y="21596"/>
                    <a:pt x="11116" y="21570"/>
                  </a:cubicBezTo>
                  <a:lnTo>
                    <a:pt x="21531" y="16229"/>
                  </a:lnTo>
                  <a:cubicBezTo>
                    <a:pt x="21573" y="16208"/>
                    <a:pt x="21587" y="16153"/>
                    <a:pt x="21561" y="16113"/>
                  </a:cubicBezTo>
                  <a:lnTo>
                    <a:pt x="11102" y="26"/>
                  </a:lnTo>
                  <a:cubicBezTo>
                    <a:pt x="11088" y="3"/>
                    <a:pt x="11063" y="-2"/>
                    <a:pt x="11042" y="4"/>
                  </a:cubicBezTo>
                  <a:close/>
                </a:path>
              </a:pathLst>
            </a:custGeom>
            <a:solidFill>
              <a:srgbClr val="F2C89B">
                <a:alpha val="43150"/>
              </a:srgbClr>
            </a:solidFill>
            <a:ln w="25400" cap="flat">
              <a:solidFill>
                <a:schemeClr val="accent1">
                  <a:alpha val="4315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80" name="تجميع"/>
            <p:cNvGrpSpPr/>
            <p:nvPr/>
          </p:nvGrpSpPr>
          <p:grpSpPr>
            <a:xfrm>
              <a:off x="-2" y="-1"/>
              <a:ext cx="1918468" cy="1435500"/>
              <a:chOff x="0" y="0"/>
              <a:chExt cx="1918466" cy="1435498"/>
            </a:xfrm>
          </p:grpSpPr>
          <p:sp>
            <p:nvSpPr>
              <p:cNvPr id="3777" name="خط"/>
              <p:cNvSpPr/>
              <p:nvPr/>
            </p:nvSpPr>
            <p:spPr>
              <a:xfrm>
                <a:off x="961295" y="1131531"/>
                <a:ext cx="957172" cy="303968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78" name="خط"/>
              <p:cNvSpPr/>
              <p:nvPr/>
            </p:nvSpPr>
            <p:spPr>
              <a:xfrm flipV="1">
                <a:off x="-1" y="1135112"/>
                <a:ext cx="954103" cy="296808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79" name="خط"/>
              <p:cNvSpPr/>
              <p:nvPr/>
            </p:nvSpPr>
            <p:spPr>
              <a:xfrm flipH="1">
                <a:off x="957874" y="0"/>
                <a:ext cx="2" cy="111942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782" name="المنشور"/>
          <p:cNvSpPr txBox="1"/>
          <p:nvPr/>
        </p:nvSpPr>
        <p:spPr>
          <a:xfrm>
            <a:off x="7496501" y="1650813"/>
            <a:ext cx="11201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المنشور </a:t>
            </a:r>
          </a:p>
        </p:txBody>
      </p:sp>
      <p:sp>
        <p:nvSpPr>
          <p:cNvPr id="3783" name="الهرم"/>
          <p:cNvSpPr txBox="1"/>
          <p:nvPr/>
        </p:nvSpPr>
        <p:spPr>
          <a:xfrm>
            <a:off x="2123628" y="1650813"/>
            <a:ext cx="106149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rgbClr val="E57F7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الهرم  </a:t>
            </a:r>
          </a:p>
        </p:txBody>
      </p:sp>
      <p:sp>
        <p:nvSpPr>
          <p:cNvPr id="3784" name="له قاعدتان متوازيتان عبارة عن مضلع…"/>
          <p:cNvSpPr txBox="1"/>
          <p:nvPr/>
        </p:nvSpPr>
        <p:spPr>
          <a:xfrm>
            <a:off x="4558744" y="4593099"/>
            <a:ext cx="4198525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35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له قاعدتان متوازيتان عبارة عن مضلع</a:t>
            </a:r>
          </a:p>
          <a:p>
            <a:pPr algn="ctr" rtl="0">
              <a:defRPr sz="35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والأوجه الجانبية تكون عبارة مضلع رباعي   </a:t>
            </a:r>
          </a:p>
        </p:txBody>
      </p:sp>
      <p:sp>
        <p:nvSpPr>
          <p:cNvPr id="3785" name="له قاعدة واحدة عبارة عن مضلع والأوجه الجانبية  عبارة عن مثلثات"/>
          <p:cNvSpPr txBox="1"/>
          <p:nvPr/>
        </p:nvSpPr>
        <p:spPr>
          <a:xfrm>
            <a:off x="871662" y="4516899"/>
            <a:ext cx="3548278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700">
                <a:solidFill>
                  <a:srgbClr val="E57F7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له قاعدة واحدة عبارة عن مضلع والأوجه الجانبية  عبارة عن مثلثات </a:t>
            </a:r>
          </a:p>
        </p:txBody>
      </p:sp>
      <p:pic>
        <p:nvPicPr>
          <p:cNvPr id="3786" name="Google Shape;446;p45" descr="Google Shape;446;p45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tretch>
            <a:fillRect/>
          </a:stretch>
        </p:blipFill>
        <p:spPr>
          <a:xfrm rot="729296">
            <a:off x="5025606" y="3106089"/>
            <a:ext cx="1211375" cy="86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7" name="Google Shape;452;p45" descr="Google Shape;452;p45"/>
          <p:cNvPicPr>
            <a:picLocks noChangeAspect="1"/>
          </p:cNvPicPr>
          <p:nvPr/>
        </p:nvPicPr>
        <p:blipFill>
          <a:blip r:embed="rId4">
            <a:alphaModFix amt="80000"/>
            <a:extLst/>
          </a:blip>
          <a:stretch>
            <a:fillRect/>
          </a:stretch>
        </p:blipFill>
        <p:spPr>
          <a:xfrm rot="19791398">
            <a:off x="6088258" y="2953497"/>
            <a:ext cx="685229" cy="318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8" name="Google Shape;453;p45" descr="Google Shape;453;p45"/>
          <p:cNvPicPr>
            <a:picLocks noChangeAspect="1"/>
          </p:cNvPicPr>
          <p:nvPr/>
        </p:nvPicPr>
        <p:blipFill>
          <a:blip r:embed="rId4">
            <a:alphaModFix amt="80000"/>
            <a:extLst/>
          </a:blip>
          <a:stretch>
            <a:fillRect/>
          </a:stretch>
        </p:blipFill>
        <p:spPr>
          <a:xfrm flipH="1" rot="12374083">
            <a:off x="6008092" y="3831726"/>
            <a:ext cx="743003" cy="345484"/>
          </a:xfrm>
          <a:prstGeom prst="rect">
            <a:avLst/>
          </a:prstGeom>
          <a:ln w="12700">
            <a:miter lim="400000"/>
          </a:ln>
        </p:spPr>
      </p:pic>
      <p:sp>
        <p:nvSpPr>
          <p:cNvPr id="3789" name="القاعدتان"/>
          <p:cNvSpPr txBox="1"/>
          <p:nvPr/>
        </p:nvSpPr>
        <p:spPr>
          <a:xfrm>
            <a:off x="5241185" y="3356012"/>
            <a:ext cx="107361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القاعدتان</a:t>
            </a:r>
          </a:p>
        </p:txBody>
      </p:sp>
      <p:pic>
        <p:nvPicPr>
          <p:cNvPr id="3790" name="Google Shape;446;p45" descr="Google Shape;446;p45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tretch>
            <a:fillRect/>
          </a:stretch>
        </p:blipFill>
        <p:spPr>
          <a:xfrm rot="729296">
            <a:off x="761730" y="2738365"/>
            <a:ext cx="1211375" cy="86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1" name="Google Shape;453;p45" descr="Google Shape;453;p45"/>
          <p:cNvPicPr>
            <a:picLocks noChangeAspect="1"/>
          </p:cNvPicPr>
          <p:nvPr/>
        </p:nvPicPr>
        <p:blipFill>
          <a:blip r:embed="rId4">
            <a:alphaModFix amt="80000"/>
            <a:extLst/>
          </a:blip>
          <a:stretch>
            <a:fillRect/>
          </a:stretch>
        </p:blipFill>
        <p:spPr>
          <a:xfrm flipH="1" rot="12374083">
            <a:off x="1477176" y="3569048"/>
            <a:ext cx="743003" cy="345484"/>
          </a:xfrm>
          <a:prstGeom prst="rect">
            <a:avLst/>
          </a:prstGeom>
          <a:ln w="12700">
            <a:miter lim="400000"/>
          </a:ln>
        </p:spPr>
      </p:pic>
      <p:sp>
        <p:nvSpPr>
          <p:cNvPr id="3792" name="القاعدة"/>
          <p:cNvSpPr txBox="1"/>
          <p:nvPr/>
        </p:nvSpPr>
        <p:spPr>
          <a:xfrm>
            <a:off x="977310" y="2987712"/>
            <a:ext cx="9235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القاعدة </a:t>
            </a:r>
          </a:p>
        </p:txBody>
      </p:sp>
      <p:pic>
        <p:nvPicPr>
          <p:cNvPr id="3793" name="IMG_4093.jpeg" descr="IMG_409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9939" y="2988288"/>
            <a:ext cx="1346259" cy="1763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2" name="تجميع"/>
          <p:cNvGrpSpPr/>
          <p:nvPr/>
        </p:nvGrpSpPr>
        <p:grpSpPr>
          <a:xfrm>
            <a:off x="5547483" y="2312878"/>
            <a:ext cx="875746" cy="556616"/>
            <a:chOff x="7647" y="0"/>
            <a:chExt cx="875745" cy="556615"/>
          </a:xfrm>
        </p:grpSpPr>
        <p:sp>
          <p:nvSpPr>
            <p:cNvPr id="3794" name="خط"/>
            <p:cNvSpPr/>
            <p:nvPr/>
          </p:nvSpPr>
          <p:spPr>
            <a:xfrm>
              <a:off x="316797" y="0"/>
              <a:ext cx="257443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3801" name="تجميع"/>
            <p:cNvGrpSpPr/>
            <p:nvPr/>
          </p:nvGrpSpPr>
          <p:grpSpPr>
            <a:xfrm>
              <a:off x="7647" y="0"/>
              <a:ext cx="875747" cy="556616"/>
              <a:chOff x="7647" y="0"/>
              <a:chExt cx="875745" cy="556615"/>
            </a:xfrm>
          </p:grpSpPr>
          <p:sp>
            <p:nvSpPr>
              <p:cNvPr id="3795" name="خط"/>
              <p:cNvSpPr/>
              <p:nvPr/>
            </p:nvSpPr>
            <p:spPr>
              <a:xfrm>
                <a:off x="491041" y="547331"/>
                <a:ext cx="256080" cy="2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800" name="تجميع"/>
              <p:cNvGrpSpPr/>
              <p:nvPr/>
            </p:nvGrpSpPr>
            <p:grpSpPr>
              <a:xfrm>
                <a:off x="7647" y="0"/>
                <a:ext cx="875747" cy="556616"/>
                <a:chOff x="7647" y="0"/>
                <a:chExt cx="875745" cy="556615"/>
              </a:xfrm>
            </p:grpSpPr>
            <p:sp>
              <p:nvSpPr>
                <p:cNvPr id="3796" name="مضلع"/>
                <p:cNvSpPr/>
                <p:nvPr/>
              </p:nvSpPr>
              <p:spPr>
                <a:xfrm>
                  <a:off x="272946" y="0"/>
                  <a:ext cx="602591" cy="556616"/>
                </a:xfrm>
                <a:prstGeom prst="pentagon">
                  <a:avLst/>
                </a:prstGeom>
                <a:solidFill>
                  <a:srgbClr val="B4D3A7">
                    <a:alpha val="58218"/>
                  </a:srgbClr>
                </a:solidFill>
                <a:ln w="25400" cap="flat">
                  <a:solidFill>
                    <a:schemeClr val="accent1">
                      <a:alpha val="58218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97" name="مضلع"/>
                <p:cNvSpPr/>
                <p:nvPr/>
              </p:nvSpPr>
              <p:spPr>
                <a:xfrm>
                  <a:off x="15505" y="0"/>
                  <a:ext cx="602590" cy="556616"/>
                </a:xfrm>
                <a:prstGeom prst="pentagon">
                  <a:avLst/>
                </a:prstGeom>
                <a:solidFill>
                  <a:srgbClr val="B4D3A7">
                    <a:alpha val="55479"/>
                  </a:srgbClr>
                </a:solidFill>
                <a:ln w="25400" cap="flat">
                  <a:solidFill>
                    <a:schemeClr val="accent1">
                      <a:alpha val="55479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98" name="خط"/>
                <p:cNvSpPr/>
                <p:nvPr/>
              </p:nvSpPr>
              <p:spPr>
                <a:xfrm>
                  <a:off x="625950" y="206090"/>
                  <a:ext cx="257444" cy="2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99" name="خط"/>
                <p:cNvSpPr/>
                <p:nvPr/>
              </p:nvSpPr>
              <p:spPr>
                <a:xfrm>
                  <a:off x="7647" y="213948"/>
                  <a:ext cx="257444" cy="2"/>
                </a:xfrm>
                <a:prstGeom prst="line">
                  <a:avLst/>
                </a:prstGeom>
                <a:noFill/>
                <a:ln w="12700" cap="flat">
                  <a:solidFill>
                    <a:schemeClr val="accent1"/>
                  </a:solidFill>
                  <a:custDash>
                    <a:ds d="200000" sp="200000"/>
                  </a:custDash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807" name="تجميع"/>
          <p:cNvGrpSpPr/>
          <p:nvPr/>
        </p:nvGrpSpPr>
        <p:grpSpPr>
          <a:xfrm>
            <a:off x="6379571" y="1543129"/>
            <a:ext cx="914853" cy="799837"/>
            <a:chOff x="-20" y="0"/>
            <a:chExt cx="914851" cy="799835"/>
          </a:xfrm>
        </p:grpSpPr>
        <p:sp>
          <p:nvSpPr>
            <p:cNvPr id="3803" name="موشور"/>
            <p:cNvSpPr/>
            <p:nvPr/>
          </p:nvSpPr>
          <p:spPr>
            <a:xfrm>
              <a:off x="-21" y="4319"/>
              <a:ext cx="910190" cy="79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97" fill="norm" stroke="1" extrusionOk="0">
                  <a:moveTo>
                    <a:pt x="15351" y="1"/>
                  </a:moveTo>
                  <a:cubicBezTo>
                    <a:pt x="15329" y="-3"/>
                    <a:pt x="15306" y="4"/>
                    <a:pt x="15287" y="22"/>
                  </a:cubicBezTo>
                  <a:lnTo>
                    <a:pt x="6615" y="8751"/>
                  </a:lnTo>
                  <a:cubicBezTo>
                    <a:pt x="6562" y="8803"/>
                    <a:pt x="6550" y="8891"/>
                    <a:pt x="6584" y="8959"/>
                  </a:cubicBezTo>
                  <a:lnTo>
                    <a:pt x="12730" y="21172"/>
                  </a:lnTo>
                  <a:cubicBezTo>
                    <a:pt x="12755" y="21221"/>
                    <a:pt x="12813" y="21232"/>
                    <a:pt x="12850" y="21195"/>
                  </a:cubicBezTo>
                  <a:lnTo>
                    <a:pt x="21496" y="12492"/>
                  </a:lnTo>
                  <a:cubicBezTo>
                    <a:pt x="21563" y="12424"/>
                    <a:pt x="21580" y="12312"/>
                    <a:pt x="21536" y="12223"/>
                  </a:cubicBezTo>
                  <a:lnTo>
                    <a:pt x="15407" y="46"/>
                  </a:lnTo>
                  <a:cubicBezTo>
                    <a:pt x="15395" y="21"/>
                    <a:pt x="15373" y="5"/>
                    <a:pt x="15351" y="1"/>
                  </a:cubicBezTo>
                  <a:close/>
                  <a:moveTo>
                    <a:pt x="6197" y="9263"/>
                  </a:moveTo>
                  <a:cubicBezTo>
                    <a:pt x="6171" y="9263"/>
                    <a:pt x="6143" y="9278"/>
                    <a:pt x="6128" y="9307"/>
                  </a:cubicBezTo>
                  <a:lnTo>
                    <a:pt x="10" y="21464"/>
                  </a:lnTo>
                  <a:cubicBezTo>
                    <a:pt x="-20" y="21523"/>
                    <a:pt x="18" y="21597"/>
                    <a:pt x="78" y="21597"/>
                  </a:cubicBezTo>
                  <a:lnTo>
                    <a:pt x="12314" y="21597"/>
                  </a:lnTo>
                  <a:cubicBezTo>
                    <a:pt x="12374" y="21597"/>
                    <a:pt x="12412" y="21523"/>
                    <a:pt x="12382" y="21464"/>
                  </a:cubicBezTo>
                  <a:lnTo>
                    <a:pt x="6263" y="9307"/>
                  </a:lnTo>
                  <a:cubicBezTo>
                    <a:pt x="6248" y="9278"/>
                    <a:pt x="6223" y="9263"/>
                    <a:pt x="6197" y="9263"/>
                  </a:cubicBezTo>
                  <a:close/>
                </a:path>
              </a:pathLst>
            </a:custGeom>
            <a:solidFill>
              <a:srgbClr val="A7A7A7">
                <a:alpha val="52968"/>
              </a:srgbClr>
            </a:solidFill>
            <a:ln w="25400" cap="flat">
              <a:solidFill>
                <a:schemeClr val="accent1">
                  <a:alpha val="52968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4" name="خط"/>
            <p:cNvSpPr/>
            <p:nvPr/>
          </p:nvSpPr>
          <p:spPr>
            <a:xfrm flipV="1">
              <a:off x="584249" y="0"/>
              <a:ext cx="62882" cy="462226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ys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05" name="خط"/>
            <p:cNvSpPr/>
            <p:nvPr/>
          </p:nvSpPr>
          <p:spPr>
            <a:xfrm flipH="1">
              <a:off x="578603" y="457356"/>
              <a:ext cx="336229" cy="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ys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06" name="خط"/>
            <p:cNvSpPr/>
            <p:nvPr/>
          </p:nvSpPr>
          <p:spPr>
            <a:xfrm flipH="1">
              <a:off x="494" y="462246"/>
              <a:ext cx="584018" cy="337591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ysDot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808" name="رباعي السطوح"/>
          <p:cNvSpPr/>
          <p:nvPr/>
        </p:nvSpPr>
        <p:spPr>
          <a:xfrm>
            <a:off x="3083536" y="2011661"/>
            <a:ext cx="1042988" cy="903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95" fill="norm" stroke="1" extrusionOk="0">
                <a:moveTo>
                  <a:pt x="10508" y="2"/>
                </a:moveTo>
                <a:cubicBezTo>
                  <a:pt x="10486" y="-5"/>
                  <a:pt x="10460" y="5"/>
                  <a:pt x="10446" y="33"/>
                </a:cubicBezTo>
                <a:lnTo>
                  <a:pt x="8" y="20930"/>
                </a:lnTo>
                <a:cubicBezTo>
                  <a:pt x="-21" y="20987"/>
                  <a:pt x="34" y="21049"/>
                  <a:pt x="83" y="21017"/>
                </a:cubicBezTo>
                <a:lnTo>
                  <a:pt x="10481" y="14106"/>
                </a:lnTo>
                <a:cubicBezTo>
                  <a:pt x="10523" y="14077"/>
                  <a:pt x="10550" y="14025"/>
                  <a:pt x="10550" y="13969"/>
                </a:cubicBezTo>
                <a:lnTo>
                  <a:pt x="10550" y="64"/>
                </a:lnTo>
                <a:cubicBezTo>
                  <a:pt x="10550" y="31"/>
                  <a:pt x="10531" y="9"/>
                  <a:pt x="10508" y="2"/>
                </a:cubicBezTo>
                <a:close/>
                <a:moveTo>
                  <a:pt x="11050" y="2"/>
                </a:moveTo>
                <a:cubicBezTo>
                  <a:pt x="11027" y="9"/>
                  <a:pt x="11008" y="31"/>
                  <a:pt x="11008" y="64"/>
                </a:cubicBezTo>
                <a:lnTo>
                  <a:pt x="11008" y="13969"/>
                </a:lnTo>
                <a:cubicBezTo>
                  <a:pt x="11008" y="14025"/>
                  <a:pt x="11033" y="14078"/>
                  <a:pt x="11075" y="14106"/>
                </a:cubicBezTo>
                <a:lnTo>
                  <a:pt x="21473" y="21017"/>
                </a:lnTo>
                <a:cubicBezTo>
                  <a:pt x="21523" y="21050"/>
                  <a:pt x="21579" y="20987"/>
                  <a:pt x="21550" y="20930"/>
                </a:cubicBezTo>
                <a:lnTo>
                  <a:pt x="11112" y="33"/>
                </a:lnTo>
                <a:cubicBezTo>
                  <a:pt x="11098" y="5"/>
                  <a:pt x="11072" y="-5"/>
                  <a:pt x="11050" y="2"/>
                </a:cubicBezTo>
                <a:close/>
                <a:moveTo>
                  <a:pt x="10779" y="14543"/>
                </a:moveTo>
                <a:cubicBezTo>
                  <a:pt x="10756" y="14543"/>
                  <a:pt x="10732" y="14550"/>
                  <a:pt x="10711" y="14564"/>
                </a:cubicBezTo>
                <a:lnTo>
                  <a:pt x="316" y="21475"/>
                </a:lnTo>
                <a:cubicBezTo>
                  <a:pt x="267" y="21508"/>
                  <a:pt x="286" y="21595"/>
                  <a:pt x="343" y="21595"/>
                </a:cubicBezTo>
                <a:lnTo>
                  <a:pt x="21213" y="21595"/>
                </a:lnTo>
                <a:cubicBezTo>
                  <a:pt x="21271" y="21595"/>
                  <a:pt x="21289" y="21507"/>
                  <a:pt x="21240" y="21475"/>
                </a:cubicBezTo>
                <a:lnTo>
                  <a:pt x="10845" y="14564"/>
                </a:lnTo>
                <a:cubicBezTo>
                  <a:pt x="10824" y="14550"/>
                  <a:pt x="10802" y="14543"/>
                  <a:pt x="10779" y="14543"/>
                </a:cubicBezTo>
                <a:close/>
              </a:path>
            </a:pathLst>
          </a:custGeom>
          <a:solidFill>
            <a:schemeClr val="accent6">
              <a:satOff val="-1685"/>
              <a:lumOff val="-10156"/>
              <a:alpha val="37442"/>
            </a:schemeClr>
          </a:solidFill>
          <a:ln w="25400">
            <a:solidFill>
              <a:schemeClr val="accent1">
                <a:alpha val="37442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6" presetID="18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8" dur="1000"/>
                                        <p:tgtEl>
                                          <p:spTgt spid="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Class="entr" nodeType="afterEffect" presetSubtype="3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32" dur="1000"/>
                                        <p:tgtEl>
                                          <p:spTgt spid="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000"/>
                                        <p:tgtEl>
                                          <p:spTgt spid="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Class="entr" nodeType="afterEffect" presetSubtype="6" presetID="18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0" dur="1000"/>
                                        <p:tgtEl>
                                          <p:spTgt spid="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4" grpId="3"/>
      <p:bldP build="whole" bldLvl="1" animBg="1" rev="0" advAuto="0" spid="3783" grpId="10"/>
      <p:bldP build="whole" bldLvl="1" animBg="1" rev="0" advAuto="0" spid="3781" grpId="11"/>
      <p:bldP build="whole" bldLvl="1" animBg="1" rev="0" advAuto="0" spid="3791" grpId="15"/>
      <p:bldP build="whole" bldLvl="1" animBg="1" rev="0" advAuto="0" spid="3788" grpId="6"/>
      <p:bldP build="whole" bldLvl="1" animBg="1" rev="0" advAuto="0" spid="3782" grpId="1"/>
      <p:bldP build="whole" bldLvl="1" animBg="1" rev="0" advAuto="0" spid="3807" grpId="9"/>
      <p:bldP build="whole" bldLvl="1" animBg="1" rev="0" advAuto="0" spid="3785" grpId="12"/>
      <p:bldP build="whole" bldLvl="1" animBg="1" rev="0" advAuto="0" spid="3802" grpId="8"/>
      <p:bldP build="whole" bldLvl="1" animBg="1" rev="0" advAuto="0" spid="3789" grpId="4"/>
      <p:bldP build="whole" bldLvl="1" animBg="1" rev="0" advAuto="0" spid="3775" grpId="2"/>
      <p:bldP build="whole" bldLvl="1" animBg="1" rev="0" advAuto="0" spid="3792" grpId="13"/>
      <p:bldP build="whole" bldLvl="1" animBg="1" rev="0" advAuto="0" spid="3808" grpId="16"/>
      <p:bldP build="whole" bldLvl="1" animBg="1" rev="0" advAuto="0" spid="3786" grpId="5"/>
      <p:bldP build="whole" bldLvl="1" animBg="1" rev="0" advAuto="0" spid="3787" grpId="7"/>
      <p:bldP build="whole" bldLvl="1" animBg="1" rev="0" advAuto="0" spid="3790" grpId="1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٢١</a:t>
            </a:r>
          </a:p>
        </p:txBody>
      </p:sp>
      <p:sp>
        <p:nvSpPr>
          <p:cNvPr id="3811" name="Google Shape;332;p17"/>
          <p:cNvSpPr/>
          <p:nvPr/>
        </p:nvSpPr>
        <p:spPr>
          <a:xfrm rot="19412628">
            <a:off x="878345" y="5469454"/>
            <a:ext cx="310723" cy="11443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816" name="تجميع"/>
          <p:cNvGrpSpPr/>
          <p:nvPr/>
        </p:nvGrpSpPr>
        <p:grpSpPr>
          <a:xfrm>
            <a:off x="5926602" y="2042728"/>
            <a:ext cx="2756293" cy="588880"/>
            <a:chOff x="0" y="0"/>
            <a:chExt cx="2756292" cy="588879"/>
          </a:xfrm>
        </p:grpSpPr>
        <p:grpSp>
          <p:nvGrpSpPr>
            <p:cNvPr id="3814" name="مثال"/>
            <p:cNvGrpSpPr/>
            <p:nvPr/>
          </p:nvGrpSpPr>
          <p:grpSpPr>
            <a:xfrm>
              <a:off x="17039" y="0"/>
              <a:ext cx="2722279" cy="588880"/>
              <a:chOff x="0" y="0"/>
              <a:chExt cx="2722278" cy="588879"/>
            </a:xfrm>
          </p:grpSpPr>
          <p:sp>
            <p:nvSpPr>
              <p:cNvPr id="3812" name="مستطيل"/>
              <p:cNvSpPr/>
              <p:nvPr/>
            </p:nvSpPr>
            <p:spPr>
              <a:xfrm>
                <a:off x="-1" y="-1"/>
                <a:ext cx="2722280" cy="588881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13" name="مثال"/>
              <p:cNvSpPr txBox="1"/>
              <p:nvPr/>
            </p:nvSpPr>
            <p:spPr>
              <a:xfrm>
                <a:off x="19049" y="10636"/>
                <a:ext cx="2684180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81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096868" y="-1080321"/>
              <a:ext cx="562555" cy="2756293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817" name="IMG_4094.png" descr="IMG_4094.png"/>
          <p:cNvPicPr>
            <a:picLocks noChangeAspect="1"/>
          </p:cNvPicPr>
          <p:nvPr/>
        </p:nvPicPr>
        <p:blipFill>
          <a:blip r:embed="rId3">
            <a:extLst/>
          </a:blip>
          <a:srcRect l="19964" t="58858" r="38152" b="20148"/>
          <a:stretch>
            <a:fillRect/>
          </a:stretch>
        </p:blipFill>
        <p:spPr>
          <a:xfrm>
            <a:off x="1033706" y="2749364"/>
            <a:ext cx="7435819" cy="2795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تجميع"/>
          <p:cNvGrpSpPr/>
          <p:nvPr/>
        </p:nvGrpSpPr>
        <p:grpSpPr>
          <a:xfrm>
            <a:off x="3188673" y="1032673"/>
            <a:ext cx="3063790" cy="649732"/>
            <a:chOff x="-1" y="0"/>
            <a:chExt cx="3063789" cy="649731"/>
          </a:xfrm>
        </p:grpSpPr>
        <p:grpSp>
          <p:nvGrpSpPr>
            <p:cNvPr id="3821" name="تحقق من فهمك"/>
            <p:cNvGrpSpPr/>
            <p:nvPr/>
          </p:nvGrpSpPr>
          <p:grpSpPr>
            <a:xfrm>
              <a:off x="60202" y="-1"/>
              <a:ext cx="3003587" cy="649733"/>
              <a:chOff x="0" y="0"/>
              <a:chExt cx="3003585" cy="649731"/>
            </a:xfrm>
          </p:grpSpPr>
          <p:sp>
            <p:nvSpPr>
              <p:cNvPr id="3819" name="مستطيل"/>
              <p:cNvSpPr/>
              <p:nvPr/>
            </p:nvSpPr>
            <p:spPr>
              <a:xfrm>
                <a:off x="-1" y="-1"/>
                <a:ext cx="3003587" cy="649733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20" name="تحقق من فهمك"/>
              <p:cNvSpPr txBox="1"/>
              <p:nvPr/>
            </p:nvSpPr>
            <p:spPr>
              <a:xfrm>
                <a:off x="19049" y="41062"/>
                <a:ext cx="2965487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2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210213" y="-1195677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2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٢١</a:t>
            </a:r>
          </a:p>
        </p:txBody>
      </p:sp>
      <p:grpSp>
        <p:nvGrpSpPr>
          <p:cNvPr id="3827" name="اسم المجسم"/>
          <p:cNvGrpSpPr/>
          <p:nvPr/>
        </p:nvGrpSpPr>
        <p:grpSpPr>
          <a:xfrm>
            <a:off x="7453476" y="3594127"/>
            <a:ext cx="1284743" cy="487460"/>
            <a:chOff x="0" y="0"/>
            <a:chExt cx="1284742" cy="487459"/>
          </a:xfrm>
        </p:grpSpPr>
        <p:sp>
          <p:nvSpPr>
            <p:cNvPr id="3825" name="مستطيل"/>
            <p:cNvSpPr/>
            <p:nvPr/>
          </p:nvSpPr>
          <p:spPr>
            <a:xfrm>
              <a:off x="-1" y="-1"/>
              <a:ext cx="1284744" cy="48746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826" name="اسم المجسم"/>
            <p:cNvSpPr txBox="1"/>
            <p:nvPr/>
          </p:nvSpPr>
          <p:spPr>
            <a:xfrm>
              <a:off x="19049" y="83840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اسم المجسم  </a:t>
              </a:r>
            </a:p>
          </p:txBody>
        </p:sp>
      </p:grpSp>
      <p:sp>
        <p:nvSpPr>
          <p:cNvPr id="3828" name="Google Shape;332;p17"/>
          <p:cNvSpPr/>
          <p:nvPr/>
        </p:nvSpPr>
        <p:spPr>
          <a:xfrm rot="19412628">
            <a:off x="878345" y="5469454"/>
            <a:ext cx="310723" cy="11443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29" name="IMG_4094.png" descr="IMG_4094.png"/>
          <p:cNvPicPr>
            <a:picLocks noChangeAspect="1"/>
          </p:cNvPicPr>
          <p:nvPr/>
        </p:nvPicPr>
        <p:blipFill>
          <a:blip r:embed="rId3">
            <a:extLst/>
          </a:blip>
          <a:srcRect l="21516" t="83485" r="40739" b="13070"/>
          <a:stretch>
            <a:fillRect/>
          </a:stretch>
        </p:blipFill>
        <p:spPr>
          <a:xfrm>
            <a:off x="1177045" y="1782725"/>
            <a:ext cx="7213217" cy="49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0" name="IMG_4094.png" descr="IMG_4094.png"/>
          <p:cNvPicPr>
            <a:picLocks noChangeAspect="1"/>
          </p:cNvPicPr>
          <p:nvPr/>
        </p:nvPicPr>
        <p:blipFill>
          <a:blip r:embed="rId3">
            <a:extLst/>
          </a:blip>
          <a:srcRect l="23610" t="86834" r="39925" b="6371"/>
          <a:stretch>
            <a:fillRect/>
          </a:stretch>
        </p:blipFill>
        <p:spPr>
          <a:xfrm>
            <a:off x="1008243" y="2509529"/>
            <a:ext cx="6762899" cy="944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3" name="عدد الاوجه"/>
          <p:cNvGrpSpPr/>
          <p:nvPr/>
        </p:nvGrpSpPr>
        <p:grpSpPr>
          <a:xfrm>
            <a:off x="7453476" y="4246250"/>
            <a:ext cx="1284743" cy="404907"/>
            <a:chOff x="0" y="0"/>
            <a:chExt cx="1284742" cy="404906"/>
          </a:xfrm>
        </p:grpSpPr>
        <p:sp>
          <p:nvSpPr>
            <p:cNvPr id="3831" name="مستطيل"/>
            <p:cNvSpPr/>
            <p:nvPr/>
          </p:nvSpPr>
          <p:spPr>
            <a:xfrm>
              <a:off x="-1" y="-1"/>
              <a:ext cx="1284744" cy="40490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832" name="عدد الاوجه"/>
            <p:cNvSpPr txBox="1"/>
            <p:nvPr/>
          </p:nvSpPr>
          <p:spPr>
            <a:xfrm>
              <a:off x="19049" y="42564"/>
              <a:ext cx="1246644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الاوجه </a:t>
              </a:r>
            </a:p>
          </p:txBody>
        </p:sp>
      </p:grpSp>
      <p:grpSp>
        <p:nvGrpSpPr>
          <p:cNvPr id="3836" name="عدد الاحرف"/>
          <p:cNvGrpSpPr/>
          <p:nvPr/>
        </p:nvGrpSpPr>
        <p:grpSpPr>
          <a:xfrm>
            <a:off x="7453476" y="4815818"/>
            <a:ext cx="1284743" cy="407996"/>
            <a:chOff x="0" y="0"/>
            <a:chExt cx="1284742" cy="407995"/>
          </a:xfrm>
        </p:grpSpPr>
        <p:sp>
          <p:nvSpPr>
            <p:cNvPr id="3834" name="مستطيل"/>
            <p:cNvSpPr/>
            <p:nvPr/>
          </p:nvSpPr>
          <p:spPr>
            <a:xfrm>
              <a:off x="-1" y="-1"/>
              <a:ext cx="1284744" cy="4079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835" name="عدد الاحرف"/>
            <p:cNvSpPr txBox="1"/>
            <p:nvPr/>
          </p:nvSpPr>
          <p:spPr>
            <a:xfrm>
              <a:off x="19049" y="44108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الاحرف </a:t>
              </a:r>
            </a:p>
          </p:txBody>
        </p:sp>
      </p:grpSp>
      <p:grpSp>
        <p:nvGrpSpPr>
          <p:cNvPr id="3839" name="عدد الرؤوس"/>
          <p:cNvGrpSpPr/>
          <p:nvPr/>
        </p:nvGrpSpPr>
        <p:grpSpPr>
          <a:xfrm>
            <a:off x="7453476" y="5508154"/>
            <a:ext cx="1284743" cy="407996"/>
            <a:chOff x="0" y="0"/>
            <a:chExt cx="1284742" cy="407995"/>
          </a:xfrm>
        </p:grpSpPr>
        <p:sp>
          <p:nvSpPr>
            <p:cNvPr id="3837" name="مستطيل"/>
            <p:cNvSpPr/>
            <p:nvPr/>
          </p:nvSpPr>
          <p:spPr>
            <a:xfrm>
              <a:off x="-1" y="-1"/>
              <a:ext cx="1284744" cy="4079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838" name="عدد الرؤوس"/>
            <p:cNvSpPr txBox="1"/>
            <p:nvPr/>
          </p:nvSpPr>
          <p:spPr>
            <a:xfrm>
              <a:off x="19049" y="44108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الرؤوس </a:t>
              </a:r>
            </a:p>
          </p:txBody>
        </p:sp>
      </p:grpSp>
      <p:grpSp>
        <p:nvGrpSpPr>
          <p:cNvPr id="3844" name="تجميع"/>
          <p:cNvGrpSpPr/>
          <p:nvPr/>
        </p:nvGrpSpPr>
        <p:grpSpPr>
          <a:xfrm>
            <a:off x="5353326" y="3575077"/>
            <a:ext cx="1930404" cy="525562"/>
            <a:chOff x="0" y="0"/>
            <a:chExt cx="1930402" cy="525560"/>
          </a:xfrm>
        </p:grpSpPr>
        <p:grpSp>
          <p:nvGrpSpPr>
            <p:cNvPr id="384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4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4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43" name="منشور رباعي"/>
            <p:cNvSpPr txBox="1"/>
            <p:nvPr/>
          </p:nvSpPr>
          <p:spPr>
            <a:xfrm>
              <a:off x="368443" y="112901"/>
              <a:ext cx="1193514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منشور رباعي </a:t>
              </a:r>
            </a:p>
          </p:txBody>
        </p:sp>
      </p:grpSp>
      <p:grpSp>
        <p:nvGrpSpPr>
          <p:cNvPr id="3849" name="تجميع"/>
          <p:cNvGrpSpPr/>
          <p:nvPr/>
        </p:nvGrpSpPr>
        <p:grpSpPr>
          <a:xfrm>
            <a:off x="3272226" y="3575077"/>
            <a:ext cx="1930403" cy="525562"/>
            <a:chOff x="0" y="0"/>
            <a:chExt cx="1930402" cy="525560"/>
          </a:xfrm>
        </p:grpSpPr>
        <p:grpSp>
          <p:nvGrpSpPr>
            <p:cNvPr id="384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4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4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48" name="هرم ثلاثي"/>
            <p:cNvSpPr txBox="1"/>
            <p:nvPr/>
          </p:nvSpPr>
          <p:spPr>
            <a:xfrm>
              <a:off x="522956" y="131873"/>
              <a:ext cx="884488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هرم ثلاثي </a:t>
              </a:r>
            </a:p>
          </p:txBody>
        </p:sp>
      </p:grpSp>
      <p:grpSp>
        <p:nvGrpSpPr>
          <p:cNvPr id="3854" name="تجميع"/>
          <p:cNvGrpSpPr/>
          <p:nvPr/>
        </p:nvGrpSpPr>
        <p:grpSpPr>
          <a:xfrm>
            <a:off x="1033705" y="3575077"/>
            <a:ext cx="1930403" cy="525562"/>
            <a:chOff x="0" y="0"/>
            <a:chExt cx="1930402" cy="525560"/>
          </a:xfrm>
        </p:grpSpPr>
        <p:grpSp>
          <p:nvGrpSpPr>
            <p:cNvPr id="385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5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5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53" name="منشور سداسي"/>
            <p:cNvSpPr txBox="1"/>
            <p:nvPr/>
          </p:nvSpPr>
          <p:spPr>
            <a:xfrm>
              <a:off x="173992" y="131873"/>
              <a:ext cx="1381792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منشور سداسي  </a:t>
              </a:r>
            </a:p>
          </p:txBody>
        </p:sp>
      </p:grpSp>
      <p:grpSp>
        <p:nvGrpSpPr>
          <p:cNvPr id="3859" name="تجميع"/>
          <p:cNvGrpSpPr/>
          <p:nvPr/>
        </p:nvGrpSpPr>
        <p:grpSpPr>
          <a:xfrm>
            <a:off x="5353326" y="4227198"/>
            <a:ext cx="1930404" cy="525562"/>
            <a:chOff x="0" y="0"/>
            <a:chExt cx="1930402" cy="525560"/>
          </a:xfrm>
        </p:grpSpPr>
        <p:grpSp>
          <p:nvGrpSpPr>
            <p:cNvPr id="385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5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5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58" name="٦"/>
            <p:cNvSpPr txBox="1"/>
            <p:nvPr/>
          </p:nvSpPr>
          <p:spPr>
            <a:xfrm>
              <a:off x="872728" y="50279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864" name="تجميع"/>
          <p:cNvGrpSpPr/>
          <p:nvPr/>
        </p:nvGrpSpPr>
        <p:grpSpPr>
          <a:xfrm>
            <a:off x="5353324" y="4879321"/>
            <a:ext cx="1930404" cy="525562"/>
            <a:chOff x="0" y="0"/>
            <a:chExt cx="1930402" cy="525560"/>
          </a:xfrm>
        </p:grpSpPr>
        <p:grpSp>
          <p:nvGrpSpPr>
            <p:cNvPr id="386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6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6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63" name="١٢"/>
            <p:cNvSpPr txBox="1"/>
            <p:nvPr/>
          </p:nvSpPr>
          <p:spPr>
            <a:xfrm>
              <a:off x="742501" y="73706"/>
              <a:ext cx="445397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١٢ </a:t>
              </a:r>
            </a:p>
          </p:txBody>
        </p:sp>
      </p:grpSp>
      <p:grpSp>
        <p:nvGrpSpPr>
          <p:cNvPr id="3869" name="تجميع"/>
          <p:cNvGrpSpPr/>
          <p:nvPr/>
        </p:nvGrpSpPr>
        <p:grpSpPr>
          <a:xfrm>
            <a:off x="5353326" y="5516067"/>
            <a:ext cx="1930404" cy="525563"/>
            <a:chOff x="0" y="0"/>
            <a:chExt cx="1930402" cy="525561"/>
          </a:xfrm>
        </p:grpSpPr>
        <p:grpSp>
          <p:nvGrpSpPr>
            <p:cNvPr id="3867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3865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6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68" name="٨"/>
            <p:cNvSpPr txBox="1"/>
            <p:nvPr/>
          </p:nvSpPr>
          <p:spPr>
            <a:xfrm>
              <a:off x="785912" y="56254"/>
              <a:ext cx="358576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٨ </a:t>
              </a:r>
            </a:p>
          </p:txBody>
        </p:sp>
      </p:grpSp>
      <p:grpSp>
        <p:nvGrpSpPr>
          <p:cNvPr id="3874" name="تجميع"/>
          <p:cNvGrpSpPr/>
          <p:nvPr/>
        </p:nvGrpSpPr>
        <p:grpSpPr>
          <a:xfrm>
            <a:off x="3272226" y="4221224"/>
            <a:ext cx="1930403" cy="525562"/>
            <a:chOff x="0" y="0"/>
            <a:chExt cx="1930402" cy="525560"/>
          </a:xfrm>
        </p:grpSpPr>
        <p:grpSp>
          <p:nvGrpSpPr>
            <p:cNvPr id="387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7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7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73" name="٤"/>
            <p:cNvSpPr txBox="1"/>
            <p:nvPr/>
          </p:nvSpPr>
          <p:spPr>
            <a:xfrm>
              <a:off x="872728" y="10578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3879" name="تجميع"/>
          <p:cNvGrpSpPr/>
          <p:nvPr/>
        </p:nvGrpSpPr>
        <p:grpSpPr>
          <a:xfrm>
            <a:off x="3272226" y="4867369"/>
            <a:ext cx="1930403" cy="525562"/>
            <a:chOff x="0" y="0"/>
            <a:chExt cx="1930402" cy="525560"/>
          </a:xfrm>
        </p:grpSpPr>
        <p:grpSp>
          <p:nvGrpSpPr>
            <p:cNvPr id="387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7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7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78" name="٦"/>
            <p:cNvSpPr txBox="1"/>
            <p:nvPr/>
          </p:nvSpPr>
          <p:spPr>
            <a:xfrm>
              <a:off x="872728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884" name="تجميع"/>
          <p:cNvGrpSpPr/>
          <p:nvPr/>
        </p:nvGrpSpPr>
        <p:grpSpPr>
          <a:xfrm>
            <a:off x="3272226" y="5516067"/>
            <a:ext cx="1930403" cy="525563"/>
            <a:chOff x="0" y="0"/>
            <a:chExt cx="1930402" cy="525561"/>
          </a:xfrm>
        </p:grpSpPr>
        <p:grpSp>
          <p:nvGrpSpPr>
            <p:cNvPr id="3882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3880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8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83" name="٤"/>
            <p:cNvSpPr txBox="1"/>
            <p:nvPr/>
          </p:nvSpPr>
          <p:spPr>
            <a:xfrm>
              <a:off x="872728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3889" name="تجميع"/>
          <p:cNvGrpSpPr/>
          <p:nvPr/>
        </p:nvGrpSpPr>
        <p:grpSpPr>
          <a:xfrm>
            <a:off x="1033705" y="5516067"/>
            <a:ext cx="1930403" cy="525563"/>
            <a:chOff x="0" y="0"/>
            <a:chExt cx="1930402" cy="525561"/>
          </a:xfrm>
        </p:grpSpPr>
        <p:grpSp>
          <p:nvGrpSpPr>
            <p:cNvPr id="3887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3885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8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88" name="١٢"/>
            <p:cNvSpPr txBox="1"/>
            <p:nvPr/>
          </p:nvSpPr>
          <p:spPr>
            <a:xfrm>
              <a:off x="646803" y="56254"/>
              <a:ext cx="445397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١٢ </a:t>
              </a:r>
            </a:p>
          </p:txBody>
        </p:sp>
      </p:grpSp>
      <p:grpSp>
        <p:nvGrpSpPr>
          <p:cNvPr id="3894" name="تجميع"/>
          <p:cNvGrpSpPr/>
          <p:nvPr/>
        </p:nvGrpSpPr>
        <p:grpSpPr>
          <a:xfrm>
            <a:off x="1033705" y="4879321"/>
            <a:ext cx="1930403" cy="525562"/>
            <a:chOff x="0" y="0"/>
            <a:chExt cx="1930402" cy="525560"/>
          </a:xfrm>
        </p:grpSpPr>
        <p:grpSp>
          <p:nvGrpSpPr>
            <p:cNvPr id="389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9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9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93" name="١٨"/>
            <p:cNvSpPr txBox="1"/>
            <p:nvPr/>
          </p:nvSpPr>
          <p:spPr>
            <a:xfrm>
              <a:off x="646803" y="73706"/>
              <a:ext cx="445397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١٨ </a:t>
              </a:r>
            </a:p>
          </p:txBody>
        </p:sp>
      </p:grpSp>
      <p:grpSp>
        <p:nvGrpSpPr>
          <p:cNvPr id="3899" name="تجميع"/>
          <p:cNvGrpSpPr/>
          <p:nvPr/>
        </p:nvGrpSpPr>
        <p:grpSpPr>
          <a:xfrm>
            <a:off x="1033705" y="4227200"/>
            <a:ext cx="1930403" cy="525562"/>
            <a:chOff x="0" y="0"/>
            <a:chExt cx="1930402" cy="525560"/>
          </a:xfrm>
        </p:grpSpPr>
        <p:grpSp>
          <p:nvGrpSpPr>
            <p:cNvPr id="389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89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89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98" name="٨"/>
            <p:cNvSpPr txBox="1"/>
            <p:nvPr/>
          </p:nvSpPr>
          <p:spPr>
            <a:xfrm>
              <a:off x="772417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3906" name="تجميع"/>
          <p:cNvGrpSpPr/>
          <p:nvPr/>
        </p:nvGrpSpPr>
        <p:grpSpPr>
          <a:xfrm>
            <a:off x="8889619" y="3420770"/>
            <a:ext cx="1566896" cy="1334325"/>
            <a:chOff x="-1" y="-6"/>
            <a:chExt cx="1566895" cy="1334324"/>
          </a:xfrm>
        </p:grpSpPr>
        <p:sp>
          <p:nvSpPr>
            <p:cNvPr id="3900" name="مستطيل مستدير الزوايا"/>
            <p:cNvSpPr/>
            <p:nvPr/>
          </p:nvSpPr>
          <p:spPr>
            <a:xfrm>
              <a:off x="12937" y="104945"/>
              <a:ext cx="1553958" cy="98966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05" name="تجميع"/>
            <p:cNvGrpSpPr/>
            <p:nvPr/>
          </p:nvGrpSpPr>
          <p:grpSpPr>
            <a:xfrm>
              <a:off x="-2" y="-7"/>
              <a:ext cx="1445922" cy="1334325"/>
              <a:chOff x="0" y="-5"/>
              <a:chExt cx="1445921" cy="1334324"/>
            </a:xfrm>
          </p:grpSpPr>
          <p:sp>
            <p:nvSpPr>
              <p:cNvPr id="3901" name="فكر…"/>
              <p:cNvSpPr txBox="1"/>
              <p:nvPr/>
            </p:nvSpPr>
            <p:spPr>
              <a:xfrm>
                <a:off x="552715" y="202754"/>
                <a:ext cx="490737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902" name="IMG_0747.jpeg" descr="IMG_0747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9063" t="19342" r="38256" b="2"/>
              <a:stretch>
                <a:fillRect/>
              </a:stretch>
            </p:blipFill>
            <p:spPr>
              <a:xfrm>
                <a:off x="1043354" y="179917"/>
                <a:ext cx="402567" cy="814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504" y="0"/>
                    </a:moveTo>
                    <a:cubicBezTo>
                      <a:pt x="8025" y="-1"/>
                      <a:pt x="6580" y="196"/>
                      <a:pt x="4386" y="978"/>
                    </a:cubicBezTo>
                    <a:cubicBezTo>
                      <a:pt x="2725" y="1570"/>
                      <a:pt x="1859" y="2070"/>
                      <a:pt x="996" y="2967"/>
                    </a:cubicBezTo>
                    <a:cubicBezTo>
                      <a:pt x="210" y="3784"/>
                      <a:pt x="-241" y="5144"/>
                      <a:pt x="133" y="5555"/>
                    </a:cubicBezTo>
                    <a:cubicBezTo>
                      <a:pt x="360" y="5804"/>
                      <a:pt x="465" y="5818"/>
                      <a:pt x="2512" y="5818"/>
                    </a:cubicBezTo>
                    <a:cubicBezTo>
                      <a:pt x="3899" y="5818"/>
                      <a:pt x="4777" y="5769"/>
                      <a:pt x="4997" y="5681"/>
                    </a:cubicBezTo>
                    <a:cubicBezTo>
                      <a:pt x="5184" y="5606"/>
                      <a:pt x="5456" y="5265"/>
                      <a:pt x="5587" y="4924"/>
                    </a:cubicBezTo>
                    <a:cubicBezTo>
                      <a:pt x="6142" y="3472"/>
                      <a:pt x="8464" y="2548"/>
                      <a:pt x="11588" y="2546"/>
                    </a:cubicBezTo>
                    <a:cubicBezTo>
                      <a:pt x="13277" y="2545"/>
                      <a:pt x="14269" y="2752"/>
                      <a:pt x="15104" y="3261"/>
                    </a:cubicBezTo>
                    <a:cubicBezTo>
                      <a:pt x="16705" y="4237"/>
                      <a:pt x="16255" y="5192"/>
                      <a:pt x="13462" y="6723"/>
                    </a:cubicBezTo>
                    <a:cubicBezTo>
                      <a:pt x="11756" y="7658"/>
                      <a:pt x="10912" y="8422"/>
                      <a:pt x="10219" y="9626"/>
                    </a:cubicBezTo>
                    <a:cubicBezTo>
                      <a:pt x="9620" y="10669"/>
                      <a:pt x="9335" y="12593"/>
                      <a:pt x="9756" y="12846"/>
                    </a:cubicBezTo>
                    <a:cubicBezTo>
                      <a:pt x="10008" y="12997"/>
                      <a:pt x="10364" y="13015"/>
                      <a:pt x="12241" y="12951"/>
                    </a:cubicBezTo>
                    <a:cubicBezTo>
                      <a:pt x="14823" y="12863"/>
                      <a:pt x="14978" y="12802"/>
                      <a:pt x="14978" y="11888"/>
                    </a:cubicBezTo>
                    <a:cubicBezTo>
                      <a:pt x="14978" y="11188"/>
                      <a:pt x="15527" y="9708"/>
                      <a:pt x="15925" y="9332"/>
                    </a:cubicBezTo>
                    <a:cubicBezTo>
                      <a:pt x="16065" y="9201"/>
                      <a:pt x="16922" y="8699"/>
                      <a:pt x="17821" y="8206"/>
                    </a:cubicBezTo>
                    <a:cubicBezTo>
                      <a:pt x="20718" y="6618"/>
                      <a:pt x="21357" y="5925"/>
                      <a:pt x="21358" y="4450"/>
                    </a:cubicBezTo>
                    <a:cubicBezTo>
                      <a:pt x="21359" y="2442"/>
                      <a:pt x="19661" y="1132"/>
                      <a:pt x="16073" y="358"/>
                    </a:cubicBezTo>
                    <a:cubicBezTo>
                      <a:pt x="14499" y="18"/>
                      <a:pt x="14336" y="1"/>
                      <a:pt x="11504" y="0"/>
                    </a:cubicBezTo>
                    <a:close/>
                    <a:moveTo>
                      <a:pt x="15420" y="14371"/>
                    </a:moveTo>
                    <a:cubicBezTo>
                      <a:pt x="15420" y="14433"/>
                      <a:pt x="15488" y="14521"/>
                      <a:pt x="15567" y="14561"/>
                    </a:cubicBezTo>
                    <a:cubicBezTo>
                      <a:pt x="15647" y="14601"/>
                      <a:pt x="15758" y="14602"/>
                      <a:pt x="15820" y="14571"/>
                    </a:cubicBezTo>
                    <a:cubicBezTo>
                      <a:pt x="15882" y="14540"/>
                      <a:pt x="15815" y="14463"/>
                      <a:pt x="15673" y="14392"/>
                    </a:cubicBezTo>
                    <a:cubicBezTo>
                      <a:pt x="15516" y="14314"/>
                      <a:pt x="15420" y="14303"/>
                      <a:pt x="15420" y="14371"/>
                    </a:cubicBezTo>
                    <a:close/>
                    <a:moveTo>
                      <a:pt x="11609" y="14413"/>
                    </a:moveTo>
                    <a:cubicBezTo>
                      <a:pt x="9609" y="14413"/>
                      <a:pt x="8395" y="15011"/>
                      <a:pt x="8366" y="16002"/>
                    </a:cubicBezTo>
                    <a:cubicBezTo>
                      <a:pt x="8354" y="16431"/>
                      <a:pt x="8480" y="16664"/>
                      <a:pt x="8808" y="16886"/>
                    </a:cubicBezTo>
                    <a:cubicBezTo>
                      <a:pt x="9341" y="17246"/>
                      <a:pt x="10493" y="17562"/>
                      <a:pt x="11335" y="17570"/>
                    </a:cubicBezTo>
                    <a:cubicBezTo>
                      <a:pt x="11935" y="17575"/>
                      <a:pt x="12464" y="17935"/>
                      <a:pt x="12198" y="18159"/>
                    </a:cubicBezTo>
                    <a:cubicBezTo>
                      <a:pt x="12008" y="18319"/>
                      <a:pt x="9782" y="18144"/>
                      <a:pt x="8977" y="17906"/>
                    </a:cubicBezTo>
                    <a:cubicBezTo>
                      <a:pt x="8434" y="17746"/>
                      <a:pt x="8186" y="17726"/>
                      <a:pt x="8134" y="17822"/>
                    </a:cubicBezTo>
                    <a:cubicBezTo>
                      <a:pt x="8093" y="17896"/>
                      <a:pt x="7922" y="18219"/>
                      <a:pt x="7734" y="18548"/>
                    </a:cubicBezTo>
                    <a:cubicBezTo>
                      <a:pt x="7252" y="19391"/>
                      <a:pt x="6898" y="20809"/>
                      <a:pt x="7061" y="21241"/>
                    </a:cubicBezTo>
                    <a:lnTo>
                      <a:pt x="7187" y="21599"/>
                    </a:lnTo>
                    <a:lnTo>
                      <a:pt x="8492" y="21599"/>
                    </a:lnTo>
                    <a:lnTo>
                      <a:pt x="11125" y="21578"/>
                    </a:lnTo>
                    <a:lnTo>
                      <a:pt x="15083" y="21546"/>
                    </a:lnTo>
                    <a:lnTo>
                      <a:pt x="15799" y="20673"/>
                    </a:lnTo>
                    <a:cubicBezTo>
                      <a:pt x="16500" y="19824"/>
                      <a:pt x="16515" y="19773"/>
                      <a:pt x="16515" y="18190"/>
                    </a:cubicBezTo>
                    <a:lnTo>
                      <a:pt x="16515" y="16570"/>
                    </a:lnTo>
                    <a:lnTo>
                      <a:pt x="15778" y="17096"/>
                    </a:lnTo>
                    <a:cubicBezTo>
                      <a:pt x="14942" y="17702"/>
                      <a:pt x="14265" y="17807"/>
                      <a:pt x="14157" y="17338"/>
                    </a:cubicBezTo>
                    <a:cubicBezTo>
                      <a:pt x="14119" y="17177"/>
                      <a:pt x="14228" y="16929"/>
                      <a:pt x="14409" y="16791"/>
                    </a:cubicBezTo>
                    <a:cubicBezTo>
                      <a:pt x="15005" y="16336"/>
                      <a:pt x="15075" y="15700"/>
                      <a:pt x="14578" y="15213"/>
                    </a:cubicBezTo>
                    <a:cubicBezTo>
                      <a:pt x="14040" y="14686"/>
                      <a:pt x="13035" y="14413"/>
                      <a:pt x="11609" y="1441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3" name="IMG_0754.jpeg" descr="IMG_0754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01" t="167" r="1059" b="26"/>
              <a:stretch>
                <a:fillRect/>
              </a:stretch>
            </p:blipFill>
            <p:spPr>
              <a:xfrm>
                <a:off x="0" y="-6"/>
                <a:ext cx="416325" cy="55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0" y="0"/>
                    </a:moveTo>
                    <a:cubicBezTo>
                      <a:pt x="12452" y="-5"/>
                      <a:pt x="12212" y="194"/>
                      <a:pt x="12168" y="358"/>
                    </a:cubicBezTo>
                    <a:cubicBezTo>
                      <a:pt x="12125" y="520"/>
                      <a:pt x="12127" y="513"/>
                      <a:pt x="12374" y="513"/>
                    </a:cubicBezTo>
                    <a:cubicBezTo>
                      <a:pt x="12631" y="513"/>
                      <a:pt x="13107" y="694"/>
                      <a:pt x="13630" y="980"/>
                    </a:cubicBezTo>
                    <a:cubicBezTo>
                      <a:pt x="14147" y="1263"/>
                      <a:pt x="14159" y="1120"/>
                      <a:pt x="13651" y="638"/>
                    </a:cubicBezTo>
                    <a:cubicBezTo>
                      <a:pt x="13240" y="249"/>
                      <a:pt x="12962" y="65"/>
                      <a:pt x="12806" y="62"/>
                    </a:cubicBezTo>
                    <a:cubicBezTo>
                      <a:pt x="12749" y="61"/>
                      <a:pt x="12678" y="43"/>
                      <a:pt x="12642" y="16"/>
                    </a:cubicBezTo>
                    <a:cubicBezTo>
                      <a:pt x="12629" y="6"/>
                      <a:pt x="12598" y="1"/>
                      <a:pt x="12580" y="0"/>
                    </a:cubicBezTo>
                    <a:close/>
                    <a:moveTo>
                      <a:pt x="8215" y="436"/>
                    </a:moveTo>
                    <a:cubicBezTo>
                      <a:pt x="7952" y="470"/>
                      <a:pt x="7720" y="715"/>
                      <a:pt x="7515" y="1182"/>
                    </a:cubicBezTo>
                    <a:cubicBezTo>
                      <a:pt x="7376" y="1498"/>
                      <a:pt x="7125" y="2334"/>
                      <a:pt x="7124" y="2505"/>
                    </a:cubicBezTo>
                    <a:cubicBezTo>
                      <a:pt x="7123" y="2605"/>
                      <a:pt x="7259" y="2511"/>
                      <a:pt x="7330" y="2365"/>
                    </a:cubicBezTo>
                    <a:cubicBezTo>
                      <a:pt x="7818" y="1366"/>
                      <a:pt x="8131" y="989"/>
                      <a:pt x="8606" y="856"/>
                    </a:cubicBezTo>
                    <a:cubicBezTo>
                      <a:pt x="8818" y="796"/>
                      <a:pt x="8752" y="590"/>
                      <a:pt x="8483" y="482"/>
                    </a:cubicBezTo>
                    <a:cubicBezTo>
                      <a:pt x="8389" y="445"/>
                      <a:pt x="8303" y="424"/>
                      <a:pt x="8215" y="436"/>
                    </a:cubicBezTo>
                    <a:close/>
                    <a:moveTo>
                      <a:pt x="15154" y="1151"/>
                    </a:moveTo>
                    <a:lnTo>
                      <a:pt x="14927" y="1509"/>
                    </a:lnTo>
                    <a:cubicBezTo>
                      <a:pt x="14699" y="1869"/>
                      <a:pt x="14048" y="2463"/>
                      <a:pt x="13939" y="2412"/>
                    </a:cubicBezTo>
                    <a:cubicBezTo>
                      <a:pt x="13906" y="2396"/>
                      <a:pt x="13880" y="2260"/>
                      <a:pt x="13877" y="2116"/>
                    </a:cubicBezTo>
                    <a:cubicBezTo>
                      <a:pt x="13871" y="1812"/>
                      <a:pt x="13748" y="1408"/>
                      <a:pt x="13651" y="1385"/>
                    </a:cubicBezTo>
                    <a:cubicBezTo>
                      <a:pt x="13611" y="1375"/>
                      <a:pt x="13576" y="1523"/>
                      <a:pt x="13568" y="1727"/>
                    </a:cubicBezTo>
                    <a:cubicBezTo>
                      <a:pt x="13556" y="2075"/>
                      <a:pt x="13391" y="2608"/>
                      <a:pt x="13280" y="2660"/>
                    </a:cubicBezTo>
                    <a:cubicBezTo>
                      <a:pt x="13248" y="2675"/>
                      <a:pt x="12919" y="2652"/>
                      <a:pt x="12559" y="2598"/>
                    </a:cubicBezTo>
                    <a:cubicBezTo>
                      <a:pt x="11943" y="2507"/>
                      <a:pt x="10914" y="2414"/>
                      <a:pt x="10542" y="2427"/>
                    </a:cubicBezTo>
                    <a:cubicBezTo>
                      <a:pt x="10450" y="2430"/>
                      <a:pt x="10184" y="2437"/>
                      <a:pt x="9945" y="2443"/>
                    </a:cubicBezTo>
                    <a:lnTo>
                      <a:pt x="9492" y="2458"/>
                    </a:lnTo>
                    <a:lnTo>
                      <a:pt x="9512" y="2272"/>
                    </a:lnTo>
                    <a:cubicBezTo>
                      <a:pt x="9535" y="2049"/>
                      <a:pt x="9430" y="2013"/>
                      <a:pt x="9368" y="2225"/>
                    </a:cubicBezTo>
                    <a:cubicBezTo>
                      <a:pt x="9310" y="2423"/>
                      <a:pt x="9148" y="2511"/>
                      <a:pt x="8792" y="2552"/>
                    </a:cubicBezTo>
                    <a:cubicBezTo>
                      <a:pt x="8626" y="2571"/>
                      <a:pt x="8441" y="2599"/>
                      <a:pt x="8359" y="2614"/>
                    </a:cubicBezTo>
                    <a:cubicBezTo>
                      <a:pt x="8239" y="2637"/>
                      <a:pt x="8185" y="2606"/>
                      <a:pt x="8092" y="2458"/>
                    </a:cubicBezTo>
                    <a:cubicBezTo>
                      <a:pt x="7952" y="2237"/>
                      <a:pt x="7845" y="2233"/>
                      <a:pt x="7906" y="2443"/>
                    </a:cubicBezTo>
                    <a:cubicBezTo>
                      <a:pt x="7966" y="2648"/>
                      <a:pt x="7852" y="2727"/>
                      <a:pt x="7474" y="2769"/>
                    </a:cubicBezTo>
                    <a:cubicBezTo>
                      <a:pt x="7302" y="2789"/>
                      <a:pt x="7114" y="2824"/>
                      <a:pt x="7041" y="2863"/>
                    </a:cubicBezTo>
                    <a:cubicBezTo>
                      <a:pt x="6967" y="2902"/>
                      <a:pt x="6861" y="2941"/>
                      <a:pt x="6815" y="2941"/>
                    </a:cubicBezTo>
                    <a:cubicBezTo>
                      <a:pt x="6713" y="2941"/>
                      <a:pt x="5425" y="3384"/>
                      <a:pt x="5147" y="3516"/>
                    </a:cubicBezTo>
                    <a:cubicBezTo>
                      <a:pt x="3950" y="4085"/>
                      <a:pt x="3182" y="4570"/>
                      <a:pt x="2471" y="5212"/>
                    </a:cubicBezTo>
                    <a:cubicBezTo>
                      <a:pt x="2062" y="5580"/>
                      <a:pt x="1318" y="6378"/>
                      <a:pt x="1318" y="6441"/>
                    </a:cubicBezTo>
                    <a:cubicBezTo>
                      <a:pt x="1318" y="6453"/>
                      <a:pt x="1218" y="6570"/>
                      <a:pt x="1112" y="6706"/>
                    </a:cubicBezTo>
                    <a:cubicBezTo>
                      <a:pt x="823" y="7076"/>
                      <a:pt x="420" y="7893"/>
                      <a:pt x="247" y="8433"/>
                    </a:cubicBezTo>
                    <a:cubicBezTo>
                      <a:pt x="163" y="8696"/>
                      <a:pt x="73" y="8935"/>
                      <a:pt x="41" y="8962"/>
                    </a:cubicBezTo>
                    <a:cubicBezTo>
                      <a:pt x="27" y="8973"/>
                      <a:pt x="10" y="9566"/>
                      <a:pt x="0" y="10424"/>
                    </a:cubicBezTo>
                    <a:cubicBezTo>
                      <a:pt x="10" y="11209"/>
                      <a:pt x="25" y="11724"/>
                      <a:pt x="41" y="11747"/>
                    </a:cubicBezTo>
                    <a:cubicBezTo>
                      <a:pt x="75" y="11795"/>
                      <a:pt x="167" y="12076"/>
                      <a:pt x="247" y="12353"/>
                    </a:cubicBezTo>
                    <a:cubicBezTo>
                      <a:pt x="1124" y="15375"/>
                      <a:pt x="4476" y="17764"/>
                      <a:pt x="8627" y="18328"/>
                    </a:cubicBezTo>
                    <a:cubicBezTo>
                      <a:pt x="9316" y="18421"/>
                      <a:pt x="9599" y="18426"/>
                      <a:pt x="10665" y="18406"/>
                    </a:cubicBezTo>
                    <a:cubicBezTo>
                      <a:pt x="12016" y="18379"/>
                      <a:pt x="12809" y="18284"/>
                      <a:pt x="13939" y="18017"/>
                    </a:cubicBezTo>
                    <a:cubicBezTo>
                      <a:pt x="14287" y="17934"/>
                      <a:pt x="14591" y="17887"/>
                      <a:pt x="14618" y="17908"/>
                    </a:cubicBezTo>
                    <a:cubicBezTo>
                      <a:pt x="14646" y="17928"/>
                      <a:pt x="14704" y="18068"/>
                      <a:pt x="14742" y="18219"/>
                    </a:cubicBezTo>
                    <a:cubicBezTo>
                      <a:pt x="14844" y="18626"/>
                      <a:pt x="15190" y="19032"/>
                      <a:pt x="15545" y="19168"/>
                    </a:cubicBezTo>
                    <a:cubicBezTo>
                      <a:pt x="15705" y="19229"/>
                      <a:pt x="15839" y="19281"/>
                      <a:pt x="15854" y="19292"/>
                    </a:cubicBezTo>
                    <a:cubicBezTo>
                      <a:pt x="15868" y="19303"/>
                      <a:pt x="15781" y="19468"/>
                      <a:pt x="15668" y="19650"/>
                    </a:cubicBezTo>
                    <a:cubicBezTo>
                      <a:pt x="15327" y="20200"/>
                      <a:pt x="15337" y="21082"/>
                      <a:pt x="15668" y="21486"/>
                    </a:cubicBezTo>
                    <a:lnTo>
                      <a:pt x="15751" y="21595"/>
                    </a:lnTo>
                    <a:lnTo>
                      <a:pt x="18942" y="21595"/>
                    </a:lnTo>
                    <a:lnTo>
                      <a:pt x="19107" y="21486"/>
                    </a:lnTo>
                    <a:cubicBezTo>
                      <a:pt x="20013" y="20798"/>
                      <a:pt x="20939" y="19632"/>
                      <a:pt x="21433" y="18577"/>
                    </a:cubicBezTo>
                    <a:cubicBezTo>
                      <a:pt x="21564" y="18296"/>
                      <a:pt x="21597" y="18139"/>
                      <a:pt x="21598" y="17534"/>
                    </a:cubicBezTo>
                    <a:cubicBezTo>
                      <a:pt x="21600" y="16886"/>
                      <a:pt x="21580" y="16819"/>
                      <a:pt x="21433" y="16601"/>
                    </a:cubicBezTo>
                    <a:cubicBezTo>
                      <a:pt x="21129" y="16153"/>
                      <a:pt x="20679" y="15936"/>
                      <a:pt x="19807" y="15823"/>
                    </a:cubicBezTo>
                    <a:cubicBezTo>
                      <a:pt x="19251" y="15751"/>
                      <a:pt x="18935" y="15681"/>
                      <a:pt x="18777" y="15589"/>
                    </a:cubicBezTo>
                    <a:cubicBezTo>
                      <a:pt x="18712" y="15552"/>
                      <a:pt x="18730" y="15484"/>
                      <a:pt x="18901" y="15325"/>
                    </a:cubicBezTo>
                    <a:cubicBezTo>
                      <a:pt x="19537" y="14733"/>
                      <a:pt x="20201" y="13817"/>
                      <a:pt x="20589" y="12976"/>
                    </a:cubicBezTo>
                    <a:cubicBezTo>
                      <a:pt x="20872" y="12362"/>
                      <a:pt x="21105" y="11281"/>
                      <a:pt x="21104" y="10533"/>
                    </a:cubicBezTo>
                    <a:cubicBezTo>
                      <a:pt x="21102" y="8553"/>
                      <a:pt x="20256" y="6763"/>
                      <a:pt x="18695" y="5368"/>
                    </a:cubicBezTo>
                    <a:cubicBezTo>
                      <a:pt x="18152" y="4883"/>
                      <a:pt x="17404" y="4348"/>
                      <a:pt x="16718" y="3967"/>
                    </a:cubicBezTo>
                    <a:cubicBezTo>
                      <a:pt x="16256" y="3712"/>
                      <a:pt x="15956" y="3497"/>
                      <a:pt x="15751" y="3283"/>
                    </a:cubicBezTo>
                    <a:cubicBezTo>
                      <a:pt x="15588" y="3112"/>
                      <a:pt x="15335" y="2916"/>
                      <a:pt x="15195" y="2832"/>
                    </a:cubicBezTo>
                    <a:lnTo>
                      <a:pt x="14948" y="2676"/>
                    </a:lnTo>
                    <a:lnTo>
                      <a:pt x="15215" y="2505"/>
                    </a:lnTo>
                    <a:cubicBezTo>
                      <a:pt x="15455" y="2349"/>
                      <a:pt x="15663" y="2067"/>
                      <a:pt x="15771" y="1789"/>
                    </a:cubicBezTo>
                    <a:cubicBezTo>
                      <a:pt x="15841" y="1609"/>
                      <a:pt x="15663" y="1656"/>
                      <a:pt x="15524" y="1851"/>
                    </a:cubicBezTo>
                    <a:cubicBezTo>
                      <a:pt x="15385" y="2046"/>
                      <a:pt x="14833" y="2407"/>
                      <a:pt x="14742" y="2365"/>
                    </a:cubicBezTo>
                    <a:cubicBezTo>
                      <a:pt x="14708" y="2349"/>
                      <a:pt x="14773" y="2204"/>
                      <a:pt x="14886" y="2038"/>
                    </a:cubicBezTo>
                    <a:cubicBezTo>
                      <a:pt x="15028" y="1830"/>
                      <a:pt x="15117" y="1631"/>
                      <a:pt x="15133" y="1431"/>
                    </a:cubicBezTo>
                    <a:lnTo>
                      <a:pt x="15154" y="1151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4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109140" y="565962"/>
                <a:ext cx="667752" cy="6561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9" grpId="2"/>
      <p:bldP build="whole" bldLvl="1" animBg="1" rev="0" advAuto="0" spid="3889" grpId="12"/>
      <p:bldP build="whole" bldLvl="1" animBg="1" rev="0" advAuto="0" spid="3864" grpId="3"/>
      <p:bldP build="whole" bldLvl="1" animBg="1" rev="0" advAuto="0" spid="3899" grpId="10"/>
      <p:bldP build="whole" bldLvl="1" animBg="1" rev="0" advAuto="0" spid="3854" grpId="9"/>
      <p:bldP build="whole" bldLvl="1" animBg="1" rev="0" advAuto="0" spid="3869" grpId="4"/>
      <p:bldP build="whole" bldLvl="1" animBg="1" rev="0" advAuto="0" spid="3894" grpId="11"/>
      <p:bldP build="whole" bldLvl="1" animBg="1" rev="0" advAuto="0" spid="3874" grpId="6"/>
      <p:bldP build="whole" bldLvl="1" animBg="1" rev="0" advAuto="0" spid="3879" grpId="7"/>
      <p:bldP build="whole" bldLvl="1" animBg="1" rev="0" advAuto="0" spid="3844" grpId="1"/>
      <p:bldP build="whole" bldLvl="1" animBg="1" rev="0" advAuto="0" spid="3884" grpId="8"/>
      <p:bldP build="whole" bldLvl="1" animBg="1" rev="0" advAuto="0" spid="3849" grpId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4622;p49"/>
          <p:cNvSpPr/>
          <p:nvPr/>
        </p:nvSpPr>
        <p:spPr>
          <a:xfrm rot="21451959">
            <a:off x="1190002" y="1339251"/>
            <a:ext cx="6095832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911" name="تجميع"/>
          <p:cNvGrpSpPr/>
          <p:nvPr/>
        </p:nvGrpSpPr>
        <p:grpSpPr>
          <a:xfrm>
            <a:off x="2123628" y="1305991"/>
            <a:ext cx="4757036" cy="1214256"/>
            <a:chOff x="0" y="0"/>
            <a:chExt cx="4757035" cy="1214254"/>
          </a:xfrm>
        </p:grpSpPr>
        <p:sp>
          <p:nvSpPr>
            <p:cNvPr id="3909" name="مربع نص 7"/>
            <p:cNvSpPr txBox="1"/>
            <p:nvPr/>
          </p:nvSpPr>
          <p:spPr>
            <a:xfrm>
              <a:off x="446695" y="52243"/>
              <a:ext cx="4310341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910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4" y="154757"/>
              <a:ext cx="920772" cy="9047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1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٢٣</a:t>
            </a:r>
          </a:p>
        </p:txBody>
      </p:sp>
      <p:sp>
        <p:nvSpPr>
          <p:cNvPr id="391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14" name="IMG_4096.jpeg" descr="IMG_40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646" y="2520245"/>
            <a:ext cx="7703888" cy="171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27479" y="351584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1" name="تجميع"/>
          <p:cNvGrpSpPr/>
          <p:nvPr/>
        </p:nvGrpSpPr>
        <p:grpSpPr>
          <a:xfrm>
            <a:off x="3092417" y="1182294"/>
            <a:ext cx="3003585" cy="649733"/>
            <a:chOff x="0" y="0"/>
            <a:chExt cx="3003584" cy="649731"/>
          </a:xfrm>
        </p:grpSpPr>
        <p:grpSp>
          <p:nvGrpSpPr>
            <p:cNvPr id="3919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17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b="1" sz="2200">
                    <a:solidFill>
                      <a:schemeClr val="accent1"/>
                    </a:solidFill>
                    <a:latin typeface="Quicksand Light"/>
                    <a:ea typeface="Quicksand Light"/>
                    <a:cs typeface="Quicksand Light"/>
                    <a:sym typeface="Quicksand Light"/>
                  </a:defRPr>
                </a:pPr>
              </a:p>
            </p:txBody>
          </p:sp>
          <p:sp>
            <p:nvSpPr>
              <p:cNvPr id="3918" name="تأكد"/>
              <p:cNvSpPr txBox="1"/>
              <p:nvPr/>
            </p:nvSpPr>
            <p:spPr>
              <a:xfrm>
                <a:off x="12699" y="124329"/>
                <a:ext cx="2978186" cy="4010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>
                  <a:defRPr b="1" sz="2200">
                    <a:solidFill>
                      <a:schemeClr val="accent1"/>
                    </a:solidFill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20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7" y="-1173850"/>
              <a:ext cx="612364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92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٢٢</a:t>
            </a:r>
          </a:p>
        </p:txBody>
      </p:sp>
      <p:sp>
        <p:nvSpPr>
          <p:cNvPr id="392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24" name="IMG_4095.png" descr="IMG_4095.png"/>
          <p:cNvPicPr>
            <a:picLocks noChangeAspect="1"/>
          </p:cNvPicPr>
          <p:nvPr/>
        </p:nvPicPr>
        <p:blipFill>
          <a:blip r:embed="rId3">
            <a:extLst/>
          </a:blip>
          <a:srcRect l="23455" t="56872" r="33518" b="29052"/>
          <a:stretch>
            <a:fillRect/>
          </a:stretch>
        </p:blipFill>
        <p:spPr>
          <a:xfrm>
            <a:off x="683910" y="1936564"/>
            <a:ext cx="7606287" cy="1866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7" name="اسم المجسم"/>
          <p:cNvGrpSpPr/>
          <p:nvPr/>
        </p:nvGrpSpPr>
        <p:grpSpPr>
          <a:xfrm>
            <a:off x="7453476" y="3594127"/>
            <a:ext cx="1284743" cy="487460"/>
            <a:chOff x="0" y="0"/>
            <a:chExt cx="1284742" cy="487459"/>
          </a:xfrm>
        </p:grpSpPr>
        <p:sp>
          <p:nvSpPr>
            <p:cNvPr id="3925" name="مستطيل"/>
            <p:cNvSpPr/>
            <p:nvPr/>
          </p:nvSpPr>
          <p:spPr>
            <a:xfrm>
              <a:off x="-1" y="-1"/>
              <a:ext cx="1284744" cy="48746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926" name="اسم المجسم"/>
            <p:cNvSpPr txBox="1"/>
            <p:nvPr/>
          </p:nvSpPr>
          <p:spPr>
            <a:xfrm>
              <a:off x="19049" y="83840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اسم المجسم  </a:t>
              </a:r>
            </a:p>
          </p:txBody>
        </p:sp>
      </p:grpSp>
      <p:grpSp>
        <p:nvGrpSpPr>
          <p:cNvPr id="3930" name="عدد الاوجه"/>
          <p:cNvGrpSpPr/>
          <p:nvPr/>
        </p:nvGrpSpPr>
        <p:grpSpPr>
          <a:xfrm>
            <a:off x="7453476" y="4246250"/>
            <a:ext cx="1284743" cy="404907"/>
            <a:chOff x="0" y="0"/>
            <a:chExt cx="1284742" cy="404906"/>
          </a:xfrm>
        </p:grpSpPr>
        <p:sp>
          <p:nvSpPr>
            <p:cNvPr id="3928" name="مستطيل"/>
            <p:cNvSpPr/>
            <p:nvPr/>
          </p:nvSpPr>
          <p:spPr>
            <a:xfrm>
              <a:off x="-1" y="-1"/>
              <a:ext cx="1284744" cy="40490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929" name="عدد الاوجه"/>
            <p:cNvSpPr txBox="1"/>
            <p:nvPr/>
          </p:nvSpPr>
          <p:spPr>
            <a:xfrm>
              <a:off x="19049" y="42564"/>
              <a:ext cx="1246644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الاوجه </a:t>
              </a:r>
            </a:p>
          </p:txBody>
        </p:sp>
      </p:grpSp>
      <p:grpSp>
        <p:nvGrpSpPr>
          <p:cNvPr id="3933" name="عدد الاحرف"/>
          <p:cNvGrpSpPr/>
          <p:nvPr/>
        </p:nvGrpSpPr>
        <p:grpSpPr>
          <a:xfrm>
            <a:off x="7453476" y="4815818"/>
            <a:ext cx="1284743" cy="407996"/>
            <a:chOff x="0" y="0"/>
            <a:chExt cx="1284742" cy="407995"/>
          </a:xfrm>
        </p:grpSpPr>
        <p:sp>
          <p:nvSpPr>
            <p:cNvPr id="3931" name="مستطيل"/>
            <p:cNvSpPr/>
            <p:nvPr/>
          </p:nvSpPr>
          <p:spPr>
            <a:xfrm>
              <a:off x="-1" y="-1"/>
              <a:ext cx="1284744" cy="4079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932" name="عدد الاحرف"/>
            <p:cNvSpPr txBox="1"/>
            <p:nvPr/>
          </p:nvSpPr>
          <p:spPr>
            <a:xfrm>
              <a:off x="19049" y="44108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الاحرف </a:t>
              </a:r>
            </a:p>
          </p:txBody>
        </p:sp>
      </p:grpSp>
      <p:grpSp>
        <p:nvGrpSpPr>
          <p:cNvPr id="3936" name="عدد الرؤوس"/>
          <p:cNvGrpSpPr/>
          <p:nvPr/>
        </p:nvGrpSpPr>
        <p:grpSpPr>
          <a:xfrm>
            <a:off x="7453476" y="5508154"/>
            <a:ext cx="1284743" cy="407996"/>
            <a:chOff x="0" y="0"/>
            <a:chExt cx="1284742" cy="407995"/>
          </a:xfrm>
        </p:grpSpPr>
        <p:sp>
          <p:nvSpPr>
            <p:cNvPr id="3934" name="مستطيل"/>
            <p:cNvSpPr/>
            <p:nvPr/>
          </p:nvSpPr>
          <p:spPr>
            <a:xfrm>
              <a:off x="-1" y="-1"/>
              <a:ext cx="1284744" cy="4079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935" name="عدد الرؤوس"/>
            <p:cNvSpPr txBox="1"/>
            <p:nvPr/>
          </p:nvSpPr>
          <p:spPr>
            <a:xfrm>
              <a:off x="19049" y="44108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الرؤوس </a:t>
              </a:r>
            </a:p>
          </p:txBody>
        </p:sp>
      </p:grpSp>
      <p:grpSp>
        <p:nvGrpSpPr>
          <p:cNvPr id="3941" name="تجميع"/>
          <p:cNvGrpSpPr/>
          <p:nvPr/>
        </p:nvGrpSpPr>
        <p:grpSpPr>
          <a:xfrm>
            <a:off x="5353326" y="3575077"/>
            <a:ext cx="1930404" cy="525562"/>
            <a:chOff x="0" y="0"/>
            <a:chExt cx="1930402" cy="525560"/>
          </a:xfrm>
        </p:grpSpPr>
        <p:grpSp>
          <p:nvGrpSpPr>
            <p:cNvPr id="3939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37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3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40" name="منشور رباعي"/>
            <p:cNvSpPr txBox="1"/>
            <p:nvPr/>
          </p:nvSpPr>
          <p:spPr>
            <a:xfrm>
              <a:off x="368443" y="112901"/>
              <a:ext cx="1193514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منشور رباعي </a:t>
              </a:r>
            </a:p>
          </p:txBody>
        </p:sp>
      </p:grpSp>
      <p:grpSp>
        <p:nvGrpSpPr>
          <p:cNvPr id="3946" name="تجميع"/>
          <p:cNvGrpSpPr/>
          <p:nvPr/>
        </p:nvGrpSpPr>
        <p:grpSpPr>
          <a:xfrm>
            <a:off x="3272226" y="3575077"/>
            <a:ext cx="1930403" cy="525562"/>
            <a:chOff x="0" y="0"/>
            <a:chExt cx="1930402" cy="525560"/>
          </a:xfrm>
        </p:grpSpPr>
        <p:grpSp>
          <p:nvGrpSpPr>
            <p:cNvPr id="3944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42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43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45" name="منشور ثلاثي"/>
            <p:cNvSpPr txBox="1"/>
            <p:nvPr/>
          </p:nvSpPr>
          <p:spPr>
            <a:xfrm>
              <a:off x="389250" y="131873"/>
              <a:ext cx="1151900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منشور ثلاثي </a:t>
              </a:r>
            </a:p>
          </p:txBody>
        </p:sp>
      </p:grpSp>
      <p:grpSp>
        <p:nvGrpSpPr>
          <p:cNvPr id="3951" name="تجميع"/>
          <p:cNvGrpSpPr/>
          <p:nvPr/>
        </p:nvGrpSpPr>
        <p:grpSpPr>
          <a:xfrm>
            <a:off x="1033705" y="3575077"/>
            <a:ext cx="1930403" cy="525562"/>
            <a:chOff x="0" y="0"/>
            <a:chExt cx="1930402" cy="525560"/>
          </a:xfrm>
        </p:grpSpPr>
        <p:grpSp>
          <p:nvGrpSpPr>
            <p:cNvPr id="3949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47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4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50" name="هرم رباعي"/>
            <p:cNvSpPr txBox="1"/>
            <p:nvPr/>
          </p:nvSpPr>
          <p:spPr>
            <a:xfrm>
              <a:off x="401837" y="131873"/>
              <a:ext cx="926102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هرم رباعي </a:t>
              </a:r>
            </a:p>
          </p:txBody>
        </p:sp>
      </p:grpSp>
      <p:grpSp>
        <p:nvGrpSpPr>
          <p:cNvPr id="3956" name="تجميع"/>
          <p:cNvGrpSpPr/>
          <p:nvPr/>
        </p:nvGrpSpPr>
        <p:grpSpPr>
          <a:xfrm>
            <a:off x="5353326" y="4227198"/>
            <a:ext cx="1930404" cy="525562"/>
            <a:chOff x="0" y="0"/>
            <a:chExt cx="1930402" cy="525560"/>
          </a:xfrm>
        </p:grpSpPr>
        <p:grpSp>
          <p:nvGrpSpPr>
            <p:cNvPr id="3954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52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53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55" name="٦"/>
            <p:cNvSpPr txBox="1"/>
            <p:nvPr/>
          </p:nvSpPr>
          <p:spPr>
            <a:xfrm>
              <a:off x="872728" y="50279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961" name="تجميع"/>
          <p:cNvGrpSpPr/>
          <p:nvPr/>
        </p:nvGrpSpPr>
        <p:grpSpPr>
          <a:xfrm>
            <a:off x="5353324" y="4879321"/>
            <a:ext cx="1930404" cy="525562"/>
            <a:chOff x="0" y="0"/>
            <a:chExt cx="1930402" cy="525560"/>
          </a:xfrm>
        </p:grpSpPr>
        <p:grpSp>
          <p:nvGrpSpPr>
            <p:cNvPr id="3959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57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5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60" name="١٢"/>
            <p:cNvSpPr txBox="1"/>
            <p:nvPr/>
          </p:nvSpPr>
          <p:spPr>
            <a:xfrm>
              <a:off x="742501" y="73706"/>
              <a:ext cx="445397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١٢ </a:t>
              </a:r>
            </a:p>
          </p:txBody>
        </p:sp>
      </p:grpSp>
      <p:grpSp>
        <p:nvGrpSpPr>
          <p:cNvPr id="3966" name="تجميع"/>
          <p:cNvGrpSpPr/>
          <p:nvPr/>
        </p:nvGrpSpPr>
        <p:grpSpPr>
          <a:xfrm>
            <a:off x="5353326" y="5516067"/>
            <a:ext cx="1930404" cy="525563"/>
            <a:chOff x="0" y="0"/>
            <a:chExt cx="1930402" cy="525561"/>
          </a:xfrm>
        </p:grpSpPr>
        <p:grpSp>
          <p:nvGrpSpPr>
            <p:cNvPr id="3964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3962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63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65" name="٨"/>
            <p:cNvSpPr txBox="1"/>
            <p:nvPr/>
          </p:nvSpPr>
          <p:spPr>
            <a:xfrm>
              <a:off x="785912" y="56254"/>
              <a:ext cx="358576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٨ </a:t>
              </a:r>
            </a:p>
          </p:txBody>
        </p:sp>
      </p:grpSp>
      <p:grpSp>
        <p:nvGrpSpPr>
          <p:cNvPr id="3971" name="تجميع"/>
          <p:cNvGrpSpPr/>
          <p:nvPr/>
        </p:nvGrpSpPr>
        <p:grpSpPr>
          <a:xfrm>
            <a:off x="3272226" y="4221224"/>
            <a:ext cx="1930403" cy="525562"/>
            <a:chOff x="0" y="0"/>
            <a:chExt cx="1930402" cy="525560"/>
          </a:xfrm>
        </p:grpSpPr>
        <p:grpSp>
          <p:nvGrpSpPr>
            <p:cNvPr id="3969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67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6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70" name="٥"/>
            <p:cNvSpPr txBox="1"/>
            <p:nvPr/>
          </p:nvSpPr>
          <p:spPr>
            <a:xfrm>
              <a:off x="872728" y="10578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3976" name="تجميع"/>
          <p:cNvGrpSpPr/>
          <p:nvPr/>
        </p:nvGrpSpPr>
        <p:grpSpPr>
          <a:xfrm>
            <a:off x="3272226" y="4867369"/>
            <a:ext cx="1930403" cy="525562"/>
            <a:chOff x="0" y="0"/>
            <a:chExt cx="1930402" cy="525560"/>
          </a:xfrm>
        </p:grpSpPr>
        <p:grpSp>
          <p:nvGrpSpPr>
            <p:cNvPr id="3974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72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73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75" name="٩"/>
            <p:cNvSpPr txBox="1"/>
            <p:nvPr/>
          </p:nvSpPr>
          <p:spPr>
            <a:xfrm>
              <a:off x="872728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3981" name="تجميع"/>
          <p:cNvGrpSpPr/>
          <p:nvPr/>
        </p:nvGrpSpPr>
        <p:grpSpPr>
          <a:xfrm>
            <a:off x="3272226" y="5516067"/>
            <a:ext cx="1930403" cy="525563"/>
            <a:chOff x="0" y="0"/>
            <a:chExt cx="1930402" cy="525561"/>
          </a:xfrm>
        </p:grpSpPr>
        <p:grpSp>
          <p:nvGrpSpPr>
            <p:cNvPr id="3979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3977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7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80" name="٦"/>
            <p:cNvSpPr txBox="1"/>
            <p:nvPr/>
          </p:nvSpPr>
          <p:spPr>
            <a:xfrm>
              <a:off x="872728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986" name="تجميع"/>
          <p:cNvGrpSpPr/>
          <p:nvPr/>
        </p:nvGrpSpPr>
        <p:grpSpPr>
          <a:xfrm>
            <a:off x="1033705" y="5516067"/>
            <a:ext cx="1930403" cy="525563"/>
            <a:chOff x="0" y="0"/>
            <a:chExt cx="1930402" cy="525561"/>
          </a:xfrm>
        </p:grpSpPr>
        <p:grpSp>
          <p:nvGrpSpPr>
            <p:cNvPr id="3984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3982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83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85" name="٥"/>
            <p:cNvSpPr txBox="1"/>
            <p:nvPr/>
          </p:nvSpPr>
          <p:spPr>
            <a:xfrm>
              <a:off x="732924" y="56254"/>
              <a:ext cx="273155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</p:grpSp>
      <p:grpSp>
        <p:nvGrpSpPr>
          <p:cNvPr id="3991" name="تجميع"/>
          <p:cNvGrpSpPr/>
          <p:nvPr/>
        </p:nvGrpSpPr>
        <p:grpSpPr>
          <a:xfrm>
            <a:off x="1033705" y="4879321"/>
            <a:ext cx="1930403" cy="525562"/>
            <a:chOff x="0" y="0"/>
            <a:chExt cx="1930402" cy="525560"/>
          </a:xfrm>
        </p:grpSpPr>
        <p:grpSp>
          <p:nvGrpSpPr>
            <p:cNvPr id="3989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87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8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90" name="٨"/>
            <p:cNvSpPr txBox="1"/>
            <p:nvPr/>
          </p:nvSpPr>
          <p:spPr>
            <a:xfrm>
              <a:off x="732924" y="73706"/>
              <a:ext cx="273155" cy="4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٨ </a:t>
              </a:r>
            </a:p>
          </p:txBody>
        </p:sp>
      </p:grpSp>
      <p:grpSp>
        <p:nvGrpSpPr>
          <p:cNvPr id="3996" name="تجميع"/>
          <p:cNvGrpSpPr/>
          <p:nvPr/>
        </p:nvGrpSpPr>
        <p:grpSpPr>
          <a:xfrm>
            <a:off x="1033705" y="4227200"/>
            <a:ext cx="1930403" cy="525562"/>
            <a:chOff x="0" y="0"/>
            <a:chExt cx="1930402" cy="525560"/>
          </a:xfrm>
        </p:grpSpPr>
        <p:grpSp>
          <p:nvGrpSpPr>
            <p:cNvPr id="3994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3992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993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95" name="٥"/>
            <p:cNvSpPr txBox="1"/>
            <p:nvPr/>
          </p:nvSpPr>
          <p:spPr>
            <a:xfrm>
              <a:off x="772417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399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27479" y="2875967"/>
            <a:ext cx="1291178" cy="96838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6" grpId="5"/>
      <p:bldP build="whole" bldLvl="1" animBg="1" rev="0" advAuto="0" spid="3956" grpId="2"/>
      <p:bldP build="whole" bldLvl="1" animBg="1" rev="0" advAuto="0" spid="3991" grpId="11"/>
      <p:bldP build="whole" bldLvl="1" animBg="1" rev="0" advAuto="0" spid="3986" grpId="12"/>
      <p:bldP build="whole" bldLvl="1" animBg="1" rev="0" advAuto="0" spid="3961" grpId="3"/>
      <p:bldP build="whole" bldLvl="1" animBg="1" rev="0" advAuto="0" spid="3951" grpId="9"/>
      <p:bldP build="whole" bldLvl="1" animBg="1" rev="0" advAuto="0" spid="3966" grpId="4"/>
      <p:bldP build="whole" bldLvl="1" animBg="1" rev="0" advAuto="0" spid="3971" grpId="6"/>
      <p:bldP build="whole" bldLvl="1" animBg="1" rev="0" advAuto="0" spid="3976" grpId="7"/>
      <p:bldP build="whole" bldLvl="1" animBg="1" rev="0" advAuto="0" spid="3941" grpId="1"/>
      <p:bldP build="whole" bldLvl="1" animBg="1" rev="0" advAuto="0" spid="3981" grpId="8"/>
      <p:bldP build="whole" bldLvl="1" animBg="1" rev="0" advAuto="0" spid="3996" grpId="1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3" name="تجميع"/>
          <p:cNvGrpSpPr/>
          <p:nvPr/>
        </p:nvGrpSpPr>
        <p:grpSpPr>
          <a:xfrm>
            <a:off x="3126102" y="985940"/>
            <a:ext cx="4005838" cy="595822"/>
            <a:chOff x="0" y="0"/>
            <a:chExt cx="4005836" cy="595820"/>
          </a:xfrm>
        </p:grpSpPr>
        <p:grpSp>
          <p:nvGrpSpPr>
            <p:cNvPr id="4001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99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000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4002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00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٢٣</a:t>
            </a:r>
          </a:p>
        </p:txBody>
      </p:sp>
      <p:sp>
        <p:nvSpPr>
          <p:cNvPr id="4005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06" name="IMG_4102.png" descr="IMG_4102.png"/>
          <p:cNvPicPr>
            <a:picLocks noChangeAspect="1"/>
          </p:cNvPicPr>
          <p:nvPr/>
        </p:nvPicPr>
        <p:blipFill>
          <a:blip r:embed="rId3">
            <a:extLst/>
          </a:blip>
          <a:srcRect l="13209" t="16872" r="28270" b="67654"/>
          <a:stretch>
            <a:fillRect/>
          </a:stretch>
        </p:blipFill>
        <p:spPr>
          <a:xfrm>
            <a:off x="1059265" y="1678992"/>
            <a:ext cx="7322475" cy="1452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7" name="IMG_4102.png" descr="IMG_4102.png"/>
          <p:cNvPicPr>
            <a:picLocks noChangeAspect="1"/>
          </p:cNvPicPr>
          <p:nvPr/>
        </p:nvPicPr>
        <p:blipFill>
          <a:blip r:embed="rId3">
            <a:extLst/>
          </a:blip>
          <a:srcRect l="50000" t="33203" r="30017" b="52912"/>
          <a:stretch>
            <a:fillRect/>
          </a:stretch>
        </p:blipFill>
        <p:spPr>
          <a:xfrm>
            <a:off x="2583932" y="2112314"/>
            <a:ext cx="2183260" cy="11377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0" name="اسم المجسم"/>
          <p:cNvGrpSpPr/>
          <p:nvPr/>
        </p:nvGrpSpPr>
        <p:grpSpPr>
          <a:xfrm>
            <a:off x="7453476" y="3594127"/>
            <a:ext cx="1284743" cy="487460"/>
            <a:chOff x="0" y="0"/>
            <a:chExt cx="1284742" cy="487459"/>
          </a:xfrm>
        </p:grpSpPr>
        <p:sp>
          <p:nvSpPr>
            <p:cNvPr id="4008" name="مستطيل"/>
            <p:cNvSpPr/>
            <p:nvPr/>
          </p:nvSpPr>
          <p:spPr>
            <a:xfrm>
              <a:off x="-1" y="-1"/>
              <a:ext cx="1284744" cy="48746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09" name="اسم المجسم"/>
            <p:cNvSpPr txBox="1"/>
            <p:nvPr/>
          </p:nvSpPr>
          <p:spPr>
            <a:xfrm>
              <a:off x="19049" y="83840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اسم المجسم  </a:t>
              </a:r>
            </a:p>
          </p:txBody>
        </p:sp>
      </p:grpSp>
      <p:grpSp>
        <p:nvGrpSpPr>
          <p:cNvPr id="4013" name="عدد الاوجه"/>
          <p:cNvGrpSpPr/>
          <p:nvPr/>
        </p:nvGrpSpPr>
        <p:grpSpPr>
          <a:xfrm>
            <a:off x="7453476" y="4246250"/>
            <a:ext cx="1284743" cy="404907"/>
            <a:chOff x="0" y="0"/>
            <a:chExt cx="1284742" cy="404906"/>
          </a:xfrm>
        </p:grpSpPr>
        <p:sp>
          <p:nvSpPr>
            <p:cNvPr id="4011" name="مستطيل"/>
            <p:cNvSpPr/>
            <p:nvPr/>
          </p:nvSpPr>
          <p:spPr>
            <a:xfrm>
              <a:off x="-1" y="-1"/>
              <a:ext cx="1284744" cy="40490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12" name="عدد الاوجه"/>
            <p:cNvSpPr txBox="1"/>
            <p:nvPr/>
          </p:nvSpPr>
          <p:spPr>
            <a:xfrm>
              <a:off x="19049" y="42564"/>
              <a:ext cx="1246644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الاوجه </a:t>
              </a:r>
            </a:p>
          </p:txBody>
        </p:sp>
      </p:grpSp>
      <p:grpSp>
        <p:nvGrpSpPr>
          <p:cNvPr id="4016" name="عدد الاحرف"/>
          <p:cNvGrpSpPr/>
          <p:nvPr/>
        </p:nvGrpSpPr>
        <p:grpSpPr>
          <a:xfrm>
            <a:off x="7453476" y="4815818"/>
            <a:ext cx="1284743" cy="407996"/>
            <a:chOff x="0" y="0"/>
            <a:chExt cx="1284742" cy="407995"/>
          </a:xfrm>
        </p:grpSpPr>
        <p:sp>
          <p:nvSpPr>
            <p:cNvPr id="4014" name="مستطيل"/>
            <p:cNvSpPr/>
            <p:nvPr/>
          </p:nvSpPr>
          <p:spPr>
            <a:xfrm>
              <a:off x="-1" y="-1"/>
              <a:ext cx="1284744" cy="4079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15" name="عدد الاحرف"/>
            <p:cNvSpPr txBox="1"/>
            <p:nvPr/>
          </p:nvSpPr>
          <p:spPr>
            <a:xfrm>
              <a:off x="19049" y="44108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الاحرف </a:t>
              </a:r>
            </a:p>
          </p:txBody>
        </p:sp>
      </p:grpSp>
      <p:grpSp>
        <p:nvGrpSpPr>
          <p:cNvPr id="4019" name="عدد الرؤوس"/>
          <p:cNvGrpSpPr/>
          <p:nvPr/>
        </p:nvGrpSpPr>
        <p:grpSpPr>
          <a:xfrm>
            <a:off x="7453476" y="5508154"/>
            <a:ext cx="1284743" cy="407996"/>
            <a:chOff x="0" y="0"/>
            <a:chExt cx="1284742" cy="407995"/>
          </a:xfrm>
        </p:grpSpPr>
        <p:sp>
          <p:nvSpPr>
            <p:cNvPr id="4017" name="مستطيل"/>
            <p:cNvSpPr/>
            <p:nvPr/>
          </p:nvSpPr>
          <p:spPr>
            <a:xfrm>
              <a:off x="-1" y="-1"/>
              <a:ext cx="1284744" cy="4079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18" name="عدد الرؤوس"/>
            <p:cNvSpPr txBox="1"/>
            <p:nvPr/>
          </p:nvSpPr>
          <p:spPr>
            <a:xfrm>
              <a:off x="19049" y="44108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عدد الرؤوس </a:t>
              </a:r>
            </a:p>
          </p:txBody>
        </p:sp>
      </p:grpSp>
      <p:grpSp>
        <p:nvGrpSpPr>
          <p:cNvPr id="4024" name="تجميع"/>
          <p:cNvGrpSpPr/>
          <p:nvPr/>
        </p:nvGrpSpPr>
        <p:grpSpPr>
          <a:xfrm>
            <a:off x="5353326" y="3575077"/>
            <a:ext cx="1930404" cy="525562"/>
            <a:chOff x="0" y="0"/>
            <a:chExt cx="1930402" cy="525560"/>
          </a:xfrm>
        </p:grpSpPr>
        <p:grpSp>
          <p:nvGrpSpPr>
            <p:cNvPr id="402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402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2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23" name="هرم ثلاثي"/>
            <p:cNvSpPr txBox="1"/>
            <p:nvPr/>
          </p:nvSpPr>
          <p:spPr>
            <a:xfrm>
              <a:off x="522956" y="112901"/>
              <a:ext cx="884488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هرم ثلاثي </a:t>
              </a:r>
            </a:p>
          </p:txBody>
        </p:sp>
      </p:grpSp>
      <p:grpSp>
        <p:nvGrpSpPr>
          <p:cNvPr id="4029" name="تجميع"/>
          <p:cNvGrpSpPr/>
          <p:nvPr/>
        </p:nvGrpSpPr>
        <p:grpSpPr>
          <a:xfrm>
            <a:off x="3272226" y="3575077"/>
            <a:ext cx="1930403" cy="525562"/>
            <a:chOff x="0" y="0"/>
            <a:chExt cx="1930402" cy="525560"/>
          </a:xfrm>
        </p:grpSpPr>
        <p:grpSp>
          <p:nvGrpSpPr>
            <p:cNvPr id="402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402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2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28" name="منشور ثلاثي"/>
            <p:cNvSpPr txBox="1"/>
            <p:nvPr/>
          </p:nvSpPr>
          <p:spPr>
            <a:xfrm>
              <a:off x="389250" y="131873"/>
              <a:ext cx="1151900" cy="261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منشور ثلاثي </a:t>
              </a:r>
            </a:p>
          </p:txBody>
        </p:sp>
      </p:grpSp>
      <p:grpSp>
        <p:nvGrpSpPr>
          <p:cNvPr id="4034" name="تجميع"/>
          <p:cNvGrpSpPr/>
          <p:nvPr/>
        </p:nvGrpSpPr>
        <p:grpSpPr>
          <a:xfrm>
            <a:off x="5353326" y="4227198"/>
            <a:ext cx="1930404" cy="525562"/>
            <a:chOff x="0" y="0"/>
            <a:chExt cx="1930402" cy="525560"/>
          </a:xfrm>
        </p:grpSpPr>
        <p:grpSp>
          <p:nvGrpSpPr>
            <p:cNvPr id="403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403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3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33" name="٤"/>
            <p:cNvSpPr txBox="1"/>
            <p:nvPr/>
          </p:nvSpPr>
          <p:spPr>
            <a:xfrm>
              <a:off x="872728" y="50279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4039" name="تجميع"/>
          <p:cNvGrpSpPr/>
          <p:nvPr/>
        </p:nvGrpSpPr>
        <p:grpSpPr>
          <a:xfrm>
            <a:off x="5353324" y="4879321"/>
            <a:ext cx="1930404" cy="525562"/>
            <a:chOff x="0" y="0"/>
            <a:chExt cx="1930402" cy="525560"/>
          </a:xfrm>
        </p:grpSpPr>
        <p:grpSp>
          <p:nvGrpSpPr>
            <p:cNvPr id="403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403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3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38" name="٦"/>
            <p:cNvSpPr txBox="1"/>
            <p:nvPr/>
          </p:nvSpPr>
          <p:spPr>
            <a:xfrm>
              <a:off x="872728" y="73706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4044" name="تجميع"/>
          <p:cNvGrpSpPr/>
          <p:nvPr/>
        </p:nvGrpSpPr>
        <p:grpSpPr>
          <a:xfrm>
            <a:off x="5353326" y="5516067"/>
            <a:ext cx="1930404" cy="525563"/>
            <a:chOff x="0" y="0"/>
            <a:chExt cx="1930402" cy="525561"/>
          </a:xfrm>
        </p:grpSpPr>
        <p:grpSp>
          <p:nvGrpSpPr>
            <p:cNvPr id="4042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4040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4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43" name="٤"/>
            <p:cNvSpPr txBox="1"/>
            <p:nvPr/>
          </p:nvSpPr>
          <p:spPr>
            <a:xfrm>
              <a:off x="785912" y="56254"/>
              <a:ext cx="358576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4049" name="تجميع"/>
          <p:cNvGrpSpPr/>
          <p:nvPr/>
        </p:nvGrpSpPr>
        <p:grpSpPr>
          <a:xfrm>
            <a:off x="3272226" y="4221224"/>
            <a:ext cx="1930403" cy="525562"/>
            <a:chOff x="0" y="0"/>
            <a:chExt cx="1930402" cy="525560"/>
          </a:xfrm>
        </p:grpSpPr>
        <p:grpSp>
          <p:nvGrpSpPr>
            <p:cNvPr id="4047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4045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4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48" name="٥"/>
            <p:cNvSpPr txBox="1"/>
            <p:nvPr/>
          </p:nvSpPr>
          <p:spPr>
            <a:xfrm>
              <a:off x="872728" y="10578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4054" name="تجميع"/>
          <p:cNvGrpSpPr/>
          <p:nvPr/>
        </p:nvGrpSpPr>
        <p:grpSpPr>
          <a:xfrm>
            <a:off x="3272226" y="4867369"/>
            <a:ext cx="1930403" cy="525562"/>
            <a:chOff x="0" y="0"/>
            <a:chExt cx="1930402" cy="525560"/>
          </a:xfrm>
        </p:grpSpPr>
        <p:grpSp>
          <p:nvGrpSpPr>
            <p:cNvPr id="4052" name="مستطيل"/>
            <p:cNvGrpSpPr/>
            <p:nvPr/>
          </p:nvGrpSpPr>
          <p:grpSpPr>
            <a:xfrm>
              <a:off x="-1" y="0"/>
              <a:ext cx="1930403" cy="525561"/>
              <a:chOff x="0" y="0"/>
              <a:chExt cx="1930402" cy="525560"/>
            </a:xfrm>
          </p:grpSpPr>
          <p:sp>
            <p:nvSpPr>
              <p:cNvPr id="4050" name="مستطيل"/>
              <p:cNvSpPr/>
              <p:nvPr/>
            </p:nvSpPr>
            <p:spPr>
              <a:xfrm>
                <a:off x="12700" y="12700"/>
                <a:ext cx="1905002" cy="5001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5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53" name="٩"/>
            <p:cNvSpPr txBox="1"/>
            <p:nvPr/>
          </p:nvSpPr>
          <p:spPr>
            <a:xfrm>
              <a:off x="872728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4059" name="تجميع"/>
          <p:cNvGrpSpPr/>
          <p:nvPr/>
        </p:nvGrpSpPr>
        <p:grpSpPr>
          <a:xfrm>
            <a:off x="3272226" y="5516067"/>
            <a:ext cx="1930403" cy="525563"/>
            <a:chOff x="0" y="0"/>
            <a:chExt cx="1930402" cy="525561"/>
          </a:xfrm>
        </p:grpSpPr>
        <p:grpSp>
          <p:nvGrpSpPr>
            <p:cNvPr id="4057" name="مستطيل"/>
            <p:cNvGrpSpPr/>
            <p:nvPr/>
          </p:nvGrpSpPr>
          <p:grpSpPr>
            <a:xfrm>
              <a:off x="-1" y="0"/>
              <a:ext cx="1930403" cy="525562"/>
              <a:chOff x="0" y="0"/>
              <a:chExt cx="1930402" cy="525561"/>
            </a:xfrm>
          </p:grpSpPr>
          <p:sp>
            <p:nvSpPr>
              <p:cNvPr id="4055" name="مستطيل"/>
              <p:cNvSpPr/>
              <p:nvPr/>
            </p:nvSpPr>
            <p:spPr>
              <a:xfrm>
                <a:off x="12700" y="12700"/>
                <a:ext cx="1905002" cy="5001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405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930403" cy="5255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58" name="٦"/>
            <p:cNvSpPr txBox="1"/>
            <p:nvPr/>
          </p:nvSpPr>
          <p:spPr>
            <a:xfrm>
              <a:off x="872728" y="56254"/>
              <a:ext cx="184943" cy="37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5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4060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74579" y="3137507"/>
            <a:ext cx="1275706" cy="95678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9" grpId="3"/>
      <p:bldP build="whole" bldLvl="1" animBg="1" rev="0" advAuto="0" spid="4024" grpId="1"/>
      <p:bldP build="whole" bldLvl="1" animBg="1" rev="0" advAuto="0" spid="4044" grpId="4"/>
      <p:bldP build="whole" bldLvl="1" animBg="1" rev="0" advAuto="0" spid="4059" grpId="8"/>
      <p:bldP build="whole" bldLvl="1" animBg="1" rev="0" advAuto="0" spid="4049" grpId="6"/>
      <p:bldP build="whole" bldLvl="1" animBg="1" rev="0" advAuto="0" spid="4034" grpId="2"/>
      <p:bldP build="whole" bldLvl="1" animBg="1" rev="0" advAuto="0" spid="4029" grpId="5"/>
      <p:bldP build="whole" bldLvl="1" animBg="1" rev="0" advAuto="0" spid="4054" grpId="7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٢٢</a:t>
            </a:r>
          </a:p>
        </p:txBody>
      </p:sp>
      <p:sp>
        <p:nvSpPr>
          <p:cNvPr id="406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068" name="تجميع"/>
          <p:cNvGrpSpPr/>
          <p:nvPr/>
        </p:nvGrpSpPr>
        <p:grpSpPr>
          <a:xfrm>
            <a:off x="5716154" y="2018098"/>
            <a:ext cx="3041115" cy="649733"/>
            <a:chOff x="-1" y="0"/>
            <a:chExt cx="3041113" cy="649731"/>
          </a:xfrm>
        </p:grpSpPr>
        <p:grpSp>
          <p:nvGrpSpPr>
            <p:cNvPr id="4066" name="مثال"/>
            <p:cNvGrpSpPr/>
            <p:nvPr/>
          </p:nvGrpSpPr>
          <p:grpSpPr>
            <a:xfrm>
              <a:off x="18798" y="-1"/>
              <a:ext cx="3003587" cy="649733"/>
              <a:chOff x="0" y="0"/>
              <a:chExt cx="3003585" cy="649731"/>
            </a:xfrm>
          </p:grpSpPr>
          <p:sp>
            <p:nvSpPr>
              <p:cNvPr id="4064" name="مستطيل"/>
              <p:cNvSpPr/>
              <p:nvPr/>
            </p:nvSpPr>
            <p:spPr>
              <a:xfrm>
                <a:off x="-1" y="0"/>
                <a:ext cx="3003587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065" name="مثال"/>
              <p:cNvSpPr txBox="1"/>
              <p:nvPr/>
            </p:nvSpPr>
            <p:spPr>
              <a:xfrm>
                <a:off x="19049" y="41062"/>
                <a:ext cx="2965487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406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1955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4069" name="IMG_4097.png" descr="IMG_409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6910" y="834616"/>
            <a:ext cx="3545559" cy="1162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0" name="IMG_4099.png" descr="IMG_4099.png"/>
          <p:cNvPicPr>
            <a:picLocks noChangeAspect="1"/>
          </p:cNvPicPr>
          <p:nvPr/>
        </p:nvPicPr>
        <p:blipFill>
          <a:blip r:embed="rId4">
            <a:extLst/>
          </a:blip>
          <a:srcRect l="33209" t="19094" r="30679" b="70781"/>
          <a:stretch>
            <a:fillRect/>
          </a:stretch>
        </p:blipFill>
        <p:spPr>
          <a:xfrm>
            <a:off x="3892326" y="2688556"/>
            <a:ext cx="4751661" cy="99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1" name="IMG_4099.png" descr="IMG_4099.png"/>
          <p:cNvPicPr>
            <a:picLocks noChangeAspect="1"/>
          </p:cNvPicPr>
          <p:nvPr/>
        </p:nvPicPr>
        <p:blipFill>
          <a:blip r:embed="rId4">
            <a:extLst/>
          </a:blip>
          <a:srcRect l="15879" t="16349" r="67097" b="68837"/>
          <a:stretch>
            <a:fillRect/>
          </a:stretch>
        </p:blipFill>
        <p:spPr>
          <a:xfrm>
            <a:off x="1177044" y="2225404"/>
            <a:ext cx="2239884" cy="146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2" name="IMG_4099.png" descr="IMG_4099.png"/>
          <p:cNvPicPr>
            <a:picLocks noChangeAspect="1"/>
          </p:cNvPicPr>
          <p:nvPr/>
        </p:nvPicPr>
        <p:blipFill>
          <a:blip r:embed="rId4">
            <a:extLst/>
          </a:blip>
          <a:srcRect l="30978" t="29732" r="32909" b="54538"/>
          <a:stretch>
            <a:fillRect/>
          </a:stretch>
        </p:blipFill>
        <p:spPr>
          <a:xfrm>
            <a:off x="1932740" y="4055446"/>
            <a:ext cx="5575750" cy="18214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73" name="IMG_4100.png" descr="IMG_41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88581" y="2688557"/>
            <a:ext cx="2168975" cy="2942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9" name="تجميع"/>
          <p:cNvGrpSpPr/>
          <p:nvPr/>
        </p:nvGrpSpPr>
        <p:grpSpPr>
          <a:xfrm>
            <a:off x="3821411" y="939796"/>
            <a:ext cx="3063789" cy="649732"/>
            <a:chOff x="0" y="0"/>
            <a:chExt cx="3063788" cy="649731"/>
          </a:xfrm>
        </p:grpSpPr>
        <p:grpSp>
          <p:nvGrpSpPr>
            <p:cNvPr id="407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4075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076" name="تحقق من فهمك"/>
              <p:cNvSpPr txBox="1"/>
              <p:nvPr/>
            </p:nvSpPr>
            <p:spPr>
              <a:xfrm>
                <a:off x="19049" y="41062"/>
                <a:ext cx="2965486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407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210213" y="-1195676"/>
              <a:ext cx="620685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grpSp>
        <p:nvGrpSpPr>
          <p:cNvPr id="4082" name="الحل"/>
          <p:cNvGrpSpPr/>
          <p:nvPr/>
        </p:nvGrpSpPr>
        <p:grpSpPr>
          <a:xfrm>
            <a:off x="7752774" y="3044941"/>
            <a:ext cx="985443" cy="525697"/>
            <a:chOff x="0" y="0"/>
            <a:chExt cx="985441" cy="525696"/>
          </a:xfrm>
        </p:grpSpPr>
        <p:sp>
          <p:nvSpPr>
            <p:cNvPr id="4080" name="مستطيل"/>
            <p:cNvSpPr/>
            <p:nvPr/>
          </p:nvSpPr>
          <p:spPr>
            <a:xfrm>
              <a:off x="0" y="-1"/>
              <a:ext cx="985442" cy="52569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81" name="الحل"/>
            <p:cNvSpPr txBox="1"/>
            <p:nvPr/>
          </p:nvSpPr>
          <p:spPr>
            <a:xfrm>
              <a:off x="19050" y="102959"/>
              <a:ext cx="947342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08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٢٢</a:t>
            </a:r>
          </a:p>
        </p:txBody>
      </p:sp>
      <p:pic>
        <p:nvPicPr>
          <p:cNvPr id="4084" name="IMG_4100.png" descr="IMG_4100.png"/>
          <p:cNvPicPr>
            <a:picLocks noChangeAspect="1"/>
          </p:cNvPicPr>
          <p:nvPr/>
        </p:nvPicPr>
        <p:blipFill>
          <a:blip r:embed="rId3">
            <a:extLst/>
          </a:blip>
          <a:srcRect l="28668" t="31604" r="60193" b="58949"/>
          <a:stretch>
            <a:fillRect/>
          </a:stretch>
        </p:blipFill>
        <p:spPr>
          <a:xfrm>
            <a:off x="1050249" y="2499132"/>
            <a:ext cx="1912239" cy="1216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5" name="IMG_4100.png" descr="IMG_4100.png"/>
          <p:cNvPicPr>
            <a:picLocks noChangeAspect="1"/>
          </p:cNvPicPr>
          <p:nvPr/>
        </p:nvPicPr>
        <p:blipFill>
          <a:blip r:embed="rId3">
            <a:extLst/>
          </a:blip>
          <a:srcRect l="39944" t="35374" r="39943" b="58950"/>
          <a:stretch>
            <a:fillRect/>
          </a:stretch>
        </p:blipFill>
        <p:spPr>
          <a:xfrm>
            <a:off x="2962394" y="1724897"/>
            <a:ext cx="5507273" cy="1165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2" name="تجميع"/>
          <p:cNvGrpSpPr/>
          <p:nvPr/>
        </p:nvGrpSpPr>
        <p:grpSpPr>
          <a:xfrm>
            <a:off x="8960035" y="3428990"/>
            <a:ext cx="1426064" cy="1214398"/>
            <a:chOff x="0" y="-6"/>
            <a:chExt cx="1426062" cy="1214396"/>
          </a:xfrm>
        </p:grpSpPr>
        <p:sp>
          <p:nvSpPr>
            <p:cNvPr id="4086" name="مستطيل مستدير الزوايا"/>
            <p:cNvSpPr/>
            <p:nvPr/>
          </p:nvSpPr>
          <p:spPr>
            <a:xfrm>
              <a:off x="11774" y="95512"/>
              <a:ext cx="1414289" cy="900714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091" name="تجميع"/>
            <p:cNvGrpSpPr/>
            <p:nvPr/>
          </p:nvGrpSpPr>
          <p:grpSpPr>
            <a:xfrm>
              <a:off x="-1" y="-7"/>
              <a:ext cx="1316212" cy="1214398"/>
              <a:chOff x="0" y="-5"/>
              <a:chExt cx="1316210" cy="1214397"/>
            </a:xfrm>
          </p:grpSpPr>
          <p:sp>
            <p:nvSpPr>
              <p:cNvPr id="4087" name="فكر…"/>
              <p:cNvSpPr txBox="1"/>
              <p:nvPr/>
            </p:nvSpPr>
            <p:spPr>
              <a:xfrm>
                <a:off x="503037" y="184531"/>
                <a:ext cx="44662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408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97" t="19342" r="38234" b="0"/>
              <a:stretch>
                <a:fillRect/>
              </a:stretch>
            </p:blipFill>
            <p:spPr>
              <a:xfrm>
                <a:off x="949968" y="163747"/>
                <a:ext cx="366243" cy="741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599" fill="norm" stroke="1" extrusionOk="0">
                    <a:moveTo>
                      <a:pt x="11500" y="0"/>
                    </a:moveTo>
                    <a:cubicBezTo>
                      <a:pt x="8021" y="-1"/>
                      <a:pt x="6567" y="200"/>
                      <a:pt x="4371" y="982"/>
                    </a:cubicBezTo>
                    <a:cubicBezTo>
                      <a:pt x="2710" y="1574"/>
                      <a:pt x="1854" y="2073"/>
                      <a:pt x="991" y="2970"/>
                    </a:cubicBezTo>
                    <a:cubicBezTo>
                      <a:pt x="205" y="3787"/>
                      <a:pt x="-239" y="5148"/>
                      <a:pt x="135" y="5559"/>
                    </a:cubicBezTo>
                    <a:cubicBezTo>
                      <a:pt x="362" y="5807"/>
                      <a:pt x="472" y="5813"/>
                      <a:pt x="2519" y="5813"/>
                    </a:cubicBezTo>
                    <a:cubicBezTo>
                      <a:pt x="3907" y="5813"/>
                      <a:pt x="4776" y="5762"/>
                      <a:pt x="4996" y="5674"/>
                    </a:cubicBezTo>
                    <a:cubicBezTo>
                      <a:pt x="5183" y="5599"/>
                      <a:pt x="5443" y="5264"/>
                      <a:pt x="5574" y="4923"/>
                    </a:cubicBezTo>
                    <a:cubicBezTo>
                      <a:pt x="6129" y="3471"/>
                      <a:pt x="8444" y="2556"/>
                      <a:pt x="11569" y="2554"/>
                    </a:cubicBezTo>
                    <a:cubicBezTo>
                      <a:pt x="13259" y="2553"/>
                      <a:pt x="14275" y="2750"/>
                      <a:pt x="15111" y="3259"/>
                    </a:cubicBezTo>
                    <a:cubicBezTo>
                      <a:pt x="16712" y="4235"/>
                      <a:pt x="16262" y="5195"/>
                      <a:pt x="13467" y="6726"/>
                    </a:cubicBezTo>
                    <a:cubicBezTo>
                      <a:pt x="11761" y="7661"/>
                      <a:pt x="10897" y="8422"/>
                      <a:pt x="10204" y="9627"/>
                    </a:cubicBezTo>
                    <a:cubicBezTo>
                      <a:pt x="9604" y="10667"/>
                      <a:pt x="9343" y="12586"/>
                      <a:pt x="9764" y="12839"/>
                    </a:cubicBezTo>
                    <a:cubicBezTo>
                      <a:pt x="10016" y="12991"/>
                      <a:pt x="10364" y="13007"/>
                      <a:pt x="12240" y="12943"/>
                    </a:cubicBezTo>
                    <a:cubicBezTo>
                      <a:pt x="14824" y="12856"/>
                      <a:pt x="14972" y="12794"/>
                      <a:pt x="14972" y="11880"/>
                    </a:cubicBezTo>
                    <a:cubicBezTo>
                      <a:pt x="14972" y="11180"/>
                      <a:pt x="15522" y="9713"/>
                      <a:pt x="15921" y="9338"/>
                    </a:cubicBezTo>
                    <a:cubicBezTo>
                      <a:pt x="16060" y="9206"/>
                      <a:pt x="16920" y="8698"/>
                      <a:pt x="17819" y="8205"/>
                    </a:cubicBezTo>
                    <a:cubicBezTo>
                      <a:pt x="20716" y="6617"/>
                      <a:pt x="21359" y="5924"/>
                      <a:pt x="21360" y="4449"/>
                    </a:cubicBezTo>
                    <a:cubicBezTo>
                      <a:pt x="21361" y="2443"/>
                      <a:pt x="19649" y="1132"/>
                      <a:pt x="16060" y="358"/>
                    </a:cubicBezTo>
                    <a:cubicBezTo>
                      <a:pt x="14484" y="19"/>
                      <a:pt x="14334" y="1"/>
                      <a:pt x="11500" y="0"/>
                    </a:cubicBezTo>
                    <a:close/>
                    <a:moveTo>
                      <a:pt x="15411" y="14376"/>
                    </a:moveTo>
                    <a:cubicBezTo>
                      <a:pt x="15412" y="14438"/>
                      <a:pt x="15470" y="14521"/>
                      <a:pt x="15550" y="14561"/>
                    </a:cubicBezTo>
                    <a:cubicBezTo>
                      <a:pt x="15630" y="14601"/>
                      <a:pt x="15766" y="14604"/>
                      <a:pt x="15828" y="14573"/>
                    </a:cubicBezTo>
                    <a:cubicBezTo>
                      <a:pt x="15890" y="14542"/>
                      <a:pt x="15808" y="14459"/>
                      <a:pt x="15666" y="14388"/>
                    </a:cubicBezTo>
                    <a:cubicBezTo>
                      <a:pt x="15510" y="14310"/>
                      <a:pt x="15411" y="14308"/>
                      <a:pt x="15411" y="14376"/>
                    </a:cubicBezTo>
                    <a:close/>
                    <a:moveTo>
                      <a:pt x="11615" y="14411"/>
                    </a:moveTo>
                    <a:cubicBezTo>
                      <a:pt x="9614" y="14411"/>
                      <a:pt x="8381" y="15003"/>
                      <a:pt x="8352" y="15994"/>
                    </a:cubicBezTo>
                    <a:cubicBezTo>
                      <a:pt x="8340" y="16423"/>
                      <a:pt x="8463" y="16662"/>
                      <a:pt x="8792" y="16884"/>
                    </a:cubicBezTo>
                    <a:cubicBezTo>
                      <a:pt x="9325" y="17244"/>
                      <a:pt x="10495" y="17559"/>
                      <a:pt x="11338" y="17566"/>
                    </a:cubicBezTo>
                    <a:cubicBezTo>
                      <a:pt x="11938" y="17571"/>
                      <a:pt x="12460" y="17932"/>
                      <a:pt x="12194" y="18155"/>
                    </a:cubicBezTo>
                    <a:cubicBezTo>
                      <a:pt x="12004" y="18315"/>
                      <a:pt x="9782" y="18138"/>
                      <a:pt x="8977" y="17901"/>
                    </a:cubicBezTo>
                    <a:cubicBezTo>
                      <a:pt x="8434" y="17741"/>
                      <a:pt x="8196" y="17713"/>
                      <a:pt x="8144" y="17808"/>
                    </a:cubicBezTo>
                    <a:cubicBezTo>
                      <a:pt x="8104" y="17883"/>
                      <a:pt x="7915" y="18219"/>
                      <a:pt x="7727" y="18548"/>
                    </a:cubicBezTo>
                    <a:cubicBezTo>
                      <a:pt x="7246" y="19391"/>
                      <a:pt x="6894" y="20797"/>
                      <a:pt x="7056" y="21229"/>
                    </a:cubicBezTo>
                    <a:lnTo>
                      <a:pt x="7171" y="21599"/>
                    </a:lnTo>
                    <a:lnTo>
                      <a:pt x="11129" y="21564"/>
                    </a:lnTo>
                    <a:lnTo>
                      <a:pt x="15064" y="21541"/>
                    </a:lnTo>
                    <a:lnTo>
                      <a:pt x="15782" y="20674"/>
                    </a:lnTo>
                    <a:cubicBezTo>
                      <a:pt x="16483" y="19827"/>
                      <a:pt x="16499" y="19761"/>
                      <a:pt x="16499" y="18178"/>
                    </a:cubicBezTo>
                    <a:lnTo>
                      <a:pt x="16499" y="16560"/>
                    </a:lnTo>
                    <a:lnTo>
                      <a:pt x="15782" y="17092"/>
                    </a:lnTo>
                    <a:cubicBezTo>
                      <a:pt x="14945" y="17698"/>
                      <a:pt x="14247" y="17792"/>
                      <a:pt x="14138" y="17323"/>
                    </a:cubicBezTo>
                    <a:cubicBezTo>
                      <a:pt x="14101" y="17162"/>
                      <a:pt x="14235" y="16918"/>
                      <a:pt x="14416" y="16780"/>
                    </a:cubicBezTo>
                    <a:cubicBezTo>
                      <a:pt x="15013" y="16325"/>
                      <a:pt x="15075" y="15695"/>
                      <a:pt x="14578" y="15208"/>
                    </a:cubicBezTo>
                    <a:cubicBezTo>
                      <a:pt x="14041" y="14682"/>
                      <a:pt x="13042" y="14411"/>
                      <a:pt x="11615" y="1441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8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30" b="0"/>
              <a:stretch>
                <a:fillRect/>
              </a:stretch>
            </p:blipFill>
            <p:spPr>
              <a:xfrm>
                <a:off x="-1" y="-6"/>
                <a:ext cx="379020" cy="50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74" y="0"/>
                    </a:moveTo>
                    <a:cubicBezTo>
                      <a:pt x="12446" y="-5"/>
                      <a:pt x="12211" y="195"/>
                      <a:pt x="12167" y="359"/>
                    </a:cubicBezTo>
                    <a:cubicBezTo>
                      <a:pt x="12124" y="520"/>
                      <a:pt x="12124" y="513"/>
                      <a:pt x="12371" y="513"/>
                    </a:cubicBezTo>
                    <a:cubicBezTo>
                      <a:pt x="12628" y="513"/>
                      <a:pt x="13092" y="688"/>
                      <a:pt x="13615" y="974"/>
                    </a:cubicBezTo>
                    <a:cubicBezTo>
                      <a:pt x="14131" y="1256"/>
                      <a:pt x="14146" y="1131"/>
                      <a:pt x="13637" y="649"/>
                    </a:cubicBezTo>
                    <a:cubicBezTo>
                      <a:pt x="13227" y="260"/>
                      <a:pt x="12956" y="71"/>
                      <a:pt x="12800" y="68"/>
                    </a:cubicBezTo>
                    <a:cubicBezTo>
                      <a:pt x="12743" y="67"/>
                      <a:pt x="12678" y="44"/>
                      <a:pt x="12642" y="17"/>
                    </a:cubicBezTo>
                    <a:cubicBezTo>
                      <a:pt x="12630" y="8"/>
                      <a:pt x="12593" y="1"/>
                      <a:pt x="12574" y="0"/>
                    </a:cubicBezTo>
                    <a:close/>
                    <a:moveTo>
                      <a:pt x="8210" y="444"/>
                    </a:moveTo>
                    <a:cubicBezTo>
                      <a:pt x="7945" y="478"/>
                      <a:pt x="7713" y="730"/>
                      <a:pt x="7508" y="1196"/>
                    </a:cubicBezTo>
                    <a:cubicBezTo>
                      <a:pt x="7368" y="1512"/>
                      <a:pt x="7125" y="2323"/>
                      <a:pt x="7124" y="2494"/>
                    </a:cubicBezTo>
                    <a:cubicBezTo>
                      <a:pt x="7123" y="2595"/>
                      <a:pt x="7255" y="2520"/>
                      <a:pt x="7327" y="2375"/>
                    </a:cubicBezTo>
                    <a:cubicBezTo>
                      <a:pt x="7815" y="1377"/>
                      <a:pt x="8142" y="988"/>
                      <a:pt x="8617" y="854"/>
                    </a:cubicBezTo>
                    <a:cubicBezTo>
                      <a:pt x="8829" y="795"/>
                      <a:pt x="8750" y="585"/>
                      <a:pt x="8481" y="478"/>
                    </a:cubicBezTo>
                    <a:cubicBezTo>
                      <a:pt x="8387" y="441"/>
                      <a:pt x="8297" y="433"/>
                      <a:pt x="8210" y="444"/>
                    </a:cubicBezTo>
                    <a:close/>
                    <a:moveTo>
                      <a:pt x="15153" y="1145"/>
                    </a:moveTo>
                    <a:lnTo>
                      <a:pt x="14926" y="1503"/>
                    </a:lnTo>
                    <a:cubicBezTo>
                      <a:pt x="14698" y="1862"/>
                      <a:pt x="14041" y="2460"/>
                      <a:pt x="13931" y="2409"/>
                    </a:cubicBezTo>
                    <a:cubicBezTo>
                      <a:pt x="13898" y="2394"/>
                      <a:pt x="13866" y="2261"/>
                      <a:pt x="13863" y="2118"/>
                    </a:cubicBezTo>
                    <a:cubicBezTo>
                      <a:pt x="13856" y="1815"/>
                      <a:pt x="13734" y="1407"/>
                      <a:pt x="13637" y="1384"/>
                    </a:cubicBezTo>
                    <a:cubicBezTo>
                      <a:pt x="13598" y="1374"/>
                      <a:pt x="13576" y="1521"/>
                      <a:pt x="13569" y="1726"/>
                    </a:cubicBezTo>
                    <a:cubicBezTo>
                      <a:pt x="13556" y="2073"/>
                      <a:pt x="13385" y="2614"/>
                      <a:pt x="13275" y="2665"/>
                    </a:cubicBezTo>
                    <a:cubicBezTo>
                      <a:pt x="13242" y="2680"/>
                      <a:pt x="12912" y="2651"/>
                      <a:pt x="12552" y="2597"/>
                    </a:cubicBezTo>
                    <a:cubicBezTo>
                      <a:pt x="11936" y="2505"/>
                      <a:pt x="10911" y="2413"/>
                      <a:pt x="10539" y="2426"/>
                    </a:cubicBezTo>
                    <a:cubicBezTo>
                      <a:pt x="10447" y="2429"/>
                      <a:pt x="10167" y="2437"/>
                      <a:pt x="9928" y="2443"/>
                    </a:cubicBezTo>
                    <a:lnTo>
                      <a:pt x="9499" y="2460"/>
                    </a:lnTo>
                    <a:lnTo>
                      <a:pt x="9521" y="2272"/>
                    </a:lnTo>
                    <a:cubicBezTo>
                      <a:pt x="9544" y="2050"/>
                      <a:pt x="9425" y="2010"/>
                      <a:pt x="9363" y="2221"/>
                    </a:cubicBezTo>
                    <a:cubicBezTo>
                      <a:pt x="9305" y="2420"/>
                      <a:pt x="9154" y="2522"/>
                      <a:pt x="8798" y="2563"/>
                    </a:cubicBezTo>
                    <a:cubicBezTo>
                      <a:pt x="8632" y="2582"/>
                      <a:pt x="8427" y="2599"/>
                      <a:pt x="8345" y="2614"/>
                    </a:cubicBezTo>
                    <a:cubicBezTo>
                      <a:pt x="8225" y="2637"/>
                      <a:pt x="8167" y="2608"/>
                      <a:pt x="8074" y="2460"/>
                    </a:cubicBezTo>
                    <a:cubicBezTo>
                      <a:pt x="7934" y="2239"/>
                      <a:pt x="7832" y="2234"/>
                      <a:pt x="7893" y="2443"/>
                    </a:cubicBezTo>
                    <a:cubicBezTo>
                      <a:pt x="7953" y="2648"/>
                      <a:pt x="7864" y="2725"/>
                      <a:pt x="7486" y="2768"/>
                    </a:cubicBezTo>
                    <a:cubicBezTo>
                      <a:pt x="7314" y="2787"/>
                      <a:pt x="7106" y="2831"/>
                      <a:pt x="7033" y="2870"/>
                    </a:cubicBezTo>
                    <a:cubicBezTo>
                      <a:pt x="6959" y="2909"/>
                      <a:pt x="6853" y="2939"/>
                      <a:pt x="6807" y="2939"/>
                    </a:cubicBezTo>
                    <a:cubicBezTo>
                      <a:pt x="6706" y="2939"/>
                      <a:pt x="5434" y="3387"/>
                      <a:pt x="5156" y="3519"/>
                    </a:cubicBezTo>
                    <a:cubicBezTo>
                      <a:pt x="3959" y="4087"/>
                      <a:pt x="3199" y="4570"/>
                      <a:pt x="2488" y="5211"/>
                    </a:cubicBezTo>
                    <a:cubicBezTo>
                      <a:pt x="2080" y="5579"/>
                      <a:pt x="1312" y="6378"/>
                      <a:pt x="1312" y="6441"/>
                    </a:cubicBezTo>
                    <a:cubicBezTo>
                      <a:pt x="1312" y="6453"/>
                      <a:pt x="1237" y="6579"/>
                      <a:pt x="1131" y="6714"/>
                    </a:cubicBezTo>
                    <a:cubicBezTo>
                      <a:pt x="842" y="7084"/>
                      <a:pt x="421" y="7900"/>
                      <a:pt x="249" y="8440"/>
                    </a:cubicBezTo>
                    <a:cubicBezTo>
                      <a:pt x="165" y="8703"/>
                      <a:pt x="77" y="8926"/>
                      <a:pt x="45" y="8952"/>
                    </a:cubicBezTo>
                    <a:cubicBezTo>
                      <a:pt x="32" y="8964"/>
                      <a:pt x="10" y="9564"/>
                      <a:pt x="0" y="10422"/>
                    </a:cubicBezTo>
                    <a:cubicBezTo>
                      <a:pt x="10" y="11206"/>
                      <a:pt x="29" y="11732"/>
                      <a:pt x="45" y="11754"/>
                    </a:cubicBezTo>
                    <a:cubicBezTo>
                      <a:pt x="80" y="11802"/>
                      <a:pt x="168" y="12058"/>
                      <a:pt x="249" y="12335"/>
                    </a:cubicBezTo>
                    <a:cubicBezTo>
                      <a:pt x="1125" y="15354"/>
                      <a:pt x="4490" y="17752"/>
                      <a:pt x="8639" y="18315"/>
                    </a:cubicBezTo>
                    <a:cubicBezTo>
                      <a:pt x="9328" y="18408"/>
                      <a:pt x="9609" y="18421"/>
                      <a:pt x="10675" y="18400"/>
                    </a:cubicBezTo>
                    <a:cubicBezTo>
                      <a:pt x="12025" y="18374"/>
                      <a:pt x="12802" y="18274"/>
                      <a:pt x="13931" y="18007"/>
                    </a:cubicBezTo>
                    <a:cubicBezTo>
                      <a:pt x="14279" y="17925"/>
                      <a:pt x="14604" y="17884"/>
                      <a:pt x="14632" y="17905"/>
                    </a:cubicBezTo>
                    <a:cubicBezTo>
                      <a:pt x="14659" y="17925"/>
                      <a:pt x="14707" y="18062"/>
                      <a:pt x="14745" y="18212"/>
                    </a:cubicBezTo>
                    <a:cubicBezTo>
                      <a:pt x="14847" y="18619"/>
                      <a:pt x="15182" y="19016"/>
                      <a:pt x="15537" y="19152"/>
                    </a:cubicBezTo>
                    <a:cubicBezTo>
                      <a:pt x="15697" y="19213"/>
                      <a:pt x="15839" y="19278"/>
                      <a:pt x="15854" y="19289"/>
                    </a:cubicBezTo>
                    <a:cubicBezTo>
                      <a:pt x="15868" y="19300"/>
                      <a:pt x="15786" y="19448"/>
                      <a:pt x="15673" y="19630"/>
                    </a:cubicBezTo>
                    <a:cubicBezTo>
                      <a:pt x="15332" y="20179"/>
                      <a:pt x="15320" y="21073"/>
                      <a:pt x="15650" y="21475"/>
                    </a:cubicBezTo>
                    <a:lnTo>
                      <a:pt x="15741" y="21595"/>
                    </a:lnTo>
                    <a:lnTo>
                      <a:pt x="18952" y="21595"/>
                    </a:lnTo>
                    <a:lnTo>
                      <a:pt x="19088" y="21475"/>
                    </a:lnTo>
                    <a:cubicBezTo>
                      <a:pt x="19993" y="20789"/>
                      <a:pt x="20947" y="19626"/>
                      <a:pt x="21440" y="18571"/>
                    </a:cubicBezTo>
                    <a:cubicBezTo>
                      <a:pt x="21571" y="18290"/>
                      <a:pt x="21597" y="18133"/>
                      <a:pt x="21598" y="17529"/>
                    </a:cubicBezTo>
                    <a:cubicBezTo>
                      <a:pt x="21600" y="16881"/>
                      <a:pt x="21588" y="16808"/>
                      <a:pt x="21440" y="16589"/>
                    </a:cubicBezTo>
                    <a:cubicBezTo>
                      <a:pt x="21137" y="16142"/>
                      <a:pt x="20683" y="15934"/>
                      <a:pt x="19811" y="15820"/>
                    </a:cubicBezTo>
                    <a:cubicBezTo>
                      <a:pt x="19255" y="15748"/>
                      <a:pt x="18929" y="15672"/>
                      <a:pt x="18771" y="15581"/>
                    </a:cubicBezTo>
                    <a:cubicBezTo>
                      <a:pt x="18707" y="15544"/>
                      <a:pt x="18736" y="15484"/>
                      <a:pt x="18907" y="15325"/>
                    </a:cubicBezTo>
                    <a:cubicBezTo>
                      <a:pt x="19543" y="14734"/>
                      <a:pt x="20192" y="13808"/>
                      <a:pt x="20580" y="12967"/>
                    </a:cubicBezTo>
                    <a:cubicBezTo>
                      <a:pt x="20862" y="12354"/>
                      <a:pt x="21079" y="11289"/>
                      <a:pt x="21078" y="10541"/>
                    </a:cubicBezTo>
                    <a:cubicBezTo>
                      <a:pt x="21076" y="8563"/>
                      <a:pt x="20242" y="6758"/>
                      <a:pt x="18681" y="5365"/>
                    </a:cubicBezTo>
                    <a:cubicBezTo>
                      <a:pt x="18138" y="4880"/>
                      <a:pt x="17400" y="4344"/>
                      <a:pt x="16713" y="3964"/>
                    </a:cubicBezTo>
                    <a:cubicBezTo>
                      <a:pt x="16252" y="3708"/>
                      <a:pt x="15946" y="3495"/>
                      <a:pt x="15741" y="3280"/>
                    </a:cubicBezTo>
                    <a:cubicBezTo>
                      <a:pt x="15577" y="3110"/>
                      <a:pt x="15338" y="2904"/>
                      <a:pt x="15198" y="2819"/>
                    </a:cubicBezTo>
                    <a:lnTo>
                      <a:pt x="14949" y="2665"/>
                    </a:lnTo>
                    <a:lnTo>
                      <a:pt x="15198" y="2494"/>
                    </a:lnTo>
                    <a:cubicBezTo>
                      <a:pt x="15439" y="2339"/>
                      <a:pt x="15678" y="2072"/>
                      <a:pt x="15786" y="1794"/>
                    </a:cubicBezTo>
                    <a:cubicBezTo>
                      <a:pt x="15856" y="1614"/>
                      <a:pt x="15653" y="1650"/>
                      <a:pt x="15514" y="1845"/>
                    </a:cubicBezTo>
                    <a:cubicBezTo>
                      <a:pt x="15374" y="2040"/>
                      <a:pt x="14835" y="2400"/>
                      <a:pt x="14745" y="2358"/>
                    </a:cubicBezTo>
                    <a:cubicBezTo>
                      <a:pt x="14711" y="2342"/>
                      <a:pt x="14768" y="2199"/>
                      <a:pt x="14881" y="2033"/>
                    </a:cubicBezTo>
                    <a:cubicBezTo>
                      <a:pt x="15023" y="1825"/>
                      <a:pt x="15114" y="1635"/>
                      <a:pt x="15130" y="1435"/>
                    </a:cubicBezTo>
                    <a:lnTo>
                      <a:pt x="15153" y="1145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9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99330" y="515095"/>
                <a:ext cx="607734" cy="597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095" name="المنظر الجانبي"/>
          <p:cNvGrpSpPr/>
          <p:nvPr/>
        </p:nvGrpSpPr>
        <p:grpSpPr>
          <a:xfrm>
            <a:off x="6941704" y="3832195"/>
            <a:ext cx="1454161" cy="461798"/>
            <a:chOff x="0" y="0"/>
            <a:chExt cx="1454159" cy="461797"/>
          </a:xfrm>
        </p:grpSpPr>
        <p:sp>
          <p:nvSpPr>
            <p:cNvPr id="4093" name="مستطيل"/>
            <p:cNvSpPr/>
            <p:nvPr/>
          </p:nvSpPr>
          <p:spPr>
            <a:xfrm>
              <a:off x="0" y="-1"/>
              <a:ext cx="1454160" cy="46179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94" name="المنظر الجانبي"/>
            <p:cNvSpPr txBox="1"/>
            <p:nvPr/>
          </p:nvSpPr>
          <p:spPr>
            <a:xfrm>
              <a:off x="19050" y="71009"/>
              <a:ext cx="1416060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المنظر الجانبي  </a:t>
              </a:r>
            </a:p>
          </p:txBody>
        </p:sp>
      </p:grpSp>
      <p:grpSp>
        <p:nvGrpSpPr>
          <p:cNvPr id="4098" name="المنظر الامامي"/>
          <p:cNvGrpSpPr/>
          <p:nvPr/>
        </p:nvGrpSpPr>
        <p:grpSpPr>
          <a:xfrm>
            <a:off x="4923035" y="3838928"/>
            <a:ext cx="1435448" cy="448333"/>
            <a:chOff x="0" y="0"/>
            <a:chExt cx="1435446" cy="448331"/>
          </a:xfrm>
        </p:grpSpPr>
        <p:sp>
          <p:nvSpPr>
            <p:cNvPr id="4096" name="مستطيل"/>
            <p:cNvSpPr/>
            <p:nvPr/>
          </p:nvSpPr>
          <p:spPr>
            <a:xfrm>
              <a:off x="0" y="0"/>
              <a:ext cx="1435447" cy="44833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097" name="المنظر الامامي"/>
            <p:cNvSpPr txBox="1"/>
            <p:nvPr/>
          </p:nvSpPr>
          <p:spPr>
            <a:xfrm>
              <a:off x="19050" y="64277"/>
              <a:ext cx="1397347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المنظر الامامي  </a:t>
              </a:r>
            </a:p>
          </p:txBody>
        </p:sp>
      </p:grpSp>
      <p:grpSp>
        <p:nvGrpSpPr>
          <p:cNvPr id="4101" name="المنظر العلوي"/>
          <p:cNvGrpSpPr/>
          <p:nvPr/>
        </p:nvGrpSpPr>
        <p:grpSpPr>
          <a:xfrm>
            <a:off x="3179083" y="3832195"/>
            <a:ext cx="1284743" cy="461798"/>
            <a:chOff x="0" y="0"/>
            <a:chExt cx="1284742" cy="461797"/>
          </a:xfrm>
        </p:grpSpPr>
        <p:sp>
          <p:nvSpPr>
            <p:cNvPr id="4099" name="مستطيل"/>
            <p:cNvSpPr/>
            <p:nvPr/>
          </p:nvSpPr>
          <p:spPr>
            <a:xfrm>
              <a:off x="-1" y="-1"/>
              <a:ext cx="1284744" cy="46179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100" name="المنظر العلوي"/>
            <p:cNvSpPr txBox="1"/>
            <p:nvPr/>
          </p:nvSpPr>
          <p:spPr>
            <a:xfrm>
              <a:off x="19049" y="71009"/>
              <a:ext cx="12466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المنظر العلوي </a:t>
              </a:r>
            </a:p>
          </p:txBody>
        </p:sp>
      </p:grpSp>
      <p:sp>
        <p:nvSpPr>
          <p:cNvPr id="4102" name="مستطيل"/>
          <p:cNvSpPr/>
          <p:nvPr/>
        </p:nvSpPr>
        <p:spPr>
          <a:xfrm>
            <a:off x="4942992" y="4823604"/>
            <a:ext cx="1546240" cy="73107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03" name="مستطيل"/>
          <p:cNvSpPr/>
          <p:nvPr/>
        </p:nvSpPr>
        <p:spPr>
          <a:xfrm>
            <a:off x="2975093" y="5003034"/>
            <a:ext cx="1546239" cy="37221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04" name="مستطيل"/>
          <p:cNvSpPr/>
          <p:nvPr/>
        </p:nvSpPr>
        <p:spPr>
          <a:xfrm>
            <a:off x="7436887" y="4674186"/>
            <a:ext cx="423229" cy="77428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3" grpId="3"/>
      <p:bldP build="whole" bldLvl="1" animBg="1" rev="0" advAuto="0" spid="4104" grpId="1"/>
      <p:bldP build="whole" bldLvl="1" animBg="1" rev="0" advAuto="0" spid="410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2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5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8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4106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107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4109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4110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411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٢٤</a:t>
            </a:r>
          </a:p>
        </p:txBody>
      </p:sp>
      <p:sp>
        <p:nvSpPr>
          <p:cNvPr id="4112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113" name="IMG_4101.png" descr="IMG_4101.png"/>
          <p:cNvPicPr>
            <a:picLocks noChangeAspect="1"/>
          </p:cNvPicPr>
          <p:nvPr/>
        </p:nvPicPr>
        <p:blipFill>
          <a:blip r:embed="rId6">
            <a:extLst/>
          </a:blip>
          <a:srcRect l="15989" t="21489" r="11536" b="21489"/>
          <a:stretch>
            <a:fillRect/>
          </a:stretch>
        </p:blipFill>
        <p:spPr>
          <a:xfrm>
            <a:off x="1723407" y="2342963"/>
            <a:ext cx="6535095" cy="3856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4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29978" y="1562439"/>
            <a:ext cx="997668" cy="74825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0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4118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4116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117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4119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12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٢٣</a:t>
            </a:r>
          </a:p>
        </p:txBody>
      </p:sp>
      <p:grpSp>
        <p:nvGrpSpPr>
          <p:cNvPr id="4124" name="الحل"/>
          <p:cNvGrpSpPr/>
          <p:nvPr/>
        </p:nvGrpSpPr>
        <p:grpSpPr>
          <a:xfrm>
            <a:off x="7752774" y="3017055"/>
            <a:ext cx="985443" cy="507744"/>
            <a:chOff x="0" y="0"/>
            <a:chExt cx="985441" cy="507742"/>
          </a:xfrm>
        </p:grpSpPr>
        <p:sp>
          <p:nvSpPr>
            <p:cNvPr id="4122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4123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4125" name="IMG_4102.png" descr="IMG_4102.png"/>
          <p:cNvPicPr>
            <a:picLocks noChangeAspect="1"/>
          </p:cNvPicPr>
          <p:nvPr/>
        </p:nvPicPr>
        <p:blipFill>
          <a:blip r:embed="rId3">
            <a:extLst/>
          </a:blip>
          <a:srcRect l="42962" t="46337" r="29319" b="40551"/>
          <a:stretch>
            <a:fillRect/>
          </a:stretch>
        </p:blipFill>
        <p:spPr>
          <a:xfrm>
            <a:off x="3741504" y="1687922"/>
            <a:ext cx="3692937" cy="131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6" name="IMG_4102.png" descr="IMG_4102.png"/>
          <p:cNvPicPr>
            <a:picLocks noChangeAspect="1"/>
          </p:cNvPicPr>
          <p:nvPr/>
        </p:nvPicPr>
        <p:blipFill>
          <a:blip r:embed="rId3">
            <a:extLst/>
          </a:blip>
          <a:srcRect l="49434" t="59221" r="37357" b="21670"/>
          <a:stretch>
            <a:fillRect/>
          </a:stretch>
        </p:blipFill>
        <p:spPr>
          <a:xfrm>
            <a:off x="1537819" y="2749363"/>
            <a:ext cx="2593443" cy="2814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4579" y="3137507"/>
            <a:ext cx="1275706" cy="95678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9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132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130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31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33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algn="ctr" defTabSz="351129">
              <a:defRPr b="1" sz="3455">
                <a:solidFill>
                  <a:srgbClr val="F8F0D9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4134" name="IMG_2367.png" descr="IMG_2367.png"/>
          <p:cNvPicPr>
            <a:picLocks noChangeAspect="1"/>
          </p:cNvPicPr>
          <p:nvPr/>
        </p:nvPicPr>
        <p:blipFill>
          <a:blip r:embed="rId4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139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137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38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40" name="Google Shape;1742;p25" descr="Google Shape;1742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141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414" y="1652254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2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6" t="52731" r="55175" b="15272"/>
          <a:stretch>
            <a:fillRect/>
          </a:stretch>
        </p:blipFill>
        <p:spPr>
          <a:xfrm>
            <a:off x="6067867" y="1745823"/>
            <a:ext cx="1366543" cy="1275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713" y="0"/>
                </a:moveTo>
                <a:cubicBezTo>
                  <a:pt x="17137" y="69"/>
                  <a:pt x="16850" y="84"/>
                  <a:pt x="15864" y="235"/>
                </a:cubicBezTo>
                <a:cubicBezTo>
                  <a:pt x="14200" y="489"/>
                  <a:pt x="12618" y="726"/>
                  <a:pt x="12346" y="759"/>
                </a:cubicBezTo>
                <a:cubicBezTo>
                  <a:pt x="11884" y="817"/>
                  <a:pt x="9656" y="1147"/>
                  <a:pt x="5736" y="1741"/>
                </a:cubicBezTo>
                <a:cubicBezTo>
                  <a:pt x="4818" y="1880"/>
                  <a:pt x="3180" y="2122"/>
                  <a:pt x="2093" y="2285"/>
                </a:cubicBezTo>
                <a:cubicBezTo>
                  <a:pt x="1006" y="2448"/>
                  <a:pt x="75" y="2623"/>
                  <a:pt x="25" y="2668"/>
                </a:cubicBezTo>
                <a:cubicBezTo>
                  <a:pt x="-65" y="2751"/>
                  <a:pt x="89" y="4228"/>
                  <a:pt x="544" y="7594"/>
                </a:cubicBezTo>
                <a:cubicBezTo>
                  <a:pt x="791" y="9421"/>
                  <a:pt x="1518" y="15060"/>
                  <a:pt x="2093" y="19617"/>
                </a:cubicBezTo>
                <a:cubicBezTo>
                  <a:pt x="2223" y="20642"/>
                  <a:pt x="2300" y="21147"/>
                  <a:pt x="2368" y="21600"/>
                </a:cubicBezTo>
                <a:lnTo>
                  <a:pt x="8691" y="21600"/>
                </a:lnTo>
                <a:cubicBezTo>
                  <a:pt x="9593" y="21465"/>
                  <a:pt x="10118" y="21380"/>
                  <a:pt x="11728" y="21143"/>
                </a:cubicBezTo>
                <a:cubicBezTo>
                  <a:pt x="16679" y="20415"/>
                  <a:pt x="21474" y="19678"/>
                  <a:pt x="21512" y="19638"/>
                </a:cubicBezTo>
                <a:cubicBezTo>
                  <a:pt x="21535" y="19613"/>
                  <a:pt x="21356" y="18105"/>
                  <a:pt x="21118" y="16284"/>
                </a:cubicBezTo>
                <a:cubicBezTo>
                  <a:pt x="20881" y="14463"/>
                  <a:pt x="20546" y="11894"/>
                  <a:pt x="20375" y="10578"/>
                </a:cubicBezTo>
                <a:cubicBezTo>
                  <a:pt x="20204" y="9263"/>
                  <a:pt x="19846" y="6490"/>
                  <a:pt x="19575" y="4415"/>
                </a:cubicBezTo>
                <a:cubicBezTo>
                  <a:pt x="19303" y="2341"/>
                  <a:pt x="19082" y="481"/>
                  <a:pt x="19082" y="276"/>
                </a:cubicBezTo>
                <a:cubicBezTo>
                  <a:pt x="19082" y="146"/>
                  <a:pt x="19045" y="84"/>
                  <a:pt x="19019" y="0"/>
                </a:cubicBezTo>
                <a:lnTo>
                  <a:pt x="1771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43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5728680" y="1623703"/>
            <a:ext cx="2165516" cy="1732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4" name="IMG_4105.jpeg" descr="IMG_410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50604" y="3362842"/>
            <a:ext cx="3199097" cy="195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45" name="IMG_4106.jpeg" descr="IMG_410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98623" y="3298711"/>
            <a:ext cx="3870855" cy="20053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45" grpId="1"/>
      <p:bldP build="whole" bldLvl="1" animBg="1" rev="0" advAuto="0" spid="414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14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4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5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51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2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153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4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5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156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157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4158" name="المجسم…"/>
          <p:cNvSpPr txBox="1"/>
          <p:nvPr/>
        </p:nvSpPr>
        <p:spPr>
          <a:xfrm>
            <a:off x="6200147" y="3532530"/>
            <a:ext cx="1270555" cy="85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chemeClr val="accent6">
                    <a:satOff val="-1685"/>
                    <a:lumOff val="-10156"/>
                  </a:schemeClr>
                </a:solidFill>
              </a:defRPr>
            </a:pPr>
            <a:r>
              <a:t>المجسم</a:t>
            </a:r>
          </a:p>
          <a:p>
            <a:pPr algn="ctr" rtl="0">
              <a:defRPr b="1" sz="1500">
                <a:solidFill>
                  <a:schemeClr val="accent6">
                    <a:satOff val="-1685"/>
                    <a:lumOff val="-10156"/>
                  </a:schemeClr>
                </a:solidFill>
              </a:defRPr>
            </a:pPr>
            <a:r>
              <a:t>الاشكال ثنائية الابعاد </a:t>
            </a:r>
          </a:p>
          <a:p>
            <a:pPr algn="ctr" rtl="0">
              <a:defRPr b="1" sz="1500">
                <a:solidFill>
                  <a:schemeClr val="accent6">
                    <a:satOff val="-1685"/>
                    <a:lumOff val="-10156"/>
                  </a:schemeClr>
                </a:solidFill>
              </a:defRPr>
            </a:pPr>
            <a:r>
              <a:t>الاشكال ثلاثية الابعاد </a:t>
            </a:r>
          </a:p>
        </p:txBody>
      </p:sp>
      <p:sp>
        <p:nvSpPr>
          <p:cNvPr id="4159" name="🎯 تحديد الاشكال ثلاثية الابعاد ورسمها"/>
          <p:cNvSpPr txBox="1"/>
          <p:nvPr/>
        </p:nvSpPr>
        <p:spPr>
          <a:xfrm>
            <a:off x="4095253" y="3598224"/>
            <a:ext cx="133799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t>🎯 تحديد الاشكال ثلاثية الابعاد ورسمها  </a:t>
            </a:r>
          </a:p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 </a:t>
            </a:r>
          </a:p>
        </p:txBody>
      </p:sp>
      <p:sp>
        <p:nvSpPr>
          <p:cNvPr id="4160" name="🎯 تحديد الاشكال ثلاثية الابعاد ورسمها"/>
          <p:cNvSpPr txBox="1"/>
          <p:nvPr/>
        </p:nvSpPr>
        <p:spPr>
          <a:xfrm>
            <a:off x="1959231" y="3598224"/>
            <a:ext cx="133799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🎯 تحديد الاشكال ثلاثية الابعاد ورسمها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0" grpId="1"/>
      <p:bldP build="whole" bldLvl="1" animBg="1" rev="0" advAuto="0" spid="4160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4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162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63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65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6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7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5545" y="2040518"/>
            <a:ext cx="3316284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170" name="Google Shape;4924;p54"/>
          <p:cNvGrpSpPr/>
          <p:nvPr/>
        </p:nvGrpSpPr>
        <p:grpSpPr>
          <a:xfrm>
            <a:off x="938611" y="5200520"/>
            <a:ext cx="7809677" cy="665244"/>
            <a:chOff x="0" y="0"/>
            <a:chExt cx="7809676" cy="665243"/>
          </a:xfrm>
        </p:grpSpPr>
        <p:sp>
          <p:nvSpPr>
            <p:cNvPr id="4168" name="مستطيل"/>
            <p:cNvSpPr/>
            <p:nvPr/>
          </p:nvSpPr>
          <p:spPr>
            <a:xfrm>
              <a:off x="-1" y="-1"/>
              <a:ext cx="7809678" cy="665245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169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49"/>
              <a:ext cx="7796978" cy="652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171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89141" y="3549717"/>
            <a:ext cx="1631294" cy="1011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2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73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174" name="IMG_2367.png" descr="IMG_2367.png"/>
          <p:cNvPicPr>
            <a:picLocks noChangeAspect="1"/>
          </p:cNvPicPr>
          <p:nvPr/>
        </p:nvPicPr>
        <p:blipFill>
          <a:blip r:embed="rId8">
            <a:alphaModFix amt="36757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175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9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177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178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180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181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182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183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184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185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186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87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188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7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7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8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82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5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86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7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92" name="تجميع"/>
          <p:cNvGrpSpPr/>
          <p:nvPr/>
        </p:nvGrpSpPr>
        <p:grpSpPr>
          <a:xfrm>
            <a:off x="7529882" y="2111644"/>
            <a:ext cx="1116254" cy="937695"/>
            <a:chOff x="0" y="0"/>
            <a:chExt cx="1116252" cy="937693"/>
          </a:xfrm>
        </p:grpSpPr>
        <p:grpSp>
          <p:nvGrpSpPr>
            <p:cNvPr id="3390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88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89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391" name="مساحات الاشكال المركبة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مساحات الاشكال المركبة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6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94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95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9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98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9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0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401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402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4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1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05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11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06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7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8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9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10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13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14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17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15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6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20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18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19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21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22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23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24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23"/>
                </p:tgtEl>
              </p:cMediaNode>
            </p:audio>
          </p:childTnLst>
        </p:cTn>
      </p:par>
    </p:tnLst>
    <p:bldLst>
      <p:bldP build="whole" bldLvl="1" animBg="1" rev="0" advAuto="0" spid="3421" grpId="5"/>
      <p:bldP build="whole" bldLvl="1" animBg="1" rev="0" advAuto="0" spid="3422" grpId="2"/>
      <p:bldP build="whole" bldLvl="1" animBg="1" rev="0" advAuto="0" spid="3421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2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28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4886" t="15786" r="50930" b="63972"/>
          <a:stretch>
            <a:fillRect/>
          </a:stretch>
        </p:blipFill>
        <p:spPr>
          <a:xfrm>
            <a:off x="857804" y="788106"/>
            <a:ext cx="1949140" cy="1372566"/>
          </a:xfrm>
          <a:prstGeom prst="rect">
            <a:avLst/>
          </a:prstGeom>
          <a:ln w="12700">
            <a:miter lim="400000"/>
          </a:ln>
        </p:spPr>
      </p:pic>
      <p:sp>
        <p:nvSpPr>
          <p:cNvPr id="3429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0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1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2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4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3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3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3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4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41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2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46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44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5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47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48" name="مساحة الشكل المجاور ="/>
          <p:cNvSpPr txBox="1"/>
          <p:nvPr/>
        </p:nvSpPr>
        <p:spPr>
          <a:xfrm>
            <a:off x="5592219" y="2923351"/>
            <a:ext cx="3793978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مساحة الشكل المجاور = </a:t>
            </a:r>
          </a:p>
        </p:txBody>
      </p:sp>
      <p:pic>
        <p:nvPicPr>
          <p:cNvPr id="3449" name="IMG_4061.jpeg" descr="IMG_406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6857" y="2368058"/>
            <a:ext cx="2001285" cy="16125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0" name="Google Shape;4238;p45"/>
          <p:cNvSpPr/>
          <p:nvPr/>
        </p:nvSpPr>
        <p:spPr>
          <a:xfrm rot="599">
            <a:off x="6256299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1" name="Google Shape;4238;p45"/>
          <p:cNvSpPr/>
          <p:nvPr/>
        </p:nvSpPr>
        <p:spPr>
          <a:xfrm rot="599">
            <a:off x="2955440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2" name="٧٥٫٥ملم ٢"/>
          <p:cNvSpPr txBox="1"/>
          <p:nvPr/>
        </p:nvSpPr>
        <p:spPr>
          <a:xfrm>
            <a:off x="6906146" y="4410438"/>
            <a:ext cx="177408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٧٥٫٥ملم ٢</a:t>
            </a:r>
          </a:p>
        </p:txBody>
      </p:sp>
      <p:sp>
        <p:nvSpPr>
          <p:cNvPr id="3453" name="٥٠ ملم  ٢"/>
          <p:cNvSpPr txBox="1"/>
          <p:nvPr/>
        </p:nvSpPr>
        <p:spPr>
          <a:xfrm>
            <a:off x="3301308" y="4410438"/>
            <a:ext cx="162562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٥٠ ملم  ٢</a:t>
            </a:r>
          </a:p>
        </p:txBody>
      </p:sp>
      <p:pic>
        <p:nvPicPr>
          <p:cNvPr id="3454" name="IMG_0547.gif" descr="IMG_0547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58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Google Shape;4238;p45"/>
          <p:cNvSpPr/>
          <p:nvPr/>
        </p:nvSpPr>
        <p:spPr>
          <a:xfrm rot="599">
            <a:off x="2517939" y="2303653"/>
            <a:ext cx="7156586" cy="213326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0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1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6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6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6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7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70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1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75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73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4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76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77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78" name="اذكر قانون مساحة الدائرة"/>
          <p:cNvSpPr txBox="1"/>
          <p:nvPr/>
        </p:nvSpPr>
        <p:spPr>
          <a:xfrm>
            <a:off x="4244125" y="3111061"/>
            <a:ext cx="4035302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 قانون مساحة الدائرة  </a:t>
            </a:r>
          </a:p>
        </p:txBody>
      </p:sp>
      <p:pic>
        <p:nvPicPr>
          <p:cNvPr id="3479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8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8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351" t="36652" r="25465" b="43106"/>
          <a:stretch>
            <a:fillRect/>
          </a:stretch>
        </p:blipFill>
        <p:spPr>
          <a:xfrm>
            <a:off x="857804" y="788104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84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9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8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8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05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9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06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07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8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09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