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media/media1.mp4" ContentType="video/unknown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media1.m4a" ContentType="audio/unknown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media2.mp4" ContentType="video/unknown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9525" cap="flat">
              <a:solidFill>
                <a:srgbClr val="9E9E9E"/>
              </a:solidFill>
              <a:prstDash val="solid"/>
              <a:round/>
            </a:ln>
          </a:left>
          <a:right>
            <a:ln w="9525" cap="flat">
              <a:solidFill>
                <a:srgbClr val="9E9E9E"/>
              </a:solidFill>
              <a:prstDash val="solid"/>
              <a:round/>
            </a:ln>
          </a:right>
          <a:top>
            <a:ln w="9525" cap="flat">
              <a:solidFill>
                <a:srgbClr val="9E9E9E"/>
              </a:solidFill>
              <a:prstDash val="solid"/>
              <a:round/>
            </a:ln>
          </a:top>
          <a:bottom>
            <a:ln w="9525" cap="flat">
              <a:solidFill>
                <a:srgbClr val="9E9E9E"/>
              </a:solidFill>
              <a:prstDash val="solid"/>
              <a:round/>
            </a:ln>
          </a:bottom>
          <a:insideH>
            <a:ln w="9525" cap="flat">
              <a:solidFill>
                <a:srgbClr val="9E9E9E"/>
              </a:solidFill>
              <a:prstDash val="solid"/>
              <a:round/>
            </a:ln>
          </a:insideH>
          <a:insideV>
            <a:ln w="9525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2" name="Shape 229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93" name="Shape 229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.jpeg"/><Relationship Id="rId11" Type="http://schemas.openxmlformats.org/officeDocument/2006/relationships/image" Target="../media/image9.png"/><Relationship Id="rId12" Type="http://schemas.openxmlformats.org/officeDocument/2006/relationships/image" Target="../media/image2.jpe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10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;p2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8" name="Google Shape;10;p2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01" name="Google Shape;11;p2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99" name="Google Shape;12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0" name="Google Shape;13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4" name="Google Shape;14;p2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02" name="Google Shape;15;p2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3" name="Google Shape;16;p2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7" name="Google Shape;17;p2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05" name="Google Shape;18;p2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6" name="Google Shape;19;p2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0" name="Google Shape;20;p2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08" name="Google Shape;21;p2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22;p2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" name="Google Shape;23;p2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1" name="Google Shape;24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" name="Google Shape;25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6" name="Google Shape;26;p2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4" name="Google Shape;27;p2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28;p2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7" name="Google Shape;29;p2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8" name="Google Shape;30;p2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" name="Google Shape;31;p2"/>
          <p:cNvSpPr/>
          <p:nvPr/>
        </p:nvSpPr>
        <p:spPr>
          <a:xfrm rot="21580148"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0" name="Google Shape;32;p2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1" name="Google Shape;33;p2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2" name="Google Shape;34;p2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3" name="Google Shape;36;p2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4" name="Google Shape;37;p2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5" name="Google Shape;38;p2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6" name="Google Shape;40;p2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" name="Google Shape;41;p2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" name="Google Shape;42;p2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" name="Google Shape;43;p2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" name="Google Shape;45;p2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" name="Google Shape;46;p2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2" name="Google Shape;47;p2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3" name="Google Shape;48;p2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4" name="Google Shape;49;p2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5" name="Google Shape;50;p2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6" name="Google Shape;51;p2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7" name="Google Shape;52;p2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8" name="Google Shape;53;p2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" name="Google Shape;55;p2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" name="Google Shape;56;p2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" name="Google Shape;57;p2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" name="Google Shape;58;p2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" name="Google Shape;59;p2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" name="Google Shape;60;p2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5" name="Google Shape;61;p2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6" name="Google Shape;62;p2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7" name="Google Shape;63;p2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8" name="Google Shape;65;p2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" name="Google Shape;66;p2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" name="Google Shape;67;p2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" name="Google Shape;68;p2"/>
          <p:cNvSpPr/>
          <p:nvPr/>
        </p:nvSpPr>
        <p:spPr>
          <a:xfrm>
            <a:off x="304738" y="3594180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" name="Google Shape;70;p2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" name="Google Shape;71;p2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4" name="Google Shape;72;p2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" name="Google Shape;73;p2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6" name="Google Shape;75;p2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7" name="Google Shape;76;p2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8" name="Google Shape;77;p2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9" name="Google Shape;78;p2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0" name="Google Shape;80;p2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" name="Google Shape;81;p2"/>
          <p:cNvSpPr/>
          <p:nvPr/>
        </p:nvSpPr>
        <p:spPr>
          <a:xfrm>
            <a:off x="91934" y="53149"/>
            <a:ext cx="1027236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" name="Google Shape;82;p2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" name="نص العنوان"/>
          <p:cNvSpPr txBox="1"/>
          <p:nvPr>
            <p:ph type="title"/>
          </p:nvPr>
        </p:nvSpPr>
        <p:spPr>
          <a:xfrm>
            <a:off x="967700" y="1345750"/>
            <a:ext cx="7208701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1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67" name="Google Shape;85;p2"/>
          <p:cNvGrpSpPr/>
          <p:nvPr/>
        </p:nvGrpSpPr>
        <p:grpSpPr>
          <a:xfrm>
            <a:off x="7535946" y="1496248"/>
            <a:ext cx="297885" cy="313811"/>
            <a:chOff x="0" y="0"/>
            <a:chExt cx="297884" cy="313810"/>
          </a:xfrm>
        </p:grpSpPr>
        <p:sp>
          <p:nvSpPr>
            <p:cNvPr id="165" name="Google Shape;86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87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" name="Google Shape;88;p2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68" name="Google Shape;8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9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9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9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9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9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9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9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9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9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1" name="Google Shape;99;p2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79" name="Google Shape;100;p2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101;p2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2" name="Google Shape;102;p2"/>
          <p:cNvSpPr/>
          <p:nvPr/>
        </p:nvSpPr>
        <p:spPr>
          <a:xfrm>
            <a:off x="7587437" y="991012"/>
            <a:ext cx="84653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3" name="Google Shape;103;p2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" name="Google Shape;104;p2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" name="Google Shape;105;p2"/>
          <p:cNvSpPr/>
          <p:nvPr/>
        </p:nvSpPr>
        <p:spPr>
          <a:xfrm rot="9553842">
            <a:off x="2131719" y="4191371"/>
            <a:ext cx="46108" cy="43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3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" name="Google Shape;106;p2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" name="Google Shape;107;p2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8" name="Google Shape;108;p2"/>
          <p:cNvGrpSpPr/>
          <p:nvPr/>
        </p:nvGrpSpPr>
        <p:grpSpPr>
          <a:xfrm>
            <a:off x="6355075" y="709674"/>
            <a:ext cx="291351" cy="281326"/>
            <a:chOff x="24" y="24"/>
            <a:chExt cx="291350" cy="281325"/>
          </a:xfrm>
        </p:grpSpPr>
        <p:sp>
          <p:nvSpPr>
            <p:cNvPr id="188" name="Google Shape;109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" name="Google Shape;110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" name="Google Shape;111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" name="Google Shape;112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" name="Google Shape;113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" name="Google Shape;114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5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" name="Google Shape;116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" name="Google Shape;117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7" name="Google Shape;118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1" name="Google Shape;119;p2"/>
          <p:cNvGrpSpPr/>
          <p:nvPr/>
        </p:nvGrpSpPr>
        <p:grpSpPr>
          <a:xfrm>
            <a:off x="1160471" y="4196998"/>
            <a:ext cx="297886" cy="313811"/>
            <a:chOff x="0" y="0"/>
            <a:chExt cx="297884" cy="313810"/>
          </a:xfrm>
        </p:grpSpPr>
        <p:sp>
          <p:nvSpPr>
            <p:cNvPr id="199" name="Google Shape;120;p2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0" name="Google Shape;121;p2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12" name="Google Shape;122;p2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2" name="Google Shape;123;p2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3" name="Google Shape;124;p2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" name="Google Shape;125;p2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" name="Google Shape;126;p2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" name="Google Shape;127;p2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" name="Google Shape;128;p2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" name="Google Shape;129;p2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" name="Google Shape;130;p2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" name="Google Shape;131;p2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" name="Google Shape;132;p2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1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1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605933" y="3930239"/>
            <a:ext cx="656493" cy="847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7" name="الفصل الخامس…"/>
          <p:cNvSpPr txBox="1"/>
          <p:nvPr/>
        </p:nvSpPr>
        <p:spPr>
          <a:xfrm rot="19390966">
            <a:off x="115617" y="384325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sp>
        <p:nvSpPr>
          <p:cNvPr id="2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" name="Google Shape;802;p11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003" name="Google Shape;803;p11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06" name="Google Shape;804;p11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004" name="Google Shape;805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5" name="Google Shape;806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07" name="Google Shape;807;p11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010" name="Google Shape;808;p11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008" name="Google Shape;809;p11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09" name="Google Shape;810;p11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3" name="Google Shape;811;p11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011" name="Google Shape;812;p11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2" name="Google Shape;813;p11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6" name="Google Shape;814;p11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014" name="Google Shape;815;p11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5" name="Google Shape;816;p11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19" name="Google Shape;817;p11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017" name="Google Shape;818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18" name="Google Shape;819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22" name="Google Shape;820;p11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020" name="Google Shape;821;p11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21" name="Google Shape;822;p11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23" name="Google Shape;823;p11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24" name="Google Shape;824;p11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026" name="xx%"/>
          <p:cNvSpPr txBox="1"/>
          <p:nvPr>
            <p:ph type="title" hasCustomPrompt="1"/>
          </p:nvPr>
        </p:nvSpPr>
        <p:spPr>
          <a:xfrm>
            <a:off x="1816862" y="1707588"/>
            <a:ext cx="5511601" cy="1401301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27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1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28" name="Google Shape;827;p11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29" name="Google Shape;828;p11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0" name="Google Shape;829;p11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1" name="Google Shape;831;p11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2" name="Google Shape;832;p11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3" name="Google Shape;833;p11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4" name="Google Shape;835;p11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5" name="Google Shape;836;p11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6" name="Google Shape;837;p11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7" name="Google Shape;838;p11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8" name="Google Shape;840;p11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39" name="Google Shape;841;p11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0" name="Google Shape;842;p11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1" name="Google Shape;843;p11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2" name="Google Shape;844;p11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3" name="Google Shape;845;p11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4" name="Google Shape;846;p11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5" name="Google Shape;847;p11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6" name="Google Shape;848;p11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7" name="Google Shape;850;p11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8" name="Google Shape;851;p11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49" name="Google Shape;852;p11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0" name="Google Shape;853;p11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1" name="Google Shape;854;p11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2" name="Google Shape;855;p11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3" name="Google Shape;856;p11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4" name="Google Shape;857;p11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5" name="Google Shape;858;p11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6" name="Google Shape;860;p11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7" name="Google Shape;861;p11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8" name="Google Shape;862;p11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59" name="Google Shape;863;p11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0" name="Google Shape;865;p11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1" name="Google Shape;866;p11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2" name="Google Shape;867;p11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3" name="Google Shape;868;p11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4" name="Google Shape;870;p11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5" name="Google Shape;871;p11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6" name="Google Shape;872;p11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7" name="Google Shape;873;p11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8" name="Google Shape;875;p11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69" name="Google Shape;876;p11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0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0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0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0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0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0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0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0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0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879;p1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1" name="Google Shape;880;p13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12" name="Google Shape;881;p13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115" name="Google Shape;882;p13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1113" name="Google Shape;883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4" name="Google Shape;884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18" name="Google Shape;885;p13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1116" name="Google Shape;886;p13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17" name="Google Shape;887;p13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1" name="Google Shape;888;p13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19" name="Google Shape;889;p13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0" name="Google Shape;890;p13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4" name="Google Shape;891;p13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122" name="Google Shape;892;p13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3" name="Google Shape;893;p13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27" name="Google Shape;894;p13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125" name="Google Shape;895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6" name="Google Shape;896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30" name="Google Shape;897;p13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1128" name="Google Shape;898;p13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29" name="Google Shape;899;p13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31" name="Google Shape;900;p13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2" name="Google Shape;901;p13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3" name="Google Shape;902;p1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4" name="Google Shape;903;p1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5" name="Google Shape;904;p1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6" name="Google Shape;906;p1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7" name="Google Shape;907;p1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8" name="Google Shape;908;p1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39" name="Google Shape;910;p1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0" name="Google Shape;911;p1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1" name="Google Shape;912;p1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2" name="Google Shape;913;p1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3" name="Google Shape;915;p1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4" name="Google Shape;916;p1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5" name="Google Shape;917;p1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6" name="Google Shape;918;p1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7" name="Google Shape;919;p1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8" name="Google Shape;920;p1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49" name="Google Shape;921;p1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0" name="Google Shape;922;p1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1" name="Google Shape;923;p1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2" name="Google Shape;925;p1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3" name="Google Shape;926;p1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4" name="Google Shape;927;p1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5" name="Google Shape;928;p1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6" name="Google Shape;929;p1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7" name="Google Shape;930;p1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8" name="Google Shape;931;p1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59" name="Google Shape;932;p1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0" name="Google Shape;933;p1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1" name="Google Shape;935;p1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2" name="Google Shape;936;p1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3" name="Google Shape;937;p1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4" name="Google Shape;938;p1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5" name="Google Shape;940;p1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6" name="Google Shape;941;p1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7" name="Google Shape;942;p1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8" name="Google Shape;943;p1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69" name="Google Shape;945;p1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0" name="Google Shape;946;p1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1" name="Google Shape;947;p1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2" name="Google Shape;948;p1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3" name="Google Shape;950;p1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4" name="Google Shape;951;p13"/>
          <p:cNvSpPr/>
          <p:nvPr/>
        </p:nvSpPr>
        <p:spPr>
          <a:xfrm>
            <a:off x="101348" y="36933"/>
            <a:ext cx="1049851" cy="9071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5" name="Google Shape;952;p1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76" name="نص العنوان"/>
          <p:cNvSpPr txBox="1"/>
          <p:nvPr>
            <p:ph type="title"/>
          </p:nvPr>
        </p:nvSpPr>
        <p:spPr>
          <a:xfrm>
            <a:off x="718799" y="405007"/>
            <a:ext cx="7706402" cy="572701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177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1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180" name="Google Shape;972;p13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17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7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1" name="Google Shape;975;p13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181" name="Google Shape;976;p1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2" name="Google Shape;977;p1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3" name="Google Shape;978;p1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4" name="Google Shape;979;p1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5" name="Google Shape;980;p1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6" name="Google Shape;981;p1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7" name="Google Shape;982;p1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8" name="Google Shape;983;p1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89" name="Google Shape;984;p1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0" name="Google Shape;985;p1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194" name="Google Shape;986;p13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192" name="Google Shape;987;p1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193" name="Google Shape;988;p1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195" name="Google Shape;989;p13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6" name="Google Shape;990;p13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19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9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19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05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203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201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02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04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21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206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7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8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09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0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1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2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3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4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5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6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7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8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19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20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22" name="الفصل الخامس…"/>
          <p:cNvSpPr txBox="1"/>
          <p:nvPr/>
        </p:nvSpPr>
        <p:spPr>
          <a:xfrm rot="19390966">
            <a:off x="115617" y="377880"/>
            <a:ext cx="940747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122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2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3" name="Google Shape;992;p14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231" name="Google Shape;993;p14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4" name="Google Shape;994;p14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232" name="Google Shape;995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3" name="Google Shape;996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35" name="Google Shape;997;p14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238" name="Google Shape;998;p14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236" name="Google Shape;999;p14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37" name="Google Shape;1000;p14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1" name="Google Shape;1001;p14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239" name="Google Shape;1002;p14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0" name="Google Shape;1003;p14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4" name="Google Shape;1004;p14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242" name="Google Shape;1005;p14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1006;p14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47" name="Google Shape;1007;p14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245" name="Google Shape;1008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6" name="Google Shape;1009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250" name="Google Shape;1010;p14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248" name="Google Shape;1011;p14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9" name="Google Shape;1012;p14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251" name="Google Shape;1013;p14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2" name="Google Shape;1014;p14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57" name="Google Shape;1016;p14"/>
          <p:cNvGrpSpPr/>
          <p:nvPr/>
        </p:nvGrpSpPr>
        <p:grpSpPr>
          <a:xfrm>
            <a:off x="830471" y="4584498"/>
            <a:ext cx="297886" cy="313811"/>
            <a:chOff x="0" y="0"/>
            <a:chExt cx="297884" cy="313810"/>
          </a:xfrm>
        </p:grpSpPr>
        <p:sp>
          <p:nvSpPr>
            <p:cNvPr id="1255" name="Google Shape;1017;p14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6" name="Google Shape;1018;p14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68" name="Google Shape;1019;p14"/>
          <p:cNvGrpSpPr/>
          <p:nvPr/>
        </p:nvGrpSpPr>
        <p:grpSpPr>
          <a:xfrm>
            <a:off x="7240775" y="398375"/>
            <a:ext cx="291351" cy="281326"/>
            <a:chOff x="24" y="24"/>
            <a:chExt cx="291350" cy="281325"/>
          </a:xfrm>
        </p:grpSpPr>
        <p:sp>
          <p:nvSpPr>
            <p:cNvPr id="1258" name="Google Shape;1020;p1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59" name="Google Shape;1021;p1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0" name="Google Shape;1022;p1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1" name="Google Shape;1023;p1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2" name="Google Shape;1024;p1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3" name="Google Shape;1025;p1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4" name="Google Shape;1026;p1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5" name="Google Shape;1027;p1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6" name="Google Shape;1028;p1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67" name="Google Shape;1029;p1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271" name="Google Shape;1030;p14"/>
          <p:cNvGrpSpPr/>
          <p:nvPr/>
        </p:nvGrpSpPr>
        <p:grpSpPr>
          <a:xfrm>
            <a:off x="8092000" y="1035804"/>
            <a:ext cx="122294" cy="132661"/>
            <a:chOff x="0" y="0"/>
            <a:chExt cx="122292" cy="132660"/>
          </a:xfrm>
        </p:grpSpPr>
        <p:sp>
          <p:nvSpPr>
            <p:cNvPr id="1269" name="Google Shape;1031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0" name="Google Shape;1032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2" name="Google Shape;1033;p14"/>
          <p:cNvSpPr/>
          <p:nvPr/>
        </p:nvSpPr>
        <p:spPr>
          <a:xfrm>
            <a:off x="1563741" y="477375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3" name="Google Shape;1034;p14"/>
          <p:cNvSpPr/>
          <p:nvPr/>
        </p:nvSpPr>
        <p:spPr>
          <a:xfrm>
            <a:off x="7970629" y="44018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276" name="Google Shape;1035;p14"/>
          <p:cNvGrpSpPr/>
          <p:nvPr/>
        </p:nvGrpSpPr>
        <p:grpSpPr>
          <a:xfrm>
            <a:off x="800050" y="4255016"/>
            <a:ext cx="122294" cy="132661"/>
            <a:chOff x="0" y="0"/>
            <a:chExt cx="122292" cy="132660"/>
          </a:xfrm>
        </p:grpSpPr>
        <p:sp>
          <p:nvSpPr>
            <p:cNvPr id="1274" name="Google Shape;1036;p14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75" name="Google Shape;1037;p14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277" name="Google Shape;1038;p1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8" name="Google Shape;1039;p1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79" name="Google Shape;1040;p1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0" name="Google Shape;1042;p1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1" name="Google Shape;1043;p1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2" name="Google Shape;1044;p1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3" name="Google Shape;1046;p1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4" name="Google Shape;1047;p1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5" name="Google Shape;1048;p1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6" name="Google Shape;1049;p1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7" name="Google Shape;1051;p1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8" name="Google Shape;1052;p1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89" name="Google Shape;1053;p1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0" name="Google Shape;1054;p1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1" name="Google Shape;1055;p1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2" name="Google Shape;1056;p1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3" name="Google Shape;1057;p1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4" name="Google Shape;1058;p1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5" name="Google Shape;1059;p1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6" name="Google Shape;1061;p1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7" name="Google Shape;1062;p1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8" name="Google Shape;1063;p1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299" name="Google Shape;1064;p1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0" name="Google Shape;1065;p1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1" name="Google Shape;1066;p1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2" name="Google Shape;1067;p1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3" name="Google Shape;1068;p1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4" name="Google Shape;1069;p1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5" name="Google Shape;1071;p1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6" name="Google Shape;1072;p1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7" name="Google Shape;1073;p1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8" name="Google Shape;1074;p1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09" name="Google Shape;1076;p1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0" name="Google Shape;1077;p1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1" name="Google Shape;1078;p1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2" name="Google Shape;1079;p1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3" name="Google Shape;1081;p1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4" name="Google Shape;1082;p1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5" name="Google Shape;1083;p1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6" name="Google Shape;1084;p1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7" name="Google Shape;1086;p1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8" name="Google Shape;1087;p1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19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20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32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27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325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323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24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26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43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328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29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0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1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2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3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4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5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6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7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8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39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0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1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42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34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4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4" name="Google Shape;1089;p1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352" name="Google Shape;1090;p1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55" name="Google Shape;1091;p1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353" name="Google Shape;1092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4" name="Google Shape;1093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56" name="Google Shape;1094;p1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359" name="Google Shape;1095;p1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357" name="Google Shape;1096;p1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1097;p1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2" name="Google Shape;1098;p1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360" name="Google Shape;1099;p1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1100;p1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5" name="Google Shape;1101;p1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363" name="Google Shape;1102;p1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1103;p1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68" name="Google Shape;1104;p1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366" name="Google Shape;1105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1106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71" name="Google Shape;1107;p1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369" name="Google Shape;1108;p1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1109;p1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372" name="Google Shape;1110;p1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3" name="Google Shape;1111;p1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378" name="Google Shape;1113;p15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376" name="Google Shape;1114;p15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77" name="Google Shape;1115;p15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89" name="Google Shape;1116;p15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379" name="Google Shape;1117;p15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0" name="Google Shape;1118;p15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1" name="Google Shape;1119;p15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2" name="Google Shape;1120;p15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3" name="Google Shape;1121;p15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4" name="Google Shape;1122;p15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5" name="Google Shape;1123;p15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6" name="Google Shape;1124;p15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7" name="Google Shape;1125;p15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88" name="Google Shape;1126;p15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92" name="Google Shape;1127;p15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390" name="Google Shape;1128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1" name="Google Shape;1129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3" name="Google Shape;1130;p15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4" name="Google Shape;1131;p15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397" name="Google Shape;1132;p15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395" name="Google Shape;1133;p15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396" name="Google Shape;1134;p15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398" name="Google Shape;1135;p1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399" name="Google Shape;1136;p1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0" name="Google Shape;1137;p1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1" name="Google Shape;1139;p1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2" name="Google Shape;1140;p1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3" name="Google Shape;1141;p1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4" name="Google Shape;1143;p1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5" name="Google Shape;1144;p1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6" name="Google Shape;1145;p1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7" name="Google Shape;1146;p1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8" name="Google Shape;1148;p1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09" name="Google Shape;1149;p1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0" name="Google Shape;1150;p1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1" name="Google Shape;1151;p1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2" name="Google Shape;1152;p1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3" name="Google Shape;1153;p1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4" name="Google Shape;1154;p1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5" name="Google Shape;1155;p1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6" name="Google Shape;1156;p1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7" name="Google Shape;1158;p1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8" name="Google Shape;1159;p1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19" name="Google Shape;1160;p1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0" name="Google Shape;1161;p1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1" name="Google Shape;1162;p1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2" name="Google Shape;1163;p1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3" name="Google Shape;1164;p1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4" name="Google Shape;1165;p1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5" name="Google Shape;1166;p1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6" name="Google Shape;1168;p1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7" name="Google Shape;1169;p1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8" name="Google Shape;1170;p1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29" name="Google Shape;1171;p1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0" name="Google Shape;1173;p1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1" name="Google Shape;1174;p1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2" name="Google Shape;1175;p1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3" name="Google Shape;1176;p1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4" name="Google Shape;1178;p1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5" name="Google Shape;1179;p1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6" name="Google Shape;1180;p1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7" name="Google Shape;1181;p1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8" name="Google Shape;1183;p1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39" name="Google Shape;1184;p1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4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4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44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4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44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44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4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4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6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44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5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6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46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5" name="Google Shape;1186;p16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473" name="Google Shape;1187;p16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76" name="Google Shape;1188;p16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474" name="Google Shape;1189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5" name="Google Shape;1190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77" name="Google Shape;1191;p16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480" name="Google Shape;1192;p16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478" name="Google Shape;1193;p16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79" name="Google Shape;1194;p16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3" name="Google Shape;1195;p16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481" name="Google Shape;1196;p16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2" name="Google Shape;1197;p16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6" name="Google Shape;1198;p16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484" name="Google Shape;1199;p16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5" name="Google Shape;1200;p16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89" name="Google Shape;1201;p16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487" name="Google Shape;1202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88" name="Google Shape;1203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92" name="Google Shape;1204;p16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490" name="Google Shape;1205;p16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91" name="Google Shape;1206;p16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493" name="Google Shape;1207;p16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494" name="Google Shape;1208;p16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496" name="Google Shape;1209;p1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7" name="Google Shape;1210;p1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8" name="Google Shape;1211;p1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499" name="Google Shape;1213;p1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0" name="Google Shape;1214;p1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1" name="Google Shape;1215;p1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2" name="Google Shape;1217;p1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3" name="Google Shape;1218;p1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4" name="Google Shape;1219;p1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5" name="Google Shape;1220;p1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6" name="Google Shape;1222;p1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7" name="Google Shape;1223;p1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8" name="Google Shape;1224;p1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09" name="Google Shape;1225;p1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0" name="Google Shape;1226;p1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1" name="Google Shape;1227;p1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2" name="Google Shape;1228;p1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3" name="Google Shape;1229;p1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4" name="Google Shape;1230;p1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5" name="Google Shape;1232;p1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6" name="Google Shape;1233;p1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7" name="Google Shape;1234;p1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8" name="Google Shape;1235;p1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19" name="Google Shape;1236;p1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0" name="Google Shape;1237;p1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1" name="Google Shape;1238;p1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2" name="Google Shape;1239;p1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3" name="Google Shape;1240;p1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4" name="Google Shape;1242;p1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5" name="Google Shape;1243;p1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6" name="Google Shape;1244;p1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7" name="Google Shape;1245;p1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8" name="Google Shape;1247;p1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29" name="Google Shape;1248;p1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0" name="Google Shape;1249;p1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1" name="Google Shape;1250;p1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2" name="Google Shape;1252;p1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3" name="Google Shape;1253;p1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4" name="Google Shape;1254;p1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5" name="Google Shape;1255;p1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6" name="Google Shape;1257;p1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37" name="Google Shape;1258;p1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48" name="Google Shape;1259;p1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1538" name="Google Shape;1260;p1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39" name="Google Shape;1261;p1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0" name="Google Shape;1262;p1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1" name="Google Shape;1263;p1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2" name="Google Shape;1264;p1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3" name="Google Shape;1265;p1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4" name="Google Shape;1266;p1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5" name="Google Shape;1267;p1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6" name="Google Shape;1268;p1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47" name="Google Shape;1269;p1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49" name="Google Shape;1270;p1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552" name="Google Shape;1271;p1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1550" name="Google Shape;1272;p1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51" name="Google Shape;1273;p1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553" name="Google Shape;1274;p1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55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5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55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6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56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55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5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6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7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56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6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7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579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8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276;p1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587" name="Google Shape;1277;p1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90" name="Google Shape;1278;p1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588" name="Google Shape;1279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89" name="Google Shape;1280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591" name="Google Shape;1281;p1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594" name="Google Shape;1282;p1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592" name="Google Shape;1283;p1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3" name="Google Shape;1284;p1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597" name="Google Shape;1285;p1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595" name="Google Shape;1286;p1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6" name="Google Shape;1287;p1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0" name="Google Shape;1288;p1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598" name="Google Shape;1289;p1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99" name="Google Shape;1290;p1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3" name="Google Shape;1291;p1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601" name="Google Shape;1292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2" name="Google Shape;1293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606" name="Google Shape;1294;p1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604" name="Google Shape;1295;p1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05" name="Google Shape;1296;p1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07" name="Google Shape;1297;p1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08" name="Google Shape;1298;p1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10" name="Google Shape;1299;p1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1" name="Google Shape;1300;p1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2" name="Google Shape;1301;p1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3" name="Google Shape;1303;p1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4" name="Google Shape;1304;p1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5" name="Google Shape;1305;p1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6" name="Google Shape;1307;p1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7" name="Google Shape;1308;p1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8" name="Google Shape;1309;p1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19" name="Google Shape;1310;p1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0" name="Google Shape;1312;p1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1" name="Google Shape;1313;p1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2" name="Google Shape;1314;p1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3" name="Google Shape;1315;p1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4" name="Google Shape;1316;p1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5" name="Google Shape;1317;p1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6" name="Google Shape;1318;p1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7" name="Google Shape;1319;p1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8" name="Google Shape;1320;p1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29" name="Google Shape;1322;p1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0" name="Google Shape;1323;p1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1" name="Google Shape;1324;p1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2" name="Google Shape;1325;p1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3" name="Google Shape;1326;p1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4" name="Google Shape;1327;p1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5" name="Google Shape;1328;p1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6" name="Google Shape;1329;p1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7" name="Google Shape;1330;p1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8" name="Google Shape;1332;p1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39" name="Google Shape;1333;p1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0" name="Google Shape;1334;p1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1" name="Google Shape;1335;p1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2" name="Google Shape;1337;p1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3" name="Google Shape;1338;p1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4" name="Google Shape;1339;p1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5" name="Google Shape;1340;p1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6" name="Google Shape;1342;p1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7" name="Google Shape;1343;p1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8" name="Google Shape;1344;p1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49" name="Google Shape;1345;p1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0" name="Google Shape;1347;p1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51" name="Google Shape;1348;p1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54" name="Google Shape;1349;p17"/>
          <p:cNvGrpSpPr/>
          <p:nvPr/>
        </p:nvGrpSpPr>
        <p:grpSpPr>
          <a:xfrm>
            <a:off x="559509" y="366923"/>
            <a:ext cx="297885" cy="313811"/>
            <a:chOff x="0" y="0"/>
            <a:chExt cx="297884" cy="313810"/>
          </a:xfrm>
        </p:grpSpPr>
        <p:sp>
          <p:nvSpPr>
            <p:cNvPr id="1652" name="Google Shape;1350;p17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3" name="Google Shape;1351;p17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5" name="Google Shape;1352;p17"/>
          <p:cNvGrpSpPr/>
          <p:nvPr/>
        </p:nvGrpSpPr>
        <p:grpSpPr>
          <a:xfrm>
            <a:off x="7942313" y="4463787"/>
            <a:ext cx="291351" cy="281326"/>
            <a:chOff x="24" y="24"/>
            <a:chExt cx="291350" cy="281325"/>
          </a:xfrm>
        </p:grpSpPr>
        <p:sp>
          <p:nvSpPr>
            <p:cNvPr id="1655" name="Google Shape;1353;p17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6" name="Google Shape;1354;p17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7" name="Google Shape;1355;p17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8" name="Google Shape;1356;p17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59" name="Google Shape;1357;p17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0" name="Google Shape;1358;p17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1" name="Google Shape;1359;p17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2" name="Google Shape;1360;p17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3" name="Google Shape;1361;p17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4" name="Google Shape;1362;p17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68" name="Google Shape;1363;p17"/>
          <p:cNvGrpSpPr/>
          <p:nvPr/>
        </p:nvGrpSpPr>
        <p:grpSpPr>
          <a:xfrm>
            <a:off x="1261250" y="340829"/>
            <a:ext cx="122294" cy="132661"/>
            <a:chOff x="0" y="0"/>
            <a:chExt cx="122292" cy="132660"/>
          </a:xfrm>
        </p:grpSpPr>
        <p:sp>
          <p:nvSpPr>
            <p:cNvPr id="1666" name="Google Shape;1364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67" name="Google Shape;1365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69" name="Google Shape;1366;p17"/>
          <p:cNvSpPr/>
          <p:nvPr/>
        </p:nvSpPr>
        <p:spPr>
          <a:xfrm>
            <a:off x="8043991" y="362788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670" name="Google Shape;1367;p17"/>
          <p:cNvSpPr/>
          <p:nvPr/>
        </p:nvSpPr>
        <p:spPr>
          <a:xfrm>
            <a:off x="8159817" y="4194000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673" name="Google Shape;1368;p17"/>
          <p:cNvGrpSpPr/>
          <p:nvPr/>
        </p:nvGrpSpPr>
        <p:grpSpPr>
          <a:xfrm>
            <a:off x="7467275" y="4673391"/>
            <a:ext cx="122294" cy="132661"/>
            <a:chOff x="0" y="0"/>
            <a:chExt cx="122292" cy="132660"/>
          </a:xfrm>
        </p:grpSpPr>
        <p:sp>
          <p:nvSpPr>
            <p:cNvPr id="1671" name="Google Shape;1369;p17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72" name="Google Shape;1370;p17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674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75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67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82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680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678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679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681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98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683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4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5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6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7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8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89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0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1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2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3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4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5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6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697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699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9" name="Google Shape;1372;p1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707" name="Google Shape;1373;p1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10" name="Google Shape;1374;p1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708" name="Google Shape;1375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09" name="Google Shape;1376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11" name="Google Shape;1377;p1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714" name="Google Shape;1378;p1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712" name="Google Shape;1379;p1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3" name="Google Shape;1380;p1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17" name="Google Shape;1381;p1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715" name="Google Shape;1382;p1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6" name="Google Shape;1383;p1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0" name="Google Shape;1384;p1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718" name="Google Shape;1385;p1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19" name="Google Shape;1386;p1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3" name="Google Shape;1387;p1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721" name="Google Shape;1388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2" name="Google Shape;1389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726" name="Google Shape;1390;p1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724" name="Google Shape;1391;p1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25" name="Google Shape;1392;p1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27" name="Google Shape;1393;p1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28" name="Google Shape;1394;p1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30" name="Google Shape;1395;p1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1" name="Google Shape;1396;p1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2" name="Google Shape;1397;p1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3" name="Google Shape;1399;p1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4" name="Google Shape;1400;p1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5" name="Google Shape;1401;p1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6" name="Google Shape;1403;p1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7" name="Google Shape;1404;p1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8" name="Google Shape;1405;p1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39" name="Google Shape;1406;p1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0" name="Google Shape;1408;p1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1" name="Google Shape;1409;p1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2" name="Google Shape;1410;p1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3" name="Google Shape;1411;p1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4" name="Google Shape;1412;p1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5" name="Google Shape;1413;p1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6" name="Google Shape;1414;p1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7" name="Google Shape;1415;p1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8" name="Google Shape;1416;p1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49" name="Google Shape;1418;p1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0" name="Google Shape;1419;p1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1" name="Google Shape;1420;p1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2" name="Google Shape;1421;p1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3" name="Google Shape;1422;p1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4" name="Google Shape;1423;p1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5" name="Google Shape;1424;p1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6" name="Google Shape;1425;p1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7" name="Google Shape;1426;p1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8" name="Google Shape;1428;p1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59" name="Google Shape;1429;p1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0" name="Google Shape;1430;p1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1" name="Google Shape;1431;p1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2" name="Google Shape;1433;p1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3" name="Google Shape;1434;p1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4" name="Google Shape;1435;p1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5" name="Google Shape;1436;p1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6" name="Google Shape;1438;p1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7" name="Google Shape;1439;p1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8" name="Google Shape;1440;p1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69" name="Google Shape;1441;p1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0" name="Google Shape;1443;p1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1" name="Google Shape;1444;p1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72" name="Google Shape;1445;p18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775" name="Google Shape;1446;p18"/>
          <p:cNvGrpSpPr/>
          <p:nvPr/>
        </p:nvGrpSpPr>
        <p:grpSpPr>
          <a:xfrm>
            <a:off x="1118671" y="879023"/>
            <a:ext cx="297886" cy="313811"/>
            <a:chOff x="0" y="0"/>
            <a:chExt cx="297884" cy="313810"/>
          </a:xfrm>
        </p:grpSpPr>
        <p:sp>
          <p:nvSpPr>
            <p:cNvPr id="1773" name="Google Shape;1447;p18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4" name="Google Shape;1448;p18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6" name="Google Shape;1449;p18"/>
          <p:cNvGrpSpPr/>
          <p:nvPr/>
        </p:nvGrpSpPr>
        <p:grpSpPr>
          <a:xfrm>
            <a:off x="7814275" y="4463775"/>
            <a:ext cx="291351" cy="281326"/>
            <a:chOff x="24" y="24"/>
            <a:chExt cx="291350" cy="281325"/>
          </a:xfrm>
        </p:grpSpPr>
        <p:sp>
          <p:nvSpPr>
            <p:cNvPr id="1776" name="Google Shape;1450;p18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7" name="Google Shape;1451;p18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8" name="Google Shape;1452;p18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79" name="Google Shape;1453;p18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0" name="Google Shape;1454;p18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1" name="Google Shape;1455;p18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2" name="Google Shape;1456;p18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3" name="Google Shape;1457;p18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4" name="Google Shape;1458;p18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5" name="Google Shape;1459;p18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789" name="Google Shape;1460;p18"/>
          <p:cNvGrpSpPr/>
          <p:nvPr/>
        </p:nvGrpSpPr>
        <p:grpSpPr>
          <a:xfrm>
            <a:off x="7578550" y="722616"/>
            <a:ext cx="122294" cy="132661"/>
            <a:chOff x="0" y="0"/>
            <a:chExt cx="122292" cy="132660"/>
          </a:xfrm>
        </p:grpSpPr>
        <p:sp>
          <p:nvSpPr>
            <p:cNvPr id="1787" name="Google Shape;1461;p18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788" name="Google Shape;1462;p18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790" name="Google Shape;1463;p18"/>
          <p:cNvSpPr/>
          <p:nvPr/>
        </p:nvSpPr>
        <p:spPr>
          <a:xfrm>
            <a:off x="1893116" y="539074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1" name="Google Shape;1464;p18"/>
          <p:cNvSpPr/>
          <p:nvPr/>
        </p:nvSpPr>
        <p:spPr>
          <a:xfrm>
            <a:off x="8228954" y="4065025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792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93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794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5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00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798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796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797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799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16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801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2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3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4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5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6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7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8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09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0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1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2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3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4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15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817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7" name="Google Shape;1466;p1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825" name="Google Shape;1467;p1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28" name="Google Shape;1468;p1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826" name="Google Shape;1469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27" name="Google Shape;1470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29" name="Google Shape;1471;p1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832" name="Google Shape;1472;p1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830" name="Google Shape;1473;p1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1" name="Google Shape;1474;p1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5" name="Google Shape;1475;p1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833" name="Google Shape;1476;p1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4" name="Google Shape;1477;p1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38" name="Google Shape;1478;p1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836" name="Google Shape;1479;p1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37" name="Google Shape;1480;p1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1" name="Google Shape;1481;p1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839" name="Google Shape;1482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0" name="Google Shape;1483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844" name="Google Shape;1484;p1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842" name="Google Shape;1485;p1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843" name="Google Shape;1486;p1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845" name="Google Shape;1487;p1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46" name="Google Shape;1488;p1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848" name="Google Shape;1489;p1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49" name="Google Shape;1490;p1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0" name="Google Shape;1491;p1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1" name="Google Shape;1493;p1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2" name="Google Shape;1494;p1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3" name="Google Shape;1495;p1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4" name="Google Shape;1497;p1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5" name="Google Shape;1498;p1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6" name="Google Shape;1499;p1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7" name="Google Shape;1500;p1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8" name="Google Shape;1502;p1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59" name="Google Shape;1503;p1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0" name="Google Shape;1504;p1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1" name="Google Shape;1505;p1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2" name="Google Shape;1506;p1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3" name="Google Shape;1507;p1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4" name="Google Shape;1508;p1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5" name="Google Shape;1509;p1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6" name="Google Shape;1510;p1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7" name="Google Shape;1512;p1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8" name="Google Shape;1513;p1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69" name="Google Shape;1514;p1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0" name="Google Shape;1515;p1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1" name="Google Shape;1516;p1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2" name="Google Shape;1517;p1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3" name="Google Shape;1518;p1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4" name="Google Shape;1519;p1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5" name="Google Shape;1520;p1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6" name="Google Shape;1522;p1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7" name="Google Shape;1523;p1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8" name="Google Shape;1524;p1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79" name="Google Shape;1525;p1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0" name="Google Shape;1527;p1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1" name="Google Shape;1528;p1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2" name="Google Shape;1529;p1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3" name="Google Shape;1530;p1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4" name="Google Shape;1532;p1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5" name="Google Shape;1533;p1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6" name="Google Shape;1534;p1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7" name="Google Shape;1535;p1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8" name="Google Shape;1537;p1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889" name="Google Shape;1538;p1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892" name="Google Shape;1539;p19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1890" name="Google Shape;154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1" name="Google Shape;154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3" name="Google Shape;1542;p19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1893" name="Google Shape;1543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4" name="Google Shape;1544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5" name="Google Shape;1545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6" name="Google Shape;1546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7" name="Google Shape;1547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8" name="Google Shape;1548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99" name="Google Shape;1549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0" name="Google Shape;1550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1" name="Google Shape;1551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2" name="Google Shape;1552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06" name="Google Shape;1553;p19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1904" name="Google Shape;1554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05" name="Google Shape;1555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07" name="Google Shape;1556;p19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8" name="Google Shape;1557;p19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09" name="Google Shape;1558;p19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0" name="Google Shape;1559;p19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1911" name="Google Shape;1560;p19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1922" name="Google Shape;1561;p19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1912" name="Google Shape;1562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3" name="Google Shape;1563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4" name="Google Shape;1564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5" name="Google Shape;1565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6" name="Google Shape;1566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7" name="Google Shape;1567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8" name="Google Shape;1568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19" name="Google Shape;1569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0" name="Google Shape;1570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1" name="Google Shape;1571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25" name="Google Shape;1572;p19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1923" name="Google Shape;1573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4" name="Google Shape;1574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6" name="Google Shape;1575;p19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1926" name="Google Shape;1576;p19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7" name="Google Shape;1577;p19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8" name="Google Shape;1578;p19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29" name="Google Shape;1579;p19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0" name="Google Shape;1580;p19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1" name="Google Shape;1581;p19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2" name="Google Shape;1582;p19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3" name="Google Shape;1583;p19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4" name="Google Shape;1584;p19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5" name="Google Shape;1585;p19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39" name="Google Shape;1586;p19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1937" name="Google Shape;1587;p19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38" name="Google Shape;1588;p19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42" name="Google Shape;1589;p19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1940" name="Google Shape;1590;p19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41" name="Google Shape;1591;p19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43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44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194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1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1949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1947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48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50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67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1952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3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4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5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6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7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8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59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0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1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2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3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4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5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66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196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8" name="Google Shape;1593;p2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1976" name="Google Shape;1594;p2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79" name="Google Shape;1595;p2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1977" name="Google Shape;1596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78" name="Google Shape;1597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80" name="Google Shape;1598;p2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1983" name="Google Shape;1599;p2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1981" name="Google Shape;1600;p2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2" name="Google Shape;1601;p2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6" name="Google Shape;1602;p2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1984" name="Google Shape;1603;p2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5" name="Google Shape;1604;p2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89" name="Google Shape;1605;p2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1987" name="Google Shape;1606;p2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88" name="Google Shape;1607;p2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2" name="Google Shape;1608;p2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1990" name="Google Shape;1609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1" name="Google Shape;1610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995" name="Google Shape;1611;p2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1993" name="Google Shape;1612;p2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994" name="Google Shape;1613;p2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1996" name="Google Shape;1614;p2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997" name="Google Shape;1615;p2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1999" name="نص العنوان"/>
          <p:cNvSpPr txBox="1"/>
          <p:nvPr>
            <p:ph type="title"/>
          </p:nvPr>
        </p:nvSpPr>
        <p:spPr>
          <a:xfrm>
            <a:off x="2325950" y="395774"/>
            <a:ext cx="4492801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00" name="مستوى النص الأول…"/>
          <p:cNvSpPr txBox="1"/>
          <p:nvPr>
            <p:ph type="body" sz="quarter" idx="1"/>
          </p:nvPr>
        </p:nvSpPr>
        <p:spPr>
          <a:xfrm>
            <a:off x="2327040" y="1556401"/>
            <a:ext cx="4492802" cy="1460101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01" name="Google Shape;1619;p2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2" name="Google Shape;1620;p2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3" name="Google Shape;1621;p2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4" name="Google Shape;1623;p2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5" name="Google Shape;1624;p2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6" name="Google Shape;1625;p2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7" name="Google Shape;1627;p2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8" name="Google Shape;1628;p2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09" name="Google Shape;1629;p2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0" name="Google Shape;1630;p2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1" name="Google Shape;1632;p2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2" name="Google Shape;1633;p2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3" name="Google Shape;1634;p2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4" name="Google Shape;1635;p2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5" name="Google Shape;1636;p2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6" name="Google Shape;1637;p2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7" name="Google Shape;1638;p2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8" name="Google Shape;1639;p2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19" name="Google Shape;1640;p2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0" name="Google Shape;1642;p2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1" name="Google Shape;1643;p2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2" name="Google Shape;1644;p2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3" name="Google Shape;1645;p2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4" name="Google Shape;1646;p2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5" name="Google Shape;1647;p2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6" name="Google Shape;1648;p2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7" name="Google Shape;1649;p2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8" name="Google Shape;1650;p2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29" name="Google Shape;1652;p2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0" name="Google Shape;1653;p2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1" name="Google Shape;1654;p2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2" name="Google Shape;1655;p2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3" name="Google Shape;1657;p2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4" name="Google Shape;1658;p2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5" name="Google Shape;1659;p2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6" name="Google Shape;1660;p2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7" name="Google Shape;1662;p2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8" name="Google Shape;1663;p2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39" name="Google Shape;1664;p2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0" name="Google Shape;1665;p2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1" name="Google Shape;1667;p2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42" name="Google Shape;1668;p2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45" name="Google Shape;1669;p20"/>
          <p:cNvGrpSpPr/>
          <p:nvPr/>
        </p:nvGrpSpPr>
        <p:grpSpPr>
          <a:xfrm>
            <a:off x="7714321" y="2997286"/>
            <a:ext cx="297885" cy="313811"/>
            <a:chOff x="0" y="0"/>
            <a:chExt cx="297884" cy="313810"/>
          </a:xfrm>
        </p:grpSpPr>
        <p:sp>
          <p:nvSpPr>
            <p:cNvPr id="2043" name="Google Shape;167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4" name="Google Shape;167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6" name="Google Shape;1672;p20"/>
          <p:cNvGrpSpPr/>
          <p:nvPr/>
        </p:nvGrpSpPr>
        <p:grpSpPr>
          <a:xfrm>
            <a:off x="1018074" y="1506999"/>
            <a:ext cx="291351" cy="281326"/>
            <a:chOff x="24" y="24"/>
            <a:chExt cx="291350" cy="281325"/>
          </a:xfrm>
        </p:grpSpPr>
        <p:sp>
          <p:nvSpPr>
            <p:cNvPr id="2046" name="Google Shape;1673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7" name="Google Shape;1674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8" name="Google Shape;1675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49" name="Google Shape;1676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0" name="Google Shape;1677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1" name="Google Shape;1678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2" name="Google Shape;1679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3" name="Google Shape;1680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4" name="Google Shape;1681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5" name="Google Shape;1682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59" name="Google Shape;1683;p20"/>
          <p:cNvGrpSpPr/>
          <p:nvPr/>
        </p:nvGrpSpPr>
        <p:grpSpPr>
          <a:xfrm>
            <a:off x="2096475" y="637729"/>
            <a:ext cx="122294" cy="132661"/>
            <a:chOff x="0" y="0"/>
            <a:chExt cx="122292" cy="132660"/>
          </a:xfrm>
        </p:grpSpPr>
        <p:sp>
          <p:nvSpPr>
            <p:cNvPr id="2057" name="Google Shape;1684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58" name="Google Shape;1685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60" name="Google Shape;1686;p20"/>
          <p:cNvSpPr/>
          <p:nvPr/>
        </p:nvSpPr>
        <p:spPr>
          <a:xfrm>
            <a:off x="7022537" y="659649"/>
            <a:ext cx="84652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1" name="Google Shape;1687;p20"/>
          <p:cNvSpPr/>
          <p:nvPr/>
        </p:nvSpPr>
        <p:spPr>
          <a:xfrm>
            <a:off x="1836691" y="128464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2" name="Google Shape;1688;p20"/>
          <p:cNvSpPr/>
          <p:nvPr/>
        </p:nvSpPr>
        <p:spPr>
          <a:xfrm>
            <a:off x="1028504" y="1000674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3" name="Google Shape;1689;p20"/>
          <p:cNvSpPr/>
          <p:nvPr/>
        </p:nvSpPr>
        <p:spPr>
          <a:xfrm>
            <a:off x="7538154" y="4181938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064" name="Google Shape;1690;p20"/>
          <p:cNvSpPr/>
          <p:nvPr/>
        </p:nvSpPr>
        <p:spPr>
          <a:xfrm>
            <a:off x="1119741" y="3709100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075" name="Google Shape;1691;p20"/>
          <p:cNvGrpSpPr/>
          <p:nvPr/>
        </p:nvGrpSpPr>
        <p:grpSpPr>
          <a:xfrm>
            <a:off x="1529775" y="4285399"/>
            <a:ext cx="291351" cy="281326"/>
            <a:chOff x="24" y="24"/>
            <a:chExt cx="291350" cy="281325"/>
          </a:xfrm>
        </p:grpSpPr>
        <p:sp>
          <p:nvSpPr>
            <p:cNvPr id="2065" name="Google Shape;1692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6" name="Google Shape;1693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7" name="Google Shape;1694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8" name="Google Shape;1695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69" name="Google Shape;1696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0" name="Google Shape;1697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1" name="Google Shape;1698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2" name="Google Shape;1699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3" name="Google Shape;1700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4" name="Google Shape;1701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78" name="Google Shape;1702;p20"/>
          <p:cNvGrpSpPr/>
          <p:nvPr/>
        </p:nvGrpSpPr>
        <p:grpSpPr>
          <a:xfrm>
            <a:off x="1309659" y="2640373"/>
            <a:ext cx="297886" cy="313812"/>
            <a:chOff x="0" y="0"/>
            <a:chExt cx="297884" cy="313810"/>
          </a:xfrm>
        </p:grpSpPr>
        <p:sp>
          <p:nvSpPr>
            <p:cNvPr id="2076" name="Google Shape;1703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77" name="Google Shape;1704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89" name="Google Shape;1705;p20"/>
          <p:cNvGrpSpPr/>
          <p:nvPr/>
        </p:nvGrpSpPr>
        <p:grpSpPr>
          <a:xfrm>
            <a:off x="6975824" y="4368974"/>
            <a:ext cx="291351" cy="281326"/>
            <a:chOff x="24" y="24"/>
            <a:chExt cx="291350" cy="281325"/>
          </a:xfrm>
        </p:grpSpPr>
        <p:sp>
          <p:nvSpPr>
            <p:cNvPr id="2079" name="Google Shape;1706;p20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0" name="Google Shape;1707;p20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1" name="Google Shape;1708;p20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2" name="Google Shape;1709;p20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3" name="Google Shape;1710;p20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4" name="Google Shape;1711;p20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5" name="Google Shape;1712;p20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6" name="Google Shape;1713;p20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7" name="Google Shape;1714;p20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88" name="Google Shape;1715;p20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2" name="Google Shape;1716;p20"/>
          <p:cNvGrpSpPr/>
          <p:nvPr/>
        </p:nvGrpSpPr>
        <p:grpSpPr>
          <a:xfrm>
            <a:off x="7210250" y="2223916"/>
            <a:ext cx="122294" cy="132661"/>
            <a:chOff x="0" y="0"/>
            <a:chExt cx="122292" cy="132660"/>
          </a:xfrm>
        </p:grpSpPr>
        <p:sp>
          <p:nvSpPr>
            <p:cNvPr id="2090" name="Google Shape;1717;p20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1" name="Google Shape;1718;p20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095" name="Google Shape;1719;p20"/>
          <p:cNvGrpSpPr/>
          <p:nvPr/>
        </p:nvGrpSpPr>
        <p:grpSpPr>
          <a:xfrm>
            <a:off x="7714309" y="1173811"/>
            <a:ext cx="297886" cy="313811"/>
            <a:chOff x="0" y="0"/>
            <a:chExt cx="297884" cy="313810"/>
          </a:xfrm>
        </p:grpSpPr>
        <p:sp>
          <p:nvSpPr>
            <p:cNvPr id="2093" name="Google Shape;1720;p20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094" name="Google Shape;1721;p20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09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9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09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04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2102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2100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1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03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2120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2105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6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7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8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09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0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1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2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3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4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5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6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7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8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19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121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2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8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26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29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27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8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30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33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31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6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34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5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9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37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8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2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40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1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45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43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44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46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49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0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1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3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5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6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7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8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1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2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3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4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7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9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0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1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4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6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7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8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9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1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2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4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5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6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8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0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1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92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95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93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4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6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96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0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9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307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8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14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312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13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15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316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386823" cy="499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0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323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321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319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322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39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324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5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6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8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9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0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1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2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3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5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6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7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8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341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342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345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344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343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346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348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50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59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351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352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3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354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5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356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57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358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60" name="الانسحاب"/>
          <p:cNvSpPr txBox="1"/>
          <p:nvPr/>
        </p:nvSpPr>
        <p:spPr>
          <a:xfrm>
            <a:off x="5899020" y="739745"/>
            <a:ext cx="82329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الانسحاب  </a:t>
            </a:r>
          </a:p>
        </p:txBody>
      </p:sp>
      <p:sp>
        <p:nvSpPr>
          <p:cNvPr id="361" name="Google Shape;951;p13"/>
          <p:cNvSpPr/>
          <p:nvPr/>
        </p:nvSpPr>
        <p:spPr>
          <a:xfrm>
            <a:off x="43034" y="-4309"/>
            <a:ext cx="1125036" cy="972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2" name="الفصل الخامس…"/>
          <p:cNvSpPr txBox="1"/>
          <p:nvPr/>
        </p:nvSpPr>
        <p:spPr>
          <a:xfrm rot="19390966">
            <a:off x="155899" y="369122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الفصل الخامس </a:t>
            </a:r>
          </a:p>
          <a:p>
            <a:pPr algn="ctr" rtl="0">
              <a:defRPr b="1" sz="800">
                <a:solidFill>
                  <a:srgbClr val="DDDDDD"/>
                </a:solidFill>
              </a:defRPr>
            </a:pPr>
            <a:r>
              <a:t>الهندسة والاستدلال المكاني</a:t>
            </a:r>
          </a:p>
        </p:txBody>
      </p:sp>
      <p:pic>
        <p:nvPicPr>
          <p:cNvPr id="363" name="IMG_1532.jpeg" descr="IMG_1532.jpeg"/>
          <p:cNvPicPr>
            <a:picLocks noChangeAspect="1"/>
          </p:cNvPicPr>
          <p:nvPr/>
        </p:nvPicPr>
        <p:blipFill>
          <a:blip r:embed="rId10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4" name="▪️رسم انسحاب في المستوى الإحداثي"/>
          <p:cNvSpPr txBox="1"/>
          <p:nvPr/>
        </p:nvSpPr>
        <p:spPr>
          <a:xfrm>
            <a:off x="6409543" y="1087193"/>
            <a:ext cx="1726567" cy="135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</a:p>
          <a:p>
            <a:pPr algn="ctr" rtl="0">
              <a:defRPr b="1" sz="1500"/>
            </a:pPr>
            <a:r>
              <a:t>▪️رسم انسحاب في المستوى الإحداثي </a:t>
            </a:r>
          </a:p>
        </p:txBody>
      </p:sp>
      <p:pic>
        <p:nvPicPr>
          <p:cNvPr id="365" name="IMG_3056.png" descr="IMG_3056.png"/>
          <p:cNvPicPr>
            <a:picLocks noChangeAspect="1"/>
          </p:cNvPicPr>
          <p:nvPr/>
        </p:nvPicPr>
        <p:blipFill>
          <a:blip r:embed="rId11">
            <a:extLst/>
          </a:blip>
          <a:srcRect l="9982" t="18042" r="77787" b="63787"/>
          <a:stretch>
            <a:fillRect/>
          </a:stretch>
        </p:blipFill>
        <p:spPr>
          <a:xfrm>
            <a:off x="1492897" y="14439"/>
            <a:ext cx="838742" cy="9345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IMG_3054.jpeg" descr="IMG_3054.jpeg"/>
          <p:cNvPicPr>
            <a:picLocks noChangeAspect="1"/>
          </p:cNvPicPr>
          <p:nvPr/>
        </p:nvPicPr>
        <p:blipFill>
          <a:blip r:embed="rId12">
            <a:extLst/>
          </a:blip>
          <a:srcRect l="0" t="0" r="0" b="0"/>
          <a:stretch>
            <a:fillRect/>
          </a:stretch>
        </p:blipFill>
        <p:spPr>
          <a:xfrm>
            <a:off x="5070513" y="726679"/>
            <a:ext cx="760665" cy="28525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134;p3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159" name="Google Shape;135;p3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2137" name="Google Shape;136;p3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0" name="Google Shape;137;p3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2138" name="Google Shape;138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9" name="Google Shape;139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41" name="Google Shape;140;p3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2144" name="Google Shape;141;p3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2142" name="Google Shape;142;p3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3" name="Google Shape;143;p3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47" name="Google Shape;144;p3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2145" name="Google Shape;145;p3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6" name="Google Shape;146;p3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0" name="Google Shape;147;p3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2148" name="Google Shape;148;p3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9" name="Google Shape;149;p3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3" name="Google Shape;150;p3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2151" name="Google Shape;151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2" name="Google Shape;152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156" name="Google Shape;153;p3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2154" name="Google Shape;154;p3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5" name="Google Shape;155;p3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157" name="Google Shape;156;p3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58" name="Google Shape;157;p3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/>
              </a:pPr>
            </a:p>
          </p:txBody>
        </p:sp>
      </p:grpSp>
      <p:sp>
        <p:nvSpPr>
          <p:cNvPr id="2160" name="Google Shape;158;p3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1" name="Google Shape;159;p3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2" name="Google Shape;160;p3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3" name="Google Shape;162;p3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4" name="Google Shape;163;p3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5" name="Google Shape;164;p3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6" name="Google Shape;166;p3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7" name="Google Shape;167;p3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8" name="Google Shape;168;p3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69" name="Google Shape;169;p3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0" name="Google Shape;171;p3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1" name="Google Shape;172;p3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2" name="Google Shape;173;p3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3" name="Google Shape;174;p3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4" name="Google Shape;175;p3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5" name="Google Shape;176;p3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6" name="Google Shape;177;p3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7" name="Google Shape;178;p3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8" name="Google Shape;179;p3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79" name="Google Shape;181;p3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0" name="Google Shape;182;p3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1" name="Google Shape;183;p3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2" name="Google Shape;184;p3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3" name="Google Shape;185;p3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4" name="Google Shape;186;p3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5" name="Google Shape;187;p3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6" name="Google Shape;188;p3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7" name="Google Shape;189;p3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8" name="Google Shape;191;p3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89" name="Google Shape;192;p3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0" name="Google Shape;193;p3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1" name="Google Shape;194;p3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2" name="Google Shape;196;p3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3" name="Google Shape;197;p3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4" name="Google Shape;198;p3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5" name="Google Shape;199;p3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6" name="Google Shape;201;p3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7" name="Google Shape;202;p3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8" name="Google Shape;203;p3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199" name="Google Shape;204;p3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0" name="Google Shape;206;p3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1" name="Google Shape;207;p3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02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203" name="مستوى النص الأول…"/>
          <p:cNvSpPr txBox="1"/>
          <p:nvPr>
            <p:ph type="body" sz="quarter" idx="1"/>
          </p:nvPr>
        </p:nvSpPr>
        <p:spPr>
          <a:xfrm>
            <a:off x="2233574" y="3144850"/>
            <a:ext cx="4496701" cy="656101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06" name="Google Shape;211;p3"/>
          <p:cNvGrpSpPr/>
          <p:nvPr/>
        </p:nvGrpSpPr>
        <p:grpSpPr>
          <a:xfrm>
            <a:off x="1085596" y="1629198"/>
            <a:ext cx="297886" cy="313811"/>
            <a:chOff x="0" y="0"/>
            <a:chExt cx="297884" cy="313810"/>
          </a:xfrm>
        </p:grpSpPr>
        <p:sp>
          <p:nvSpPr>
            <p:cNvPr id="2204" name="Google Shape;212;p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5" name="Google Shape;213;p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17" name="Google Shape;214;p3"/>
          <p:cNvGrpSpPr/>
          <p:nvPr/>
        </p:nvGrpSpPr>
        <p:grpSpPr>
          <a:xfrm>
            <a:off x="7353475" y="3955299"/>
            <a:ext cx="291351" cy="281326"/>
            <a:chOff x="24" y="24"/>
            <a:chExt cx="291350" cy="281325"/>
          </a:xfrm>
        </p:grpSpPr>
        <p:sp>
          <p:nvSpPr>
            <p:cNvPr id="2207" name="Google Shape;215;p3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8" name="Google Shape;216;p3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09" name="Google Shape;217;p3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0" name="Google Shape;218;p3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1" name="Google Shape;219;p3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2" name="Google Shape;220;p3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3" name="Google Shape;221;p3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4" name="Google Shape;222;p3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5" name="Google Shape;223;p3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6" name="Google Shape;224;p3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20" name="Google Shape;225;p3"/>
          <p:cNvGrpSpPr/>
          <p:nvPr/>
        </p:nvGrpSpPr>
        <p:grpSpPr>
          <a:xfrm>
            <a:off x="7535400" y="1276204"/>
            <a:ext cx="122294" cy="132661"/>
            <a:chOff x="0" y="0"/>
            <a:chExt cx="122292" cy="132660"/>
          </a:xfrm>
        </p:grpSpPr>
        <p:sp>
          <p:nvSpPr>
            <p:cNvPr id="2218" name="Google Shape;226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19" name="Google Shape;227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1" name="Google Shape;228;p3"/>
          <p:cNvSpPr/>
          <p:nvPr/>
        </p:nvSpPr>
        <p:spPr>
          <a:xfrm>
            <a:off x="1546916" y="30170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22" name="Google Shape;229;p3"/>
          <p:cNvSpPr/>
          <p:nvPr/>
        </p:nvSpPr>
        <p:spPr>
          <a:xfrm>
            <a:off x="8079679" y="270841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225" name="Google Shape;230;p3"/>
          <p:cNvGrpSpPr/>
          <p:nvPr/>
        </p:nvGrpSpPr>
        <p:grpSpPr>
          <a:xfrm>
            <a:off x="1193975" y="4086766"/>
            <a:ext cx="122294" cy="132661"/>
            <a:chOff x="0" y="0"/>
            <a:chExt cx="122292" cy="132660"/>
          </a:xfrm>
        </p:grpSpPr>
        <p:sp>
          <p:nvSpPr>
            <p:cNvPr id="2223" name="Google Shape;231;p3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224" name="Google Shape;232;p3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22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22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22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51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2234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2232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2230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31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2233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250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2235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6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7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8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9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0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1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2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3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4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5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6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7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8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9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252" name="I. '"/>
          <p:cNvSpPr txBox="1"/>
          <p:nvPr/>
        </p:nvSpPr>
        <p:spPr>
          <a:xfrm>
            <a:off x="4955038" y="5825499"/>
            <a:ext cx="194842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I. '</a:t>
            </a:r>
          </a:p>
        </p:txBody>
      </p:sp>
      <p:sp>
        <p:nvSpPr>
          <p:cNvPr id="2253" name="."/>
          <p:cNvSpPr txBox="1"/>
          <p:nvPr/>
        </p:nvSpPr>
        <p:spPr>
          <a:xfrm>
            <a:off x="6066482" y="5866614"/>
            <a:ext cx="127001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rtl="0">
              <a:defRPr/>
            </a:lvl1pPr>
          </a:lstStyle>
          <a:p>
            <a:pPr/>
            <a:r>
              <a:t>.</a:t>
            </a:r>
          </a:p>
        </p:txBody>
      </p:sp>
      <p:grpSp>
        <p:nvGrpSpPr>
          <p:cNvPr id="2256" name="Google Shape;6597;p64"/>
          <p:cNvGrpSpPr/>
          <p:nvPr/>
        </p:nvGrpSpPr>
        <p:grpSpPr>
          <a:xfrm>
            <a:off x="6552167" y="1120294"/>
            <a:ext cx="1441319" cy="2902912"/>
            <a:chOff x="0" y="0"/>
            <a:chExt cx="1441318" cy="2902910"/>
          </a:xfrm>
        </p:grpSpPr>
        <p:sp>
          <p:nvSpPr>
            <p:cNvPr id="2255" name="Google Shape;6597;p64"/>
            <p:cNvSpPr/>
            <p:nvPr/>
          </p:nvSpPr>
          <p:spPr>
            <a:xfrm>
              <a:off x="6350" y="6349"/>
              <a:ext cx="1428619" cy="2889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pic>
          <p:nvPicPr>
            <p:cNvPr id="2254" name="Google Shape;6597;p64" descr="Google Shape;6597;p64"/>
            <p:cNvPicPr>
              <a:picLocks noChangeAspect="0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19" cy="2902912"/>
            </a:xfrm>
            <a:prstGeom prst="rect">
              <a:avLst/>
            </a:prstGeom>
            <a:effectLst/>
          </p:spPr>
        </p:pic>
      </p:grpSp>
      <p:pic>
        <p:nvPicPr>
          <p:cNvPr id="2257" name="Google Shape;6598;p64" descr="Google Shape;6598;p64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6" y="1120300"/>
            <a:ext cx="1441321" cy="1580084"/>
          </a:xfrm>
          <a:prstGeom prst="rect">
            <a:avLst/>
          </a:prstGeom>
        </p:spPr>
      </p:pic>
      <p:sp>
        <p:nvSpPr>
          <p:cNvPr id="2259" name="مستطيل مستدير الزوايا"/>
          <p:cNvSpPr/>
          <p:nvPr/>
        </p:nvSpPr>
        <p:spPr>
          <a:xfrm>
            <a:off x="4960699" y="677920"/>
            <a:ext cx="3392119" cy="382873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2260" name="موضوع الدرس:"/>
          <p:cNvSpPr txBox="1"/>
          <p:nvPr/>
        </p:nvSpPr>
        <p:spPr>
          <a:xfrm>
            <a:off x="7360823" y="770664"/>
            <a:ext cx="9669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261" name="الأهداف:"/>
          <p:cNvSpPr txBox="1"/>
          <p:nvPr/>
        </p:nvSpPr>
        <p:spPr>
          <a:xfrm>
            <a:off x="7339297" y="1122126"/>
            <a:ext cx="514500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270" name="رسم تخطيطي 7"/>
          <p:cNvGrpSpPr/>
          <p:nvPr/>
        </p:nvGrpSpPr>
        <p:grpSpPr>
          <a:xfrm>
            <a:off x="7974689" y="1122126"/>
            <a:ext cx="917987" cy="1808405"/>
            <a:chOff x="0" y="0"/>
            <a:chExt cx="917986" cy="1808403"/>
          </a:xfrm>
        </p:grpSpPr>
        <p:sp>
          <p:nvSpPr>
            <p:cNvPr id="2262" name="التركيز"/>
            <p:cNvSpPr/>
            <p:nvPr/>
          </p:nvSpPr>
          <p:spPr>
            <a:xfrm>
              <a:off x="0" y="-1"/>
              <a:ext cx="733286" cy="369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374A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التركيز</a:t>
              </a:r>
            </a:p>
          </p:txBody>
        </p:sp>
        <p:sp>
          <p:nvSpPr>
            <p:cNvPr id="2263" name="دائرة"/>
            <p:cNvSpPr/>
            <p:nvPr/>
          </p:nvSpPr>
          <p:spPr>
            <a:xfrm>
              <a:off x="548586" y="0"/>
              <a:ext cx="369401" cy="369400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4" name="تجميع"/>
            <p:cNvSpPr/>
            <p:nvPr/>
          </p:nvSpPr>
          <p:spPr>
            <a:xfrm>
              <a:off x="-1" y="479668"/>
              <a:ext cx="733287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FAFAF"/>
                </a:gs>
                <a:gs pos="50000">
                  <a:srgbClr val="A5A5A5"/>
                </a:gs>
                <a:gs pos="100000">
                  <a:srgbClr val="929292"/>
                </a:gs>
              </a:gsLst>
              <a:lin ang="5400000" scaled="0"/>
            </a:gra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التدريس</a:t>
              </a:r>
            </a:p>
          </p:txBody>
        </p:sp>
        <p:sp>
          <p:nvSpPr>
            <p:cNvPr id="2265" name="دائرة"/>
            <p:cNvSpPr/>
            <p:nvPr/>
          </p:nvSpPr>
          <p:spPr>
            <a:xfrm>
              <a:off x="548586" y="479668"/>
              <a:ext cx="369401" cy="369400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6" name="التدريب"/>
            <p:cNvSpPr/>
            <p:nvPr/>
          </p:nvSpPr>
          <p:spPr>
            <a:xfrm>
              <a:off x="0" y="959336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004D65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التدريب</a:t>
              </a:r>
            </a:p>
          </p:txBody>
        </p:sp>
        <p:sp>
          <p:nvSpPr>
            <p:cNvPr id="2267" name="دائرة"/>
            <p:cNvSpPr/>
            <p:nvPr/>
          </p:nvSpPr>
          <p:spPr>
            <a:xfrm>
              <a:off x="548586" y="959336"/>
              <a:ext cx="369401" cy="369400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8" name="التقويم"/>
            <p:cNvSpPr/>
            <p:nvPr/>
          </p:nvSpPr>
          <p:spPr>
            <a:xfrm>
              <a:off x="0" y="1439004"/>
              <a:ext cx="733286" cy="369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6159" y="0"/>
                  </a:lnTo>
                  <a:lnTo>
                    <a:pt x="21600" y="10800"/>
                  </a:lnTo>
                  <a:lnTo>
                    <a:pt x="16159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9999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800100">
                <a:lnSpc>
                  <a:spcPct val="90000"/>
                </a:lnSpc>
                <a:spcBef>
                  <a:spcPts val="700"/>
                </a:spcBef>
                <a:defRPr sz="1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التقويم</a:t>
              </a:r>
            </a:p>
          </p:txBody>
        </p:sp>
        <p:sp>
          <p:nvSpPr>
            <p:cNvPr id="2269" name="دائرة"/>
            <p:cNvSpPr/>
            <p:nvPr/>
          </p:nvSpPr>
          <p:spPr>
            <a:xfrm>
              <a:off x="548586" y="1439004"/>
              <a:ext cx="369401" cy="369400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271" name="Google Shape;951;p13"/>
          <p:cNvSpPr/>
          <p:nvPr/>
        </p:nvSpPr>
        <p:spPr>
          <a:xfrm>
            <a:off x="228931" y="120514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272" name="الفصل الرابع…"/>
          <p:cNvSpPr txBox="1"/>
          <p:nvPr/>
        </p:nvSpPr>
        <p:spPr>
          <a:xfrm rot="19390966">
            <a:off x="350208" y="377880"/>
            <a:ext cx="51068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algn="ctr" rtl="0">
              <a:defRPr b="1"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273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3" y="-42542"/>
            <a:ext cx="739604" cy="790314"/>
          </a:xfrm>
          <a:prstGeom prst="rect">
            <a:avLst/>
          </a:prstGeom>
          <a:ln w="12700">
            <a:miter lim="400000"/>
          </a:ln>
        </p:spPr>
      </p:pic>
      <p:sp>
        <p:nvSpPr>
          <p:cNvPr id="2274" name="٤/ ٥/ ١٤٤٣هـ"/>
          <p:cNvSpPr txBox="1"/>
          <p:nvPr/>
        </p:nvSpPr>
        <p:spPr>
          <a:xfrm>
            <a:off x="6710421" y="325244"/>
            <a:ext cx="1020243" cy="197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/>
            <a:r>
              <a:t>٤/ ٥/ ١٤٤٣هـ</a:t>
            </a:r>
          </a:p>
        </p:txBody>
      </p:sp>
      <p:sp>
        <p:nvSpPr>
          <p:cNvPr id="2275" name="علاقات الزوايا والمستقيمات"/>
          <p:cNvSpPr txBox="1"/>
          <p:nvPr/>
        </p:nvSpPr>
        <p:spPr>
          <a:xfrm>
            <a:off x="5202605" y="735792"/>
            <a:ext cx="2128033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276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1"/>
            <a:ext cx="1157969" cy="21424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/>
            </a:pPr>
          </a:p>
          <a:p>
            <a:pPr algn="ctr" rtl="0">
              <a:defRPr b="1"/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2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4" name="نص العنوان"/>
          <p:cNvSpPr txBox="1"/>
          <p:nvPr>
            <p:ph type="title"/>
          </p:nvPr>
        </p:nvSpPr>
        <p:spPr>
          <a:xfrm>
            <a:off x="1657350" y="1597818"/>
            <a:ext cx="5829300" cy="1102520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lnSpc>
                <a:spcPct val="100000"/>
              </a:lnSpc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85" name="مستوى النص الأول…"/>
          <p:cNvSpPr txBox="1"/>
          <p:nvPr>
            <p:ph type="body" sz="quarter" idx="1"/>
          </p:nvPr>
        </p:nvSpPr>
        <p:spPr>
          <a:xfrm>
            <a:off x="2171700" y="2914650"/>
            <a:ext cx="4800600" cy="1314450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4572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9144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13716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182880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86" name="رقم الشريحة"/>
          <p:cNvSpPr txBox="1"/>
          <p:nvPr>
            <p:ph type="sldNum" sz="quarter" idx="2"/>
          </p:nvPr>
        </p:nvSpPr>
        <p:spPr>
          <a:xfrm>
            <a:off x="1485900" y="4683918"/>
            <a:ext cx="214854" cy="204126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l" defTabSz="685800">
              <a:defRPr sz="1000"/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327;p5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383" name="Google Shape;328;p5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86" name="Google Shape;329;p5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384" name="Google Shape;330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5" name="Google Shape;331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87" name="Google Shape;332;p5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390" name="Google Shape;333;p5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388" name="Google Shape;334;p5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89" name="Google Shape;335;p5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3" name="Google Shape;336;p5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391" name="Google Shape;337;p5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2" name="Google Shape;338;p5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6" name="Google Shape;339;p5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394" name="Google Shape;340;p5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5" name="Google Shape;341;p5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99" name="Google Shape;342;p5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397" name="Google Shape;343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98" name="Google Shape;344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402" name="Google Shape;345;p5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400" name="Google Shape;346;p5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01" name="Google Shape;347;p5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403" name="Google Shape;348;p5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349;p5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40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07" name="مستوى النص الأول…"/>
          <p:cNvSpPr txBox="1"/>
          <p:nvPr>
            <p:ph type="body" sz="quarter" idx="1"/>
          </p:nvPr>
        </p:nvSpPr>
        <p:spPr>
          <a:xfrm>
            <a:off x="1979838" y="2245524"/>
            <a:ext cx="2342701" cy="396901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8" name="Google Shape;355;p5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9" name="Google Shape;356;p5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0" name="Google Shape;357;p5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1" name="Google Shape;359;p5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2" name="Google Shape;360;p5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3" name="Google Shape;361;p5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4" name="Google Shape;363;p5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5" name="Google Shape;364;p5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6" name="Google Shape;365;p5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7" name="Google Shape;366;p5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8" name="Google Shape;368;p5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9" name="Google Shape;369;p5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0" name="Google Shape;370;p5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1" name="Google Shape;371;p5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2" name="Google Shape;372;p5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3" name="Google Shape;373;p5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4" name="Google Shape;374;p5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5" name="Google Shape;375;p5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6" name="Google Shape;376;p5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7" name="Google Shape;378;p5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8" name="Google Shape;379;p5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9" name="Google Shape;380;p5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0" name="Google Shape;381;p5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1" name="Google Shape;382;p5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2" name="Google Shape;383;p5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3" name="Google Shape;384;p5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4" name="Google Shape;385;p5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5" name="Google Shape;386;p5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6" name="Google Shape;388;p5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7" name="Google Shape;389;p5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8" name="Google Shape;390;p5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9" name="Google Shape;391;p5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0" name="Google Shape;393;p5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1" name="Google Shape;394;p5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2" name="Google Shape;395;p5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3" name="Google Shape;396;p5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4" name="Google Shape;398;p5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5" name="Google Shape;399;p5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6" name="Google Shape;400;p5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7" name="Google Shape;401;p5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8" name="Google Shape;403;p5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9" name="Google Shape;404;p5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5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45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5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458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456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454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5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457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74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459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0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1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2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47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47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06;p6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5" name="Google Shape;407;p6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6" name="Google Shape;408;p6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489" name="Google Shape;409;p6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487" name="Google Shape;410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88" name="Google Shape;411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2" name="Google Shape;412;p6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490" name="Google Shape;413;p6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1" name="Google Shape;414;p6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5" name="Google Shape;415;p6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493" name="Google Shape;416;p6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4" name="Google Shape;417;p6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98" name="Google Shape;418;p6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496" name="Google Shape;419;p6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497" name="Google Shape;420;p6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1" name="Google Shape;421;p6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499" name="Google Shape;422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0" name="Google Shape;423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04" name="Google Shape;424;p6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502" name="Google Shape;425;p6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03" name="Google Shape;426;p6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05" name="Google Shape;427;p6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6" name="Google Shape;428;p6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7" name="Google Shape;429;p6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8" name="Google Shape;430;p6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9" name="Google Shape;431;p6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0" name="Google Shape;433;p6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1" name="Google Shape;434;p6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2" name="Google Shape;435;p6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3" name="Google Shape;437;p6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4" name="Google Shape;438;p6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5" name="Google Shape;439;p6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6" name="Google Shape;440;p6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7" name="Google Shape;442;p6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8" name="Google Shape;443;p6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9" name="Google Shape;444;p6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0" name="Google Shape;445;p6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1" name="Google Shape;446;p6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2" name="Google Shape;447;p6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3" name="Google Shape;448;p6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4" name="Google Shape;449;p6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5" name="Google Shape;450;p6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6" name="Google Shape;452;p6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7" name="Google Shape;453;p6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8" name="Google Shape;454;p6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9" name="Google Shape;455;p6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0" name="Google Shape;456;p6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1" name="Google Shape;457;p6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2" name="Google Shape;458;p6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3" name="Google Shape;459;p6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4" name="Google Shape;460;p6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5" name="Google Shape;462;p6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6" name="Google Shape;463;p6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7" name="Google Shape;464;p6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8" name="Google Shape;465;p6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9" name="Google Shape;467;p6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0" name="Google Shape;468;p6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1" name="Google Shape;469;p6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2" name="Google Shape;470;p6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3" name="Google Shape;472;p6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4" name="Google Shape;473;p6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5" name="Google Shape;474;p6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6" name="Google Shape;475;p6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7" name="Google Shape;477;p6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8" name="Google Shape;478;p6"/>
          <p:cNvSpPr/>
          <p:nvPr/>
        </p:nvSpPr>
        <p:spPr>
          <a:xfrm>
            <a:off x="345129" y="133004"/>
            <a:ext cx="481723" cy="7150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9" name="Google Shape;479;p6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61" name="Google Shape;481;p6"/>
          <p:cNvGrpSpPr/>
          <p:nvPr/>
        </p:nvGrpSpPr>
        <p:grpSpPr>
          <a:xfrm>
            <a:off x="726237" y="4500449"/>
            <a:ext cx="291351" cy="281326"/>
            <a:chOff x="24" y="24"/>
            <a:chExt cx="291350" cy="281325"/>
          </a:xfrm>
        </p:grpSpPr>
        <p:sp>
          <p:nvSpPr>
            <p:cNvPr id="551" name="Google Shape;482;p6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2" name="Google Shape;483;p6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3" name="Google Shape;484;p6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4" name="Google Shape;485;p6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5" name="Google Shape;486;p6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6" name="Google Shape;487;p6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7" name="Google Shape;488;p6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8" name="Google Shape;489;p6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59" name="Google Shape;490;p6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0" name="Google Shape;491;p6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2" name="Google Shape;492;p6"/>
          <p:cNvSpPr/>
          <p:nvPr/>
        </p:nvSpPr>
        <p:spPr>
          <a:xfrm>
            <a:off x="7346054" y="508099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565" name="Google Shape;493;p6"/>
          <p:cNvGrpSpPr/>
          <p:nvPr/>
        </p:nvGrpSpPr>
        <p:grpSpPr>
          <a:xfrm>
            <a:off x="1539950" y="476516"/>
            <a:ext cx="122294" cy="132661"/>
            <a:chOff x="0" y="0"/>
            <a:chExt cx="122292" cy="132660"/>
          </a:xfrm>
        </p:grpSpPr>
        <p:sp>
          <p:nvSpPr>
            <p:cNvPr id="563" name="Google Shape;494;p6"/>
            <p:cNvSpPr/>
            <p:nvPr/>
          </p:nvSpPr>
          <p:spPr>
            <a:xfrm>
              <a:off x="-1" y="0"/>
              <a:ext cx="122294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64" name="Google Shape;495;p6"/>
            <p:cNvSpPr/>
            <p:nvPr/>
          </p:nvSpPr>
          <p:spPr>
            <a:xfrm>
              <a:off x="36099" y="46533"/>
              <a:ext cx="39470" cy="407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566" name="Google Shape;496;p6"/>
          <p:cNvSpPr/>
          <p:nvPr/>
        </p:nvSpPr>
        <p:spPr>
          <a:xfrm>
            <a:off x="1438404" y="4781813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7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68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56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7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3" name="Google Shape;493;p6"/>
          <p:cNvGrpSpPr/>
          <p:nvPr/>
        </p:nvGrpSpPr>
        <p:grpSpPr>
          <a:xfrm>
            <a:off x="866675" y="255009"/>
            <a:ext cx="163631" cy="177502"/>
            <a:chOff x="0" y="0"/>
            <a:chExt cx="163629" cy="177501"/>
          </a:xfrm>
        </p:grpSpPr>
        <p:sp>
          <p:nvSpPr>
            <p:cNvPr id="571" name="Google Shape;494;p6"/>
            <p:cNvSpPr/>
            <p:nvPr/>
          </p:nvSpPr>
          <p:spPr>
            <a:xfrm>
              <a:off x="-1" y="0"/>
              <a:ext cx="163631" cy="177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572" name="Google Shape;495;p6"/>
            <p:cNvSpPr/>
            <p:nvPr/>
          </p:nvSpPr>
          <p:spPr>
            <a:xfrm>
              <a:off x="48301" y="62262"/>
              <a:ext cx="52811" cy="5449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95" name="تجميع"/>
          <p:cNvGrpSpPr/>
          <p:nvPr/>
        </p:nvGrpSpPr>
        <p:grpSpPr>
          <a:xfrm>
            <a:off x="6252524" y="229461"/>
            <a:ext cx="2073755" cy="388951"/>
            <a:chOff x="0" y="0"/>
            <a:chExt cx="2073753" cy="388949"/>
          </a:xfrm>
        </p:grpSpPr>
        <p:grpSp>
          <p:nvGrpSpPr>
            <p:cNvPr id="578" name="تجميع"/>
            <p:cNvGrpSpPr/>
            <p:nvPr/>
          </p:nvGrpSpPr>
          <p:grpSpPr>
            <a:xfrm>
              <a:off x="180322" y="45592"/>
              <a:ext cx="1893432" cy="297766"/>
              <a:chOff x="0" y="0"/>
              <a:chExt cx="1893431" cy="297764"/>
            </a:xfrm>
          </p:grpSpPr>
          <p:grpSp>
            <p:nvGrpSpPr>
              <p:cNvPr id="576" name="تجميع"/>
              <p:cNvGrpSpPr/>
              <p:nvPr/>
            </p:nvGrpSpPr>
            <p:grpSpPr>
              <a:xfrm rot="5400000">
                <a:off x="797833" y="-797834"/>
                <a:ext cx="297765" cy="1893432"/>
                <a:chOff x="0" y="0"/>
                <a:chExt cx="297764" cy="1893431"/>
              </a:xfrm>
            </p:grpSpPr>
            <p:sp>
              <p:nvSpPr>
                <p:cNvPr id="574" name="Google Shape;2631;p60"/>
                <p:cNvSpPr/>
                <p:nvPr/>
              </p:nvSpPr>
              <p:spPr>
                <a:xfrm rot="5400000">
                  <a:off x="-125025" y="125024"/>
                  <a:ext cx="547814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5" name="Google Shape;2632;p60"/>
                <p:cNvSpPr/>
                <p:nvPr/>
              </p:nvSpPr>
              <p:spPr>
                <a:xfrm rot="5400000">
                  <a:off x="-604476" y="991191"/>
                  <a:ext cx="1506717" cy="2977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577" name="التاريخ"/>
              <p:cNvSpPr txBox="1"/>
              <p:nvPr/>
            </p:nvSpPr>
            <p:spPr>
              <a:xfrm>
                <a:off x="1482376" y="50190"/>
                <a:ext cx="407368" cy="197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b="1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94" name="Google Shape;1848;p53"/>
            <p:cNvGrpSpPr/>
            <p:nvPr/>
          </p:nvGrpSpPr>
          <p:grpSpPr>
            <a:xfrm>
              <a:off x="-1" y="0"/>
              <a:ext cx="411527" cy="388950"/>
              <a:chOff x="24" y="0"/>
              <a:chExt cx="411525" cy="388949"/>
            </a:xfrm>
          </p:grpSpPr>
          <p:sp>
            <p:nvSpPr>
              <p:cNvPr id="579" name="Google Shape;1849;p53"/>
              <p:cNvSpPr/>
              <p:nvPr/>
            </p:nvSpPr>
            <p:spPr>
              <a:xfrm>
                <a:off x="6475" y="88374"/>
                <a:ext cx="308326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0" name="Google Shape;1850;p53"/>
              <p:cNvSpPr/>
              <p:nvPr/>
            </p:nvSpPr>
            <p:spPr>
              <a:xfrm>
                <a:off x="289650" y="88374"/>
                <a:ext cx="71601" cy="2638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1" name="Google Shape;1851;p53"/>
              <p:cNvSpPr/>
              <p:nvPr/>
            </p:nvSpPr>
            <p:spPr>
              <a:xfrm>
                <a:off x="6475" y="34849"/>
                <a:ext cx="30832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1852;p53"/>
              <p:cNvSpPr/>
              <p:nvPr/>
            </p:nvSpPr>
            <p:spPr>
              <a:xfrm>
                <a:off x="310275" y="34849"/>
                <a:ext cx="50976" cy="58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3" name="Google Shape;1853;p53"/>
              <p:cNvSpPr/>
              <p:nvPr/>
            </p:nvSpPr>
            <p:spPr>
              <a:xfrm>
                <a:off x="49050" y="6449"/>
                <a:ext cx="37401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4" name="Google Shape;1854;p53"/>
              <p:cNvSpPr/>
              <p:nvPr/>
            </p:nvSpPr>
            <p:spPr>
              <a:xfrm>
                <a:off x="281250" y="6449"/>
                <a:ext cx="37426" cy="56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5" name="Google Shape;1855;p53"/>
              <p:cNvSpPr/>
              <p:nvPr/>
            </p:nvSpPr>
            <p:spPr>
              <a:xfrm>
                <a:off x="45825" y="136749"/>
                <a:ext cx="276076" cy="1670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6" name="Google Shape;1856;p53"/>
              <p:cNvSpPr/>
              <p:nvPr/>
            </p:nvSpPr>
            <p:spPr>
              <a:xfrm>
                <a:off x="194825" y="172874"/>
                <a:ext cx="210276" cy="2102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7" name="Google Shape;1857;p53"/>
              <p:cNvSpPr/>
              <p:nvPr/>
            </p:nvSpPr>
            <p:spPr>
              <a:xfrm>
                <a:off x="219325" y="196749"/>
                <a:ext cx="161901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8" name="Google Shape;1858;p53"/>
              <p:cNvSpPr/>
              <p:nvPr/>
            </p:nvSpPr>
            <p:spPr>
              <a:xfrm>
                <a:off x="274800" y="196749"/>
                <a:ext cx="106426" cy="161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9" name="Google Shape;1859;p53"/>
              <p:cNvSpPr/>
              <p:nvPr/>
            </p:nvSpPr>
            <p:spPr>
              <a:xfrm>
                <a:off x="287050" y="264474"/>
                <a:ext cx="26451" cy="264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0" name="Google Shape;1860;p53"/>
              <p:cNvSpPr/>
              <p:nvPr/>
            </p:nvSpPr>
            <p:spPr>
              <a:xfrm>
                <a:off x="24" y="-1"/>
                <a:ext cx="367677" cy="35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410" y="4048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090" y="4048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1" name="Google Shape;1861;p53"/>
              <p:cNvSpPr/>
              <p:nvPr/>
            </p:nvSpPr>
            <p:spPr>
              <a:xfrm>
                <a:off x="40000" y="130950"/>
                <a:ext cx="371551" cy="258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613" y="5670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1862;p53"/>
              <p:cNvSpPr/>
              <p:nvPr/>
            </p:nvSpPr>
            <p:spPr>
              <a:xfrm>
                <a:off x="212875" y="190924"/>
                <a:ext cx="174176" cy="1741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3" name="Google Shape;1863;p53"/>
              <p:cNvSpPr/>
              <p:nvPr/>
            </p:nvSpPr>
            <p:spPr>
              <a:xfrm>
                <a:off x="279325" y="225124"/>
                <a:ext cx="39976" cy="883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59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6" name="Google Shape;498;p7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604" name="Google Shape;499;p7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07" name="Google Shape;500;p7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605" name="Google Shape;501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06" name="Google Shape;502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08" name="Google Shape;503;p7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611" name="Google Shape;504;p7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609" name="Google Shape;505;p7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0" name="Google Shape;506;p7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4" name="Google Shape;507;p7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612" name="Google Shape;508;p7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3" name="Google Shape;509;p7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17" name="Google Shape;510;p7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615" name="Google Shape;511;p7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6" name="Google Shape;512;p7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20" name="Google Shape;513;p7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618" name="Google Shape;514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19" name="Google Shape;515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623" name="Google Shape;516;p7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621" name="Google Shape;517;p7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2" name="Google Shape;518;p7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24" name="Google Shape;519;p7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25" name="Google Shape;520;p7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627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8" name="مستوى النص الأول…"/>
          <p:cNvSpPr txBox="1"/>
          <p:nvPr>
            <p:ph type="body" sz="quarter" idx="1"/>
          </p:nvPr>
        </p:nvSpPr>
        <p:spPr>
          <a:xfrm>
            <a:off x="5558685" y="2109349"/>
            <a:ext cx="2417401" cy="396901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29" name="Google Shape;524;p7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0" name="Google Shape;525;p7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1" name="Google Shape;526;p7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2" name="Google Shape;528;p7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3" name="Google Shape;529;p7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4" name="Google Shape;530;p7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5" name="Google Shape;532;p7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6" name="Google Shape;533;p7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7" name="Google Shape;534;p7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8" name="Google Shape;535;p7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9" name="Google Shape;537;p7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0" name="Google Shape;538;p7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1" name="Google Shape;539;p7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2" name="Google Shape;540;p7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3" name="Google Shape;541;p7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4" name="Google Shape;542;p7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5" name="Google Shape;543;p7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6" name="Google Shape;544;p7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7" name="Google Shape;545;p7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8" name="Google Shape;547;p7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9" name="Google Shape;548;p7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0" name="Google Shape;549;p7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1" name="Google Shape;550;p7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2" name="Google Shape;551;p7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3" name="Google Shape;552;p7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4" name="Google Shape;553;p7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5" name="Google Shape;554;p7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6" name="Google Shape;555;p7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7" name="Google Shape;557;p7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8" name="Google Shape;558;p7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9" name="Google Shape;559;p7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0" name="Google Shape;560;p7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1" name="Google Shape;562;p7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2" name="Google Shape;563;p7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3" name="Google Shape;564;p7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4" name="Google Shape;565;p7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5" name="Google Shape;567;p7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6" name="Google Shape;568;p7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7" name="Google Shape;569;p7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8" name="Google Shape;570;p7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9" name="Google Shape;572;p7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0" name="Google Shape;573;p7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7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6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7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67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67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7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7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9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68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8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9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69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6" name="Google Shape;575;p8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704" name="Google Shape;576;p8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07" name="Google Shape;577;p8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705" name="Google Shape;578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06" name="Google Shape;579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08" name="Google Shape;580;p8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711" name="Google Shape;581;p8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709" name="Google Shape;582;p8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0" name="Google Shape;583;p8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4" name="Google Shape;584;p8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712" name="Google Shape;585;p8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3" name="Google Shape;586;p8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17" name="Google Shape;587;p8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715" name="Google Shape;588;p8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6" name="Google Shape;589;p8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0" name="Google Shape;590;p8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718" name="Google Shape;591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19" name="Google Shape;592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23" name="Google Shape;593;p8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721" name="Google Shape;594;p8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22" name="Google Shape;595;p8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24" name="Google Shape;596;p8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25" name="Google Shape;597;p8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727" name="نص العنوان"/>
          <p:cNvSpPr txBox="1"/>
          <p:nvPr>
            <p:ph type="title"/>
          </p:nvPr>
        </p:nvSpPr>
        <p:spPr>
          <a:xfrm>
            <a:off x="1529549" y="1682550"/>
            <a:ext cx="6084901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28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1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9" name="Google Shape;600;p8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0" name="Google Shape;601;p8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1" name="Google Shape;602;p8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2" name="Google Shape;604;p8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3" name="Google Shape;605;p8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4" name="Google Shape;606;p8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5" name="Google Shape;608;p8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6" name="Google Shape;609;p8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7" name="Google Shape;610;p8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8" name="Google Shape;611;p8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39" name="Google Shape;613;p8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0" name="Google Shape;614;p8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1" name="Google Shape;615;p8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2" name="Google Shape;616;p8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3" name="Google Shape;617;p8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4" name="Google Shape;618;p8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5" name="Google Shape;619;p8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6" name="Google Shape;620;p8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7" name="Google Shape;621;p8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8" name="Google Shape;623;p8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49" name="Google Shape;624;p8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0" name="Google Shape;625;p8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1" name="Google Shape;626;p8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2" name="Google Shape;627;p8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3" name="Google Shape;628;p8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4" name="Google Shape;629;p8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5" name="Google Shape;630;p8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6" name="Google Shape;631;p8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7" name="Google Shape;633;p8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8" name="Google Shape;634;p8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59" name="Google Shape;635;p8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0" name="Google Shape;636;p8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1" name="Google Shape;638;p8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2" name="Google Shape;639;p8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3" name="Google Shape;640;p8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4" name="Google Shape;641;p8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5" name="Google Shape;643;p8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6" name="Google Shape;644;p8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7" name="Google Shape;645;p8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8" name="Google Shape;646;p8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69" name="Google Shape;648;p8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0" name="Google Shape;649;p8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7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7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7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77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77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77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9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78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79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651;p9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804" name="Google Shape;652;p9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07" name="Google Shape;653;p9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805" name="Google Shape;654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06" name="Google Shape;655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08" name="Google Shape;656;p9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811" name="Google Shape;657;p9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809" name="Google Shape;658;p9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0" name="Google Shape;659;p9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4" name="Google Shape;660;p9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812" name="Google Shape;661;p9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3" name="Google Shape;662;p9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17" name="Google Shape;663;p9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815" name="Google Shape;664;p9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6" name="Google Shape;665;p9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0" name="Google Shape;666;p9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818" name="Google Shape;667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19" name="Google Shape;668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23" name="Google Shape;669;p9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821" name="Google Shape;670;p9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22" name="Google Shape;671;p9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24" name="Google Shape;672;p9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5" name="Google Shape;673;p9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27" name="نص العنوان"/>
          <p:cNvSpPr txBox="1"/>
          <p:nvPr>
            <p:ph type="title"/>
          </p:nvPr>
        </p:nvSpPr>
        <p:spPr>
          <a:xfrm>
            <a:off x="2014800" y="1482700"/>
            <a:ext cx="5114400" cy="1389901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8" name="مستوى النص الأول…"/>
          <p:cNvSpPr txBox="1"/>
          <p:nvPr>
            <p:ph type="body" sz="quarter" idx="1"/>
          </p:nvPr>
        </p:nvSpPr>
        <p:spPr>
          <a:xfrm>
            <a:off x="2594249" y="2750799"/>
            <a:ext cx="3955502" cy="99420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9" name="Google Shape;676;p9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0" name="Google Shape;677;p9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1" name="Google Shape;678;p9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2" name="Google Shape;680;p9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3" name="Google Shape;681;p9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4" name="Google Shape;682;p9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5" name="Google Shape;684;p9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6" name="Google Shape;685;p9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7" name="Google Shape;686;p9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8" name="Google Shape;687;p9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39" name="Google Shape;689;p9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0" name="Google Shape;690;p9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1" name="Google Shape;691;p9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2" name="Google Shape;692;p9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3" name="Google Shape;693;p9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4" name="Google Shape;694;p9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5" name="Google Shape;695;p9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6" name="Google Shape;696;p9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7" name="Google Shape;697;p9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8" name="Google Shape;699;p9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49" name="Google Shape;700;p9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0" name="Google Shape;701;p9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1" name="Google Shape;702;p9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2" name="Google Shape;703;p9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3" name="Google Shape;704;p9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4" name="Google Shape;705;p9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5" name="Google Shape;706;p9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6" name="Google Shape;707;p9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7" name="Google Shape;709;p9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8" name="Google Shape;710;p9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9" name="Google Shape;711;p9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0" name="Google Shape;712;p9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1" name="Google Shape;714;p9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2" name="Google Shape;715;p9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3" name="Google Shape;716;p9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4" name="Google Shape;717;p9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5" name="Google Shape;719;p9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6" name="Google Shape;720;p9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7" name="Google Shape;721;p9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8" name="Google Shape;722;p9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9" name="Google Shape;724;p9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0" name="Google Shape;725;p9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71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2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7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7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79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877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875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876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878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95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880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1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2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3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4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5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6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7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8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89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0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1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2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3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94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89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89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6" name="Google Shape;727;p10"/>
          <p:cNvGrpSpPr/>
          <p:nvPr/>
        </p:nvGrpSpPr>
        <p:grpSpPr>
          <a:xfrm>
            <a:off x="395925" y="219551"/>
            <a:ext cx="8518834" cy="4788217"/>
            <a:chOff x="31" y="32"/>
            <a:chExt cx="8518833" cy="4788216"/>
          </a:xfrm>
        </p:grpSpPr>
        <p:sp>
          <p:nvSpPr>
            <p:cNvPr id="904" name="Google Shape;728;p10"/>
            <p:cNvSpPr/>
            <p:nvPr/>
          </p:nvSpPr>
          <p:spPr>
            <a:xfrm>
              <a:off x="265322" y="32"/>
              <a:ext cx="8068789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07" name="Google Shape;729;p10"/>
            <p:cNvGrpSpPr/>
            <p:nvPr/>
          </p:nvGrpSpPr>
          <p:grpSpPr>
            <a:xfrm>
              <a:off x="7945649" y="2062521"/>
              <a:ext cx="569677" cy="380581"/>
              <a:chOff x="0" y="32"/>
              <a:chExt cx="569675" cy="380579"/>
            </a:xfrm>
          </p:grpSpPr>
          <p:sp>
            <p:nvSpPr>
              <p:cNvPr id="905" name="Google Shape;730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06" name="Google Shape;731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08" name="Google Shape;732;p10"/>
            <p:cNvSpPr/>
            <p:nvPr/>
          </p:nvSpPr>
          <p:spPr>
            <a:xfrm>
              <a:off x="7945649" y="4228198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grpSp>
          <p:nvGrpSpPr>
            <p:cNvPr id="911" name="Google Shape;733;p10"/>
            <p:cNvGrpSpPr/>
            <p:nvPr/>
          </p:nvGrpSpPr>
          <p:grpSpPr>
            <a:xfrm>
              <a:off x="7945649" y="1501575"/>
              <a:ext cx="569677" cy="380580"/>
              <a:chOff x="0" y="0"/>
              <a:chExt cx="569675" cy="380579"/>
            </a:xfrm>
          </p:grpSpPr>
          <p:sp>
            <p:nvSpPr>
              <p:cNvPr id="909" name="Google Shape;734;p10"/>
              <p:cNvSpPr/>
              <p:nvPr/>
            </p:nvSpPr>
            <p:spPr>
              <a:xfrm>
                <a:off x="0" y="79775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0" name="Google Shape;735;p10"/>
              <p:cNvSpPr/>
              <p:nvPr/>
            </p:nvSpPr>
            <p:spPr>
              <a:xfrm>
                <a:off x="0" y="0"/>
                <a:ext cx="569676" cy="300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4" name="Google Shape;736;p10"/>
            <p:cNvGrpSpPr/>
            <p:nvPr/>
          </p:nvGrpSpPr>
          <p:grpSpPr>
            <a:xfrm>
              <a:off x="7950379" y="964072"/>
              <a:ext cx="568487" cy="387983"/>
              <a:chOff x="0" y="0"/>
              <a:chExt cx="568485" cy="387981"/>
            </a:xfrm>
          </p:grpSpPr>
          <p:sp>
            <p:nvSpPr>
              <p:cNvPr id="912" name="Google Shape;737;p10"/>
              <p:cNvSpPr/>
              <p:nvPr/>
            </p:nvSpPr>
            <p:spPr>
              <a:xfrm>
                <a:off x="-1" y="79774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3" name="Google Shape;738;p10"/>
              <p:cNvSpPr/>
              <p:nvPr/>
            </p:nvSpPr>
            <p:spPr>
              <a:xfrm>
                <a:off x="-1" y="-1"/>
                <a:ext cx="568487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17" name="Google Shape;739;p10"/>
            <p:cNvGrpSpPr/>
            <p:nvPr/>
          </p:nvGrpSpPr>
          <p:grpSpPr>
            <a:xfrm>
              <a:off x="7945649" y="387115"/>
              <a:ext cx="569677" cy="387983"/>
              <a:chOff x="0" y="0"/>
              <a:chExt cx="569675" cy="387981"/>
            </a:xfrm>
          </p:grpSpPr>
          <p:sp>
            <p:nvSpPr>
              <p:cNvPr id="915" name="Google Shape;740;p10"/>
              <p:cNvSpPr/>
              <p:nvPr/>
            </p:nvSpPr>
            <p:spPr>
              <a:xfrm>
                <a:off x="0" y="79774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6" name="Google Shape;741;p10"/>
              <p:cNvSpPr/>
              <p:nvPr/>
            </p:nvSpPr>
            <p:spPr>
              <a:xfrm>
                <a:off x="0" y="-1"/>
                <a:ext cx="569676" cy="3082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0" name="Google Shape;742;p10"/>
            <p:cNvGrpSpPr/>
            <p:nvPr/>
          </p:nvGrpSpPr>
          <p:grpSpPr>
            <a:xfrm>
              <a:off x="7945649" y="2623446"/>
              <a:ext cx="569677" cy="380580"/>
              <a:chOff x="0" y="32"/>
              <a:chExt cx="569675" cy="380579"/>
            </a:xfrm>
          </p:grpSpPr>
          <p:sp>
            <p:nvSpPr>
              <p:cNvPr id="918" name="Google Shape;743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19" name="Google Shape;744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923" name="Google Shape;745;p10"/>
            <p:cNvGrpSpPr/>
            <p:nvPr/>
          </p:nvGrpSpPr>
          <p:grpSpPr>
            <a:xfrm>
              <a:off x="7945649" y="3184371"/>
              <a:ext cx="569677" cy="380580"/>
              <a:chOff x="0" y="32"/>
              <a:chExt cx="569675" cy="380579"/>
            </a:xfrm>
          </p:grpSpPr>
          <p:sp>
            <p:nvSpPr>
              <p:cNvPr id="921" name="Google Shape;746;p10"/>
              <p:cNvSpPr/>
              <p:nvPr/>
            </p:nvSpPr>
            <p:spPr>
              <a:xfrm>
                <a:off x="0" y="79807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22" name="Google Shape;747;p10"/>
              <p:cNvSpPr/>
              <p:nvPr/>
            </p:nvSpPr>
            <p:spPr>
              <a:xfrm>
                <a:off x="0" y="32"/>
                <a:ext cx="569676" cy="3008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24" name="Google Shape;748;p10"/>
            <p:cNvSpPr/>
            <p:nvPr/>
          </p:nvSpPr>
          <p:spPr>
            <a:xfrm>
              <a:off x="7945649" y="4148423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25" name="Google Shape;749;p10"/>
            <p:cNvSpPr/>
            <p:nvPr/>
          </p:nvSpPr>
          <p:spPr>
            <a:xfrm>
              <a:off x="31" y="32"/>
              <a:ext cx="8053408" cy="478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927" name="نص العنوان"/>
          <p:cNvSpPr txBox="1"/>
          <p:nvPr>
            <p:ph type="title"/>
          </p:nvPr>
        </p:nvSpPr>
        <p:spPr>
          <a:xfrm>
            <a:off x="3438550" y="2009550"/>
            <a:ext cx="4979401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28" name="Google Shape;751;p10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29" name="Google Shape;752;p10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0" name="Google Shape;753;p10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1" name="Google Shape;755;p10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2" name="Google Shape;756;p10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3" name="Google Shape;757;p10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4" name="Google Shape;759;p10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5" name="Google Shape;760;p10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6" name="Google Shape;761;p10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7" name="Google Shape;762;p10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8" name="Google Shape;764;p10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39" name="Google Shape;765;p10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0" name="Google Shape;766;p10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1" name="Google Shape;767;p10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2" name="Google Shape;768;p10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3" name="Google Shape;769;p10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4" name="Google Shape;770;p10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5" name="Google Shape;771;p10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6" name="Google Shape;772;p10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7" name="Google Shape;774;p10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8" name="Google Shape;775;p10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49" name="Google Shape;776;p10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0" name="Google Shape;777;p10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1" name="Google Shape;778;p10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2" name="Google Shape;779;p10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3" name="Google Shape;780;p10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4" name="Google Shape;781;p10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5" name="Google Shape;782;p10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6" name="Google Shape;784;p10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7" name="Google Shape;785;p10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8" name="Google Shape;786;p10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59" name="Google Shape;787;p10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0" name="Google Shape;789;p10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1" name="Google Shape;790;p10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2" name="Google Shape;791;p10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3" name="Google Shape;792;p10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4" name="Google Shape;794;p10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5" name="Google Shape;795;p10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6" name="Google Shape;796;p10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7" name="Google Shape;797;p10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8" name="Google Shape;799;p10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69" name="Google Shape;800;p10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970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71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97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8" name="تجميع"/>
          <p:cNvGrpSpPr/>
          <p:nvPr/>
        </p:nvGrpSpPr>
        <p:grpSpPr>
          <a:xfrm>
            <a:off x="6432847" y="275053"/>
            <a:ext cx="1893432" cy="297766"/>
            <a:chOff x="0" y="0"/>
            <a:chExt cx="1893431" cy="297764"/>
          </a:xfrm>
        </p:grpSpPr>
        <p:grpSp>
          <p:nvGrpSpPr>
            <p:cNvPr id="976" name="تجميع"/>
            <p:cNvGrpSpPr/>
            <p:nvPr/>
          </p:nvGrpSpPr>
          <p:grpSpPr>
            <a:xfrm rot="5400000">
              <a:off x="797833" y="-797834"/>
              <a:ext cx="297765" cy="1893432"/>
              <a:chOff x="0" y="0"/>
              <a:chExt cx="297764" cy="1893431"/>
            </a:xfrm>
          </p:grpSpPr>
          <p:sp>
            <p:nvSpPr>
              <p:cNvPr id="974" name="Google Shape;2631;p60"/>
              <p:cNvSpPr/>
              <p:nvPr/>
            </p:nvSpPr>
            <p:spPr>
              <a:xfrm rot="5400000">
                <a:off x="-125025" y="125024"/>
                <a:ext cx="547814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75" name="Google Shape;2632;p60"/>
              <p:cNvSpPr/>
              <p:nvPr/>
            </p:nvSpPr>
            <p:spPr>
              <a:xfrm rot="5400000">
                <a:off x="-604476" y="991191"/>
                <a:ext cx="1506717" cy="2977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977" name="التاريخ"/>
            <p:cNvSpPr txBox="1"/>
            <p:nvPr/>
          </p:nvSpPr>
          <p:spPr>
            <a:xfrm>
              <a:off x="1482376" y="50190"/>
              <a:ext cx="40736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94" name="Google Shape;1848;p53"/>
          <p:cNvGrpSpPr/>
          <p:nvPr/>
        </p:nvGrpSpPr>
        <p:grpSpPr>
          <a:xfrm>
            <a:off x="6293505" y="229461"/>
            <a:ext cx="411526" cy="388951"/>
            <a:chOff x="24" y="0"/>
            <a:chExt cx="411525" cy="388949"/>
          </a:xfrm>
        </p:grpSpPr>
        <p:sp>
          <p:nvSpPr>
            <p:cNvPr id="979" name="Google Shape;1849;p53"/>
            <p:cNvSpPr/>
            <p:nvPr/>
          </p:nvSpPr>
          <p:spPr>
            <a:xfrm>
              <a:off x="6475" y="88374"/>
              <a:ext cx="308326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0" name="Google Shape;1850;p53"/>
            <p:cNvSpPr/>
            <p:nvPr/>
          </p:nvSpPr>
          <p:spPr>
            <a:xfrm>
              <a:off x="289650" y="88374"/>
              <a:ext cx="71601" cy="2638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1" name="Google Shape;1851;p53"/>
            <p:cNvSpPr/>
            <p:nvPr/>
          </p:nvSpPr>
          <p:spPr>
            <a:xfrm>
              <a:off x="6475" y="34849"/>
              <a:ext cx="30832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2" name="Google Shape;1852;p53"/>
            <p:cNvSpPr/>
            <p:nvPr/>
          </p:nvSpPr>
          <p:spPr>
            <a:xfrm>
              <a:off x="310275" y="34849"/>
              <a:ext cx="50976" cy="58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3" name="Google Shape;1853;p53"/>
            <p:cNvSpPr/>
            <p:nvPr/>
          </p:nvSpPr>
          <p:spPr>
            <a:xfrm>
              <a:off x="49050" y="6449"/>
              <a:ext cx="37401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4" name="Google Shape;1854;p53"/>
            <p:cNvSpPr/>
            <p:nvPr/>
          </p:nvSpPr>
          <p:spPr>
            <a:xfrm>
              <a:off x="281250" y="6449"/>
              <a:ext cx="37426" cy="56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5" name="Google Shape;1855;p53"/>
            <p:cNvSpPr/>
            <p:nvPr/>
          </p:nvSpPr>
          <p:spPr>
            <a:xfrm>
              <a:off x="45825" y="136749"/>
              <a:ext cx="276076" cy="167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6" name="Google Shape;1856;p53"/>
            <p:cNvSpPr/>
            <p:nvPr/>
          </p:nvSpPr>
          <p:spPr>
            <a:xfrm>
              <a:off x="194825" y="172874"/>
              <a:ext cx="210276" cy="2102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7" name="Google Shape;1857;p53"/>
            <p:cNvSpPr/>
            <p:nvPr/>
          </p:nvSpPr>
          <p:spPr>
            <a:xfrm>
              <a:off x="219325" y="196749"/>
              <a:ext cx="161901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8" name="Google Shape;1858;p53"/>
            <p:cNvSpPr/>
            <p:nvPr/>
          </p:nvSpPr>
          <p:spPr>
            <a:xfrm>
              <a:off x="274800" y="196749"/>
              <a:ext cx="106426" cy="161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89" name="Google Shape;1859;p53"/>
            <p:cNvSpPr/>
            <p:nvPr/>
          </p:nvSpPr>
          <p:spPr>
            <a:xfrm>
              <a:off x="287050" y="264474"/>
              <a:ext cx="26451" cy="26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0" name="Google Shape;1860;p53"/>
            <p:cNvSpPr/>
            <p:nvPr/>
          </p:nvSpPr>
          <p:spPr>
            <a:xfrm>
              <a:off x="24" y="-1"/>
              <a:ext cx="367677" cy="35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410" y="4048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090" y="4048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1" name="Google Shape;1861;p53"/>
            <p:cNvSpPr/>
            <p:nvPr/>
          </p:nvSpPr>
          <p:spPr>
            <a:xfrm>
              <a:off x="40000" y="130950"/>
              <a:ext cx="371551" cy="258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613" y="5670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2" name="Google Shape;1862;p53"/>
            <p:cNvSpPr/>
            <p:nvPr/>
          </p:nvSpPr>
          <p:spPr>
            <a:xfrm>
              <a:off x="212875" y="190924"/>
              <a:ext cx="174176" cy="174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93" name="Google Shape;1863;p53"/>
            <p:cNvSpPr/>
            <p:nvPr/>
          </p:nvSpPr>
          <p:spPr>
            <a:xfrm>
              <a:off x="279325" y="225124"/>
              <a:ext cx="39976" cy="88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99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50" t="641" r="6789" b="5011"/>
          <a:stretch>
            <a:fillRect/>
          </a:stretch>
        </p:blipFill>
        <p:spPr>
          <a:xfrm>
            <a:off x="457743" y="4685560"/>
            <a:ext cx="256495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271" fill="norm" stroke="1" extrusionOk="0">
                <a:moveTo>
                  <a:pt x="8644" y="189"/>
                </a:moveTo>
                <a:cubicBezTo>
                  <a:pt x="5367" y="833"/>
                  <a:pt x="2605" y="2899"/>
                  <a:pt x="1101" y="5836"/>
                </a:cubicBezTo>
                <a:cubicBezTo>
                  <a:pt x="582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1" y="20869"/>
                  <a:pt x="9845" y="21234"/>
                </a:cubicBezTo>
                <a:cubicBezTo>
                  <a:pt x="13033" y="21493"/>
                  <a:pt x="16165" y="20364"/>
                  <a:pt x="18423" y="18148"/>
                </a:cubicBezTo>
                <a:cubicBezTo>
                  <a:pt x="20095" y="16506"/>
                  <a:pt x="21186" y="14352"/>
                  <a:pt x="21493" y="12041"/>
                </a:cubicBezTo>
                <a:cubicBezTo>
                  <a:pt x="21575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9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7" y="291356"/>
            <a:ext cx="8336031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" name="Google Shape;235;p4"/>
          <p:cNvSpPr/>
          <p:nvPr/>
        </p:nvSpPr>
        <p:spPr>
          <a:xfrm>
            <a:off x="661216" y="219551"/>
            <a:ext cx="8068789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2" y="2282040"/>
            <a:ext cx="569677" cy="380581"/>
            <a:chOff x="0" y="32"/>
            <a:chExt cx="569675" cy="380579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2" y="1721093"/>
            <a:ext cx="569677" cy="380581"/>
            <a:chOff x="0" y="0"/>
            <a:chExt cx="569675" cy="380579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2" y="1183591"/>
            <a:ext cx="568487" cy="387983"/>
            <a:chOff x="0" y="0"/>
            <a:chExt cx="568485" cy="387981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1"/>
              <a:ext cx="56848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2" y="606635"/>
            <a:ext cx="569677" cy="387982"/>
            <a:chOff x="0" y="0"/>
            <a:chExt cx="569675" cy="387981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7" cy="3082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2" y="2842965"/>
            <a:ext cx="569677" cy="380581"/>
            <a:chOff x="0" y="32"/>
            <a:chExt cx="569675" cy="380579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2" y="3403890"/>
            <a:ext cx="569677" cy="380581"/>
            <a:chOff x="0" y="32"/>
            <a:chExt cx="569675" cy="380579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807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32"/>
              <a:ext cx="569677" cy="300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7" cy="308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" name="Google Shape;256;p4"/>
          <p:cNvSpPr/>
          <p:nvPr/>
        </p:nvSpPr>
        <p:spPr>
          <a:xfrm>
            <a:off x="395925" y="219551"/>
            <a:ext cx="8053408" cy="47882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8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" name="Google Shape;259;p4"/>
          <p:cNvSpPr/>
          <p:nvPr/>
        </p:nvSpPr>
        <p:spPr>
          <a:xfrm>
            <a:off x="304738" y="104921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" name="Google Shape;261;p4"/>
          <p:cNvSpPr/>
          <p:nvPr/>
        </p:nvSpPr>
        <p:spPr>
          <a:xfrm>
            <a:off x="546316" y="1298240"/>
            <a:ext cx="79348" cy="1331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" name="Google Shape;262;p4"/>
          <p:cNvSpPr/>
          <p:nvPr/>
        </p:nvSpPr>
        <p:spPr>
          <a:xfrm>
            <a:off x="281024" y="1324130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" name="Google Shape;263;p4"/>
          <p:cNvSpPr/>
          <p:nvPr/>
        </p:nvSpPr>
        <p:spPr>
          <a:xfrm>
            <a:off x="304738" y="140548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" name="Google Shape;265;p4"/>
          <p:cNvSpPr/>
          <p:nvPr/>
        </p:nvSpPr>
        <p:spPr>
          <a:xfrm>
            <a:off x="282216" y="1335217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" name="Google Shape;266;p4"/>
          <p:cNvSpPr/>
          <p:nvPr/>
        </p:nvSpPr>
        <p:spPr>
          <a:xfrm>
            <a:off x="546316" y="165574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" name="Google Shape;267;p4"/>
          <p:cNvSpPr/>
          <p:nvPr/>
        </p:nvSpPr>
        <p:spPr>
          <a:xfrm>
            <a:off x="281024" y="1680432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" name="Google Shape;268;p4"/>
          <p:cNvSpPr/>
          <p:nvPr/>
        </p:nvSpPr>
        <p:spPr>
          <a:xfrm>
            <a:off x="304738" y="1756058"/>
            <a:ext cx="31952" cy="12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" name="Google Shape;270;p4"/>
          <p:cNvSpPr/>
          <p:nvPr/>
        </p:nvSpPr>
        <p:spPr>
          <a:xfrm>
            <a:off x="282216" y="169151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" name="Google Shape;271;p4"/>
          <p:cNvSpPr/>
          <p:nvPr/>
        </p:nvSpPr>
        <p:spPr>
          <a:xfrm>
            <a:off x="546316" y="2012050"/>
            <a:ext cx="79348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7" name="Google Shape;272;p4"/>
          <p:cNvSpPr/>
          <p:nvPr/>
        </p:nvSpPr>
        <p:spPr>
          <a:xfrm>
            <a:off x="281024" y="203794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8" name="Google Shape;273;p4"/>
          <p:cNvSpPr/>
          <p:nvPr/>
        </p:nvSpPr>
        <p:spPr>
          <a:xfrm>
            <a:off x="304738" y="21192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9" name="Google Shape;274;p4"/>
          <p:cNvSpPr/>
          <p:nvPr/>
        </p:nvSpPr>
        <p:spPr>
          <a:xfrm>
            <a:off x="605551" y="2071650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0" name="Google Shape;275;p4"/>
          <p:cNvSpPr/>
          <p:nvPr/>
        </p:nvSpPr>
        <p:spPr>
          <a:xfrm>
            <a:off x="282216" y="204902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1" name="Google Shape;276;p4"/>
          <p:cNvSpPr/>
          <p:nvPr/>
        </p:nvSpPr>
        <p:spPr>
          <a:xfrm>
            <a:off x="546316" y="236956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2" name="Google Shape;277;p4"/>
          <p:cNvSpPr/>
          <p:nvPr/>
        </p:nvSpPr>
        <p:spPr>
          <a:xfrm>
            <a:off x="281024" y="2394211"/>
            <a:ext cx="324528" cy="81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3" name="Google Shape;278;p4"/>
          <p:cNvSpPr/>
          <p:nvPr/>
        </p:nvSpPr>
        <p:spPr>
          <a:xfrm>
            <a:off x="304738" y="247556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4" name="Google Shape;280;p4"/>
          <p:cNvSpPr/>
          <p:nvPr/>
        </p:nvSpPr>
        <p:spPr>
          <a:xfrm>
            <a:off x="282216" y="2405296"/>
            <a:ext cx="323338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5" name="Google Shape;281;p4"/>
          <p:cNvSpPr/>
          <p:nvPr/>
        </p:nvSpPr>
        <p:spPr>
          <a:xfrm>
            <a:off x="546316" y="2725828"/>
            <a:ext cx="79348" cy="131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6" name="Google Shape;282;p4"/>
          <p:cNvSpPr/>
          <p:nvPr/>
        </p:nvSpPr>
        <p:spPr>
          <a:xfrm>
            <a:off x="281024" y="2751719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7" name="Google Shape;283;p4"/>
          <p:cNvSpPr/>
          <p:nvPr/>
        </p:nvSpPr>
        <p:spPr>
          <a:xfrm>
            <a:off x="304738" y="283310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8" name="Google Shape;284;p4"/>
          <p:cNvSpPr/>
          <p:nvPr/>
        </p:nvSpPr>
        <p:spPr>
          <a:xfrm>
            <a:off x="605551" y="2785443"/>
            <a:ext cx="1" cy="12701"/>
          </a:xfr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49" name="Google Shape;285;p4"/>
          <p:cNvSpPr/>
          <p:nvPr/>
        </p:nvSpPr>
        <p:spPr>
          <a:xfrm>
            <a:off x="282216" y="2761599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0" name="Google Shape;286;p4"/>
          <p:cNvSpPr/>
          <p:nvPr/>
        </p:nvSpPr>
        <p:spPr>
          <a:xfrm>
            <a:off x="546316" y="308337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1" name="Google Shape;287;p4"/>
          <p:cNvSpPr/>
          <p:nvPr/>
        </p:nvSpPr>
        <p:spPr>
          <a:xfrm>
            <a:off x="281024" y="3108021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2" name="Google Shape;288;p4"/>
          <p:cNvSpPr/>
          <p:nvPr/>
        </p:nvSpPr>
        <p:spPr>
          <a:xfrm>
            <a:off x="304738" y="3189377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3" name="Google Shape;290;p4"/>
          <p:cNvSpPr/>
          <p:nvPr/>
        </p:nvSpPr>
        <p:spPr>
          <a:xfrm>
            <a:off x="282216" y="311910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4" name="Google Shape;291;p4"/>
          <p:cNvSpPr/>
          <p:nvPr/>
        </p:nvSpPr>
        <p:spPr>
          <a:xfrm>
            <a:off x="546316" y="3439640"/>
            <a:ext cx="79348" cy="131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5" name="Google Shape;292;p4"/>
          <p:cNvSpPr/>
          <p:nvPr/>
        </p:nvSpPr>
        <p:spPr>
          <a:xfrm>
            <a:off x="281024" y="3465530"/>
            <a:ext cx="324528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6" name="Google Shape;293;p4"/>
          <p:cNvSpPr/>
          <p:nvPr/>
        </p:nvSpPr>
        <p:spPr>
          <a:xfrm>
            <a:off x="304738" y="3546885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7" name="Google Shape;295;p4"/>
          <p:cNvSpPr/>
          <p:nvPr/>
        </p:nvSpPr>
        <p:spPr>
          <a:xfrm>
            <a:off x="282216" y="347537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8" name="Google Shape;296;p4"/>
          <p:cNvSpPr/>
          <p:nvPr/>
        </p:nvSpPr>
        <p:spPr>
          <a:xfrm>
            <a:off x="546316" y="3795908"/>
            <a:ext cx="79348" cy="1331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59" name="Google Shape;297;p4"/>
          <p:cNvSpPr/>
          <p:nvPr/>
        </p:nvSpPr>
        <p:spPr>
          <a:xfrm>
            <a:off x="281024" y="3821800"/>
            <a:ext cx="324528" cy="8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0" name="Google Shape;298;p4"/>
          <p:cNvSpPr/>
          <p:nvPr/>
        </p:nvSpPr>
        <p:spPr>
          <a:xfrm>
            <a:off x="304738" y="3903188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1" name="Google Shape;300;p4"/>
          <p:cNvSpPr/>
          <p:nvPr/>
        </p:nvSpPr>
        <p:spPr>
          <a:xfrm>
            <a:off x="282216" y="3832918"/>
            <a:ext cx="323338" cy="702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2" name="Google Shape;301;p4"/>
          <p:cNvSpPr/>
          <p:nvPr/>
        </p:nvSpPr>
        <p:spPr>
          <a:xfrm>
            <a:off x="546316" y="4153450"/>
            <a:ext cx="79348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3" name="Google Shape;302;p4"/>
          <p:cNvSpPr/>
          <p:nvPr/>
        </p:nvSpPr>
        <p:spPr>
          <a:xfrm>
            <a:off x="281024" y="4178101"/>
            <a:ext cx="324528" cy="825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4" name="Google Shape;303;p4"/>
          <p:cNvSpPr/>
          <p:nvPr/>
        </p:nvSpPr>
        <p:spPr>
          <a:xfrm>
            <a:off x="304738" y="4260696"/>
            <a:ext cx="31952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0" fill="norm" stroke="1" extrusionOk="0">
                <a:moveTo>
                  <a:pt x="21600" y="0"/>
                </a:moveTo>
                <a:lnTo>
                  <a:pt x="784" y="0"/>
                </a:lnTo>
                <a:lnTo>
                  <a:pt x="21600" y="0"/>
                </a:ln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lose/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5" name="Google Shape;305;p4"/>
          <p:cNvSpPr/>
          <p:nvPr/>
        </p:nvSpPr>
        <p:spPr>
          <a:xfrm>
            <a:off x="282216" y="4189188"/>
            <a:ext cx="323338" cy="715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6" name="Google Shape;306;p4"/>
          <p:cNvSpPr/>
          <p:nvPr/>
        </p:nvSpPr>
        <p:spPr>
          <a:xfrm>
            <a:off x="228931" y="135717"/>
            <a:ext cx="794685" cy="6866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7" name="Google Shape;307;p4"/>
          <p:cNvSpPr/>
          <p:nvPr/>
        </p:nvSpPr>
        <p:spPr>
          <a:xfrm>
            <a:off x="282216" y="977707"/>
            <a:ext cx="323338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68" name="نص العنوان"/>
          <p:cNvSpPr txBox="1"/>
          <p:nvPr>
            <p:ph type="title"/>
          </p:nvPr>
        </p:nvSpPr>
        <p:spPr>
          <a:xfrm>
            <a:off x="726225" y="441349"/>
            <a:ext cx="7691401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</a:lstStyle>
          <a:p>
            <a:pPr/>
            <a:r>
              <a:t>نص العنوان</a:t>
            </a:r>
          </a:p>
        </p:txBody>
      </p:sp>
      <p:sp>
        <p:nvSpPr>
          <p:cNvPr id="69" name="مستوى النص الأول…"/>
          <p:cNvSpPr txBox="1"/>
          <p:nvPr>
            <p:ph type="body" idx="1"/>
          </p:nvPr>
        </p:nvSpPr>
        <p:spPr>
          <a:xfrm>
            <a:off x="821324" y="1232149"/>
            <a:ext cx="7501202" cy="3321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Google Shape;310;p4"/>
          <p:cNvSpPr/>
          <p:nvPr/>
        </p:nvSpPr>
        <p:spPr>
          <a:xfrm rot="4238893">
            <a:off x="287201" y="4383422"/>
            <a:ext cx="794680" cy="686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1" name="Google Shape;311;p4"/>
          <p:cNvSpPr/>
          <p:nvPr/>
        </p:nvSpPr>
        <p:spPr>
          <a:xfrm>
            <a:off x="7125316" y="732699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72" name="Google Shape;312;p4"/>
          <p:cNvSpPr/>
          <p:nvPr/>
        </p:nvSpPr>
        <p:spPr>
          <a:xfrm>
            <a:off x="1334854" y="551088"/>
            <a:ext cx="67018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83" name="Google Shape;313;p4"/>
          <p:cNvGrpSpPr/>
          <p:nvPr/>
        </p:nvGrpSpPr>
        <p:grpSpPr>
          <a:xfrm>
            <a:off x="7636924" y="441374"/>
            <a:ext cx="291351" cy="281327"/>
            <a:chOff x="24" y="24"/>
            <a:chExt cx="291350" cy="281325"/>
          </a:xfrm>
        </p:grpSpPr>
        <p:sp>
          <p:nvSpPr>
            <p:cNvPr id="73" name="Google Shape;314;p4"/>
            <p:cNvSpPr/>
            <p:nvPr/>
          </p:nvSpPr>
          <p:spPr>
            <a:xfrm>
              <a:off x="43249" y="30724"/>
              <a:ext cx="205526" cy="20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4" name="Google Shape;315;p4"/>
            <p:cNvSpPr/>
            <p:nvPr/>
          </p:nvSpPr>
          <p:spPr>
            <a:xfrm>
              <a:off x="60174" y="30724"/>
              <a:ext cx="191101" cy="210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5" name="Google Shape;316;p4"/>
            <p:cNvSpPr/>
            <p:nvPr/>
          </p:nvSpPr>
          <p:spPr>
            <a:xfrm>
              <a:off x="149770" y="24"/>
              <a:ext cx="12701" cy="281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6" name="Google Shape;317;p4"/>
            <p:cNvSpPr/>
            <p:nvPr/>
          </p:nvSpPr>
          <p:spPr>
            <a:xfrm>
              <a:off x="24" y="122425"/>
              <a:ext cx="285076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7" name="Google Shape;318;p4"/>
            <p:cNvSpPr/>
            <p:nvPr/>
          </p:nvSpPr>
          <p:spPr>
            <a:xfrm>
              <a:off x="96499" y="6300"/>
              <a:ext cx="104651" cy="26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8" name="Google Shape;319;p4"/>
            <p:cNvSpPr/>
            <p:nvPr/>
          </p:nvSpPr>
          <p:spPr>
            <a:xfrm>
              <a:off x="23199" y="85874"/>
              <a:ext cx="268176" cy="93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79" name="Google Shape;320;p4"/>
            <p:cNvSpPr/>
            <p:nvPr/>
          </p:nvSpPr>
          <p:spPr>
            <a:xfrm>
              <a:off x="32599" y="78975"/>
              <a:ext cx="257526" cy="112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0" name="Google Shape;321;p4"/>
            <p:cNvSpPr/>
            <p:nvPr/>
          </p:nvSpPr>
          <p:spPr>
            <a:xfrm>
              <a:off x="85224" y="12550"/>
              <a:ext cx="120302" cy="2587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1" name="Google Shape;322;p4"/>
            <p:cNvSpPr/>
            <p:nvPr/>
          </p:nvSpPr>
          <p:spPr>
            <a:xfrm>
              <a:off x="91594" y="73362"/>
              <a:ext cx="118225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82" name="Google Shape;323;p4"/>
            <p:cNvSpPr/>
            <p:nvPr/>
          </p:nvSpPr>
          <p:spPr>
            <a:xfrm>
              <a:off x="118840" y="100373"/>
              <a:ext cx="63662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84" name="Google Shape;324;p4"/>
          <p:cNvSpPr/>
          <p:nvPr/>
        </p:nvSpPr>
        <p:spPr>
          <a:xfrm>
            <a:off x="8098829" y="1232162"/>
            <a:ext cx="67019" cy="618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5" name="Google Shape;325;p4"/>
          <p:cNvSpPr/>
          <p:nvPr/>
        </p:nvSpPr>
        <p:spPr>
          <a:xfrm>
            <a:off x="1038566" y="1014075"/>
            <a:ext cx="84649" cy="811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86" name="Google Shape;632;p19"/>
          <p:cNvSpPr txBox="1"/>
          <p:nvPr/>
        </p:nvSpPr>
        <p:spPr>
          <a:xfrm rot="5400000">
            <a:off x="-323085" y="3763688"/>
            <a:ext cx="1052294" cy="3987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spAutoFit/>
          </a:bodyPr>
          <a:lstStyle>
            <a:lvl1pPr rtl="0">
              <a:defRPr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7" name="Google Shape;1105;p42"/>
          <p:cNvSpPr/>
          <p:nvPr/>
        </p:nvSpPr>
        <p:spPr>
          <a:xfrm>
            <a:off x="81025" y="3246603"/>
            <a:ext cx="244074" cy="2189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pic>
        <p:nvPicPr>
          <p:cNvPr id="8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9"/>
          <a:stretch>
            <a:fillRect/>
          </a:stretch>
        </p:blipFill>
        <p:spPr>
          <a:xfrm>
            <a:off x="412159" y="4189187"/>
            <a:ext cx="428068" cy="552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7"/>
          <a:stretch>
            <a:fillRect/>
          </a:stretch>
        </p:blipFill>
        <p:spPr>
          <a:xfrm>
            <a:off x="3375008" y="290890"/>
            <a:ext cx="2195651" cy="399248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رقم الشريحة"/>
          <p:cNvSpPr txBox="1"/>
          <p:nvPr>
            <p:ph type="sldNum" sz="quarter" idx="2"/>
          </p:nvPr>
        </p:nvSpPr>
        <p:spPr>
          <a:xfrm>
            <a:off x="4419600" y="4627562"/>
            <a:ext cx="2133600" cy="2794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330200" marR="0" indent="-203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330200" marR="0" indent="254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330200" marR="0" indent="711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330200" marR="0" indent="1168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330200" marR="0" indent="16256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330200" marR="0" indent="20828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330200" marR="0" indent="2540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330200" marR="0" indent="2997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330200" marR="0" indent="34544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4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Relationship Id="rId3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Relationship Id="rId3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27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2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8.jpe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8.jpeg"/><Relationship Id="rId4" Type="http://schemas.openxmlformats.org/officeDocument/2006/relationships/image" Target="../media/image29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9.jpeg"/><Relationship Id="rId9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10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37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43.png"/><Relationship Id="rId10" Type="http://schemas.openxmlformats.org/officeDocument/2006/relationships/image" Target="../media/image1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4.png"/><Relationship Id="rId4" Type="http://schemas.openxmlformats.org/officeDocument/2006/relationships/image" Target="../media/image2.gif"/><Relationship Id="rId5" Type="http://schemas.openxmlformats.org/officeDocument/2006/relationships/image" Target="../media/image45.png"/><Relationship Id="rId6" Type="http://schemas.openxmlformats.org/officeDocument/2006/relationships/image" Target="../media/image4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7.png"/><Relationship Id="rId4" Type="http://schemas.openxmlformats.org/officeDocument/2006/relationships/image" Target="../media/image40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37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4.jpeg"/><Relationship Id="rId4" Type="http://schemas.openxmlformats.org/officeDocument/2006/relationships/image" Target="../media/image60.png"/><Relationship Id="rId5" Type="http://schemas.openxmlformats.org/officeDocument/2006/relationships/image" Target="../media/image15.jpeg"/><Relationship Id="rId6" Type="http://schemas.openxmlformats.org/officeDocument/2006/relationships/image" Target="../media/image61.png"/><Relationship Id="rId7" Type="http://schemas.openxmlformats.org/officeDocument/2006/relationships/image" Target="../media/image5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37.png"/><Relationship Id="rId6" Type="http://schemas.openxmlformats.org/officeDocument/2006/relationships/image" Target="../media/image1.gif"/><Relationship Id="rId7" Type="http://schemas.openxmlformats.org/officeDocument/2006/relationships/video" Target="../media/media2.mp4"/><Relationship Id="rId8" Type="http://schemas.microsoft.com/office/2007/relationships/media" Target="../media/media2.mp4"/><Relationship Id="rId9" Type="http://schemas.openxmlformats.org/officeDocument/2006/relationships/image" Target="../media/image43.png"/><Relationship Id="rId10" Type="http://schemas.openxmlformats.org/officeDocument/2006/relationships/image" Target="../media/image45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7.png"/><Relationship Id="rId4" Type="http://schemas.openxmlformats.org/officeDocument/2006/relationships/image" Target="../media/image26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3.jpeg"/><Relationship Id="rId11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64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67.png"/><Relationship Id="rId8" Type="http://schemas.openxmlformats.org/officeDocument/2006/relationships/image" Target="../media/image72.png"/><Relationship Id="rId9" Type="http://schemas.openxmlformats.org/officeDocument/2006/relationships/image" Target="../media/image73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6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6.jpeg"/><Relationship Id="rId4" Type="http://schemas.openxmlformats.org/officeDocument/2006/relationships/image" Target="../media/image16.jpeg"/><Relationship Id="rId5" Type="http://schemas.openxmlformats.org/officeDocument/2006/relationships/image" Target="../media/image76.png"/><Relationship Id="rId6" Type="http://schemas.openxmlformats.org/officeDocument/2006/relationships/image" Target="../media/image17.jpeg"/><Relationship Id="rId7" Type="http://schemas.openxmlformats.org/officeDocument/2006/relationships/image" Target="../media/image11.png"/><Relationship Id="rId8" Type="http://schemas.openxmlformats.org/officeDocument/2006/relationships/image" Target="../media/image2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8.jpeg"/><Relationship Id="rId4" Type="http://schemas.openxmlformats.org/officeDocument/2006/relationships/image" Target="../media/image50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6.jpeg"/><Relationship Id="rId4" Type="http://schemas.openxmlformats.org/officeDocument/2006/relationships/image" Target="../media/image77.png"/><Relationship Id="rId5" Type="http://schemas.openxmlformats.org/officeDocument/2006/relationships/image" Target="../media/image19.jpeg"/><Relationship Id="rId6" Type="http://schemas.openxmlformats.org/officeDocument/2006/relationships/image" Target="../media/image78.png"/><Relationship Id="rId7" Type="http://schemas.openxmlformats.org/officeDocument/2006/relationships/image" Target="../media/image79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3" Type="http://schemas.openxmlformats.org/officeDocument/2006/relationships/image" Target="../media/image4.jpeg"/><Relationship Id="rId4" Type="http://schemas.openxmlformats.org/officeDocument/2006/relationships/slide" Target="slide9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jpeg"/><Relationship Id="rId3" Type="http://schemas.openxmlformats.org/officeDocument/2006/relationships/slide" Target="slide6.xml"/><Relationship Id="rId4" Type="http://schemas.openxmlformats.org/officeDocument/2006/relationships/image" Target="../media/image22.png"/><Relationship Id="rId5" Type="http://schemas.openxmlformats.org/officeDocument/2006/relationships/slide" Target="slide10.xml"/><Relationship Id="rId6" Type="http://schemas.openxmlformats.org/officeDocument/2006/relationships/slide" Target="slide11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4.jpeg"/><Relationship Id="rId4" Type="http://schemas.openxmlformats.org/officeDocument/2006/relationships/slide" Target="slide10.xml"/><Relationship Id="rId5" Type="http://schemas.openxmlformats.org/officeDocument/2006/relationships/slide" Target="slide11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4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5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296" name="IMG_2367.png" descr="IMG_236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7568" y="210919"/>
            <a:ext cx="1182957" cy="946365"/>
          </a:xfrm>
          <a:prstGeom prst="rect">
            <a:avLst/>
          </a:prstGeom>
          <a:ln w="12700">
            <a:miter lim="400000"/>
          </a:ln>
        </p:spPr>
      </p:pic>
      <p:sp>
        <p:nvSpPr>
          <p:cNvPr id="2297" name="وسيلة شرح"/>
          <p:cNvSpPr/>
          <p:nvPr/>
        </p:nvSpPr>
        <p:spPr>
          <a:xfrm>
            <a:off x="995300" y="1731962"/>
            <a:ext cx="6171010" cy="16795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3" y="21600"/>
                </a:lnTo>
                <a:cubicBezTo>
                  <a:pt x="21400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400" y="0"/>
                  <a:pt x="21153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/>
          </a:p>
        </p:txBody>
      </p:sp>
      <p:sp>
        <p:nvSpPr>
          <p:cNvPr id="2298" name="٥-٧…"/>
          <p:cNvSpPr txBox="1"/>
          <p:nvPr/>
        </p:nvSpPr>
        <p:spPr>
          <a:xfrm>
            <a:off x="1671872" y="1827097"/>
            <a:ext cx="5501513" cy="1216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٥-٧</a:t>
            </a:r>
          </a:p>
          <a:p>
            <a:pPr algn="ctr" rtl="0">
              <a:defRPr b="1" sz="3500">
                <a:ln w="12700">
                  <a:solidFill>
                    <a:srgbClr val="A7A7A7"/>
                  </a:solidFill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الانسحاب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6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757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760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75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3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761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2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66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76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77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767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8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69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0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1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2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3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4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5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6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88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78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79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0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1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2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3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4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5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6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87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99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89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0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1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2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3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4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5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6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7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98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00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1" name="Google Shape;4238;p45"/>
          <p:cNvSpPr/>
          <p:nvPr/>
        </p:nvSpPr>
        <p:spPr>
          <a:xfrm rot="599">
            <a:off x="3145030" y="1573585"/>
            <a:ext cx="3442033" cy="208134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02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03" name="اجابة صحيحة…"/>
          <p:cNvSpPr txBox="1"/>
          <p:nvPr/>
        </p:nvSpPr>
        <p:spPr>
          <a:xfrm>
            <a:off x="4161264" y="2146700"/>
            <a:ext cx="1409565" cy="6512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b="1" sz="2200">
                <a:solidFill>
                  <a:srgbClr val="004D65"/>
                </a:solidFill>
              </a:defRPr>
            </a:pPr>
            <a:r>
              <a:t>اجابة صحيحة </a:t>
            </a:r>
          </a:p>
          <a:p>
            <a:pPr algn="ctr" rtl="0">
              <a:defRPr b="1" sz="2200">
                <a:solidFill>
                  <a:srgbClr val="004D65"/>
                </a:solidFill>
              </a:defRPr>
            </a:pPr>
            <a:r>
              <a:t>يارائعة </a:t>
            </a:r>
          </a:p>
        </p:txBody>
      </p:sp>
      <p:sp>
        <p:nvSpPr>
          <p:cNvPr id="2804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05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813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806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812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807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08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09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10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11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824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814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5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6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7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8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19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0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1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2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23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25" name="شريطة"/>
          <p:cNvSpPr/>
          <p:nvPr/>
        </p:nvSpPr>
        <p:spPr>
          <a:xfrm>
            <a:off x="6005309" y="1709281"/>
            <a:ext cx="542826" cy="82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826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3"/>
            <a:ext cx="1529108" cy="110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827" name="ممتازة ⭐️"/>
          <p:cNvSpPr txBox="1"/>
          <p:nvPr/>
        </p:nvSpPr>
        <p:spPr>
          <a:xfrm>
            <a:off x="5783587" y="4016181"/>
            <a:ext cx="1272573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chemeClr val="accent4">
                    <a:satOff val="-24437"/>
                    <a:lumOff val="-14549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0"/>
                                        <p:tgtEl>
                                          <p:spTgt spid="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-0.000000 -0.000000 C -0.016452 -0.033849 -0.032904 -0.067699 -0.053793 -0.091853 C -0.074682 -0.116008 -0.100007 -0.130468 -0.122190 -0.136876 C -0.144373 -0.143284 -0.163413 -0.141641 -0.182453 -0.139998" origin="layout" pathEditMode="relative">
                                      <p:cBhvr>
                                        <p:cTn id="18" dur="300" fill="hold"/>
                                        <p:tgtEl>
                                          <p:spTgt spid="2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Class="exit" nodeType="afterEffect" presetID="10" grpId="5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1" dur="2000" fill="hold"/>
                                        <p:tgtEl>
                                          <p:spTgt spid="2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7" grpId="3"/>
      <p:bldP build="whole" bldLvl="1" animBg="1" rev="0" advAuto="0" spid="2777" grpId="2"/>
      <p:bldP build="whole" bldLvl="1" animBg="1" rev="0" advAuto="0" spid="2827" grpId="5"/>
      <p:bldP build="whole" bldLvl="1" animBg="1" rev="0" advAuto="0" spid="278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30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33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31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2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36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34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5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39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3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3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50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840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1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2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3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4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5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6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7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8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49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61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851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2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3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4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5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6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7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8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59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0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72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862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3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4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5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6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7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8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69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0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71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873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874" name="Google Shape;4238;p45"/>
          <p:cNvSpPr/>
          <p:nvPr/>
        </p:nvSpPr>
        <p:spPr>
          <a:xfrm rot="599">
            <a:off x="3144819" y="1573585"/>
            <a:ext cx="3442556" cy="1504465"/>
          </a:xfrm>
          <a:prstGeom prst="rect">
            <a:avLst/>
          </a:pr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75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876" name="إجابة خاطئة"/>
          <p:cNvSpPr txBox="1"/>
          <p:nvPr/>
        </p:nvSpPr>
        <p:spPr>
          <a:xfrm>
            <a:off x="4394530" y="2246120"/>
            <a:ext cx="1259496" cy="651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إجابة خاطئة </a:t>
            </a:r>
          </a:p>
        </p:txBody>
      </p:sp>
      <p:sp>
        <p:nvSpPr>
          <p:cNvPr id="2877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85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878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884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879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80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81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82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83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pic>
        <p:nvPicPr>
          <p:cNvPr id="2886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3"/>
            <a:ext cx="1529108" cy="1106997"/>
          </a:xfrm>
          <a:prstGeom prst="rect">
            <a:avLst/>
          </a:prstGeom>
          <a:ln w="12700">
            <a:miter lim="400000"/>
          </a:ln>
        </p:spPr>
      </p:pic>
      <p:sp>
        <p:nvSpPr>
          <p:cNvPr id="2887" name="إجابة خاطئة للاسف"/>
          <p:cNvSpPr txBox="1"/>
          <p:nvPr/>
        </p:nvSpPr>
        <p:spPr>
          <a:xfrm>
            <a:off x="1229772" y="3804313"/>
            <a:ext cx="161306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chemeClr val="accent6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2888" name="❌"/>
          <p:cNvSpPr txBox="1"/>
          <p:nvPr/>
        </p:nvSpPr>
        <p:spPr>
          <a:xfrm>
            <a:off x="3628578" y="2147909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100"/>
            </a:lvl1pPr>
          </a:lstStyle>
          <a:p>
            <a:pPr rtl="0">
              <a:defRPr/>
            </a:pPr>
            <a:r>
              <a:t>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4031 -0.019061 0.048063 -0.038122 0.072741 -0.053074 C 0.097419 -0.068027 0.122745 -0.078872 0.148717 -0.088731 C 0.174689 -0.098590 0.201309 -0.107463 0.230054 -0.115515 C 0.258799 -0.123566 0.289670 -0.130796 0.308341 -0.135726 C 0.327011 -0.140655 0.333481 -0.143284 0.339951 -0.145913" origin="layout" pathEditMode="relative">
                                      <p:cBhvr>
                                        <p:cTn id="16" dur="5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Class="exit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87" grpId="2"/>
      <p:bldP build="whole" bldLvl="1" animBg="1" rev="0" advAuto="0" spid="2887" grpId="4"/>
      <p:bldP build="whole" bldLvl="1" animBg="1" rev="0" advAuto="0" spid="288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89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894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89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89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89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00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89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89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1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90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0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22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91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1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3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92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2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3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3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35" name="Google Shape;4238;p45"/>
          <p:cNvSpPr/>
          <p:nvPr/>
        </p:nvSpPr>
        <p:spPr>
          <a:xfrm rot="599">
            <a:off x="2244610" y="734890"/>
            <a:ext cx="4876421" cy="138886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946" name="تجميع"/>
          <p:cNvGrpSpPr/>
          <p:nvPr/>
        </p:nvGrpSpPr>
        <p:grpSpPr>
          <a:xfrm>
            <a:off x="1973981" y="2284378"/>
            <a:ext cx="5417859" cy="2238039"/>
            <a:chOff x="-25400" y="-24775"/>
            <a:chExt cx="5417857" cy="2238037"/>
          </a:xfrm>
        </p:grpSpPr>
        <p:grpSp>
          <p:nvGrpSpPr>
            <p:cNvPr id="2942" name="تجميع"/>
            <p:cNvGrpSpPr/>
            <p:nvPr/>
          </p:nvGrpSpPr>
          <p:grpSpPr>
            <a:xfrm>
              <a:off x="-25401" y="-24776"/>
              <a:ext cx="5360680" cy="2238039"/>
              <a:chOff x="-25400" y="-24775"/>
              <a:chExt cx="5360678" cy="2238037"/>
            </a:xfrm>
          </p:grpSpPr>
          <p:sp>
            <p:nvSpPr>
              <p:cNvPr id="2936" name="Google Shape;713;p59"/>
              <p:cNvSpPr/>
              <p:nvPr/>
            </p:nvSpPr>
            <p:spPr>
              <a:xfrm rot="10800000">
                <a:off x="3840037" y="725999"/>
                <a:ext cx="1495242" cy="7125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937" name="Google Shape;713;p59"/>
              <p:cNvSpPr/>
              <p:nvPr/>
            </p:nvSpPr>
            <p:spPr>
              <a:xfrm rot="10800000">
                <a:off x="3840037" y="0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938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-2477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2939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704256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2940" name="Google Shape;713;p59"/>
              <p:cNvSpPr/>
              <p:nvPr/>
            </p:nvSpPr>
            <p:spPr>
              <a:xfrm rot="10800000">
                <a:off x="3840037" y="1466253"/>
                <a:ext cx="1495242" cy="7125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pic>
            <p:nvPicPr>
              <p:cNvPr id="2941" name="Google Shape;714;p59" descr="Google Shape;714;p59"/>
              <p:cNvPicPr>
                <a:picLocks noChangeAspect="0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5401" y="1449877"/>
                <a:ext cx="4163341" cy="763386"/>
              </a:xfrm>
              <a:prstGeom prst="rect">
                <a:avLst/>
              </a:prstGeom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2943" name="اليوم"/>
            <p:cNvSpPr txBox="1"/>
            <p:nvPr/>
          </p:nvSpPr>
          <p:spPr>
            <a:xfrm>
              <a:off x="4258243" y="174870"/>
              <a:ext cx="1134215" cy="3788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2944" name="التاريخ"/>
            <p:cNvSpPr txBox="1"/>
            <p:nvPr/>
          </p:nvSpPr>
          <p:spPr>
            <a:xfrm>
              <a:off x="4139427" y="925203"/>
              <a:ext cx="1063672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2945" name="الحصة"/>
            <p:cNvSpPr txBox="1"/>
            <p:nvPr/>
          </p:nvSpPr>
          <p:spPr>
            <a:xfrm>
              <a:off x="4307284" y="1674480"/>
              <a:ext cx="1036134" cy="3301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3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2947" name="Google Shape;1743;p25"/>
          <p:cNvSpPr txBox="1"/>
          <p:nvPr>
            <p:ph type="body" sz="quarter" idx="1"/>
          </p:nvPr>
        </p:nvSpPr>
        <p:spPr>
          <a:xfrm>
            <a:off x="2453369" y="819284"/>
            <a:ext cx="4484483" cy="1091048"/>
          </a:xfrm>
          <a:prstGeom prst="rect">
            <a:avLst/>
          </a:prstGeom>
          <a:solidFill>
            <a:schemeClr val="accent3">
              <a:lumOff val="7549"/>
            </a:schemeClr>
          </a:solidFill>
        </p:spPr>
        <p:txBody>
          <a:bodyPr lIns="243799" tIns="243799" rIns="243799" bIns="243799"/>
          <a:lstStyle/>
          <a:p>
            <a:pPr marL="0" indent="0" algn="ctr" defTabSz="438911">
              <a:lnSpc>
                <a:spcPct val="80000"/>
              </a:lnSpc>
              <a:defRPr sz="1919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438911">
              <a:lnSpc>
                <a:spcPct val="80000"/>
              </a:lnSpc>
              <a:defRPr sz="1919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 الانسحاب احيان ينقذ الموقف</a:t>
            </a:r>
          </a:p>
        </p:txBody>
      </p:sp>
      <p:sp>
        <p:nvSpPr>
          <p:cNvPr id="2948" name="Google Shape;4324;p45"/>
          <p:cNvSpPr/>
          <p:nvPr/>
        </p:nvSpPr>
        <p:spPr>
          <a:xfrm rot="2153969">
            <a:off x="4127067" y="316034"/>
            <a:ext cx="1088221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47" grpId="2"/>
      <p:bldP build="whole" bldLvl="1" animBg="1" rev="0" advAuto="0" spid="294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951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954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95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57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955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6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60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958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59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71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961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2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3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4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5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6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7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8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69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0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82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972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3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4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5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6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7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8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79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0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1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993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983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4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5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6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7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8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89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0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1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992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994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995" name="Google Shape;4238;p45"/>
          <p:cNvSpPr/>
          <p:nvPr/>
        </p:nvSpPr>
        <p:spPr>
          <a:xfrm rot="599">
            <a:off x="1592937" y="1249733"/>
            <a:ext cx="6206575" cy="2447356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996" name="Google Shape;450;p23"/>
          <p:cNvSpPr/>
          <p:nvPr/>
        </p:nvSpPr>
        <p:spPr>
          <a:xfrm>
            <a:off x="2183459" y="1414810"/>
            <a:ext cx="151768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7" name="Google Shape;451;p23"/>
          <p:cNvSpPr/>
          <p:nvPr/>
        </p:nvSpPr>
        <p:spPr>
          <a:xfrm>
            <a:off x="2589623" y="2168117"/>
            <a:ext cx="304007" cy="216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8" name="Google Shape;453;p23"/>
          <p:cNvSpPr/>
          <p:nvPr/>
        </p:nvSpPr>
        <p:spPr>
          <a:xfrm>
            <a:off x="2457623" y="1961703"/>
            <a:ext cx="284919" cy="227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999" name="Google Shape;455;p23"/>
          <p:cNvSpPr/>
          <p:nvPr/>
        </p:nvSpPr>
        <p:spPr>
          <a:xfrm>
            <a:off x="2289809" y="1794995"/>
            <a:ext cx="325280" cy="208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0" name="Google Shape;456;p23"/>
          <p:cNvSpPr/>
          <p:nvPr/>
        </p:nvSpPr>
        <p:spPr>
          <a:xfrm>
            <a:off x="2995109" y="1864858"/>
            <a:ext cx="301336" cy="212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1" name="Google Shape;457;p23"/>
          <p:cNvSpPr/>
          <p:nvPr/>
        </p:nvSpPr>
        <p:spPr>
          <a:xfrm>
            <a:off x="2935758" y="1767011"/>
            <a:ext cx="311760" cy="238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2" name="Google Shape;458;p23"/>
          <p:cNvSpPr/>
          <p:nvPr/>
        </p:nvSpPr>
        <p:spPr>
          <a:xfrm>
            <a:off x="2869220" y="1657576"/>
            <a:ext cx="306467" cy="245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3" name="Google Shape;459;p23"/>
          <p:cNvSpPr/>
          <p:nvPr/>
        </p:nvSpPr>
        <p:spPr>
          <a:xfrm>
            <a:off x="2784253" y="1563402"/>
            <a:ext cx="316094" cy="24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004" name="Google Shape;460;p23"/>
          <p:cNvSpPr/>
          <p:nvPr/>
        </p:nvSpPr>
        <p:spPr>
          <a:xfrm>
            <a:off x="2721564" y="1481951"/>
            <a:ext cx="317852" cy="2540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3" h="21600" fill="norm" stroke="1" extrusionOk="0">
                <a:moveTo>
                  <a:pt x="20647" y="0"/>
                </a:moveTo>
                <a:cubicBezTo>
                  <a:pt x="20580" y="0"/>
                  <a:pt x="20507" y="11"/>
                  <a:pt x="20431" y="40"/>
                </a:cubicBezTo>
                <a:cubicBezTo>
                  <a:pt x="11794" y="3180"/>
                  <a:pt x="4067" y="10517"/>
                  <a:pt x="41" y="20867"/>
                </a:cubicBezTo>
                <a:cubicBezTo>
                  <a:pt x="-109" y="21256"/>
                  <a:pt x="186" y="21600"/>
                  <a:pt x="469" y="21600"/>
                </a:cubicBezTo>
                <a:cubicBezTo>
                  <a:pt x="594" y="21600"/>
                  <a:pt x="715" y="21535"/>
                  <a:pt x="795" y="21381"/>
                </a:cubicBezTo>
                <a:cubicBezTo>
                  <a:pt x="5752" y="12039"/>
                  <a:pt x="12117" y="5210"/>
                  <a:pt x="20676" y="1888"/>
                </a:cubicBezTo>
                <a:cubicBezTo>
                  <a:pt x="21491" y="1570"/>
                  <a:pt x="21379" y="0"/>
                  <a:pt x="20647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60959" tIns="60959" rIns="60959" bIns="60959" anchor="ctr"/>
          <a:lstStyle/>
          <a:p>
            <a:pPr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005" name="مستطيل مستطيل" descr="مستطيل مستطيل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2" y="1239073"/>
            <a:ext cx="6157097" cy="2466514"/>
          </a:xfrm>
          <a:prstGeom prst="rect">
            <a:avLst/>
          </a:prstGeom>
        </p:spPr>
      </p:pic>
      <p:sp>
        <p:nvSpPr>
          <p:cNvPr id="3007" name="Google Shape;1742;p25"/>
          <p:cNvSpPr txBox="1"/>
          <p:nvPr>
            <p:ph type="title"/>
          </p:nvPr>
        </p:nvSpPr>
        <p:spPr>
          <a:xfrm>
            <a:off x="4771328" y="1042172"/>
            <a:ext cx="2741491" cy="726628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3">
              <a:defRPr sz="2268"/>
            </a:lvl1pPr>
          </a:lstStyle>
          <a:p>
            <a:pPr/>
            <a:r>
              <a:t>استراتيجية التصفح</a:t>
            </a:r>
          </a:p>
        </p:txBody>
      </p:sp>
      <p:sp>
        <p:nvSpPr>
          <p:cNvPr id="3008" name="Google Shape;4324;p45"/>
          <p:cNvSpPr/>
          <p:nvPr/>
        </p:nvSpPr>
        <p:spPr>
          <a:xfrm rot="2153969">
            <a:off x="5718995" y="670417"/>
            <a:ext cx="841081" cy="726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pic>
        <p:nvPicPr>
          <p:cNvPr id="300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65" r="10593" b="29549"/>
          <a:stretch>
            <a:fillRect/>
          </a:stretch>
        </p:blipFill>
        <p:spPr>
          <a:xfrm>
            <a:off x="3320466" y="2128172"/>
            <a:ext cx="1551324" cy="8871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55" y="4"/>
                </a:moveTo>
                <a:cubicBezTo>
                  <a:pt x="17" y="45"/>
                  <a:pt x="0" y="5178"/>
                  <a:pt x="0" y="10295"/>
                </a:cubicBezTo>
                <a:cubicBezTo>
                  <a:pt x="0" y="15411"/>
                  <a:pt x="17" y="20518"/>
                  <a:pt x="55" y="20518"/>
                </a:cubicBezTo>
                <a:cubicBezTo>
                  <a:pt x="86" y="20518"/>
                  <a:pt x="114" y="20242"/>
                  <a:pt x="116" y="19911"/>
                </a:cubicBezTo>
                <a:cubicBezTo>
                  <a:pt x="121" y="19202"/>
                  <a:pt x="150" y="18866"/>
                  <a:pt x="221" y="18744"/>
                </a:cubicBezTo>
                <a:cubicBezTo>
                  <a:pt x="393" y="18444"/>
                  <a:pt x="2929" y="17824"/>
                  <a:pt x="5226" y="17519"/>
                </a:cubicBezTo>
                <a:cubicBezTo>
                  <a:pt x="6479" y="17352"/>
                  <a:pt x="10363" y="17352"/>
                  <a:pt x="11440" y="17519"/>
                </a:cubicBezTo>
                <a:cubicBezTo>
                  <a:pt x="13579" y="17849"/>
                  <a:pt x="15117" y="18282"/>
                  <a:pt x="17031" y="19081"/>
                </a:cubicBezTo>
                <a:cubicBezTo>
                  <a:pt x="18459" y="19678"/>
                  <a:pt x="20560" y="20810"/>
                  <a:pt x="21291" y="21377"/>
                </a:cubicBezTo>
                <a:cubicBezTo>
                  <a:pt x="21421" y="21478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6" y="18734"/>
                </a:cubicBezTo>
                <a:cubicBezTo>
                  <a:pt x="20426" y="17055"/>
                  <a:pt x="19249" y="12161"/>
                  <a:pt x="19249" y="12012"/>
                </a:cubicBezTo>
                <a:cubicBezTo>
                  <a:pt x="19249" y="11936"/>
                  <a:pt x="20585" y="7671"/>
                  <a:pt x="21048" y="6273"/>
                </a:cubicBezTo>
                <a:lnTo>
                  <a:pt x="21170" y="5916"/>
                </a:lnTo>
                <a:lnTo>
                  <a:pt x="20965" y="5762"/>
                </a:lnTo>
                <a:cubicBezTo>
                  <a:pt x="20853" y="5680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4"/>
                </a:lnTo>
                <a:cubicBezTo>
                  <a:pt x="20735" y="4634"/>
                  <a:pt x="20848" y="4287"/>
                  <a:pt x="20905" y="4122"/>
                </a:cubicBezTo>
                <a:lnTo>
                  <a:pt x="21004" y="3823"/>
                </a:lnTo>
                <a:lnTo>
                  <a:pt x="20248" y="3341"/>
                </a:lnTo>
                <a:cubicBezTo>
                  <a:pt x="18235" y="2054"/>
                  <a:pt x="16145" y="1124"/>
                  <a:pt x="14177" y="631"/>
                </a:cubicBezTo>
                <a:cubicBezTo>
                  <a:pt x="12297" y="159"/>
                  <a:pt x="10911" y="16"/>
                  <a:pt x="8637" y="81"/>
                </a:cubicBezTo>
                <a:cubicBezTo>
                  <a:pt x="6039" y="156"/>
                  <a:pt x="4216" y="480"/>
                  <a:pt x="1396" y="1364"/>
                </a:cubicBezTo>
                <a:cubicBezTo>
                  <a:pt x="786" y="1555"/>
                  <a:pt x="246" y="1685"/>
                  <a:pt x="199" y="1653"/>
                </a:cubicBezTo>
                <a:cubicBezTo>
                  <a:pt x="129" y="1606"/>
                  <a:pt x="110" y="1438"/>
                  <a:pt x="110" y="775"/>
                </a:cubicBezTo>
                <a:cubicBezTo>
                  <a:pt x="110" y="250"/>
                  <a:pt x="90" y="-34"/>
                  <a:pt x="55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10" name="صفحة…"/>
          <p:cNvSpPr txBox="1"/>
          <p:nvPr/>
        </p:nvSpPr>
        <p:spPr>
          <a:xfrm>
            <a:off x="3306161" y="2154830"/>
            <a:ext cx="139931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algn="ctr" rtl="0">
              <a:defRPr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٢٠٧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1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3016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301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1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301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1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22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302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3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302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2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44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303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3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305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304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4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05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305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5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5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sp>
        <p:nvSpPr>
          <p:cNvPr id="3059" name="Google Shape;9324;p64"/>
          <p:cNvSpPr/>
          <p:nvPr/>
        </p:nvSpPr>
        <p:spPr>
          <a:xfrm rot="5400000">
            <a:off x="3837113" y="-1171853"/>
            <a:ext cx="1266684" cy="5154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0" name="موضوع الدرس…"/>
          <p:cNvSpPr txBox="1"/>
          <p:nvPr/>
        </p:nvSpPr>
        <p:spPr>
          <a:xfrm>
            <a:off x="3096061" y="935065"/>
            <a:ext cx="2951878" cy="112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موضوع الدرس </a:t>
            </a:r>
            <a:r>
              <a:t> </a:t>
            </a:r>
          </a:p>
          <a:p>
            <a:pPr algn="ctr" rtl="0">
              <a:defRPr b="1" sz="2800"/>
            </a:pPr>
            <a:r>
              <a:t>الانسحاب</a:t>
            </a:r>
          </a:p>
        </p:txBody>
      </p:sp>
      <p:sp>
        <p:nvSpPr>
          <p:cNvPr id="3061" name="Google Shape;9322;p64"/>
          <p:cNvSpPr/>
          <p:nvPr/>
        </p:nvSpPr>
        <p:spPr>
          <a:xfrm rot="5400000">
            <a:off x="3536586" y="1374383"/>
            <a:ext cx="1857677" cy="5144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940"/>
                </a:lnTo>
                <a:cubicBezTo>
                  <a:pt x="160" y="7833"/>
                  <a:pt x="659" y="8685"/>
                  <a:pt x="1457" y="9418"/>
                </a:cubicBezTo>
                <a:lnTo>
                  <a:pt x="2535" y="10406"/>
                </a:lnTo>
                <a:cubicBezTo>
                  <a:pt x="2865" y="10624"/>
                  <a:pt x="2865" y="10976"/>
                  <a:pt x="2535" y="11194"/>
                </a:cubicBezTo>
                <a:lnTo>
                  <a:pt x="1457" y="12182"/>
                </a:lnTo>
                <a:cubicBezTo>
                  <a:pt x="659" y="12913"/>
                  <a:pt x="160" y="13767"/>
                  <a:pt x="0" y="14660"/>
                </a:cubicBezTo>
                <a:lnTo>
                  <a:pt x="0" y="21600"/>
                </a:lnTo>
                <a:lnTo>
                  <a:pt x="18683" y="21600"/>
                </a:lnTo>
                <a:lnTo>
                  <a:pt x="18683" y="15273"/>
                </a:lnTo>
                <a:cubicBezTo>
                  <a:pt x="18683" y="14165"/>
                  <a:pt x="19210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F9E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2" name="المفردات…"/>
          <p:cNvSpPr txBox="1"/>
          <p:nvPr/>
        </p:nvSpPr>
        <p:spPr>
          <a:xfrm>
            <a:off x="1903037" y="3353044"/>
            <a:ext cx="4937906" cy="1220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2500"/>
            </a:pPr>
            <a:r>
              <a:t>الانسحاب </a:t>
            </a:r>
          </a:p>
        </p:txBody>
      </p:sp>
      <p:sp>
        <p:nvSpPr>
          <p:cNvPr id="3063" name="Google Shape;9323;p64"/>
          <p:cNvSpPr/>
          <p:nvPr/>
        </p:nvSpPr>
        <p:spPr>
          <a:xfrm rot="5400000">
            <a:off x="3754822" y="-21606"/>
            <a:ext cx="1435885" cy="51662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3064" name="الأهداف…"/>
          <p:cNvSpPr txBox="1"/>
          <p:nvPr/>
        </p:nvSpPr>
        <p:spPr>
          <a:xfrm>
            <a:off x="2201183" y="2010249"/>
            <a:ext cx="4543163" cy="1350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2100"/>
            </a:pPr>
            <a:r>
              <a:rPr>
                <a:solidFill>
                  <a:srgbClr val="B51A00"/>
                </a:solidFill>
              </a:rPr>
              <a:t>الأهداف</a:t>
            </a:r>
            <a:r>
              <a:t> </a:t>
            </a:r>
          </a:p>
          <a:p>
            <a:pPr algn="ctr" rtl="0">
              <a:defRPr b="1" sz="2100"/>
            </a:pPr>
            <a:r>
              <a:t>▪️رسم انسحاب في المستوى الاحداثي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4750"/>
                                        <p:tgtEl>
                                          <p:spTgt spid="3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1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27" dur="4500"/>
                                        <p:tgtEl>
                                          <p:spTgt spid="3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1" grpId="5"/>
      <p:bldP build="whole" bldLvl="1" animBg="1" rev="0" advAuto="0" spid="3064" grpId="4"/>
      <p:bldP build="whole" bldLvl="1" animBg="1" rev="0" advAuto="0" spid="3062" grpId="6"/>
      <p:bldP build="whole" bldLvl="1" animBg="1" rev="0" advAuto="0" spid="3063" grpId="3"/>
      <p:bldP build="whole" bldLvl="1" animBg="1" rev="0" advAuto="0" spid="3059" grpId="1"/>
      <p:bldP build="whole" bldLvl="1" animBg="1" rev="0" advAuto="0" spid="3060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06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6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07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07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07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07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07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sp>
        <p:nvSpPr>
          <p:cNvPr id="3076" name="مستطيل مستدير الزوايا"/>
          <p:cNvSpPr/>
          <p:nvPr/>
        </p:nvSpPr>
        <p:spPr>
          <a:xfrm>
            <a:off x="770346" y="2272548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077" name="مستطيل مستدير الزوايا"/>
          <p:cNvSpPr/>
          <p:nvPr/>
        </p:nvSpPr>
        <p:spPr>
          <a:xfrm>
            <a:off x="737396" y="3100202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82" name="تجميع"/>
          <p:cNvGrpSpPr/>
          <p:nvPr/>
        </p:nvGrpSpPr>
        <p:grpSpPr>
          <a:xfrm>
            <a:off x="1114529" y="1156265"/>
            <a:ext cx="5028865" cy="568097"/>
            <a:chOff x="0" y="0"/>
            <a:chExt cx="5028864" cy="568096"/>
          </a:xfrm>
        </p:grpSpPr>
        <p:grpSp>
          <p:nvGrpSpPr>
            <p:cNvPr id="3080" name="تجميع"/>
            <p:cNvGrpSpPr/>
            <p:nvPr/>
          </p:nvGrpSpPr>
          <p:grpSpPr>
            <a:xfrm rot="5400000">
              <a:off x="2230384" y="-2230385"/>
              <a:ext cx="568097" cy="5028866"/>
              <a:chOff x="0" y="0"/>
              <a:chExt cx="568096" cy="5028864"/>
            </a:xfrm>
          </p:grpSpPr>
          <p:sp>
            <p:nvSpPr>
              <p:cNvPr id="3078" name="Google Shape;2631;p60"/>
              <p:cNvSpPr/>
              <p:nvPr/>
            </p:nvSpPr>
            <p:spPr>
              <a:xfrm rot="5400000">
                <a:off x="-443435" y="443434"/>
                <a:ext cx="1454967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79" name="Google Shape;2632;p60"/>
              <p:cNvSpPr/>
              <p:nvPr/>
            </p:nvSpPr>
            <p:spPr>
              <a:xfrm rot="5400000">
                <a:off x="-1716836" y="2743932"/>
                <a:ext cx="4001768" cy="5680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81" name="مرادف كلمة"/>
            <p:cNvSpPr txBox="1"/>
            <p:nvPr/>
          </p:nvSpPr>
          <p:spPr>
            <a:xfrm>
              <a:off x="3937120" y="95757"/>
              <a:ext cx="1081950" cy="376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3087" name="تجميع"/>
          <p:cNvGrpSpPr/>
          <p:nvPr/>
        </p:nvGrpSpPr>
        <p:grpSpPr>
          <a:xfrm>
            <a:off x="1172226" y="3144184"/>
            <a:ext cx="4875926" cy="550820"/>
            <a:chOff x="0" y="0"/>
            <a:chExt cx="4875925" cy="550819"/>
          </a:xfrm>
        </p:grpSpPr>
        <p:grpSp>
          <p:nvGrpSpPr>
            <p:cNvPr id="3085" name="تجميع"/>
            <p:cNvGrpSpPr/>
            <p:nvPr/>
          </p:nvGrpSpPr>
          <p:grpSpPr>
            <a:xfrm rot="5400000">
              <a:off x="2162552" y="-2162554"/>
              <a:ext cx="550820" cy="4875926"/>
              <a:chOff x="0" y="0"/>
              <a:chExt cx="550819" cy="4875925"/>
            </a:xfrm>
          </p:grpSpPr>
          <p:sp>
            <p:nvSpPr>
              <p:cNvPr id="3083" name="Google Shape;2631;p60"/>
              <p:cNvSpPr/>
              <p:nvPr/>
            </p:nvSpPr>
            <p:spPr>
              <a:xfrm rot="5400000">
                <a:off x="-429949" y="429949"/>
                <a:ext cx="1410718" cy="550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4" name="Google Shape;2632;p60"/>
              <p:cNvSpPr/>
              <p:nvPr/>
            </p:nvSpPr>
            <p:spPr>
              <a:xfrm rot="5400000">
                <a:off x="-1664623" y="2660483"/>
                <a:ext cx="3880065" cy="5508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86" name="ماذا سنتعلم"/>
            <p:cNvSpPr txBox="1"/>
            <p:nvPr/>
          </p:nvSpPr>
          <p:spPr>
            <a:xfrm>
              <a:off x="3817383" y="92845"/>
              <a:ext cx="1049045" cy="3651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092" name="تجميع"/>
          <p:cNvGrpSpPr/>
          <p:nvPr/>
        </p:nvGrpSpPr>
        <p:grpSpPr>
          <a:xfrm>
            <a:off x="1103259" y="2294025"/>
            <a:ext cx="4916898" cy="555449"/>
            <a:chOff x="0" y="0"/>
            <a:chExt cx="4916896" cy="555447"/>
          </a:xfrm>
        </p:grpSpPr>
        <p:grpSp>
          <p:nvGrpSpPr>
            <p:cNvPr id="3090" name="تجميع"/>
            <p:cNvGrpSpPr/>
            <p:nvPr/>
          </p:nvGrpSpPr>
          <p:grpSpPr>
            <a:xfrm rot="5400000">
              <a:off x="2180724" y="-2180725"/>
              <a:ext cx="555449" cy="4916898"/>
              <a:chOff x="0" y="0"/>
              <a:chExt cx="555447" cy="4916896"/>
            </a:xfrm>
          </p:grpSpPr>
          <p:sp>
            <p:nvSpPr>
              <p:cNvPr id="3088" name="Google Shape;2631;p60"/>
              <p:cNvSpPr/>
              <p:nvPr/>
            </p:nvSpPr>
            <p:spPr>
              <a:xfrm rot="5400000">
                <a:off x="-433562" y="433561"/>
                <a:ext cx="1422572" cy="555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89" name="Google Shape;2632;p60"/>
              <p:cNvSpPr/>
              <p:nvPr/>
            </p:nvSpPr>
            <p:spPr>
              <a:xfrm rot="5400000">
                <a:off x="-1678611" y="2682839"/>
                <a:ext cx="3912669" cy="55544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91" name="ماذا نعرف"/>
            <p:cNvSpPr txBox="1"/>
            <p:nvPr/>
          </p:nvSpPr>
          <p:spPr>
            <a:xfrm>
              <a:off x="3903468" y="101726"/>
              <a:ext cx="885036" cy="3681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093" name="مستطيل مستدير الزوايا"/>
          <p:cNvSpPr/>
          <p:nvPr/>
        </p:nvSpPr>
        <p:spPr>
          <a:xfrm>
            <a:off x="769141" y="3888447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098" name="تجميع"/>
          <p:cNvGrpSpPr/>
          <p:nvPr/>
        </p:nvGrpSpPr>
        <p:grpSpPr>
          <a:xfrm>
            <a:off x="987085" y="3929079"/>
            <a:ext cx="4926918" cy="556580"/>
            <a:chOff x="0" y="0"/>
            <a:chExt cx="4926916" cy="556579"/>
          </a:xfrm>
        </p:grpSpPr>
        <p:grpSp>
          <p:nvGrpSpPr>
            <p:cNvPr id="3096" name="تجميع"/>
            <p:cNvGrpSpPr/>
            <p:nvPr/>
          </p:nvGrpSpPr>
          <p:grpSpPr>
            <a:xfrm rot="5400000">
              <a:off x="2185168" y="-2185169"/>
              <a:ext cx="556581" cy="4926918"/>
              <a:chOff x="0" y="0"/>
              <a:chExt cx="556579" cy="4926916"/>
            </a:xfrm>
          </p:grpSpPr>
          <p:sp>
            <p:nvSpPr>
              <p:cNvPr id="3094" name="Google Shape;2631;p60"/>
              <p:cNvSpPr/>
              <p:nvPr/>
            </p:nvSpPr>
            <p:spPr>
              <a:xfrm rot="5400000">
                <a:off x="-434445" y="434445"/>
                <a:ext cx="1425470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095" name="Google Shape;2632;p60"/>
              <p:cNvSpPr/>
              <p:nvPr/>
            </p:nvSpPr>
            <p:spPr>
              <a:xfrm rot="5400000">
                <a:off x="-1682032" y="2688306"/>
                <a:ext cx="3920643" cy="5565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097" name="ماذا تعلمنا"/>
            <p:cNvSpPr txBox="1"/>
            <p:nvPr/>
          </p:nvSpPr>
          <p:spPr>
            <a:xfrm>
              <a:off x="3857305" y="93815"/>
              <a:ext cx="1060016" cy="368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grpSp>
        <p:nvGrpSpPr>
          <p:cNvPr id="3101" name="مستطيل مستدير الزوايا"/>
          <p:cNvGrpSpPr/>
          <p:nvPr/>
        </p:nvGrpSpPr>
        <p:grpSpPr>
          <a:xfrm>
            <a:off x="6042788" y="2243690"/>
            <a:ext cx="458137" cy="2351809"/>
            <a:chOff x="0" y="0"/>
            <a:chExt cx="458136" cy="2351807"/>
          </a:xfrm>
        </p:grpSpPr>
        <p:sp>
          <p:nvSpPr>
            <p:cNvPr id="3100" name="مستطيل مستدير الزوايا"/>
            <p:cNvSpPr/>
            <p:nvPr/>
          </p:nvSpPr>
          <p:spPr>
            <a:xfrm>
              <a:off x="6350" y="6350"/>
              <a:ext cx="445437" cy="2339108"/>
            </a:xfrm>
            <a:prstGeom prst="roundRect">
              <a:avLst>
                <a:gd name="adj" fmla="val 38007"/>
              </a:avLst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099" name="مستطيل مستدير الزوايا مستطيل مستدير الزوايا" descr="مستطيل مستدير الزوايا مستطيل مستدير الزوايا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8137" cy="2351808"/>
            </a:xfrm>
            <a:prstGeom prst="rect">
              <a:avLst/>
            </a:prstGeom>
            <a:effectLst/>
          </p:spPr>
        </p:pic>
      </p:grpSp>
      <p:sp>
        <p:nvSpPr>
          <p:cNvPr id="3102" name="جدول التعلم"/>
          <p:cNvSpPr txBox="1"/>
          <p:nvPr/>
        </p:nvSpPr>
        <p:spPr>
          <a:xfrm rot="5400000">
            <a:off x="5718984" y="3249825"/>
            <a:ext cx="1086940" cy="339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3103" name="انسحاب"/>
          <p:cNvSpPr txBox="1"/>
          <p:nvPr/>
        </p:nvSpPr>
        <p:spPr>
          <a:xfrm>
            <a:off x="3918042" y="1206633"/>
            <a:ext cx="839144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1800"/>
            </a:lvl1pPr>
          </a:lstStyle>
          <a:p>
            <a:pPr>
              <a:defRPr b="0" sz="1400"/>
            </a:pPr>
            <a:r>
              <a:rPr b="1" sz="1800"/>
              <a:t>انسحاب    </a:t>
            </a:r>
          </a:p>
        </p:txBody>
      </p:sp>
      <p:sp>
        <p:nvSpPr>
          <p:cNvPr id="3104" name="المستوى الاحداثي والازواج المرتبة"/>
          <p:cNvSpPr txBox="1"/>
          <p:nvPr/>
        </p:nvSpPr>
        <p:spPr>
          <a:xfrm>
            <a:off x="1778052" y="2354186"/>
            <a:ext cx="2861680" cy="221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600"/>
            </a:lvl1pPr>
          </a:lstStyle>
          <a:p>
            <a:pPr rtl="0">
              <a:defRPr/>
            </a:pPr>
            <a:r>
              <a:t>المستوى الاحداثي والازواج المرتبة </a:t>
            </a:r>
          </a:p>
        </p:txBody>
      </p:sp>
      <p:sp>
        <p:nvSpPr>
          <p:cNvPr id="3105" name="مغادرة    ، تراجع  ،السحب بمعنى الشد……"/>
          <p:cNvSpPr txBox="1"/>
          <p:nvPr/>
        </p:nvSpPr>
        <p:spPr>
          <a:xfrm>
            <a:off x="1370649" y="1189845"/>
            <a:ext cx="2419144" cy="425568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b="1"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 مغادرة    ، تراجع  ،السحب بمعنى الشد……</a:t>
            </a:r>
          </a:p>
        </p:txBody>
      </p:sp>
      <p:pic>
        <p:nvPicPr>
          <p:cNvPr id="3106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2217" y="3949155"/>
            <a:ext cx="749517" cy="496180"/>
          </a:xfrm>
          <a:prstGeom prst="rect">
            <a:avLst/>
          </a:prstGeom>
          <a:ln w="12700">
            <a:miter lim="400000"/>
          </a:ln>
        </p:spPr>
      </p:pic>
      <p:sp>
        <p:nvSpPr>
          <p:cNvPr id="3107" name="▪️رسم انسحاب  في المستوى الإحداثي"/>
          <p:cNvSpPr txBox="1"/>
          <p:nvPr/>
        </p:nvSpPr>
        <p:spPr>
          <a:xfrm>
            <a:off x="1272948" y="2887683"/>
            <a:ext cx="3488056" cy="9041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2100"/>
            </a:pPr>
          </a:p>
          <a:p>
            <a:pPr algn="ctr" rtl="0">
              <a:defRPr b="1" sz="2100"/>
            </a:pPr>
            <a:r>
              <a:t>▪️رسم انسحاب  في المستوى الإحداثي </a:t>
            </a:r>
          </a:p>
        </p:txBody>
      </p:sp>
      <p:sp>
        <p:nvSpPr>
          <p:cNvPr id="3108" name="المفردات…"/>
          <p:cNvSpPr txBox="1"/>
          <p:nvPr/>
        </p:nvSpPr>
        <p:spPr>
          <a:xfrm>
            <a:off x="6817941" y="2698972"/>
            <a:ext cx="1098207" cy="122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الانسحاب </a:t>
            </a:r>
          </a:p>
        </p:txBody>
      </p:sp>
      <p:pic>
        <p:nvPicPr>
          <p:cNvPr id="3109" name="IMG_2319.jpeg" descr="IMG_2319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14529" y="2269699"/>
            <a:ext cx="547905" cy="553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1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2" dur="825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2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7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2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2" dur="1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7" dur="10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6" dur="325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clickEffect" presetSubtype="2" presetID="22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1" dur="10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9" grpId="9"/>
      <p:bldP build="whole" bldLvl="1" animBg="1" rev="0" advAuto="0" spid="3103" grpId="2"/>
      <p:bldP build="whole" bldLvl="1" animBg="1" rev="0" advAuto="0" spid="3087" grpId="11"/>
      <p:bldP build="whole" bldLvl="1" animBg="1" rev="0" advAuto="0" spid="3102" grpId="5"/>
      <p:bldP build="whole" bldLvl="1" animBg="1" rev="0" advAuto="0" spid="3106" grpId="14"/>
      <p:bldP build="whole" bldLvl="1" animBg="1" rev="0" advAuto="0" spid="3101" grpId="4"/>
      <p:bldP build="whole" bldLvl="1" animBg="1" rev="0" advAuto="0" spid="3098" grpId="13"/>
      <p:bldP build="whole" bldLvl="1" animBg="1" rev="0" advAuto="0" spid="3108" grpId="16"/>
      <p:bldP build="whole" bldLvl="1" animBg="1" rev="0" advAuto="0" spid="3076" grpId="6"/>
      <p:bldP build="whole" bldLvl="1" animBg="1" rev="0" advAuto="0" spid="3077" grpId="10"/>
      <p:bldP build="whole" bldLvl="1" animBg="1" rev="0" advAuto="0" spid="3093" grpId="12"/>
      <p:bldP build="whole" bldLvl="1" animBg="1" rev="0" advAuto="0" spid="3107" grpId="15"/>
      <p:bldP build="whole" bldLvl="1" animBg="1" rev="0" advAuto="0" spid="3092" grpId="7"/>
      <p:bldP build="whole" bldLvl="1" animBg="1" rev="0" advAuto="0" spid="3082" grpId="1"/>
      <p:bldP build="whole" bldLvl="1" animBg="1" rev="0" advAuto="0" spid="3104" grpId="8"/>
      <p:bldP build="whole" bldLvl="1" animBg="1" rev="0" advAuto="0" spid="3105" grpId="3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1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1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1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1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1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pic>
        <p:nvPicPr>
          <p:cNvPr id="3121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55090" y="2804493"/>
            <a:ext cx="1235508" cy="842507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122" name="اللهم اجرنا النار وماقرب اليها من عمل"/>
          <p:cNvSpPr txBox="1"/>
          <p:nvPr/>
        </p:nvSpPr>
        <p:spPr>
          <a:xfrm>
            <a:off x="1099174" y="3263528"/>
            <a:ext cx="5366801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5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اللهم اجرنا النار وماقرب اليها من عمل </a:t>
            </a:r>
          </a:p>
        </p:txBody>
      </p:sp>
      <p:pic>
        <p:nvPicPr>
          <p:cNvPr id="3123" name="يوم يسحبون في النار على وجوههم ذوقوا مس سقر 48 آية ياسر الدوسري القران مقسم الى آيات لا تنسوني من دع.m4a" descr="يوم يسحبون في النار على وجوههم ذوقوا مس سقر 48 آية ياسر الدوسري القران مقسم الى آيات لا تنسوني من دع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728193" y="99974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124" name="(يَوْمَ يُسْحَبُونَ فِي النَّارِ عَلَىٰ وُجُوهِهِمْ ذُوقُوا مَسَّ سَقَرَ)"/>
          <p:cNvSpPr txBox="1"/>
          <p:nvPr/>
        </p:nvSpPr>
        <p:spPr>
          <a:xfrm>
            <a:off x="1585911" y="1807073"/>
            <a:ext cx="4763826" cy="78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5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(يَوْمَ يُسْحَبُونَ فِي النَّارِ عَلَىٰ وُجُوهِهِمْ ذُوقُوا مَسَّ سَقَرَ)</a:t>
            </a:r>
          </a:p>
        </p:txBody>
      </p:sp>
      <p:sp>
        <p:nvSpPr>
          <p:cNvPr id="3125" name="قال تعالى :"/>
          <p:cNvSpPr txBox="1"/>
          <p:nvPr/>
        </p:nvSpPr>
        <p:spPr>
          <a:xfrm>
            <a:off x="4717115" y="1185101"/>
            <a:ext cx="1748859" cy="49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lnSpc>
                <a:spcPct val="80000"/>
              </a:lnSpc>
              <a:defRPr b="1" sz="30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قال تعالى 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14:prism dir="d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5" fill="hold"/>
                                        <p:tgtEl>
                                          <p:spTgt spid="31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1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2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2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3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3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3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3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3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grpSp>
        <p:nvGrpSpPr>
          <p:cNvPr id="3139" name="تجميع"/>
          <p:cNvGrpSpPr/>
          <p:nvPr/>
        </p:nvGrpSpPr>
        <p:grpSpPr>
          <a:xfrm>
            <a:off x="6836607" y="2739350"/>
            <a:ext cx="1007667" cy="1013049"/>
            <a:chOff x="103584" y="112146"/>
            <a:chExt cx="1007665" cy="1013047"/>
          </a:xfrm>
        </p:grpSpPr>
        <p:pic>
          <p:nvPicPr>
            <p:cNvPr id="3137" name="IMG_0930.jpeg" descr="IMG_0930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4239" t="53547" r="8911" b="9407"/>
            <a:stretch>
              <a:fillRect/>
            </a:stretch>
          </p:blipFill>
          <p:spPr>
            <a:xfrm>
              <a:off x="103584" y="112146"/>
              <a:ext cx="1007666" cy="101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fill="norm" stroke="1" extrusionOk="0">
                  <a:moveTo>
                    <a:pt x="9537" y="37"/>
                  </a:moveTo>
                  <a:cubicBezTo>
                    <a:pt x="9380" y="99"/>
                    <a:pt x="9427" y="146"/>
                    <a:pt x="9656" y="155"/>
                  </a:cubicBezTo>
                  <a:cubicBezTo>
                    <a:pt x="9862" y="164"/>
                    <a:pt x="9976" y="119"/>
                    <a:pt x="9911" y="54"/>
                  </a:cubicBezTo>
                  <a:cubicBezTo>
                    <a:pt x="9846" y="-11"/>
                    <a:pt x="9678" y="-19"/>
                    <a:pt x="9537" y="37"/>
                  </a:cubicBezTo>
                  <a:close/>
                  <a:moveTo>
                    <a:pt x="8363" y="231"/>
                  </a:moveTo>
                  <a:cubicBezTo>
                    <a:pt x="8206" y="294"/>
                    <a:pt x="8245" y="340"/>
                    <a:pt x="8473" y="350"/>
                  </a:cubicBezTo>
                  <a:cubicBezTo>
                    <a:pt x="8680" y="358"/>
                    <a:pt x="8802" y="313"/>
                    <a:pt x="8737" y="248"/>
                  </a:cubicBezTo>
                  <a:cubicBezTo>
                    <a:pt x="8672" y="184"/>
                    <a:pt x="8504" y="175"/>
                    <a:pt x="8363" y="231"/>
                  </a:cubicBezTo>
                  <a:close/>
                  <a:moveTo>
                    <a:pt x="6755" y="763"/>
                  </a:moveTo>
                  <a:cubicBezTo>
                    <a:pt x="6301" y="740"/>
                    <a:pt x="4086" y="2131"/>
                    <a:pt x="3199" y="2993"/>
                  </a:cubicBezTo>
                  <a:cubicBezTo>
                    <a:pt x="2218" y="3946"/>
                    <a:pt x="927" y="5890"/>
                    <a:pt x="664" y="6810"/>
                  </a:cubicBezTo>
                  <a:cubicBezTo>
                    <a:pt x="591" y="7065"/>
                    <a:pt x="853" y="6712"/>
                    <a:pt x="1251" y="6016"/>
                  </a:cubicBezTo>
                  <a:cubicBezTo>
                    <a:pt x="1648" y="5320"/>
                    <a:pt x="2240" y="4418"/>
                    <a:pt x="2561" y="4015"/>
                  </a:cubicBezTo>
                  <a:cubicBezTo>
                    <a:pt x="3226" y="3178"/>
                    <a:pt x="4986" y="1788"/>
                    <a:pt x="6142" y="1186"/>
                  </a:cubicBezTo>
                  <a:cubicBezTo>
                    <a:pt x="6574" y="961"/>
                    <a:pt x="6848" y="768"/>
                    <a:pt x="6755" y="763"/>
                  </a:cubicBezTo>
                  <a:close/>
                  <a:moveTo>
                    <a:pt x="11629" y="1591"/>
                  </a:moveTo>
                  <a:cubicBezTo>
                    <a:pt x="8625" y="1415"/>
                    <a:pt x="6265" y="2290"/>
                    <a:pt x="4203" y="4344"/>
                  </a:cubicBezTo>
                  <a:cubicBezTo>
                    <a:pt x="2446" y="6094"/>
                    <a:pt x="1531" y="8341"/>
                    <a:pt x="1531" y="10906"/>
                  </a:cubicBezTo>
                  <a:cubicBezTo>
                    <a:pt x="1531" y="13266"/>
                    <a:pt x="2086" y="14974"/>
                    <a:pt x="3471" y="16859"/>
                  </a:cubicBezTo>
                  <a:cubicBezTo>
                    <a:pt x="4109" y="17728"/>
                    <a:pt x="6036" y="19349"/>
                    <a:pt x="6780" y="19646"/>
                  </a:cubicBezTo>
                  <a:cubicBezTo>
                    <a:pt x="7341" y="19870"/>
                    <a:pt x="7345" y="20185"/>
                    <a:pt x="6789" y="20389"/>
                  </a:cubicBezTo>
                  <a:cubicBezTo>
                    <a:pt x="6408" y="20529"/>
                    <a:pt x="6486" y="20599"/>
                    <a:pt x="7427" y="20947"/>
                  </a:cubicBezTo>
                  <a:cubicBezTo>
                    <a:pt x="8016" y="21165"/>
                    <a:pt x="8666" y="21383"/>
                    <a:pt x="8882" y="21437"/>
                  </a:cubicBezTo>
                  <a:cubicBezTo>
                    <a:pt x="9097" y="21490"/>
                    <a:pt x="9789" y="21542"/>
                    <a:pt x="10413" y="21555"/>
                  </a:cubicBezTo>
                  <a:cubicBezTo>
                    <a:pt x="11726" y="21581"/>
                    <a:pt x="12716" y="21160"/>
                    <a:pt x="14573" y="19773"/>
                  </a:cubicBezTo>
                  <a:cubicBezTo>
                    <a:pt x="16243" y="18525"/>
                    <a:pt x="19983" y="14663"/>
                    <a:pt x="20928" y="13211"/>
                  </a:cubicBezTo>
                  <a:cubicBezTo>
                    <a:pt x="21312" y="12622"/>
                    <a:pt x="21494" y="12248"/>
                    <a:pt x="21600" y="11885"/>
                  </a:cubicBezTo>
                  <a:lnTo>
                    <a:pt x="21600" y="9935"/>
                  </a:lnTo>
                  <a:cubicBezTo>
                    <a:pt x="21462" y="8892"/>
                    <a:pt x="21211" y="7648"/>
                    <a:pt x="21004" y="7317"/>
                  </a:cubicBezTo>
                  <a:cubicBezTo>
                    <a:pt x="20951" y="7230"/>
                    <a:pt x="20772" y="7271"/>
                    <a:pt x="20605" y="7410"/>
                  </a:cubicBezTo>
                  <a:cubicBezTo>
                    <a:pt x="20350" y="7620"/>
                    <a:pt x="20258" y="7601"/>
                    <a:pt x="20077" y="7300"/>
                  </a:cubicBezTo>
                  <a:cubicBezTo>
                    <a:pt x="17777" y="3468"/>
                    <a:pt x="15318" y="1807"/>
                    <a:pt x="11629" y="1591"/>
                  </a:cubicBezTo>
                  <a:close/>
                  <a:moveTo>
                    <a:pt x="213" y="8229"/>
                  </a:moveTo>
                  <a:cubicBezTo>
                    <a:pt x="192" y="8249"/>
                    <a:pt x="183" y="8318"/>
                    <a:pt x="179" y="8431"/>
                  </a:cubicBezTo>
                  <a:cubicBezTo>
                    <a:pt x="170" y="8637"/>
                    <a:pt x="216" y="8749"/>
                    <a:pt x="281" y="8685"/>
                  </a:cubicBezTo>
                  <a:cubicBezTo>
                    <a:pt x="346" y="8620"/>
                    <a:pt x="354" y="8454"/>
                    <a:pt x="298" y="8313"/>
                  </a:cubicBezTo>
                  <a:cubicBezTo>
                    <a:pt x="266" y="8236"/>
                    <a:pt x="233" y="8208"/>
                    <a:pt x="213" y="8229"/>
                  </a:cubicBezTo>
                  <a:close/>
                  <a:moveTo>
                    <a:pt x="26" y="9242"/>
                  </a:moveTo>
                  <a:cubicBezTo>
                    <a:pt x="8" y="9286"/>
                    <a:pt x="0" y="9379"/>
                    <a:pt x="0" y="9512"/>
                  </a:cubicBezTo>
                  <a:cubicBezTo>
                    <a:pt x="0" y="9780"/>
                    <a:pt x="39" y="9891"/>
                    <a:pt x="94" y="9757"/>
                  </a:cubicBezTo>
                  <a:cubicBezTo>
                    <a:pt x="148" y="9624"/>
                    <a:pt x="148" y="9410"/>
                    <a:pt x="94" y="9276"/>
                  </a:cubicBezTo>
                  <a:cubicBezTo>
                    <a:pt x="66" y="9209"/>
                    <a:pt x="43" y="9198"/>
                    <a:pt x="26" y="924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138" name="قراءة…"/>
            <p:cNvSpPr txBox="1"/>
            <p:nvPr/>
          </p:nvSpPr>
          <p:spPr>
            <a:xfrm>
              <a:off x="361701" y="353357"/>
              <a:ext cx="491432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sz="1600">
                  <a:solidFill>
                    <a:srgbClr val="00374A"/>
                  </a:solidFill>
                  <a:latin typeface="+mj-lt"/>
                  <a:ea typeface="+mj-ea"/>
                  <a:cs typeface="+mj-cs"/>
                  <a:sym typeface="Muna Bold"/>
                </a:defRPr>
              </a:pPr>
              <a:r>
                <a:t>قراءة </a:t>
              </a:r>
            </a:p>
            <a:p>
              <a:pPr rtl="0">
                <a:defRPr sz="1600">
                  <a:solidFill>
                    <a:srgbClr val="00374A"/>
                  </a:solidFill>
                  <a:latin typeface="+mj-lt"/>
                  <a:ea typeface="+mj-ea"/>
                  <a:cs typeface="+mj-cs"/>
                  <a:sym typeface="Muna Bold"/>
                </a:defRPr>
              </a:pPr>
              <a:r>
                <a:t>الصورة </a:t>
              </a:r>
            </a:p>
          </p:txBody>
        </p:sp>
      </p:grpSp>
      <p:pic>
        <p:nvPicPr>
          <p:cNvPr id="3140" name="IMG_0925.png" descr="IMG_0925.png"/>
          <p:cNvPicPr>
            <a:picLocks noChangeAspect="1"/>
          </p:cNvPicPr>
          <p:nvPr/>
        </p:nvPicPr>
        <p:blipFill>
          <a:blip r:embed="rId4">
            <a:extLst/>
          </a:blip>
          <a:srcRect l="8140" t="22649" r="6709" b="29824"/>
          <a:stretch>
            <a:fillRect/>
          </a:stretch>
        </p:blipFill>
        <p:spPr>
          <a:xfrm>
            <a:off x="2209067" y="675445"/>
            <a:ext cx="3228977" cy="3204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1" fill="norm" stroke="1" extrusionOk="0">
                <a:moveTo>
                  <a:pt x="6661" y="2"/>
                </a:moveTo>
                <a:cubicBezTo>
                  <a:pt x="6350" y="-7"/>
                  <a:pt x="6400" y="348"/>
                  <a:pt x="6767" y="753"/>
                </a:cubicBezTo>
                <a:cubicBezTo>
                  <a:pt x="7516" y="1578"/>
                  <a:pt x="10009" y="5645"/>
                  <a:pt x="9807" y="5713"/>
                </a:cubicBezTo>
                <a:cubicBezTo>
                  <a:pt x="9691" y="5752"/>
                  <a:pt x="8102" y="5808"/>
                  <a:pt x="6276" y="5836"/>
                </a:cubicBezTo>
                <a:cubicBezTo>
                  <a:pt x="3026" y="5885"/>
                  <a:pt x="2938" y="5895"/>
                  <a:pt x="1978" y="6368"/>
                </a:cubicBezTo>
                <a:cubicBezTo>
                  <a:pt x="1425" y="6641"/>
                  <a:pt x="795" y="7119"/>
                  <a:pt x="531" y="7465"/>
                </a:cubicBezTo>
                <a:lnTo>
                  <a:pt x="64" y="8078"/>
                </a:lnTo>
                <a:lnTo>
                  <a:pt x="19" y="13554"/>
                </a:lnTo>
                <a:cubicBezTo>
                  <a:pt x="8" y="14844"/>
                  <a:pt x="0" y="15834"/>
                  <a:pt x="0" y="16600"/>
                </a:cubicBezTo>
                <a:cubicBezTo>
                  <a:pt x="1" y="18898"/>
                  <a:pt x="68" y="19188"/>
                  <a:pt x="300" y="19566"/>
                </a:cubicBezTo>
                <a:cubicBezTo>
                  <a:pt x="730" y="20265"/>
                  <a:pt x="1579" y="20895"/>
                  <a:pt x="2533" y="21225"/>
                </a:cubicBezTo>
                <a:cubicBezTo>
                  <a:pt x="3179" y="21449"/>
                  <a:pt x="4467" y="21492"/>
                  <a:pt x="10739" y="21499"/>
                </a:cubicBezTo>
                <a:cubicBezTo>
                  <a:pt x="17825" y="21507"/>
                  <a:pt x="18226" y="21490"/>
                  <a:pt x="19110" y="21158"/>
                </a:cubicBezTo>
                <a:cubicBezTo>
                  <a:pt x="20290" y="20716"/>
                  <a:pt x="20841" y="20278"/>
                  <a:pt x="21263" y="19449"/>
                </a:cubicBezTo>
                <a:cubicBezTo>
                  <a:pt x="21575" y="18836"/>
                  <a:pt x="21600" y="18428"/>
                  <a:pt x="21600" y="13714"/>
                </a:cubicBezTo>
                <a:cubicBezTo>
                  <a:pt x="21600" y="8959"/>
                  <a:pt x="21577" y="8596"/>
                  <a:pt x="21252" y="7923"/>
                </a:cubicBezTo>
                <a:cubicBezTo>
                  <a:pt x="21062" y="7528"/>
                  <a:pt x="20623" y="7011"/>
                  <a:pt x="20275" y="6773"/>
                </a:cubicBezTo>
                <a:cubicBezTo>
                  <a:pt x="19082" y="5958"/>
                  <a:pt x="18112" y="5801"/>
                  <a:pt x="14259" y="5801"/>
                </a:cubicBezTo>
                <a:cubicBezTo>
                  <a:pt x="12316" y="5801"/>
                  <a:pt x="10684" y="5735"/>
                  <a:pt x="10636" y="5657"/>
                </a:cubicBezTo>
                <a:cubicBezTo>
                  <a:pt x="10555" y="5527"/>
                  <a:pt x="12606" y="2486"/>
                  <a:pt x="13784" y="987"/>
                </a:cubicBezTo>
                <a:cubicBezTo>
                  <a:pt x="14057" y="641"/>
                  <a:pt x="14278" y="277"/>
                  <a:pt x="14278" y="178"/>
                </a:cubicBezTo>
                <a:cubicBezTo>
                  <a:pt x="14278" y="-93"/>
                  <a:pt x="13818" y="-42"/>
                  <a:pt x="13710" y="242"/>
                </a:cubicBezTo>
                <a:cubicBezTo>
                  <a:pt x="13581" y="577"/>
                  <a:pt x="10542" y="4920"/>
                  <a:pt x="10354" y="5037"/>
                </a:cubicBezTo>
                <a:cubicBezTo>
                  <a:pt x="10171" y="5150"/>
                  <a:pt x="9624" y="4403"/>
                  <a:pt x="8066" y="1914"/>
                </a:cubicBezTo>
                <a:cubicBezTo>
                  <a:pt x="7410" y="866"/>
                  <a:pt x="6778" y="6"/>
                  <a:pt x="6661" y="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41" name="IMG_3050.jpeg" descr="IMG_3050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57283" y="1766549"/>
            <a:ext cx="2031667" cy="1945603"/>
          </a:xfrm>
          <a:prstGeom prst="rect">
            <a:avLst/>
          </a:prstGeom>
        </p:spPr>
      </p:pic>
      <p:sp>
        <p:nvSpPr>
          <p:cNvPr id="3142" name="افضل…"/>
          <p:cNvSpPr txBox="1"/>
          <p:nvPr/>
        </p:nvSpPr>
        <p:spPr>
          <a:xfrm>
            <a:off x="4447452" y="3023075"/>
            <a:ext cx="843162" cy="67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افضل</a:t>
            </a:r>
          </a:p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تعبير </a:t>
            </a:r>
          </a:p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عن الصورة </a:t>
            </a:r>
          </a:p>
        </p:txBody>
      </p:sp>
      <p:sp>
        <p:nvSpPr>
          <p:cNvPr id="3143" name="ليس كل انسحاب هزيمة…"/>
          <p:cNvSpPr txBox="1"/>
          <p:nvPr/>
        </p:nvSpPr>
        <p:spPr>
          <a:xfrm>
            <a:off x="1020624" y="3886396"/>
            <a:ext cx="5945238" cy="9601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lnSpc>
                <a:spcPct val="80000"/>
              </a:lnSpc>
              <a:defRPr sz="4000">
                <a:solidFill>
                  <a:srgbClr val="016E8F"/>
                </a:solidFill>
                <a:latin typeface="+mj-lt"/>
                <a:ea typeface="+mj-ea"/>
                <a:cs typeface="+mj-cs"/>
                <a:sym typeface="Muna Bold"/>
              </a:defRPr>
            </a:pPr>
            <a:r>
              <a:t>ليس كل انسحاب هزيمة </a:t>
            </a:r>
          </a:p>
          <a:p>
            <a:pPr algn="ctr" rtl="0">
              <a:lnSpc>
                <a:spcPct val="80000"/>
              </a:lnSpc>
              <a:defRPr sz="4000">
                <a:solidFill>
                  <a:srgbClr val="016E8F"/>
                </a:solidFill>
                <a:latin typeface="+mj-lt"/>
                <a:ea typeface="+mj-ea"/>
                <a:cs typeface="+mj-cs"/>
                <a:sym typeface="Muna Bold"/>
              </a:defRPr>
            </a:pPr>
            <a:r>
              <a:t>احيانا الانسحاب يكون لإنقاذ الموقف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0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45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6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7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8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49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51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52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5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4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grpSp>
        <p:nvGrpSpPr>
          <p:cNvPr id="3157" name="تجميع"/>
          <p:cNvGrpSpPr/>
          <p:nvPr/>
        </p:nvGrpSpPr>
        <p:grpSpPr>
          <a:xfrm>
            <a:off x="6836607" y="2739350"/>
            <a:ext cx="1007667" cy="1013049"/>
            <a:chOff x="103584" y="112146"/>
            <a:chExt cx="1007665" cy="1013047"/>
          </a:xfrm>
        </p:grpSpPr>
        <p:pic>
          <p:nvPicPr>
            <p:cNvPr id="3155" name="IMG_0930.jpeg" descr="IMG_0930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54239" t="53547" r="8911" b="9407"/>
            <a:stretch>
              <a:fillRect/>
            </a:stretch>
          </p:blipFill>
          <p:spPr>
            <a:xfrm>
              <a:off x="103584" y="112146"/>
              <a:ext cx="1007666" cy="1013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56" fill="norm" stroke="1" extrusionOk="0">
                  <a:moveTo>
                    <a:pt x="9537" y="37"/>
                  </a:moveTo>
                  <a:cubicBezTo>
                    <a:pt x="9380" y="99"/>
                    <a:pt x="9427" y="146"/>
                    <a:pt x="9656" y="155"/>
                  </a:cubicBezTo>
                  <a:cubicBezTo>
                    <a:pt x="9862" y="164"/>
                    <a:pt x="9976" y="119"/>
                    <a:pt x="9911" y="54"/>
                  </a:cubicBezTo>
                  <a:cubicBezTo>
                    <a:pt x="9846" y="-11"/>
                    <a:pt x="9678" y="-19"/>
                    <a:pt x="9537" y="37"/>
                  </a:cubicBezTo>
                  <a:close/>
                  <a:moveTo>
                    <a:pt x="8363" y="231"/>
                  </a:moveTo>
                  <a:cubicBezTo>
                    <a:pt x="8206" y="294"/>
                    <a:pt x="8245" y="340"/>
                    <a:pt x="8473" y="350"/>
                  </a:cubicBezTo>
                  <a:cubicBezTo>
                    <a:pt x="8680" y="358"/>
                    <a:pt x="8802" y="313"/>
                    <a:pt x="8737" y="248"/>
                  </a:cubicBezTo>
                  <a:cubicBezTo>
                    <a:pt x="8672" y="184"/>
                    <a:pt x="8504" y="175"/>
                    <a:pt x="8363" y="231"/>
                  </a:cubicBezTo>
                  <a:close/>
                  <a:moveTo>
                    <a:pt x="6755" y="763"/>
                  </a:moveTo>
                  <a:cubicBezTo>
                    <a:pt x="6301" y="740"/>
                    <a:pt x="4086" y="2131"/>
                    <a:pt x="3199" y="2993"/>
                  </a:cubicBezTo>
                  <a:cubicBezTo>
                    <a:pt x="2218" y="3946"/>
                    <a:pt x="927" y="5890"/>
                    <a:pt x="664" y="6810"/>
                  </a:cubicBezTo>
                  <a:cubicBezTo>
                    <a:pt x="591" y="7065"/>
                    <a:pt x="853" y="6712"/>
                    <a:pt x="1251" y="6016"/>
                  </a:cubicBezTo>
                  <a:cubicBezTo>
                    <a:pt x="1648" y="5320"/>
                    <a:pt x="2240" y="4418"/>
                    <a:pt x="2561" y="4015"/>
                  </a:cubicBezTo>
                  <a:cubicBezTo>
                    <a:pt x="3226" y="3178"/>
                    <a:pt x="4986" y="1788"/>
                    <a:pt x="6142" y="1186"/>
                  </a:cubicBezTo>
                  <a:cubicBezTo>
                    <a:pt x="6574" y="961"/>
                    <a:pt x="6848" y="768"/>
                    <a:pt x="6755" y="763"/>
                  </a:cubicBezTo>
                  <a:close/>
                  <a:moveTo>
                    <a:pt x="11629" y="1591"/>
                  </a:moveTo>
                  <a:cubicBezTo>
                    <a:pt x="8625" y="1415"/>
                    <a:pt x="6265" y="2290"/>
                    <a:pt x="4203" y="4344"/>
                  </a:cubicBezTo>
                  <a:cubicBezTo>
                    <a:pt x="2446" y="6094"/>
                    <a:pt x="1531" y="8341"/>
                    <a:pt x="1531" y="10906"/>
                  </a:cubicBezTo>
                  <a:cubicBezTo>
                    <a:pt x="1531" y="13266"/>
                    <a:pt x="2086" y="14974"/>
                    <a:pt x="3471" y="16859"/>
                  </a:cubicBezTo>
                  <a:cubicBezTo>
                    <a:pt x="4109" y="17728"/>
                    <a:pt x="6036" y="19349"/>
                    <a:pt x="6780" y="19646"/>
                  </a:cubicBezTo>
                  <a:cubicBezTo>
                    <a:pt x="7341" y="19870"/>
                    <a:pt x="7345" y="20185"/>
                    <a:pt x="6789" y="20389"/>
                  </a:cubicBezTo>
                  <a:cubicBezTo>
                    <a:pt x="6408" y="20529"/>
                    <a:pt x="6486" y="20599"/>
                    <a:pt x="7427" y="20947"/>
                  </a:cubicBezTo>
                  <a:cubicBezTo>
                    <a:pt x="8016" y="21165"/>
                    <a:pt x="8666" y="21383"/>
                    <a:pt x="8882" y="21437"/>
                  </a:cubicBezTo>
                  <a:cubicBezTo>
                    <a:pt x="9097" y="21490"/>
                    <a:pt x="9789" y="21542"/>
                    <a:pt x="10413" y="21555"/>
                  </a:cubicBezTo>
                  <a:cubicBezTo>
                    <a:pt x="11726" y="21581"/>
                    <a:pt x="12716" y="21160"/>
                    <a:pt x="14573" y="19773"/>
                  </a:cubicBezTo>
                  <a:cubicBezTo>
                    <a:pt x="16243" y="18525"/>
                    <a:pt x="19983" y="14663"/>
                    <a:pt x="20928" y="13211"/>
                  </a:cubicBezTo>
                  <a:cubicBezTo>
                    <a:pt x="21312" y="12622"/>
                    <a:pt x="21494" y="12248"/>
                    <a:pt x="21600" y="11885"/>
                  </a:cubicBezTo>
                  <a:lnTo>
                    <a:pt x="21600" y="9935"/>
                  </a:lnTo>
                  <a:cubicBezTo>
                    <a:pt x="21462" y="8892"/>
                    <a:pt x="21211" y="7648"/>
                    <a:pt x="21004" y="7317"/>
                  </a:cubicBezTo>
                  <a:cubicBezTo>
                    <a:pt x="20951" y="7230"/>
                    <a:pt x="20772" y="7271"/>
                    <a:pt x="20605" y="7410"/>
                  </a:cubicBezTo>
                  <a:cubicBezTo>
                    <a:pt x="20350" y="7620"/>
                    <a:pt x="20258" y="7601"/>
                    <a:pt x="20077" y="7300"/>
                  </a:cubicBezTo>
                  <a:cubicBezTo>
                    <a:pt x="17777" y="3468"/>
                    <a:pt x="15318" y="1807"/>
                    <a:pt x="11629" y="1591"/>
                  </a:cubicBezTo>
                  <a:close/>
                  <a:moveTo>
                    <a:pt x="213" y="8229"/>
                  </a:moveTo>
                  <a:cubicBezTo>
                    <a:pt x="192" y="8249"/>
                    <a:pt x="183" y="8318"/>
                    <a:pt x="179" y="8431"/>
                  </a:cubicBezTo>
                  <a:cubicBezTo>
                    <a:pt x="170" y="8637"/>
                    <a:pt x="216" y="8749"/>
                    <a:pt x="281" y="8685"/>
                  </a:cubicBezTo>
                  <a:cubicBezTo>
                    <a:pt x="346" y="8620"/>
                    <a:pt x="354" y="8454"/>
                    <a:pt x="298" y="8313"/>
                  </a:cubicBezTo>
                  <a:cubicBezTo>
                    <a:pt x="266" y="8236"/>
                    <a:pt x="233" y="8208"/>
                    <a:pt x="213" y="8229"/>
                  </a:cubicBezTo>
                  <a:close/>
                  <a:moveTo>
                    <a:pt x="26" y="9242"/>
                  </a:moveTo>
                  <a:cubicBezTo>
                    <a:pt x="8" y="9286"/>
                    <a:pt x="0" y="9379"/>
                    <a:pt x="0" y="9512"/>
                  </a:cubicBezTo>
                  <a:cubicBezTo>
                    <a:pt x="0" y="9780"/>
                    <a:pt x="39" y="9891"/>
                    <a:pt x="94" y="9757"/>
                  </a:cubicBezTo>
                  <a:cubicBezTo>
                    <a:pt x="148" y="9624"/>
                    <a:pt x="148" y="9410"/>
                    <a:pt x="94" y="9276"/>
                  </a:cubicBezTo>
                  <a:cubicBezTo>
                    <a:pt x="66" y="9209"/>
                    <a:pt x="43" y="9198"/>
                    <a:pt x="26" y="9242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156" name="قراءة…"/>
            <p:cNvSpPr txBox="1"/>
            <p:nvPr/>
          </p:nvSpPr>
          <p:spPr>
            <a:xfrm>
              <a:off x="361701" y="353357"/>
              <a:ext cx="491432" cy="431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algn="ctr" rtl="0">
                <a:defRPr sz="1600">
                  <a:solidFill>
                    <a:srgbClr val="00374A"/>
                  </a:solidFill>
                  <a:latin typeface="+mj-lt"/>
                  <a:ea typeface="+mj-ea"/>
                  <a:cs typeface="+mj-cs"/>
                  <a:sym typeface="Muna Bold"/>
                </a:defRPr>
              </a:pPr>
              <a:r>
                <a:t>قراءة </a:t>
              </a:r>
            </a:p>
            <a:p>
              <a:pPr rtl="0">
                <a:defRPr sz="1600">
                  <a:solidFill>
                    <a:srgbClr val="00374A"/>
                  </a:solidFill>
                  <a:latin typeface="+mj-lt"/>
                  <a:ea typeface="+mj-ea"/>
                  <a:cs typeface="+mj-cs"/>
                  <a:sym typeface="Muna Bold"/>
                </a:defRPr>
              </a:pPr>
              <a:r>
                <a:t>الصورة </a:t>
              </a:r>
            </a:p>
          </p:txBody>
        </p:sp>
      </p:grpSp>
      <p:pic>
        <p:nvPicPr>
          <p:cNvPr id="3158" name="IMG_0925.png" descr="IMG_0925.png"/>
          <p:cNvPicPr>
            <a:picLocks noChangeAspect="1"/>
          </p:cNvPicPr>
          <p:nvPr/>
        </p:nvPicPr>
        <p:blipFill>
          <a:blip r:embed="rId4">
            <a:extLst/>
          </a:blip>
          <a:srcRect l="8140" t="22649" r="6709" b="29824"/>
          <a:stretch>
            <a:fillRect/>
          </a:stretch>
        </p:blipFill>
        <p:spPr>
          <a:xfrm>
            <a:off x="2209067" y="675445"/>
            <a:ext cx="3228977" cy="3204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01" fill="norm" stroke="1" extrusionOk="0">
                <a:moveTo>
                  <a:pt x="6661" y="2"/>
                </a:moveTo>
                <a:cubicBezTo>
                  <a:pt x="6350" y="-7"/>
                  <a:pt x="6400" y="348"/>
                  <a:pt x="6767" y="753"/>
                </a:cubicBezTo>
                <a:cubicBezTo>
                  <a:pt x="7516" y="1578"/>
                  <a:pt x="10009" y="5645"/>
                  <a:pt x="9807" y="5713"/>
                </a:cubicBezTo>
                <a:cubicBezTo>
                  <a:pt x="9691" y="5752"/>
                  <a:pt x="8102" y="5808"/>
                  <a:pt x="6276" y="5836"/>
                </a:cubicBezTo>
                <a:cubicBezTo>
                  <a:pt x="3026" y="5885"/>
                  <a:pt x="2938" y="5895"/>
                  <a:pt x="1978" y="6368"/>
                </a:cubicBezTo>
                <a:cubicBezTo>
                  <a:pt x="1425" y="6641"/>
                  <a:pt x="795" y="7119"/>
                  <a:pt x="531" y="7465"/>
                </a:cubicBezTo>
                <a:lnTo>
                  <a:pt x="64" y="8078"/>
                </a:lnTo>
                <a:lnTo>
                  <a:pt x="19" y="13554"/>
                </a:lnTo>
                <a:cubicBezTo>
                  <a:pt x="8" y="14844"/>
                  <a:pt x="0" y="15834"/>
                  <a:pt x="0" y="16600"/>
                </a:cubicBezTo>
                <a:cubicBezTo>
                  <a:pt x="1" y="18898"/>
                  <a:pt x="68" y="19188"/>
                  <a:pt x="300" y="19566"/>
                </a:cubicBezTo>
                <a:cubicBezTo>
                  <a:pt x="730" y="20265"/>
                  <a:pt x="1579" y="20895"/>
                  <a:pt x="2533" y="21225"/>
                </a:cubicBezTo>
                <a:cubicBezTo>
                  <a:pt x="3179" y="21449"/>
                  <a:pt x="4467" y="21492"/>
                  <a:pt x="10739" y="21499"/>
                </a:cubicBezTo>
                <a:cubicBezTo>
                  <a:pt x="17825" y="21507"/>
                  <a:pt x="18226" y="21490"/>
                  <a:pt x="19110" y="21158"/>
                </a:cubicBezTo>
                <a:cubicBezTo>
                  <a:pt x="20290" y="20716"/>
                  <a:pt x="20841" y="20278"/>
                  <a:pt x="21263" y="19449"/>
                </a:cubicBezTo>
                <a:cubicBezTo>
                  <a:pt x="21575" y="18836"/>
                  <a:pt x="21600" y="18428"/>
                  <a:pt x="21600" y="13714"/>
                </a:cubicBezTo>
                <a:cubicBezTo>
                  <a:pt x="21600" y="8959"/>
                  <a:pt x="21577" y="8596"/>
                  <a:pt x="21252" y="7923"/>
                </a:cubicBezTo>
                <a:cubicBezTo>
                  <a:pt x="21062" y="7528"/>
                  <a:pt x="20623" y="7011"/>
                  <a:pt x="20275" y="6773"/>
                </a:cubicBezTo>
                <a:cubicBezTo>
                  <a:pt x="19082" y="5958"/>
                  <a:pt x="18112" y="5801"/>
                  <a:pt x="14259" y="5801"/>
                </a:cubicBezTo>
                <a:cubicBezTo>
                  <a:pt x="12316" y="5801"/>
                  <a:pt x="10684" y="5735"/>
                  <a:pt x="10636" y="5657"/>
                </a:cubicBezTo>
                <a:cubicBezTo>
                  <a:pt x="10555" y="5527"/>
                  <a:pt x="12606" y="2486"/>
                  <a:pt x="13784" y="987"/>
                </a:cubicBezTo>
                <a:cubicBezTo>
                  <a:pt x="14057" y="641"/>
                  <a:pt x="14278" y="277"/>
                  <a:pt x="14278" y="178"/>
                </a:cubicBezTo>
                <a:cubicBezTo>
                  <a:pt x="14278" y="-93"/>
                  <a:pt x="13818" y="-42"/>
                  <a:pt x="13710" y="242"/>
                </a:cubicBezTo>
                <a:cubicBezTo>
                  <a:pt x="13581" y="577"/>
                  <a:pt x="10542" y="4920"/>
                  <a:pt x="10354" y="5037"/>
                </a:cubicBezTo>
                <a:cubicBezTo>
                  <a:pt x="10171" y="5150"/>
                  <a:pt x="9624" y="4403"/>
                  <a:pt x="8066" y="1914"/>
                </a:cubicBezTo>
                <a:cubicBezTo>
                  <a:pt x="7410" y="866"/>
                  <a:pt x="6778" y="6"/>
                  <a:pt x="6661" y="2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59" name="بالانسحاب…"/>
          <p:cNvSpPr txBox="1"/>
          <p:nvPr/>
        </p:nvSpPr>
        <p:spPr>
          <a:xfrm>
            <a:off x="4228682" y="2689646"/>
            <a:ext cx="1209362" cy="113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بالانسحاب </a:t>
            </a:r>
          </a:p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من التجمعات </a:t>
            </a:r>
          </a:p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نحد من انتشار </a:t>
            </a:r>
          </a:p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كورونا </a:t>
            </a:r>
          </a:p>
          <a:p>
            <a:pPr algn="ctr" rtl="0">
              <a:defRPr b="1" sz="1600">
                <a:solidFill>
                  <a:srgbClr val="99244F"/>
                </a:solidFill>
              </a:defRPr>
            </a:pPr>
            <a:r>
              <a:t>باذن الله</a:t>
            </a:r>
          </a:p>
        </p:txBody>
      </p:sp>
      <p:pic>
        <p:nvPicPr>
          <p:cNvPr id="3160" name="IMG_3053.jpeg" descr="IMG_3053.jpe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57027" y="1677310"/>
            <a:ext cx="2149481" cy="2124081"/>
          </a:xfrm>
          <a:prstGeom prst="rect">
            <a:avLst/>
          </a:prstGeom>
        </p:spPr>
      </p:pic>
      <p:grpSp>
        <p:nvGrpSpPr>
          <p:cNvPr id="3182" name="تجميع"/>
          <p:cNvGrpSpPr/>
          <p:nvPr/>
        </p:nvGrpSpPr>
        <p:grpSpPr>
          <a:xfrm>
            <a:off x="866997" y="3926073"/>
            <a:ext cx="4623790" cy="861430"/>
            <a:chOff x="-25400" y="-19050"/>
            <a:chExt cx="4623788" cy="861429"/>
          </a:xfrm>
        </p:grpSpPr>
        <p:grpSp>
          <p:nvGrpSpPr>
            <p:cNvPr id="3174" name="تجميع"/>
            <p:cNvGrpSpPr/>
            <p:nvPr/>
          </p:nvGrpSpPr>
          <p:grpSpPr>
            <a:xfrm>
              <a:off x="975378" y="-19051"/>
              <a:ext cx="3623011" cy="861431"/>
              <a:chOff x="-16709" y="-19050"/>
              <a:chExt cx="3623010" cy="861429"/>
            </a:xfrm>
          </p:grpSpPr>
          <p:grpSp>
            <p:nvGrpSpPr>
              <p:cNvPr id="3163" name="Google Shape;8696;p62"/>
              <p:cNvGrpSpPr/>
              <p:nvPr/>
            </p:nvGrpSpPr>
            <p:grpSpPr>
              <a:xfrm>
                <a:off x="1774834" y="-19051"/>
                <a:ext cx="934220" cy="861431"/>
                <a:chOff x="0" y="0"/>
                <a:chExt cx="934219" cy="861429"/>
              </a:xfrm>
            </p:grpSpPr>
            <p:sp>
              <p:nvSpPr>
                <p:cNvPr id="3162" name="Google Shape;8696;p62"/>
                <p:cNvSpPr/>
                <p:nvPr/>
              </p:nvSpPr>
              <p:spPr>
                <a:xfrm>
                  <a:off x="16709" y="19049"/>
                  <a:ext cx="900801" cy="823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5405" y="0"/>
                      </a:moveTo>
                      <a:lnTo>
                        <a:pt x="0" y="10800"/>
                      </a:lnTo>
                      <a:lnTo>
                        <a:pt x="5405" y="21600"/>
                      </a:lnTo>
                      <a:lnTo>
                        <a:pt x="16196" y="21600"/>
                      </a:lnTo>
                      <a:lnTo>
                        <a:pt x="21600" y="10800"/>
                      </a:lnTo>
                      <a:lnTo>
                        <a:pt x="1619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/>
                </a:p>
              </p:txBody>
            </p:sp>
            <p:pic>
              <p:nvPicPr>
                <p:cNvPr id="3161" name="Google Shape;8696;p62" descr="Google Shape;8696;p62"/>
                <p:cNvPicPr>
                  <a:picLocks noChangeAspect="0"/>
                </p:cNvPicPr>
                <p:nvPr/>
              </p:nvPicPr>
              <p:blipFill>
                <a:blip r:embed="rId6">
                  <a:extLst/>
                </a:blip>
                <a:stretch>
                  <a:fillRect/>
                </a:stretch>
              </p:blipFill>
              <p:spPr>
                <a:xfrm>
                  <a:off x="-1" y="-1"/>
                  <a:ext cx="934221" cy="861431"/>
                </a:xfrm>
                <a:prstGeom prst="rect">
                  <a:avLst/>
                </a:prstGeom>
                <a:effectLst/>
              </p:spPr>
            </p:pic>
          </p:grpSp>
          <p:grpSp>
            <p:nvGrpSpPr>
              <p:cNvPr id="3173" name="تجميع"/>
              <p:cNvGrpSpPr/>
              <p:nvPr/>
            </p:nvGrpSpPr>
            <p:grpSpPr>
              <a:xfrm>
                <a:off x="-16710" y="-19051"/>
                <a:ext cx="3623011" cy="861431"/>
                <a:chOff x="-16709" y="-19050"/>
                <a:chExt cx="3623010" cy="861429"/>
              </a:xfrm>
            </p:grpSpPr>
            <p:grpSp>
              <p:nvGrpSpPr>
                <p:cNvPr id="3166" name="Google Shape;8687;p62"/>
                <p:cNvGrpSpPr/>
                <p:nvPr/>
              </p:nvGrpSpPr>
              <p:grpSpPr>
                <a:xfrm>
                  <a:off x="879838" y="-19051"/>
                  <a:ext cx="934220" cy="861431"/>
                  <a:chOff x="0" y="0"/>
                  <a:chExt cx="934219" cy="861429"/>
                </a:xfrm>
              </p:grpSpPr>
              <p:sp>
                <p:nvSpPr>
                  <p:cNvPr id="3165" name="Google Shape;8687;p62"/>
                  <p:cNvSpPr/>
                  <p:nvPr/>
                </p:nvSpPr>
                <p:spPr>
                  <a:xfrm>
                    <a:off x="16709" y="19049"/>
                    <a:ext cx="900801" cy="8233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164" name="Google Shape;8687;p62" descr="Google Shape;8687;p62"/>
                  <p:cNvPicPr>
                    <a:picLocks noChangeAspect="0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-1" y="-1"/>
                    <a:ext cx="934221" cy="86143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3169" name="Google Shape;8693;p62"/>
                <p:cNvGrpSpPr/>
                <p:nvPr/>
              </p:nvGrpSpPr>
              <p:grpSpPr>
                <a:xfrm>
                  <a:off x="-16710" y="-19051"/>
                  <a:ext cx="934976" cy="861431"/>
                  <a:chOff x="0" y="0"/>
                  <a:chExt cx="934975" cy="861429"/>
                </a:xfrm>
              </p:grpSpPr>
              <p:sp>
                <p:nvSpPr>
                  <p:cNvPr id="3168" name="Google Shape;8693;p62"/>
                  <p:cNvSpPr/>
                  <p:nvPr/>
                </p:nvSpPr>
                <p:spPr>
                  <a:xfrm>
                    <a:off x="16709" y="19049"/>
                    <a:ext cx="901557" cy="8233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0" y="0"/>
                        </a:moveTo>
                        <a:lnTo>
                          <a:pt x="0" y="10800"/>
                        </a:lnTo>
                        <a:lnTo>
                          <a:pt x="5400" y="21600"/>
                        </a:lnTo>
                        <a:lnTo>
                          <a:pt x="16200" y="21600"/>
                        </a:lnTo>
                        <a:lnTo>
                          <a:pt x="21600" y="10800"/>
                        </a:lnTo>
                        <a:lnTo>
                          <a:pt x="1620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167" name="Google Shape;8693;p62" descr="Google Shape;8693;p62"/>
                  <p:cNvPicPr>
                    <a:picLocks noChangeAspect="0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0" y="-1"/>
                    <a:ext cx="934976" cy="861431"/>
                  </a:xfrm>
                  <a:prstGeom prst="rect">
                    <a:avLst/>
                  </a:prstGeom>
                  <a:effectLst/>
                </p:spPr>
              </p:pic>
            </p:grpSp>
            <p:grpSp>
              <p:nvGrpSpPr>
                <p:cNvPr id="3172" name="Google Shape;8696;p62"/>
                <p:cNvGrpSpPr/>
                <p:nvPr/>
              </p:nvGrpSpPr>
              <p:grpSpPr>
                <a:xfrm>
                  <a:off x="2672081" y="-19051"/>
                  <a:ext cx="934220" cy="861431"/>
                  <a:chOff x="0" y="0"/>
                  <a:chExt cx="934219" cy="861429"/>
                </a:xfrm>
              </p:grpSpPr>
              <p:sp>
                <p:nvSpPr>
                  <p:cNvPr id="3171" name="Google Shape;8696;p62"/>
                  <p:cNvSpPr/>
                  <p:nvPr/>
                </p:nvSpPr>
                <p:spPr>
                  <a:xfrm>
                    <a:off x="16709" y="19049"/>
                    <a:ext cx="900801" cy="8233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5405" y="0"/>
                        </a:moveTo>
                        <a:lnTo>
                          <a:pt x="0" y="10800"/>
                        </a:lnTo>
                        <a:lnTo>
                          <a:pt x="5405" y="21600"/>
                        </a:lnTo>
                        <a:lnTo>
                          <a:pt x="16196" y="21600"/>
                        </a:lnTo>
                        <a:lnTo>
                          <a:pt x="21600" y="10800"/>
                        </a:lnTo>
                        <a:lnTo>
                          <a:pt x="1619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/>
                  </a:p>
                </p:txBody>
              </p:sp>
              <p:pic>
                <p:nvPicPr>
                  <p:cNvPr id="3170" name="Google Shape;8696;p62" descr="Google Shape;8696;p62"/>
                  <p:cNvPicPr>
                    <a:picLocks noChangeAspect="0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-1" y="-1"/>
                    <a:ext cx="934221" cy="861431"/>
                  </a:xfrm>
                  <a:prstGeom prst="rect">
                    <a:avLst/>
                  </a:prstGeom>
                  <a:effectLst/>
                </p:spPr>
              </p:pic>
            </p:grpSp>
          </p:grpSp>
        </p:grpSp>
        <p:pic>
          <p:nvPicPr>
            <p:cNvPr id="3175" name="صورة 7" descr="صورة 7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63250" t="72504" r="24965" b="8726"/>
            <a:stretch>
              <a:fillRect/>
            </a:stretch>
          </p:blipFill>
          <p:spPr>
            <a:xfrm>
              <a:off x="3910387" y="180898"/>
              <a:ext cx="507348" cy="4835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6" name="صورة 8" descr="صورة 8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52739" t="70894" r="38152" b="9415"/>
            <a:stretch>
              <a:fillRect/>
            </a:stretch>
          </p:blipFill>
          <p:spPr>
            <a:xfrm>
              <a:off x="3075827" y="150236"/>
              <a:ext cx="369499" cy="478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7" name="صورة 6" descr="صورة 6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27412" t="72564" r="58839" b="8033"/>
            <a:stretch>
              <a:fillRect/>
            </a:stretch>
          </p:blipFill>
          <p:spPr>
            <a:xfrm>
              <a:off x="2056633" y="177630"/>
              <a:ext cx="554290" cy="4680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78" name="صورة 9" descr="صورة 9"/>
            <p:cNvPicPr>
              <a:picLocks noChangeAspect="1"/>
            </p:cNvPicPr>
            <p:nvPr/>
          </p:nvPicPr>
          <p:blipFill>
            <a:blip r:embed="rId8">
              <a:extLst/>
            </a:blip>
            <a:srcRect l="42348" t="72188" r="49969" b="10992"/>
            <a:stretch>
              <a:fillRect/>
            </a:stretch>
          </p:blipFill>
          <p:spPr>
            <a:xfrm>
              <a:off x="1212016" y="101283"/>
              <a:ext cx="443929" cy="5816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81" name="Google Shape;5412;p60"/>
            <p:cNvGrpSpPr/>
            <p:nvPr/>
          </p:nvGrpSpPr>
          <p:grpSpPr>
            <a:xfrm>
              <a:off x="-25401" y="6014"/>
              <a:ext cx="1046626" cy="766349"/>
              <a:chOff x="0" y="0"/>
              <a:chExt cx="1046624" cy="766347"/>
            </a:xfrm>
          </p:grpSpPr>
          <p:sp>
            <p:nvSpPr>
              <p:cNvPr id="3180" name="Google Shape;5412;p60"/>
              <p:cNvSpPr/>
              <p:nvPr/>
            </p:nvSpPr>
            <p:spPr>
              <a:xfrm>
                <a:off x="25400" y="25399"/>
                <a:ext cx="995825" cy="715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  <a:r>
                  <a:rPr b="1">
                    <a:solidFill>
                      <a:srgbClr val="38571A"/>
                    </a:solidFill>
                  </a:rPr>
                  <a:t>نعود</a:t>
                </a:r>
                <a:r>
                  <a:t> </a:t>
                </a:r>
                <a:r>
                  <a:rPr b="1">
                    <a:solidFill>
                      <a:srgbClr val="E22400"/>
                    </a:solidFill>
                  </a:rPr>
                  <a:t>بحذر</a:t>
                </a:r>
                <a:r>
                  <a:t> </a:t>
                </a:r>
              </a:p>
            </p:txBody>
          </p:sp>
          <p:pic>
            <p:nvPicPr>
              <p:cNvPr id="3179" name="Google Shape;5412;p60" descr="Google Shape;5412;p60"/>
              <p:cNvPicPr>
                <a:picLocks noChangeAspect="0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0" y="-1"/>
                <a:ext cx="1046625" cy="766349"/>
              </a:xfrm>
              <a:prstGeom prst="rect">
                <a:avLst/>
              </a:prstGeom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3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8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8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9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19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19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9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pic>
        <p:nvPicPr>
          <p:cNvPr id="3194" name="IMG_3055.png" descr="IMG_3055.png"/>
          <p:cNvPicPr>
            <a:picLocks noChangeAspect="1"/>
          </p:cNvPicPr>
          <p:nvPr/>
        </p:nvPicPr>
        <p:blipFill>
          <a:blip r:embed="rId3">
            <a:extLst/>
          </a:blip>
          <a:srcRect l="31721" t="13901" r="36601" b="40816"/>
          <a:stretch>
            <a:fillRect/>
          </a:stretch>
        </p:blipFill>
        <p:spPr>
          <a:xfrm>
            <a:off x="3553858" y="1078716"/>
            <a:ext cx="2997153" cy="3213334"/>
          </a:xfrm>
          <a:prstGeom prst="rect">
            <a:avLst/>
          </a:prstGeom>
          <a:ln w="12700">
            <a:miter lim="400000"/>
          </a:ln>
        </p:spPr>
      </p:pic>
      <p:sp>
        <p:nvSpPr>
          <p:cNvPr id="3195" name="وحدة لليسار ، ووحدة للأسفل"/>
          <p:cNvSpPr txBox="1"/>
          <p:nvPr/>
        </p:nvSpPr>
        <p:spPr>
          <a:xfrm>
            <a:off x="2634403" y="2887651"/>
            <a:ext cx="1536455" cy="1778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371A9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وحدة لليسار ، ووحدة للأسفل </a:t>
            </a:r>
          </a:p>
        </p:txBody>
      </p:sp>
      <p:sp>
        <p:nvSpPr>
          <p:cNvPr id="3196" name="متساوية"/>
          <p:cNvSpPr txBox="1"/>
          <p:nvPr/>
        </p:nvSpPr>
        <p:spPr>
          <a:xfrm>
            <a:off x="2647081" y="3874163"/>
            <a:ext cx="1511100" cy="177801"/>
          </a:xfrm>
          <a:prstGeom prst="rect">
            <a:avLst/>
          </a:prstGeom>
          <a:gradFill>
            <a:gsLst>
              <a:gs pos="0">
                <a:schemeClr val="accent5">
                  <a:hueOff val="-182210"/>
                  <a:satOff val="5095"/>
                  <a:lumOff val="19015"/>
                </a:schemeClr>
              </a:gs>
              <a:gs pos="35000">
                <a:srgbClr val="FFF4D4"/>
              </a:gs>
              <a:gs pos="100000">
                <a:schemeClr val="accent5">
                  <a:hueOff val="-254997"/>
                  <a:satOff val="5095"/>
                  <a:lumOff val="27600"/>
                </a:scheme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>
                <a:solidFill>
                  <a:srgbClr val="371A94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متساوية </a:t>
            </a:r>
          </a:p>
        </p:txBody>
      </p:sp>
      <p:pic>
        <p:nvPicPr>
          <p:cNvPr id="3197" name="IMG_3055.png" descr="IMG_3055.png"/>
          <p:cNvPicPr>
            <a:picLocks noChangeAspect="1"/>
          </p:cNvPicPr>
          <p:nvPr/>
        </p:nvPicPr>
        <p:blipFill>
          <a:blip r:embed="rId3">
            <a:extLst/>
          </a:blip>
          <a:srcRect l="5995" t="19689" r="67633" b="47890"/>
          <a:stretch>
            <a:fillRect/>
          </a:stretch>
        </p:blipFill>
        <p:spPr>
          <a:xfrm>
            <a:off x="560143" y="1049216"/>
            <a:ext cx="2058003" cy="18975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96" grpId="2"/>
      <p:bldP build="whole" bldLvl="1" animBg="1" rev="0" advAuto="0" spid="319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1731;p23"/>
          <p:cNvSpPr txBox="1"/>
          <p:nvPr/>
        </p:nvSpPr>
        <p:spPr>
          <a:xfrm>
            <a:off x="1130622" y="4095955"/>
            <a:ext cx="6866701" cy="59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ctr">
            <a:normAutofit fontScale="100000" lnSpcReduction="0"/>
          </a:bodyPr>
          <a:lstStyle>
            <a:lvl1pPr algn="ctr" rtl="0">
              <a:defRPr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/>
            <a:r>
              <a:t>الفصل الدراسي الثاني </a:t>
            </a:r>
          </a:p>
        </p:txBody>
      </p:sp>
      <p:pic>
        <p:nvPicPr>
          <p:cNvPr id="2301" name="IMG_2367.png" descr="IMG_2367.png"/>
          <p:cNvPicPr>
            <a:picLocks noChangeAspect="1"/>
          </p:cNvPicPr>
          <p:nvPr/>
        </p:nvPicPr>
        <p:blipFill>
          <a:blip r:embed="rId2">
            <a:alphaModFix amt="14840"/>
            <a:extLst/>
          </a:blip>
          <a:stretch>
            <a:fillRect/>
          </a:stretch>
        </p:blipFill>
        <p:spPr>
          <a:xfrm>
            <a:off x="2086218" y="471457"/>
            <a:ext cx="4910130" cy="3928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2" name="بيضاوي وسيلة شرح" descr="بيضاوي وسيلة شرح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6" y="1676360"/>
            <a:ext cx="5571842" cy="173042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03" name="Google Shape;1730;p23"/>
          <p:cNvSpPr txBox="1"/>
          <p:nvPr/>
        </p:nvSpPr>
        <p:spPr>
          <a:xfrm>
            <a:off x="2162203" y="1489109"/>
            <a:ext cx="4866031" cy="1904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 anchor="b">
            <a:normAutofit fontScale="100000" lnSpcReduction="0"/>
          </a:bodyPr>
          <a:lstStyle>
            <a:lvl1pPr algn="ctr" defTabSz="612648">
              <a:lnSpc>
                <a:spcPct val="80000"/>
              </a:lnSpc>
              <a:defRPr b="1" sz="5628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331" name="Google Shape;1820;p53"/>
          <p:cNvGrpSpPr/>
          <p:nvPr/>
        </p:nvGrpSpPr>
        <p:grpSpPr>
          <a:xfrm>
            <a:off x="6100995" y="2067757"/>
            <a:ext cx="474967" cy="556146"/>
            <a:chOff x="33" y="33"/>
            <a:chExt cx="474965" cy="556145"/>
          </a:xfrm>
        </p:grpSpPr>
        <p:sp>
          <p:nvSpPr>
            <p:cNvPr id="2304" name="Google Shape;1821;p53"/>
            <p:cNvSpPr/>
            <p:nvPr/>
          </p:nvSpPr>
          <p:spPr>
            <a:xfrm>
              <a:off x="8764" y="58507"/>
              <a:ext cx="385022" cy="489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5" name="Google Shape;1822;p53"/>
            <p:cNvSpPr/>
            <p:nvPr/>
          </p:nvSpPr>
          <p:spPr>
            <a:xfrm>
              <a:off x="42806" y="58507"/>
              <a:ext cx="316938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6" name="Google Shape;1823;p53"/>
            <p:cNvSpPr/>
            <p:nvPr/>
          </p:nvSpPr>
          <p:spPr>
            <a:xfrm>
              <a:off x="290779" y="58507"/>
              <a:ext cx="68965" cy="437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7" name="Google Shape;1824;p53"/>
            <p:cNvSpPr/>
            <p:nvPr/>
          </p:nvSpPr>
          <p:spPr>
            <a:xfrm>
              <a:off x="177283" y="7884"/>
              <a:ext cx="48018" cy="55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8" name="Google Shape;1825;p53"/>
            <p:cNvSpPr/>
            <p:nvPr/>
          </p:nvSpPr>
          <p:spPr>
            <a:xfrm>
              <a:off x="118775" y="48931"/>
              <a:ext cx="165000" cy="45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09" name="Google Shape;1826;p53"/>
            <p:cNvSpPr/>
            <p:nvPr/>
          </p:nvSpPr>
          <p:spPr>
            <a:xfrm>
              <a:off x="423496" y="144086"/>
              <a:ext cx="42773" cy="48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0" name="Google Shape;1827;p53"/>
            <p:cNvSpPr/>
            <p:nvPr/>
          </p:nvSpPr>
          <p:spPr>
            <a:xfrm>
              <a:off x="406881" y="168518"/>
              <a:ext cx="52384" cy="48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1" name="Google Shape;1828;p53"/>
            <p:cNvSpPr/>
            <p:nvPr/>
          </p:nvSpPr>
          <p:spPr>
            <a:xfrm>
              <a:off x="264587" y="220901"/>
              <a:ext cx="168486" cy="275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2" name="Google Shape;1829;p53"/>
            <p:cNvSpPr/>
            <p:nvPr/>
          </p:nvSpPr>
          <p:spPr>
            <a:xfrm>
              <a:off x="251492" y="475845"/>
              <a:ext cx="54109" cy="72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3" name="Google Shape;1830;p53"/>
            <p:cNvSpPr/>
            <p:nvPr/>
          </p:nvSpPr>
          <p:spPr>
            <a:xfrm>
              <a:off x="391179" y="193864"/>
              <a:ext cx="57629" cy="51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4" name="Google Shape;1831;p53"/>
            <p:cNvSpPr/>
            <p:nvPr/>
          </p:nvSpPr>
          <p:spPr>
            <a:xfrm>
              <a:off x="77728" y="130111"/>
              <a:ext cx="83820" cy="83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5" name="Google Shape;1832;p53"/>
            <p:cNvSpPr/>
            <p:nvPr/>
          </p:nvSpPr>
          <p:spPr>
            <a:xfrm>
              <a:off x="77728" y="254097"/>
              <a:ext cx="83820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6" name="Google Shape;1833;p53"/>
            <p:cNvSpPr/>
            <p:nvPr/>
          </p:nvSpPr>
          <p:spPr>
            <a:xfrm>
              <a:off x="77728" y="378084"/>
              <a:ext cx="83820" cy="8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7" name="Google Shape;1834;p53"/>
            <p:cNvSpPr/>
            <p:nvPr/>
          </p:nvSpPr>
          <p:spPr>
            <a:xfrm>
              <a:off x="33" y="50657"/>
              <a:ext cx="474967" cy="505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794" y="1082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8" name="Google Shape;1835;p53"/>
            <p:cNvSpPr/>
            <p:nvPr/>
          </p:nvSpPr>
          <p:spPr>
            <a:xfrm>
              <a:off x="96069" y="151057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19" name="Google Shape;1836;p53"/>
            <p:cNvSpPr/>
            <p:nvPr/>
          </p:nvSpPr>
          <p:spPr>
            <a:xfrm>
              <a:off x="96069" y="275044"/>
              <a:ext cx="43653" cy="39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0" name="Google Shape;1837;p53"/>
            <p:cNvSpPr/>
            <p:nvPr/>
          </p:nvSpPr>
          <p:spPr>
            <a:xfrm>
              <a:off x="96069" y="399910"/>
              <a:ext cx="43653" cy="38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1" name="Google Shape;1838;p53"/>
            <p:cNvSpPr/>
            <p:nvPr/>
          </p:nvSpPr>
          <p:spPr>
            <a:xfrm>
              <a:off x="110044" y="33"/>
              <a:ext cx="181616" cy="1030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2" name="Google Shape;1839;p53"/>
            <p:cNvSpPr/>
            <p:nvPr/>
          </p:nvSpPr>
          <p:spPr>
            <a:xfrm>
              <a:off x="68997" y="121380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3" name="Google Shape;1840;p53"/>
            <p:cNvSpPr/>
            <p:nvPr/>
          </p:nvSpPr>
          <p:spPr>
            <a:xfrm>
              <a:off x="68997" y="246247"/>
              <a:ext cx="100402" cy="10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4" name="Google Shape;1841;p53"/>
            <p:cNvSpPr/>
            <p:nvPr/>
          </p:nvSpPr>
          <p:spPr>
            <a:xfrm>
              <a:off x="68997" y="370199"/>
              <a:ext cx="100402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5" name="Google Shape;1842;p53"/>
            <p:cNvSpPr/>
            <p:nvPr/>
          </p:nvSpPr>
          <p:spPr>
            <a:xfrm>
              <a:off x="190378" y="142902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6" name="Google Shape;1843;p53"/>
            <p:cNvSpPr/>
            <p:nvPr/>
          </p:nvSpPr>
          <p:spPr>
            <a:xfrm>
              <a:off x="190378" y="181326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7" name="Google Shape;1844;p53"/>
            <p:cNvSpPr/>
            <p:nvPr/>
          </p:nvSpPr>
          <p:spPr>
            <a:xfrm>
              <a:off x="190378" y="269494"/>
              <a:ext cx="133564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8" name="Google Shape;1845;p53"/>
            <p:cNvSpPr/>
            <p:nvPr/>
          </p:nvSpPr>
          <p:spPr>
            <a:xfrm>
              <a:off x="190378" y="307918"/>
              <a:ext cx="7593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29" name="Google Shape;1846;p53"/>
            <p:cNvSpPr/>
            <p:nvPr/>
          </p:nvSpPr>
          <p:spPr>
            <a:xfrm>
              <a:off x="190378" y="396103"/>
              <a:ext cx="75936" cy="17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30" name="Google Shape;1847;p53"/>
            <p:cNvSpPr/>
            <p:nvPr/>
          </p:nvSpPr>
          <p:spPr>
            <a:xfrm>
              <a:off x="190378" y="434527"/>
              <a:ext cx="52384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19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0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0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0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0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0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sp>
        <p:nvSpPr>
          <p:cNvPr id="3209" name="مستطيل مستدير الزوايا"/>
          <p:cNvSpPr/>
          <p:nvPr/>
        </p:nvSpPr>
        <p:spPr>
          <a:xfrm>
            <a:off x="1482374" y="1590769"/>
            <a:ext cx="4970900" cy="816365"/>
          </a:xfrm>
          <a:prstGeom prst="roundRect">
            <a:avLst>
              <a:gd name="adj" fmla="val 23335"/>
            </a:avLst>
          </a:prstGeom>
          <a:solidFill>
            <a:srgbClr val="FFFFFF"/>
          </a:solidFill>
          <a:ln w="25400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10" name="المفردات…"/>
          <p:cNvSpPr txBox="1"/>
          <p:nvPr/>
        </p:nvSpPr>
        <p:spPr>
          <a:xfrm>
            <a:off x="6723723" y="2698972"/>
            <a:ext cx="1098207" cy="122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الانسحاب</a:t>
            </a:r>
          </a:p>
        </p:txBody>
      </p:sp>
      <p:grpSp>
        <p:nvGrpSpPr>
          <p:cNvPr id="3213" name="IMG_3056.png"/>
          <p:cNvGrpSpPr/>
          <p:nvPr/>
        </p:nvGrpSpPr>
        <p:grpSpPr>
          <a:xfrm>
            <a:off x="1694274" y="1684229"/>
            <a:ext cx="4440981" cy="629544"/>
            <a:chOff x="0" y="0"/>
            <a:chExt cx="4440979" cy="629543"/>
          </a:xfrm>
        </p:grpSpPr>
        <p:pic>
          <p:nvPicPr>
            <p:cNvPr id="3212" name="IMG_3056.png" descr="IMG_305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3106" t="80745" r="36157" b="12646"/>
            <a:stretch>
              <a:fillRect/>
            </a:stretch>
          </p:blipFill>
          <p:spPr>
            <a:xfrm>
              <a:off x="50800" y="50800"/>
              <a:ext cx="4339380" cy="52794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11" name="IMG_3056.png" descr="IMG_3056.png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" y="0"/>
              <a:ext cx="4440981" cy="629544"/>
            </a:xfrm>
            <a:prstGeom prst="rect">
              <a:avLst/>
            </a:prstGeom>
            <a:effectLst/>
          </p:spPr>
        </p:pic>
      </p:grpSp>
      <p:pic>
        <p:nvPicPr>
          <p:cNvPr id="3214" name="صورة 7" descr="صورة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5788772" y="1305951"/>
            <a:ext cx="876795" cy="86153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17" name="Google Shape;211;p3"/>
          <p:cNvGrpSpPr/>
          <p:nvPr/>
        </p:nvGrpSpPr>
        <p:grpSpPr>
          <a:xfrm>
            <a:off x="1904691" y="3673260"/>
            <a:ext cx="550192" cy="579608"/>
            <a:chOff x="0" y="0"/>
            <a:chExt cx="550191" cy="579607"/>
          </a:xfrm>
        </p:grpSpPr>
        <p:sp>
          <p:nvSpPr>
            <p:cNvPr id="3215" name="Google Shape;212;p3"/>
            <p:cNvSpPr/>
            <p:nvPr/>
          </p:nvSpPr>
          <p:spPr>
            <a:xfrm>
              <a:off x="-1" y="0"/>
              <a:ext cx="550193" cy="5796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3216" name="Google Shape;213;p3"/>
            <p:cNvSpPr/>
            <p:nvPr/>
          </p:nvSpPr>
          <p:spPr>
            <a:xfrm>
              <a:off x="215931" y="216009"/>
              <a:ext cx="131046" cy="135432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6" presetID="15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47893 0.003944 L 0.246229 -0.301686" origin="layout" pathEditMode="relative">
                                      <p:cBhvr>
                                        <p:cTn id="25" dur="5250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0" dur="1000"/>
                                        <p:tgtEl>
                                          <p:spTgt spid="3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3" grpId="5"/>
      <p:bldP build="whole" bldLvl="1" animBg="1" rev="0" advAuto="0" spid="3214" grpId="2"/>
      <p:bldP build="whole" bldLvl="1" animBg="1" rev="0" advAuto="0" spid="3210" grpId="1"/>
      <p:bldP build="whole" bldLvl="1" animBg="1" rev="0" advAuto="0" spid="3217" grpId="3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1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2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2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2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28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229" name="المفردات…"/>
          <p:cNvSpPr txBox="1"/>
          <p:nvPr/>
        </p:nvSpPr>
        <p:spPr>
          <a:xfrm>
            <a:off x="6723723" y="2698972"/>
            <a:ext cx="1098207" cy="1220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b="1" sz="1500"/>
            </a:pPr>
            <a:r>
              <a:rPr>
                <a:solidFill>
                  <a:srgbClr val="B51A00"/>
                </a:solidFill>
              </a:rPr>
              <a:t>المفردات</a:t>
            </a:r>
          </a:p>
          <a:p>
            <a:pPr algn="ctr" rtl="0">
              <a:defRPr b="1" sz="1500"/>
            </a:pPr>
            <a:r>
              <a:t>الانسحاب</a:t>
            </a:r>
          </a:p>
        </p:txBody>
      </p:sp>
      <p:sp>
        <p:nvSpPr>
          <p:cNvPr id="3230" name="الانسحاب في الواقع"/>
          <p:cNvSpPr txBox="1"/>
          <p:nvPr/>
        </p:nvSpPr>
        <p:spPr>
          <a:xfrm>
            <a:off x="2289894" y="656481"/>
            <a:ext cx="2598043" cy="425750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80000"/>
              </a:lnSpc>
              <a:defRPr b="1" sz="25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الانسحاب في الواقع</a:t>
            </a:r>
          </a:p>
        </p:txBody>
      </p:sp>
      <p:grpSp>
        <p:nvGrpSpPr>
          <p:cNvPr id="3233" name="صورة"/>
          <p:cNvGrpSpPr/>
          <p:nvPr/>
        </p:nvGrpSpPr>
        <p:grpSpPr>
          <a:xfrm>
            <a:off x="4694125" y="1076581"/>
            <a:ext cx="1861390" cy="2630959"/>
            <a:chOff x="0" y="0"/>
            <a:chExt cx="1861388" cy="2630958"/>
          </a:xfrm>
        </p:grpSpPr>
        <p:pic>
          <p:nvPicPr>
            <p:cNvPr id="3232" name="صورة" descr="صورة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03200" y="203200"/>
              <a:ext cx="1454989" cy="218645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31" name="صورة" descr="صورة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1861389" cy="2630959"/>
            </a:xfrm>
            <a:prstGeom prst="rect">
              <a:avLst/>
            </a:prstGeom>
            <a:effectLst/>
          </p:spPr>
        </p:pic>
      </p:grpSp>
      <p:pic>
        <p:nvPicPr>
          <p:cNvPr id="3234" name="صورة" descr="صورة"/>
          <p:cNvPicPr>
            <a:picLocks noChangeAspect="1"/>
          </p:cNvPicPr>
          <p:nvPr/>
        </p:nvPicPr>
        <p:blipFill>
          <a:blip r:embed="rId5">
            <a:extLst/>
          </a:blip>
          <a:srcRect l="10719" t="46087" r="2068" b="38935"/>
          <a:stretch>
            <a:fillRect/>
          </a:stretch>
        </p:blipFill>
        <p:spPr>
          <a:xfrm>
            <a:off x="879926" y="4233062"/>
            <a:ext cx="4167482" cy="573120"/>
          </a:xfrm>
          <a:prstGeom prst="rect">
            <a:avLst/>
          </a:prstGeom>
          <a:ln w="12700">
            <a:miter lim="400000"/>
          </a:ln>
        </p:spPr>
      </p:pic>
      <p:sp>
        <p:nvSpPr>
          <p:cNvPr id="3235" name="سيارة شرطة"/>
          <p:cNvSpPr/>
          <p:nvPr/>
        </p:nvSpPr>
        <p:spPr>
          <a:xfrm>
            <a:off x="896113" y="3934614"/>
            <a:ext cx="1433484" cy="569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8413" y="0"/>
                </a:moveTo>
                <a:cubicBezTo>
                  <a:pt x="8353" y="0"/>
                  <a:pt x="8293" y="80"/>
                  <a:pt x="8273" y="232"/>
                </a:cubicBezTo>
                <a:lnTo>
                  <a:pt x="8066" y="1564"/>
                </a:lnTo>
                <a:cubicBezTo>
                  <a:pt x="8032" y="1766"/>
                  <a:pt x="8092" y="1969"/>
                  <a:pt x="8173" y="1969"/>
                </a:cubicBezTo>
                <a:lnTo>
                  <a:pt x="10220" y="1969"/>
                </a:lnTo>
                <a:cubicBezTo>
                  <a:pt x="10301" y="1969"/>
                  <a:pt x="10360" y="1766"/>
                  <a:pt x="10333" y="1564"/>
                </a:cubicBezTo>
                <a:lnTo>
                  <a:pt x="10126" y="232"/>
                </a:lnTo>
                <a:cubicBezTo>
                  <a:pt x="10106" y="97"/>
                  <a:pt x="10046" y="0"/>
                  <a:pt x="9986" y="0"/>
                </a:cubicBezTo>
                <a:lnTo>
                  <a:pt x="8413" y="0"/>
                </a:lnTo>
                <a:close/>
                <a:moveTo>
                  <a:pt x="9189" y="2506"/>
                </a:moveTo>
                <a:cubicBezTo>
                  <a:pt x="4945" y="2506"/>
                  <a:pt x="3151" y="6854"/>
                  <a:pt x="1063" y="7393"/>
                </a:cubicBezTo>
                <a:cubicBezTo>
                  <a:pt x="433" y="7562"/>
                  <a:pt x="414" y="8340"/>
                  <a:pt x="414" y="9115"/>
                </a:cubicBezTo>
                <a:lnTo>
                  <a:pt x="414" y="11000"/>
                </a:lnTo>
                <a:cubicBezTo>
                  <a:pt x="414" y="11253"/>
                  <a:pt x="374" y="11490"/>
                  <a:pt x="307" y="11658"/>
                </a:cubicBezTo>
                <a:cubicBezTo>
                  <a:pt x="187" y="11978"/>
                  <a:pt x="0" y="12583"/>
                  <a:pt x="0" y="13459"/>
                </a:cubicBezTo>
                <a:cubicBezTo>
                  <a:pt x="0" y="15414"/>
                  <a:pt x="441" y="17370"/>
                  <a:pt x="642" y="18161"/>
                </a:cubicBezTo>
                <a:cubicBezTo>
                  <a:pt x="702" y="18397"/>
                  <a:pt x="802" y="18535"/>
                  <a:pt x="916" y="18535"/>
                </a:cubicBezTo>
                <a:lnTo>
                  <a:pt x="2322" y="18514"/>
                </a:lnTo>
                <a:lnTo>
                  <a:pt x="2322" y="17588"/>
                </a:lnTo>
                <a:cubicBezTo>
                  <a:pt x="2322" y="14875"/>
                  <a:pt x="3191" y="12669"/>
                  <a:pt x="4276" y="12669"/>
                </a:cubicBezTo>
                <a:cubicBezTo>
                  <a:pt x="5353" y="12669"/>
                  <a:pt x="6231" y="14858"/>
                  <a:pt x="6231" y="17588"/>
                </a:cubicBezTo>
                <a:lnTo>
                  <a:pt x="6231" y="18483"/>
                </a:lnTo>
                <a:lnTo>
                  <a:pt x="15904" y="18535"/>
                </a:lnTo>
                <a:lnTo>
                  <a:pt x="15904" y="17588"/>
                </a:lnTo>
                <a:cubicBezTo>
                  <a:pt x="15904" y="14875"/>
                  <a:pt x="16780" y="12669"/>
                  <a:pt x="17857" y="12669"/>
                </a:cubicBezTo>
                <a:cubicBezTo>
                  <a:pt x="18935" y="12669"/>
                  <a:pt x="19813" y="14858"/>
                  <a:pt x="19813" y="17588"/>
                </a:cubicBezTo>
                <a:lnTo>
                  <a:pt x="19813" y="18551"/>
                </a:lnTo>
                <a:lnTo>
                  <a:pt x="20897" y="18551"/>
                </a:lnTo>
                <a:cubicBezTo>
                  <a:pt x="20990" y="18568"/>
                  <a:pt x="21070" y="18433"/>
                  <a:pt x="21110" y="18214"/>
                </a:cubicBezTo>
                <a:lnTo>
                  <a:pt x="21554" y="15718"/>
                </a:lnTo>
                <a:cubicBezTo>
                  <a:pt x="21587" y="15533"/>
                  <a:pt x="21600" y="15351"/>
                  <a:pt x="21593" y="15165"/>
                </a:cubicBezTo>
                <a:cubicBezTo>
                  <a:pt x="21573" y="14222"/>
                  <a:pt x="21446" y="11406"/>
                  <a:pt x="20729" y="10900"/>
                </a:cubicBezTo>
                <a:cubicBezTo>
                  <a:pt x="20020" y="10411"/>
                  <a:pt x="16379" y="8204"/>
                  <a:pt x="16379" y="8204"/>
                </a:cubicBezTo>
                <a:cubicBezTo>
                  <a:pt x="16379" y="8204"/>
                  <a:pt x="12931" y="2506"/>
                  <a:pt x="9189" y="2506"/>
                </a:cubicBezTo>
                <a:close/>
                <a:moveTo>
                  <a:pt x="9618" y="3876"/>
                </a:moveTo>
                <a:cubicBezTo>
                  <a:pt x="11392" y="3994"/>
                  <a:pt x="13381" y="5188"/>
                  <a:pt x="15195" y="8710"/>
                </a:cubicBezTo>
                <a:cubicBezTo>
                  <a:pt x="15221" y="8760"/>
                  <a:pt x="15208" y="8895"/>
                  <a:pt x="15167" y="8878"/>
                </a:cubicBezTo>
                <a:cubicBezTo>
                  <a:pt x="14545" y="8861"/>
                  <a:pt x="12456" y="8775"/>
                  <a:pt x="10254" y="8657"/>
                </a:cubicBezTo>
                <a:cubicBezTo>
                  <a:pt x="10194" y="8657"/>
                  <a:pt x="10140" y="8556"/>
                  <a:pt x="10120" y="8404"/>
                </a:cubicBezTo>
                <a:lnTo>
                  <a:pt x="9564" y="4044"/>
                </a:lnTo>
                <a:cubicBezTo>
                  <a:pt x="9557" y="3960"/>
                  <a:pt x="9584" y="3876"/>
                  <a:pt x="9618" y="3876"/>
                </a:cubicBezTo>
                <a:close/>
                <a:moveTo>
                  <a:pt x="8861" y="3891"/>
                </a:moveTo>
                <a:cubicBezTo>
                  <a:pt x="8901" y="3891"/>
                  <a:pt x="8942" y="3975"/>
                  <a:pt x="8949" y="4076"/>
                </a:cubicBezTo>
                <a:lnTo>
                  <a:pt x="9271" y="8373"/>
                </a:lnTo>
                <a:cubicBezTo>
                  <a:pt x="9284" y="8490"/>
                  <a:pt x="9243" y="8608"/>
                  <a:pt x="9183" y="8625"/>
                </a:cubicBezTo>
                <a:cubicBezTo>
                  <a:pt x="8032" y="8558"/>
                  <a:pt x="6907" y="8507"/>
                  <a:pt x="6003" y="8457"/>
                </a:cubicBezTo>
                <a:cubicBezTo>
                  <a:pt x="5970" y="8457"/>
                  <a:pt x="5942" y="8357"/>
                  <a:pt x="5949" y="8272"/>
                </a:cubicBezTo>
                <a:lnTo>
                  <a:pt x="6277" y="5018"/>
                </a:lnTo>
                <a:cubicBezTo>
                  <a:pt x="6291" y="4900"/>
                  <a:pt x="6325" y="4815"/>
                  <a:pt x="6372" y="4781"/>
                </a:cubicBezTo>
                <a:cubicBezTo>
                  <a:pt x="7074" y="4343"/>
                  <a:pt x="7924" y="3992"/>
                  <a:pt x="8861" y="3891"/>
                </a:cubicBezTo>
                <a:close/>
                <a:moveTo>
                  <a:pt x="5541" y="5371"/>
                </a:moveTo>
                <a:cubicBezTo>
                  <a:pt x="5568" y="5354"/>
                  <a:pt x="5594" y="5442"/>
                  <a:pt x="5581" y="5492"/>
                </a:cubicBezTo>
                <a:lnTo>
                  <a:pt x="4978" y="8272"/>
                </a:lnTo>
                <a:cubicBezTo>
                  <a:pt x="4965" y="8340"/>
                  <a:pt x="4932" y="8388"/>
                  <a:pt x="4899" y="8388"/>
                </a:cubicBezTo>
                <a:cubicBezTo>
                  <a:pt x="4504" y="8371"/>
                  <a:pt x="4222" y="8357"/>
                  <a:pt x="4108" y="8357"/>
                </a:cubicBezTo>
                <a:cubicBezTo>
                  <a:pt x="4068" y="8340"/>
                  <a:pt x="4035" y="8274"/>
                  <a:pt x="4029" y="8172"/>
                </a:cubicBezTo>
                <a:cubicBezTo>
                  <a:pt x="3995" y="7734"/>
                  <a:pt x="4082" y="6584"/>
                  <a:pt x="5541" y="5371"/>
                </a:cubicBezTo>
                <a:close/>
                <a:moveTo>
                  <a:pt x="4263" y="13543"/>
                </a:moveTo>
                <a:cubicBezTo>
                  <a:pt x="3379" y="13543"/>
                  <a:pt x="2663" y="15347"/>
                  <a:pt x="2663" y="17572"/>
                </a:cubicBezTo>
                <a:cubicBezTo>
                  <a:pt x="2663" y="19796"/>
                  <a:pt x="3379" y="21600"/>
                  <a:pt x="4263" y="21600"/>
                </a:cubicBezTo>
                <a:cubicBezTo>
                  <a:pt x="5147" y="21600"/>
                  <a:pt x="5863" y="19796"/>
                  <a:pt x="5863" y="17572"/>
                </a:cubicBezTo>
                <a:cubicBezTo>
                  <a:pt x="5863" y="15347"/>
                  <a:pt x="5147" y="13543"/>
                  <a:pt x="4263" y="13543"/>
                </a:cubicBezTo>
                <a:close/>
                <a:moveTo>
                  <a:pt x="17851" y="13543"/>
                </a:moveTo>
                <a:cubicBezTo>
                  <a:pt x="16968" y="13543"/>
                  <a:pt x="16251" y="15347"/>
                  <a:pt x="16251" y="17572"/>
                </a:cubicBezTo>
                <a:cubicBezTo>
                  <a:pt x="16251" y="19796"/>
                  <a:pt x="16968" y="21600"/>
                  <a:pt x="17851" y="21600"/>
                </a:cubicBezTo>
                <a:cubicBezTo>
                  <a:pt x="18735" y="21600"/>
                  <a:pt x="19451" y="19796"/>
                  <a:pt x="19451" y="17572"/>
                </a:cubicBezTo>
                <a:cubicBezTo>
                  <a:pt x="19451" y="15347"/>
                  <a:pt x="18735" y="13543"/>
                  <a:pt x="17851" y="13543"/>
                </a:cubicBezTo>
                <a:close/>
                <a:moveTo>
                  <a:pt x="4263" y="15450"/>
                </a:moveTo>
                <a:cubicBezTo>
                  <a:pt x="4732" y="15450"/>
                  <a:pt x="5106" y="16409"/>
                  <a:pt x="5106" y="17572"/>
                </a:cubicBezTo>
                <a:cubicBezTo>
                  <a:pt x="5106" y="18751"/>
                  <a:pt x="4732" y="19694"/>
                  <a:pt x="4263" y="19694"/>
                </a:cubicBezTo>
                <a:cubicBezTo>
                  <a:pt x="3794" y="19694"/>
                  <a:pt x="3420" y="18734"/>
                  <a:pt x="3420" y="17572"/>
                </a:cubicBezTo>
                <a:cubicBezTo>
                  <a:pt x="3420" y="16392"/>
                  <a:pt x="3801" y="15450"/>
                  <a:pt x="4263" y="15450"/>
                </a:cubicBezTo>
                <a:close/>
                <a:moveTo>
                  <a:pt x="17851" y="15450"/>
                </a:moveTo>
                <a:cubicBezTo>
                  <a:pt x="18320" y="15450"/>
                  <a:pt x="18694" y="16409"/>
                  <a:pt x="18694" y="17572"/>
                </a:cubicBezTo>
                <a:cubicBezTo>
                  <a:pt x="18694" y="18751"/>
                  <a:pt x="18320" y="19694"/>
                  <a:pt x="17851" y="19694"/>
                </a:cubicBezTo>
                <a:cubicBezTo>
                  <a:pt x="17383" y="19694"/>
                  <a:pt x="17008" y="18734"/>
                  <a:pt x="17008" y="17572"/>
                </a:cubicBezTo>
                <a:cubicBezTo>
                  <a:pt x="17008" y="16392"/>
                  <a:pt x="17383" y="15450"/>
                  <a:pt x="17851" y="15450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36" name="مركب شراعي"/>
          <p:cNvSpPr/>
          <p:nvPr/>
        </p:nvSpPr>
        <p:spPr>
          <a:xfrm>
            <a:off x="4911122" y="2199023"/>
            <a:ext cx="894586" cy="7454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57" y="0"/>
                </a:moveTo>
                <a:lnTo>
                  <a:pt x="6072" y="480"/>
                </a:lnTo>
                <a:lnTo>
                  <a:pt x="7578" y="907"/>
                </a:lnTo>
                <a:lnTo>
                  <a:pt x="4572" y="3206"/>
                </a:lnTo>
                <a:lnTo>
                  <a:pt x="0" y="16309"/>
                </a:lnTo>
                <a:lnTo>
                  <a:pt x="7271" y="18161"/>
                </a:lnTo>
                <a:lnTo>
                  <a:pt x="7271" y="18505"/>
                </a:lnTo>
                <a:cubicBezTo>
                  <a:pt x="4146" y="18505"/>
                  <a:pt x="1165" y="18505"/>
                  <a:pt x="1165" y="18505"/>
                </a:cubicBezTo>
                <a:cubicBezTo>
                  <a:pt x="1165" y="18505"/>
                  <a:pt x="1165" y="19029"/>
                  <a:pt x="1165" y="19495"/>
                </a:cubicBezTo>
                <a:cubicBezTo>
                  <a:pt x="1991" y="19463"/>
                  <a:pt x="3233" y="20829"/>
                  <a:pt x="3287" y="21600"/>
                </a:cubicBezTo>
                <a:lnTo>
                  <a:pt x="16137" y="21600"/>
                </a:lnTo>
                <a:cubicBezTo>
                  <a:pt x="16137" y="21600"/>
                  <a:pt x="17390" y="19231"/>
                  <a:pt x="18696" y="18635"/>
                </a:cubicBezTo>
                <a:cubicBezTo>
                  <a:pt x="19635" y="18207"/>
                  <a:pt x="21600" y="17325"/>
                  <a:pt x="21600" y="17325"/>
                </a:cubicBezTo>
                <a:lnTo>
                  <a:pt x="21600" y="16860"/>
                </a:lnTo>
                <a:lnTo>
                  <a:pt x="16186" y="17501"/>
                </a:lnTo>
                <a:cubicBezTo>
                  <a:pt x="16186" y="17508"/>
                  <a:pt x="15873" y="18505"/>
                  <a:pt x="14297" y="18505"/>
                </a:cubicBezTo>
                <a:cubicBezTo>
                  <a:pt x="14087" y="18505"/>
                  <a:pt x="13337" y="18505"/>
                  <a:pt x="12295" y="18505"/>
                </a:cubicBezTo>
                <a:lnTo>
                  <a:pt x="12295" y="1089"/>
                </a:lnTo>
                <a:lnTo>
                  <a:pt x="10610" y="1569"/>
                </a:lnTo>
                <a:lnTo>
                  <a:pt x="12160" y="2008"/>
                </a:lnTo>
                <a:lnTo>
                  <a:pt x="9391" y="5052"/>
                </a:lnTo>
                <a:lnTo>
                  <a:pt x="8074" y="17760"/>
                </a:lnTo>
                <a:lnTo>
                  <a:pt x="11814" y="17734"/>
                </a:lnTo>
                <a:lnTo>
                  <a:pt x="11814" y="18505"/>
                </a:lnTo>
                <a:cubicBezTo>
                  <a:pt x="10649" y="18505"/>
                  <a:pt x="9203" y="18505"/>
                  <a:pt x="7757" y="18505"/>
                </a:cubicBezTo>
                <a:lnTo>
                  <a:pt x="7757" y="0"/>
                </a:lnTo>
                <a:close/>
                <a:moveTo>
                  <a:pt x="12722" y="5623"/>
                </a:moveTo>
                <a:lnTo>
                  <a:pt x="17454" y="16581"/>
                </a:lnTo>
                <a:lnTo>
                  <a:pt x="21600" y="16581"/>
                </a:lnTo>
                <a:lnTo>
                  <a:pt x="12722" y="5623"/>
                </a:lnTo>
                <a:close/>
                <a:moveTo>
                  <a:pt x="12646" y="8867"/>
                </a:moveTo>
                <a:lnTo>
                  <a:pt x="13423" y="17876"/>
                </a:lnTo>
                <a:lnTo>
                  <a:pt x="16942" y="16581"/>
                </a:lnTo>
                <a:lnTo>
                  <a:pt x="12646" y="886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11D57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237" name="كرسي"/>
          <p:cNvSpPr/>
          <p:nvPr/>
        </p:nvSpPr>
        <p:spPr>
          <a:xfrm>
            <a:off x="3954487" y="1979602"/>
            <a:ext cx="671268" cy="824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5" fill="norm" stroke="1" extrusionOk="0">
                <a:moveTo>
                  <a:pt x="19748" y="3"/>
                </a:moveTo>
                <a:cubicBezTo>
                  <a:pt x="19500" y="-25"/>
                  <a:pt x="19269" y="113"/>
                  <a:pt x="19228" y="313"/>
                </a:cubicBezTo>
                <a:lnTo>
                  <a:pt x="17274" y="9415"/>
                </a:lnTo>
                <a:cubicBezTo>
                  <a:pt x="17210" y="9715"/>
                  <a:pt x="17210" y="10021"/>
                  <a:pt x="17276" y="10321"/>
                </a:cubicBezTo>
                <a:lnTo>
                  <a:pt x="17770" y="12234"/>
                </a:lnTo>
                <a:lnTo>
                  <a:pt x="3899" y="11477"/>
                </a:lnTo>
                <a:cubicBezTo>
                  <a:pt x="3299" y="11448"/>
                  <a:pt x="2762" y="11777"/>
                  <a:pt x="2634" y="12254"/>
                </a:cubicBezTo>
                <a:lnTo>
                  <a:pt x="0" y="21575"/>
                </a:lnTo>
                <a:lnTo>
                  <a:pt x="1501" y="21575"/>
                </a:lnTo>
                <a:lnTo>
                  <a:pt x="3905" y="14727"/>
                </a:lnTo>
                <a:cubicBezTo>
                  <a:pt x="4178" y="14061"/>
                  <a:pt x="4985" y="13637"/>
                  <a:pt x="5896" y="13682"/>
                </a:cubicBezTo>
                <a:lnTo>
                  <a:pt x="16629" y="14206"/>
                </a:lnTo>
                <a:cubicBezTo>
                  <a:pt x="17536" y="14250"/>
                  <a:pt x="18294" y="14752"/>
                  <a:pt x="18500" y="15443"/>
                </a:cubicBezTo>
                <a:lnTo>
                  <a:pt x="20287" y="21575"/>
                </a:lnTo>
                <a:lnTo>
                  <a:pt x="21600" y="21575"/>
                </a:lnTo>
                <a:lnTo>
                  <a:pt x="21165" y="19444"/>
                </a:lnTo>
                <a:lnTo>
                  <a:pt x="19771" y="12633"/>
                </a:lnTo>
                <a:lnTo>
                  <a:pt x="19711" y="12340"/>
                </a:lnTo>
                <a:lnTo>
                  <a:pt x="19265" y="10167"/>
                </a:lnTo>
                <a:cubicBezTo>
                  <a:pt x="19222" y="9957"/>
                  <a:pt x="19223" y="9742"/>
                  <a:pt x="19267" y="9532"/>
                </a:cubicBezTo>
                <a:lnTo>
                  <a:pt x="21144" y="521"/>
                </a:lnTo>
                <a:cubicBezTo>
                  <a:pt x="21187" y="312"/>
                  <a:pt x="21010" y="115"/>
                  <a:pt x="20752" y="86"/>
                </a:cubicBezTo>
                <a:lnTo>
                  <a:pt x="19748" y="3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44565 -0.002958" origin="layout" pathEditMode="relative">
                                      <p:cBhvr>
                                        <p:cTn id="11" dur="2250" fill="hold"/>
                                        <p:tgtEl>
                                          <p:spTgt spid="3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click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11278 0.000933 0.022557 0.001865 0.033835 0.002798 C 0.045113 0.003730 0.056391 0.004663 0.067670 0.005595" origin="layout" pathEditMode="relative">
                                      <p:cBhvr>
                                        <p:cTn id="20" dur="2000" fill="hold"/>
                                        <p:tgtEl>
                                          <p:spTgt spid="3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path" nodeType="click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-0.000000 C -0.040130 -0.000466 -0.080259 -0.000933 -0.116455 -0.001399 C -0.152650 -0.001865 -0.184911 -0.002331 -0.217172 -0.002798" origin="layout" pathEditMode="relative">
                                      <p:cBhvr>
                                        <p:cTn id="29" dur="2500" fill="hold"/>
                                        <p:tgtEl>
                                          <p:spTgt spid="3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36" grpId="3"/>
      <p:bldP build="whole" bldLvl="1" animBg="1" rev="0" advAuto="0" spid="3235" grpId="1"/>
      <p:bldP build="whole" bldLvl="1" animBg="1" rev="0" advAuto="0" spid="3237" grpId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3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4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4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4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8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pic>
        <p:nvPicPr>
          <p:cNvPr id="3249" name="IMG_3023.png" descr="IMG_3023.png"/>
          <p:cNvPicPr>
            <a:picLocks noChangeAspect="1"/>
          </p:cNvPicPr>
          <p:nvPr/>
        </p:nvPicPr>
        <p:blipFill>
          <a:blip r:embed="rId3">
            <a:extLst/>
          </a:blip>
          <a:srcRect l="52854" t="18034" r="30740" b="77473"/>
          <a:stretch>
            <a:fillRect/>
          </a:stretch>
        </p:blipFill>
        <p:spPr>
          <a:xfrm>
            <a:off x="4620604" y="1224864"/>
            <a:ext cx="1661239" cy="341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0" name="IMG_3057.png" descr="IMG_3057.png"/>
          <p:cNvPicPr>
            <a:picLocks noChangeAspect="1"/>
          </p:cNvPicPr>
          <p:nvPr/>
        </p:nvPicPr>
        <p:blipFill>
          <a:blip r:embed="rId4">
            <a:extLst/>
          </a:blip>
          <a:srcRect l="26249" t="25041" r="38671" b="62801"/>
          <a:stretch>
            <a:fillRect/>
          </a:stretch>
        </p:blipFill>
        <p:spPr>
          <a:xfrm>
            <a:off x="2994110" y="1876264"/>
            <a:ext cx="3471790" cy="90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1" name="IMG_3057.png" descr="IMG_3057.p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02315" y="589790"/>
            <a:ext cx="2284227" cy="1262055"/>
          </a:xfrm>
          <a:prstGeom prst="rect">
            <a:avLst/>
          </a:prstGeom>
        </p:spPr>
      </p:pic>
      <p:pic>
        <p:nvPicPr>
          <p:cNvPr id="3252" name="IMG_3057.png" descr="IMG_3057.png"/>
          <p:cNvPicPr>
            <a:picLocks noChangeAspect="1"/>
          </p:cNvPicPr>
          <p:nvPr/>
        </p:nvPicPr>
        <p:blipFill>
          <a:blip r:embed="rId4">
            <a:extLst/>
          </a:blip>
          <a:srcRect l="26249" t="37406" r="38876" b="50505"/>
          <a:stretch>
            <a:fillRect/>
          </a:stretch>
        </p:blipFill>
        <p:spPr>
          <a:xfrm>
            <a:off x="3726697" y="2804633"/>
            <a:ext cx="2651613" cy="68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3" name="IMG_3057.png" descr="IMG_3057.png"/>
          <p:cNvPicPr>
            <a:picLocks noChangeAspect="1"/>
          </p:cNvPicPr>
          <p:nvPr/>
        </p:nvPicPr>
        <p:blipFill>
          <a:blip r:embed="rId4">
            <a:extLst/>
          </a:blip>
          <a:srcRect l="20180" t="49678" r="38876" b="43480"/>
          <a:stretch>
            <a:fillRect/>
          </a:stretch>
        </p:blipFill>
        <p:spPr>
          <a:xfrm>
            <a:off x="3352105" y="3628241"/>
            <a:ext cx="3113073" cy="390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4" name="IMG_3057.png" descr="IMG_3057.png"/>
          <p:cNvPicPr>
            <a:picLocks noChangeAspect="1"/>
          </p:cNvPicPr>
          <p:nvPr/>
        </p:nvPicPr>
        <p:blipFill>
          <a:blip r:embed="rId4">
            <a:extLst/>
          </a:blip>
          <a:srcRect l="5756" t="28457" r="75764" b="50574"/>
          <a:stretch>
            <a:fillRect/>
          </a:stretch>
        </p:blipFill>
        <p:spPr>
          <a:xfrm>
            <a:off x="855630" y="2475566"/>
            <a:ext cx="2466453" cy="2099001"/>
          </a:xfrm>
          <a:prstGeom prst="rect">
            <a:avLst/>
          </a:prstGeom>
          <a:ln w="12700">
            <a:miter lim="400000"/>
          </a:ln>
        </p:spPr>
      </p:pic>
      <p:sp>
        <p:nvSpPr>
          <p:cNvPr id="3255" name="●صَ"/>
          <p:cNvSpPr txBox="1"/>
          <p:nvPr/>
        </p:nvSpPr>
        <p:spPr>
          <a:xfrm>
            <a:off x="2604594" y="3133030"/>
            <a:ext cx="49304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685800">
              <a:defRPr sz="20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●صَ</a:t>
            </a:r>
          </a:p>
        </p:txBody>
      </p:sp>
      <p:sp>
        <p:nvSpPr>
          <p:cNvPr id="3256" name="●عَ"/>
          <p:cNvSpPr txBox="1"/>
          <p:nvPr/>
        </p:nvSpPr>
        <p:spPr>
          <a:xfrm>
            <a:off x="2325917" y="3571188"/>
            <a:ext cx="386631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685800">
              <a:defRPr sz="20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●عَ </a:t>
            </a:r>
          </a:p>
        </p:txBody>
      </p:sp>
      <p:sp>
        <p:nvSpPr>
          <p:cNvPr id="3257" name="●لَ"/>
          <p:cNvSpPr txBox="1"/>
          <p:nvPr/>
        </p:nvSpPr>
        <p:spPr>
          <a:xfrm>
            <a:off x="1922268" y="2892587"/>
            <a:ext cx="33330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685800">
              <a:defRPr sz="20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●لَ</a:t>
            </a:r>
          </a:p>
        </p:txBody>
      </p:sp>
      <p:sp>
        <p:nvSpPr>
          <p:cNvPr id="3258" name="● سَ"/>
          <p:cNvSpPr txBox="1"/>
          <p:nvPr/>
        </p:nvSpPr>
        <p:spPr>
          <a:xfrm>
            <a:off x="1906715" y="2668007"/>
            <a:ext cx="538932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685800">
              <a:defRPr sz="2000">
                <a:solidFill>
                  <a:srgbClr val="E63B7A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 سَ</a:t>
            </a:r>
          </a:p>
        </p:txBody>
      </p:sp>
      <p:grpSp>
        <p:nvGrpSpPr>
          <p:cNvPr id="3264" name="تجميع"/>
          <p:cNvGrpSpPr/>
          <p:nvPr/>
        </p:nvGrpSpPr>
        <p:grpSpPr>
          <a:xfrm>
            <a:off x="1330549" y="3281665"/>
            <a:ext cx="857791" cy="901849"/>
            <a:chOff x="0" y="0"/>
            <a:chExt cx="857790" cy="901847"/>
          </a:xfrm>
        </p:grpSpPr>
        <p:sp>
          <p:nvSpPr>
            <p:cNvPr id="3259" name="خط"/>
            <p:cNvSpPr/>
            <p:nvPr/>
          </p:nvSpPr>
          <p:spPr>
            <a:xfrm flipH="1">
              <a:off x="0" y="0"/>
              <a:ext cx="196250" cy="196250"/>
            </a:xfrm>
            <a:prstGeom prst="line">
              <a:avLst/>
            </a:prstGeom>
            <a:noFill/>
            <a:ln w="25400" cap="flat">
              <a:solidFill>
                <a:srgbClr val="B92D5D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/>
              </a:pPr>
            </a:p>
          </p:txBody>
        </p:sp>
        <p:grpSp>
          <p:nvGrpSpPr>
            <p:cNvPr id="3263" name="تجميع"/>
            <p:cNvGrpSpPr/>
            <p:nvPr/>
          </p:nvGrpSpPr>
          <p:grpSpPr>
            <a:xfrm>
              <a:off x="-1" y="7397"/>
              <a:ext cx="857792" cy="894451"/>
              <a:chOff x="0" y="0"/>
              <a:chExt cx="857790" cy="894449"/>
            </a:xfrm>
          </p:grpSpPr>
          <p:sp>
            <p:nvSpPr>
              <p:cNvPr id="3260" name="خط"/>
              <p:cNvSpPr/>
              <p:nvPr/>
            </p:nvSpPr>
            <p:spPr>
              <a:xfrm>
                <a:off x="0" y="188851"/>
                <a:ext cx="407449" cy="690380"/>
              </a:xfrm>
              <a:prstGeom prst="line">
                <a:avLst/>
              </a:prstGeom>
              <a:noFill/>
              <a:ln w="25400" cap="flat">
                <a:solidFill>
                  <a:srgbClr val="B92D5D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/>
                </a:pPr>
              </a:p>
            </p:txBody>
          </p:sp>
          <p:sp>
            <p:nvSpPr>
              <p:cNvPr id="3261" name="خط"/>
              <p:cNvSpPr/>
              <p:nvPr/>
            </p:nvSpPr>
            <p:spPr>
              <a:xfrm flipV="1">
                <a:off x="407448" y="460017"/>
                <a:ext cx="434432" cy="434433"/>
              </a:xfrm>
              <a:prstGeom prst="line">
                <a:avLst/>
              </a:prstGeom>
              <a:noFill/>
              <a:ln w="25400" cap="flat">
                <a:solidFill>
                  <a:srgbClr val="B92D5D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/>
                </a:pPr>
              </a:p>
            </p:txBody>
          </p:sp>
          <p:sp>
            <p:nvSpPr>
              <p:cNvPr id="3262" name="خط"/>
              <p:cNvSpPr/>
              <p:nvPr/>
            </p:nvSpPr>
            <p:spPr>
              <a:xfrm flipH="1" flipV="1">
                <a:off x="203378" y="-1"/>
                <a:ext cx="654413" cy="456559"/>
              </a:xfrm>
              <a:prstGeom prst="line">
                <a:avLst/>
              </a:prstGeom>
              <a:noFill/>
              <a:ln w="25400" cap="flat">
                <a:solidFill>
                  <a:srgbClr val="B92D5D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r" rtl="0">
                  <a:defRPr sz="1800"/>
                </a:p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5231 0.001235 L -0.091435 0.000823 L -0.092824 0.000412 L -0.093519 0.002469 L -0.093981 0.085185" origin="layout" pathEditMode="relative">
                                      <p:cBhvr>
                                        <p:cTn id="14" dur="5500" fill="hold"/>
                                        <p:tgtEl>
                                          <p:spTgt spid="3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5231 0.001235 L -0.091435 0.000823 L -0.092824 0.000412 L -0.093519 0.002469 L -0.093981 0.085185" origin="layout" pathEditMode="relative">
                                      <p:cBhvr>
                                        <p:cTn id="21" dur="5500" fill="hold"/>
                                        <p:tgtEl>
                                          <p:spTgt spid="3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5231 0.001235 L -0.091435 0.000823 L -0.092824 0.000412 L -0.093519 0.002469 L -0.093981 0.085185" origin="layout" pathEditMode="relative">
                                      <p:cBhvr>
                                        <p:cTn id="28" dur="5500" fill="hold"/>
                                        <p:tgtEl>
                                          <p:spTgt spid="3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75231 0.001235 L -0.091435 0.000823 L -0.092824 0.000412 L -0.093519 0.002469 L -0.093981 0.085185" origin="layout" pathEditMode="relative">
                                      <p:cBhvr>
                                        <p:cTn id="35" dur="5500" fill="hold"/>
                                        <p:tgtEl>
                                          <p:spTgt spid="3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Class="entr" nodeType="afterEffect" presetSubtype="1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39" dur="1000"/>
                                        <p:tgtEl>
                                          <p:spTgt spid="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4" grpId="11"/>
      <p:bldP build="whole" bldLvl="1" animBg="1" rev="0" advAuto="0" spid="3258" grpId="2"/>
      <p:bldP build="whole" bldLvl="1" animBg="1" rev="0" advAuto="0" spid="3252" grpId="1"/>
      <p:bldP build="whole" bldLvl="1" animBg="1" rev="0" advAuto="0" spid="3255" grpId="6"/>
      <p:bldP build="whole" bldLvl="1" animBg="1" rev="0" advAuto="0" spid="3256" grpId="8"/>
      <p:bldP build="whole" bldLvl="1" animBg="1" rev="0" advAuto="0" spid="3253" grpId="10"/>
      <p:bldP build="whole" bldLvl="1" animBg="1" rev="0" advAuto="0" spid="3257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1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266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7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8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9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0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72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273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27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75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٢٠٧</a:t>
            </a:r>
          </a:p>
        </p:txBody>
      </p:sp>
      <p:grpSp>
        <p:nvGrpSpPr>
          <p:cNvPr id="3280" name="تجميع"/>
          <p:cNvGrpSpPr/>
          <p:nvPr/>
        </p:nvGrpSpPr>
        <p:grpSpPr>
          <a:xfrm>
            <a:off x="1469674" y="1151522"/>
            <a:ext cx="4996300" cy="562571"/>
            <a:chOff x="0" y="0"/>
            <a:chExt cx="4996298" cy="562570"/>
          </a:xfrm>
        </p:grpSpPr>
        <p:grpSp>
          <p:nvGrpSpPr>
            <p:cNvPr id="3278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276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277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279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287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281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286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282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283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84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285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290" name="تجميع"/>
          <p:cNvGrpSpPr/>
          <p:nvPr/>
        </p:nvGrpSpPr>
        <p:grpSpPr>
          <a:xfrm>
            <a:off x="6426247" y="4144539"/>
            <a:ext cx="1726310" cy="416238"/>
            <a:chOff x="0" y="0"/>
            <a:chExt cx="1726308" cy="416237"/>
          </a:xfrm>
        </p:grpSpPr>
        <p:pic>
          <p:nvPicPr>
            <p:cNvPr id="3288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1" y="0"/>
              <a:ext cx="421348" cy="411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89" name="مربع نص 118"/>
            <p:cNvSpPr txBox="1"/>
            <p:nvPr/>
          </p:nvSpPr>
          <p:spPr>
            <a:xfrm>
              <a:off x="0" y="86123"/>
              <a:ext cx="1317001" cy="330115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291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996670" y="4656311"/>
            <a:ext cx="490453" cy="27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2" name="IMG_3059.jpeg" descr="IMG_3059.jpeg"/>
          <p:cNvPicPr>
            <a:picLocks noChangeAspect="1"/>
          </p:cNvPicPr>
          <p:nvPr/>
        </p:nvPicPr>
        <p:blipFill>
          <a:blip r:embed="rId10">
            <a:extLst/>
          </a:blip>
          <a:srcRect l="6496" t="9818" r="62132" b="0"/>
          <a:stretch>
            <a:fillRect/>
          </a:stretch>
        </p:blipFill>
        <p:spPr>
          <a:xfrm>
            <a:off x="1800790" y="1859773"/>
            <a:ext cx="3024852" cy="29091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3" name="IMG_3059.jpeg" descr="IMG_3059.jpeg"/>
          <p:cNvPicPr>
            <a:picLocks noChangeAspect="1"/>
          </p:cNvPicPr>
          <p:nvPr/>
        </p:nvPicPr>
        <p:blipFill>
          <a:blip r:embed="rId10">
            <a:extLst/>
          </a:blip>
          <a:srcRect l="40754" t="27811" r="5204" b="16977"/>
          <a:stretch>
            <a:fillRect/>
          </a:stretch>
        </p:blipFill>
        <p:spPr>
          <a:xfrm>
            <a:off x="2690828" y="1151522"/>
            <a:ext cx="1632718" cy="558055"/>
          </a:xfrm>
          <a:prstGeom prst="rect">
            <a:avLst/>
          </a:prstGeom>
          <a:ln w="12700">
            <a:miter lim="400000"/>
          </a:ln>
        </p:spPr>
      </p:pic>
      <p:sp>
        <p:nvSpPr>
          <p:cNvPr id="3294" name="فَ●"/>
          <p:cNvSpPr txBox="1"/>
          <p:nvPr/>
        </p:nvSpPr>
        <p:spPr>
          <a:xfrm>
            <a:off x="2869153" y="2784829"/>
            <a:ext cx="363618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000">
                <a:solidFill>
                  <a:srgbClr val="FF8C82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فَ●</a:t>
            </a:r>
          </a:p>
        </p:txBody>
      </p:sp>
      <p:sp>
        <p:nvSpPr>
          <p:cNvPr id="3295" name="قَ●"/>
          <p:cNvSpPr txBox="1"/>
          <p:nvPr/>
        </p:nvSpPr>
        <p:spPr>
          <a:xfrm>
            <a:off x="3131472" y="3598573"/>
            <a:ext cx="363618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000">
                <a:solidFill>
                  <a:srgbClr val="FF8C82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قَ●</a:t>
            </a:r>
          </a:p>
        </p:txBody>
      </p:sp>
      <p:sp>
        <p:nvSpPr>
          <p:cNvPr id="3296" name="يَ●"/>
          <p:cNvSpPr txBox="1"/>
          <p:nvPr/>
        </p:nvSpPr>
        <p:spPr>
          <a:xfrm>
            <a:off x="2068550" y="3066314"/>
            <a:ext cx="363618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000">
                <a:solidFill>
                  <a:srgbClr val="FF8C82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يَ●</a:t>
            </a:r>
          </a:p>
        </p:txBody>
      </p:sp>
      <p:sp>
        <p:nvSpPr>
          <p:cNvPr id="3297" name="هـَ ●"/>
          <p:cNvSpPr txBox="1"/>
          <p:nvPr/>
        </p:nvSpPr>
        <p:spPr>
          <a:xfrm>
            <a:off x="2312010" y="3860451"/>
            <a:ext cx="363618" cy="728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2000">
                <a:solidFill>
                  <a:srgbClr val="FF8C82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هـَ ●</a:t>
            </a:r>
          </a:p>
        </p:txBody>
      </p:sp>
      <p:grpSp>
        <p:nvGrpSpPr>
          <p:cNvPr id="3302" name="تجميع"/>
          <p:cNvGrpSpPr/>
          <p:nvPr/>
        </p:nvGrpSpPr>
        <p:grpSpPr>
          <a:xfrm>
            <a:off x="3550948" y="2508930"/>
            <a:ext cx="1081836" cy="1097515"/>
            <a:chOff x="0" y="0"/>
            <a:chExt cx="1081835" cy="1097514"/>
          </a:xfrm>
        </p:grpSpPr>
        <p:sp>
          <p:nvSpPr>
            <p:cNvPr id="3298" name="خط"/>
            <p:cNvSpPr/>
            <p:nvPr/>
          </p:nvSpPr>
          <p:spPr>
            <a:xfrm flipH="1">
              <a:off x="5599" y="-1"/>
              <a:ext cx="797379" cy="268781"/>
            </a:xfrm>
            <a:prstGeom prst="line">
              <a:avLst/>
            </a:prstGeom>
            <a:noFill/>
            <a:ln w="76200" cap="flat">
              <a:solidFill>
                <a:srgbClr val="FFC5A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/>
              </a:pPr>
            </a:p>
          </p:txBody>
        </p:sp>
        <p:sp>
          <p:nvSpPr>
            <p:cNvPr id="3299" name="خط"/>
            <p:cNvSpPr/>
            <p:nvPr/>
          </p:nvSpPr>
          <p:spPr>
            <a:xfrm>
              <a:off x="-1" y="258699"/>
              <a:ext cx="278860" cy="838816"/>
            </a:xfrm>
            <a:prstGeom prst="line">
              <a:avLst/>
            </a:prstGeom>
            <a:noFill/>
            <a:ln w="76200" cap="flat">
              <a:solidFill>
                <a:srgbClr val="FFC5A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/>
              </a:pPr>
            </a:p>
          </p:txBody>
        </p:sp>
        <p:sp>
          <p:nvSpPr>
            <p:cNvPr id="3300" name="خط"/>
            <p:cNvSpPr/>
            <p:nvPr/>
          </p:nvSpPr>
          <p:spPr>
            <a:xfrm flipV="1">
              <a:off x="294536" y="817536"/>
              <a:ext cx="787300" cy="279979"/>
            </a:xfrm>
            <a:prstGeom prst="line">
              <a:avLst/>
            </a:prstGeom>
            <a:noFill/>
            <a:ln w="76200" cap="flat">
              <a:solidFill>
                <a:srgbClr val="FFC5A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/>
              </a:pPr>
            </a:p>
          </p:txBody>
        </p:sp>
        <p:sp>
          <p:nvSpPr>
            <p:cNvPr id="3301" name="خط"/>
            <p:cNvSpPr/>
            <p:nvPr/>
          </p:nvSpPr>
          <p:spPr>
            <a:xfrm flipH="1" flipV="1">
              <a:off x="802977" y="5599"/>
              <a:ext cx="278859" cy="811938"/>
            </a:xfrm>
            <a:prstGeom prst="line">
              <a:avLst/>
            </a:prstGeom>
            <a:noFill/>
            <a:ln w="76200" cap="flat">
              <a:solidFill>
                <a:srgbClr val="FFC5AB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rtl="0">
                <a:defRPr sz="1800"/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after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5576 0.003086 L 0.147074 -0.001323 L 0.147570 -0.068342 L 0.147570 -0.156967" origin="layout" pathEditMode="relative">
                                      <p:cBhvr>
                                        <p:cTn id="14" dur="3500" fill="hold"/>
                                        <p:tgtEl>
                                          <p:spTgt spid="32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5576 0.003086 L 0.147074 -0.001323 L 0.147570 -0.068342 L 0.147570 -0.156967" origin="layout" pathEditMode="relative">
                                      <p:cBhvr>
                                        <p:cTn id="21" dur="3500" fill="hold"/>
                                        <p:tgtEl>
                                          <p:spTgt spid="3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5" dur="1000"/>
                                        <p:tgtEl>
                                          <p:spTgt spid="3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after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5576 0.003086 L 0.147074 -0.001323 L 0.147570 -0.068342 L 0.147570 -0.156967" origin="layout" pathEditMode="relative">
                                      <p:cBhvr>
                                        <p:cTn id="28" dur="3500" fill="hold"/>
                                        <p:tgtEl>
                                          <p:spTgt spid="3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path" nodeType="after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15576 0.003086 L 0.147074 -0.001323 L 0.147570 -0.068342 L 0.147570 -0.156967" origin="layout" pathEditMode="relative">
                                      <p:cBhvr>
                                        <p:cTn id="35" dur="3500" fill="hold"/>
                                        <p:tgtEl>
                                          <p:spTgt spid="32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9" dur="1000"/>
                                        <p:tgtEl>
                                          <p:spTgt spid="3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40" fill="hold" display="0">
                  <p:stCondLst>
                    <p:cond delay="indefinite"/>
                  </p:stCondLst>
                </p:cTn>
                <p:tgtEl>
                  <p:spTgt spid="3291"/>
                </p:tgtEl>
              </p:cMediaNode>
            </p:video>
            <p:seq concurrent="1" prevAc="none" nextAc="seek">
              <p:cTn id="41" evtFilter="cancelBubble" nodeType="interactiveSeq" restart="whenNotActive" fill="hold">
                <p:stCondLst>
                  <p:cond delay="0" evt="onClick">
                    <p:tgtEl>
                      <p:spTgt spid="329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32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91"/>
                  </p:tgtEl>
                </p:cond>
              </p:nextCondLst>
            </p:seq>
          </p:childTnLst>
        </p:cTn>
      </p:par>
    </p:tnLst>
    <p:bldLst>
      <p:bldP build="whole" bldLvl="1" animBg="1" rev="0" advAuto="0" spid="3296" grpId="4"/>
      <p:bldP build="whole" bldLvl="1" animBg="1" rev="0" advAuto="0" spid="3294" grpId="2"/>
      <p:bldP build="whole" bldLvl="1" animBg="1" rev="0" advAuto="0" spid="3297" grpId="8"/>
      <p:bldP build="whole" bldLvl="1" animBg="1" rev="0" advAuto="0" spid="3302" grpId="10"/>
      <p:bldP build="whole" bldLvl="1" animBg="1" rev="0" advAuto="0" spid="3295" grpId="6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0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0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0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0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0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1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1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1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1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٢٠٩</a:t>
            </a:r>
          </a:p>
        </p:txBody>
      </p:sp>
      <p:pic>
        <p:nvPicPr>
          <p:cNvPr id="3314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7" t="22075" r="52872" b="75255"/>
          <a:stretch>
            <a:fillRect/>
          </a:stretch>
        </p:blipFill>
        <p:spPr>
          <a:xfrm>
            <a:off x="3274814" y="1017235"/>
            <a:ext cx="3292461" cy="407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8" y="58"/>
                </a:moveTo>
                <a:cubicBezTo>
                  <a:pt x="21086" y="215"/>
                  <a:pt x="21031" y="702"/>
                  <a:pt x="20945" y="1574"/>
                </a:cubicBezTo>
                <a:lnTo>
                  <a:pt x="20739" y="3671"/>
                </a:lnTo>
                <a:lnTo>
                  <a:pt x="10669" y="3796"/>
                </a:lnTo>
                <a:cubicBezTo>
                  <a:pt x="1121" y="3925"/>
                  <a:pt x="592" y="3990"/>
                  <a:pt x="392" y="5146"/>
                </a:cubicBezTo>
                <a:cubicBezTo>
                  <a:pt x="-142" y="8246"/>
                  <a:pt x="-127" y="16132"/>
                  <a:pt x="418" y="18810"/>
                </a:cubicBezTo>
                <a:cubicBezTo>
                  <a:pt x="679" y="20089"/>
                  <a:pt x="910" y="20129"/>
                  <a:pt x="7998" y="20222"/>
                </a:cubicBezTo>
                <a:cubicBezTo>
                  <a:pt x="12019" y="20275"/>
                  <a:pt x="16387" y="20492"/>
                  <a:pt x="17704" y="20720"/>
                </a:cubicBezTo>
                <a:cubicBezTo>
                  <a:pt x="19022" y="20949"/>
                  <a:pt x="20193" y="21207"/>
                  <a:pt x="20308" y="21281"/>
                </a:cubicBezTo>
                <a:cubicBezTo>
                  <a:pt x="20649" y="21501"/>
                  <a:pt x="21040" y="20183"/>
                  <a:pt x="21193" y="18312"/>
                </a:cubicBezTo>
                <a:cubicBezTo>
                  <a:pt x="21398" y="15784"/>
                  <a:pt x="21458" y="9083"/>
                  <a:pt x="21293" y="7056"/>
                </a:cubicBezTo>
                <a:cubicBezTo>
                  <a:pt x="21209" y="6018"/>
                  <a:pt x="21190" y="5125"/>
                  <a:pt x="21239" y="4502"/>
                </a:cubicBezTo>
                <a:cubicBezTo>
                  <a:pt x="21337" y="3252"/>
                  <a:pt x="21334" y="1760"/>
                  <a:pt x="21231" y="494"/>
                </a:cubicBezTo>
                <a:cubicBezTo>
                  <a:pt x="21197" y="70"/>
                  <a:pt x="21170" y="-99"/>
                  <a:pt x="21128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1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5" y="2756465"/>
            <a:ext cx="1154433" cy="865825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pic>
        <p:nvPicPr>
          <p:cNvPr id="3316" name="IMG_3064.png" descr="IMG_3064.png"/>
          <p:cNvPicPr>
            <a:picLocks noChangeAspect="1"/>
          </p:cNvPicPr>
          <p:nvPr/>
        </p:nvPicPr>
        <p:blipFill>
          <a:blip r:embed="rId5">
            <a:extLst/>
          </a:blip>
          <a:srcRect l="27146" t="55482" r="50566" b="38715"/>
          <a:stretch>
            <a:fillRect/>
          </a:stretch>
        </p:blipFill>
        <p:spPr>
          <a:xfrm>
            <a:off x="1461684" y="1550872"/>
            <a:ext cx="4869543" cy="95078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17" name="image.png" descr="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04101" y="2430337"/>
            <a:ext cx="2864757" cy="2233098"/>
          </a:xfrm>
          <a:prstGeom prst="rect">
            <a:avLst/>
          </a:prstGeom>
          <a:ln w="12700">
            <a:miter lim="400000"/>
          </a:ln>
        </p:spPr>
      </p:pic>
      <p:sp>
        <p:nvSpPr>
          <p:cNvPr id="3318" name="المثلث"/>
          <p:cNvSpPr/>
          <p:nvPr/>
        </p:nvSpPr>
        <p:spPr>
          <a:xfrm rot="11714062">
            <a:off x="2565045" y="3196247"/>
            <a:ext cx="698923" cy="988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953" y="0"/>
                </a:moveTo>
                <a:lnTo>
                  <a:pt x="0" y="21600"/>
                </a:lnTo>
                <a:lnTo>
                  <a:pt x="21600" y="21600"/>
                </a:lnTo>
                <a:close/>
              </a:path>
            </a:pathLst>
          </a:custGeom>
          <a:ln w="57150">
            <a:solidFill>
              <a:srgbClr val="008CB4"/>
            </a:solidFill>
          </a:ln>
        </p:spPr>
        <p:txBody>
          <a:bodyPr lIns="45719" rIns="45719" anchor="ctr"/>
          <a:lstStyle/>
          <a:p>
            <a:pPr algn="r" rtl="0">
              <a:defRPr sz="1800"/>
            </a:p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108696 0.008873 L -0.109805 -0.035492" origin="layout" pathEditMode="relative">
                                      <p:cBhvr>
                                        <p:cTn id="10" dur="10500" fill="hold"/>
                                        <p:tgtEl>
                                          <p:spTgt spid="33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25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20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1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2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3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24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26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27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2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2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٢٠٨</a:t>
            </a:r>
          </a:p>
        </p:txBody>
      </p:sp>
      <p:pic>
        <p:nvPicPr>
          <p:cNvPr id="3330" name="IMG_3061.png" descr="IMG_306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3525" y="794098"/>
            <a:ext cx="3451066" cy="1096873"/>
          </a:xfrm>
          <a:prstGeom prst="rect">
            <a:avLst/>
          </a:prstGeom>
        </p:spPr>
      </p:pic>
      <p:pic>
        <p:nvPicPr>
          <p:cNvPr id="3331" name="IMG_3023.png" descr="IMG_3023.png"/>
          <p:cNvPicPr>
            <a:picLocks noChangeAspect="1"/>
          </p:cNvPicPr>
          <p:nvPr/>
        </p:nvPicPr>
        <p:blipFill>
          <a:blip r:embed="rId4">
            <a:extLst/>
          </a:blip>
          <a:srcRect l="52854" t="18034" r="30740" b="77473"/>
          <a:stretch>
            <a:fillRect/>
          </a:stretch>
        </p:blipFill>
        <p:spPr>
          <a:xfrm>
            <a:off x="5022034" y="1589356"/>
            <a:ext cx="1288244" cy="264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2" name="IMG_3061.png" descr="IMG_3061.png"/>
          <p:cNvPicPr>
            <a:picLocks noChangeAspect="1"/>
          </p:cNvPicPr>
          <p:nvPr/>
        </p:nvPicPr>
        <p:blipFill>
          <a:blip r:embed="rId5">
            <a:extLst/>
          </a:blip>
          <a:srcRect l="17905" t="26158" r="34132" b="48500"/>
          <a:stretch>
            <a:fillRect/>
          </a:stretch>
        </p:blipFill>
        <p:spPr>
          <a:xfrm>
            <a:off x="1843414" y="1767954"/>
            <a:ext cx="3157084" cy="2224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3" name="IMG_3062.png" descr="IMG_3062.png"/>
          <p:cNvPicPr>
            <a:picLocks noChangeAspect="1"/>
          </p:cNvPicPr>
          <p:nvPr/>
        </p:nvPicPr>
        <p:blipFill>
          <a:blip r:embed="rId6">
            <a:extLst/>
          </a:blip>
          <a:srcRect l="54199" t="26987" r="27491" b="43192"/>
          <a:stretch>
            <a:fillRect/>
          </a:stretch>
        </p:blipFill>
        <p:spPr>
          <a:xfrm>
            <a:off x="5102748" y="1925822"/>
            <a:ext cx="1126829" cy="24469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1" fill="norm" stroke="1" extrusionOk="0">
                <a:moveTo>
                  <a:pt x="7060" y="5"/>
                </a:moveTo>
                <a:cubicBezTo>
                  <a:pt x="6940" y="21"/>
                  <a:pt x="6826" y="74"/>
                  <a:pt x="6710" y="169"/>
                </a:cubicBezTo>
                <a:cubicBezTo>
                  <a:pt x="6475" y="364"/>
                  <a:pt x="5950" y="428"/>
                  <a:pt x="4600" y="428"/>
                </a:cubicBezTo>
                <a:cubicBezTo>
                  <a:pt x="2819" y="428"/>
                  <a:pt x="2809" y="432"/>
                  <a:pt x="2809" y="889"/>
                </a:cubicBezTo>
                <a:cubicBezTo>
                  <a:pt x="2809" y="1358"/>
                  <a:pt x="2734" y="1386"/>
                  <a:pt x="994" y="1574"/>
                </a:cubicBezTo>
                <a:lnTo>
                  <a:pt x="0" y="1683"/>
                </a:lnTo>
                <a:lnTo>
                  <a:pt x="1321" y="1857"/>
                </a:lnTo>
                <a:lnTo>
                  <a:pt x="2642" y="2036"/>
                </a:lnTo>
                <a:lnTo>
                  <a:pt x="2725" y="11616"/>
                </a:lnTo>
                <a:cubicBezTo>
                  <a:pt x="2770" y="16885"/>
                  <a:pt x="2874" y="21283"/>
                  <a:pt x="2961" y="21389"/>
                </a:cubicBezTo>
                <a:cubicBezTo>
                  <a:pt x="3083" y="21539"/>
                  <a:pt x="5125" y="21571"/>
                  <a:pt x="12275" y="21539"/>
                </a:cubicBezTo>
                <a:lnTo>
                  <a:pt x="21437" y="21497"/>
                </a:lnTo>
                <a:lnTo>
                  <a:pt x="21521" y="11019"/>
                </a:lnTo>
                <a:cubicBezTo>
                  <a:pt x="21600" y="1196"/>
                  <a:pt x="21567" y="526"/>
                  <a:pt x="21027" y="344"/>
                </a:cubicBezTo>
                <a:cubicBezTo>
                  <a:pt x="20711" y="237"/>
                  <a:pt x="20331" y="184"/>
                  <a:pt x="20185" y="225"/>
                </a:cubicBezTo>
                <a:cubicBezTo>
                  <a:pt x="20039" y="267"/>
                  <a:pt x="19705" y="218"/>
                  <a:pt x="19441" y="117"/>
                </a:cubicBezTo>
                <a:cubicBezTo>
                  <a:pt x="19073" y="-24"/>
                  <a:pt x="18856" y="-23"/>
                  <a:pt x="18499" y="113"/>
                </a:cubicBezTo>
                <a:cubicBezTo>
                  <a:pt x="18243" y="211"/>
                  <a:pt x="17955" y="232"/>
                  <a:pt x="17862" y="162"/>
                </a:cubicBezTo>
                <a:cubicBezTo>
                  <a:pt x="17718" y="55"/>
                  <a:pt x="16195" y="30"/>
                  <a:pt x="15668" y="127"/>
                </a:cubicBezTo>
                <a:cubicBezTo>
                  <a:pt x="15577" y="144"/>
                  <a:pt x="15386" y="149"/>
                  <a:pt x="15243" y="138"/>
                </a:cubicBezTo>
                <a:cubicBezTo>
                  <a:pt x="15099" y="127"/>
                  <a:pt x="14682" y="193"/>
                  <a:pt x="14324" y="281"/>
                </a:cubicBezTo>
                <a:cubicBezTo>
                  <a:pt x="13825" y="404"/>
                  <a:pt x="13637" y="390"/>
                  <a:pt x="13497" y="222"/>
                </a:cubicBezTo>
                <a:cubicBezTo>
                  <a:pt x="13288" y="-29"/>
                  <a:pt x="12858" y="-20"/>
                  <a:pt x="11766" y="257"/>
                </a:cubicBezTo>
                <a:cubicBezTo>
                  <a:pt x="11139" y="416"/>
                  <a:pt x="10877" y="410"/>
                  <a:pt x="10286" y="236"/>
                </a:cubicBezTo>
                <a:cubicBezTo>
                  <a:pt x="9853" y="108"/>
                  <a:pt x="9233" y="67"/>
                  <a:pt x="8737" y="127"/>
                </a:cubicBezTo>
                <a:cubicBezTo>
                  <a:pt x="8284" y="183"/>
                  <a:pt x="7714" y="155"/>
                  <a:pt x="7470" y="68"/>
                </a:cubicBezTo>
                <a:cubicBezTo>
                  <a:pt x="7307" y="10"/>
                  <a:pt x="7180" y="-11"/>
                  <a:pt x="7060" y="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34" name="IMG_3058.png" descr="IMG_3058.png"/>
          <p:cNvPicPr>
            <a:picLocks noChangeAspect="1"/>
          </p:cNvPicPr>
          <p:nvPr/>
        </p:nvPicPr>
        <p:blipFill>
          <a:blip r:embed="rId7">
            <a:extLst/>
          </a:blip>
          <a:srcRect l="43256" t="26520" r="12126" b="52252"/>
          <a:stretch>
            <a:fillRect/>
          </a:stretch>
        </p:blipFill>
        <p:spPr>
          <a:xfrm>
            <a:off x="6552166" y="2932341"/>
            <a:ext cx="1480414" cy="52822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335" name="IMG_3061.png" descr="IMG_3061.png"/>
          <p:cNvPicPr>
            <a:picLocks noChangeAspect="1"/>
          </p:cNvPicPr>
          <p:nvPr/>
        </p:nvPicPr>
        <p:blipFill>
          <a:blip r:embed="rId5">
            <a:extLst/>
          </a:blip>
          <a:srcRect l="17905" t="51523" r="34132" b="39602"/>
          <a:stretch>
            <a:fillRect/>
          </a:stretch>
        </p:blipFill>
        <p:spPr>
          <a:xfrm>
            <a:off x="1904691" y="4049487"/>
            <a:ext cx="3157084" cy="7788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6750"/>
                                        <p:tgtEl>
                                          <p:spTgt spid="3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3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33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4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4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34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34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6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٢٠٨</a:t>
            </a:r>
          </a:p>
        </p:txBody>
      </p:sp>
      <p:grpSp>
        <p:nvGrpSpPr>
          <p:cNvPr id="3351" name="تجميع"/>
          <p:cNvGrpSpPr/>
          <p:nvPr/>
        </p:nvGrpSpPr>
        <p:grpSpPr>
          <a:xfrm>
            <a:off x="1469675" y="1133034"/>
            <a:ext cx="4996299" cy="562571"/>
            <a:chOff x="0" y="0"/>
            <a:chExt cx="4996298" cy="562570"/>
          </a:xfrm>
        </p:grpSpPr>
        <p:grpSp>
          <p:nvGrpSpPr>
            <p:cNvPr id="3349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347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348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350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358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352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357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353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354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55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56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pic>
        <p:nvPicPr>
          <p:cNvPr id="3359" name="أ( ٤ ، -٣ ) أ( ٤ ، -٣ )" descr="أ( ٤ ، -٣ ) أ( ٤ ، -٣ )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076514" y="2305356"/>
            <a:ext cx="1618060" cy="937402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62" name="أَ(٠،٠)"/>
          <p:cNvGrpSpPr/>
          <p:nvPr/>
        </p:nvGrpSpPr>
        <p:grpSpPr>
          <a:xfrm>
            <a:off x="2921823" y="2312292"/>
            <a:ext cx="1456400" cy="912002"/>
            <a:chOff x="0" y="0"/>
            <a:chExt cx="1456398" cy="912001"/>
          </a:xfrm>
        </p:grpSpPr>
        <p:sp>
          <p:nvSpPr>
            <p:cNvPr id="3361" name="أَ(٠،٠)"/>
            <p:cNvSpPr txBox="1"/>
            <p:nvPr/>
          </p:nvSpPr>
          <p:spPr>
            <a:xfrm>
              <a:off x="215900" y="139700"/>
              <a:ext cx="1024599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18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أَ(٠،٠)</a:t>
              </a:r>
            </a:p>
          </p:txBody>
        </p:sp>
        <p:pic>
          <p:nvPicPr>
            <p:cNvPr id="3360" name="أَ(٠،٠) أَ(٠،٠)" descr="أَ(٠،٠) أَ(٠،٠)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1456399" cy="912003"/>
            </a:xfrm>
            <a:prstGeom prst="rect">
              <a:avLst/>
            </a:prstGeom>
            <a:effectLst/>
          </p:spPr>
        </p:pic>
      </p:grpSp>
      <p:pic>
        <p:nvPicPr>
          <p:cNvPr id="3363" name="ب( ٠ ،   ٢ ) ب( ٠ ،   ٢ )" descr="ب( ٠ ،   ٢ ) ب( ٠ ،   ٢ )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76514" y="3007824"/>
            <a:ext cx="1618060" cy="9374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66" name="بَ(-٤، ٥)"/>
          <p:cNvGrpSpPr/>
          <p:nvPr/>
        </p:nvGrpSpPr>
        <p:grpSpPr>
          <a:xfrm>
            <a:off x="2874724" y="3020524"/>
            <a:ext cx="1550598" cy="912003"/>
            <a:chOff x="0" y="0"/>
            <a:chExt cx="1550596" cy="912001"/>
          </a:xfrm>
        </p:grpSpPr>
        <p:sp>
          <p:nvSpPr>
            <p:cNvPr id="3365" name="بَ(-٤، ٥)"/>
            <p:cNvSpPr txBox="1"/>
            <p:nvPr/>
          </p:nvSpPr>
          <p:spPr>
            <a:xfrm>
              <a:off x="215900" y="139700"/>
              <a:ext cx="1118797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1800">
                  <a:solidFill>
                    <a:srgbClr val="99244F"/>
                  </a:solidFill>
                </a:defRPr>
              </a:lvl1pPr>
            </a:lstStyle>
            <a:p>
              <a:pPr rtl="0">
                <a:defRPr/>
              </a:pPr>
              <a:r>
                <a:t>بَ(-٤، ٥)</a:t>
              </a:r>
            </a:p>
          </p:txBody>
        </p:sp>
        <p:pic>
          <p:nvPicPr>
            <p:cNvPr id="3364" name="بَ(-٤، ٥) بَ(-٤، ٥)" descr="بَ(-٤، ٥) بَ(-٤، ٥)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-1"/>
              <a:ext cx="1550597" cy="912003"/>
            </a:xfrm>
            <a:prstGeom prst="rect">
              <a:avLst/>
            </a:prstGeom>
            <a:effectLst/>
          </p:spPr>
        </p:pic>
      </p:grpSp>
      <p:pic>
        <p:nvPicPr>
          <p:cNvPr id="3367" name="ج( ٥  ، ١) ج( ٥  ، ١)" descr="ج( ٥  ، ١) ج( ٥  ، ١)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076514" y="3710293"/>
            <a:ext cx="1618060" cy="937403"/>
          </a:xfrm>
          <a:prstGeom prst="rect">
            <a:avLst/>
          </a:prstGeom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70" name="جَ(١، ٤)"/>
          <p:cNvGrpSpPr/>
          <p:nvPr/>
        </p:nvGrpSpPr>
        <p:grpSpPr>
          <a:xfrm>
            <a:off x="2944308" y="3739662"/>
            <a:ext cx="1414656" cy="912002"/>
            <a:chOff x="0" y="0"/>
            <a:chExt cx="1414655" cy="912001"/>
          </a:xfrm>
        </p:grpSpPr>
        <p:sp>
          <p:nvSpPr>
            <p:cNvPr id="3369" name="جَ(١، ٤)"/>
            <p:cNvSpPr txBox="1"/>
            <p:nvPr/>
          </p:nvSpPr>
          <p:spPr>
            <a:xfrm>
              <a:off x="215900" y="139700"/>
              <a:ext cx="982856" cy="353202"/>
            </a:xfrm>
            <a:prstGeom prst="rect">
              <a:avLst/>
            </a:prstGeom>
            <a:solidFill>
              <a:schemeClr val="accent2">
                <a:lumOff val="8627"/>
              </a:schemeClr>
            </a:solidFill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 defTabSz="685800">
                <a:defRPr b="1" sz="1800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جَ(١، ٤)</a:t>
              </a:r>
            </a:p>
          </p:txBody>
        </p:sp>
        <p:pic>
          <p:nvPicPr>
            <p:cNvPr id="3368" name="جَ(١، ٤) جَ(١، ٤)" descr="جَ(١، ٤) جَ(١، ٤)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-1"/>
              <a:ext cx="1414656" cy="912003"/>
            </a:xfrm>
            <a:prstGeom prst="rect">
              <a:avLst/>
            </a:prstGeom>
            <a:effectLst/>
          </p:spPr>
        </p:pic>
      </p:grpSp>
      <p:sp>
        <p:nvSpPr>
          <p:cNvPr id="3371" name="الشكل"/>
          <p:cNvSpPr/>
          <p:nvPr/>
        </p:nvSpPr>
        <p:spPr>
          <a:xfrm flipH="1">
            <a:off x="4304989" y="3151890"/>
            <a:ext cx="837010" cy="4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372" name="الشكل"/>
          <p:cNvSpPr/>
          <p:nvPr/>
        </p:nvSpPr>
        <p:spPr>
          <a:xfrm flipH="1">
            <a:off x="4320201" y="3851755"/>
            <a:ext cx="806585" cy="457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lumOff val="15392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sp>
        <p:nvSpPr>
          <p:cNvPr id="3373" name="الشكل"/>
          <p:cNvSpPr/>
          <p:nvPr/>
        </p:nvSpPr>
        <p:spPr>
          <a:xfrm flipH="1">
            <a:off x="4304989" y="2411258"/>
            <a:ext cx="837010" cy="454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6">
              <a:lumOff val="18431"/>
            </a:schemeClr>
          </a:solidFill>
          <a:ln w="3175">
            <a:solidFill>
              <a:schemeClr val="accent5">
                <a:satOff val="-42531"/>
                <a:lumOff val="-13843"/>
              </a:schemeClr>
            </a:solidFill>
          </a:ln>
        </p:spPr>
        <p:txBody>
          <a:bodyPr lIns="34289" tIns="34289" rIns="34289" bIns="34289" anchor="ctr"/>
          <a:lstStyle/>
          <a:p>
            <a:pPr algn="r" defTabSz="685800" rtl="0">
              <a:defRPr sz="1200"/>
            </a:pPr>
          </a:p>
        </p:txBody>
      </p:sp>
      <p:pic>
        <p:nvPicPr>
          <p:cNvPr id="3374" name="image.png" descr="image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39764" y="2571750"/>
            <a:ext cx="2090444" cy="1867678"/>
          </a:xfrm>
          <a:prstGeom prst="rect">
            <a:avLst/>
          </a:prstGeom>
          <a:ln w="12700">
            <a:miter lim="400000"/>
          </a:ln>
        </p:spPr>
      </p:pic>
      <p:sp>
        <p:nvSpPr>
          <p:cNvPr id="3375" name="ب"/>
          <p:cNvSpPr txBox="1"/>
          <p:nvPr/>
        </p:nvSpPr>
        <p:spPr>
          <a:xfrm>
            <a:off x="1407432" y="3013191"/>
            <a:ext cx="363617" cy="35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sp>
        <p:nvSpPr>
          <p:cNvPr id="3376" name="●"/>
          <p:cNvSpPr txBox="1"/>
          <p:nvPr/>
        </p:nvSpPr>
        <p:spPr>
          <a:xfrm>
            <a:off x="2257118" y="3169376"/>
            <a:ext cx="363617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016E8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377" name="●"/>
          <p:cNvSpPr txBox="1"/>
          <p:nvPr/>
        </p:nvSpPr>
        <p:spPr>
          <a:xfrm>
            <a:off x="1603177" y="3068512"/>
            <a:ext cx="36361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016E8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378" name="ج"/>
          <p:cNvSpPr txBox="1"/>
          <p:nvPr/>
        </p:nvSpPr>
        <p:spPr>
          <a:xfrm>
            <a:off x="2454476" y="3117869"/>
            <a:ext cx="235541" cy="352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sp>
        <p:nvSpPr>
          <p:cNvPr id="3379" name="●"/>
          <p:cNvSpPr txBox="1"/>
          <p:nvPr/>
        </p:nvSpPr>
        <p:spPr>
          <a:xfrm rot="21016635">
            <a:off x="2140873" y="3729157"/>
            <a:ext cx="363618" cy="373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sz="1800">
                <a:solidFill>
                  <a:srgbClr val="016E8F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rtl="0">
              <a:defRPr/>
            </a:pPr>
            <a:r>
              <a:t>●</a:t>
            </a:r>
          </a:p>
        </p:txBody>
      </p:sp>
      <p:sp>
        <p:nvSpPr>
          <p:cNvPr id="3380" name="أ"/>
          <p:cNvSpPr txBox="1"/>
          <p:nvPr/>
        </p:nvSpPr>
        <p:spPr>
          <a:xfrm>
            <a:off x="2309730" y="3786878"/>
            <a:ext cx="211294" cy="3523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4289" tIns="34289" rIns="34289" bIns="34289">
            <a:spAutoFit/>
          </a:bodyPr>
          <a:lstStyle>
            <a:lvl1pPr algn="ctr" defTabSz="685800">
              <a:defRPr b="1" sz="20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385" name="تجميع"/>
          <p:cNvGrpSpPr/>
          <p:nvPr/>
        </p:nvGrpSpPr>
        <p:grpSpPr>
          <a:xfrm>
            <a:off x="2190972" y="2591218"/>
            <a:ext cx="423814" cy="955668"/>
            <a:chOff x="0" y="2446"/>
            <a:chExt cx="423813" cy="955667"/>
          </a:xfrm>
        </p:grpSpPr>
        <p:sp>
          <p:nvSpPr>
            <p:cNvPr id="3381" name="●"/>
            <p:cNvSpPr txBox="1"/>
            <p:nvPr/>
          </p:nvSpPr>
          <p:spPr>
            <a:xfrm>
              <a:off x="96563" y="584733"/>
              <a:ext cx="327250" cy="373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sz="1800">
                  <a:solidFill>
                    <a:srgbClr val="99244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grpSp>
          <p:nvGrpSpPr>
            <p:cNvPr id="3384" name="تجميع"/>
            <p:cNvGrpSpPr/>
            <p:nvPr/>
          </p:nvGrpSpPr>
          <p:grpSpPr>
            <a:xfrm>
              <a:off x="0" y="2446"/>
              <a:ext cx="423814" cy="619686"/>
              <a:chOff x="0" y="2446"/>
              <a:chExt cx="423813" cy="619684"/>
            </a:xfrm>
          </p:grpSpPr>
          <p:sp>
            <p:nvSpPr>
              <p:cNvPr id="3382" name="ج"/>
              <p:cNvSpPr txBox="1"/>
              <p:nvPr/>
            </p:nvSpPr>
            <p:spPr>
              <a:xfrm>
                <a:off x="0" y="269760"/>
                <a:ext cx="423814" cy="3523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99244F"/>
                    </a:solidFill>
                  </a:defRPr>
                </a:lvl1pPr>
              </a:lstStyle>
              <a:p>
                <a:pPr rtl="0">
                  <a:defRPr/>
                </a:pPr>
                <a:r>
                  <a:t>ج</a:t>
                </a:r>
              </a:p>
            </p:txBody>
          </p:sp>
          <p:sp>
            <p:nvSpPr>
              <p:cNvPr id="3383" name="ــ"/>
              <p:cNvSpPr txBox="1"/>
              <p:nvPr/>
            </p:nvSpPr>
            <p:spPr>
              <a:xfrm rot="20594996">
                <a:off x="45325" y="42552"/>
                <a:ext cx="329864" cy="3500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99244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</p:grpSp>
      <p:grpSp>
        <p:nvGrpSpPr>
          <p:cNvPr id="3390" name="تجميع"/>
          <p:cNvGrpSpPr/>
          <p:nvPr/>
        </p:nvGrpSpPr>
        <p:grpSpPr>
          <a:xfrm>
            <a:off x="1430113" y="2571749"/>
            <a:ext cx="687261" cy="805167"/>
            <a:chOff x="0" y="0"/>
            <a:chExt cx="687260" cy="805165"/>
          </a:xfrm>
        </p:grpSpPr>
        <p:grpSp>
          <p:nvGrpSpPr>
            <p:cNvPr id="3388" name="تجميع"/>
            <p:cNvGrpSpPr/>
            <p:nvPr/>
          </p:nvGrpSpPr>
          <p:grpSpPr>
            <a:xfrm>
              <a:off x="-1" y="-1"/>
              <a:ext cx="675307" cy="673422"/>
              <a:chOff x="0" y="0"/>
              <a:chExt cx="675305" cy="673420"/>
            </a:xfrm>
          </p:grpSpPr>
          <p:sp>
            <p:nvSpPr>
              <p:cNvPr id="3386" name="ب"/>
              <p:cNvSpPr txBox="1"/>
              <p:nvPr/>
            </p:nvSpPr>
            <p:spPr>
              <a:xfrm>
                <a:off x="74668" y="265067"/>
                <a:ext cx="600638" cy="4083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99244F"/>
                    </a:solidFill>
                  </a:defRPr>
                </a:lvl1pPr>
              </a:lstStyle>
              <a:p>
                <a:pPr rtl="0">
                  <a:defRPr/>
                </a:pPr>
                <a:r>
                  <a:t>ب</a:t>
                </a:r>
              </a:p>
            </p:txBody>
          </p:sp>
          <p:sp>
            <p:nvSpPr>
              <p:cNvPr id="3387" name="ــ"/>
              <p:cNvSpPr/>
              <p:nvPr/>
            </p:nvSpPr>
            <p:spPr>
              <a:xfrm rot="20635697">
                <a:off x="54691" y="60330"/>
                <a:ext cx="501630" cy="465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9186" y="1921"/>
                    </a:lnTo>
                    <a:lnTo>
                      <a:pt x="21600" y="21600"/>
                    </a:lnTo>
                    <a:lnTo>
                      <a:pt x="2414" y="19679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99244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  <p:sp>
          <p:nvSpPr>
            <p:cNvPr id="3389" name="●"/>
            <p:cNvSpPr txBox="1"/>
            <p:nvPr/>
          </p:nvSpPr>
          <p:spPr>
            <a:xfrm>
              <a:off x="32855" y="493678"/>
              <a:ext cx="654406" cy="3114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sz="1800">
                  <a:solidFill>
                    <a:srgbClr val="99244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</p:grpSp>
      <p:grpSp>
        <p:nvGrpSpPr>
          <p:cNvPr id="3395" name="تجميع"/>
          <p:cNvGrpSpPr/>
          <p:nvPr/>
        </p:nvGrpSpPr>
        <p:grpSpPr>
          <a:xfrm>
            <a:off x="2042930" y="3248415"/>
            <a:ext cx="478094" cy="863197"/>
            <a:chOff x="-480" y="0"/>
            <a:chExt cx="478092" cy="863196"/>
          </a:xfrm>
        </p:grpSpPr>
        <p:sp>
          <p:nvSpPr>
            <p:cNvPr id="3391" name="●"/>
            <p:cNvSpPr txBox="1"/>
            <p:nvPr/>
          </p:nvSpPr>
          <p:spPr>
            <a:xfrm>
              <a:off x="113995" y="488244"/>
              <a:ext cx="363618" cy="374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noAutofit/>
            </a:bodyPr>
            <a:lstStyle>
              <a:lvl1pPr algn="ctr" defTabSz="685800">
                <a:defRPr sz="1800">
                  <a:solidFill>
                    <a:srgbClr val="99244F"/>
                  </a:solidFill>
                  <a:latin typeface="Arial Unicode MS"/>
                  <a:ea typeface="Arial Unicode MS"/>
                  <a:cs typeface="Arial Unicode MS"/>
                  <a:sym typeface="Arial Unicode MS"/>
                </a:defRPr>
              </a:lvl1pPr>
            </a:lstStyle>
            <a:p>
              <a:pPr rtl="0">
                <a:defRPr/>
              </a:pPr>
              <a:r>
                <a:t>●</a:t>
              </a:r>
            </a:p>
          </p:txBody>
        </p:sp>
        <p:grpSp>
          <p:nvGrpSpPr>
            <p:cNvPr id="3394" name="تجميع"/>
            <p:cNvGrpSpPr/>
            <p:nvPr/>
          </p:nvGrpSpPr>
          <p:grpSpPr>
            <a:xfrm>
              <a:off x="-481" y="-1"/>
              <a:ext cx="474417" cy="606129"/>
              <a:chOff x="-480" y="0"/>
              <a:chExt cx="474416" cy="606127"/>
            </a:xfrm>
          </p:grpSpPr>
          <p:sp>
            <p:nvSpPr>
              <p:cNvPr id="3392" name="أ"/>
              <p:cNvSpPr txBox="1"/>
              <p:nvPr/>
            </p:nvSpPr>
            <p:spPr>
              <a:xfrm>
                <a:off x="96192" y="238526"/>
                <a:ext cx="377744" cy="3676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99244F"/>
                    </a:solidFill>
                  </a:defRPr>
                </a:lvl1pPr>
              </a:lstStyle>
              <a:p>
                <a:pPr rtl="0">
                  <a:defRPr/>
                </a:pPr>
                <a:r>
                  <a:t>أ</a:t>
                </a:r>
              </a:p>
            </p:txBody>
          </p:sp>
          <p:sp>
            <p:nvSpPr>
              <p:cNvPr id="3393" name="ــ"/>
              <p:cNvSpPr/>
              <p:nvPr/>
            </p:nvSpPr>
            <p:spPr>
              <a:xfrm rot="20690654">
                <a:off x="41034" y="43046"/>
                <a:ext cx="378241" cy="3678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2" y="24"/>
                    </a:moveTo>
                    <a:lnTo>
                      <a:pt x="21600" y="0"/>
                    </a:lnTo>
                    <a:lnTo>
                      <a:pt x="21578" y="21576"/>
                    </a:lnTo>
                    <a:lnTo>
                      <a:pt x="0" y="2160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4289" tIns="34289" rIns="34289" bIns="34289" numCol="1" anchor="t">
                <a:noAutofit/>
              </a:bodyPr>
              <a:lstStyle>
                <a:lvl1pPr algn="ctr" defTabSz="685800">
                  <a:defRPr b="1" sz="2000">
                    <a:solidFill>
                      <a:srgbClr val="99244F"/>
                    </a:solidFill>
                  </a:defRPr>
                </a:lvl1pPr>
              </a:lstStyle>
              <a:p>
                <a:pPr rtl="0">
                  <a:defRPr/>
                </a:pPr>
                <a:r>
                  <a:t>ــ</a:t>
                </a:r>
              </a:p>
            </p:txBody>
          </p:sp>
        </p:grpSp>
      </p:grpSp>
      <p:pic>
        <p:nvPicPr>
          <p:cNvPr id="3396" name="IMG_3063.png" descr="IMG_3063.png"/>
          <p:cNvPicPr>
            <a:picLocks noChangeAspect="1"/>
          </p:cNvPicPr>
          <p:nvPr/>
        </p:nvPicPr>
        <p:blipFill>
          <a:blip r:embed="rId13">
            <a:extLst/>
          </a:blip>
          <a:srcRect l="57840" t="42427" r="14720" b="53607"/>
          <a:stretch>
            <a:fillRect/>
          </a:stretch>
        </p:blipFill>
        <p:spPr>
          <a:xfrm>
            <a:off x="2130288" y="1148906"/>
            <a:ext cx="2662417" cy="51297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7" name="IMG_3063.png" descr="IMG_3063.png"/>
          <p:cNvPicPr>
            <a:picLocks noChangeAspect="1"/>
          </p:cNvPicPr>
          <p:nvPr/>
        </p:nvPicPr>
        <p:blipFill>
          <a:blip r:embed="rId13">
            <a:extLst/>
          </a:blip>
          <a:srcRect l="57840" t="46113" r="23915" b="52368"/>
          <a:stretch>
            <a:fillRect/>
          </a:stretch>
        </p:blipFill>
        <p:spPr>
          <a:xfrm>
            <a:off x="1730368" y="1799889"/>
            <a:ext cx="4332401" cy="480434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grpSp>
        <p:nvGrpSpPr>
          <p:cNvPr id="3402" name="تجميع"/>
          <p:cNvGrpSpPr/>
          <p:nvPr/>
        </p:nvGrpSpPr>
        <p:grpSpPr>
          <a:xfrm>
            <a:off x="1779122" y="3255202"/>
            <a:ext cx="667282" cy="740019"/>
            <a:chOff x="0" y="0"/>
            <a:chExt cx="667280" cy="740018"/>
          </a:xfrm>
        </p:grpSpPr>
        <p:sp>
          <p:nvSpPr>
            <p:cNvPr id="3398" name="خط"/>
            <p:cNvSpPr/>
            <p:nvPr/>
          </p:nvSpPr>
          <p:spPr>
            <a:xfrm flipH="1" flipV="1">
              <a:off x="5292" y="-1"/>
              <a:ext cx="530519" cy="739375"/>
            </a:xfrm>
            <a:prstGeom prst="line">
              <a:avLst/>
            </a:prstGeom>
            <a:noFill/>
            <a:ln w="25400" cap="flat">
              <a:solidFill>
                <a:srgbClr val="004D65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401" name="تجميع"/>
            <p:cNvGrpSpPr/>
            <p:nvPr/>
          </p:nvGrpSpPr>
          <p:grpSpPr>
            <a:xfrm>
              <a:off x="0" y="1039"/>
              <a:ext cx="667282" cy="738980"/>
              <a:chOff x="0" y="0"/>
              <a:chExt cx="667280" cy="738978"/>
            </a:xfrm>
          </p:grpSpPr>
          <p:sp>
            <p:nvSpPr>
              <p:cNvPr id="3399" name="خط"/>
              <p:cNvSpPr/>
              <p:nvPr/>
            </p:nvSpPr>
            <p:spPr>
              <a:xfrm flipV="1">
                <a:off x="492622" y="127328"/>
                <a:ext cx="174660" cy="611651"/>
              </a:xfrm>
              <a:prstGeom prst="line">
                <a:avLst/>
              </a:prstGeom>
              <a:noFill/>
              <a:ln w="25400" cap="flat">
                <a:solidFill>
                  <a:srgbClr val="004D65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400" name="خط"/>
              <p:cNvSpPr/>
              <p:nvPr/>
            </p:nvSpPr>
            <p:spPr>
              <a:xfrm flipH="1" flipV="1">
                <a:off x="0" y="0"/>
                <a:ext cx="666495" cy="124024"/>
              </a:xfrm>
              <a:prstGeom prst="line">
                <a:avLst/>
              </a:prstGeom>
              <a:noFill/>
              <a:ln w="25400" cap="flat">
                <a:solidFill>
                  <a:srgbClr val="004D65"/>
                </a:solidFill>
                <a:prstDash val="solid"/>
                <a:round/>
              </a:ln>
              <a:effectLst>
                <a:outerShdw sx="100000" sy="100000" kx="0" ky="0" algn="b" rotWithShape="0" blurRad="38100" dist="20000" dir="5400000">
                  <a:srgbClr val="000000">
                    <a:alpha val="38000"/>
                  </a:srgbClr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3406" name="تجميع"/>
          <p:cNvGrpSpPr/>
          <p:nvPr/>
        </p:nvGrpSpPr>
        <p:grpSpPr>
          <a:xfrm>
            <a:off x="1268791" y="2837923"/>
            <a:ext cx="662242" cy="703521"/>
            <a:chOff x="0" y="10495"/>
            <a:chExt cx="662241" cy="703520"/>
          </a:xfrm>
        </p:grpSpPr>
        <p:sp>
          <p:nvSpPr>
            <p:cNvPr id="3403" name="خط"/>
            <p:cNvSpPr/>
            <p:nvPr/>
          </p:nvSpPr>
          <p:spPr>
            <a:xfrm flipH="1" flipV="1">
              <a:off x="5252" y="10495"/>
              <a:ext cx="526512" cy="702909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4" name="خط"/>
            <p:cNvSpPr/>
            <p:nvPr/>
          </p:nvSpPr>
          <p:spPr>
            <a:xfrm flipV="1">
              <a:off x="488901" y="132532"/>
              <a:ext cx="173341" cy="581485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5" name="خط"/>
            <p:cNvSpPr/>
            <p:nvPr/>
          </p:nvSpPr>
          <p:spPr>
            <a:xfrm flipH="1" flipV="1">
              <a:off x="0" y="11483"/>
              <a:ext cx="661461" cy="117908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round/>
            </a:ln>
            <a:effectLst>
              <a:outerShdw sx="100000" sy="100000" kx="0" ky="0" algn="b" rotWithShape="0" blurRad="38100" dist="20000" dir="5400000">
                <a:srgbClr val="000000">
                  <a:alpha val="38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3411" name="الرسم"/>
          <p:cNvGrpSpPr/>
          <p:nvPr/>
        </p:nvGrpSpPr>
        <p:grpSpPr>
          <a:xfrm>
            <a:off x="2500990" y="1160859"/>
            <a:ext cx="3568420" cy="618729"/>
            <a:chOff x="-12700" y="0"/>
            <a:chExt cx="3568418" cy="618728"/>
          </a:xfrm>
        </p:grpSpPr>
        <p:sp>
          <p:nvSpPr>
            <p:cNvPr id="3407" name="الشكل"/>
            <p:cNvSpPr/>
            <p:nvPr/>
          </p:nvSpPr>
          <p:spPr>
            <a:xfrm>
              <a:off x="3546193" y="611977"/>
              <a:ext cx="9526" cy="6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77" fill="norm" stroke="1" extrusionOk="0">
                  <a:moveTo>
                    <a:pt x="9000" y="11"/>
                  </a:moveTo>
                  <a:cubicBezTo>
                    <a:pt x="6803" y="-423"/>
                    <a:pt x="2994" y="11639"/>
                    <a:pt x="0" y="17442"/>
                  </a:cubicBezTo>
                  <a:cubicBezTo>
                    <a:pt x="7070" y="18894"/>
                    <a:pt x="14487" y="19708"/>
                    <a:pt x="21600" y="21177"/>
                  </a:cubicBezTo>
                  <a:cubicBezTo>
                    <a:pt x="17457" y="12953"/>
                    <a:pt x="12735" y="749"/>
                    <a:pt x="9000" y="11"/>
                  </a:cubicBezTo>
                  <a:close/>
                </a:path>
              </a:pathLst>
            </a:custGeom>
            <a:solidFill>
              <a:srgbClr val="147EFB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sp>
          <p:nvSpPr>
            <p:cNvPr id="3408" name="الشكل"/>
            <p:cNvSpPr/>
            <p:nvPr/>
          </p:nvSpPr>
          <p:spPr>
            <a:xfrm>
              <a:off x="97339" y="0"/>
              <a:ext cx="238137" cy="34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fill="norm" stroke="1" extrusionOk="0">
                  <a:moveTo>
                    <a:pt x="21598" y="0"/>
                  </a:moveTo>
                  <a:cubicBezTo>
                    <a:pt x="21327" y="95"/>
                    <a:pt x="21121" y="139"/>
                    <a:pt x="20806" y="248"/>
                  </a:cubicBezTo>
                  <a:cubicBezTo>
                    <a:pt x="19765" y="609"/>
                    <a:pt x="19224" y="829"/>
                    <a:pt x="18754" y="993"/>
                  </a:cubicBezTo>
                  <a:cubicBezTo>
                    <a:pt x="18005" y="1255"/>
                    <a:pt x="17368" y="1522"/>
                    <a:pt x="16775" y="1738"/>
                  </a:cubicBezTo>
                  <a:cubicBezTo>
                    <a:pt x="14583" y="2537"/>
                    <a:pt x="12762" y="3305"/>
                    <a:pt x="10836" y="4221"/>
                  </a:cubicBezTo>
                  <a:cubicBezTo>
                    <a:pt x="9172" y="5012"/>
                    <a:pt x="7358" y="6013"/>
                    <a:pt x="4717" y="7448"/>
                  </a:cubicBezTo>
                  <a:cubicBezTo>
                    <a:pt x="4315" y="7667"/>
                    <a:pt x="4327" y="7726"/>
                    <a:pt x="3925" y="7945"/>
                  </a:cubicBezTo>
                  <a:cubicBezTo>
                    <a:pt x="1909" y="9044"/>
                    <a:pt x="1909" y="8950"/>
                    <a:pt x="1009" y="9434"/>
                  </a:cubicBezTo>
                  <a:cubicBezTo>
                    <a:pt x="544" y="13093"/>
                    <a:pt x="195" y="17020"/>
                    <a:pt x="1" y="21352"/>
                  </a:cubicBezTo>
                  <a:cubicBezTo>
                    <a:pt x="-2" y="21426"/>
                    <a:pt x="5" y="21525"/>
                    <a:pt x="1" y="21600"/>
                  </a:cubicBezTo>
                  <a:cubicBezTo>
                    <a:pt x="322" y="21265"/>
                    <a:pt x="517" y="20973"/>
                    <a:pt x="865" y="20607"/>
                  </a:cubicBezTo>
                  <a:cubicBezTo>
                    <a:pt x="1841" y="19582"/>
                    <a:pt x="5301" y="16049"/>
                    <a:pt x="5688" y="15641"/>
                  </a:cubicBezTo>
                  <a:cubicBezTo>
                    <a:pt x="6115" y="15192"/>
                    <a:pt x="6089" y="15098"/>
                    <a:pt x="6516" y="14648"/>
                  </a:cubicBezTo>
                  <a:cubicBezTo>
                    <a:pt x="8750" y="12301"/>
                    <a:pt x="10540" y="10625"/>
                    <a:pt x="12203" y="8938"/>
                  </a:cubicBezTo>
                  <a:cubicBezTo>
                    <a:pt x="15085" y="6015"/>
                    <a:pt x="18472" y="2910"/>
                    <a:pt x="21598" y="0"/>
                  </a:cubicBezTo>
                  <a:close/>
                </a:path>
              </a:pathLst>
            </a:custGeom>
            <a:solidFill>
              <a:srgbClr val="147EFB">
                <a:alpha val="19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3409" name="خط خط" descr="خط خط"/>
            <p:cNvPicPr>
              <a:picLocks noChangeAspect="0"/>
            </p:cNvPicPr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-12700" y="21163"/>
              <a:ext cx="26133" cy="2923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6" presetID="18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7" dur="800"/>
                                        <p:tgtEl>
                                          <p:spTgt spid="3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00"/>
                            </p:stCondLst>
                            <p:childTnLst>
                              <p:par>
                                <p:cTn id="13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Class="entr" nodeType="afterEffect" presetSubtype="6" presetID="18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20" dur="800"/>
                                        <p:tgtEl>
                                          <p:spTgt spid="3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50"/>
                            </p:stCondLst>
                            <p:childTnLst>
                              <p:par>
                                <p:cTn id="22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100"/>
                            </p:stCondLst>
                            <p:childTnLst>
                              <p:par>
                                <p:cTn id="27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9" dur="1000"/>
                                        <p:tgtEl>
                                          <p:spTgt spid="3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0"/>
                            </p:stCondLst>
                            <p:childTnLst>
                              <p:par>
                                <p:cTn id="31" presetClass="entr" nodeType="afterEffect" presetSubtype="6" presetID="18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33" dur="8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900"/>
                            </p:stCondLst>
                            <p:childTnLst>
                              <p:par>
                                <p:cTn id="35" presetClass="entr" nodeType="after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7" dur="1000"/>
                                        <p:tgtEl>
                                          <p:spTgt spid="3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900"/>
                            </p:stCondLst>
                            <p:childTnLst>
                              <p:par>
                                <p:cTn id="39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650"/>
                            </p:stCondLst>
                            <p:childTnLst>
                              <p:par>
                                <p:cTn id="44" presetClass="entr" nodeType="after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6" dur="1000"/>
                                        <p:tgtEl>
                                          <p:spTgt spid="3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650"/>
                            </p:stCondLst>
                            <p:childTnLst>
                              <p:par>
                                <p:cTn id="48" presetClass="entr" nodeType="after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0" dur="1000"/>
                                        <p:tgtEl>
                                          <p:spTgt spid="3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1296 -0.001235 L -0.025000 -0.001646 L -0.027546 -0.002058 L -0.032407 -0.002881 L -0.057407 -0.004115 L -0.059259 -0.083539" origin="layout" pathEditMode="relative">
                                      <p:cBhvr>
                                        <p:cTn id="53" dur="4000" fill="hold"/>
                                        <p:tgtEl>
                                          <p:spTgt spid="33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Class="entr" nodeType="after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7" dur="1000"/>
                                        <p:tgtEl>
                                          <p:spTgt spid="3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1296 -0.001235 L -0.025000 -0.001646 L -0.027546 -0.002058 L -0.032407 -0.002881 L -0.057407 -0.004115 L -0.059259 -0.083539" origin="layout" pathEditMode="relative">
                                      <p:cBhvr>
                                        <p:cTn id="60" dur="4000" fill="hold"/>
                                        <p:tgtEl>
                                          <p:spTgt spid="3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Class="entr" nodeType="afterEffect" presetSubtype="2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4" dur="1000"/>
                                        <p:tgtEl>
                                          <p:spTgt spid="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path" nodeType="after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21296 -0.001235 L -0.025000 -0.001646 L -0.027546 -0.002058 L -0.032407 -0.002881 L -0.057407 -0.004115 L -0.059259 -0.083539" origin="layout" pathEditMode="relative">
                                      <p:cBhvr>
                                        <p:cTn id="67" dur="4000" fill="hold"/>
                                        <p:tgtEl>
                                          <p:spTgt spid="33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Class="entr" nodeType="afterEffect" presetSubtype="2" presetID="22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1" dur="1000"/>
                                        <p:tgtEl>
                                          <p:spTgt spid="3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Class="entr" nodeType="afterEffect" presetSubtype="8" presetID="2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800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800" fill="hold"/>
                                        <p:tgtEl>
                                          <p:spTgt spid="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800"/>
                            </p:stCondLst>
                            <p:childTnLst>
                              <p:par>
                                <p:cTn id="78" presetClass="entr" nodeType="afterEffect" presetSubtype="6" presetID="18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80" dur="800"/>
                                        <p:tgtEl>
                                          <p:spTgt spid="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600"/>
                            </p:stCondLst>
                            <p:childTnLst>
                              <p:par>
                                <p:cTn id="82" presetClass="entr" nodeType="afterEffect" presetSubtype="8" presetID="2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800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fill="hold"/>
                                        <p:tgtEl>
                                          <p:spTgt spid="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400"/>
                            </p:stCondLst>
                            <p:childTnLst>
                              <p:par>
                                <p:cTn id="87" presetClass="entr" nodeType="afterEffect" presetSubtype="2" presetID="22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89" dur="1000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8400"/>
                            </p:stCondLst>
                            <p:childTnLst>
                              <p:par>
                                <p:cTn id="91" presetClass="entr" nodeType="afterEffect" presetSubtype="8" presetID="2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800" fill="hold"/>
                                        <p:tgtEl>
                                          <p:spTgt spid="3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200"/>
                            </p:stCondLst>
                            <p:childTnLst>
                              <p:par>
                                <p:cTn id="96" presetClass="entr" nodeType="afterEffect" presetSubtype="6" presetID="18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Right)" transition="in">
                                      <p:cBhvr>
                                        <p:cTn id="98" dur="800"/>
                                        <p:tgtEl>
                                          <p:spTgt spid="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95" grpId="11"/>
      <p:bldP build="whole" bldLvl="1" animBg="1" rev="0" advAuto="0" spid="3406" grpId="17"/>
      <p:bldP build="whole" bldLvl="1" animBg="1" rev="0" advAuto="0" spid="3366" grpId="21"/>
      <p:bldP build="whole" bldLvl="1" animBg="1" rev="0" advAuto="0" spid="3363" grpId="4"/>
      <p:bldP build="whole" bldLvl="1" animBg="1" rev="0" advAuto="0" spid="3379" grpId="3"/>
      <p:bldP build="whole" bldLvl="1" animBg="1" rev="0" advAuto="0" spid="3378" grpId="8"/>
      <p:bldP build="whole" bldLvl="1" animBg="1" rev="0" advAuto="0" spid="3390" grpId="13"/>
      <p:bldP build="whole" bldLvl="1" animBg="1" rev="0" advAuto="0" spid="3376" grpId="9"/>
      <p:bldP build="whole" bldLvl="1" animBg="1" rev="0" advAuto="0" spid="3372" grpId="22"/>
      <p:bldP build="whole" bldLvl="1" animBg="1" rev="0" advAuto="0" spid="3359" grpId="1"/>
      <p:bldP build="whole" bldLvl="1" animBg="1" rev="0" advAuto="0" spid="3402" grpId="10"/>
      <p:bldP build="whole" bldLvl="1" animBg="1" rev="0" advAuto="0" spid="3370" grpId="23"/>
      <p:bldP build="whole" bldLvl="1" animBg="1" rev="0" advAuto="0" spid="3380" grpId="2"/>
      <p:bldP build="whole" bldLvl="1" animBg="1" rev="0" advAuto="0" spid="3375" grpId="6"/>
      <p:bldP build="whole" bldLvl="1" animBg="1" rev="0" advAuto="0" spid="3385" grpId="15"/>
      <p:bldP build="whole" bldLvl="1" animBg="1" rev="0" advAuto="0" spid="3377" grpId="5"/>
      <p:bldP build="whole" bldLvl="1" animBg="1" rev="0" advAuto="0" spid="3367" grpId="7"/>
      <p:bldP build="whole" bldLvl="1" animBg="1" rev="0" advAuto="0" spid="3371" grpId="20"/>
      <p:bldP build="whole" bldLvl="1" animBg="1" rev="0" advAuto="0" spid="3373" grpId="18"/>
      <p:bldP build="whole" bldLvl="1" animBg="1" rev="0" advAuto="0" spid="3362" grpId="19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1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1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1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2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2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2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٢٠٨</a:t>
            </a:r>
          </a:p>
        </p:txBody>
      </p:sp>
      <p:grpSp>
        <p:nvGrpSpPr>
          <p:cNvPr id="3425" name="تجميع"/>
          <p:cNvGrpSpPr/>
          <p:nvPr/>
        </p:nvGrpSpPr>
        <p:grpSpPr>
          <a:xfrm>
            <a:off x="1998059" y="1006745"/>
            <a:ext cx="4187089" cy="1401765"/>
            <a:chOff x="-50" y="122237"/>
            <a:chExt cx="4187088" cy="1401764"/>
          </a:xfrm>
        </p:grpSpPr>
        <p:pic>
          <p:nvPicPr>
            <p:cNvPr id="3423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4" t="49802" r="19158" b="29535"/>
            <a:stretch>
              <a:fillRect/>
            </a:stretch>
          </p:blipFill>
          <p:spPr>
            <a:xfrm>
              <a:off x="-51" y="122237"/>
              <a:ext cx="4187089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59" y="20431"/>
                    <a:pt x="19756" y="20515"/>
                  </a:cubicBezTo>
                  <a:cubicBezTo>
                    <a:pt x="20095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2" y="13427"/>
                    <a:pt x="20503" y="13587"/>
                  </a:cubicBezTo>
                  <a:cubicBezTo>
                    <a:pt x="20419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70" y="2204"/>
                    <a:pt x="3045" y="2128"/>
                  </a:cubicBezTo>
                  <a:cubicBezTo>
                    <a:pt x="3019" y="2052"/>
                    <a:pt x="3049" y="1821"/>
                    <a:pt x="3112" y="1614"/>
                  </a:cubicBezTo>
                  <a:cubicBezTo>
                    <a:pt x="3218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24" name="Google Shape;4625;p49" descr="Google Shape;4625;p49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27" y="312535"/>
              <a:ext cx="3883132" cy="1021169"/>
            </a:xfrm>
            <a:prstGeom prst="rect">
              <a:avLst/>
            </a:prstGeom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426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0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427" name="IMG_2240.jpeg" descr="IMG_2240.jpeg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1" y="1233015"/>
            <a:ext cx="1152838" cy="344942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grpSp>
        <p:nvGrpSpPr>
          <p:cNvPr id="3430" name="تجميع"/>
          <p:cNvGrpSpPr/>
          <p:nvPr/>
        </p:nvGrpSpPr>
        <p:grpSpPr>
          <a:xfrm>
            <a:off x="1358023" y="2518064"/>
            <a:ext cx="4816402" cy="1700279"/>
            <a:chOff x="0" y="0"/>
            <a:chExt cx="4816401" cy="1700277"/>
          </a:xfrm>
        </p:grpSpPr>
        <p:pic>
          <p:nvPicPr>
            <p:cNvPr id="3428" name="IMG_3063.png" descr="IMG_306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66297" t="50544" r="15470" b="42200"/>
            <a:stretch>
              <a:fillRect/>
            </a:stretch>
          </p:blipFill>
          <p:spPr>
            <a:xfrm>
              <a:off x="1611401" y="0"/>
              <a:ext cx="3205001" cy="17002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9" name="IMG_3063.png" descr="IMG_3063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55858" t="49196" r="33375" b="42356"/>
            <a:stretch>
              <a:fillRect/>
            </a:stretch>
          </p:blipFill>
          <p:spPr>
            <a:xfrm>
              <a:off x="0" y="4960"/>
              <a:ext cx="1592787" cy="16662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31" name="مستطيل"/>
          <p:cNvSpPr/>
          <p:nvPr/>
        </p:nvSpPr>
        <p:spPr>
          <a:xfrm>
            <a:off x="3795673" y="3672559"/>
            <a:ext cx="1227407" cy="379868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8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33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4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5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6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37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39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40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4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42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٢٠٩</a:t>
            </a:r>
          </a:p>
        </p:txBody>
      </p:sp>
      <p:grpSp>
        <p:nvGrpSpPr>
          <p:cNvPr id="3447" name="تجميع"/>
          <p:cNvGrpSpPr/>
          <p:nvPr/>
        </p:nvGrpSpPr>
        <p:grpSpPr>
          <a:xfrm>
            <a:off x="1469674" y="1151522"/>
            <a:ext cx="4996300" cy="562571"/>
            <a:chOff x="0" y="0"/>
            <a:chExt cx="4996298" cy="562570"/>
          </a:xfrm>
        </p:grpSpPr>
        <p:grpSp>
          <p:nvGrpSpPr>
            <p:cNvPr id="3445" name="تجميع"/>
            <p:cNvGrpSpPr/>
            <p:nvPr/>
          </p:nvGrpSpPr>
          <p:grpSpPr>
            <a:xfrm rot="5400000">
              <a:off x="2208686" y="-2208687"/>
              <a:ext cx="562570" cy="4979943"/>
              <a:chOff x="0" y="0"/>
              <a:chExt cx="562569" cy="4979941"/>
            </a:xfrm>
          </p:grpSpPr>
          <p:sp>
            <p:nvSpPr>
              <p:cNvPr id="3443" name="Google Shape;2631;p60"/>
              <p:cNvSpPr/>
              <p:nvPr/>
            </p:nvSpPr>
            <p:spPr>
              <a:xfrm rot="5400000">
                <a:off x="-439121" y="439121"/>
                <a:ext cx="1440812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444" name="Google Shape;2632;p60"/>
              <p:cNvSpPr/>
              <p:nvPr/>
            </p:nvSpPr>
            <p:spPr>
              <a:xfrm rot="5400000">
                <a:off x="-1700134" y="2717238"/>
                <a:ext cx="3962837" cy="5625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446" name="تحقق من فهمك"/>
            <p:cNvSpPr txBox="1"/>
            <p:nvPr/>
          </p:nvSpPr>
          <p:spPr>
            <a:xfrm>
              <a:off x="3675890" y="139065"/>
              <a:ext cx="1320409" cy="2844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rtl="0">
                <a:defRPr b="1" sz="2000">
                  <a:solidFill>
                    <a:srgbClr val="4E7A27"/>
                  </a:solidFill>
                </a:defRPr>
              </a:pPr>
              <a:r>
                <a:rPr>
                  <a:solidFill>
                    <a:srgbClr val="E22400"/>
                  </a:solidFill>
                </a:rPr>
                <a:t>تحقق</a:t>
              </a:r>
              <a: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454" name="تجميع"/>
          <p:cNvGrpSpPr/>
          <p:nvPr/>
        </p:nvGrpSpPr>
        <p:grpSpPr>
          <a:xfrm>
            <a:off x="6674382" y="2343362"/>
            <a:ext cx="1230040" cy="1047464"/>
            <a:chOff x="0" y="-1"/>
            <a:chExt cx="1230038" cy="1047462"/>
          </a:xfrm>
        </p:grpSpPr>
        <p:sp>
          <p:nvSpPr>
            <p:cNvPr id="3448" name="مستطيل مستدير الزوايا"/>
            <p:cNvSpPr/>
            <p:nvPr/>
          </p:nvSpPr>
          <p:spPr>
            <a:xfrm>
              <a:off x="10155" y="82382"/>
              <a:ext cx="1219884" cy="776903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grpSp>
          <p:nvGrpSpPr>
            <p:cNvPr id="3453" name="تجميع"/>
            <p:cNvGrpSpPr/>
            <p:nvPr/>
          </p:nvGrpSpPr>
          <p:grpSpPr>
            <a:xfrm>
              <a:off x="-1" y="-2"/>
              <a:ext cx="1135183" cy="1047463"/>
              <a:chOff x="0" y="-1"/>
              <a:chExt cx="1135181" cy="1047462"/>
            </a:xfrm>
          </p:grpSpPr>
          <p:sp>
            <p:nvSpPr>
              <p:cNvPr id="3449" name="فكر…"/>
              <p:cNvSpPr txBox="1"/>
              <p:nvPr/>
            </p:nvSpPr>
            <p:spPr>
              <a:xfrm>
                <a:off x="446308" y="159164"/>
                <a:ext cx="360401" cy="60378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rtl="0">
                  <a:defRPr b="1"/>
                </a:pPr>
                <a:r>
                  <a:t>فكر </a:t>
                </a:r>
              </a:p>
              <a:p>
                <a:pPr algn="ctr" rtl="0">
                  <a:defRPr b="1"/>
                </a:pPr>
                <a:r>
                  <a:t>زاوج </a:t>
                </a:r>
              </a:p>
              <a:p>
                <a:pPr algn="ctr" rtl="0">
                  <a:defRPr b="1"/>
                </a:pPr>
                <a:r>
                  <a:t>شارك</a:t>
                </a:r>
              </a:p>
            </p:txBody>
          </p:sp>
          <p:pic>
            <p:nvPicPr>
              <p:cNvPr id="3450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5" t="19343" r="38245" b="0"/>
              <a:stretch>
                <a:fillRect/>
              </a:stretch>
            </p:blipFill>
            <p:spPr>
              <a:xfrm>
                <a:off x="819266" y="141237"/>
                <a:ext cx="315916" cy="6396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5" y="0"/>
                    </a:moveTo>
                    <a:cubicBezTo>
                      <a:pt x="8006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1"/>
                      <a:pt x="-240" y="5137"/>
                      <a:pt x="134" y="5547"/>
                    </a:cubicBezTo>
                    <a:cubicBezTo>
                      <a:pt x="361" y="5796"/>
                      <a:pt x="475" y="5815"/>
                      <a:pt x="2523" y="5815"/>
                    </a:cubicBezTo>
                    <a:cubicBezTo>
                      <a:pt x="3910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6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5"/>
                      <a:pt x="13470" y="6726"/>
                    </a:cubicBezTo>
                    <a:cubicBezTo>
                      <a:pt x="11764" y="7661"/>
                      <a:pt x="10889" y="8416"/>
                      <a:pt x="10197" y="9620"/>
                    </a:cubicBezTo>
                    <a:cubicBezTo>
                      <a:pt x="9597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1"/>
                      <a:pt x="19663" y="1123"/>
                      <a:pt x="16073" y="348"/>
                    </a:cubicBezTo>
                    <a:cubicBezTo>
                      <a:pt x="14499" y="9"/>
                      <a:pt x="14318" y="1"/>
                      <a:pt x="11485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2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3" y="17724"/>
                      <a:pt x="8131" y="17821"/>
                    </a:cubicBezTo>
                    <a:cubicBezTo>
                      <a:pt x="8090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5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51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8" r="1117" b="0"/>
              <a:stretch>
                <a:fillRect/>
              </a:stretch>
            </p:blipFill>
            <p:spPr>
              <a:xfrm>
                <a:off x="0" y="-2"/>
                <a:ext cx="326631" cy="4325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3" y="685"/>
                      <a:pt x="13647" y="971"/>
                    </a:cubicBezTo>
                    <a:cubicBezTo>
                      <a:pt x="14163" y="1253"/>
                      <a:pt x="14155" y="1116"/>
                      <a:pt x="13647" y="634"/>
                    </a:cubicBezTo>
                    <a:cubicBezTo>
                      <a:pt x="13235" y="245"/>
                      <a:pt x="12964" y="62"/>
                      <a:pt x="12807" y="60"/>
                    </a:cubicBezTo>
                    <a:cubicBezTo>
                      <a:pt x="12750" y="59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3"/>
                      <a:pt x="7322" y="2378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6" y="583"/>
                      <a:pt x="8477" y="476"/>
                    </a:cubicBezTo>
                    <a:cubicBezTo>
                      <a:pt x="8383" y="438"/>
                      <a:pt x="8302" y="425"/>
                      <a:pt x="8214" y="436"/>
                    </a:cubicBezTo>
                    <a:close/>
                    <a:moveTo>
                      <a:pt x="15169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4" y="1410"/>
                      <a:pt x="13647" y="1387"/>
                    </a:cubicBezTo>
                    <a:cubicBezTo>
                      <a:pt x="13607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1" y="2649"/>
                      <a:pt x="12571" y="2595"/>
                    </a:cubicBezTo>
                    <a:cubicBezTo>
                      <a:pt x="11954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9" y="2515"/>
                      <a:pt x="8792" y="2556"/>
                    </a:cubicBezTo>
                    <a:cubicBezTo>
                      <a:pt x="8626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6"/>
                      <a:pt x="52" y="11749"/>
                    </a:cubicBezTo>
                    <a:cubicBezTo>
                      <a:pt x="87" y="11797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7" y="19451"/>
                      <a:pt x="15694" y="19634"/>
                    </a:cubicBezTo>
                    <a:cubicBezTo>
                      <a:pt x="15353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7" y="15923"/>
                      <a:pt x="19814" y="15810"/>
                    </a:cubicBezTo>
                    <a:cubicBezTo>
                      <a:pt x="19258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100" y="11288"/>
                      <a:pt x="21100" y="10540"/>
                    </a:cubicBezTo>
                    <a:cubicBezTo>
                      <a:pt x="21098" y="8561"/>
                      <a:pt x="20274" y="6764"/>
                      <a:pt x="18712" y="5369"/>
                    </a:cubicBezTo>
                    <a:cubicBezTo>
                      <a:pt x="18168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8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9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52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89"/>
                <a:ext cx="524195" cy="51506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457" name="تجميع"/>
          <p:cNvGrpSpPr/>
          <p:nvPr/>
        </p:nvGrpSpPr>
        <p:grpSpPr>
          <a:xfrm>
            <a:off x="6426247" y="4144539"/>
            <a:ext cx="1726310" cy="416238"/>
            <a:chOff x="0" y="0"/>
            <a:chExt cx="1726308" cy="416237"/>
          </a:xfrm>
        </p:grpSpPr>
        <p:pic>
          <p:nvPicPr>
            <p:cNvPr id="3455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961" y="0"/>
              <a:ext cx="421348" cy="4114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6" name="مربع نص 118"/>
            <p:cNvSpPr txBox="1"/>
            <p:nvPr/>
          </p:nvSpPr>
          <p:spPr>
            <a:xfrm>
              <a:off x="0" y="86123"/>
              <a:ext cx="1317001" cy="330115"/>
            </a:xfrm>
            <a:prstGeom prst="rect">
              <a:avLst/>
            </a:prstGeom>
            <a:noFill/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r">
                <a:defRPr b="1" sz="1600">
                  <a:solidFill>
                    <a:schemeClr val="accent1">
                      <a:satOff val="-8129"/>
                      <a:lumOff val="-11215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الاختيار العشوائي</a:t>
              </a:r>
            </a:p>
          </p:txBody>
        </p:sp>
      </p:grpSp>
      <p:pic>
        <p:nvPicPr>
          <p:cNvPr id="3458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6996670" y="4656311"/>
            <a:ext cx="490453" cy="275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9" name="IMG_3064.png" descr="IMG_3064.png"/>
          <p:cNvPicPr>
            <a:picLocks noChangeAspect="1"/>
          </p:cNvPicPr>
          <p:nvPr/>
        </p:nvPicPr>
        <p:blipFill>
          <a:blip r:embed="rId10">
            <a:extLst/>
          </a:blip>
          <a:srcRect l="16433" t="28854" r="53609" b="54480"/>
          <a:stretch>
            <a:fillRect/>
          </a:stretch>
        </p:blipFill>
        <p:spPr>
          <a:xfrm>
            <a:off x="719772" y="1859773"/>
            <a:ext cx="5718073" cy="23857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458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5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6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6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6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6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6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7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٢١٠</a:t>
            </a:r>
          </a:p>
        </p:txBody>
      </p:sp>
      <p:pic>
        <p:nvPicPr>
          <p:cNvPr id="3471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8" y="2540224"/>
            <a:ext cx="1507487" cy="1481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2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9635" y="3552885"/>
            <a:ext cx="1239211" cy="820358"/>
          </a:xfrm>
          <a:prstGeom prst="rect">
            <a:avLst/>
          </a:prstGeom>
          <a:ln w="12700">
            <a:miter lim="400000"/>
          </a:ln>
        </p:spPr>
      </p:pic>
      <p:sp>
        <p:nvSpPr>
          <p:cNvPr id="3473" name="Google Shape;4622;p49"/>
          <p:cNvSpPr/>
          <p:nvPr/>
        </p:nvSpPr>
        <p:spPr>
          <a:xfrm rot="21451959">
            <a:off x="2489578" y="1361622"/>
            <a:ext cx="3812987" cy="502350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476" name="تجميع"/>
          <p:cNvGrpSpPr/>
          <p:nvPr/>
        </p:nvGrpSpPr>
        <p:grpSpPr>
          <a:xfrm>
            <a:off x="2602068" y="1244211"/>
            <a:ext cx="3741393" cy="955006"/>
            <a:chOff x="0" y="0"/>
            <a:chExt cx="3741391" cy="955005"/>
          </a:xfrm>
        </p:grpSpPr>
        <p:sp>
          <p:nvSpPr>
            <p:cNvPr id="3474" name="مربع نص 7"/>
            <p:cNvSpPr txBox="1"/>
            <p:nvPr/>
          </p:nvSpPr>
          <p:spPr>
            <a:xfrm>
              <a:off x="351325" y="41089"/>
              <a:ext cx="3390067" cy="545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ctr">
                <a:defRPr b="1" spc="38" sz="2800" u="sng">
                  <a:solidFill>
                    <a:srgbClr val="44546A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rtl="0">
                <a:defRPr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Helvetica"/>
                  <a:ea typeface="Helvetica"/>
                  <a:cs typeface="Helvetica"/>
                  <a:sym typeface="Helvetica"/>
                </a:rPr>
                <a:t>مهارة تفكير عليا</a:t>
              </a:r>
            </a:p>
          </p:txBody>
        </p:sp>
        <p:pic>
          <p:nvPicPr>
            <p:cNvPr id="3475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4" cy="7115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477" name="الرسم" descr="الرسم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1141" y="4803363"/>
            <a:ext cx="42051" cy="39729"/>
          </a:xfrm>
          <a:prstGeom prst="rect">
            <a:avLst/>
          </a:prstGeom>
        </p:spPr>
      </p:pic>
      <p:pic>
        <p:nvPicPr>
          <p:cNvPr id="3479" name="IMG_3065.png" descr="IMG_3065.png"/>
          <p:cNvPicPr>
            <a:picLocks noChangeAspect="1"/>
          </p:cNvPicPr>
          <p:nvPr/>
        </p:nvPicPr>
        <p:blipFill>
          <a:blip r:embed="rId6">
            <a:extLst/>
          </a:blip>
          <a:srcRect l="12304" t="45844" r="25163" b="46126"/>
          <a:stretch>
            <a:fillRect/>
          </a:stretch>
        </p:blipFill>
        <p:spPr>
          <a:xfrm>
            <a:off x="969047" y="2216679"/>
            <a:ext cx="5381047" cy="5181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4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2" grpId="2"/>
      <p:bldP build="whole" bldLvl="1" animBg="1" rev="0" advAuto="0" spid="347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2" name="Google Shape;1046;p38"/>
          <p:cNvGrpSpPr/>
          <p:nvPr/>
        </p:nvGrpSpPr>
        <p:grpSpPr>
          <a:xfrm>
            <a:off x="5327290" y="1604831"/>
            <a:ext cx="2074961" cy="1734999"/>
            <a:chOff x="0" y="0"/>
            <a:chExt cx="2074959" cy="1734997"/>
          </a:xfrm>
        </p:grpSpPr>
        <p:grpSp>
          <p:nvGrpSpPr>
            <p:cNvPr id="2340" name="Google Shape;1047;p38"/>
            <p:cNvGrpSpPr/>
            <p:nvPr/>
          </p:nvGrpSpPr>
          <p:grpSpPr>
            <a:xfrm>
              <a:off x="0" y="-1"/>
              <a:ext cx="2074961" cy="1734999"/>
              <a:chOff x="0" y="0"/>
              <a:chExt cx="2074959" cy="1734998"/>
            </a:xfrm>
          </p:grpSpPr>
          <p:grpSp>
            <p:nvGrpSpPr>
              <p:cNvPr id="2336" name="Google Shape;1048;p38"/>
              <p:cNvGrpSpPr/>
              <p:nvPr/>
            </p:nvGrpSpPr>
            <p:grpSpPr>
              <a:xfrm>
                <a:off x="690801" y="1449326"/>
                <a:ext cx="696960" cy="285672"/>
                <a:chOff x="0" y="0"/>
                <a:chExt cx="696958" cy="285671"/>
              </a:xfrm>
            </p:grpSpPr>
            <p:sp>
              <p:nvSpPr>
                <p:cNvPr id="2333" name="Google Shape;1049;p38"/>
                <p:cNvSpPr/>
                <p:nvPr/>
              </p:nvSpPr>
              <p:spPr>
                <a:xfrm rot="10800000">
                  <a:off x="0" y="270018"/>
                  <a:ext cx="693383" cy="156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34" name="Google Shape;1050;p38"/>
                <p:cNvSpPr/>
                <p:nvPr/>
              </p:nvSpPr>
              <p:spPr>
                <a:xfrm>
                  <a:off x="66886" y="-1"/>
                  <a:ext cx="559647" cy="2235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35" name="Google Shape;1051;p38"/>
                <p:cNvSpPr/>
                <p:nvPr/>
              </p:nvSpPr>
              <p:spPr>
                <a:xfrm>
                  <a:off x="3576" y="222959"/>
                  <a:ext cx="693383" cy="48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339" name="Google Shape;1052;p38"/>
              <p:cNvGrpSpPr/>
              <p:nvPr/>
            </p:nvGrpSpPr>
            <p:grpSpPr>
              <a:xfrm>
                <a:off x="0" y="-1"/>
                <a:ext cx="2074961" cy="1449327"/>
                <a:chOff x="0" y="0"/>
                <a:chExt cx="2074960" cy="1449325"/>
              </a:xfrm>
            </p:grpSpPr>
            <p:sp>
              <p:nvSpPr>
                <p:cNvPr id="2337" name="Google Shape;1053;p38"/>
                <p:cNvSpPr/>
                <p:nvPr/>
              </p:nvSpPr>
              <p:spPr>
                <a:xfrm>
                  <a:off x="5" y="-1"/>
                  <a:ext cx="2074956" cy="1449282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338" name="Google Shape;1054;p38"/>
                <p:cNvSpPr/>
                <p:nvPr/>
              </p:nvSpPr>
              <p:spPr>
                <a:xfrm rot="10800000">
                  <a:off x="0" y="1288416"/>
                  <a:ext cx="2074955" cy="1609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ctr" rtl="0">
                    <a:defRPr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341" name="Google Shape;1055;p38"/>
            <p:cNvSpPr/>
            <p:nvPr/>
          </p:nvSpPr>
          <p:spPr>
            <a:xfrm>
              <a:off x="986116" y="29180"/>
              <a:ext cx="51335" cy="5137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343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5" y="1686461"/>
            <a:ext cx="2012371" cy="1131959"/>
          </a:xfrm>
          <a:prstGeom prst="rect">
            <a:avLst/>
          </a:prstGeom>
          <a:ln w="12700">
            <a:miter lim="400000"/>
          </a:ln>
        </p:spPr>
      </p:pic>
      <p:sp>
        <p:nvSpPr>
          <p:cNvPr id="2344" name="Google Shape;1736;p24"/>
          <p:cNvSpPr txBox="1"/>
          <p:nvPr/>
        </p:nvSpPr>
        <p:spPr>
          <a:xfrm>
            <a:off x="1648346" y="1608305"/>
            <a:ext cx="2682130" cy="1579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20" rtl="0">
              <a:defRPr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20" rtl="0">
              <a:defRPr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347" name="مربع"/>
          <p:cNvGrpSpPr/>
          <p:nvPr/>
        </p:nvGrpSpPr>
        <p:grpSpPr>
          <a:xfrm>
            <a:off x="7614396" y="423643"/>
            <a:ext cx="468892" cy="468891"/>
            <a:chOff x="0" y="0"/>
            <a:chExt cx="468890" cy="468890"/>
          </a:xfrm>
        </p:grpSpPr>
        <p:sp>
          <p:nvSpPr>
            <p:cNvPr id="2346" name="مربع"/>
            <p:cNvSpPr/>
            <p:nvPr/>
          </p:nvSpPr>
          <p:spPr>
            <a:xfrm>
              <a:off x="6350" y="6350"/>
              <a:ext cx="456191" cy="45619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/>
            </a:p>
          </p:txBody>
        </p:sp>
        <p:pic>
          <p:nvPicPr>
            <p:cNvPr id="2345" name="مربع مربع" descr="مربع مربع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8891" cy="468891"/>
            </a:xfrm>
            <a:prstGeom prst="rect">
              <a:avLst/>
            </a:prstGeom>
            <a:effectLst/>
          </p:spPr>
        </p:pic>
      </p:grpSp>
      <p:pic>
        <p:nvPicPr>
          <p:cNvPr id="2348" name="خط خط" descr="خط خط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2" y="867133"/>
            <a:ext cx="1862496" cy="38101"/>
          </a:xfrm>
          <a:prstGeom prst="rect">
            <a:avLst/>
          </a:prstGeom>
        </p:spPr>
      </p:pic>
      <p:pic>
        <p:nvPicPr>
          <p:cNvPr id="2350" name="خط خط" descr="خط خط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1" cy="38101"/>
          </a:xfrm>
          <a:prstGeom prst="rect">
            <a:avLst/>
          </a:prstGeom>
        </p:spPr>
      </p:pic>
      <p:grpSp>
        <p:nvGrpSpPr>
          <p:cNvPr id="2362" name="Google Shape;313;p4"/>
          <p:cNvGrpSpPr/>
          <p:nvPr/>
        </p:nvGrpSpPr>
        <p:grpSpPr>
          <a:xfrm rot="853477">
            <a:off x="7722568" y="533591"/>
            <a:ext cx="206072" cy="198981"/>
            <a:chOff x="17" y="17"/>
            <a:chExt cx="206070" cy="198980"/>
          </a:xfrm>
        </p:grpSpPr>
        <p:sp>
          <p:nvSpPr>
            <p:cNvPr id="2352" name="Google Shape;314;p4"/>
            <p:cNvSpPr/>
            <p:nvPr/>
          </p:nvSpPr>
          <p:spPr>
            <a:xfrm>
              <a:off x="30590" y="21731"/>
              <a:ext cx="145368" cy="141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3" name="Google Shape;315;p4"/>
            <p:cNvSpPr/>
            <p:nvPr/>
          </p:nvSpPr>
          <p:spPr>
            <a:xfrm>
              <a:off x="42561" y="21731"/>
              <a:ext cx="135165" cy="148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4" name="Google Shape;316;p4"/>
            <p:cNvSpPr/>
            <p:nvPr/>
          </p:nvSpPr>
          <p:spPr>
            <a:xfrm>
              <a:off x="105931" y="17"/>
              <a:ext cx="8984" cy="198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5" name="Google Shape;317;p4"/>
            <p:cNvSpPr/>
            <p:nvPr/>
          </p:nvSpPr>
          <p:spPr>
            <a:xfrm>
              <a:off x="17" y="86590"/>
              <a:ext cx="201634" cy="8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6" name="Google Shape;318;p4"/>
            <p:cNvSpPr/>
            <p:nvPr/>
          </p:nvSpPr>
          <p:spPr>
            <a:xfrm>
              <a:off x="68254" y="4455"/>
              <a:ext cx="74019" cy="18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7" name="Google Shape;319;p4"/>
            <p:cNvSpPr/>
            <p:nvPr/>
          </p:nvSpPr>
          <p:spPr>
            <a:xfrm>
              <a:off x="16409" y="60739"/>
              <a:ext cx="189680" cy="66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8" name="Google Shape;320;p4"/>
            <p:cNvSpPr/>
            <p:nvPr/>
          </p:nvSpPr>
          <p:spPr>
            <a:xfrm>
              <a:off x="23057" y="55858"/>
              <a:ext cx="182148" cy="79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59" name="Google Shape;321;p4"/>
            <p:cNvSpPr/>
            <p:nvPr/>
          </p:nvSpPr>
          <p:spPr>
            <a:xfrm>
              <a:off x="60279" y="8876"/>
              <a:ext cx="85089" cy="183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0" name="Google Shape;322;p4"/>
            <p:cNvSpPr/>
            <p:nvPr/>
          </p:nvSpPr>
          <p:spPr>
            <a:xfrm>
              <a:off x="64784" y="51889"/>
              <a:ext cx="83620" cy="832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61" name="Google Shape;323;p4"/>
            <p:cNvSpPr/>
            <p:nvPr/>
          </p:nvSpPr>
          <p:spPr>
            <a:xfrm>
              <a:off x="84055" y="70993"/>
              <a:ext cx="45028" cy="448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pic>
        <p:nvPicPr>
          <p:cNvPr id="2363" name="خط خط" descr="خط خط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1" y="1743358"/>
            <a:ext cx="2699597" cy="38101"/>
          </a:xfrm>
          <a:prstGeom prst="rect">
            <a:avLst/>
          </a:prstGeom>
        </p:spPr>
      </p:pic>
      <p:pic>
        <p:nvPicPr>
          <p:cNvPr id="2365" name="خط خط" descr="خط خط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9"/>
            <a:ext cx="1517969" cy="38101"/>
          </a:xfrm>
          <a:prstGeom prst="rect">
            <a:avLst/>
          </a:prstGeom>
        </p:spPr>
      </p:pic>
      <p:pic>
        <p:nvPicPr>
          <p:cNvPr id="2367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274" y="1944590"/>
            <a:ext cx="1116178" cy="84085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368" name="IMG_1531.png" descr="IMG_1531.png"/>
          <p:cNvPicPr>
            <a:picLocks noChangeAspect="1"/>
          </p:cNvPicPr>
          <p:nvPr/>
        </p:nvPicPr>
        <p:blipFill>
          <a:blip r:embed="rId11">
            <a:alphaModFix amt="31278"/>
            <a:extLst/>
          </a:blip>
          <a:srcRect l="30813" t="3020" r="30813" b="47659"/>
          <a:stretch>
            <a:fillRect/>
          </a:stretch>
        </p:blipFill>
        <p:spPr>
          <a:xfrm>
            <a:off x="2286544" y="555318"/>
            <a:ext cx="2101564" cy="27119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6" fill="hold" display="0">
                  <p:stCondLst>
                    <p:cond delay="indefinite"/>
                  </p:stCondLst>
                </p:cTn>
                <p:tgtEl>
                  <p:spTgt spid="2343"/>
                </p:tgtEl>
              </p:cMediaNode>
            </p:video>
            <p:seq concurrent="1" prevAc="none" nextAc="seek">
              <p:cTn id="17" evtFilter="cancelBubble" nodeType="interactiveSeq" restart="whenNotActive" fill="hold">
                <p:stCondLst>
                  <p:cond delay="0" evt="onClick">
                    <p:tgtEl>
                      <p:spTgt spid="234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43"/>
                  </p:tgtEl>
                </p:cond>
              </p:nextCondLst>
            </p:seq>
          </p:childTnLst>
        </p:cTn>
      </p:par>
    </p:tnLst>
    <p:bldLst>
      <p:bldP build="whole" bldLvl="1" animBg="1" rev="0" advAuto="0" spid="2367" grpId="3"/>
      <p:bldP build="whole" bldLvl="1" animBg="1" rev="0" advAuto="0" spid="2344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48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8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8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48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489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90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٢١٠</a:t>
            </a:r>
          </a:p>
        </p:txBody>
      </p:sp>
      <p:pic>
        <p:nvPicPr>
          <p:cNvPr id="3491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492" name="الرسم" descr="الرسم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61440" y="5609743"/>
            <a:ext cx="70379" cy="93881"/>
          </a:xfrm>
          <a:prstGeom prst="rect">
            <a:avLst/>
          </a:prstGeom>
        </p:spPr>
      </p:pic>
      <p:pic>
        <p:nvPicPr>
          <p:cNvPr id="3494" name="IMG_3066.png" descr="IMG_3066.png"/>
          <p:cNvPicPr>
            <a:picLocks noChangeAspect="1"/>
          </p:cNvPicPr>
          <p:nvPr/>
        </p:nvPicPr>
        <p:blipFill>
          <a:blip r:embed="rId5">
            <a:extLst/>
          </a:blip>
          <a:srcRect l="16193" t="24406" r="24406" b="61914"/>
          <a:stretch>
            <a:fillRect/>
          </a:stretch>
        </p:blipFill>
        <p:spPr>
          <a:xfrm>
            <a:off x="1218889" y="1502884"/>
            <a:ext cx="5246980" cy="9061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5" name="IMG_3067.png" descr="IMG_3067.png"/>
          <p:cNvPicPr>
            <a:picLocks noChangeAspect="1"/>
          </p:cNvPicPr>
          <p:nvPr/>
        </p:nvPicPr>
        <p:blipFill>
          <a:blip r:embed="rId6">
            <a:extLst/>
          </a:blip>
          <a:srcRect l="80227" t="13999" r="10647" b="55013"/>
          <a:stretch>
            <a:fillRect/>
          </a:stretch>
        </p:blipFill>
        <p:spPr>
          <a:xfrm>
            <a:off x="2002370" y="2100155"/>
            <a:ext cx="986124" cy="2511660"/>
          </a:xfrm>
          <a:prstGeom prst="rect">
            <a:avLst/>
          </a:prstGeom>
          <a:ln w="12700">
            <a:miter lim="400000"/>
          </a:ln>
        </p:spPr>
      </p:pic>
      <p:sp>
        <p:nvSpPr>
          <p:cNvPr id="3496" name="مستطيل"/>
          <p:cNvSpPr/>
          <p:nvPr/>
        </p:nvSpPr>
        <p:spPr>
          <a:xfrm>
            <a:off x="2010972" y="4038496"/>
            <a:ext cx="705124" cy="372892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7" name="مستطيل"/>
          <p:cNvSpPr/>
          <p:nvPr/>
        </p:nvSpPr>
        <p:spPr>
          <a:xfrm>
            <a:off x="2010972" y="3713592"/>
            <a:ext cx="705124" cy="297803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8" name="مستطيل"/>
          <p:cNvSpPr/>
          <p:nvPr/>
        </p:nvSpPr>
        <p:spPr>
          <a:xfrm>
            <a:off x="2010972" y="3306124"/>
            <a:ext cx="705124" cy="398930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499" name="مستطيل"/>
          <p:cNvSpPr/>
          <p:nvPr/>
        </p:nvSpPr>
        <p:spPr>
          <a:xfrm>
            <a:off x="2010972" y="2970938"/>
            <a:ext cx="705124" cy="341442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00" name="مستطيل"/>
          <p:cNvSpPr/>
          <p:nvPr/>
        </p:nvSpPr>
        <p:spPr>
          <a:xfrm>
            <a:off x="2010972" y="2637477"/>
            <a:ext cx="705124" cy="308634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01" name="مستطيل"/>
          <p:cNvSpPr/>
          <p:nvPr/>
        </p:nvSpPr>
        <p:spPr>
          <a:xfrm>
            <a:off x="2010972" y="2282339"/>
            <a:ext cx="705124" cy="306339"/>
          </a:xfrm>
          <a:prstGeom prst="rect">
            <a:avLst/>
          </a:prstGeom>
          <a:ln w="25400">
            <a:solidFill>
              <a:schemeClr val="accent2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3502" name="IMG_3066.png" descr="IMG_3066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482847" y="2504488"/>
            <a:ext cx="1580070" cy="16245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2000"/>
                                        <p:tgtEl>
                                          <p:spTgt spid="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2000"/>
                                        <p:tgtEl>
                                          <p:spTgt spid="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2000"/>
                                        <p:tgtEl>
                                          <p:spTgt spid="3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2000"/>
                                        <p:tgtEl>
                                          <p:spTgt spid="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2000"/>
                                        <p:tgtEl>
                                          <p:spTgt spid="3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98" grpId="3"/>
      <p:bldP build="whole" bldLvl="1" animBg="1" rev="0" advAuto="0" spid="3497" grpId="2"/>
      <p:bldP build="whole" bldLvl="1" animBg="1" rev="0" advAuto="0" spid="3496" grpId="1"/>
      <p:bldP build="whole" bldLvl="1" animBg="1" rev="0" advAuto="0" spid="3499" grpId="4"/>
      <p:bldP build="whole" bldLvl="1" animBg="1" rev="0" advAuto="0" spid="3500" grpId="5"/>
      <p:bldP build="whole" bldLvl="1" animBg="1" rev="0" advAuto="0" spid="3501" grpId="6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0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0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1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1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51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13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٢١٠</a:t>
            </a:r>
          </a:p>
        </p:txBody>
      </p:sp>
      <p:pic>
        <p:nvPicPr>
          <p:cNvPr id="3514" name="IMG_1758.png" descr="IMG_1758.png"/>
          <p:cNvPicPr>
            <a:picLocks noChangeAspect="1"/>
          </p:cNvPicPr>
          <p:nvPr/>
        </p:nvPicPr>
        <p:blipFill>
          <a:blip r:embed="rId3">
            <a:extLst/>
          </a:blip>
          <a:srcRect l="30786" t="33269" r="52963" b="64546"/>
          <a:stretch>
            <a:fillRect/>
          </a:stretch>
        </p:blipFill>
        <p:spPr>
          <a:xfrm>
            <a:off x="3908948" y="1122126"/>
            <a:ext cx="2662136" cy="26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48" h="21447" fill="norm" stroke="1" extrusionOk="0">
                <a:moveTo>
                  <a:pt x="21448" y="0"/>
                </a:moveTo>
                <a:lnTo>
                  <a:pt x="21266" y="920"/>
                </a:lnTo>
                <a:cubicBezTo>
                  <a:pt x="21102" y="1761"/>
                  <a:pt x="19990" y="1863"/>
                  <a:pt x="10877" y="1840"/>
                </a:cubicBezTo>
                <a:cubicBezTo>
                  <a:pt x="852" y="1814"/>
                  <a:pt x="668" y="1844"/>
                  <a:pt x="437" y="3013"/>
                </a:cubicBezTo>
                <a:cubicBezTo>
                  <a:pt x="-152" y="5993"/>
                  <a:pt x="-144" y="16226"/>
                  <a:pt x="450" y="19793"/>
                </a:cubicBezTo>
                <a:cubicBezTo>
                  <a:pt x="636" y="20915"/>
                  <a:pt x="924" y="20940"/>
                  <a:pt x="9716" y="21252"/>
                </a:cubicBezTo>
                <a:cubicBezTo>
                  <a:pt x="19522" y="21600"/>
                  <a:pt x="20630" y="21548"/>
                  <a:pt x="20965" y="20554"/>
                </a:cubicBezTo>
                <a:cubicBezTo>
                  <a:pt x="21126" y="20076"/>
                  <a:pt x="21221" y="20076"/>
                  <a:pt x="21317" y="20586"/>
                </a:cubicBezTo>
                <a:lnTo>
                  <a:pt x="21448" y="21284"/>
                </a:lnTo>
                <a:lnTo>
                  <a:pt x="21448" y="10626"/>
                </a:lnTo>
                <a:lnTo>
                  <a:pt x="21448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521" name="الرسم"/>
          <p:cNvGrpSpPr/>
          <p:nvPr/>
        </p:nvGrpSpPr>
        <p:grpSpPr>
          <a:xfrm>
            <a:off x="1100265" y="1588384"/>
            <a:ext cx="1131278" cy="300271"/>
            <a:chOff x="-12699" y="-12699"/>
            <a:chExt cx="1131276" cy="300269"/>
          </a:xfrm>
        </p:grpSpPr>
        <p:pic>
          <p:nvPicPr>
            <p:cNvPr id="3515" name="خط الشكل" descr="خط الشكل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4856" y="167929"/>
              <a:ext cx="803001" cy="81356"/>
            </a:xfrm>
            <a:prstGeom prst="rect">
              <a:avLst/>
            </a:prstGeom>
            <a:effectLst/>
          </p:spPr>
        </p:pic>
        <p:pic>
          <p:nvPicPr>
            <p:cNvPr id="3517" name="خط الشكل" descr="خط الشكل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23525" y="234276"/>
              <a:ext cx="440643" cy="53294"/>
            </a:xfrm>
            <a:prstGeom prst="rect">
              <a:avLst/>
            </a:prstGeom>
            <a:effectLst/>
          </p:spPr>
        </p:pic>
        <p:pic>
          <p:nvPicPr>
            <p:cNvPr id="3519" name="خط الشكل" descr="خط الشكل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2701" y="-12701"/>
              <a:ext cx="1131278" cy="236167"/>
            </a:xfrm>
            <a:prstGeom prst="rect">
              <a:avLst/>
            </a:prstGeom>
            <a:effectLst/>
          </p:spPr>
        </p:pic>
      </p:grpSp>
      <p:pic>
        <p:nvPicPr>
          <p:cNvPr id="3522" name="IMG_3067.png" descr="IMG_3067.png"/>
          <p:cNvPicPr>
            <a:picLocks noChangeAspect="1"/>
          </p:cNvPicPr>
          <p:nvPr/>
        </p:nvPicPr>
        <p:blipFill>
          <a:blip r:embed="rId7">
            <a:extLst/>
          </a:blip>
          <a:srcRect l="12518" t="33811" r="24502" b="46794"/>
          <a:stretch>
            <a:fillRect/>
          </a:stretch>
        </p:blipFill>
        <p:spPr>
          <a:xfrm>
            <a:off x="1085597" y="1508428"/>
            <a:ext cx="5399296" cy="12470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27" name="الرسم"/>
          <p:cNvGrpSpPr/>
          <p:nvPr/>
        </p:nvGrpSpPr>
        <p:grpSpPr>
          <a:xfrm>
            <a:off x="770071" y="2755939"/>
            <a:ext cx="4440785" cy="634424"/>
            <a:chOff x="-19050" y="-12699"/>
            <a:chExt cx="4440783" cy="634422"/>
          </a:xfrm>
        </p:grpSpPr>
        <p:pic>
          <p:nvPicPr>
            <p:cNvPr id="3523" name="خط الشكل" descr="خط الشكل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4396207" y="-12700"/>
              <a:ext cx="25527" cy="29265"/>
            </a:xfrm>
            <a:prstGeom prst="rect">
              <a:avLst/>
            </a:prstGeom>
            <a:effectLst/>
          </p:spPr>
        </p:pic>
        <p:pic>
          <p:nvPicPr>
            <p:cNvPr id="3525" name="خط الشكل" descr="خط الشكل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-19051" y="548956"/>
              <a:ext cx="118907" cy="7276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1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530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29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532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33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39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34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5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6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7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8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40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1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42" name="Google Shape;4625;p49"/>
          <p:cNvSpPr txBox="1"/>
          <p:nvPr>
            <p:ph type="title"/>
          </p:nvPr>
        </p:nvSpPr>
        <p:spPr>
          <a:xfrm>
            <a:off x="3203970" y="1752782"/>
            <a:ext cx="1911232" cy="545184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algn="l" defTabSz="365760">
              <a:defRPr sz="2240">
                <a:solidFill>
                  <a:schemeClr val="accent3">
                    <a:lumOff val="7549"/>
                  </a:schemeClr>
                </a:solidFill>
              </a:defRPr>
            </a:lvl1pPr>
          </a:lstStyle>
          <a:p>
            <a:pPr/>
            <a:r>
              <a:t>الاستفسارات</a:t>
            </a:r>
          </a:p>
        </p:txBody>
      </p:sp>
      <p:pic>
        <p:nvPicPr>
          <p:cNvPr id="3543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44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48" name="Google Shape;4622;p49"/>
          <p:cNvGrpSpPr/>
          <p:nvPr/>
        </p:nvGrpSpPr>
        <p:grpSpPr>
          <a:xfrm rot="21451959">
            <a:off x="1689016" y="1416199"/>
            <a:ext cx="4941141" cy="1406196"/>
            <a:chOff x="0" y="0"/>
            <a:chExt cx="4941140" cy="1406194"/>
          </a:xfrm>
        </p:grpSpPr>
        <p:sp>
          <p:nvSpPr>
            <p:cNvPr id="3547" name="Google Shape;4622;p49"/>
            <p:cNvSpPr/>
            <p:nvPr/>
          </p:nvSpPr>
          <p:spPr>
            <a:xfrm>
              <a:off x="215900" y="139700"/>
              <a:ext cx="4509341" cy="847395"/>
            </a:xfrm>
            <a:prstGeom prst="rect">
              <a:avLst/>
            </a:prstGeom>
            <a:solidFill>
              <a:schemeClr val="accent3">
                <a:lumOff val="7549"/>
              </a:schemeClr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546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-1"/>
              <a:ext cx="4941141" cy="1406196"/>
            </a:xfrm>
            <a:prstGeom prst="rect">
              <a:avLst/>
            </a:prstGeom>
            <a:effectLst/>
          </p:spPr>
        </p:pic>
      </p:grpSp>
      <p:sp>
        <p:nvSpPr>
          <p:cNvPr id="3549" name="Google Shape;4623;p49"/>
          <p:cNvSpPr/>
          <p:nvPr/>
        </p:nvSpPr>
        <p:spPr>
          <a:xfrm rot="21189298">
            <a:off x="1526026" y="1475416"/>
            <a:ext cx="764395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550" name="Google Shape;4624;p49"/>
          <p:cNvSpPr/>
          <p:nvPr/>
        </p:nvSpPr>
        <p:spPr>
          <a:xfrm rot="4554862">
            <a:off x="5782152" y="1373991"/>
            <a:ext cx="1088262" cy="50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556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51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52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53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54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55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57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58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55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60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561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43" r="22301" b="20371"/>
          <a:stretch>
            <a:fillRect/>
          </a:stretch>
        </p:blipFill>
        <p:spPr>
          <a:xfrm>
            <a:off x="2132387" y="1542246"/>
            <a:ext cx="1011883" cy="968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7"/>
                </a:moveTo>
                <a:cubicBezTo>
                  <a:pt x="10338" y="62"/>
                  <a:pt x="9383" y="440"/>
                  <a:pt x="8531" y="1278"/>
                </a:cubicBezTo>
                <a:cubicBezTo>
                  <a:pt x="8268" y="1537"/>
                  <a:pt x="7930" y="1815"/>
                  <a:pt x="7787" y="1888"/>
                </a:cubicBezTo>
                <a:cubicBezTo>
                  <a:pt x="7491" y="2037"/>
                  <a:pt x="7058" y="2374"/>
                  <a:pt x="6570" y="2841"/>
                </a:cubicBezTo>
                <a:cubicBezTo>
                  <a:pt x="6385" y="3018"/>
                  <a:pt x="6074" y="3302"/>
                  <a:pt x="5876" y="3468"/>
                </a:cubicBezTo>
                <a:cubicBezTo>
                  <a:pt x="4785" y="4390"/>
                  <a:pt x="4300" y="4972"/>
                  <a:pt x="3526" y="6312"/>
                </a:cubicBezTo>
                <a:cubicBezTo>
                  <a:pt x="2621" y="7877"/>
                  <a:pt x="2191" y="9689"/>
                  <a:pt x="2249" y="11663"/>
                </a:cubicBezTo>
                <a:cubicBezTo>
                  <a:pt x="2264" y="12182"/>
                  <a:pt x="2293" y="12681"/>
                  <a:pt x="2308" y="12767"/>
                </a:cubicBezTo>
                <a:cubicBezTo>
                  <a:pt x="2324" y="12854"/>
                  <a:pt x="2370" y="13116"/>
                  <a:pt x="2410" y="13359"/>
                </a:cubicBezTo>
                <a:cubicBezTo>
                  <a:pt x="2449" y="13601"/>
                  <a:pt x="2541" y="14000"/>
                  <a:pt x="2621" y="14242"/>
                </a:cubicBezTo>
                <a:cubicBezTo>
                  <a:pt x="2762" y="14672"/>
                  <a:pt x="2766" y="14682"/>
                  <a:pt x="2655" y="14780"/>
                </a:cubicBezTo>
                <a:cubicBezTo>
                  <a:pt x="2592" y="14836"/>
                  <a:pt x="2393" y="14899"/>
                  <a:pt x="2207" y="14922"/>
                </a:cubicBezTo>
                <a:cubicBezTo>
                  <a:pt x="1395" y="15021"/>
                  <a:pt x="1160" y="15166"/>
                  <a:pt x="1116" y="15602"/>
                </a:cubicBezTo>
                <a:cubicBezTo>
                  <a:pt x="1104" y="15719"/>
                  <a:pt x="1065" y="15902"/>
                  <a:pt x="1023" y="16008"/>
                </a:cubicBezTo>
                <a:cubicBezTo>
                  <a:pt x="929" y="16246"/>
                  <a:pt x="981" y="16489"/>
                  <a:pt x="1167" y="16679"/>
                </a:cubicBezTo>
                <a:cubicBezTo>
                  <a:pt x="1244" y="16758"/>
                  <a:pt x="1366" y="16915"/>
                  <a:pt x="1437" y="17023"/>
                </a:cubicBezTo>
                <a:cubicBezTo>
                  <a:pt x="1525" y="17157"/>
                  <a:pt x="1633" y="17234"/>
                  <a:pt x="1776" y="17262"/>
                </a:cubicBezTo>
                <a:cubicBezTo>
                  <a:pt x="1892" y="17285"/>
                  <a:pt x="2013" y="17348"/>
                  <a:pt x="2046" y="17412"/>
                </a:cubicBezTo>
                <a:cubicBezTo>
                  <a:pt x="2157" y="17627"/>
                  <a:pt x="2397" y="17658"/>
                  <a:pt x="3078" y="17544"/>
                </a:cubicBezTo>
                <a:cubicBezTo>
                  <a:pt x="3985" y="17392"/>
                  <a:pt x="4097" y="17423"/>
                  <a:pt x="4456" y="17854"/>
                </a:cubicBezTo>
                <a:cubicBezTo>
                  <a:pt x="4618" y="18049"/>
                  <a:pt x="4868" y="18335"/>
                  <a:pt x="5005" y="18489"/>
                </a:cubicBezTo>
                <a:cubicBezTo>
                  <a:pt x="5221" y="18732"/>
                  <a:pt x="5499" y="19207"/>
                  <a:pt x="6198" y="20503"/>
                </a:cubicBezTo>
                <a:cubicBezTo>
                  <a:pt x="6413" y="20903"/>
                  <a:pt x="6635" y="21110"/>
                  <a:pt x="6925" y="21192"/>
                </a:cubicBezTo>
                <a:cubicBezTo>
                  <a:pt x="7251" y="21283"/>
                  <a:pt x="7591" y="21193"/>
                  <a:pt x="7872" y="20935"/>
                </a:cubicBezTo>
                <a:lnTo>
                  <a:pt x="8075" y="20741"/>
                </a:lnTo>
                <a:lnTo>
                  <a:pt x="8421" y="20838"/>
                </a:lnTo>
                <a:cubicBezTo>
                  <a:pt x="8866" y="20959"/>
                  <a:pt x="9082" y="21046"/>
                  <a:pt x="9131" y="21130"/>
                </a:cubicBezTo>
                <a:cubicBezTo>
                  <a:pt x="9153" y="21166"/>
                  <a:pt x="9290" y="21192"/>
                  <a:pt x="9436" y="21192"/>
                </a:cubicBezTo>
                <a:cubicBezTo>
                  <a:pt x="9581" y="21192"/>
                  <a:pt x="9713" y="21221"/>
                  <a:pt x="9732" y="21253"/>
                </a:cubicBezTo>
                <a:cubicBezTo>
                  <a:pt x="9751" y="21286"/>
                  <a:pt x="9818" y="21316"/>
                  <a:pt x="9875" y="21315"/>
                </a:cubicBezTo>
                <a:cubicBezTo>
                  <a:pt x="10078" y="21311"/>
                  <a:pt x="10886" y="21438"/>
                  <a:pt x="11034" y="21501"/>
                </a:cubicBezTo>
                <a:cubicBezTo>
                  <a:pt x="11116" y="21536"/>
                  <a:pt x="11238" y="21553"/>
                  <a:pt x="11304" y="21536"/>
                </a:cubicBezTo>
                <a:cubicBezTo>
                  <a:pt x="11371" y="21519"/>
                  <a:pt x="11695" y="21503"/>
                  <a:pt x="12023" y="21501"/>
                </a:cubicBezTo>
                <a:cubicBezTo>
                  <a:pt x="12351" y="21498"/>
                  <a:pt x="12698" y="21476"/>
                  <a:pt x="12792" y="21448"/>
                </a:cubicBezTo>
                <a:cubicBezTo>
                  <a:pt x="12891" y="21418"/>
                  <a:pt x="12975" y="21423"/>
                  <a:pt x="12995" y="21456"/>
                </a:cubicBezTo>
                <a:cubicBezTo>
                  <a:pt x="13048" y="21546"/>
                  <a:pt x="13305" y="21521"/>
                  <a:pt x="13384" y="21421"/>
                </a:cubicBezTo>
                <a:cubicBezTo>
                  <a:pt x="13423" y="21372"/>
                  <a:pt x="13575" y="21323"/>
                  <a:pt x="13731" y="21306"/>
                </a:cubicBezTo>
                <a:cubicBezTo>
                  <a:pt x="14092" y="21267"/>
                  <a:pt x="14589" y="21149"/>
                  <a:pt x="14729" y="21068"/>
                </a:cubicBezTo>
                <a:cubicBezTo>
                  <a:pt x="14818" y="21016"/>
                  <a:pt x="15529" y="20889"/>
                  <a:pt x="15777" y="20882"/>
                </a:cubicBezTo>
                <a:cubicBezTo>
                  <a:pt x="15848" y="20880"/>
                  <a:pt x="17910" y="19342"/>
                  <a:pt x="17967" y="19249"/>
                </a:cubicBezTo>
                <a:cubicBezTo>
                  <a:pt x="17984" y="19220"/>
                  <a:pt x="18182" y="19043"/>
                  <a:pt x="18407" y="18851"/>
                </a:cubicBezTo>
                <a:cubicBezTo>
                  <a:pt x="18803" y="18513"/>
                  <a:pt x="18822" y="18506"/>
                  <a:pt x="19041" y="18569"/>
                </a:cubicBezTo>
                <a:cubicBezTo>
                  <a:pt x="19361" y="18661"/>
                  <a:pt x="19897" y="18594"/>
                  <a:pt x="20174" y="18428"/>
                </a:cubicBezTo>
                <a:cubicBezTo>
                  <a:pt x="20652" y="18140"/>
                  <a:pt x="20981" y="17474"/>
                  <a:pt x="20909" y="16917"/>
                </a:cubicBezTo>
                <a:cubicBezTo>
                  <a:pt x="20892" y="16780"/>
                  <a:pt x="20797" y="16484"/>
                  <a:pt x="20698" y="16264"/>
                </a:cubicBezTo>
                <a:lnTo>
                  <a:pt x="20512" y="15867"/>
                </a:lnTo>
                <a:lnTo>
                  <a:pt x="20816" y="15496"/>
                </a:lnTo>
                <a:cubicBezTo>
                  <a:pt x="21165" y="15069"/>
                  <a:pt x="21237" y="14913"/>
                  <a:pt x="21188" y="14657"/>
                </a:cubicBezTo>
                <a:cubicBezTo>
                  <a:pt x="21157" y="14493"/>
                  <a:pt x="21220" y="14063"/>
                  <a:pt x="21400" y="13332"/>
                </a:cubicBezTo>
                <a:cubicBezTo>
                  <a:pt x="21429" y="13211"/>
                  <a:pt x="21487" y="12705"/>
                  <a:pt x="21526" y="12211"/>
                </a:cubicBezTo>
                <a:cubicBezTo>
                  <a:pt x="21600" y="11292"/>
                  <a:pt x="21534" y="9838"/>
                  <a:pt x="21400" y="9394"/>
                </a:cubicBezTo>
                <a:cubicBezTo>
                  <a:pt x="21368" y="9290"/>
                  <a:pt x="21284" y="8955"/>
                  <a:pt x="21214" y="8643"/>
                </a:cubicBezTo>
                <a:cubicBezTo>
                  <a:pt x="21143" y="8332"/>
                  <a:pt x="21048" y="8023"/>
                  <a:pt x="21002" y="7954"/>
                </a:cubicBezTo>
                <a:cubicBezTo>
                  <a:pt x="20957" y="7886"/>
                  <a:pt x="20926" y="7792"/>
                  <a:pt x="20926" y="7751"/>
                </a:cubicBezTo>
                <a:cubicBezTo>
                  <a:pt x="20926" y="7710"/>
                  <a:pt x="20831" y="7462"/>
                  <a:pt x="20715" y="7204"/>
                </a:cubicBezTo>
                <a:cubicBezTo>
                  <a:pt x="20599" y="6945"/>
                  <a:pt x="20503" y="6716"/>
                  <a:pt x="20503" y="6692"/>
                </a:cubicBezTo>
                <a:cubicBezTo>
                  <a:pt x="20503" y="6627"/>
                  <a:pt x="19941" y="5724"/>
                  <a:pt x="19717" y="5429"/>
                </a:cubicBezTo>
                <a:cubicBezTo>
                  <a:pt x="19612" y="5290"/>
                  <a:pt x="19256" y="4756"/>
                  <a:pt x="18931" y="4237"/>
                </a:cubicBezTo>
                <a:cubicBezTo>
                  <a:pt x="17837" y="2490"/>
                  <a:pt x="16987" y="1645"/>
                  <a:pt x="15583" y="916"/>
                </a:cubicBezTo>
                <a:cubicBezTo>
                  <a:pt x="14285" y="243"/>
                  <a:pt x="13042" y="-47"/>
                  <a:pt x="11710" y="7"/>
                </a:cubicBezTo>
                <a:close/>
                <a:moveTo>
                  <a:pt x="2494" y="2126"/>
                </a:moveTo>
                <a:cubicBezTo>
                  <a:pt x="2273" y="2126"/>
                  <a:pt x="2576" y="3123"/>
                  <a:pt x="2909" y="3495"/>
                </a:cubicBezTo>
                <a:cubicBezTo>
                  <a:pt x="3088" y="3695"/>
                  <a:pt x="3164" y="3638"/>
                  <a:pt x="3154" y="3309"/>
                </a:cubicBezTo>
                <a:cubicBezTo>
                  <a:pt x="3140" y="2887"/>
                  <a:pt x="2717" y="2126"/>
                  <a:pt x="2494" y="2126"/>
                </a:cubicBezTo>
                <a:close/>
                <a:moveTo>
                  <a:pt x="845" y="3318"/>
                </a:moveTo>
                <a:cubicBezTo>
                  <a:pt x="614" y="3284"/>
                  <a:pt x="617" y="3491"/>
                  <a:pt x="854" y="3751"/>
                </a:cubicBezTo>
                <a:cubicBezTo>
                  <a:pt x="965" y="3873"/>
                  <a:pt x="1216" y="4076"/>
                  <a:pt x="1412" y="4210"/>
                </a:cubicBezTo>
                <a:cubicBezTo>
                  <a:pt x="1781" y="4463"/>
                  <a:pt x="2046" y="4527"/>
                  <a:pt x="2046" y="4360"/>
                </a:cubicBezTo>
                <a:cubicBezTo>
                  <a:pt x="2046" y="4123"/>
                  <a:pt x="1175" y="3368"/>
                  <a:pt x="845" y="3318"/>
                </a:cubicBezTo>
                <a:close/>
                <a:moveTo>
                  <a:pt x="228" y="5235"/>
                </a:moveTo>
                <a:cubicBezTo>
                  <a:pt x="84" y="5250"/>
                  <a:pt x="0" y="5304"/>
                  <a:pt x="0" y="5393"/>
                </a:cubicBezTo>
                <a:cubicBezTo>
                  <a:pt x="0" y="5511"/>
                  <a:pt x="227" y="5633"/>
                  <a:pt x="727" y="5773"/>
                </a:cubicBezTo>
                <a:cubicBezTo>
                  <a:pt x="1161" y="5895"/>
                  <a:pt x="1446" y="5845"/>
                  <a:pt x="1446" y="5650"/>
                </a:cubicBezTo>
                <a:cubicBezTo>
                  <a:pt x="1446" y="5503"/>
                  <a:pt x="1341" y="5440"/>
                  <a:pt x="820" y="5305"/>
                </a:cubicBezTo>
                <a:cubicBezTo>
                  <a:pt x="576" y="5242"/>
                  <a:pt x="372" y="5219"/>
                  <a:pt x="228" y="523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62" name="Google Shape;1742;p25" descr="Google Shape;1742;p25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9" y="1681569"/>
            <a:ext cx="2198741" cy="689518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563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48" t="52731" r="55181" b="15271"/>
          <a:stretch>
            <a:fillRect/>
          </a:stretch>
        </p:blipFill>
        <p:spPr>
          <a:xfrm>
            <a:off x="3016357" y="2587508"/>
            <a:ext cx="2286459" cy="21347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3" h="21600" fill="norm" stroke="1" extrusionOk="0">
                <a:moveTo>
                  <a:pt x="17694" y="0"/>
                </a:moveTo>
                <a:cubicBezTo>
                  <a:pt x="17118" y="69"/>
                  <a:pt x="16840" y="84"/>
                  <a:pt x="15865" y="233"/>
                </a:cubicBezTo>
                <a:cubicBezTo>
                  <a:pt x="14201" y="487"/>
                  <a:pt x="12619" y="725"/>
                  <a:pt x="12347" y="759"/>
                </a:cubicBezTo>
                <a:cubicBezTo>
                  <a:pt x="11885" y="817"/>
                  <a:pt x="9655" y="1145"/>
                  <a:pt x="5734" y="1739"/>
                </a:cubicBezTo>
                <a:cubicBezTo>
                  <a:pt x="4816" y="1878"/>
                  <a:pt x="3177" y="2126"/>
                  <a:pt x="2089" y="2289"/>
                </a:cubicBezTo>
                <a:cubicBezTo>
                  <a:pt x="1002" y="2451"/>
                  <a:pt x="74" y="2621"/>
                  <a:pt x="24" y="2666"/>
                </a:cubicBezTo>
                <a:cubicBezTo>
                  <a:pt x="-66" y="2749"/>
                  <a:pt x="88" y="4224"/>
                  <a:pt x="543" y="7590"/>
                </a:cubicBezTo>
                <a:cubicBezTo>
                  <a:pt x="790" y="9416"/>
                  <a:pt x="1518" y="15059"/>
                  <a:pt x="2093" y="19616"/>
                </a:cubicBezTo>
                <a:cubicBezTo>
                  <a:pt x="2222" y="20640"/>
                  <a:pt x="2298" y="21147"/>
                  <a:pt x="2366" y="21600"/>
                </a:cubicBezTo>
                <a:lnTo>
                  <a:pt x="8702" y="21600"/>
                </a:lnTo>
                <a:cubicBezTo>
                  <a:pt x="9602" y="21466"/>
                  <a:pt x="10124" y="21382"/>
                  <a:pt x="11727" y="21146"/>
                </a:cubicBezTo>
                <a:cubicBezTo>
                  <a:pt x="16680" y="20418"/>
                  <a:pt x="21473" y="19681"/>
                  <a:pt x="21511" y="19640"/>
                </a:cubicBezTo>
                <a:cubicBezTo>
                  <a:pt x="21534" y="19615"/>
                  <a:pt x="21360" y="18104"/>
                  <a:pt x="21122" y="16283"/>
                </a:cubicBezTo>
                <a:cubicBezTo>
                  <a:pt x="20885" y="14463"/>
                  <a:pt x="20550" y="11897"/>
                  <a:pt x="20379" y="10581"/>
                </a:cubicBezTo>
                <a:cubicBezTo>
                  <a:pt x="20208" y="9266"/>
                  <a:pt x="19848" y="6491"/>
                  <a:pt x="19576" y="4417"/>
                </a:cubicBezTo>
                <a:cubicBezTo>
                  <a:pt x="19305" y="2343"/>
                  <a:pt x="19080" y="479"/>
                  <a:pt x="19080" y="273"/>
                </a:cubicBezTo>
                <a:cubicBezTo>
                  <a:pt x="19080" y="173"/>
                  <a:pt x="19070" y="78"/>
                  <a:pt x="19054" y="0"/>
                </a:cubicBezTo>
                <a:lnTo>
                  <a:pt x="17694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64" name="IMG_2367.png" descr="IMG_2367.png"/>
          <p:cNvPicPr>
            <a:picLocks noChangeAspect="1"/>
          </p:cNvPicPr>
          <p:nvPr/>
        </p:nvPicPr>
        <p:blipFill>
          <a:blip r:embed="rId7">
            <a:alphaModFix amt="6392"/>
            <a:extLst/>
          </a:blip>
          <a:stretch>
            <a:fillRect/>
          </a:stretch>
        </p:blipFill>
        <p:spPr>
          <a:xfrm>
            <a:off x="3120398" y="2724362"/>
            <a:ext cx="2182418" cy="1745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5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8" y="2945591"/>
            <a:ext cx="2209504" cy="14626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2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567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68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69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70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71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73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574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3575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76" name="صفحة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sp>
        <p:nvSpPr>
          <p:cNvPr id="3577" name="مستطيل مستدير الزوايا"/>
          <p:cNvSpPr/>
          <p:nvPr/>
        </p:nvSpPr>
        <p:spPr>
          <a:xfrm>
            <a:off x="681565" y="1289554"/>
            <a:ext cx="5682928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78" name="مستطيل مستدير الزوايا"/>
          <p:cNvSpPr/>
          <p:nvPr/>
        </p:nvSpPr>
        <p:spPr>
          <a:xfrm>
            <a:off x="791222" y="2121820"/>
            <a:ext cx="5682928" cy="698588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83" name="تجميع"/>
          <p:cNvGrpSpPr/>
          <p:nvPr/>
        </p:nvGrpSpPr>
        <p:grpSpPr>
          <a:xfrm>
            <a:off x="1029235" y="2193850"/>
            <a:ext cx="4987588" cy="563434"/>
            <a:chOff x="0" y="0"/>
            <a:chExt cx="4987586" cy="563433"/>
          </a:xfrm>
        </p:grpSpPr>
        <p:grpSp>
          <p:nvGrpSpPr>
            <p:cNvPr id="3581" name="تجميع"/>
            <p:cNvGrpSpPr/>
            <p:nvPr/>
          </p:nvGrpSpPr>
          <p:grpSpPr>
            <a:xfrm rot="5400000">
              <a:off x="2212076" y="-2212077"/>
              <a:ext cx="563434" cy="4987587"/>
              <a:chOff x="0" y="0"/>
              <a:chExt cx="563433" cy="4987586"/>
            </a:xfrm>
          </p:grpSpPr>
          <p:sp>
            <p:nvSpPr>
              <p:cNvPr id="3579" name="Google Shape;2631;p60"/>
              <p:cNvSpPr/>
              <p:nvPr/>
            </p:nvSpPr>
            <p:spPr>
              <a:xfrm rot="5400000">
                <a:off x="-439795" y="439795"/>
                <a:ext cx="1443024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0" name="Google Shape;2632;p60"/>
              <p:cNvSpPr/>
              <p:nvPr/>
            </p:nvSpPr>
            <p:spPr>
              <a:xfrm rot="5400000">
                <a:off x="-1702744" y="2721410"/>
                <a:ext cx="3968921" cy="5634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82" name="ماذا سنتعلم"/>
            <p:cNvSpPr txBox="1"/>
            <p:nvPr/>
          </p:nvSpPr>
          <p:spPr>
            <a:xfrm>
              <a:off x="3904803" y="94971"/>
              <a:ext cx="1073069" cy="3734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588" name="تجميع"/>
          <p:cNvGrpSpPr/>
          <p:nvPr/>
        </p:nvGrpSpPr>
        <p:grpSpPr>
          <a:xfrm>
            <a:off x="954236" y="1329673"/>
            <a:ext cx="4992616" cy="564003"/>
            <a:chOff x="0" y="0"/>
            <a:chExt cx="4992615" cy="564001"/>
          </a:xfrm>
        </p:grpSpPr>
        <p:grpSp>
          <p:nvGrpSpPr>
            <p:cNvPr id="3586" name="تجميع"/>
            <p:cNvGrpSpPr/>
            <p:nvPr/>
          </p:nvGrpSpPr>
          <p:grpSpPr>
            <a:xfrm rot="5400000">
              <a:off x="2214306" y="-2214308"/>
              <a:ext cx="564002" cy="4992617"/>
              <a:chOff x="0" y="0"/>
              <a:chExt cx="564001" cy="4992615"/>
            </a:xfrm>
          </p:grpSpPr>
          <p:sp>
            <p:nvSpPr>
              <p:cNvPr id="3584" name="Google Shape;2631;p60"/>
              <p:cNvSpPr/>
              <p:nvPr/>
            </p:nvSpPr>
            <p:spPr>
              <a:xfrm rot="5400000">
                <a:off x="-440239" y="440238"/>
                <a:ext cx="1444479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85" name="Google Shape;2632;p60"/>
              <p:cNvSpPr/>
              <p:nvPr/>
            </p:nvSpPr>
            <p:spPr>
              <a:xfrm rot="5400000">
                <a:off x="-1704461" y="2724153"/>
                <a:ext cx="3972923" cy="564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87" name="ماذا نعرف"/>
            <p:cNvSpPr txBox="1"/>
            <p:nvPr/>
          </p:nvSpPr>
          <p:spPr>
            <a:xfrm>
              <a:off x="3963580" y="103292"/>
              <a:ext cx="898665" cy="37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589" name="مستطيل مستدير الزوايا"/>
          <p:cNvSpPr/>
          <p:nvPr/>
        </p:nvSpPr>
        <p:spPr>
          <a:xfrm>
            <a:off x="769141" y="3063495"/>
            <a:ext cx="5639549" cy="672991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/>
          </a:p>
        </p:txBody>
      </p:sp>
      <p:grpSp>
        <p:nvGrpSpPr>
          <p:cNvPr id="3594" name="تجميع"/>
          <p:cNvGrpSpPr/>
          <p:nvPr/>
        </p:nvGrpSpPr>
        <p:grpSpPr>
          <a:xfrm>
            <a:off x="1131126" y="3082215"/>
            <a:ext cx="5003120" cy="565189"/>
            <a:chOff x="0" y="0"/>
            <a:chExt cx="5003118" cy="565188"/>
          </a:xfrm>
        </p:grpSpPr>
        <p:grpSp>
          <p:nvGrpSpPr>
            <p:cNvPr id="3592" name="تجميع"/>
            <p:cNvGrpSpPr/>
            <p:nvPr/>
          </p:nvGrpSpPr>
          <p:grpSpPr>
            <a:xfrm rot="5400000">
              <a:off x="2218965" y="-2218966"/>
              <a:ext cx="565189" cy="5003120"/>
              <a:chOff x="0" y="0"/>
              <a:chExt cx="565188" cy="5003118"/>
            </a:xfrm>
          </p:grpSpPr>
          <p:sp>
            <p:nvSpPr>
              <p:cNvPr id="3590" name="Google Shape;2631;p60"/>
              <p:cNvSpPr/>
              <p:nvPr/>
            </p:nvSpPr>
            <p:spPr>
              <a:xfrm rot="5400000">
                <a:off x="-441165" y="441164"/>
                <a:ext cx="1447518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3591" name="Google Shape;2632;p60"/>
              <p:cNvSpPr/>
              <p:nvPr/>
            </p:nvSpPr>
            <p:spPr>
              <a:xfrm rot="5400000">
                <a:off x="-1708047" y="2729884"/>
                <a:ext cx="3981281" cy="56518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593" name="ماذا تعلمنا"/>
            <p:cNvSpPr txBox="1"/>
            <p:nvPr/>
          </p:nvSpPr>
          <p:spPr>
            <a:xfrm>
              <a:off x="3916964" y="95267"/>
              <a:ext cx="1076411" cy="3746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b="1"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595" name="مستطيل مستدير الزوايا"/>
          <p:cNvSpPr/>
          <p:nvPr/>
        </p:nvSpPr>
        <p:spPr>
          <a:xfrm>
            <a:off x="6127837" y="1333110"/>
            <a:ext cx="365660" cy="2375780"/>
          </a:xfrm>
          <a:prstGeom prst="roundRect">
            <a:avLst>
              <a:gd name="adj" fmla="val 46299"/>
            </a:avLst>
          </a:prstGeom>
          <a:solidFill>
            <a:schemeClr val="accent3">
              <a:lumOff val="7549"/>
            </a:schemeClr>
          </a:solidFill>
          <a:ln w="12700">
            <a:solidFill>
              <a:schemeClr val="accent5">
                <a:lumOff val="15392"/>
              </a:schemeClr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/>
          </a:p>
        </p:txBody>
      </p:sp>
      <p:sp>
        <p:nvSpPr>
          <p:cNvPr id="3596" name="جدول التعلم"/>
          <p:cNvSpPr txBox="1"/>
          <p:nvPr/>
        </p:nvSpPr>
        <p:spPr>
          <a:xfrm rot="5400000">
            <a:off x="5788748" y="2269162"/>
            <a:ext cx="1086940" cy="34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b="1"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597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7" t="22191" r="26765" b="28111"/>
          <a:stretch>
            <a:fillRect/>
          </a:stretch>
        </p:blipFill>
        <p:spPr>
          <a:xfrm>
            <a:off x="5978253" y="3363021"/>
            <a:ext cx="1035360" cy="998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3" y="284"/>
                  <a:pt x="10337" y="710"/>
                </a:cubicBezTo>
                <a:cubicBezTo>
                  <a:pt x="9556" y="1094"/>
                  <a:pt x="8514" y="1566"/>
                  <a:pt x="8018" y="1750"/>
                </a:cubicBezTo>
                <a:cubicBezTo>
                  <a:pt x="6784" y="2208"/>
                  <a:pt x="5302" y="3404"/>
                  <a:pt x="4285" y="4769"/>
                </a:cubicBezTo>
                <a:cubicBezTo>
                  <a:pt x="3778" y="5449"/>
                  <a:pt x="3307" y="5888"/>
                  <a:pt x="3117" y="5852"/>
                </a:cubicBezTo>
                <a:cubicBezTo>
                  <a:pt x="2942" y="5818"/>
                  <a:pt x="2641" y="5877"/>
                  <a:pt x="2451" y="5987"/>
                </a:cubicBezTo>
                <a:cubicBezTo>
                  <a:pt x="2177" y="6145"/>
                  <a:pt x="1952" y="6016"/>
                  <a:pt x="1374" y="5369"/>
                </a:cubicBezTo>
                <a:cubicBezTo>
                  <a:pt x="879" y="4818"/>
                  <a:pt x="535" y="4597"/>
                  <a:pt x="313" y="4685"/>
                </a:cubicBezTo>
                <a:cubicBezTo>
                  <a:pt x="107" y="4766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3"/>
                  <a:pt x="1365" y="8913"/>
                </a:cubicBezTo>
                <a:cubicBezTo>
                  <a:pt x="2199" y="8913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9"/>
                  <a:pt x="15336" y="440"/>
                </a:cubicBezTo>
                <a:cubicBezTo>
                  <a:pt x="14474" y="107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8" name="المستوى الاحداثي والازواج المرتبة"/>
          <p:cNvSpPr txBox="1"/>
          <p:nvPr/>
        </p:nvSpPr>
        <p:spPr>
          <a:xfrm>
            <a:off x="1569408" y="1323729"/>
            <a:ext cx="2783119" cy="575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2000"/>
            </a:lvl1pPr>
          </a:lstStyle>
          <a:p>
            <a:pPr rtl="0">
              <a:defRPr/>
            </a:pPr>
            <a:r>
              <a:t>المستوى الاحداثي والازواج المرتبة </a:t>
            </a:r>
          </a:p>
        </p:txBody>
      </p:sp>
      <p:sp>
        <p:nvSpPr>
          <p:cNvPr id="3599" name="النص"/>
          <p:cNvSpPr txBox="1"/>
          <p:nvPr/>
        </p:nvSpPr>
        <p:spPr>
          <a:xfrm>
            <a:off x="1696371" y="2695050"/>
            <a:ext cx="2679470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</p:txBody>
      </p:sp>
      <p:sp>
        <p:nvSpPr>
          <p:cNvPr id="3600" name="▪️رسم انسحاب في المستوى الإحداثي"/>
          <p:cNvSpPr txBox="1"/>
          <p:nvPr/>
        </p:nvSpPr>
        <p:spPr>
          <a:xfrm>
            <a:off x="1172453" y="2058822"/>
            <a:ext cx="3512417" cy="778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/>
            </a:pPr>
          </a:p>
          <a:p>
            <a:pPr algn="ctr" rtl="0">
              <a:defRPr b="1" sz="2100"/>
            </a:pPr>
            <a:r>
              <a:t>▪️رسم انسحاب في المستوى الإحداثي </a:t>
            </a:r>
          </a:p>
        </p:txBody>
      </p:sp>
      <p:sp>
        <p:nvSpPr>
          <p:cNvPr id="3601" name="▪️رسم انسحاب في المستوى الإحداثي"/>
          <p:cNvSpPr txBox="1"/>
          <p:nvPr/>
        </p:nvSpPr>
        <p:spPr>
          <a:xfrm>
            <a:off x="1292751" y="3160240"/>
            <a:ext cx="3486709" cy="599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b="1" sz="2100"/>
            </a:lvl1pPr>
          </a:lstStyle>
          <a:p>
            <a:pPr rtl="0">
              <a:defRPr/>
            </a:pPr>
            <a:r>
              <a:t>▪️رسم انسحاب في المستوى الإحداثي </a:t>
            </a:r>
          </a:p>
        </p:txBody>
      </p:sp>
      <p:pic>
        <p:nvPicPr>
          <p:cNvPr id="3602" name="IMG_3058.png" descr="IMG_3058.png"/>
          <p:cNvPicPr>
            <a:picLocks noChangeAspect="1"/>
          </p:cNvPicPr>
          <p:nvPr/>
        </p:nvPicPr>
        <p:blipFill>
          <a:blip r:embed="rId4">
            <a:extLst/>
          </a:blip>
          <a:srcRect l="43256" t="26520" r="12126" b="51895"/>
          <a:stretch>
            <a:fillRect/>
          </a:stretch>
        </p:blipFill>
        <p:spPr>
          <a:xfrm>
            <a:off x="1606310" y="3714147"/>
            <a:ext cx="3391423" cy="123048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6" dur="1000"/>
                                        <p:tgtEl>
                                          <p:spTgt spid="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94" grpId="2"/>
      <p:bldP build="whole" bldLvl="1" animBg="1" rev="0" advAuto="0" spid="3601" grpId="3"/>
      <p:bldP build="whole" bldLvl="1" animBg="1" rev="0" advAuto="0" spid="358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06" name="Google Shape;4622;p49"/>
          <p:cNvGrpSpPr/>
          <p:nvPr/>
        </p:nvGrpSpPr>
        <p:grpSpPr>
          <a:xfrm rot="21451959">
            <a:off x="1689108" y="1424517"/>
            <a:ext cx="4554794" cy="1402176"/>
            <a:chOff x="0" y="0"/>
            <a:chExt cx="4554792" cy="1402174"/>
          </a:xfrm>
        </p:grpSpPr>
        <p:sp>
          <p:nvSpPr>
            <p:cNvPr id="3605" name="Google Shape;4622;p49"/>
            <p:cNvSpPr/>
            <p:nvPr/>
          </p:nvSpPr>
          <p:spPr>
            <a:xfrm>
              <a:off x="215900" y="139700"/>
              <a:ext cx="4122993" cy="843375"/>
            </a:xfrm>
            <a:prstGeom prst="rect">
              <a:avLst/>
            </a:prstGeom>
            <a:solidFill>
              <a:srgbClr val="D4E7C7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500"/>
              </a:pPr>
            </a:p>
          </p:txBody>
        </p:sp>
        <p:pic>
          <p:nvPicPr>
            <p:cNvPr id="3604" name="Google Shape;4622;p49" descr="Google Shape;4622;p49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554793" cy="1402175"/>
            </a:xfrm>
            <a:prstGeom prst="rect">
              <a:avLst/>
            </a:prstGeom>
            <a:effectLst/>
          </p:spPr>
        </p:pic>
      </p:grpSp>
      <p:sp>
        <p:nvSpPr>
          <p:cNvPr id="3607" name="Google Shape;4623;p49"/>
          <p:cNvSpPr/>
          <p:nvPr/>
        </p:nvSpPr>
        <p:spPr>
          <a:xfrm rot="21189298">
            <a:off x="1514248" y="1484720"/>
            <a:ext cx="620608" cy="368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3608" name="Google Shape;4624;p49"/>
          <p:cNvSpPr/>
          <p:nvPr/>
        </p:nvSpPr>
        <p:spPr>
          <a:xfrm rot="4554862">
            <a:off x="5731024" y="1340154"/>
            <a:ext cx="662820" cy="3252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3614" name="Google Shape;4629;p49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609" name="Google Shape;4630;p49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10" name="Google Shape;4631;p49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11" name="Google Shape;4632;p49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12" name="Google Shape;4633;p49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13" name="Google Shape;4634;p49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615" name="Google Shape;4642;p49"/>
          <p:cNvSpPr/>
          <p:nvPr/>
        </p:nvSpPr>
        <p:spPr>
          <a:xfrm rot="18900000">
            <a:off x="945785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6" name="Google Shape;4643;p49"/>
          <p:cNvSpPr/>
          <p:nvPr/>
        </p:nvSpPr>
        <p:spPr>
          <a:xfrm rot="8100000">
            <a:off x="8027236" y="642198"/>
            <a:ext cx="170979" cy="1709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3617" name="Google Shape;4625;p49"/>
          <p:cNvSpPr txBox="1"/>
          <p:nvPr>
            <p:ph type="title"/>
          </p:nvPr>
        </p:nvSpPr>
        <p:spPr>
          <a:xfrm>
            <a:off x="2360502" y="1741375"/>
            <a:ext cx="3265483" cy="545183"/>
          </a:xfrm>
          <a:prstGeom prst="rect">
            <a:avLst/>
          </a:prstGeom>
          <a:ln w="9525">
            <a:round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/>
          <a:lstStyle>
            <a:lvl1pPr defTabSz="365760">
              <a:defRPr sz="224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الواجب</a:t>
            </a:r>
          </a:p>
        </p:txBody>
      </p:sp>
      <p:pic>
        <p:nvPicPr>
          <p:cNvPr id="3618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9" t="26265" r="10593" b="29552"/>
          <a:stretch>
            <a:fillRect/>
          </a:stretch>
        </p:blipFill>
        <p:spPr>
          <a:xfrm>
            <a:off x="8166479" y="4259074"/>
            <a:ext cx="919803" cy="5259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60" fill="norm" stroke="1" extrusionOk="0">
                <a:moveTo>
                  <a:pt x="57" y="4"/>
                </a:moveTo>
                <a:cubicBezTo>
                  <a:pt x="-19" y="86"/>
                  <a:pt x="-19" y="20519"/>
                  <a:pt x="57" y="20519"/>
                </a:cubicBezTo>
                <a:cubicBezTo>
                  <a:pt x="87" y="20519"/>
                  <a:pt x="111" y="20248"/>
                  <a:pt x="113" y="19917"/>
                </a:cubicBezTo>
                <a:cubicBezTo>
                  <a:pt x="118" y="19208"/>
                  <a:pt x="154" y="18868"/>
                  <a:pt x="224" y="18745"/>
                </a:cubicBezTo>
                <a:cubicBezTo>
                  <a:pt x="396" y="18445"/>
                  <a:pt x="2924" y="17831"/>
                  <a:pt x="5218" y="17525"/>
                </a:cubicBezTo>
                <a:cubicBezTo>
                  <a:pt x="6470" y="17359"/>
                  <a:pt x="10354" y="17359"/>
                  <a:pt x="11430" y="17525"/>
                </a:cubicBezTo>
                <a:cubicBezTo>
                  <a:pt x="13567" y="17855"/>
                  <a:pt x="15108" y="18288"/>
                  <a:pt x="17019" y="19087"/>
                </a:cubicBezTo>
                <a:cubicBezTo>
                  <a:pt x="18447" y="19684"/>
                  <a:pt x="20539" y="20814"/>
                  <a:pt x="21269" y="21381"/>
                </a:cubicBezTo>
                <a:cubicBezTo>
                  <a:pt x="21399" y="21482"/>
                  <a:pt x="21528" y="21556"/>
                  <a:pt x="21548" y="21560"/>
                </a:cubicBezTo>
                <a:cubicBezTo>
                  <a:pt x="21581" y="21566"/>
                  <a:pt x="21441" y="21039"/>
                  <a:pt x="20841" y="18745"/>
                </a:cubicBezTo>
                <a:cubicBezTo>
                  <a:pt x="20402" y="17066"/>
                  <a:pt x="19232" y="12159"/>
                  <a:pt x="19232" y="12010"/>
                </a:cubicBezTo>
                <a:cubicBezTo>
                  <a:pt x="19232" y="11935"/>
                  <a:pt x="20565" y="7682"/>
                  <a:pt x="21027" y="6284"/>
                </a:cubicBezTo>
                <a:lnTo>
                  <a:pt x="21148" y="5909"/>
                </a:lnTo>
                <a:lnTo>
                  <a:pt x="20944" y="5763"/>
                </a:lnTo>
                <a:cubicBezTo>
                  <a:pt x="20831" y="5681"/>
                  <a:pt x="20685" y="5547"/>
                  <a:pt x="20618" y="5470"/>
                </a:cubicBezTo>
                <a:lnTo>
                  <a:pt x="20497" y="5340"/>
                </a:lnTo>
                <a:lnTo>
                  <a:pt x="20637" y="4884"/>
                </a:lnTo>
                <a:cubicBezTo>
                  <a:pt x="20715" y="4634"/>
                  <a:pt x="20831" y="4284"/>
                  <a:pt x="20888" y="4120"/>
                </a:cubicBezTo>
                <a:lnTo>
                  <a:pt x="20990" y="3827"/>
                </a:lnTo>
                <a:lnTo>
                  <a:pt x="20227" y="3339"/>
                </a:lnTo>
                <a:cubicBezTo>
                  <a:pt x="18216" y="2052"/>
                  <a:pt x="16130" y="1116"/>
                  <a:pt x="14164" y="622"/>
                </a:cubicBezTo>
                <a:cubicBezTo>
                  <a:pt x="12285" y="150"/>
                  <a:pt x="10903" y="20"/>
                  <a:pt x="8631" y="85"/>
                </a:cubicBezTo>
                <a:cubicBezTo>
                  <a:pt x="6036" y="160"/>
                  <a:pt x="4213" y="486"/>
                  <a:pt x="1396" y="1370"/>
                </a:cubicBezTo>
                <a:cubicBezTo>
                  <a:pt x="787" y="1562"/>
                  <a:pt x="244" y="1695"/>
                  <a:pt x="196" y="1663"/>
                </a:cubicBezTo>
                <a:cubicBezTo>
                  <a:pt x="127" y="1617"/>
                  <a:pt x="113" y="1431"/>
                  <a:pt x="113" y="768"/>
                </a:cubicBezTo>
                <a:cubicBezTo>
                  <a:pt x="113" y="243"/>
                  <a:pt x="92" y="-34"/>
                  <a:pt x="57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19" name="صفحة…"/>
          <p:cNvSpPr txBox="1"/>
          <p:nvPr/>
        </p:nvSpPr>
        <p:spPr>
          <a:xfrm>
            <a:off x="8416315" y="4265120"/>
            <a:ext cx="420131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>
                <a:solidFill>
                  <a:srgbClr val="FFFFFF"/>
                </a:solidFill>
              </a:defRPr>
            </a:pPr>
            <a:r>
              <a:t>٢١٠</a:t>
            </a:r>
          </a:p>
        </p:txBody>
      </p:sp>
      <p:sp>
        <p:nvSpPr>
          <p:cNvPr id="3620" name="Google Shape;4924;p54"/>
          <p:cNvSpPr txBox="1"/>
          <p:nvPr/>
        </p:nvSpPr>
        <p:spPr>
          <a:xfrm>
            <a:off x="1348278" y="3802167"/>
            <a:ext cx="5497307" cy="563823"/>
          </a:xfrm>
          <a:prstGeom prst="rect">
            <a:avLst/>
          </a:prstGeom>
          <a:solidFill>
            <a:schemeClr val="accent3">
              <a:lumOff val="7549"/>
              <a:alpha val="57534"/>
            </a:schemeClr>
          </a:solidFill>
          <a:ln w="12700">
            <a:solidFill>
              <a:schemeClr val="accent4">
                <a:satOff val="-24437"/>
                <a:lumOff val="-14549"/>
                <a:alpha val="57534"/>
              </a:schemeClr>
            </a:solidFill>
            <a:custDash>
              <a:ds d="100000" sp="2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 algn="ctr" defTabSz="667512" rtl="0">
              <a:defRPr sz="1825">
                <a:solidFill>
                  <a:srgbClr val="526E66"/>
                </a:solidFill>
                <a:latin typeface="Spicy Rice"/>
                <a:ea typeface="Spicy Rice"/>
                <a:cs typeface="Spicy Rice"/>
                <a:sym typeface="Spicy Rice"/>
              </a:defRPr>
            </a:lvl1pPr>
          </a:lstStyle>
          <a:p>
            <a:pPr/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3621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4" y="2718114"/>
            <a:ext cx="1391254" cy="862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2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28" t="2566" r="2018" b="1654"/>
          <a:stretch>
            <a:fillRect/>
          </a:stretch>
        </p:blipFill>
        <p:spPr>
          <a:xfrm>
            <a:off x="3193872" y="2541923"/>
            <a:ext cx="502150" cy="5012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4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8" y="1433"/>
                  <a:pt x="5241" y="1450"/>
                </a:cubicBezTo>
                <a:cubicBezTo>
                  <a:pt x="5090" y="1519"/>
                  <a:pt x="4484" y="1927"/>
                  <a:pt x="4068" y="2252"/>
                </a:cubicBezTo>
                <a:cubicBezTo>
                  <a:pt x="3547" y="2657"/>
                  <a:pt x="2685" y="3536"/>
                  <a:pt x="2298" y="4043"/>
                </a:cubicBezTo>
                <a:cubicBezTo>
                  <a:pt x="2150" y="4237"/>
                  <a:pt x="1995" y="4444"/>
                  <a:pt x="1958" y="4486"/>
                </a:cubicBezTo>
                <a:cubicBezTo>
                  <a:pt x="1921" y="4529"/>
                  <a:pt x="1889" y="4575"/>
                  <a:pt x="1890" y="4588"/>
                </a:cubicBezTo>
                <a:cubicBezTo>
                  <a:pt x="1892" y="4602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4" y="6215"/>
                  <a:pt x="954" y="6260"/>
                </a:cubicBezTo>
                <a:cubicBezTo>
                  <a:pt x="954" y="6272"/>
                  <a:pt x="893" y="6415"/>
                  <a:pt x="818" y="6567"/>
                </a:cubicBezTo>
                <a:cubicBezTo>
                  <a:pt x="532" y="7157"/>
                  <a:pt x="253" y="8173"/>
                  <a:pt x="87" y="9245"/>
                </a:cubicBezTo>
                <a:cubicBezTo>
                  <a:pt x="-62" y="10205"/>
                  <a:pt x="-14" y="11831"/>
                  <a:pt x="189" y="12827"/>
                </a:cubicBezTo>
                <a:cubicBezTo>
                  <a:pt x="242" y="13089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8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8"/>
                  <a:pt x="665" y="14652"/>
                </a:cubicBezTo>
                <a:cubicBezTo>
                  <a:pt x="749" y="14719"/>
                  <a:pt x="957" y="15215"/>
                  <a:pt x="903" y="15215"/>
                </a:cubicBezTo>
                <a:cubicBezTo>
                  <a:pt x="893" y="15215"/>
                  <a:pt x="931" y="15271"/>
                  <a:pt x="988" y="15352"/>
                </a:cubicBezTo>
                <a:cubicBezTo>
                  <a:pt x="1088" y="15492"/>
                  <a:pt x="1097" y="15508"/>
                  <a:pt x="1022" y="15591"/>
                </a:cubicBezTo>
                <a:cubicBezTo>
                  <a:pt x="980" y="15638"/>
                  <a:pt x="955" y="15694"/>
                  <a:pt x="971" y="15710"/>
                </a:cubicBezTo>
                <a:cubicBezTo>
                  <a:pt x="988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7"/>
                  <a:pt x="1737" y="16682"/>
                </a:cubicBezTo>
                <a:cubicBezTo>
                  <a:pt x="1722" y="16698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8"/>
                  <a:pt x="1941" y="16989"/>
                </a:cubicBezTo>
                <a:cubicBezTo>
                  <a:pt x="2057" y="17076"/>
                  <a:pt x="2283" y="17431"/>
                  <a:pt x="2247" y="17467"/>
                </a:cubicBezTo>
                <a:cubicBezTo>
                  <a:pt x="2230" y="17484"/>
                  <a:pt x="2239" y="17492"/>
                  <a:pt x="2264" y="17484"/>
                </a:cubicBezTo>
                <a:cubicBezTo>
                  <a:pt x="2329" y="17464"/>
                  <a:pt x="2577" y="17757"/>
                  <a:pt x="2554" y="17825"/>
                </a:cubicBezTo>
                <a:cubicBezTo>
                  <a:pt x="2543" y="17856"/>
                  <a:pt x="2573" y="17893"/>
                  <a:pt x="2605" y="17893"/>
                </a:cubicBezTo>
                <a:cubicBezTo>
                  <a:pt x="2705" y="17893"/>
                  <a:pt x="3212" y="18415"/>
                  <a:pt x="3183" y="18490"/>
                </a:cubicBezTo>
                <a:cubicBezTo>
                  <a:pt x="3165" y="18539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4" y="19104"/>
                  <a:pt x="3880" y="19156"/>
                </a:cubicBezTo>
                <a:cubicBezTo>
                  <a:pt x="3793" y="19210"/>
                  <a:pt x="3968" y="19356"/>
                  <a:pt x="4085" y="19326"/>
                </a:cubicBezTo>
                <a:cubicBezTo>
                  <a:pt x="4159" y="19308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8" y="19918"/>
                  <a:pt x="5258" y="20026"/>
                </a:cubicBezTo>
                <a:cubicBezTo>
                  <a:pt x="5592" y="20237"/>
                  <a:pt x="5830" y="20365"/>
                  <a:pt x="6449" y="20640"/>
                </a:cubicBezTo>
                <a:cubicBezTo>
                  <a:pt x="6830" y="20809"/>
                  <a:pt x="7898" y="21186"/>
                  <a:pt x="8082" y="21220"/>
                </a:cubicBezTo>
                <a:cubicBezTo>
                  <a:pt x="8131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09"/>
                  <a:pt x="14717" y="20810"/>
                </a:cubicBezTo>
                <a:cubicBezTo>
                  <a:pt x="15237" y="20569"/>
                  <a:pt x="15541" y="20463"/>
                  <a:pt x="15602" y="20486"/>
                </a:cubicBezTo>
                <a:cubicBezTo>
                  <a:pt x="15647" y="20504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0" y="19889"/>
                  <a:pt x="16588" y="19906"/>
                </a:cubicBezTo>
                <a:cubicBezTo>
                  <a:pt x="16618" y="19925"/>
                  <a:pt x="16639" y="19916"/>
                  <a:pt x="16622" y="19889"/>
                </a:cubicBezTo>
                <a:cubicBezTo>
                  <a:pt x="16592" y="19841"/>
                  <a:pt x="16803" y="19678"/>
                  <a:pt x="16843" y="19719"/>
                </a:cubicBezTo>
                <a:cubicBezTo>
                  <a:pt x="16856" y="19731"/>
                  <a:pt x="16920" y="19687"/>
                  <a:pt x="16979" y="19616"/>
                </a:cubicBezTo>
                <a:cubicBezTo>
                  <a:pt x="17050" y="19533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49" y="18832"/>
                </a:cubicBezTo>
                <a:cubicBezTo>
                  <a:pt x="17969" y="18844"/>
                  <a:pt x="18064" y="18771"/>
                  <a:pt x="18153" y="18661"/>
                </a:cubicBezTo>
                <a:cubicBezTo>
                  <a:pt x="18243" y="18551"/>
                  <a:pt x="18335" y="18477"/>
                  <a:pt x="18357" y="18490"/>
                </a:cubicBezTo>
                <a:cubicBezTo>
                  <a:pt x="18380" y="18504"/>
                  <a:pt x="18418" y="18452"/>
                  <a:pt x="18442" y="18388"/>
                </a:cubicBezTo>
                <a:cubicBezTo>
                  <a:pt x="18469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7" y="17189"/>
                  <a:pt x="19599" y="16938"/>
                </a:cubicBezTo>
                <a:cubicBezTo>
                  <a:pt x="19781" y="16688"/>
                  <a:pt x="19941" y="16436"/>
                  <a:pt x="19974" y="16375"/>
                </a:cubicBezTo>
                <a:cubicBezTo>
                  <a:pt x="20006" y="16314"/>
                  <a:pt x="20061" y="16241"/>
                  <a:pt x="20093" y="16205"/>
                </a:cubicBezTo>
                <a:cubicBezTo>
                  <a:pt x="20208" y="16071"/>
                  <a:pt x="20792" y="14764"/>
                  <a:pt x="20960" y="14260"/>
                </a:cubicBezTo>
                <a:cubicBezTo>
                  <a:pt x="21153" y="13681"/>
                  <a:pt x="21366" y="12927"/>
                  <a:pt x="21385" y="12725"/>
                </a:cubicBezTo>
                <a:cubicBezTo>
                  <a:pt x="21421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6" y="9059"/>
                  <a:pt x="21232" y="8102"/>
                </a:cubicBezTo>
                <a:cubicBezTo>
                  <a:pt x="21182" y="7905"/>
                  <a:pt x="21152" y="7731"/>
                  <a:pt x="21164" y="7710"/>
                </a:cubicBezTo>
                <a:cubicBezTo>
                  <a:pt x="21177" y="7690"/>
                  <a:pt x="21147" y="7652"/>
                  <a:pt x="21113" y="7625"/>
                </a:cubicBezTo>
                <a:cubicBezTo>
                  <a:pt x="21080" y="7597"/>
                  <a:pt x="21044" y="7499"/>
                  <a:pt x="21028" y="7420"/>
                </a:cubicBezTo>
                <a:cubicBezTo>
                  <a:pt x="21013" y="7341"/>
                  <a:pt x="20955" y="7142"/>
                  <a:pt x="20892" y="6977"/>
                </a:cubicBezTo>
                <a:cubicBezTo>
                  <a:pt x="20829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0" y="1932"/>
                  <a:pt x="17030" y="1893"/>
                </a:cubicBezTo>
                <a:cubicBezTo>
                  <a:pt x="17030" y="1874"/>
                  <a:pt x="17000" y="1859"/>
                  <a:pt x="16962" y="1859"/>
                </a:cubicBezTo>
                <a:cubicBezTo>
                  <a:pt x="16925" y="1859"/>
                  <a:pt x="16891" y="1827"/>
                  <a:pt x="16877" y="1791"/>
                </a:cubicBezTo>
                <a:cubicBezTo>
                  <a:pt x="16863" y="1755"/>
                  <a:pt x="16829" y="1727"/>
                  <a:pt x="16809" y="1740"/>
                </a:cubicBezTo>
                <a:cubicBezTo>
                  <a:pt x="16789" y="1752"/>
                  <a:pt x="16755" y="1761"/>
                  <a:pt x="16741" y="1740"/>
                </a:cubicBezTo>
                <a:cubicBezTo>
                  <a:pt x="16728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8" y="1101"/>
                  <a:pt x="15499" y="1023"/>
                </a:cubicBezTo>
                <a:cubicBezTo>
                  <a:pt x="15331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69" y="108"/>
                  <a:pt x="12641" y="85"/>
                </a:cubicBezTo>
                <a:cubicBezTo>
                  <a:pt x="12514" y="62"/>
                  <a:pt x="12357" y="30"/>
                  <a:pt x="12284" y="17"/>
                </a:cubicBezTo>
                <a:cubicBezTo>
                  <a:pt x="12266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623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5" b="17941"/>
          <a:stretch>
            <a:fillRect/>
          </a:stretch>
        </p:blipFill>
        <p:spPr>
          <a:xfrm>
            <a:off x="3307367" y="2338305"/>
            <a:ext cx="2070452" cy="1622091"/>
          </a:xfrm>
          <a:prstGeom prst="rect">
            <a:avLst/>
          </a:prstGeom>
          <a:ln w="12700">
            <a:miter lim="400000"/>
          </a:ln>
        </p:spPr>
      </p:pic>
      <p:sp>
        <p:nvSpPr>
          <p:cNvPr id="3624" name="عزيزتي الطالبة…"/>
          <p:cNvSpPr txBox="1"/>
          <p:nvPr/>
        </p:nvSpPr>
        <p:spPr>
          <a:xfrm>
            <a:off x="3743065" y="2785885"/>
            <a:ext cx="1114223" cy="806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algn="ctr" rtl="0">
              <a:defRPr b="1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625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5" y="1445562"/>
            <a:ext cx="1161532" cy="11615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2" name="Google Shape;5277;p56"/>
          <p:cNvGrpSpPr/>
          <p:nvPr/>
        </p:nvGrpSpPr>
        <p:grpSpPr>
          <a:xfrm>
            <a:off x="8570627" y="4423862"/>
            <a:ext cx="191481" cy="191488"/>
            <a:chOff x="0" y="0"/>
            <a:chExt cx="191480" cy="191486"/>
          </a:xfrm>
        </p:grpSpPr>
        <p:sp>
          <p:nvSpPr>
            <p:cNvPr id="3627" name="Google Shape;5278;p56"/>
            <p:cNvSpPr/>
            <p:nvPr/>
          </p:nvSpPr>
          <p:spPr>
            <a:xfrm>
              <a:off x="136170" y="11266"/>
              <a:ext cx="32996" cy="3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28" name="Google Shape;5279;p56"/>
            <p:cNvSpPr/>
            <p:nvPr/>
          </p:nvSpPr>
          <p:spPr>
            <a:xfrm>
              <a:off x="74057" y="134648"/>
              <a:ext cx="44877" cy="5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29" name="Google Shape;5280;p56"/>
            <p:cNvSpPr/>
            <p:nvPr/>
          </p:nvSpPr>
          <p:spPr>
            <a:xfrm>
              <a:off x="84886" y="78546"/>
              <a:ext cx="22444" cy="22444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30" name="Google Shape;5281;p56"/>
            <p:cNvSpPr/>
            <p:nvPr/>
          </p:nvSpPr>
          <p:spPr>
            <a:xfrm>
              <a:off x="0" y="0"/>
              <a:ext cx="191481" cy="94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631" name="Google Shape;5282;p56"/>
            <p:cNvSpPr/>
            <p:nvPr/>
          </p:nvSpPr>
          <p:spPr>
            <a:xfrm>
              <a:off x="22156" y="40793"/>
              <a:ext cx="146891" cy="150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633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8" t="1858" r="7770" b="5946"/>
          <a:stretch>
            <a:fillRect/>
          </a:stretch>
        </p:blipFill>
        <p:spPr>
          <a:xfrm>
            <a:off x="3117079" y="4079267"/>
            <a:ext cx="511720" cy="510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634" name="روابط مجموعة رِفعة التعليمية…"/>
          <p:cNvSpPr txBox="1"/>
          <p:nvPr/>
        </p:nvSpPr>
        <p:spPr>
          <a:xfrm>
            <a:off x="2381372" y="1142224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defRPr b="1"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algn="ctr">
              <a:defRPr b="1"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642" name="تجميع"/>
          <p:cNvGrpSpPr/>
          <p:nvPr/>
        </p:nvGrpSpPr>
        <p:grpSpPr>
          <a:xfrm>
            <a:off x="2770411" y="2682478"/>
            <a:ext cx="3949024" cy="2817451"/>
            <a:chOff x="0" y="0"/>
            <a:chExt cx="3949022" cy="2817449"/>
          </a:xfrm>
        </p:grpSpPr>
        <p:sp>
          <p:nvSpPr>
            <p:cNvPr id="3635" name="@Maths0120"/>
            <p:cNvSpPr/>
            <p:nvPr/>
          </p:nvSpPr>
          <p:spPr>
            <a:xfrm>
              <a:off x="904648" y="696578"/>
              <a:ext cx="1270001" cy="1270001"/>
            </a:xfrm>
            <a:prstGeom prst="line">
              <a:avLst/>
            </a:prstGeom>
            <a:solidFill>
              <a:srgbClr val="D3E6C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 sz="24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@Maths0120</a:t>
              </a:r>
            </a:p>
          </p:txBody>
        </p:sp>
        <p:sp>
          <p:nvSpPr>
            <p:cNvPr id="3636" name="Google Shape;632;p19"/>
            <p:cNvSpPr/>
            <p:nvPr/>
          </p:nvSpPr>
          <p:spPr>
            <a:xfrm>
              <a:off x="1037568" y="1897782"/>
              <a:ext cx="1817880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1800">
                  <a:solidFill>
                    <a:srgbClr val="ECACA7"/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@hasnaa-2</a:t>
              </a:r>
            </a:p>
          </p:txBody>
        </p:sp>
        <p:sp>
          <p:nvSpPr>
            <p:cNvPr id="3637" name="Google Shape;1105;p42"/>
            <p:cNvSpPr/>
            <p:nvPr/>
          </p:nvSpPr>
          <p:spPr>
            <a:xfrm>
              <a:off x="575844" y="200034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638" name="https://linktr.ee/Refa2">
              <a:hlinkClick r:id="rId4" invalidUrl="" action="" tgtFrame="" tooltip="" history="1" highlightClick="0" endSnd="0"/>
            </p:cNvPr>
            <p:cNvSpPr/>
            <p:nvPr/>
          </p:nvSpPr>
          <p:spPr>
            <a:xfrm>
              <a:off x="2679022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>
                <a:defRPr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https://linktr.ee/Refa2</a:t>
              </a:r>
            </a:p>
          </p:txBody>
        </p:sp>
        <p:sp>
          <p:nvSpPr>
            <p:cNvPr id="3639" name="لاتنسوني من دعواتكم الصادقة"/>
            <p:cNvSpPr/>
            <p:nvPr/>
          </p:nvSpPr>
          <p:spPr>
            <a:xfrm>
              <a:off x="0" y="1028845"/>
              <a:ext cx="1270000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640" name="https://t.me/hasna_math">
              <a:hlinkClick r:id="rId5" invalidUrl="" action="" tgtFrame="" tooltip="" history="1" highlightClick="0" endSnd="0"/>
            </p:cNvPr>
            <p:cNvSpPr/>
            <p:nvPr/>
          </p:nvSpPr>
          <p:spPr>
            <a:xfrm>
              <a:off x="897835" y="1547449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b="1">
                  <a:solidFill>
                    <a:srgbClr val="B92D5D"/>
                  </a:solidFill>
                </a:defRPr>
              </a:lvl1pPr>
            </a:lstStyle>
            <a:p>
              <a:pPr rtl="0">
                <a:defRPr/>
              </a:pPr>
              <a:r>
                <a:t>https://t.me/hasna_math</a:t>
              </a:r>
            </a:p>
          </p:txBody>
        </p:sp>
        <p:sp>
          <p:nvSpPr>
            <p:cNvPr id="3641" name="Google Shape;1105;p42"/>
            <p:cNvSpPr/>
            <p:nvPr/>
          </p:nvSpPr>
          <p:spPr>
            <a:xfrm>
              <a:off x="457311" y="781775"/>
              <a:ext cx="365143" cy="2698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3175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1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643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9"/>
          <a:stretch>
            <a:fillRect/>
          </a:stretch>
        </p:blipFill>
        <p:spPr>
          <a:xfrm>
            <a:off x="4165024" y="1764333"/>
            <a:ext cx="691874" cy="892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0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7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37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375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37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7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37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7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81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37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9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38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8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03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39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39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1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0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0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1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1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16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7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8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19" name="Google Shape;1743;p25"/>
          <p:cNvSpPr txBox="1"/>
          <p:nvPr>
            <p:ph type="body" sz="quarter" idx="1"/>
          </p:nvPr>
        </p:nvSpPr>
        <p:spPr>
          <a:xfrm>
            <a:off x="2884186" y="1128615"/>
            <a:ext cx="3295051" cy="553742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72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/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1" name="Google Shape;1045;p38" descr="Google Shape;1045;p38"/>
          <p:cNvPicPr>
            <a:picLocks noChangeAspect="0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7"/>
          </a:xfrm>
          <a:prstGeom prst="rect">
            <a:avLst/>
          </a:prstGeom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422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23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26" name="Google Shape;972;p13"/>
          <p:cNvGrpSpPr/>
          <p:nvPr/>
        </p:nvGrpSpPr>
        <p:grpSpPr>
          <a:xfrm>
            <a:off x="3137184" y="2876350"/>
            <a:ext cx="297885" cy="313811"/>
            <a:chOff x="0" y="0"/>
            <a:chExt cx="297884" cy="313810"/>
          </a:xfrm>
        </p:grpSpPr>
        <p:sp>
          <p:nvSpPr>
            <p:cNvPr id="2424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5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29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427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28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32" name="Google Shape;972;p13"/>
          <p:cNvGrpSpPr/>
          <p:nvPr/>
        </p:nvGrpSpPr>
        <p:grpSpPr>
          <a:xfrm>
            <a:off x="6763908" y="4062494"/>
            <a:ext cx="297886" cy="313811"/>
            <a:chOff x="0" y="0"/>
            <a:chExt cx="297884" cy="313810"/>
          </a:xfrm>
        </p:grpSpPr>
        <p:sp>
          <p:nvSpPr>
            <p:cNvPr id="243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43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433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4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5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6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7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8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39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0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1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2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54" name="Google Shape;975;p13"/>
          <p:cNvGrpSpPr/>
          <p:nvPr/>
        </p:nvGrpSpPr>
        <p:grpSpPr>
          <a:xfrm>
            <a:off x="2652329" y="1736102"/>
            <a:ext cx="233114" cy="225093"/>
            <a:chOff x="19" y="19"/>
            <a:chExt cx="233112" cy="225091"/>
          </a:xfrm>
        </p:grpSpPr>
        <p:sp>
          <p:nvSpPr>
            <p:cNvPr id="2444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5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6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7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8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49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0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1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2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3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65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455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6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7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8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59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0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1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2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3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64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466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467" name="Google Shape;1765;p26"/>
          <p:cNvSpPr/>
          <p:nvPr/>
        </p:nvSpPr>
        <p:spPr>
          <a:xfrm rot="126755">
            <a:off x="2249246" y="1171157"/>
            <a:ext cx="4703898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8" name="Google Shape;1767;p26"/>
          <p:cNvSpPr/>
          <p:nvPr/>
        </p:nvSpPr>
        <p:spPr>
          <a:xfrm rot="4829594">
            <a:off x="6525763" y="1196822"/>
            <a:ext cx="773225" cy="5221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69" name="Google Shape;1766;p26"/>
          <p:cNvSpPr/>
          <p:nvPr/>
        </p:nvSpPr>
        <p:spPr>
          <a:xfrm rot="21464125">
            <a:off x="2086703" y="956743"/>
            <a:ext cx="573201" cy="5040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470" name="Google Shape;1742;p25"/>
          <p:cNvSpPr txBox="1"/>
          <p:nvPr>
            <p:ph type="title"/>
          </p:nvPr>
        </p:nvSpPr>
        <p:spPr>
          <a:xfrm>
            <a:off x="3234888" y="1074646"/>
            <a:ext cx="3030493" cy="821237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471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0360" y="2482779"/>
            <a:ext cx="3844230" cy="27705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2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2" t="15552" r="2076" b="7943"/>
          <a:stretch>
            <a:fillRect/>
          </a:stretch>
        </p:blipFill>
        <p:spPr>
          <a:xfrm>
            <a:off x="6462737" y="1186054"/>
            <a:ext cx="1989965" cy="1572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471" fill="norm" stroke="1" extrusionOk="0">
                <a:moveTo>
                  <a:pt x="14270" y="0"/>
                </a:moveTo>
                <a:cubicBezTo>
                  <a:pt x="14208" y="0"/>
                  <a:pt x="14216" y="55"/>
                  <a:pt x="14309" y="206"/>
                </a:cubicBezTo>
                <a:cubicBezTo>
                  <a:pt x="14369" y="304"/>
                  <a:pt x="14376" y="292"/>
                  <a:pt x="14352" y="136"/>
                </a:cubicBezTo>
                <a:cubicBezTo>
                  <a:pt x="14340" y="60"/>
                  <a:pt x="14305" y="0"/>
                  <a:pt x="14270" y="0"/>
                </a:cubicBezTo>
                <a:close/>
                <a:moveTo>
                  <a:pt x="13091" y="168"/>
                </a:moveTo>
                <a:cubicBezTo>
                  <a:pt x="13067" y="168"/>
                  <a:pt x="13015" y="193"/>
                  <a:pt x="12979" y="222"/>
                </a:cubicBezTo>
                <a:cubicBezTo>
                  <a:pt x="12943" y="252"/>
                  <a:pt x="12933" y="276"/>
                  <a:pt x="12957" y="276"/>
                </a:cubicBezTo>
                <a:cubicBezTo>
                  <a:pt x="12982" y="276"/>
                  <a:pt x="13033" y="252"/>
                  <a:pt x="13069" y="222"/>
                </a:cubicBezTo>
                <a:cubicBezTo>
                  <a:pt x="13106" y="193"/>
                  <a:pt x="13115" y="168"/>
                  <a:pt x="13091" y="168"/>
                </a:cubicBezTo>
                <a:close/>
                <a:moveTo>
                  <a:pt x="13439" y="190"/>
                </a:moveTo>
                <a:cubicBezTo>
                  <a:pt x="13424" y="199"/>
                  <a:pt x="13400" y="229"/>
                  <a:pt x="13362" y="287"/>
                </a:cubicBezTo>
                <a:cubicBezTo>
                  <a:pt x="13308" y="371"/>
                  <a:pt x="13220" y="444"/>
                  <a:pt x="13168" y="444"/>
                </a:cubicBezTo>
                <a:cubicBezTo>
                  <a:pt x="13116" y="444"/>
                  <a:pt x="13063" y="468"/>
                  <a:pt x="13048" y="499"/>
                </a:cubicBezTo>
                <a:cubicBezTo>
                  <a:pt x="13032" y="531"/>
                  <a:pt x="13074" y="553"/>
                  <a:pt x="13147" y="553"/>
                </a:cubicBezTo>
                <a:cubicBezTo>
                  <a:pt x="13290" y="553"/>
                  <a:pt x="13463" y="375"/>
                  <a:pt x="13461" y="233"/>
                </a:cubicBezTo>
                <a:cubicBezTo>
                  <a:pt x="13460" y="197"/>
                  <a:pt x="13455" y="181"/>
                  <a:pt x="13439" y="190"/>
                </a:cubicBezTo>
                <a:close/>
                <a:moveTo>
                  <a:pt x="14029" y="222"/>
                </a:moveTo>
                <a:cubicBezTo>
                  <a:pt x="13953" y="222"/>
                  <a:pt x="13992" y="339"/>
                  <a:pt x="14119" y="499"/>
                </a:cubicBezTo>
                <a:cubicBezTo>
                  <a:pt x="14239" y="648"/>
                  <a:pt x="14426" y="732"/>
                  <a:pt x="14365" y="607"/>
                </a:cubicBezTo>
                <a:cubicBezTo>
                  <a:pt x="14350" y="577"/>
                  <a:pt x="14297" y="553"/>
                  <a:pt x="14249" y="553"/>
                </a:cubicBezTo>
                <a:cubicBezTo>
                  <a:pt x="14191" y="553"/>
                  <a:pt x="14145" y="494"/>
                  <a:pt x="14115" y="385"/>
                </a:cubicBezTo>
                <a:cubicBezTo>
                  <a:pt x="14090" y="294"/>
                  <a:pt x="14051" y="222"/>
                  <a:pt x="14029" y="222"/>
                </a:cubicBezTo>
                <a:close/>
                <a:moveTo>
                  <a:pt x="14515" y="282"/>
                </a:moveTo>
                <a:cubicBezTo>
                  <a:pt x="14500" y="281"/>
                  <a:pt x="14484" y="285"/>
                  <a:pt x="14468" y="293"/>
                </a:cubicBezTo>
                <a:cubicBezTo>
                  <a:pt x="14433" y="310"/>
                  <a:pt x="14443" y="323"/>
                  <a:pt x="14494" y="325"/>
                </a:cubicBezTo>
                <a:cubicBezTo>
                  <a:pt x="14540" y="328"/>
                  <a:pt x="14564" y="316"/>
                  <a:pt x="14550" y="298"/>
                </a:cubicBezTo>
                <a:cubicBezTo>
                  <a:pt x="14543" y="289"/>
                  <a:pt x="14531" y="283"/>
                  <a:pt x="14515" y="282"/>
                </a:cubicBezTo>
                <a:close/>
                <a:moveTo>
                  <a:pt x="14942" y="461"/>
                </a:moveTo>
                <a:cubicBezTo>
                  <a:pt x="14784" y="482"/>
                  <a:pt x="14561" y="630"/>
                  <a:pt x="14537" y="726"/>
                </a:cubicBezTo>
                <a:cubicBezTo>
                  <a:pt x="14525" y="776"/>
                  <a:pt x="14477" y="856"/>
                  <a:pt x="14429" y="911"/>
                </a:cubicBezTo>
                <a:cubicBezTo>
                  <a:pt x="14382" y="965"/>
                  <a:pt x="14343" y="1059"/>
                  <a:pt x="14343" y="1117"/>
                </a:cubicBezTo>
                <a:cubicBezTo>
                  <a:pt x="14343" y="1175"/>
                  <a:pt x="14293" y="1303"/>
                  <a:pt x="14231" y="1404"/>
                </a:cubicBezTo>
                <a:cubicBezTo>
                  <a:pt x="14170" y="1505"/>
                  <a:pt x="14114" y="1676"/>
                  <a:pt x="14107" y="1778"/>
                </a:cubicBezTo>
                <a:cubicBezTo>
                  <a:pt x="14099" y="1880"/>
                  <a:pt x="14059" y="2054"/>
                  <a:pt x="14020" y="2168"/>
                </a:cubicBezTo>
                <a:cubicBezTo>
                  <a:pt x="13954" y="2365"/>
                  <a:pt x="13944" y="2373"/>
                  <a:pt x="13827" y="2314"/>
                </a:cubicBezTo>
                <a:cubicBezTo>
                  <a:pt x="13521" y="2162"/>
                  <a:pt x="13211" y="2256"/>
                  <a:pt x="13259" y="2488"/>
                </a:cubicBezTo>
                <a:cubicBezTo>
                  <a:pt x="13287" y="2623"/>
                  <a:pt x="13167" y="2759"/>
                  <a:pt x="13134" y="2629"/>
                </a:cubicBezTo>
                <a:cubicBezTo>
                  <a:pt x="13121" y="2580"/>
                  <a:pt x="13102" y="2501"/>
                  <a:pt x="13091" y="2455"/>
                </a:cubicBezTo>
                <a:cubicBezTo>
                  <a:pt x="13051" y="2297"/>
                  <a:pt x="12973" y="2371"/>
                  <a:pt x="12988" y="2553"/>
                </a:cubicBezTo>
                <a:cubicBezTo>
                  <a:pt x="13001" y="2722"/>
                  <a:pt x="12993" y="2737"/>
                  <a:pt x="12863" y="2737"/>
                </a:cubicBezTo>
                <a:cubicBezTo>
                  <a:pt x="12786" y="2737"/>
                  <a:pt x="12711" y="2749"/>
                  <a:pt x="12695" y="2770"/>
                </a:cubicBezTo>
                <a:cubicBezTo>
                  <a:pt x="12661" y="2812"/>
                  <a:pt x="12234" y="2290"/>
                  <a:pt x="12234" y="2206"/>
                </a:cubicBezTo>
                <a:cubicBezTo>
                  <a:pt x="12234" y="2118"/>
                  <a:pt x="12057" y="1926"/>
                  <a:pt x="12011" y="1962"/>
                </a:cubicBezTo>
                <a:cubicBezTo>
                  <a:pt x="11987" y="1980"/>
                  <a:pt x="11956" y="1955"/>
                  <a:pt x="11942" y="1908"/>
                </a:cubicBezTo>
                <a:cubicBezTo>
                  <a:pt x="11909" y="1800"/>
                  <a:pt x="11838" y="1796"/>
                  <a:pt x="11838" y="1903"/>
                </a:cubicBezTo>
                <a:cubicBezTo>
                  <a:pt x="11838" y="2052"/>
                  <a:pt x="11764" y="2037"/>
                  <a:pt x="11666" y="1870"/>
                </a:cubicBezTo>
                <a:lnTo>
                  <a:pt x="11567" y="1707"/>
                </a:lnTo>
                <a:lnTo>
                  <a:pt x="11688" y="1566"/>
                </a:lnTo>
                <a:cubicBezTo>
                  <a:pt x="11789" y="1449"/>
                  <a:pt x="11800" y="1418"/>
                  <a:pt x="11748" y="1355"/>
                </a:cubicBezTo>
                <a:cubicBezTo>
                  <a:pt x="11619" y="1199"/>
                  <a:pt x="11304" y="1250"/>
                  <a:pt x="11223" y="1442"/>
                </a:cubicBezTo>
                <a:cubicBezTo>
                  <a:pt x="11182" y="1537"/>
                  <a:pt x="11194" y="1577"/>
                  <a:pt x="11292" y="1691"/>
                </a:cubicBezTo>
                <a:cubicBezTo>
                  <a:pt x="11387" y="1802"/>
                  <a:pt x="11400" y="1842"/>
                  <a:pt x="11356" y="1908"/>
                </a:cubicBezTo>
                <a:cubicBezTo>
                  <a:pt x="11327" y="1952"/>
                  <a:pt x="11274" y="1989"/>
                  <a:pt x="11240" y="1989"/>
                </a:cubicBezTo>
                <a:cubicBezTo>
                  <a:pt x="11206" y="1989"/>
                  <a:pt x="11114" y="2097"/>
                  <a:pt x="11038" y="2233"/>
                </a:cubicBezTo>
                <a:cubicBezTo>
                  <a:pt x="10930" y="2425"/>
                  <a:pt x="10889" y="2470"/>
                  <a:pt x="10844" y="2423"/>
                </a:cubicBezTo>
                <a:cubicBezTo>
                  <a:pt x="10773" y="2349"/>
                  <a:pt x="10765" y="2438"/>
                  <a:pt x="10836" y="2526"/>
                </a:cubicBezTo>
                <a:cubicBezTo>
                  <a:pt x="10909" y="2618"/>
                  <a:pt x="10885" y="3522"/>
                  <a:pt x="10805" y="3664"/>
                </a:cubicBezTo>
                <a:cubicBezTo>
                  <a:pt x="10753" y="3759"/>
                  <a:pt x="10690" y="3781"/>
                  <a:pt x="10392" y="3789"/>
                </a:cubicBezTo>
                <a:cubicBezTo>
                  <a:pt x="10102" y="3796"/>
                  <a:pt x="9998" y="3825"/>
                  <a:pt x="9790" y="3957"/>
                </a:cubicBezTo>
                <a:cubicBezTo>
                  <a:pt x="9479" y="4154"/>
                  <a:pt x="9420" y="4257"/>
                  <a:pt x="9531" y="4412"/>
                </a:cubicBezTo>
                <a:cubicBezTo>
                  <a:pt x="9596" y="4502"/>
                  <a:pt x="9597" y="4531"/>
                  <a:pt x="9549" y="4553"/>
                </a:cubicBezTo>
                <a:cubicBezTo>
                  <a:pt x="9515" y="4568"/>
                  <a:pt x="8826" y="4588"/>
                  <a:pt x="8012" y="4596"/>
                </a:cubicBezTo>
                <a:cubicBezTo>
                  <a:pt x="6596" y="4611"/>
                  <a:pt x="6527" y="4618"/>
                  <a:pt x="6411" y="4727"/>
                </a:cubicBezTo>
                <a:cubicBezTo>
                  <a:pt x="6129" y="4991"/>
                  <a:pt x="6108" y="5066"/>
                  <a:pt x="6084" y="6038"/>
                </a:cubicBezTo>
                <a:lnTo>
                  <a:pt x="6062" y="6933"/>
                </a:lnTo>
                <a:lnTo>
                  <a:pt x="5860" y="7166"/>
                </a:lnTo>
                <a:cubicBezTo>
                  <a:pt x="5749" y="7294"/>
                  <a:pt x="5648" y="7386"/>
                  <a:pt x="5632" y="7366"/>
                </a:cubicBezTo>
                <a:cubicBezTo>
                  <a:pt x="5616" y="7346"/>
                  <a:pt x="5602" y="7194"/>
                  <a:pt x="5602" y="7030"/>
                </a:cubicBezTo>
                <a:lnTo>
                  <a:pt x="5602" y="6732"/>
                </a:lnTo>
                <a:lnTo>
                  <a:pt x="5283" y="6754"/>
                </a:lnTo>
                <a:lnTo>
                  <a:pt x="4965" y="6765"/>
                </a:lnTo>
                <a:lnTo>
                  <a:pt x="4952" y="7003"/>
                </a:lnTo>
                <a:cubicBezTo>
                  <a:pt x="4937" y="7266"/>
                  <a:pt x="4871" y="7335"/>
                  <a:pt x="4724" y="7236"/>
                </a:cubicBezTo>
                <a:cubicBezTo>
                  <a:pt x="4656" y="7190"/>
                  <a:pt x="4632" y="7133"/>
                  <a:pt x="4646" y="7041"/>
                </a:cubicBezTo>
                <a:cubicBezTo>
                  <a:pt x="4681" y="6814"/>
                  <a:pt x="4622" y="6778"/>
                  <a:pt x="4212" y="6754"/>
                </a:cubicBezTo>
                <a:cubicBezTo>
                  <a:pt x="3696" y="6723"/>
                  <a:pt x="3522" y="6779"/>
                  <a:pt x="3493" y="6992"/>
                </a:cubicBezTo>
                <a:cubicBezTo>
                  <a:pt x="3472" y="7142"/>
                  <a:pt x="3456" y="7154"/>
                  <a:pt x="3239" y="7187"/>
                </a:cubicBezTo>
                <a:cubicBezTo>
                  <a:pt x="3110" y="7207"/>
                  <a:pt x="2978" y="7256"/>
                  <a:pt x="2951" y="7290"/>
                </a:cubicBezTo>
                <a:cubicBezTo>
                  <a:pt x="2919" y="7330"/>
                  <a:pt x="2891" y="7679"/>
                  <a:pt x="2877" y="8223"/>
                </a:cubicBezTo>
                <a:cubicBezTo>
                  <a:pt x="2857" y="9033"/>
                  <a:pt x="2853" y="9090"/>
                  <a:pt x="2774" y="9090"/>
                </a:cubicBezTo>
                <a:cubicBezTo>
                  <a:pt x="2695" y="9090"/>
                  <a:pt x="2690" y="9045"/>
                  <a:pt x="2697" y="8358"/>
                </a:cubicBezTo>
                <a:cubicBezTo>
                  <a:pt x="2703" y="7702"/>
                  <a:pt x="2695" y="7621"/>
                  <a:pt x="2624" y="7572"/>
                </a:cubicBezTo>
                <a:cubicBezTo>
                  <a:pt x="2400" y="7422"/>
                  <a:pt x="1205" y="7456"/>
                  <a:pt x="786" y="7626"/>
                </a:cubicBezTo>
                <a:lnTo>
                  <a:pt x="648" y="7686"/>
                </a:lnTo>
                <a:lnTo>
                  <a:pt x="622" y="8190"/>
                </a:lnTo>
                <a:cubicBezTo>
                  <a:pt x="609" y="8470"/>
                  <a:pt x="604" y="8774"/>
                  <a:pt x="609" y="8862"/>
                </a:cubicBezTo>
                <a:cubicBezTo>
                  <a:pt x="618" y="9017"/>
                  <a:pt x="609" y="9026"/>
                  <a:pt x="342" y="9101"/>
                </a:cubicBezTo>
                <a:cubicBezTo>
                  <a:pt x="130" y="9161"/>
                  <a:pt x="55" y="9210"/>
                  <a:pt x="20" y="9307"/>
                </a:cubicBezTo>
                <a:cubicBezTo>
                  <a:pt x="-13" y="9397"/>
                  <a:pt x="-5" y="9869"/>
                  <a:pt x="45" y="10944"/>
                </a:cubicBezTo>
                <a:cubicBezTo>
                  <a:pt x="85" y="11775"/>
                  <a:pt x="134" y="12883"/>
                  <a:pt x="157" y="13399"/>
                </a:cubicBezTo>
                <a:cubicBezTo>
                  <a:pt x="181" y="13916"/>
                  <a:pt x="210" y="14509"/>
                  <a:pt x="222" y="14722"/>
                </a:cubicBezTo>
                <a:cubicBezTo>
                  <a:pt x="234" y="14934"/>
                  <a:pt x="266" y="15581"/>
                  <a:pt x="291" y="16158"/>
                </a:cubicBezTo>
                <a:cubicBezTo>
                  <a:pt x="353" y="17596"/>
                  <a:pt x="358" y="17658"/>
                  <a:pt x="476" y="17692"/>
                </a:cubicBezTo>
                <a:cubicBezTo>
                  <a:pt x="1362" y="17945"/>
                  <a:pt x="1491" y="17966"/>
                  <a:pt x="2331" y="17947"/>
                </a:cubicBezTo>
                <a:lnTo>
                  <a:pt x="3170" y="17925"/>
                </a:lnTo>
                <a:lnTo>
                  <a:pt x="3342" y="18099"/>
                </a:lnTo>
                <a:cubicBezTo>
                  <a:pt x="3672" y="18423"/>
                  <a:pt x="4486" y="19084"/>
                  <a:pt x="5163" y="19578"/>
                </a:cubicBezTo>
                <a:cubicBezTo>
                  <a:pt x="6287" y="20400"/>
                  <a:pt x="7087" y="20641"/>
                  <a:pt x="7887" y="20397"/>
                </a:cubicBezTo>
                <a:cubicBezTo>
                  <a:pt x="8936" y="20077"/>
                  <a:pt x="10694" y="19987"/>
                  <a:pt x="11924" y="20191"/>
                </a:cubicBezTo>
                <a:cubicBezTo>
                  <a:pt x="12657" y="20312"/>
                  <a:pt x="13604" y="20553"/>
                  <a:pt x="14528" y="20857"/>
                </a:cubicBezTo>
                <a:cubicBezTo>
                  <a:pt x="15525" y="21186"/>
                  <a:pt x="16193" y="21370"/>
                  <a:pt x="16637" y="21432"/>
                </a:cubicBezTo>
                <a:cubicBezTo>
                  <a:pt x="17833" y="21600"/>
                  <a:pt x="18897" y="21223"/>
                  <a:pt x="19482" y="20424"/>
                </a:cubicBezTo>
                <a:cubicBezTo>
                  <a:pt x="19615" y="20242"/>
                  <a:pt x="20098" y="19628"/>
                  <a:pt x="20558" y="19058"/>
                </a:cubicBezTo>
                <a:cubicBezTo>
                  <a:pt x="21340" y="18089"/>
                  <a:pt x="21398" y="17999"/>
                  <a:pt x="21475" y="17697"/>
                </a:cubicBezTo>
                <a:cubicBezTo>
                  <a:pt x="21533" y="17469"/>
                  <a:pt x="21570" y="17188"/>
                  <a:pt x="21578" y="16906"/>
                </a:cubicBezTo>
                <a:cubicBezTo>
                  <a:pt x="21587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5" y="12600"/>
                  <a:pt x="19409" y="12098"/>
                </a:cubicBezTo>
                <a:cubicBezTo>
                  <a:pt x="19043" y="11597"/>
                  <a:pt x="18694" y="11106"/>
                  <a:pt x="18630" y="11009"/>
                </a:cubicBezTo>
                <a:cubicBezTo>
                  <a:pt x="18566" y="10912"/>
                  <a:pt x="18391" y="10760"/>
                  <a:pt x="18243" y="10667"/>
                </a:cubicBezTo>
                <a:cubicBezTo>
                  <a:pt x="17944" y="10480"/>
                  <a:pt x="17684" y="10450"/>
                  <a:pt x="17446" y="10575"/>
                </a:cubicBezTo>
                <a:cubicBezTo>
                  <a:pt x="17304" y="10650"/>
                  <a:pt x="17297" y="10645"/>
                  <a:pt x="17072" y="10380"/>
                </a:cubicBezTo>
                <a:cubicBezTo>
                  <a:pt x="16947" y="10232"/>
                  <a:pt x="16844" y="10065"/>
                  <a:pt x="16844" y="10006"/>
                </a:cubicBezTo>
                <a:cubicBezTo>
                  <a:pt x="16844" y="9946"/>
                  <a:pt x="16806" y="9859"/>
                  <a:pt x="16758" y="9816"/>
                </a:cubicBezTo>
                <a:cubicBezTo>
                  <a:pt x="16657" y="9727"/>
                  <a:pt x="16444" y="9229"/>
                  <a:pt x="16478" y="9160"/>
                </a:cubicBezTo>
                <a:cubicBezTo>
                  <a:pt x="16513" y="9090"/>
                  <a:pt x="16611" y="9108"/>
                  <a:pt x="16667" y="9193"/>
                </a:cubicBezTo>
                <a:cubicBezTo>
                  <a:pt x="16734" y="9294"/>
                  <a:pt x="16891" y="9346"/>
                  <a:pt x="16878" y="9263"/>
                </a:cubicBezTo>
                <a:cubicBezTo>
                  <a:pt x="16873" y="9228"/>
                  <a:pt x="16898" y="9199"/>
                  <a:pt x="16934" y="9198"/>
                </a:cubicBezTo>
                <a:cubicBezTo>
                  <a:pt x="16971" y="9198"/>
                  <a:pt x="17027" y="9175"/>
                  <a:pt x="17059" y="9150"/>
                </a:cubicBezTo>
                <a:cubicBezTo>
                  <a:pt x="17105" y="9113"/>
                  <a:pt x="17099" y="9083"/>
                  <a:pt x="17038" y="8998"/>
                </a:cubicBezTo>
                <a:cubicBezTo>
                  <a:pt x="16995" y="8939"/>
                  <a:pt x="16943" y="8900"/>
                  <a:pt x="16917" y="8911"/>
                </a:cubicBezTo>
                <a:cubicBezTo>
                  <a:pt x="16891" y="8922"/>
                  <a:pt x="16810" y="8875"/>
                  <a:pt x="16741" y="8803"/>
                </a:cubicBezTo>
                <a:cubicBezTo>
                  <a:pt x="16594" y="8649"/>
                  <a:pt x="16525" y="8689"/>
                  <a:pt x="16426" y="8987"/>
                </a:cubicBezTo>
                <a:cubicBezTo>
                  <a:pt x="16361" y="9183"/>
                  <a:pt x="16206" y="9243"/>
                  <a:pt x="16160" y="9090"/>
                </a:cubicBezTo>
                <a:cubicBezTo>
                  <a:pt x="16132" y="9000"/>
                  <a:pt x="15883" y="8895"/>
                  <a:pt x="15695" y="8895"/>
                </a:cubicBezTo>
                <a:cubicBezTo>
                  <a:pt x="15606" y="8895"/>
                  <a:pt x="15556" y="8849"/>
                  <a:pt x="15505" y="8727"/>
                </a:cubicBezTo>
                <a:cubicBezTo>
                  <a:pt x="15443" y="8576"/>
                  <a:pt x="15446" y="8548"/>
                  <a:pt x="15514" y="8418"/>
                </a:cubicBezTo>
                <a:cubicBezTo>
                  <a:pt x="15577" y="8296"/>
                  <a:pt x="15580" y="8271"/>
                  <a:pt x="15527" y="8228"/>
                </a:cubicBezTo>
                <a:cubicBezTo>
                  <a:pt x="15493" y="8201"/>
                  <a:pt x="15434" y="8189"/>
                  <a:pt x="15398" y="8206"/>
                </a:cubicBezTo>
                <a:cubicBezTo>
                  <a:pt x="15255" y="8274"/>
                  <a:pt x="15242" y="8256"/>
                  <a:pt x="15256" y="7952"/>
                </a:cubicBezTo>
                <a:cubicBezTo>
                  <a:pt x="15272" y="7600"/>
                  <a:pt x="15234" y="7529"/>
                  <a:pt x="15002" y="7502"/>
                </a:cubicBezTo>
                <a:cubicBezTo>
                  <a:pt x="14901" y="7490"/>
                  <a:pt x="14852" y="7459"/>
                  <a:pt x="14860" y="7410"/>
                </a:cubicBezTo>
                <a:cubicBezTo>
                  <a:pt x="14881" y="7284"/>
                  <a:pt x="14774" y="7170"/>
                  <a:pt x="14666" y="7204"/>
                </a:cubicBezTo>
                <a:cubicBezTo>
                  <a:pt x="14611" y="7221"/>
                  <a:pt x="14554" y="7211"/>
                  <a:pt x="14537" y="7177"/>
                </a:cubicBezTo>
                <a:cubicBezTo>
                  <a:pt x="14516" y="7134"/>
                  <a:pt x="14483" y="7154"/>
                  <a:pt x="14434" y="7236"/>
                </a:cubicBezTo>
                <a:lnTo>
                  <a:pt x="14356" y="7355"/>
                </a:lnTo>
                <a:lnTo>
                  <a:pt x="14279" y="7209"/>
                </a:lnTo>
                <a:cubicBezTo>
                  <a:pt x="14168" y="6997"/>
                  <a:pt x="14220" y="6883"/>
                  <a:pt x="14399" y="6933"/>
                </a:cubicBezTo>
                <a:cubicBezTo>
                  <a:pt x="14686" y="7012"/>
                  <a:pt x="15117" y="7053"/>
                  <a:pt x="15256" y="7014"/>
                </a:cubicBezTo>
                <a:cubicBezTo>
                  <a:pt x="15386" y="6977"/>
                  <a:pt x="15406" y="6992"/>
                  <a:pt x="15527" y="7198"/>
                </a:cubicBezTo>
                <a:cubicBezTo>
                  <a:pt x="15601" y="7325"/>
                  <a:pt x="15703" y="7427"/>
                  <a:pt x="15759" y="7437"/>
                </a:cubicBezTo>
                <a:cubicBezTo>
                  <a:pt x="15814" y="7446"/>
                  <a:pt x="15931" y="7471"/>
                  <a:pt x="16022" y="7491"/>
                </a:cubicBezTo>
                <a:cubicBezTo>
                  <a:pt x="16155" y="7519"/>
                  <a:pt x="16184" y="7507"/>
                  <a:pt x="16164" y="7442"/>
                </a:cubicBezTo>
                <a:cubicBezTo>
                  <a:pt x="16150" y="7398"/>
                  <a:pt x="16170" y="7335"/>
                  <a:pt x="16207" y="7296"/>
                </a:cubicBezTo>
                <a:cubicBezTo>
                  <a:pt x="16244" y="7257"/>
                  <a:pt x="16276" y="7179"/>
                  <a:pt x="16276" y="7122"/>
                </a:cubicBezTo>
                <a:cubicBezTo>
                  <a:pt x="16276" y="7044"/>
                  <a:pt x="16244" y="7014"/>
                  <a:pt x="16147" y="7014"/>
                </a:cubicBezTo>
                <a:cubicBezTo>
                  <a:pt x="15997" y="7014"/>
                  <a:pt x="15972" y="6984"/>
                  <a:pt x="15957" y="6748"/>
                </a:cubicBezTo>
                <a:cubicBezTo>
                  <a:pt x="15945" y="6547"/>
                  <a:pt x="15864" y="6523"/>
                  <a:pt x="15652" y="6662"/>
                </a:cubicBezTo>
                <a:cubicBezTo>
                  <a:pt x="15471" y="6779"/>
                  <a:pt x="15384" y="6678"/>
                  <a:pt x="15548" y="6542"/>
                </a:cubicBezTo>
                <a:cubicBezTo>
                  <a:pt x="15612" y="6490"/>
                  <a:pt x="15652" y="6434"/>
                  <a:pt x="15639" y="6418"/>
                </a:cubicBezTo>
                <a:cubicBezTo>
                  <a:pt x="15606" y="6376"/>
                  <a:pt x="15751" y="6190"/>
                  <a:pt x="15815" y="6190"/>
                </a:cubicBezTo>
                <a:cubicBezTo>
                  <a:pt x="15844" y="6190"/>
                  <a:pt x="15922" y="6135"/>
                  <a:pt x="15987" y="6071"/>
                </a:cubicBezTo>
                <a:cubicBezTo>
                  <a:pt x="16070" y="5989"/>
                  <a:pt x="16093" y="5938"/>
                  <a:pt x="16061" y="5897"/>
                </a:cubicBezTo>
                <a:cubicBezTo>
                  <a:pt x="16029" y="5857"/>
                  <a:pt x="16032" y="5809"/>
                  <a:pt x="16069" y="5751"/>
                </a:cubicBezTo>
                <a:cubicBezTo>
                  <a:pt x="16114" y="5682"/>
                  <a:pt x="16111" y="5675"/>
                  <a:pt x="16056" y="5713"/>
                </a:cubicBezTo>
                <a:cubicBezTo>
                  <a:pt x="16020" y="5739"/>
                  <a:pt x="15926" y="5821"/>
                  <a:pt x="15850" y="5892"/>
                </a:cubicBezTo>
                <a:cubicBezTo>
                  <a:pt x="15728" y="6005"/>
                  <a:pt x="15705" y="6009"/>
                  <a:pt x="15656" y="5935"/>
                </a:cubicBezTo>
                <a:cubicBezTo>
                  <a:pt x="15614" y="5872"/>
                  <a:pt x="15613" y="5837"/>
                  <a:pt x="15652" y="5789"/>
                </a:cubicBezTo>
                <a:cubicBezTo>
                  <a:pt x="15680" y="5754"/>
                  <a:pt x="15703" y="5744"/>
                  <a:pt x="15703" y="5767"/>
                </a:cubicBezTo>
                <a:cubicBezTo>
                  <a:pt x="15703" y="5791"/>
                  <a:pt x="15764" y="5756"/>
                  <a:pt x="15837" y="5691"/>
                </a:cubicBezTo>
                <a:cubicBezTo>
                  <a:pt x="15953" y="5587"/>
                  <a:pt x="16034" y="5413"/>
                  <a:pt x="15927" y="5496"/>
                </a:cubicBezTo>
                <a:cubicBezTo>
                  <a:pt x="15870" y="5541"/>
                  <a:pt x="15794" y="5342"/>
                  <a:pt x="15794" y="5149"/>
                </a:cubicBezTo>
                <a:cubicBezTo>
                  <a:pt x="15794" y="5051"/>
                  <a:pt x="15834" y="4942"/>
                  <a:pt x="15901" y="4862"/>
                </a:cubicBezTo>
                <a:cubicBezTo>
                  <a:pt x="15999" y="4746"/>
                  <a:pt x="16017" y="4741"/>
                  <a:pt x="16086" y="4813"/>
                </a:cubicBezTo>
                <a:cubicBezTo>
                  <a:pt x="16129" y="4858"/>
                  <a:pt x="16221" y="4924"/>
                  <a:pt x="16289" y="4960"/>
                </a:cubicBezTo>
                <a:cubicBezTo>
                  <a:pt x="16404" y="5022"/>
                  <a:pt x="16407" y="5018"/>
                  <a:pt x="16362" y="4911"/>
                </a:cubicBezTo>
                <a:cubicBezTo>
                  <a:pt x="16335" y="4849"/>
                  <a:pt x="16282" y="4783"/>
                  <a:pt x="16241" y="4764"/>
                </a:cubicBezTo>
                <a:cubicBezTo>
                  <a:pt x="16071" y="4688"/>
                  <a:pt x="16048" y="4630"/>
                  <a:pt x="16147" y="4499"/>
                </a:cubicBezTo>
                <a:lnTo>
                  <a:pt x="16241" y="4374"/>
                </a:lnTo>
                <a:lnTo>
                  <a:pt x="16448" y="4564"/>
                </a:lnTo>
                <a:cubicBezTo>
                  <a:pt x="16622" y="4721"/>
                  <a:pt x="16669" y="4736"/>
                  <a:pt x="16710" y="4672"/>
                </a:cubicBezTo>
                <a:cubicBezTo>
                  <a:pt x="16769" y="4584"/>
                  <a:pt x="16716" y="4374"/>
                  <a:pt x="16611" y="4266"/>
                </a:cubicBezTo>
                <a:cubicBezTo>
                  <a:pt x="16575" y="4228"/>
                  <a:pt x="16536" y="4113"/>
                  <a:pt x="16521" y="4011"/>
                </a:cubicBezTo>
                <a:cubicBezTo>
                  <a:pt x="16506" y="3909"/>
                  <a:pt x="16462" y="3806"/>
                  <a:pt x="16426" y="3789"/>
                </a:cubicBezTo>
                <a:cubicBezTo>
                  <a:pt x="16346" y="3750"/>
                  <a:pt x="16348" y="3771"/>
                  <a:pt x="16426" y="4006"/>
                </a:cubicBezTo>
                <a:cubicBezTo>
                  <a:pt x="16480" y="4167"/>
                  <a:pt x="16480" y="4200"/>
                  <a:pt x="16426" y="4255"/>
                </a:cubicBezTo>
                <a:cubicBezTo>
                  <a:pt x="16363" y="4322"/>
                  <a:pt x="16316" y="4228"/>
                  <a:pt x="16250" y="3897"/>
                </a:cubicBezTo>
                <a:cubicBezTo>
                  <a:pt x="16236" y="3825"/>
                  <a:pt x="16182" y="3756"/>
                  <a:pt x="16134" y="3740"/>
                </a:cubicBezTo>
                <a:cubicBezTo>
                  <a:pt x="16085" y="3724"/>
                  <a:pt x="16058" y="3680"/>
                  <a:pt x="16073" y="3648"/>
                </a:cubicBezTo>
                <a:cubicBezTo>
                  <a:pt x="16091" y="3611"/>
                  <a:pt x="16058" y="3588"/>
                  <a:pt x="15979" y="3588"/>
                </a:cubicBezTo>
                <a:cubicBezTo>
                  <a:pt x="15909" y="3588"/>
                  <a:pt x="15835" y="3576"/>
                  <a:pt x="15820" y="3556"/>
                </a:cubicBezTo>
                <a:cubicBezTo>
                  <a:pt x="15771" y="3495"/>
                  <a:pt x="15885" y="3371"/>
                  <a:pt x="15987" y="3371"/>
                </a:cubicBezTo>
                <a:cubicBezTo>
                  <a:pt x="16131" y="3371"/>
                  <a:pt x="16202" y="3259"/>
                  <a:pt x="16112" y="3176"/>
                </a:cubicBezTo>
                <a:cubicBezTo>
                  <a:pt x="16047" y="3116"/>
                  <a:pt x="16050" y="3100"/>
                  <a:pt x="16138" y="3041"/>
                </a:cubicBezTo>
                <a:cubicBezTo>
                  <a:pt x="16191" y="3005"/>
                  <a:pt x="16224" y="2958"/>
                  <a:pt x="16211" y="2932"/>
                </a:cubicBezTo>
                <a:cubicBezTo>
                  <a:pt x="16199" y="2907"/>
                  <a:pt x="16217" y="2852"/>
                  <a:pt x="16254" y="2813"/>
                </a:cubicBezTo>
                <a:cubicBezTo>
                  <a:pt x="16310" y="2755"/>
                  <a:pt x="16336" y="2764"/>
                  <a:pt x="16409" y="2862"/>
                </a:cubicBezTo>
                <a:cubicBezTo>
                  <a:pt x="16526" y="3020"/>
                  <a:pt x="16544" y="3016"/>
                  <a:pt x="16491" y="2824"/>
                </a:cubicBezTo>
                <a:cubicBezTo>
                  <a:pt x="16435" y="2620"/>
                  <a:pt x="16335" y="2568"/>
                  <a:pt x="16203" y="2678"/>
                </a:cubicBezTo>
                <a:cubicBezTo>
                  <a:pt x="16146" y="2725"/>
                  <a:pt x="16096" y="2745"/>
                  <a:pt x="16095" y="2721"/>
                </a:cubicBezTo>
                <a:cubicBezTo>
                  <a:pt x="16094" y="2698"/>
                  <a:pt x="16065" y="2761"/>
                  <a:pt x="16030" y="2862"/>
                </a:cubicBezTo>
                <a:cubicBezTo>
                  <a:pt x="15956" y="3076"/>
                  <a:pt x="15896" y="3057"/>
                  <a:pt x="15867" y="2808"/>
                </a:cubicBezTo>
                <a:cubicBezTo>
                  <a:pt x="15851" y="2669"/>
                  <a:pt x="15872" y="2598"/>
                  <a:pt x="15962" y="2488"/>
                </a:cubicBezTo>
                <a:cubicBezTo>
                  <a:pt x="16100" y="2317"/>
                  <a:pt x="16181" y="2131"/>
                  <a:pt x="16177" y="2000"/>
                </a:cubicBezTo>
                <a:cubicBezTo>
                  <a:pt x="16175" y="1947"/>
                  <a:pt x="16191" y="1855"/>
                  <a:pt x="16211" y="1794"/>
                </a:cubicBezTo>
                <a:cubicBezTo>
                  <a:pt x="16247" y="1685"/>
                  <a:pt x="16249" y="1687"/>
                  <a:pt x="16125" y="1789"/>
                </a:cubicBezTo>
                <a:cubicBezTo>
                  <a:pt x="16022" y="1874"/>
                  <a:pt x="15939" y="1885"/>
                  <a:pt x="15656" y="1865"/>
                </a:cubicBezTo>
                <a:cubicBezTo>
                  <a:pt x="15467" y="1851"/>
                  <a:pt x="15323" y="1860"/>
                  <a:pt x="15333" y="1881"/>
                </a:cubicBezTo>
                <a:cubicBezTo>
                  <a:pt x="15344" y="1902"/>
                  <a:pt x="15313" y="1960"/>
                  <a:pt x="15269" y="2011"/>
                </a:cubicBezTo>
                <a:cubicBezTo>
                  <a:pt x="15206" y="2082"/>
                  <a:pt x="15163" y="2091"/>
                  <a:pt x="15075" y="2049"/>
                </a:cubicBezTo>
                <a:lnTo>
                  <a:pt x="14963" y="1995"/>
                </a:lnTo>
                <a:lnTo>
                  <a:pt x="15032" y="1740"/>
                </a:lnTo>
                <a:cubicBezTo>
                  <a:pt x="15079" y="1568"/>
                  <a:pt x="15084" y="1466"/>
                  <a:pt x="15053" y="1420"/>
                </a:cubicBezTo>
                <a:cubicBezTo>
                  <a:pt x="14984" y="1314"/>
                  <a:pt x="14943" y="761"/>
                  <a:pt x="14993" y="596"/>
                </a:cubicBezTo>
                <a:cubicBezTo>
                  <a:pt x="15024" y="496"/>
                  <a:pt x="15030" y="466"/>
                  <a:pt x="14993" y="461"/>
                </a:cubicBezTo>
                <a:cubicBezTo>
                  <a:pt x="14981" y="459"/>
                  <a:pt x="14963" y="458"/>
                  <a:pt x="14942" y="461"/>
                </a:cubicBezTo>
                <a:close/>
                <a:moveTo>
                  <a:pt x="16211" y="607"/>
                </a:moveTo>
                <a:cubicBezTo>
                  <a:pt x="16097" y="607"/>
                  <a:pt x="16092" y="717"/>
                  <a:pt x="16203" y="856"/>
                </a:cubicBezTo>
                <a:cubicBezTo>
                  <a:pt x="16295" y="972"/>
                  <a:pt x="16495" y="1049"/>
                  <a:pt x="16495" y="970"/>
                </a:cubicBezTo>
                <a:cubicBezTo>
                  <a:pt x="16495" y="958"/>
                  <a:pt x="16505" y="908"/>
                  <a:pt x="16521" y="856"/>
                </a:cubicBezTo>
                <a:cubicBezTo>
                  <a:pt x="16544" y="781"/>
                  <a:pt x="16535" y="767"/>
                  <a:pt x="16461" y="797"/>
                </a:cubicBezTo>
                <a:cubicBezTo>
                  <a:pt x="16394" y="823"/>
                  <a:pt x="16354" y="803"/>
                  <a:pt x="16319" y="721"/>
                </a:cubicBezTo>
                <a:cubicBezTo>
                  <a:pt x="16292" y="659"/>
                  <a:pt x="16245" y="607"/>
                  <a:pt x="16211" y="607"/>
                </a:cubicBezTo>
                <a:close/>
                <a:moveTo>
                  <a:pt x="13659" y="683"/>
                </a:moveTo>
                <a:cubicBezTo>
                  <a:pt x="13652" y="686"/>
                  <a:pt x="13641" y="692"/>
                  <a:pt x="13629" y="705"/>
                </a:cubicBezTo>
                <a:cubicBezTo>
                  <a:pt x="13596" y="739"/>
                  <a:pt x="13545" y="746"/>
                  <a:pt x="13513" y="721"/>
                </a:cubicBezTo>
                <a:cubicBezTo>
                  <a:pt x="13476" y="692"/>
                  <a:pt x="13418" y="726"/>
                  <a:pt x="13349" y="813"/>
                </a:cubicBezTo>
                <a:cubicBezTo>
                  <a:pt x="13269" y="914"/>
                  <a:pt x="13204" y="945"/>
                  <a:pt x="13108" y="927"/>
                </a:cubicBezTo>
                <a:cubicBezTo>
                  <a:pt x="12994" y="906"/>
                  <a:pt x="12985" y="918"/>
                  <a:pt x="13009" y="1019"/>
                </a:cubicBezTo>
                <a:cubicBezTo>
                  <a:pt x="13024" y="1082"/>
                  <a:pt x="13074" y="1182"/>
                  <a:pt x="13121" y="1247"/>
                </a:cubicBezTo>
                <a:cubicBezTo>
                  <a:pt x="13206" y="1364"/>
                  <a:pt x="13205" y="1365"/>
                  <a:pt x="13043" y="1485"/>
                </a:cubicBezTo>
                <a:cubicBezTo>
                  <a:pt x="12861" y="1620"/>
                  <a:pt x="12869" y="1663"/>
                  <a:pt x="13078" y="1686"/>
                </a:cubicBezTo>
                <a:cubicBezTo>
                  <a:pt x="13180" y="1697"/>
                  <a:pt x="13220" y="1726"/>
                  <a:pt x="13216" y="1789"/>
                </a:cubicBezTo>
                <a:cubicBezTo>
                  <a:pt x="13208" y="1903"/>
                  <a:pt x="13237" y="1901"/>
                  <a:pt x="13405" y="1772"/>
                </a:cubicBezTo>
                <a:cubicBezTo>
                  <a:pt x="13511" y="1692"/>
                  <a:pt x="13553" y="1680"/>
                  <a:pt x="13594" y="1729"/>
                </a:cubicBezTo>
                <a:cubicBezTo>
                  <a:pt x="13637" y="1780"/>
                  <a:pt x="13648" y="1762"/>
                  <a:pt x="13629" y="1632"/>
                </a:cubicBezTo>
                <a:cubicBezTo>
                  <a:pt x="13615" y="1535"/>
                  <a:pt x="13626" y="1430"/>
                  <a:pt x="13659" y="1382"/>
                </a:cubicBezTo>
                <a:cubicBezTo>
                  <a:pt x="13690" y="1337"/>
                  <a:pt x="13737" y="1222"/>
                  <a:pt x="13762" y="1127"/>
                </a:cubicBezTo>
                <a:cubicBezTo>
                  <a:pt x="13802" y="980"/>
                  <a:pt x="13799" y="954"/>
                  <a:pt x="13736" y="959"/>
                </a:cubicBezTo>
                <a:cubicBezTo>
                  <a:pt x="13681" y="965"/>
                  <a:pt x="13666" y="925"/>
                  <a:pt x="13676" y="802"/>
                </a:cubicBezTo>
                <a:cubicBezTo>
                  <a:pt x="13685" y="704"/>
                  <a:pt x="13681" y="673"/>
                  <a:pt x="13659" y="683"/>
                </a:cubicBezTo>
                <a:close/>
                <a:moveTo>
                  <a:pt x="15979" y="889"/>
                </a:moveTo>
                <a:cubicBezTo>
                  <a:pt x="15976" y="892"/>
                  <a:pt x="15990" y="917"/>
                  <a:pt x="16018" y="976"/>
                </a:cubicBezTo>
                <a:cubicBezTo>
                  <a:pt x="16050" y="1043"/>
                  <a:pt x="16083" y="1088"/>
                  <a:pt x="16095" y="1073"/>
                </a:cubicBezTo>
                <a:cubicBezTo>
                  <a:pt x="16107" y="1059"/>
                  <a:pt x="16083" y="1006"/>
                  <a:pt x="16039" y="954"/>
                </a:cubicBezTo>
                <a:cubicBezTo>
                  <a:pt x="16001" y="908"/>
                  <a:pt x="15982" y="885"/>
                  <a:pt x="15979" y="889"/>
                </a:cubicBezTo>
                <a:close/>
                <a:moveTo>
                  <a:pt x="16650" y="1290"/>
                </a:moveTo>
                <a:cubicBezTo>
                  <a:pt x="16632" y="1283"/>
                  <a:pt x="16624" y="1312"/>
                  <a:pt x="16624" y="1388"/>
                </a:cubicBezTo>
                <a:cubicBezTo>
                  <a:pt x="16624" y="1465"/>
                  <a:pt x="16641" y="1549"/>
                  <a:pt x="16659" y="1572"/>
                </a:cubicBezTo>
                <a:cubicBezTo>
                  <a:pt x="16677" y="1595"/>
                  <a:pt x="16698" y="1558"/>
                  <a:pt x="16706" y="1491"/>
                </a:cubicBezTo>
                <a:cubicBezTo>
                  <a:pt x="16714" y="1423"/>
                  <a:pt x="16698" y="1339"/>
                  <a:pt x="16672" y="1306"/>
                </a:cubicBezTo>
                <a:cubicBezTo>
                  <a:pt x="16663" y="1296"/>
                  <a:pt x="16656" y="1292"/>
                  <a:pt x="16650" y="1290"/>
                </a:cubicBezTo>
                <a:close/>
                <a:moveTo>
                  <a:pt x="17700" y="1295"/>
                </a:moveTo>
                <a:cubicBezTo>
                  <a:pt x="17658" y="1281"/>
                  <a:pt x="17601" y="1291"/>
                  <a:pt x="17554" y="1344"/>
                </a:cubicBezTo>
                <a:cubicBezTo>
                  <a:pt x="17511" y="1394"/>
                  <a:pt x="17463" y="1419"/>
                  <a:pt x="17446" y="1398"/>
                </a:cubicBezTo>
                <a:cubicBezTo>
                  <a:pt x="17430" y="1378"/>
                  <a:pt x="17416" y="1401"/>
                  <a:pt x="17416" y="1447"/>
                </a:cubicBezTo>
                <a:cubicBezTo>
                  <a:pt x="17416" y="1572"/>
                  <a:pt x="17741" y="1547"/>
                  <a:pt x="17761" y="1420"/>
                </a:cubicBezTo>
                <a:cubicBezTo>
                  <a:pt x="17771" y="1354"/>
                  <a:pt x="17743" y="1310"/>
                  <a:pt x="17700" y="1295"/>
                </a:cubicBezTo>
                <a:close/>
                <a:moveTo>
                  <a:pt x="16947" y="1621"/>
                </a:moveTo>
                <a:cubicBezTo>
                  <a:pt x="16949" y="1633"/>
                  <a:pt x="16963" y="1664"/>
                  <a:pt x="16995" y="1724"/>
                </a:cubicBezTo>
                <a:cubicBezTo>
                  <a:pt x="17038" y="1807"/>
                  <a:pt x="17091" y="1875"/>
                  <a:pt x="17111" y="1875"/>
                </a:cubicBezTo>
                <a:cubicBezTo>
                  <a:pt x="17175" y="1875"/>
                  <a:pt x="17204" y="1768"/>
                  <a:pt x="17162" y="1675"/>
                </a:cubicBezTo>
                <a:cubicBezTo>
                  <a:pt x="17134" y="1610"/>
                  <a:pt x="17112" y="1607"/>
                  <a:pt x="17089" y="1653"/>
                </a:cubicBezTo>
                <a:cubicBezTo>
                  <a:pt x="17065" y="1702"/>
                  <a:pt x="17039" y="1702"/>
                  <a:pt x="16986" y="1648"/>
                </a:cubicBezTo>
                <a:cubicBezTo>
                  <a:pt x="16958" y="1619"/>
                  <a:pt x="16946" y="1609"/>
                  <a:pt x="16947" y="1621"/>
                </a:cubicBezTo>
                <a:close/>
                <a:moveTo>
                  <a:pt x="18557" y="2060"/>
                </a:moveTo>
                <a:cubicBezTo>
                  <a:pt x="18539" y="2066"/>
                  <a:pt x="18520" y="2085"/>
                  <a:pt x="18497" y="2125"/>
                </a:cubicBezTo>
                <a:cubicBezTo>
                  <a:pt x="18446" y="2212"/>
                  <a:pt x="18424" y="2221"/>
                  <a:pt x="18367" y="2163"/>
                </a:cubicBezTo>
                <a:cubicBezTo>
                  <a:pt x="18311" y="2104"/>
                  <a:pt x="18292" y="2110"/>
                  <a:pt x="18251" y="2206"/>
                </a:cubicBezTo>
                <a:cubicBezTo>
                  <a:pt x="18213" y="2295"/>
                  <a:pt x="18216" y="2320"/>
                  <a:pt x="18260" y="2309"/>
                </a:cubicBezTo>
                <a:cubicBezTo>
                  <a:pt x="18295" y="2300"/>
                  <a:pt x="18319" y="2353"/>
                  <a:pt x="18320" y="2450"/>
                </a:cubicBezTo>
                <a:cubicBezTo>
                  <a:pt x="18321" y="2535"/>
                  <a:pt x="18350" y="2628"/>
                  <a:pt x="18385" y="2656"/>
                </a:cubicBezTo>
                <a:cubicBezTo>
                  <a:pt x="18468" y="2722"/>
                  <a:pt x="18502" y="2719"/>
                  <a:pt x="18535" y="2651"/>
                </a:cubicBezTo>
                <a:cubicBezTo>
                  <a:pt x="18551" y="2620"/>
                  <a:pt x="18582" y="2611"/>
                  <a:pt x="18604" y="2629"/>
                </a:cubicBezTo>
                <a:cubicBezTo>
                  <a:pt x="18675" y="2684"/>
                  <a:pt x="18649" y="2584"/>
                  <a:pt x="18574" y="2515"/>
                </a:cubicBezTo>
                <a:cubicBezTo>
                  <a:pt x="18508" y="2454"/>
                  <a:pt x="18511" y="2437"/>
                  <a:pt x="18583" y="2298"/>
                </a:cubicBezTo>
                <a:cubicBezTo>
                  <a:pt x="18641" y="2185"/>
                  <a:pt x="18646" y="2134"/>
                  <a:pt x="18609" y="2087"/>
                </a:cubicBezTo>
                <a:cubicBezTo>
                  <a:pt x="18590" y="2063"/>
                  <a:pt x="18574" y="2053"/>
                  <a:pt x="18557" y="2060"/>
                </a:cubicBezTo>
                <a:close/>
                <a:moveTo>
                  <a:pt x="17502" y="2168"/>
                </a:moveTo>
                <a:cubicBezTo>
                  <a:pt x="17456" y="2170"/>
                  <a:pt x="17416" y="2219"/>
                  <a:pt x="17416" y="2293"/>
                </a:cubicBezTo>
                <a:cubicBezTo>
                  <a:pt x="17416" y="2394"/>
                  <a:pt x="17479" y="2399"/>
                  <a:pt x="17545" y="2298"/>
                </a:cubicBezTo>
                <a:cubicBezTo>
                  <a:pt x="17581" y="2245"/>
                  <a:pt x="17581" y="2209"/>
                  <a:pt x="17550" y="2184"/>
                </a:cubicBezTo>
                <a:cubicBezTo>
                  <a:pt x="17534" y="2172"/>
                  <a:pt x="17518" y="2168"/>
                  <a:pt x="17502" y="2168"/>
                </a:cubicBezTo>
                <a:close/>
                <a:moveTo>
                  <a:pt x="16736" y="2211"/>
                </a:moveTo>
                <a:cubicBezTo>
                  <a:pt x="16712" y="2210"/>
                  <a:pt x="16730" y="2248"/>
                  <a:pt x="16792" y="2358"/>
                </a:cubicBezTo>
                <a:cubicBezTo>
                  <a:pt x="16874" y="2503"/>
                  <a:pt x="16880" y="2541"/>
                  <a:pt x="16827" y="2596"/>
                </a:cubicBezTo>
                <a:cubicBezTo>
                  <a:pt x="16776" y="2649"/>
                  <a:pt x="16748" y="2626"/>
                  <a:pt x="16685" y="2477"/>
                </a:cubicBezTo>
                <a:cubicBezTo>
                  <a:pt x="16624" y="2333"/>
                  <a:pt x="16603" y="2312"/>
                  <a:pt x="16590" y="2390"/>
                </a:cubicBezTo>
                <a:cubicBezTo>
                  <a:pt x="16562" y="2553"/>
                  <a:pt x="16607" y="2630"/>
                  <a:pt x="16805" y="2754"/>
                </a:cubicBezTo>
                <a:cubicBezTo>
                  <a:pt x="16945" y="2841"/>
                  <a:pt x="17007" y="2853"/>
                  <a:pt x="17050" y="2808"/>
                </a:cubicBezTo>
                <a:cubicBezTo>
                  <a:pt x="17112" y="2744"/>
                  <a:pt x="17066" y="2625"/>
                  <a:pt x="16943" y="2526"/>
                </a:cubicBezTo>
                <a:cubicBezTo>
                  <a:pt x="16913" y="2502"/>
                  <a:pt x="16891" y="2433"/>
                  <a:pt x="16891" y="2374"/>
                </a:cubicBezTo>
                <a:cubicBezTo>
                  <a:pt x="16891" y="2315"/>
                  <a:pt x="16880" y="2266"/>
                  <a:pt x="16870" y="2266"/>
                </a:cubicBezTo>
                <a:cubicBezTo>
                  <a:pt x="16860" y="2266"/>
                  <a:pt x="16818" y="2249"/>
                  <a:pt x="16775" y="2228"/>
                </a:cubicBezTo>
                <a:cubicBezTo>
                  <a:pt x="16758" y="2220"/>
                  <a:pt x="16744" y="2212"/>
                  <a:pt x="16736" y="2211"/>
                </a:cubicBezTo>
                <a:close/>
                <a:moveTo>
                  <a:pt x="12798" y="2309"/>
                </a:moveTo>
                <a:lnTo>
                  <a:pt x="12734" y="2428"/>
                </a:lnTo>
                <a:cubicBezTo>
                  <a:pt x="12698" y="2492"/>
                  <a:pt x="12680" y="2566"/>
                  <a:pt x="12695" y="2596"/>
                </a:cubicBezTo>
                <a:cubicBezTo>
                  <a:pt x="12765" y="2739"/>
                  <a:pt x="12873" y="2600"/>
                  <a:pt x="12828" y="2423"/>
                </a:cubicBezTo>
                <a:lnTo>
                  <a:pt x="12798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0" y="2787"/>
                  <a:pt x="18690" y="2802"/>
                </a:cubicBezTo>
                <a:cubicBezTo>
                  <a:pt x="18690" y="2818"/>
                  <a:pt x="18718" y="2804"/>
                  <a:pt x="18751" y="2770"/>
                </a:cubicBezTo>
                <a:cubicBezTo>
                  <a:pt x="18783" y="2736"/>
                  <a:pt x="18825" y="2726"/>
                  <a:pt x="18845" y="2748"/>
                </a:cubicBezTo>
                <a:cubicBezTo>
                  <a:pt x="18865" y="2771"/>
                  <a:pt x="18863" y="2755"/>
                  <a:pt x="18845" y="2716"/>
                </a:cubicBezTo>
                <a:cubicBezTo>
                  <a:pt x="18833" y="2688"/>
                  <a:pt x="18821" y="2679"/>
                  <a:pt x="18807" y="2678"/>
                </a:cubicBezTo>
                <a:close/>
                <a:moveTo>
                  <a:pt x="17976" y="2786"/>
                </a:moveTo>
                <a:cubicBezTo>
                  <a:pt x="17970" y="2775"/>
                  <a:pt x="17956" y="2808"/>
                  <a:pt x="17933" y="2873"/>
                </a:cubicBezTo>
                <a:cubicBezTo>
                  <a:pt x="17861" y="3073"/>
                  <a:pt x="17867" y="3106"/>
                  <a:pt x="17963" y="3274"/>
                </a:cubicBezTo>
                <a:cubicBezTo>
                  <a:pt x="18068" y="3458"/>
                  <a:pt x="18096" y="3471"/>
                  <a:pt x="18023" y="3301"/>
                </a:cubicBezTo>
                <a:cubicBezTo>
                  <a:pt x="17994" y="3233"/>
                  <a:pt x="17977" y="3076"/>
                  <a:pt x="17980" y="2954"/>
                </a:cubicBezTo>
                <a:cubicBezTo>
                  <a:pt x="17983" y="2851"/>
                  <a:pt x="17982" y="2797"/>
                  <a:pt x="17976" y="2786"/>
                </a:cubicBezTo>
                <a:close/>
                <a:moveTo>
                  <a:pt x="18131" y="2835"/>
                </a:moveTo>
                <a:cubicBezTo>
                  <a:pt x="18124" y="2843"/>
                  <a:pt x="18123" y="2883"/>
                  <a:pt x="18122" y="2954"/>
                </a:cubicBezTo>
                <a:cubicBezTo>
                  <a:pt x="18121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8" y="2826"/>
                  <a:pt x="18131" y="2835"/>
                </a:cubicBezTo>
                <a:close/>
                <a:moveTo>
                  <a:pt x="17644" y="2905"/>
                </a:moveTo>
                <a:cubicBezTo>
                  <a:pt x="17634" y="2909"/>
                  <a:pt x="17622" y="2919"/>
                  <a:pt x="17610" y="2932"/>
                </a:cubicBezTo>
                <a:cubicBezTo>
                  <a:pt x="17576" y="2968"/>
                  <a:pt x="17550" y="2974"/>
                  <a:pt x="17550" y="2949"/>
                </a:cubicBezTo>
                <a:cubicBezTo>
                  <a:pt x="17550" y="2924"/>
                  <a:pt x="17526" y="2935"/>
                  <a:pt x="17498" y="2970"/>
                </a:cubicBezTo>
                <a:cubicBezTo>
                  <a:pt x="17460" y="3018"/>
                  <a:pt x="17463" y="3065"/>
                  <a:pt x="17515" y="3165"/>
                </a:cubicBezTo>
                <a:cubicBezTo>
                  <a:pt x="17563" y="3257"/>
                  <a:pt x="17572" y="3316"/>
                  <a:pt x="17541" y="3355"/>
                </a:cubicBezTo>
                <a:cubicBezTo>
                  <a:pt x="17510" y="3394"/>
                  <a:pt x="17512" y="3449"/>
                  <a:pt x="17545" y="3529"/>
                </a:cubicBezTo>
                <a:cubicBezTo>
                  <a:pt x="17593" y="3640"/>
                  <a:pt x="17617" y="3655"/>
                  <a:pt x="17769" y="3670"/>
                </a:cubicBezTo>
                <a:cubicBezTo>
                  <a:pt x="17816" y="3674"/>
                  <a:pt x="17830" y="3727"/>
                  <a:pt x="17821" y="3848"/>
                </a:cubicBezTo>
                <a:cubicBezTo>
                  <a:pt x="17809" y="4000"/>
                  <a:pt x="17820" y="4016"/>
                  <a:pt x="17920" y="4016"/>
                </a:cubicBezTo>
                <a:cubicBezTo>
                  <a:pt x="17982" y="4016"/>
                  <a:pt x="18044" y="3995"/>
                  <a:pt x="18058" y="3968"/>
                </a:cubicBezTo>
                <a:cubicBezTo>
                  <a:pt x="18071" y="3940"/>
                  <a:pt x="18055" y="3927"/>
                  <a:pt x="18023" y="3935"/>
                </a:cubicBezTo>
                <a:cubicBezTo>
                  <a:pt x="17992" y="3944"/>
                  <a:pt x="17963" y="3892"/>
                  <a:pt x="17954" y="3821"/>
                </a:cubicBezTo>
                <a:cubicBezTo>
                  <a:pt x="17946" y="3751"/>
                  <a:pt x="17889" y="3606"/>
                  <a:pt x="17829" y="3496"/>
                </a:cubicBezTo>
                <a:cubicBezTo>
                  <a:pt x="17765" y="3377"/>
                  <a:pt x="17737" y="3277"/>
                  <a:pt x="17761" y="3247"/>
                </a:cubicBezTo>
                <a:cubicBezTo>
                  <a:pt x="17784" y="3217"/>
                  <a:pt x="17774" y="3128"/>
                  <a:pt x="17735" y="3030"/>
                </a:cubicBezTo>
                <a:cubicBezTo>
                  <a:pt x="17696" y="2931"/>
                  <a:pt x="17675" y="2895"/>
                  <a:pt x="17644" y="2905"/>
                </a:cubicBezTo>
                <a:close/>
                <a:moveTo>
                  <a:pt x="16667" y="2992"/>
                </a:moveTo>
                <a:cubicBezTo>
                  <a:pt x="16652" y="2991"/>
                  <a:pt x="16632" y="2995"/>
                  <a:pt x="16616" y="3003"/>
                </a:cubicBezTo>
                <a:cubicBezTo>
                  <a:pt x="16581" y="3021"/>
                  <a:pt x="16595" y="3033"/>
                  <a:pt x="16646" y="3035"/>
                </a:cubicBezTo>
                <a:cubicBezTo>
                  <a:pt x="16692" y="3038"/>
                  <a:pt x="16716" y="3021"/>
                  <a:pt x="16702" y="3003"/>
                </a:cubicBezTo>
                <a:cubicBezTo>
                  <a:pt x="16695" y="2994"/>
                  <a:pt x="16683" y="2993"/>
                  <a:pt x="16667" y="2992"/>
                </a:cubicBezTo>
                <a:close/>
                <a:moveTo>
                  <a:pt x="18759" y="3122"/>
                </a:moveTo>
                <a:cubicBezTo>
                  <a:pt x="18714" y="3134"/>
                  <a:pt x="18647" y="3212"/>
                  <a:pt x="18647" y="3268"/>
                </a:cubicBezTo>
                <a:cubicBezTo>
                  <a:pt x="18647" y="3295"/>
                  <a:pt x="18687" y="3284"/>
                  <a:pt x="18733" y="3247"/>
                </a:cubicBezTo>
                <a:cubicBezTo>
                  <a:pt x="18780" y="3210"/>
                  <a:pt x="18806" y="3159"/>
                  <a:pt x="18794" y="3133"/>
                </a:cubicBezTo>
                <a:cubicBezTo>
                  <a:pt x="18787" y="3120"/>
                  <a:pt x="18774" y="3118"/>
                  <a:pt x="18759" y="3122"/>
                </a:cubicBezTo>
                <a:close/>
                <a:moveTo>
                  <a:pt x="18376" y="3268"/>
                </a:moveTo>
                <a:cubicBezTo>
                  <a:pt x="18369" y="3263"/>
                  <a:pt x="18355" y="3274"/>
                  <a:pt x="18329" y="3301"/>
                </a:cubicBezTo>
                <a:cubicBezTo>
                  <a:pt x="18294" y="3338"/>
                  <a:pt x="18254" y="3354"/>
                  <a:pt x="18238" y="3334"/>
                </a:cubicBezTo>
                <a:cubicBezTo>
                  <a:pt x="18222" y="3314"/>
                  <a:pt x="18208" y="3319"/>
                  <a:pt x="18208" y="3350"/>
                </a:cubicBezTo>
                <a:cubicBezTo>
                  <a:pt x="18208" y="3380"/>
                  <a:pt x="18222" y="3421"/>
                  <a:pt x="18238" y="3442"/>
                </a:cubicBezTo>
                <a:cubicBezTo>
                  <a:pt x="18288" y="3504"/>
                  <a:pt x="18359" y="3451"/>
                  <a:pt x="18376" y="3339"/>
                </a:cubicBezTo>
                <a:cubicBezTo>
                  <a:pt x="18383" y="3296"/>
                  <a:pt x="18383" y="3274"/>
                  <a:pt x="18376" y="3268"/>
                </a:cubicBezTo>
                <a:close/>
                <a:moveTo>
                  <a:pt x="10607" y="3426"/>
                </a:moveTo>
                <a:cubicBezTo>
                  <a:pt x="10582" y="3426"/>
                  <a:pt x="10571" y="3449"/>
                  <a:pt x="10586" y="3480"/>
                </a:cubicBezTo>
                <a:cubicBezTo>
                  <a:pt x="10601" y="3510"/>
                  <a:pt x="10623" y="3534"/>
                  <a:pt x="10633" y="3534"/>
                </a:cubicBezTo>
                <a:cubicBezTo>
                  <a:pt x="10644" y="3534"/>
                  <a:pt x="10655" y="3510"/>
                  <a:pt x="10655" y="3480"/>
                </a:cubicBezTo>
                <a:cubicBezTo>
                  <a:pt x="10655" y="3449"/>
                  <a:pt x="10633" y="3426"/>
                  <a:pt x="10607" y="3426"/>
                </a:cubicBezTo>
                <a:close/>
                <a:moveTo>
                  <a:pt x="17257" y="3778"/>
                </a:moveTo>
                <a:cubicBezTo>
                  <a:pt x="17146" y="3747"/>
                  <a:pt x="17055" y="3995"/>
                  <a:pt x="17162" y="4130"/>
                </a:cubicBezTo>
                <a:cubicBezTo>
                  <a:pt x="17226" y="4210"/>
                  <a:pt x="17254" y="4220"/>
                  <a:pt x="17218" y="4147"/>
                </a:cubicBezTo>
                <a:cubicBezTo>
                  <a:pt x="17204" y="4117"/>
                  <a:pt x="17231" y="4044"/>
                  <a:pt x="17279" y="3984"/>
                </a:cubicBezTo>
                <a:cubicBezTo>
                  <a:pt x="17353" y="3891"/>
                  <a:pt x="17358" y="3867"/>
                  <a:pt x="17304" y="3811"/>
                </a:cubicBezTo>
                <a:cubicBezTo>
                  <a:pt x="17288" y="3793"/>
                  <a:pt x="17273" y="3782"/>
                  <a:pt x="17257" y="3778"/>
                </a:cubicBezTo>
                <a:close/>
                <a:moveTo>
                  <a:pt x="16857" y="4331"/>
                </a:moveTo>
                <a:cubicBezTo>
                  <a:pt x="16852" y="4337"/>
                  <a:pt x="16849" y="4353"/>
                  <a:pt x="16848" y="4385"/>
                </a:cubicBezTo>
                <a:cubicBezTo>
                  <a:pt x="16846" y="4443"/>
                  <a:pt x="16859" y="4479"/>
                  <a:pt x="16874" y="4461"/>
                </a:cubicBezTo>
                <a:cubicBezTo>
                  <a:pt x="16889" y="4443"/>
                  <a:pt x="16887" y="4392"/>
                  <a:pt x="16874" y="4353"/>
                </a:cubicBezTo>
                <a:cubicBezTo>
                  <a:pt x="16867" y="4330"/>
                  <a:pt x="16861" y="4325"/>
                  <a:pt x="16857" y="4331"/>
                </a:cubicBezTo>
                <a:close/>
                <a:moveTo>
                  <a:pt x="16500" y="5252"/>
                </a:moveTo>
                <a:cubicBezTo>
                  <a:pt x="16495" y="5255"/>
                  <a:pt x="16497" y="5269"/>
                  <a:pt x="16508" y="5301"/>
                </a:cubicBezTo>
                <a:cubicBezTo>
                  <a:pt x="16524" y="5347"/>
                  <a:pt x="16549" y="5432"/>
                  <a:pt x="16564" y="5485"/>
                </a:cubicBezTo>
                <a:cubicBezTo>
                  <a:pt x="16597" y="5601"/>
                  <a:pt x="16621" y="5604"/>
                  <a:pt x="16728" y="5502"/>
                </a:cubicBezTo>
                <a:cubicBezTo>
                  <a:pt x="16821" y="5412"/>
                  <a:pt x="16793" y="5305"/>
                  <a:pt x="16680" y="5328"/>
                </a:cubicBezTo>
                <a:cubicBezTo>
                  <a:pt x="16638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0" y="5442"/>
                </a:moveTo>
                <a:cubicBezTo>
                  <a:pt x="18674" y="5430"/>
                  <a:pt x="18612" y="5452"/>
                  <a:pt x="18553" y="5491"/>
                </a:cubicBezTo>
                <a:cubicBezTo>
                  <a:pt x="18493" y="5530"/>
                  <a:pt x="18422" y="5551"/>
                  <a:pt x="18393" y="5540"/>
                </a:cubicBezTo>
                <a:cubicBezTo>
                  <a:pt x="18365" y="5528"/>
                  <a:pt x="18306" y="5541"/>
                  <a:pt x="18260" y="5572"/>
                </a:cubicBezTo>
                <a:cubicBezTo>
                  <a:pt x="18201" y="5612"/>
                  <a:pt x="18160" y="5608"/>
                  <a:pt x="18122" y="5561"/>
                </a:cubicBezTo>
                <a:cubicBezTo>
                  <a:pt x="18080" y="5509"/>
                  <a:pt x="18072" y="5513"/>
                  <a:pt x="18083" y="5572"/>
                </a:cubicBezTo>
                <a:cubicBezTo>
                  <a:pt x="18101" y="5665"/>
                  <a:pt x="17860" y="5848"/>
                  <a:pt x="17769" y="5811"/>
                </a:cubicBezTo>
                <a:cubicBezTo>
                  <a:pt x="17729" y="5794"/>
                  <a:pt x="17735" y="5820"/>
                  <a:pt x="17786" y="5870"/>
                </a:cubicBezTo>
                <a:cubicBezTo>
                  <a:pt x="17867" y="5949"/>
                  <a:pt x="17864" y="5952"/>
                  <a:pt x="17726" y="6038"/>
                </a:cubicBezTo>
                <a:cubicBezTo>
                  <a:pt x="17647" y="6088"/>
                  <a:pt x="17562" y="6114"/>
                  <a:pt x="17541" y="6098"/>
                </a:cubicBezTo>
                <a:cubicBezTo>
                  <a:pt x="17520" y="6081"/>
                  <a:pt x="17502" y="6105"/>
                  <a:pt x="17502" y="6147"/>
                </a:cubicBezTo>
                <a:cubicBezTo>
                  <a:pt x="17502" y="6249"/>
                  <a:pt x="17265" y="6530"/>
                  <a:pt x="17223" y="6477"/>
                </a:cubicBezTo>
                <a:cubicBezTo>
                  <a:pt x="17204" y="6454"/>
                  <a:pt x="17203" y="6502"/>
                  <a:pt x="17218" y="6580"/>
                </a:cubicBezTo>
                <a:cubicBezTo>
                  <a:pt x="17249" y="6733"/>
                  <a:pt x="17152" y="6890"/>
                  <a:pt x="17068" y="6824"/>
                </a:cubicBezTo>
                <a:cubicBezTo>
                  <a:pt x="17042" y="6804"/>
                  <a:pt x="17008" y="6822"/>
                  <a:pt x="16995" y="6868"/>
                </a:cubicBezTo>
                <a:cubicBezTo>
                  <a:pt x="16963" y="6971"/>
                  <a:pt x="17114" y="7168"/>
                  <a:pt x="17261" y="7214"/>
                </a:cubicBezTo>
                <a:cubicBezTo>
                  <a:pt x="17427" y="7267"/>
                  <a:pt x="17432" y="7326"/>
                  <a:pt x="17283" y="7437"/>
                </a:cubicBezTo>
                <a:cubicBezTo>
                  <a:pt x="17157" y="7530"/>
                  <a:pt x="17158" y="7537"/>
                  <a:pt x="17244" y="7578"/>
                </a:cubicBezTo>
                <a:cubicBezTo>
                  <a:pt x="17350" y="7627"/>
                  <a:pt x="17318" y="7735"/>
                  <a:pt x="17197" y="7735"/>
                </a:cubicBezTo>
                <a:cubicBezTo>
                  <a:pt x="17087" y="7735"/>
                  <a:pt x="17043" y="7838"/>
                  <a:pt x="17132" y="7881"/>
                </a:cubicBezTo>
                <a:cubicBezTo>
                  <a:pt x="17175" y="7902"/>
                  <a:pt x="17225" y="7873"/>
                  <a:pt x="17261" y="7811"/>
                </a:cubicBezTo>
                <a:cubicBezTo>
                  <a:pt x="17319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6"/>
                  <a:pt x="17477" y="8131"/>
                </a:cubicBezTo>
                <a:cubicBezTo>
                  <a:pt x="17521" y="8084"/>
                  <a:pt x="17552" y="8080"/>
                  <a:pt x="17571" y="8120"/>
                </a:cubicBezTo>
                <a:cubicBezTo>
                  <a:pt x="17587" y="8152"/>
                  <a:pt x="17638" y="8174"/>
                  <a:pt x="17687" y="8174"/>
                </a:cubicBezTo>
                <a:cubicBezTo>
                  <a:pt x="17740" y="8174"/>
                  <a:pt x="17786" y="8222"/>
                  <a:pt x="17799" y="8288"/>
                </a:cubicBezTo>
                <a:cubicBezTo>
                  <a:pt x="17817" y="8373"/>
                  <a:pt x="17837" y="8382"/>
                  <a:pt x="17881" y="8336"/>
                </a:cubicBezTo>
                <a:cubicBezTo>
                  <a:pt x="17946" y="8269"/>
                  <a:pt x="18118" y="8356"/>
                  <a:pt x="18118" y="8456"/>
                </a:cubicBezTo>
                <a:cubicBezTo>
                  <a:pt x="18118" y="8487"/>
                  <a:pt x="18143" y="8496"/>
                  <a:pt x="18174" y="8472"/>
                </a:cubicBezTo>
                <a:cubicBezTo>
                  <a:pt x="18204" y="8448"/>
                  <a:pt x="18273" y="8436"/>
                  <a:pt x="18329" y="8445"/>
                </a:cubicBezTo>
                <a:cubicBezTo>
                  <a:pt x="18384" y="8454"/>
                  <a:pt x="18460" y="8430"/>
                  <a:pt x="18492" y="8396"/>
                </a:cubicBezTo>
                <a:cubicBezTo>
                  <a:pt x="18564" y="8321"/>
                  <a:pt x="18625" y="8413"/>
                  <a:pt x="18587" y="8537"/>
                </a:cubicBezTo>
                <a:cubicBezTo>
                  <a:pt x="18568" y="8600"/>
                  <a:pt x="18579" y="8607"/>
                  <a:pt x="18647" y="8564"/>
                </a:cubicBezTo>
                <a:cubicBezTo>
                  <a:pt x="18695" y="8534"/>
                  <a:pt x="18772" y="8485"/>
                  <a:pt x="18819" y="8456"/>
                </a:cubicBezTo>
                <a:cubicBezTo>
                  <a:pt x="18876" y="8420"/>
                  <a:pt x="18917" y="8418"/>
                  <a:pt x="18936" y="8456"/>
                </a:cubicBezTo>
                <a:cubicBezTo>
                  <a:pt x="18955" y="8495"/>
                  <a:pt x="18980" y="8495"/>
                  <a:pt x="19017" y="8456"/>
                </a:cubicBezTo>
                <a:cubicBezTo>
                  <a:pt x="19048" y="8424"/>
                  <a:pt x="19083" y="8414"/>
                  <a:pt x="19099" y="8434"/>
                </a:cubicBezTo>
                <a:cubicBezTo>
                  <a:pt x="19170" y="8523"/>
                  <a:pt x="19122" y="8289"/>
                  <a:pt x="19043" y="8163"/>
                </a:cubicBezTo>
                <a:cubicBezTo>
                  <a:pt x="18995" y="8086"/>
                  <a:pt x="18953" y="8004"/>
                  <a:pt x="18953" y="7984"/>
                </a:cubicBezTo>
                <a:cubicBezTo>
                  <a:pt x="18953" y="7964"/>
                  <a:pt x="18899" y="7855"/>
                  <a:pt x="18832" y="7746"/>
                </a:cubicBezTo>
                <a:cubicBezTo>
                  <a:pt x="18751" y="7611"/>
                  <a:pt x="18605" y="7489"/>
                  <a:pt x="18385" y="7361"/>
                </a:cubicBezTo>
                <a:cubicBezTo>
                  <a:pt x="18084" y="7186"/>
                  <a:pt x="18063" y="7160"/>
                  <a:pt x="18139" y="7090"/>
                </a:cubicBezTo>
                <a:cubicBezTo>
                  <a:pt x="18185" y="7048"/>
                  <a:pt x="18206" y="7014"/>
                  <a:pt x="18187" y="7014"/>
                </a:cubicBezTo>
                <a:cubicBezTo>
                  <a:pt x="18167" y="7014"/>
                  <a:pt x="18227" y="6910"/>
                  <a:pt x="18320" y="6781"/>
                </a:cubicBezTo>
                <a:cubicBezTo>
                  <a:pt x="18413" y="6652"/>
                  <a:pt x="18506" y="6556"/>
                  <a:pt x="18527" y="6564"/>
                </a:cubicBezTo>
                <a:cubicBezTo>
                  <a:pt x="18547" y="6572"/>
                  <a:pt x="18554" y="6555"/>
                  <a:pt x="18540" y="6526"/>
                </a:cubicBezTo>
                <a:cubicBezTo>
                  <a:pt x="18526" y="6498"/>
                  <a:pt x="18532" y="6407"/>
                  <a:pt x="18557" y="6326"/>
                </a:cubicBezTo>
                <a:cubicBezTo>
                  <a:pt x="18628" y="6091"/>
                  <a:pt x="18722" y="5467"/>
                  <a:pt x="18690" y="5442"/>
                </a:cubicBezTo>
                <a:close/>
                <a:moveTo>
                  <a:pt x="16022" y="8011"/>
                </a:moveTo>
                <a:lnTo>
                  <a:pt x="16005" y="8228"/>
                </a:lnTo>
                <a:cubicBezTo>
                  <a:pt x="15983" y="8513"/>
                  <a:pt x="16001" y="8584"/>
                  <a:pt x="16078" y="8505"/>
                </a:cubicBezTo>
                <a:cubicBezTo>
                  <a:pt x="16122" y="8458"/>
                  <a:pt x="16148" y="8472"/>
                  <a:pt x="16185" y="8559"/>
                </a:cubicBezTo>
                <a:cubicBezTo>
                  <a:pt x="16239" y="8686"/>
                  <a:pt x="16239" y="8687"/>
                  <a:pt x="16336" y="8640"/>
                </a:cubicBezTo>
                <a:cubicBezTo>
                  <a:pt x="16374" y="8622"/>
                  <a:pt x="16405" y="8569"/>
                  <a:pt x="16405" y="8526"/>
                </a:cubicBezTo>
                <a:cubicBezTo>
                  <a:pt x="16405" y="8483"/>
                  <a:pt x="16434" y="8435"/>
                  <a:pt x="16469" y="8418"/>
                </a:cubicBezTo>
                <a:cubicBezTo>
                  <a:pt x="16505" y="8401"/>
                  <a:pt x="16534" y="8330"/>
                  <a:pt x="16530" y="8261"/>
                </a:cubicBezTo>
                <a:cubicBezTo>
                  <a:pt x="16523" y="8163"/>
                  <a:pt x="16496" y="8136"/>
                  <a:pt x="16418" y="8147"/>
                </a:cubicBezTo>
                <a:cubicBezTo>
                  <a:pt x="16362" y="8155"/>
                  <a:pt x="16303" y="8177"/>
                  <a:pt x="16289" y="8196"/>
                </a:cubicBezTo>
                <a:cubicBezTo>
                  <a:pt x="16274" y="8214"/>
                  <a:pt x="16209" y="8179"/>
                  <a:pt x="16142" y="8120"/>
                </a:cubicBezTo>
                <a:lnTo>
                  <a:pt x="16022" y="8011"/>
                </a:lnTo>
                <a:close/>
                <a:moveTo>
                  <a:pt x="17266" y="8488"/>
                </a:moveTo>
                <a:cubicBezTo>
                  <a:pt x="17231" y="8471"/>
                  <a:pt x="17194" y="8497"/>
                  <a:pt x="17180" y="8542"/>
                </a:cubicBezTo>
                <a:cubicBezTo>
                  <a:pt x="17166" y="8588"/>
                  <a:pt x="17135" y="8610"/>
                  <a:pt x="17111" y="8591"/>
                </a:cubicBezTo>
                <a:cubicBezTo>
                  <a:pt x="17048" y="8542"/>
                  <a:pt x="17056" y="8804"/>
                  <a:pt x="17119" y="8884"/>
                </a:cubicBezTo>
                <a:cubicBezTo>
                  <a:pt x="17148" y="8920"/>
                  <a:pt x="17181" y="8949"/>
                  <a:pt x="17193" y="8949"/>
                </a:cubicBezTo>
                <a:cubicBezTo>
                  <a:pt x="17204" y="8949"/>
                  <a:pt x="17200" y="8931"/>
                  <a:pt x="17184" y="8911"/>
                </a:cubicBezTo>
                <a:cubicBezTo>
                  <a:pt x="17168" y="8891"/>
                  <a:pt x="17187" y="8831"/>
                  <a:pt x="17227" y="8776"/>
                </a:cubicBezTo>
                <a:cubicBezTo>
                  <a:pt x="17267" y="8720"/>
                  <a:pt x="17284" y="8673"/>
                  <a:pt x="17266" y="8673"/>
                </a:cubicBezTo>
                <a:cubicBezTo>
                  <a:pt x="17247" y="8673"/>
                  <a:pt x="17251" y="8639"/>
                  <a:pt x="17279" y="8597"/>
                </a:cubicBezTo>
                <a:cubicBezTo>
                  <a:pt x="17317" y="8538"/>
                  <a:pt x="17314" y="8512"/>
                  <a:pt x="17266" y="8488"/>
                </a:cubicBezTo>
                <a:close/>
                <a:moveTo>
                  <a:pt x="16538" y="10304"/>
                </a:moveTo>
                <a:cubicBezTo>
                  <a:pt x="16693" y="10310"/>
                  <a:pt x="16801" y="10373"/>
                  <a:pt x="16801" y="10478"/>
                </a:cubicBezTo>
                <a:cubicBezTo>
                  <a:pt x="16801" y="10530"/>
                  <a:pt x="16862" y="10650"/>
                  <a:pt x="16934" y="10743"/>
                </a:cubicBezTo>
                <a:cubicBezTo>
                  <a:pt x="17055" y="10900"/>
                  <a:pt x="17062" y="10928"/>
                  <a:pt x="17020" y="11117"/>
                </a:cubicBezTo>
                <a:cubicBezTo>
                  <a:pt x="16924" y="11554"/>
                  <a:pt x="17047" y="11831"/>
                  <a:pt x="17898" y="13047"/>
                </a:cubicBezTo>
                <a:cubicBezTo>
                  <a:pt x="18981" y="14591"/>
                  <a:pt x="19296" y="15095"/>
                  <a:pt x="19723" y="15990"/>
                </a:cubicBezTo>
                <a:cubicBezTo>
                  <a:pt x="20186" y="16959"/>
                  <a:pt x="20348" y="17833"/>
                  <a:pt x="20210" y="18576"/>
                </a:cubicBezTo>
                <a:cubicBezTo>
                  <a:pt x="20127" y="19018"/>
                  <a:pt x="19939" y="19554"/>
                  <a:pt x="19753" y="19871"/>
                </a:cubicBezTo>
                <a:cubicBezTo>
                  <a:pt x="19641" y="20062"/>
                  <a:pt x="19579" y="20108"/>
                  <a:pt x="19392" y="20158"/>
                </a:cubicBezTo>
                <a:cubicBezTo>
                  <a:pt x="19268" y="20192"/>
                  <a:pt x="18995" y="20219"/>
                  <a:pt x="18785" y="20218"/>
                </a:cubicBezTo>
                <a:cubicBezTo>
                  <a:pt x="18209" y="20214"/>
                  <a:pt x="17914" y="20104"/>
                  <a:pt x="16061" y="19226"/>
                </a:cubicBezTo>
                <a:cubicBezTo>
                  <a:pt x="14963" y="18706"/>
                  <a:pt x="14099" y="18452"/>
                  <a:pt x="13134" y="18364"/>
                </a:cubicBezTo>
                <a:cubicBezTo>
                  <a:pt x="12753" y="18329"/>
                  <a:pt x="11859" y="18434"/>
                  <a:pt x="11361" y="18570"/>
                </a:cubicBezTo>
                <a:cubicBezTo>
                  <a:pt x="11254" y="18599"/>
                  <a:pt x="11149" y="18601"/>
                  <a:pt x="11128" y="18576"/>
                </a:cubicBezTo>
                <a:cubicBezTo>
                  <a:pt x="11108" y="18550"/>
                  <a:pt x="11182" y="18376"/>
                  <a:pt x="11292" y="18191"/>
                </a:cubicBezTo>
                <a:lnTo>
                  <a:pt x="11490" y="17855"/>
                </a:lnTo>
                <a:lnTo>
                  <a:pt x="12553" y="17849"/>
                </a:lnTo>
                <a:cubicBezTo>
                  <a:pt x="14244" y="17841"/>
                  <a:pt x="14830" y="17797"/>
                  <a:pt x="15376" y="17643"/>
                </a:cubicBezTo>
                <a:cubicBezTo>
                  <a:pt x="15642" y="17568"/>
                  <a:pt x="15887" y="17487"/>
                  <a:pt x="15923" y="17459"/>
                </a:cubicBezTo>
                <a:cubicBezTo>
                  <a:pt x="15978" y="17416"/>
                  <a:pt x="15995" y="16936"/>
                  <a:pt x="16043" y="14353"/>
                </a:cubicBezTo>
                <a:cubicBezTo>
                  <a:pt x="16075" y="12673"/>
                  <a:pt x="16116" y="11088"/>
                  <a:pt x="16134" y="10830"/>
                </a:cubicBezTo>
                <a:lnTo>
                  <a:pt x="16164" y="10358"/>
                </a:lnTo>
                <a:lnTo>
                  <a:pt x="16370" y="10315"/>
                </a:lnTo>
                <a:cubicBezTo>
                  <a:pt x="16430" y="10302"/>
                  <a:pt x="16487" y="10302"/>
                  <a:pt x="16538" y="1030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473" name="علاقات الزوايا والمستقيمات…"/>
          <p:cNvSpPr/>
          <p:nvPr/>
        </p:nvSpPr>
        <p:spPr>
          <a:xfrm>
            <a:off x="3198830" y="1903588"/>
            <a:ext cx="2447597" cy="15637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algn="ctr" rtl="0">
              <a:defRPr sz="2200">
                <a:solidFill>
                  <a:srgbClr val="004D65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علاقات الزوايا والمستقيمات</a:t>
            </a:r>
          </a:p>
          <a:p>
            <a:pPr algn="ctr" rtl="0">
              <a:defRPr sz="2200">
                <a:solidFill>
                  <a:srgbClr val="004D65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المضلعات والزوايا</a:t>
            </a:r>
          </a:p>
          <a:p>
            <a:pPr algn="ctr" rtl="0">
              <a:defRPr sz="2200">
                <a:solidFill>
                  <a:srgbClr val="004D65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تطابق المضلعات</a:t>
            </a:r>
          </a:p>
          <a:p>
            <a:pPr algn="ctr" rtl="0">
              <a:defRPr sz="2200">
                <a:solidFill>
                  <a:srgbClr val="004D65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التماثل </a:t>
            </a:r>
          </a:p>
          <a:p>
            <a:pPr algn="ctr" rtl="0">
              <a:defRPr sz="2200">
                <a:solidFill>
                  <a:srgbClr val="004D65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الانعكاس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5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476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479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477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78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2" name="Google Shape;972;p13"/>
          <p:cNvGrpSpPr/>
          <p:nvPr/>
        </p:nvGrpSpPr>
        <p:grpSpPr>
          <a:xfrm>
            <a:off x="7487283" y="2631232"/>
            <a:ext cx="304827" cy="321125"/>
            <a:chOff x="0" y="0"/>
            <a:chExt cx="304826" cy="321123"/>
          </a:xfrm>
        </p:grpSpPr>
        <p:sp>
          <p:nvSpPr>
            <p:cNvPr id="2480" name="Google Shape;973;p13"/>
            <p:cNvSpPr/>
            <p:nvPr/>
          </p:nvSpPr>
          <p:spPr>
            <a:xfrm>
              <a:off x="-1" y="0"/>
              <a:ext cx="304828" cy="321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1" name="Google Shape;974;p13"/>
            <p:cNvSpPr/>
            <p:nvPr/>
          </p:nvSpPr>
          <p:spPr>
            <a:xfrm>
              <a:off x="119634" y="119677"/>
              <a:ext cx="72604" cy="75035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85" name="Google Shape;972;p13"/>
          <p:cNvGrpSpPr/>
          <p:nvPr/>
        </p:nvGrpSpPr>
        <p:grpSpPr>
          <a:xfrm>
            <a:off x="3882708" y="2907710"/>
            <a:ext cx="238348" cy="251091"/>
            <a:chOff x="0" y="0"/>
            <a:chExt cx="238347" cy="251090"/>
          </a:xfrm>
        </p:grpSpPr>
        <p:sp>
          <p:nvSpPr>
            <p:cNvPr id="2483" name="Google Shape;973;p13"/>
            <p:cNvSpPr/>
            <p:nvPr/>
          </p:nvSpPr>
          <p:spPr>
            <a:xfrm>
              <a:off x="-1" y="0"/>
              <a:ext cx="238349" cy="251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4" name="Google Shape;974;p13"/>
            <p:cNvSpPr/>
            <p:nvPr/>
          </p:nvSpPr>
          <p:spPr>
            <a:xfrm>
              <a:off x="93543" y="93576"/>
              <a:ext cx="56770" cy="58671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496" name="Google Shape;975;p13"/>
          <p:cNvGrpSpPr/>
          <p:nvPr/>
        </p:nvGrpSpPr>
        <p:grpSpPr>
          <a:xfrm>
            <a:off x="6046814" y="4016478"/>
            <a:ext cx="286700" cy="276835"/>
            <a:chOff x="24" y="24"/>
            <a:chExt cx="286699" cy="276834"/>
          </a:xfrm>
        </p:grpSpPr>
        <p:sp>
          <p:nvSpPr>
            <p:cNvPr id="2486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7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8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89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0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1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2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3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4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5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07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497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8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499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0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1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2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3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4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5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6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18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08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09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0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1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2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3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4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5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6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17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19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20" name="Google Shape;4238;p45"/>
          <p:cNvSpPr/>
          <p:nvPr/>
        </p:nvSpPr>
        <p:spPr>
          <a:xfrm rot="599">
            <a:off x="2018918" y="983225"/>
            <a:ext cx="5341401" cy="654639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21" name="Google Shape;4324;p45"/>
          <p:cNvSpPr/>
          <p:nvPr/>
        </p:nvSpPr>
        <p:spPr>
          <a:xfrm rot="2153969">
            <a:off x="4303710" y="729912"/>
            <a:ext cx="971436" cy="5502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22" name="Google Shape;1742;p25"/>
          <p:cNvSpPr txBox="1"/>
          <p:nvPr>
            <p:ph type="title"/>
          </p:nvPr>
        </p:nvSpPr>
        <p:spPr>
          <a:xfrm>
            <a:off x="2503236" y="982760"/>
            <a:ext cx="4384749" cy="747640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523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2502915" y="3442562"/>
            <a:ext cx="1478398" cy="10410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4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4339116" y="2595877"/>
            <a:ext cx="1529107" cy="11069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5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9" y="1762408"/>
            <a:ext cx="1475414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6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4"/>
            <a:ext cx="595793" cy="5818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39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1011856" y="4422752"/>
            <a:ext cx="935050" cy="363371"/>
            <a:chOff x="0" y="0"/>
            <a:chExt cx="935048" cy="363369"/>
          </a:xfrm>
        </p:grpSpPr>
        <p:grpSp>
          <p:nvGrpSpPr>
            <p:cNvPr id="2537" name="Google Shape;975;p13"/>
            <p:cNvGrpSpPr/>
            <p:nvPr/>
          </p:nvGrpSpPr>
          <p:grpSpPr>
            <a:xfrm>
              <a:off x="708606" y="36659"/>
              <a:ext cx="226443" cy="218652"/>
              <a:chOff x="19" y="19"/>
              <a:chExt cx="226442" cy="218650"/>
            </a:xfrm>
          </p:grpSpPr>
          <p:sp>
            <p:nvSpPr>
              <p:cNvPr id="2527" name="Google Shape;976;p13"/>
              <p:cNvSpPr/>
              <p:nvPr/>
            </p:nvSpPr>
            <p:spPr>
              <a:xfrm>
                <a:off x="33614" y="23880"/>
                <a:ext cx="159739" cy="1558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8" name="Google Shape;977;p13"/>
              <p:cNvSpPr/>
              <p:nvPr/>
            </p:nvSpPr>
            <p:spPr>
              <a:xfrm>
                <a:off x="46769" y="23880"/>
                <a:ext cx="148527" cy="1636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29" name="Google Shape;978;p13"/>
              <p:cNvSpPr/>
              <p:nvPr/>
            </p:nvSpPr>
            <p:spPr>
              <a:xfrm>
                <a:off x="116404" y="19"/>
                <a:ext cx="9871" cy="218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0" name="Google Shape;979;p13"/>
              <p:cNvSpPr/>
              <p:nvPr/>
            </p:nvSpPr>
            <p:spPr>
              <a:xfrm>
                <a:off x="19" y="95150"/>
                <a:ext cx="221566" cy="98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1" name="Google Shape;980;p13"/>
              <p:cNvSpPr/>
              <p:nvPr/>
            </p:nvSpPr>
            <p:spPr>
              <a:xfrm>
                <a:off x="75001" y="4896"/>
                <a:ext cx="81337" cy="207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2" name="Google Shape;981;p13"/>
              <p:cNvSpPr/>
              <p:nvPr/>
            </p:nvSpPr>
            <p:spPr>
              <a:xfrm>
                <a:off x="18031" y="66743"/>
                <a:ext cx="208431" cy="730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3" name="Google Shape;982;p13"/>
              <p:cNvSpPr/>
              <p:nvPr/>
            </p:nvSpPr>
            <p:spPr>
              <a:xfrm>
                <a:off x="25337" y="61380"/>
                <a:ext cx="200154" cy="87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4" name="Google Shape;983;p13"/>
              <p:cNvSpPr/>
              <p:nvPr/>
            </p:nvSpPr>
            <p:spPr>
              <a:xfrm>
                <a:off x="66238" y="9754"/>
                <a:ext cx="93500" cy="201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5" name="Google Shape;984;p13"/>
              <p:cNvSpPr/>
              <p:nvPr/>
            </p:nvSpPr>
            <p:spPr>
              <a:xfrm>
                <a:off x="71189" y="57018"/>
                <a:ext cx="91886" cy="914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536" name="Google Shape;985;p13"/>
              <p:cNvSpPr/>
              <p:nvPr/>
            </p:nvSpPr>
            <p:spPr>
              <a:xfrm>
                <a:off x="92365" y="78011"/>
                <a:ext cx="49479" cy="492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2538" name="النهاية"/>
            <p:cNvSpPr txBox="1"/>
            <p:nvPr/>
          </p:nvSpPr>
          <p:spPr>
            <a:xfrm>
              <a:off x="0" y="0"/>
              <a:ext cx="750979" cy="3633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+mj-lt"/>
                  <a:ea typeface="+mj-ea"/>
                  <a:cs typeface="+mj-cs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542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545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543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4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48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546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47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51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549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0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62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552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3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4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5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6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7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8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59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0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1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73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563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4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5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6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7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8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69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0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1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2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584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574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5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6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7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8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79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0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1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2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583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585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pic>
        <p:nvPicPr>
          <p:cNvPr id="2586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5" b="20366"/>
          <a:stretch>
            <a:fillRect/>
          </a:stretch>
        </p:blipFill>
        <p:spPr>
          <a:xfrm>
            <a:off x="1461521" y="665979"/>
            <a:ext cx="1475413" cy="1064350"/>
          </a:xfrm>
          <a:prstGeom prst="rect">
            <a:avLst/>
          </a:prstGeom>
          <a:ln w="12700">
            <a:miter lim="400000"/>
          </a:ln>
        </p:spPr>
      </p:pic>
      <p:sp>
        <p:nvSpPr>
          <p:cNvPr id="2587" name="Google Shape;4238;p45"/>
          <p:cNvSpPr/>
          <p:nvPr/>
        </p:nvSpPr>
        <p:spPr>
          <a:xfrm rot="599">
            <a:off x="2993105" y="1572288"/>
            <a:ext cx="3946071" cy="1596810"/>
          </a:xfrm>
          <a:prstGeom prst="rect">
            <a:avLst/>
          </a:prstGeom>
          <a:solidFill>
            <a:schemeClr val="accent4">
              <a:lumOff val="13627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88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589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590" name="اجيبي على مايلي"/>
          <p:cNvSpPr txBox="1"/>
          <p:nvPr/>
        </p:nvSpPr>
        <p:spPr>
          <a:xfrm>
            <a:off x="3899377" y="882544"/>
            <a:ext cx="169398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598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591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597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592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3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4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5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596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599" name="حدد اذا ماكان للشكل ادناه  تماثل حول محور  او لا"/>
          <p:cNvSpPr txBox="1"/>
          <p:nvPr/>
        </p:nvSpPr>
        <p:spPr>
          <a:xfrm>
            <a:off x="3912468" y="1985295"/>
            <a:ext cx="2107344" cy="53862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defRPr b="1" sz="1800"/>
            </a:lvl1pPr>
          </a:lstStyle>
          <a:p>
            <a:pPr rtl="0">
              <a:defRPr/>
            </a:pPr>
            <a:r>
              <a:t>حدد اذا ماكان للشكل ادناه  تماثل حول محور  او لا </a:t>
            </a:r>
          </a:p>
        </p:txBody>
      </p:sp>
      <p:pic>
        <p:nvPicPr>
          <p:cNvPr id="2600" name="IMG_2866.png" descr="IMG_2866.png"/>
          <p:cNvPicPr>
            <a:picLocks noChangeAspect="1"/>
          </p:cNvPicPr>
          <p:nvPr/>
        </p:nvPicPr>
        <p:blipFill>
          <a:blip r:embed="rId4">
            <a:extLst/>
          </a:blip>
          <a:srcRect l="40445" t="30526" r="38736" b="39870"/>
          <a:stretch>
            <a:fillRect/>
          </a:stretch>
        </p:blipFill>
        <p:spPr>
          <a:xfrm>
            <a:off x="2125062" y="2135203"/>
            <a:ext cx="1771254" cy="18890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3" fill="norm" stroke="1" extrusionOk="0">
                <a:moveTo>
                  <a:pt x="8867" y="0"/>
                </a:moveTo>
                <a:lnTo>
                  <a:pt x="8000" y="1369"/>
                </a:lnTo>
                <a:cubicBezTo>
                  <a:pt x="7526" y="2122"/>
                  <a:pt x="7050" y="2894"/>
                  <a:pt x="6940" y="3087"/>
                </a:cubicBezTo>
                <a:cubicBezTo>
                  <a:pt x="6768" y="3389"/>
                  <a:pt x="6889" y="3674"/>
                  <a:pt x="7802" y="5122"/>
                </a:cubicBezTo>
                <a:lnTo>
                  <a:pt x="8862" y="6803"/>
                </a:lnTo>
                <a:lnTo>
                  <a:pt x="10851" y="6803"/>
                </a:lnTo>
                <a:lnTo>
                  <a:pt x="12845" y="6803"/>
                </a:lnTo>
                <a:lnTo>
                  <a:pt x="13188" y="6182"/>
                </a:lnTo>
                <a:cubicBezTo>
                  <a:pt x="13379" y="5840"/>
                  <a:pt x="13838" y="5091"/>
                  <a:pt x="14205" y="4519"/>
                </a:cubicBezTo>
                <a:cubicBezTo>
                  <a:pt x="14572" y="3947"/>
                  <a:pt x="14873" y="3442"/>
                  <a:pt x="14873" y="3399"/>
                </a:cubicBezTo>
                <a:cubicBezTo>
                  <a:pt x="14873" y="3357"/>
                  <a:pt x="14551" y="2836"/>
                  <a:pt x="14161" y="2239"/>
                </a:cubicBezTo>
                <a:cubicBezTo>
                  <a:pt x="13772" y="1643"/>
                  <a:pt x="13455" y="1109"/>
                  <a:pt x="13455" y="1056"/>
                </a:cubicBezTo>
                <a:cubicBezTo>
                  <a:pt x="13455" y="1003"/>
                  <a:pt x="13288" y="746"/>
                  <a:pt x="13087" y="481"/>
                </a:cubicBezTo>
                <a:cubicBezTo>
                  <a:pt x="12721" y="-1"/>
                  <a:pt x="12720" y="0"/>
                  <a:pt x="10793" y="0"/>
                </a:cubicBezTo>
                <a:lnTo>
                  <a:pt x="8867" y="0"/>
                </a:lnTo>
                <a:close/>
                <a:moveTo>
                  <a:pt x="19621" y="3807"/>
                </a:moveTo>
                <a:lnTo>
                  <a:pt x="17568" y="3853"/>
                </a:lnTo>
                <a:lnTo>
                  <a:pt x="15521" y="3898"/>
                </a:lnTo>
                <a:lnTo>
                  <a:pt x="14587" y="5394"/>
                </a:lnTo>
                <a:cubicBezTo>
                  <a:pt x="14074" y="6215"/>
                  <a:pt x="13649" y="6959"/>
                  <a:pt x="13643" y="7043"/>
                </a:cubicBezTo>
                <a:cubicBezTo>
                  <a:pt x="13638" y="7128"/>
                  <a:pt x="14052" y="7889"/>
                  <a:pt x="14563" y="8739"/>
                </a:cubicBezTo>
                <a:lnTo>
                  <a:pt x="15492" y="10284"/>
                </a:lnTo>
                <a:lnTo>
                  <a:pt x="17636" y="10289"/>
                </a:lnTo>
                <a:lnTo>
                  <a:pt x="19775" y="10289"/>
                </a:lnTo>
                <a:lnTo>
                  <a:pt x="20690" y="8793"/>
                </a:lnTo>
                <a:cubicBezTo>
                  <a:pt x="21191" y="7968"/>
                  <a:pt x="21600" y="7212"/>
                  <a:pt x="21600" y="7116"/>
                </a:cubicBezTo>
                <a:cubicBezTo>
                  <a:pt x="21600" y="6919"/>
                  <a:pt x="20481" y="4978"/>
                  <a:pt x="19959" y="4270"/>
                </a:cubicBezTo>
                <a:lnTo>
                  <a:pt x="19621" y="3807"/>
                </a:lnTo>
                <a:close/>
                <a:moveTo>
                  <a:pt x="1858" y="3816"/>
                </a:moveTo>
                <a:lnTo>
                  <a:pt x="1002" y="5217"/>
                </a:lnTo>
                <a:cubicBezTo>
                  <a:pt x="532" y="5987"/>
                  <a:pt x="107" y="6763"/>
                  <a:pt x="58" y="6939"/>
                </a:cubicBezTo>
                <a:cubicBezTo>
                  <a:pt x="3" y="7136"/>
                  <a:pt x="324" y="7841"/>
                  <a:pt x="891" y="8775"/>
                </a:cubicBezTo>
                <a:lnTo>
                  <a:pt x="1810" y="10289"/>
                </a:lnTo>
                <a:lnTo>
                  <a:pt x="3959" y="10289"/>
                </a:lnTo>
                <a:lnTo>
                  <a:pt x="6108" y="10284"/>
                </a:lnTo>
                <a:lnTo>
                  <a:pt x="6722" y="9251"/>
                </a:lnTo>
                <a:cubicBezTo>
                  <a:pt x="7062" y="8681"/>
                  <a:pt x="7486" y="7952"/>
                  <a:pt x="7666" y="7628"/>
                </a:cubicBezTo>
                <a:lnTo>
                  <a:pt x="7995" y="7039"/>
                </a:lnTo>
                <a:lnTo>
                  <a:pt x="6989" y="5425"/>
                </a:lnTo>
                <a:lnTo>
                  <a:pt x="5982" y="3816"/>
                </a:lnTo>
                <a:lnTo>
                  <a:pt x="3920" y="3816"/>
                </a:lnTo>
                <a:lnTo>
                  <a:pt x="1858" y="3816"/>
                </a:lnTo>
                <a:close/>
                <a:moveTo>
                  <a:pt x="10860" y="7506"/>
                </a:moveTo>
                <a:cubicBezTo>
                  <a:pt x="9008" y="7465"/>
                  <a:pt x="8738" y="7495"/>
                  <a:pt x="8566" y="7755"/>
                </a:cubicBezTo>
                <a:cubicBezTo>
                  <a:pt x="8460" y="7917"/>
                  <a:pt x="7995" y="8664"/>
                  <a:pt x="7531" y="9414"/>
                </a:cubicBezTo>
                <a:lnTo>
                  <a:pt x="6684" y="10778"/>
                </a:lnTo>
                <a:lnTo>
                  <a:pt x="7715" y="12446"/>
                </a:lnTo>
                <a:lnTo>
                  <a:pt x="8746" y="14118"/>
                </a:lnTo>
                <a:lnTo>
                  <a:pt x="10870" y="14073"/>
                </a:lnTo>
                <a:lnTo>
                  <a:pt x="12995" y="14023"/>
                </a:lnTo>
                <a:lnTo>
                  <a:pt x="13924" y="12532"/>
                </a:lnTo>
                <a:cubicBezTo>
                  <a:pt x="14436" y="11710"/>
                  <a:pt x="14858" y="10949"/>
                  <a:pt x="14863" y="10841"/>
                </a:cubicBezTo>
                <a:cubicBezTo>
                  <a:pt x="14868" y="10734"/>
                  <a:pt x="14439" y="9953"/>
                  <a:pt x="13914" y="9101"/>
                </a:cubicBezTo>
                <a:lnTo>
                  <a:pt x="12961" y="7551"/>
                </a:lnTo>
                <a:lnTo>
                  <a:pt x="10860" y="7506"/>
                </a:lnTo>
                <a:close/>
                <a:moveTo>
                  <a:pt x="1820" y="11286"/>
                </a:moveTo>
                <a:lnTo>
                  <a:pt x="910" y="12786"/>
                </a:lnTo>
                <a:cubicBezTo>
                  <a:pt x="409" y="13610"/>
                  <a:pt x="0" y="14386"/>
                  <a:pt x="0" y="14508"/>
                </a:cubicBezTo>
                <a:cubicBezTo>
                  <a:pt x="0" y="14630"/>
                  <a:pt x="418" y="15407"/>
                  <a:pt x="929" y="16239"/>
                </a:cubicBezTo>
                <a:lnTo>
                  <a:pt x="1858" y="17753"/>
                </a:lnTo>
                <a:lnTo>
                  <a:pt x="3920" y="17758"/>
                </a:lnTo>
                <a:lnTo>
                  <a:pt x="5982" y="17762"/>
                </a:lnTo>
                <a:lnTo>
                  <a:pt x="6379" y="17137"/>
                </a:lnTo>
                <a:cubicBezTo>
                  <a:pt x="6596" y="16794"/>
                  <a:pt x="7045" y="16049"/>
                  <a:pt x="7376" y="15478"/>
                </a:cubicBezTo>
                <a:lnTo>
                  <a:pt x="7976" y="14440"/>
                </a:lnTo>
                <a:lnTo>
                  <a:pt x="7410" y="13484"/>
                </a:lnTo>
                <a:cubicBezTo>
                  <a:pt x="7100" y="12959"/>
                  <a:pt x="6661" y="12249"/>
                  <a:pt x="6432" y="11907"/>
                </a:cubicBezTo>
                <a:lnTo>
                  <a:pt x="6011" y="11286"/>
                </a:lnTo>
                <a:lnTo>
                  <a:pt x="3915" y="11286"/>
                </a:lnTo>
                <a:lnTo>
                  <a:pt x="1820" y="11286"/>
                </a:lnTo>
                <a:close/>
                <a:moveTo>
                  <a:pt x="15579" y="11286"/>
                </a:moveTo>
                <a:lnTo>
                  <a:pt x="15052" y="12074"/>
                </a:lnTo>
                <a:cubicBezTo>
                  <a:pt x="14761" y="12508"/>
                  <a:pt x="14310" y="13240"/>
                  <a:pt x="14050" y="13701"/>
                </a:cubicBezTo>
                <a:lnTo>
                  <a:pt x="13576" y="14544"/>
                </a:lnTo>
                <a:lnTo>
                  <a:pt x="14335" y="15777"/>
                </a:lnTo>
                <a:cubicBezTo>
                  <a:pt x="14752" y="16457"/>
                  <a:pt x="15201" y="17181"/>
                  <a:pt x="15337" y="17386"/>
                </a:cubicBezTo>
                <a:cubicBezTo>
                  <a:pt x="15572" y="17739"/>
                  <a:pt x="15700" y="17762"/>
                  <a:pt x="17665" y="17762"/>
                </a:cubicBezTo>
                <a:lnTo>
                  <a:pt x="19746" y="17762"/>
                </a:lnTo>
                <a:lnTo>
                  <a:pt x="20187" y="16974"/>
                </a:lnTo>
                <a:cubicBezTo>
                  <a:pt x="20428" y="16542"/>
                  <a:pt x="20843" y="15842"/>
                  <a:pt x="21111" y="15419"/>
                </a:cubicBezTo>
                <a:cubicBezTo>
                  <a:pt x="21379" y="14996"/>
                  <a:pt x="21600" y="14560"/>
                  <a:pt x="21600" y="14449"/>
                </a:cubicBezTo>
                <a:cubicBezTo>
                  <a:pt x="21600" y="14339"/>
                  <a:pt x="21182" y="13585"/>
                  <a:pt x="20671" y="12772"/>
                </a:cubicBezTo>
                <a:lnTo>
                  <a:pt x="19742" y="11295"/>
                </a:lnTo>
                <a:lnTo>
                  <a:pt x="17660" y="11290"/>
                </a:lnTo>
                <a:lnTo>
                  <a:pt x="15579" y="11286"/>
                </a:lnTo>
                <a:close/>
                <a:moveTo>
                  <a:pt x="8760" y="14930"/>
                </a:moveTo>
                <a:lnTo>
                  <a:pt x="7802" y="16471"/>
                </a:lnTo>
                <a:cubicBezTo>
                  <a:pt x="7274" y="17317"/>
                  <a:pt x="6843" y="18089"/>
                  <a:pt x="6843" y="18184"/>
                </a:cubicBezTo>
                <a:cubicBezTo>
                  <a:pt x="6843" y="18335"/>
                  <a:pt x="7888" y="20116"/>
                  <a:pt x="8620" y="21216"/>
                </a:cubicBezTo>
                <a:cubicBezTo>
                  <a:pt x="8865" y="21584"/>
                  <a:pt x="8954" y="21599"/>
                  <a:pt x="10817" y="21556"/>
                </a:cubicBezTo>
                <a:cubicBezTo>
                  <a:pt x="13031" y="21505"/>
                  <a:pt x="12892" y="21578"/>
                  <a:pt x="13900" y="19834"/>
                </a:cubicBezTo>
                <a:cubicBezTo>
                  <a:pt x="14269" y="19194"/>
                  <a:pt x="14643" y="18561"/>
                  <a:pt x="14732" y="18424"/>
                </a:cubicBezTo>
                <a:cubicBezTo>
                  <a:pt x="14850" y="18244"/>
                  <a:pt x="14629" y="17736"/>
                  <a:pt x="13929" y="16598"/>
                </a:cubicBezTo>
                <a:lnTo>
                  <a:pt x="12956" y="15020"/>
                </a:lnTo>
                <a:lnTo>
                  <a:pt x="10860" y="14975"/>
                </a:lnTo>
                <a:lnTo>
                  <a:pt x="8760" y="14930"/>
                </a:lnTo>
                <a:close/>
              </a:path>
            </a:pathLst>
          </a:custGeom>
          <a:ln w="25400">
            <a:solidFill>
              <a:schemeClr val="accent6">
                <a:satOff val="-19776"/>
                <a:lumOff val="-12627"/>
              </a:schemeClr>
            </a:solidFill>
            <a:miter lim="400000"/>
          </a:ln>
        </p:spPr>
      </p:pic>
      <p:grpSp>
        <p:nvGrpSpPr>
          <p:cNvPr id="2603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6851763" y="3825902"/>
            <a:ext cx="1055601" cy="786995"/>
            <a:chOff x="0" y="0"/>
            <a:chExt cx="1055600" cy="786994"/>
          </a:xfrm>
        </p:grpSpPr>
        <p:sp>
          <p:nvSpPr>
            <p:cNvPr id="2601" name="Google Shape;196;p31"/>
            <p:cNvSpPr/>
            <p:nvPr/>
          </p:nvSpPr>
          <p:spPr>
            <a:xfrm>
              <a:off x="0" y="-1"/>
              <a:ext cx="1055601" cy="78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16814" y="2435"/>
                  </a:moveTo>
                  <a:cubicBezTo>
                    <a:pt x="17594" y="4174"/>
                    <a:pt x="18363" y="5922"/>
                    <a:pt x="19140" y="7662"/>
                  </a:cubicBezTo>
                  <a:cubicBezTo>
                    <a:pt x="19409" y="8264"/>
                    <a:pt x="19678" y="8866"/>
                    <a:pt x="19947" y="9468"/>
                  </a:cubicBezTo>
                  <a:cubicBezTo>
                    <a:pt x="19086" y="8699"/>
                    <a:pt x="18151" y="8033"/>
                    <a:pt x="17219" y="7429"/>
                  </a:cubicBezTo>
                  <a:cubicBezTo>
                    <a:pt x="16425" y="6915"/>
                    <a:pt x="15497" y="6251"/>
                    <a:pt x="14594" y="5978"/>
                  </a:cubicBezTo>
                  <a:cubicBezTo>
                    <a:pt x="15307" y="4772"/>
                    <a:pt x="16047" y="3590"/>
                    <a:pt x="16814" y="2435"/>
                  </a:cubicBezTo>
                  <a:close/>
                  <a:moveTo>
                    <a:pt x="16111" y="878"/>
                  </a:moveTo>
                  <a:cubicBezTo>
                    <a:pt x="16276" y="1239"/>
                    <a:pt x="16438" y="1602"/>
                    <a:pt x="16601" y="1964"/>
                  </a:cubicBezTo>
                  <a:cubicBezTo>
                    <a:pt x="16576" y="1980"/>
                    <a:pt x="16553" y="2003"/>
                    <a:pt x="16535" y="2031"/>
                  </a:cubicBezTo>
                  <a:cubicBezTo>
                    <a:pt x="15587" y="3450"/>
                    <a:pt x="14679" y="4910"/>
                    <a:pt x="13811" y="6410"/>
                  </a:cubicBezTo>
                  <a:cubicBezTo>
                    <a:pt x="13356" y="7202"/>
                    <a:pt x="12916" y="8006"/>
                    <a:pt x="12490" y="8823"/>
                  </a:cubicBezTo>
                  <a:cubicBezTo>
                    <a:pt x="12213" y="9353"/>
                    <a:pt x="12000" y="9935"/>
                    <a:pt x="11481" y="10122"/>
                  </a:cubicBezTo>
                  <a:cubicBezTo>
                    <a:pt x="11091" y="10261"/>
                    <a:pt x="10636" y="10275"/>
                    <a:pt x="10236" y="10345"/>
                  </a:cubicBezTo>
                  <a:cubicBezTo>
                    <a:pt x="8534" y="10644"/>
                    <a:pt x="6828" y="10919"/>
                    <a:pt x="5115" y="11086"/>
                  </a:cubicBezTo>
                  <a:cubicBezTo>
                    <a:pt x="3680" y="11225"/>
                    <a:pt x="2253" y="11201"/>
                    <a:pt x="819" y="11223"/>
                  </a:cubicBezTo>
                  <a:cubicBezTo>
                    <a:pt x="846" y="11132"/>
                    <a:pt x="856" y="11032"/>
                    <a:pt x="835" y="10947"/>
                  </a:cubicBezTo>
                  <a:cubicBezTo>
                    <a:pt x="825" y="10906"/>
                    <a:pt x="814" y="10864"/>
                    <a:pt x="803" y="10823"/>
                  </a:cubicBezTo>
                  <a:cubicBezTo>
                    <a:pt x="795" y="10791"/>
                    <a:pt x="785" y="10759"/>
                    <a:pt x="772" y="10730"/>
                  </a:cubicBezTo>
                  <a:cubicBezTo>
                    <a:pt x="5911" y="7513"/>
                    <a:pt x="10968" y="4089"/>
                    <a:pt x="16111" y="878"/>
                  </a:cubicBezTo>
                  <a:close/>
                  <a:moveTo>
                    <a:pt x="14441" y="6233"/>
                  </a:moveTo>
                  <a:cubicBezTo>
                    <a:pt x="15332" y="6897"/>
                    <a:pt x="16388" y="7315"/>
                    <a:pt x="17295" y="7940"/>
                  </a:cubicBezTo>
                  <a:cubicBezTo>
                    <a:pt x="18314" y="8643"/>
                    <a:pt x="19251" y="9468"/>
                    <a:pt x="20209" y="10287"/>
                  </a:cubicBezTo>
                  <a:cubicBezTo>
                    <a:pt x="20207" y="10300"/>
                    <a:pt x="20207" y="10314"/>
                    <a:pt x="20204" y="10328"/>
                  </a:cubicBezTo>
                  <a:cubicBezTo>
                    <a:pt x="20131" y="10655"/>
                    <a:pt x="19843" y="10730"/>
                    <a:pt x="19618" y="10881"/>
                  </a:cubicBezTo>
                  <a:cubicBezTo>
                    <a:pt x="18618" y="11546"/>
                    <a:pt x="17622" y="12219"/>
                    <a:pt x="16625" y="12888"/>
                  </a:cubicBezTo>
                  <a:lnTo>
                    <a:pt x="5538" y="20335"/>
                  </a:lnTo>
                  <a:cubicBezTo>
                    <a:pt x="5725" y="18920"/>
                    <a:pt x="5694" y="17396"/>
                    <a:pt x="5842" y="15984"/>
                  </a:cubicBezTo>
                  <a:cubicBezTo>
                    <a:pt x="6001" y="14471"/>
                    <a:pt x="6316" y="12960"/>
                    <a:pt x="6437" y="11440"/>
                  </a:cubicBezTo>
                  <a:cubicBezTo>
                    <a:pt x="7895" y="11246"/>
                    <a:pt x="9343" y="10973"/>
                    <a:pt x="10742" y="10740"/>
                  </a:cubicBezTo>
                  <a:cubicBezTo>
                    <a:pt x="11235" y="10659"/>
                    <a:pt x="11794" y="10666"/>
                    <a:pt x="12184" y="10229"/>
                  </a:cubicBezTo>
                  <a:cubicBezTo>
                    <a:pt x="12694" y="9658"/>
                    <a:pt x="13026" y="8727"/>
                    <a:pt x="13416" y="8024"/>
                  </a:cubicBezTo>
                  <a:cubicBezTo>
                    <a:pt x="13752" y="7420"/>
                    <a:pt x="14095" y="6825"/>
                    <a:pt x="14441" y="6233"/>
                  </a:cubicBezTo>
                  <a:close/>
                  <a:moveTo>
                    <a:pt x="6232" y="11466"/>
                  </a:moveTo>
                  <a:cubicBezTo>
                    <a:pt x="5835" y="12932"/>
                    <a:pt x="5692" y="14581"/>
                    <a:pt x="5524" y="16096"/>
                  </a:cubicBezTo>
                  <a:cubicBezTo>
                    <a:pt x="5371" y="17479"/>
                    <a:pt x="5111" y="19053"/>
                    <a:pt x="5184" y="20475"/>
                  </a:cubicBezTo>
                  <a:cubicBezTo>
                    <a:pt x="4377" y="19071"/>
                    <a:pt x="3608" y="17635"/>
                    <a:pt x="2890" y="16153"/>
                  </a:cubicBezTo>
                  <a:cubicBezTo>
                    <a:pt x="2495" y="15337"/>
                    <a:pt x="2114" y="14510"/>
                    <a:pt x="1748" y="13673"/>
                  </a:cubicBezTo>
                  <a:cubicBezTo>
                    <a:pt x="1566" y="13255"/>
                    <a:pt x="1386" y="12833"/>
                    <a:pt x="1211" y="12409"/>
                  </a:cubicBezTo>
                  <a:cubicBezTo>
                    <a:pt x="1143" y="12247"/>
                    <a:pt x="941" y="11872"/>
                    <a:pt x="816" y="11540"/>
                  </a:cubicBezTo>
                  <a:cubicBezTo>
                    <a:pt x="1548" y="11648"/>
                    <a:pt x="2290" y="11694"/>
                    <a:pt x="3038" y="11694"/>
                  </a:cubicBezTo>
                  <a:cubicBezTo>
                    <a:pt x="4097" y="11694"/>
                    <a:pt x="5167" y="11602"/>
                    <a:pt x="6232" y="11466"/>
                  </a:cubicBezTo>
                  <a:close/>
                  <a:moveTo>
                    <a:pt x="16237" y="0"/>
                  </a:moveTo>
                  <a:cubicBezTo>
                    <a:pt x="16184" y="0"/>
                    <a:pt x="16129" y="15"/>
                    <a:pt x="16080" y="46"/>
                  </a:cubicBezTo>
                  <a:cubicBezTo>
                    <a:pt x="10795" y="3275"/>
                    <a:pt x="5486" y="6566"/>
                    <a:pt x="422" y="10322"/>
                  </a:cubicBezTo>
                  <a:cubicBezTo>
                    <a:pt x="364" y="10365"/>
                    <a:pt x="332" y="10425"/>
                    <a:pt x="320" y="10487"/>
                  </a:cubicBezTo>
                  <a:cubicBezTo>
                    <a:pt x="217" y="10507"/>
                    <a:pt x="116" y="10573"/>
                    <a:pt x="75" y="10695"/>
                  </a:cubicBezTo>
                  <a:cubicBezTo>
                    <a:pt x="-170" y="11426"/>
                    <a:pt x="246" y="12063"/>
                    <a:pt x="514" y="12716"/>
                  </a:cubicBezTo>
                  <a:cubicBezTo>
                    <a:pt x="929" y="13725"/>
                    <a:pt x="1365" y="14718"/>
                    <a:pt x="1822" y="15697"/>
                  </a:cubicBezTo>
                  <a:cubicBezTo>
                    <a:pt x="2735" y="17656"/>
                    <a:pt x="3733" y="19546"/>
                    <a:pt x="4801" y="21374"/>
                  </a:cubicBezTo>
                  <a:cubicBezTo>
                    <a:pt x="4883" y="21515"/>
                    <a:pt x="4996" y="21600"/>
                    <a:pt x="5120" y="21600"/>
                  </a:cubicBezTo>
                  <a:cubicBezTo>
                    <a:pt x="5178" y="21600"/>
                    <a:pt x="5239" y="21581"/>
                    <a:pt x="5300" y="21540"/>
                  </a:cubicBezTo>
                  <a:lnTo>
                    <a:pt x="18217" y="12863"/>
                  </a:lnTo>
                  <a:cubicBezTo>
                    <a:pt x="18716" y="12529"/>
                    <a:pt x="19214" y="12194"/>
                    <a:pt x="19713" y="11860"/>
                  </a:cubicBezTo>
                  <a:cubicBezTo>
                    <a:pt x="20073" y="11616"/>
                    <a:pt x="20575" y="11389"/>
                    <a:pt x="20848" y="10989"/>
                  </a:cubicBezTo>
                  <a:cubicBezTo>
                    <a:pt x="21430" y="10140"/>
                    <a:pt x="20443" y="8774"/>
                    <a:pt x="20108" y="8044"/>
                  </a:cubicBezTo>
                  <a:cubicBezTo>
                    <a:pt x="18906" y="5420"/>
                    <a:pt x="17679" y="2816"/>
                    <a:pt x="16493" y="183"/>
                  </a:cubicBezTo>
                  <a:cubicBezTo>
                    <a:pt x="16436" y="58"/>
                    <a:pt x="16339" y="0"/>
                    <a:pt x="1623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2" name="✅"/>
            <p:cNvSpPr txBox="1"/>
            <p:nvPr/>
          </p:nvSpPr>
          <p:spPr>
            <a:xfrm>
              <a:off x="356350" y="170983"/>
              <a:ext cx="3429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/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2606" name="تجميع">
            <a:hlinkClick r:id="rId6" invalidUrl="" action="ppaction://hlinksldjump" tgtFrame="" tooltip="" history="1" highlightClick="0" endSnd="0"/>
          </p:cNvPr>
          <p:cNvGrpSpPr/>
          <p:nvPr/>
        </p:nvGrpSpPr>
        <p:grpSpPr>
          <a:xfrm>
            <a:off x="959961" y="3903188"/>
            <a:ext cx="1197511" cy="791320"/>
            <a:chOff x="0" y="0"/>
            <a:chExt cx="1197509" cy="791319"/>
          </a:xfrm>
        </p:grpSpPr>
        <p:sp>
          <p:nvSpPr>
            <p:cNvPr id="2604" name="Google Shape;196;p31"/>
            <p:cNvSpPr/>
            <p:nvPr/>
          </p:nvSpPr>
          <p:spPr>
            <a:xfrm>
              <a:off x="0" y="-1"/>
              <a:ext cx="1197510" cy="791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16814" y="2435"/>
                  </a:moveTo>
                  <a:cubicBezTo>
                    <a:pt x="17594" y="4174"/>
                    <a:pt x="18363" y="5922"/>
                    <a:pt x="19140" y="7662"/>
                  </a:cubicBezTo>
                  <a:cubicBezTo>
                    <a:pt x="19409" y="8264"/>
                    <a:pt x="19678" y="8866"/>
                    <a:pt x="19947" y="9468"/>
                  </a:cubicBezTo>
                  <a:cubicBezTo>
                    <a:pt x="19086" y="8699"/>
                    <a:pt x="18151" y="8033"/>
                    <a:pt x="17219" y="7429"/>
                  </a:cubicBezTo>
                  <a:cubicBezTo>
                    <a:pt x="16425" y="6915"/>
                    <a:pt x="15497" y="6251"/>
                    <a:pt x="14594" y="5978"/>
                  </a:cubicBezTo>
                  <a:cubicBezTo>
                    <a:pt x="15307" y="4772"/>
                    <a:pt x="16047" y="3590"/>
                    <a:pt x="16814" y="2435"/>
                  </a:cubicBezTo>
                  <a:close/>
                  <a:moveTo>
                    <a:pt x="16111" y="878"/>
                  </a:moveTo>
                  <a:cubicBezTo>
                    <a:pt x="16276" y="1239"/>
                    <a:pt x="16438" y="1602"/>
                    <a:pt x="16601" y="1964"/>
                  </a:cubicBezTo>
                  <a:cubicBezTo>
                    <a:pt x="16576" y="1980"/>
                    <a:pt x="16553" y="2003"/>
                    <a:pt x="16535" y="2031"/>
                  </a:cubicBezTo>
                  <a:cubicBezTo>
                    <a:pt x="15587" y="3450"/>
                    <a:pt x="14679" y="4910"/>
                    <a:pt x="13811" y="6410"/>
                  </a:cubicBezTo>
                  <a:cubicBezTo>
                    <a:pt x="13356" y="7202"/>
                    <a:pt x="12916" y="8006"/>
                    <a:pt x="12490" y="8823"/>
                  </a:cubicBezTo>
                  <a:cubicBezTo>
                    <a:pt x="12213" y="9353"/>
                    <a:pt x="12000" y="9935"/>
                    <a:pt x="11481" y="10122"/>
                  </a:cubicBezTo>
                  <a:cubicBezTo>
                    <a:pt x="11091" y="10261"/>
                    <a:pt x="10636" y="10275"/>
                    <a:pt x="10236" y="10345"/>
                  </a:cubicBezTo>
                  <a:cubicBezTo>
                    <a:pt x="8534" y="10644"/>
                    <a:pt x="6828" y="10919"/>
                    <a:pt x="5115" y="11086"/>
                  </a:cubicBezTo>
                  <a:cubicBezTo>
                    <a:pt x="3680" y="11225"/>
                    <a:pt x="2253" y="11201"/>
                    <a:pt x="819" y="11223"/>
                  </a:cubicBezTo>
                  <a:cubicBezTo>
                    <a:pt x="846" y="11132"/>
                    <a:pt x="856" y="11032"/>
                    <a:pt x="835" y="10947"/>
                  </a:cubicBezTo>
                  <a:cubicBezTo>
                    <a:pt x="825" y="10906"/>
                    <a:pt x="814" y="10864"/>
                    <a:pt x="803" y="10823"/>
                  </a:cubicBezTo>
                  <a:cubicBezTo>
                    <a:pt x="795" y="10791"/>
                    <a:pt x="785" y="10759"/>
                    <a:pt x="772" y="10730"/>
                  </a:cubicBezTo>
                  <a:cubicBezTo>
                    <a:pt x="5911" y="7513"/>
                    <a:pt x="10968" y="4089"/>
                    <a:pt x="16111" y="878"/>
                  </a:cubicBezTo>
                  <a:close/>
                  <a:moveTo>
                    <a:pt x="14441" y="6233"/>
                  </a:moveTo>
                  <a:cubicBezTo>
                    <a:pt x="15332" y="6897"/>
                    <a:pt x="16388" y="7315"/>
                    <a:pt x="17295" y="7940"/>
                  </a:cubicBezTo>
                  <a:cubicBezTo>
                    <a:pt x="18314" y="8643"/>
                    <a:pt x="19251" y="9468"/>
                    <a:pt x="20209" y="10287"/>
                  </a:cubicBezTo>
                  <a:cubicBezTo>
                    <a:pt x="20207" y="10300"/>
                    <a:pt x="20207" y="10314"/>
                    <a:pt x="20204" y="10328"/>
                  </a:cubicBezTo>
                  <a:cubicBezTo>
                    <a:pt x="20131" y="10655"/>
                    <a:pt x="19843" y="10730"/>
                    <a:pt x="19618" y="10881"/>
                  </a:cubicBezTo>
                  <a:cubicBezTo>
                    <a:pt x="18618" y="11546"/>
                    <a:pt x="17622" y="12219"/>
                    <a:pt x="16625" y="12888"/>
                  </a:cubicBezTo>
                  <a:lnTo>
                    <a:pt x="5538" y="20335"/>
                  </a:lnTo>
                  <a:cubicBezTo>
                    <a:pt x="5725" y="18920"/>
                    <a:pt x="5694" y="17396"/>
                    <a:pt x="5842" y="15984"/>
                  </a:cubicBezTo>
                  <a:cubicBezTo>
                    <a:pt x="6001" y="14471"/>
                    <a:pt x="6316" y="12960"/>
                    <a:pt x="6437" y="11440"/>
                  </a:cubicBezTo>
                  <a:cubicBezTo>
                    <a:pt x="7895" y="11246"/>
                    <a:pt x="9343" y="10973"/>
                    <a:pt x="10742" y="10740"/>
                  </a:cubicBezTo>
                  <a:cubicBezTo>
                    <a:pt x="11235" y="10659"/>
                    <a:pt x="11794" y="10666"/>
                    <a:pt x="12184" y="10229"/>
                  </a:cubicBezTo>
                  <a:cubicBezTo>
                    <a:pt x="12694" y="9658"/>
                    <a:pt x="13026" y="8727"/>
                    <a:pt x="13416" y="8024"/>
                  </a:cubicBezTo>
                  <a:cubicBezTo>
                    <a:pt x="13752" y="7420"/>
                    <a:pt x="14095" y="6825"/>
                    <a:pt x="14441" y="6233"/>
                  </a:cubicBezTo>
                  <a:close/>
                  <a:moveTo>
                    <a:pt x="6232" y="11466"/>
                  </a:moveTo>
                  <a:cubicBezTo>
                    <a:pt x="5835" y="12932"/>
                    <a:pt x="5692" y="14581"/>
                    <a:pt x="5524" y="16096"/>
                  </a:cubicBezTo>
                  <a:cubicBezTo>
                    <a:pt x="5371" y="17479"/>
                    <a:pt x="5111" y="19053"/>
                    <a:pt x="5184" y="20475"/>
                  </a:cubicBezTo>
                  <a:cubicBezTo>
                    <a:pt x="4377" y="19071"/>
                    <a:pt x="3608" y="17635"/>
                    <a:pt x="2890" y="16153"/>
                  </a:cubicBezTo>
                  <a:cubicBezTo>
                    <a:pt x="2495" y="15337"/>
                    <a:pt x="2114" y="14510"/>
                    <a:pt x="1748" y="13673"/>
                  </a:cubicBezTo>
                  <a:cubicBezTo>
                    <a:pt x="1566" y="13255"/>
                    <a:pt x="1386" y="12833"/>
                    <a:pt x="1211" y="12409"/>
                  </a:cubicBezTo>
                  <a:cubicBezTo>
                    <a:pt x="1143" y="12247"/>
                    <a:pt x="941" y="11872"/>
                    <a:pt x="816" y="11540"/>
                  </a:cubicBezTo>
                  <a:cubicBezTo>
                    <a:pt x="1548" y="11648"/>
                    <a:pt x="2290" y="11694"/>
                    <a:pt x="3038" y="11694"/>
                  </a:cubicBezTo>
                  <a:cubicBezTo>
                    <a:pt x="4097" y="11694"/>
                    <a:pt x="5167" y="11602"/>
                    <a:pt x="6232" y="11466"/>
                  </a:cubicBezTo>
                  <a:close/>
                  <a:moveTo>
                    <a:pt x="16237" y="0"/>
                  </a:moveTo>
                  <a:cubicBezTo>
                    <a:pt x="16184" y="0"/>
                    <a:pt x="16129" y="15"/>
                    <a:pt x="16080" y="46"/>
                  </a:cubicBezTo>
                  <a:cubicBezTo>
                    <a:pt x="10795" y="3275"/>
                    <a:pt x="5486" y="6566"/>
                    <a:pt x="422" y="10322"/>
                  </a:cubicBezTo>
                  <a:cubicBezTo>
                    <a:pt x="364" y="10365"/>
                    <a:pt x="332" y="10425"/>
                    <a:pt x="320" y="10487"/>
                  </a:cubicBezTo>
                  <a:cubicBezTo>
                    <a:pt x="217" y="10507"/>
                    <a:pt x="116" y="10573"/>
                    <a:pt x="75" y="10695"/>
                  </a:cubicBezTo>
                  <a:cubicBezTo>
                    <a:pt x="-170" y="11426"/>
                    <a:pt x="246" y="12063"/>
                    <a:pt x="514" y="12716"/>
                  </a:cubicBezTo>
                  <a:cubicBezTo>
                    <a:pt x="929" y="13725"/>
                    <a:pt x="1365" y="14718"/>
                    <a:pt x="1822" y="15697"/>
                  </a:cubicBezTo>
                  <a:cubicBezTo>
                    <a:pt x="2735" y="17656"/>
                    <a:pt x="3733" y="19546"/>
                    <a:pt x="4801" y="21374"/>
                  </a:cubicBezTo>
                  <a:cubicBezTo>
                    <a:pt x="4883" y="21515"/>
                    <a:pt x="4996" y="21600"/>
                    <a:pt x="5120" y="21600"/>
                  </a:cubicBezTo>
                  <a:cubicBezTo>
                    <a:pt x="5178" y="21600"/>
                    <a:pt x="5239" y="21581"/>
                    <a:pt x="5300" y="21540"/>
                  </a:cubicBezTo>
                  <a:lnTo>
                    <a:pt x="18217" y="12863"/>
                  </a:lnTo>
                  <a:cubicBezTo>
                    <a:pt x="18716" y="12529"/>
                    <a:pt x="19214" y="12194"/>
                    <a:pt x="19713" y="11860"/>
                  </a:cubicBezTo>
                  <a:cubicBezTo>
                    <a:pt x="20073" y="11616"/>
                    <a:pt x="20575" y="11389"/>
                    <a:pt x="20848" y="10989"/>
                  </a:cubicBezTo>
                  <a:cubicBezTo>
                    <a:pt x="21430" y="10140"/>
                    <a:pt x="20443" y="8774"/>
                    <a:pt x="20108" y="8044"/>
                  </a:cubicBezTo>
                  <a:cubicBezTo>
                    <a:pt x="18906" y="5420"/>
                    <a:pt x="17679" y="2816"/>
                    <a:pt x="16493" y="183"/>
                  </a:cubicBezTo>
                  <a:cubicBezTo>
                    <a:pt x="16436" y="58"/>
                    <a:pt x="16339" y="0"/>
                    <a:pt x="1623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05" name="❎"/>
            <p:cNvSpPr txBox="1"/>
            <p:nvPr/>
          </p:nvSpPr>
          <p:spPr>
            <a:xfrm>
              <a:off x="403972" y="123504"/>
              <a:ext cx="389566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/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09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12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10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1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5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13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4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18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1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1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29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19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0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1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2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3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4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5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6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7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28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40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630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1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2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3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4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5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6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7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8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39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51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641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2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3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4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5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6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7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8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49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50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652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53" name="Google Shape;4238;p45"/>
          <p:cNvSpPr/>
          <p:nvPr/>
        </p:nvSpPr>
        <p:spPr>
          <a:xfrm rot="599">
            <a:off x="3088432" y="1609808"/>
            <a:ext cx="3441908" cy="1725045"/>
          </a:xfrm>
          <a:prstGeom prst="rect">
            <a:avLst/>
          </a:prstGeom>
          <a:solidFill>
            <a:schemeClr val="accent3">
              <a:lumOff val="7549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grpSp>
        <p:nvGrpSpPr>
          <p:cNvPr id="2656" name="Google Shape;4325;p45"/>
          <p:cNvGrpSpPr/>
          <p:nvPr/>
        </p:nvGrpSpPr>
        <p:grpSpPr>
          <a:xfrm>
            <a:off x="3771079" y="3189377"/>
            <a:ext cx="1652798" cy="1021624"/>
            <a:chOff x="0" y="0"/>
            <a:chExt cx="1652796" cy="1021623"/>
          </a:xfrm>
        </p:grpSpPr>
        <p:sp>
          <p:nvSpPr>
            <p:cNvPr id="2654" name="مستطيل"/>
            <p:cNvSpPr/>
            <p:nvPr/>
          </p:nvSpPr>
          <p:spPr>
            <a:xfrm>
              <a:off x="0" y="275844"/>
              <a:ext cx="1652797" cy="46993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55" name="أَ (-٢، ٤)"/>
            <p:cNvSpPr txBox="1"/>
            <p:nvPr/>
          </p:nvSpPr>
          <p:spPr>
            <a:xfrm>
              <a:off x="0" y="0"/>
              <a:ext cx="1652797" cy="1021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ctr" rtl="0">
                <a:defRPr b="1" sz="18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أَ (-٢، ٤)</a:t>
              </a:r>
            </a:p>
          </p:txBody>
        </p:sp>
      </p:grpSp>
      <p:grpSp>
        <p:nvGrpSpPr>
          <p:cNvPr id="2659" name="Google Shape;4327;p45"/>
          <p:cNvGrpSpPr/>
          <p:nvPr/>
        </p:nvGrpSpPr>
        <p:grpSpPr>
          <a:xfrm>
            <a:off x="6018631" y="3471888"/>
            <a:ext cx="1605901" cy="456601"/>
            <a:chOff x="0" y="28344"/>
            <a:chExt cx="1605900" cy="456599"/>
          </a:xfrm>
        </p:grpSpPr>
        <p:sp>
          <p:nvSpPr>
            <p:cNvPr id="2657" name="مستطيل"/>
            <p:cNvSpPr/>
            <p:nvPr/>
          </p:nvSpPr>
          <p:spPr>
            <a:xfrm>
              <a:off x="0" y="28344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58" name="أَ(-٢،-٤)"/>
            <p:cNvSpPr/>
            <p:nvPr/>
          </p:nvSpPr>
          <p:spPr>
            <a:xfrm>
              <a:off x="0" y="256644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0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أَ(-٢،-٤)</a:t>
              </a:r>
            </a:p>
          </p:txBody>
        </p:sp>
      </p:grpSp>
      <p:sp>
        <p:nvSpPr>
          <p:cNvPr id="2660" name="Google Shape;196;p31"/>
          <p:cNvSpPr/>
          <p:nvPr/>
        </p:nvSpPr>
        <p:spPr>
          <a:xfrm>
            <a:off x="5972099" y="653232"/>
            <a:ext cx="885710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661" name="ارسل السؤال لغيرك"/>
          <p:cNvSpPr txBox="1"/>
          <p:nvPr/>
        </p:nvSpPr>
        <p:spPr>
          <a:xfrm>
            <a:off x="3317560" y="802081"/>
            <a:ext cx="2713803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rtl="0">
              <a:lnSpc>
                <a:spcPct val="80000"/>
              </a:lnSpc>
              <a:defRPr b="1"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/>
            <a:r>
              <a:t>ارسل السؤال لغيرك</a:t>
            </a:r>
          </a:p>
        </p:txBody>
      </p:sp>
      <p:grpSp>
        <p:nvGrpSpPr>
          <p:cNvPr id="266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662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668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663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4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5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6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667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670" name="الرسم"/>
          <p:cNvSpPr/>
          <p:nvPr/>
        </p:nvSpPr>
        <p:spPr>
          <a:xfrm>
            <a:off x="1036911" y="3781393"/>
            <a:ext cx="1292" cy="1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391" y="14282"/>
                  <a:pt x="7191" y="7082"/>
                  <a:pt x="0" y="0"/>
                </a:cubicBezTo>
              </a:path>
            </a:pathLst>
          </a:custGeom>
          <a:ln w="12700" cap="rnd">
            <a:solidFill>
              <a:srgbClr val="F93343"/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671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79759" r="75816" b="0"/>
          <a:stretch>
            <a:fillRect/>
          </a:stretch>
        </p:blipFill>
        <p:spPr>
          <a:xfrm>
            <a:off x="1380645" y="654496"/>
            <a:ext cx="1478398" cy="1041074"/>
          </a:xfrm>
          <a:prstGeom prst="rect">
            <a:avLst/>
          </a:prstGeom>
          <a:ln w="12700">
            <a:miter lim="400000"/>
          </a:ln>
        </p:spPr>
      </p:pic>
      <p:sp>
        <p:nvSpPr>
          <p:cNvPr id="2672" name="Google Shape;4324;p45"/>
          <p:cNvSpPr/>
          <p:nvPr/>
        </p:nvSpPr>
        <p:spPr>
          <a:xfrm rot="2153969">
            <a:off x="4160923" y="1207222"/>
            <a:ext cx="1062960" cy="9185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673" name="ماصورة النقطة أ(٢،-٤)…"/>
          <p:cNvSpPr txBox="1"/>
          <p:nvPr/>
        </p:nvSpPr>
        <p:spPr>
          <a:xfrm>
            <a:off x="3186396" y="2053106"/>
            <a:ext cx="3245980" cy="73891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ctr" rtl="0">
              <a:defRPr b="1" sz="2500">
                <a:solidFill>
                  <a:srgbClr val="011D57"/>
                </a:solidFill>
              </a:defRPr>
            </a:pPr>
            <a:r>
              <a:t>ماصورة النقطة أ(٢،-٤) </a:t>
            </a:r>
          </a:p>
          <a:p>
            <a:pPr rtl="0">
              <a:defRPr b="1" sz="2500">
                <a:solidFill>
                  <a:srgbClr val="011D57"/>
                </a:solidFill>
              </a:defRPr>
            </a:pPr>
            <a:r>
              <a:t>بالانعكاس حول محور الصادات </a:t>
            </a:r>
          </a:p>
        </p:txBody>
      </p:sp>
      <p:grpSp>
        <p:nvGrpSpPr>
          <p:cNvPr id="2676" name="Google Shape;4327;p45"/>
          <p:cNvGrpSpPr/>
          <p:nvPr/>
        </p:nvGrpSpPr>
        <p:grpSpPr>
          <a:xfrm>
            <a:off x="1570424" y="3471888"/>
            <a:ext cx="1605901" cy="456601"/>
            <a:chOff x="0" y="28344"/>
            <a:chExt cx="1605900" cy="456599"/>
          </a:xfrm>
        </p:grpSpPr>
        <p:sp>
          <p:nvSpPr>
            <p:cNvPr id="2674" name="مستطيل"/>
            <p:cNvSpPr/>
            <p:nvPr/>
          </p:nvSpPr>
          <p:spPr>
            <a:xfrm>
              <a:off x="0" y="28344"/>
              <a:ext cx="1605901" cy="456601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rtl="0">
                <a:defRPr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675" name="أَ( ٢،-٤)"/>
            <p:cNvSpPr/>
            <p:nvPr/>
          </p:nvSpPr>
          <p:spPr>
            <a:xfrm>
              <a:off x="0" y="256644"/>
              <a:ext cx="1605901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spAutoFit/>
            </a:bodyPr>
            <a:lstStyle>
              <a:lvl1pPr algn="ctr" rtl="0">
                <a:defRPr b="1" sz="2000"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/>
              <a:r>
                <a:t>أَ( ٢،-٤)</a:t>
              </a:r>
            </a:p>
          </p:txBody>
        </p:sp>
      </p:grpSp>
      <p:grpSp>
        <p:nvGrpSpPr>
          <p:cNvPr id="2679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6674296" y="4059132"/>
            <a:ext cx="1055601" cy="786995"/>
            <a:chOff x="0" y="0"/>
            <a:chExt cx="1055600" cy="786994"/>
          </a:xfrm>
        </p:grpSpPr>
        <p:sp>
          <p:nvSpPr>
            <p:cNvPr id="2677" name="Google Shape;196;p31"/>
            <p:cNvSpPr/>
            <p:nvPr/>
          </p:nvSpPr>
          <p:spPr>
            <a:xfrm>
              <a:off x="0" y="-1"/>
              <a:ext cx="1055601" cy="786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16814" y="2435"/>
                  </a:moveTo>
                  <a:cubicBezTo>
                    <a:pt x="17594" y="4174"/>
                    <a:pt x="18363" y="5922"/>
                    <a:pt x="19140" y="7662"/>
                  </a:cubicBezTo>
                  <a:cubicBezTo>
                    <a:pt x="19409" y="8264"/>
                    <a:pt x="19678" y="8866"/>
                    <a:pt x="19947" y="9468"/>
                  </a:cubicBezTo>
                  <a:cubicBezTo>
                    <a:pt x="19086" y="8699"/>
                    <a:pt x="18151" y="8033"/>
                    <a:pt x="17219" y="7429"/>
                  </a:cubicBezTo>
                  <a:cubicBezTo>
                    <a:pt x="16425" y="6915"/>
                    <a:pt x="15497" y="6251"/>
                    <a:pt x="14594" y="5978"/>
                  </a:cubicBezTo>
                  <a:cubicBezTo>
                    <a:pt x="15307" y="4772"/>
                    <a:pt x="16047" y="3590"/>
                    <a:pt x="16814" y="2435"/>
                  </a:cubicBezTo>
                  <a:close/>
                  <a:moveTo>
                    <a:pt x="16111" y="878"/>
                  </a:moveTo>
                  <a:cubicBezTo>
                    <a:pt x="16276" y="1239"/>
                    <a:pt x="16438" y="1602"/>
                    <a:pt x="16601" y="1964"/>
                  </a:cubicBezTo>
                  <a:cubicBezTo>
                    <a:pt x="16576" y="1980"/>
                    <a:pt x="16553" y="2003"/>
                    <a:pt x="16535" y="2031"/>
                  </a:cubicBezTo>
                  <a:cubicBezTo>
                    <a:pt x="15587" y="3450"/>
                    <a:pt x="14679" y="4910"/>
                    <a:pt x="13811" y="6410"/>
                  </a:cubicBezTo>
                  <a:cubicBezTo>
                    <a:pt x="13356" y="7202"/>
                    <a:pt x="12916" y="8006"/>
                    <a:pt x="12490" y="8823"/>
                  </a:cubicBezTo>
                  <a:cubicBezTo>
                    <a:pt x="12213" y="9353"/>
                    <a:pt x="12000" y="9935"/>
                    <a:pt x="11481" y="10122"/>
                  </a:cubicBezTo>
                  <a:cubicBezTo>
                    <a:pt x="11091" y="10261"/>
                    <a:pt x="10636" y="10275"/>
                    <a:pt x="10236" y="10345"/>
                  </a:cubicBezTo>
                  <a:cubicBezTo>
                    <a:pt x="8534" y="10644"/>
                    <a:pt x="6828" y="10919"/>
                    <a:pt x="5115" y="11086"/>
                  </a:cubicBezTo>
                  <a:cubicBezTo>
                    <a:pt x="3680" y="11225"/>
                    <a:pt x="2253" y="11201"/>
                    <a:pt x="819" y="11223"/>
                  </a:cubicBezTo>
                  <a:cubicBezTo>
                    <a:pt x="846" y="11132"/>
                    <a:pt x="856" y="11032"/>
                    <a:pt x="835" y="10947"/>
                  </a:cubicBezTo>
                  <a:cubicBezTo>
                    <a:pt x="825" y="10906"/>
                    <a:pt x="814" y="10864"/>
                    <a:pt x="803" y="10823"/>
                  </a:cubicBezTo>
                  <a:cubicBezTo>
                    <a:pt x="795" y="10791"/>
                    <a:pt x="785" y="10759"/>
                    <a:pt x="772" y="10730"/>
                  </a:cubicBezTo>
                  <a:cubicBezTo>
                    <a:pt x="5911" y="7513"/>
                    <a:pt x="10968" y="4089"/>
                    <a:pt x="16111" y="878"/>
                  </a:cubicBezTo>
                  <a:close/>
                  <a:moveTo>
                    <a:pt x="14441" y="6233"/>
                  </a:moveTo>
                  <a:cubicBezTo>
                    <a:pt x="15332" y="6897"/>
                    <a:pt x="16388" y="7315"/>
                    <a:pt x="17295" y="7940"/>
                  </a:cubicBezTo>
                  <a:cubicBezTo>
                    <a:pt x="18314" y="8643"/>
                    <a:pt x="19251" y="9468"/>
                    <a:pt x="20209" y="10287"/>
                  </a:cubicBezTo>
                  <a:cubicBezTo>
                    <a:pt x="20207" y="10300"/>
                    <a:pt x="20207" y="10314"/>
                    <a:pt x="20204" y="10328"/>
                  </a:cubicBezTo>
                  <a:cubicBezTo>
                    <a:pt x="20131" y="10655"/>
                    <a:pt x="19843" y="10730"/>
                    <a:pt x="19618" y="10881"/>
                  </a:cubicBezTo>
                  <a:cubicBezTo>
                    <a:pt x="18618" y="11546"/>
                    <a:pt x="17622" y="12219"/>
                    <a:pt x="16625" y="12888"/>
                  </a:cubicBezTo>
                  <a:lnTo>
                    <a:pt x="5538" y="20335"/>
                  </a:lnTo>
                  <a:cubicBezTo>
                    <a:pt x="5725" y="18920"/>
                    <a:pt x="5694" y="17396"/>
                    <a:pt x="5842" y="15984"/>
                  </a:cubicBezTo>
                  <a:cubicBezTo>
                    <a:pt x="6001" y="14471"/>
                    <a:pt x="6316" y="12960"/>
                    <a:pt x="6437" y="11440"/>
                  </a:cubicBezTo>
                  <a:cubicBezTo>
                    <a:pt x="7895" y="11246"/>
                    <a:pt x="9343" y="10973"/>
                    <a:pt x="10742" y="10740"/>
                  </a:cubicBezTo>
                  <a:cubicBezTo>
                    <a:pt x="11235" y="10659"/>
                    <a:pt x="11794" y="10666"/>
                    <a:pt x="12184" y="10229"/>
                  </a:cubicBezTo>
                  <a:cubicBezTo>
                    <a:pt x="12694" y="9658"/>
                    <a:pt x="13026" y="8727"/>
                    <a:pt x="13416" y="8024"/>
                  </a:cubicBezTo>
                  <a:cubicBezTo>
                    <a:pt x="13752" y="7420"/>
                    <a:pt x="14095" y="6825"/>
                    <a:pt x="14441" y="6233"/>
                  </a:cubicBezTo>
                  <a:close/>
                  <a:moveTo>
                    <a:pt x="6232" y="11466"/>
                  </a:moveTo>
                  <a:cubicBezTo>
                    <a:pt x="5835" y="12932"/>
                    <a:pt x="5692" y="14581"/>
                    <a:pt x="5524" y="16096"/>
                  </a:cubicBezTo>
                  <a:cubicBezTo>
                    <a:pt x="5371" y="17479"/>
                    <a:pt x="5111" y="19053"/>
                    <a:pt x="5184" y="20475"/>
                  </a:cubicBezTo>
                  <a:cubicBezTo>
                    <a:pt x="4377" y="19071"/>
                    <a:pt x="3608" y="17635"/>
                    <a:pt x="2890" y="16153"/>
                  </a:cubicBezTo>
                  <a:cubicBezTo>
                    <a:pt x="2495" y="15337"/>
                    <a:pt x="2114" y="14510"/>
                    <a:pt x="1748" y="13673"/>
                  </a:cubicBezTo>
                  <a:cubicBezTo>
                    <a:pt x="1566" y="13255"/>
                    <a:pt x="1386" y="12833"/>
                    <a:pt x="1211" y="12409"/>
                  </a:cubicBezTo>
                  <a:cubicBezTo>
                    <a:pt x="1143" y="12247"/>
                    <a:pt x="941" y="11872"/>
                    <a:pt x="816" y="11540"/>
                  </a:cubicBezTo>
                  <a:cubicBezTo>
                    <a:pt x="1548" y="11648"/>
                    <a:pt x="2290" y="11694"/>
                    <a:pt x="3038" y="11694"/>
                  </a:cubicBezTo>
                  <a:cubicBezTo>
                    <a:pt x="4097" y="11694"/>
                    <a:pt x="5167" y="11602"/>
                    <a:pt x="6232" y="11466"/>
                  </a:cubicBezTo>
                  <a:close/>
                  <a:moveTo>
                    <a:pt x="16237" y="0"/>
                  </a:moveTo>
                  <a:cubicBezTo>
                    <a:pt x="16184" y="0"/>
                    <a:pt x="16129" y="15"/>
                    <a:pt x="16080" y="46"/>
                  </a:cubicBezTo>
                  <a:cubicBezTo>
                    <a:pt x="10795" y="3275"/>
                    <a:pt x="5486" y="6566"/>
                    <a:pt x="422" y="10322"/>
                  </a:cubicBezTo>
                  <a:cubicBezTo>
                    <a:pt x="364" y="10365"/>
                    <a:pt x="332" y="10425"/>
                    <a:pt x="320" y="10487"/>
                  </a:cubicBezTo>
                  <a:cubicBezTo>
                    <a:pt x="217" y="10507"/>
                    <a:pt x="116" y="10573"/>
                    <a:pt x="75" y="10695"/>
                  </a:cubicBezTo>
                  <a:cubicBezTo>
                    <a:pt x="-170" y="11426"/>
                    <a:pt x="246" y="12063"/>
                    <a:pt x="514" y="12716"/>
                  </a:cubicBezTo>
                  <a:cubicBezTo>
                    <a:pt x="929" y="13725"/>
                    <a:pt x="1365" y="14718"/>
                    <a:pt x="1822" y="15697"/>
                  </a:cubicBezTo>
                  <a:cubicBezTo>
                    <a:pt x="2735" y="17656"/>
                    <a:pt x="3733" y="19546"/>
                    <a:pt x="4801" y="21374"/>
                  </a:cubicBezTo>
                  <a:cubicBezTo>
                    <a:pt x="4883" y="21515"/>
                    <a:pt x="4996" y="21600"/>
                    <a:pt x="5120" y="21600"/>
                  </a:cubicBezTo>
                  <a:cubicBezTo>
                    <a:pt x="5178" y="21600"/>
                    <a:pt x="5239" y="21581"/>
                    <a:pt x="5300" y="21540"/>
                  </a:cubicBezTo>
                  <a:lnTo>
                    <a:pt x="18217" y="12863"/>
                  </a:lnTo>
                  <a:cubicBezTo>
                    <a:pt x="18716" y="12529"/>
                    <a:pt x="19214" y="12194"/>
                    <a:pt x="19713" y="11860"/>
                  </a:cubicBezTo>
                  <a:cubicBezTo>
                    <a:pt x="20073" y="11616"/>
                    <a:pt x="20575" y="11389"/>
                    <a:pt x="20848" y="10989"/>
                  </a:cubicBezTo>
                  <a:cubicBezTo>
                    <a:pt x="21430" y="10140"/>
                    <a:pt x="20443" y="8774"/>
                    <a:pt x="20108" y="8044"/>
                  </a:cubicBezTo>
                  <a:cubicBezTo>
                    <a:pt x="18906" y="5420"/>
                    <a:pt x="17679" y="2816"/>
                    <a:pt x="16493" y="183"/>
                  </a:cubicBezTo>
                  <a:cubicBezTo>
                    <a:pt x="16436" y="58"/>
                    <a:pt x="16339" y="0"/>
                    <a:pt x="1623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78" name="✅"/>
            <p:cNvSpPr txBox="1"/>
            <p:nvPr/>
          </p:nvSpPr>
          <p:spPr>
            <a:xfrm>
              <a:off x="356350" y="170983"/>
              <a:ext cx="342901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/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2682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878825" y="4059133"/>
            <a:ext cx="1197511" cy="791320"/>
            <a:chOff x="0" y="0"/>
            <a:chExt cx="1197509" cy="791319"/>
          </a:xfrm>
        </p:grpSpPr>
        <p:sp>
          <p:nvSpPr>
            <p:cNvPr id="2680" name="Google Shape;196;p31"/>
            <p:cNvSpPr/>
            <p:nvPr/>
          </p:nvSpPr>
          <p:spPr>
            <a:xfrm>
              <a:off x="0" y="-1"/>
              <a:ext cx="1197510" cy="791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16814" y="2435"/>
                  </a:moveTo>
                  <a:cubicBezTo>
                    <a:pt x="17594" y="4174"/>
                    <a:pt x="18363" y="5922"/>
                    <a:pt x="19140" y="7662"/>
                  </a:cubicBezTo>
                  <a:cubicBezTo>
                    <a:pt x="19409" y="8264"/>
                    <a:pt x="19678" y="8866"/>
                    <a:pt x="19947" y="9468"/>
                  </a:cubicBezTo>
                  <a:cubicBezTo>
                    <a:pt x="19086" y="8699"/>
                    <a:pt x="18151" y="8033"/>
                    <a:pt x="17219" y="7429"/>
                  </a:cubicBezTo>
                  <a:cubicBezTo>
                    <a:pt x="16425" y="6915"/>
                    <a:pt x="15497" y="6251"/>
                    <a:pt x="14594" y="5978"/>
                  </a:cubicBezTo>
                  <a:cubicBezTo>
                    <a:pt x="15307" y="4772"/>
                    <a:pt x="16047" y="3590"/>
                    <a:pt x="16814" y="2435"/>
                  </a:cubicBezTo>
                  <a:close/>
                  <a:moveTo>
                    <a:pt x="16111" y="878"/>
                  </a:moveTo>
                  <a:cubicBezTo>
                    <a:pt x="16276" y="1239"/>
                    <a:pt x="16438" y="1602"/>
                    <a:pt x="16601" y="1964"/>
                  </a:cubicBezTo>
                  <a:cubicBezTo>
                    <a:pt x="16576" y="1980"/>
                    <a:pt x="16553" y="2003"/>
                    <a:pt x="16535" y="2031"/>
                  </a:cubicBezTo>
                  <a:cubicBezTo>
                    <a:pt x="15587" y="3450"/>
                    <a:pt x="14679" y="4910"/>
                    <a:pt x="13811" y="6410"/>
                  </a:cubicBezTo>
                  <a:cubicBezTo>
                    <a:pt x="13356" y="7202"/>
                    <a:pt x="12916" y="8006"/>
                    <a:pt x="12490" y="8823"/>
                  </a:cubicBezTo>
                  <a:cubicBezTo>
                    <a:pt x="12213" y="9353"/>
                    <a:pt x="12000" y="9935"/>
                    <a:pt x="11481" y="10122"/>
                  </a:cubicBezTo>
                  <a:cubicBezTo>
                    <a:pt x="11091" y="10261"/>
                    <a:pt x="10636" y="10275"/>
                    <a:pt x="10236" y="10345"/>
                  </a:cubicBezTo>
                  <a:cubicBezTo>
                    <a:pt x="8534" y="10644"/>
                    <a:pt x="6828" y="10919"/>
                    <a:pt x="5115" y="11086"/>
                  </a:cubicBezTo>
                  <a:cubicBezTo>
                    <a:pt x="3680" y="11225"/>
                    <a:pt x="2253" y="11201"/>
                    <a:pt x="819" y="11223"/>
                  </a:cubicBezTo>
                  <a:cubicBezTo>
                    <a:pt x="846" y="11132"/>
                    <a:pt x="856" y="11032"/>
                    <a:pt x="835" y="10947"/>
                  </a:cubicBezTo>
                  <a:cubicBezTo>
                    <a:pt x="825" y="10906"/>
                    <a:pt x="814" y="10864"/>
                    <a:pt x="803" y="10823"/>
                  </a:cubicBezTo>
                  <a:cubicBezTo>
                    <a:pt x="795" y="10791"/>
                    <a:pt x="785" y="10759"/>
                    <a:pt x="772" y="10730"/>
                  </a:cubicBezTo>
                  <a:cubicBezTo>
                    <a:pt x="5911" y="7513"/>
                    <a:pt x="10968" y="4089"/>
                    <a:pt x="16111" y="878"/>
                  </a:cubicBezTo>
                  <a:close/>
                  <a:moveTo>
                    <a:pt x="14441" y="6233"/>
                  </a:moveTo>
                  <a:cubicBezTo>
                    <a:pt x="15332" y="6897"/>
                    <a:pt x="16388" y="7315"/>
                    <a:pt x="17295" y="7940"/>
                  </a:cubicBezTo>
                  <a:cubicBezTo>
                    <a:pt x="18314" y="8643"/>
                    <a:pt x="19251" y="9468"/>
                    <a:pt x="20209" y="10287"/>
                  </a:cubicBezTo>
                  <a:cubicBezTo>
                    <a:pt x="20207" y="10300"/>
                    <a:pt x="20207" y="10314"/>
                    <a:pt x="20204" y="10328"/>
                  </a:cubicBezTo>
                  <a:cubicBezTo>
                    <a:pt x="20131" y="10655"/>
                    <a:pt x="19843" y="10730"/>
                    <a:pt x="19618" y="10881"/>
                  </a:cubicBezTo>
                  <a:cubicBezTo>
                    <a:pt x="18618" y="11546"/>
                    <a:pt x="17622" y="12219"/>
                    <a:pt x="16625" y="12888"/>
                  </a:cubicBezTo>
                  <a:lnTo>
                    <a:pt x="5538" y="20335"/>
                  </a:lnTo>
                  <a:cubicBezTo>
                    <a:pt x="5725" y="18920"/>
                    <a:pt x="5694" y="17396"/>
                    <a:pt x="5842" y="15984"/>
                  </a:cubicBezTo>
                  <a:cubicBezTo>
                    <a:pt x="6001" y="14471"/>
                    <a:pt x="6316" y="12960"/>
                    <a:pt x="6437" y="11440"/>
                  </a:cubicBezTo>
                  <a:cubicBezTo>
                    <a:pt x="7895" y="11246"/>
                    <a:pt x="9343" y="10973"/>
                    <a:pt x="10742" y="10740"/>
                  </a:cubicBezTo>
                  <a:cubicBezTo>
                    <a:pt x="11235" y="10659"/>
                    <a:pt x="11794" y="10666"/>
                    <a:pt x="12184" y="10229"/>
                  </a:cubicBezTo>
                  <a:cubicBezTo>
                    <a:pt x="12694" y="9658"/>
                    <a:pt x="13026" y="8727"/>
                    <a:pt x="13416" y="8024"/>
                  </a:cubicBezTo>
                  <a:cubicBezTo>
                    <a:pt x="13752" y="7420"/>
                    <a:pt x="14095" y="6825"/>
                    <a:pt x="14441" y="6233"/>
                  </a:cubicBezTo>
                  <a:close/>
                  <a:moveTo>
                    <a:pt x="6232" y="11466"/>
                  </a:moveTo>
                  <a:cubicBezTo>
                    <a:pt x="5835" y="12932"/>
                    <a:pt x="5692" y="14581"/>
                    <a:pt x="5524" y="16096"/>
                  </a:cubicBezTo>
                  <a:cubicBezTo>
                    <a:pt x="5371" y="17479"/>
                    <a:pt x="5111" y="19053"/>
                    <a:pt x="5184" y="20475"/>
                  </a:cubicBezTo>
                  <a:cubicBezTo>
                    <a:pt x="4377" y="19071"/>
                    <a:pt x="3608" y="17635"/>
                    <a:pt x="2890" y="16153"/>
                  </a:cubicBezTo>
                  <a:cubicBezTo>
                    <a:pt x="2495" y="15337"/>
                    <a:pt x="2114" y="14510"/>
                    <a:pt x="1748" y="13673"/>
                  </a:cubicBezTo>
                  <a:cubicBezTo>
                    <a:pt x="1566" y="13255"/>
                    <a:pt x="1386" y="12833"/>
                    <a:pt x="1211" y="12409"/>
                  </a:cubicBezTo>
                  <a:cubicBezTo>
                    <a:pt x="1143" y="12247"/>
                    <a:pt x="941" y="11872"/>
                    <a:pt x="816" y="11540"/>
                  </a:cubicBezTo>
                  <a:cubicBezTo>
                    <a:pt x="1548" y="11648"/>
                    <a:pt x="2290" y="11694"/>
                    <a:pt x="3038" y="11694"/>
                  </a:cubicBezTo>
                  <a:cubicBezTo>
                    <a:pt x="4097" y="11694"/>
                    <a:pt x="5167" y="11602"/>
                    <a:pt x="6232" y="11466"/>
                  </a:cubicBezTo>
                  <a:close/>
                  <a:moveTo>
                    <a:pt x="16237" y="0"/>
                  </a:moveTo>
                  <a:cubicBezTo>
                    <a:pt x="16184" y="0"/>
                    <a:pt x="16129" y="15"/>
                    <a:pt x="16080" y="46"/>
                  </a:cubicBezTo>
                  <a:cubicBezTo>
                    <a:pt x="10795" y="3275"/>
                    <a:pt x="5486" y="6566"/>
                    <a:pt x="422" y="10322"/>
                  </a:cubicBezTo>
                  <a:cubicBezTo>
                    <a:pt x="364" y="10365"/>
                    <a:pt x="332" y="10425"/>
                    <a:pt x="320" y="10487"/>
                  </a:cubicBezTo>
                  <a:cubicBezTo>
                    <a:pt x="217" y="10507"/>
                    <a:pt x="116" y="10573"/>
                    <a:pt x="75" y="10695"/>
                  </a:cubicBezTo>
                  <a:cubicBezTo>
                    <a:pt x="-170" y="11426"/>
                    <a:pt x="246" y="12063"/>
                    <a:pt x="514" y="12716"/>
                  </a:cubicBezTo>
                  <a:cubicBezTo>
                    <a:pt x="929" y="13725"/>
                    <a:pt x="1365" y="14718"/>
                    <a:pt x="1822" y="15697"/>
                  </a:cubicBezTo>
                  <a:cubicBezTo>
                    <a:pt x="2735" y="17656"/>
                    <a:pt x="3733" y="19546"/>
                    <a:pt x="4801" y="21374"/>
                  </a:cubicBezTo>
                  <a:cubicBezTo>
                    <a:pt x="4883" y="21515"/>
                    <a:pt x="4996" y="21600"/>
                    <a:pt x="5120" y="21600"/>
                  </a:cubicBezTo>
                  <a:cubicBezTo>
                    <a:pt x="5178" y="21600"/>
                    <a:pt x="5239" y="21581"/>
                    <a:pt x="5300" y="21540"/>
                  </a:cubicBezTo>
                  <a:lnTo>
                    <a:pt x="18217" y="12863"/>
                  </a:lnTo>
                  <a:cubicBezTo>
                    <a:pt x="18716" y="12529"/>
                    <a:pt x="19214" y="12194"/>
                    <a:pt x="19713" y="11860"/>
                  </a:cubicBezTo>
                  <a:cubicBezTo>
                    <a:pt x="20073" y="11616"/>
                    <a:pt x="20575" y="11389"/>
                    <a:pt x="20848" y="10989"/>
                  </a:cubicBezTo>
                  <a:cubicBezTo>
                    <a:pt x="21430" y="10140"/>
                    <a:pt x="20443" y="8774"/>
                    <a:pt x="20108" y="8044"/>
                  </a:cubicBezTo>
                  <a:cubicBezTo>
                    <a:pt x="18906" y="5420"/>
                    <a:pt x="17679" y="2816"/>
                    <a:pt x="16493" y="183"/>
                  </a:cubicBezTo>
                  <a:cubicBezTo>
                    <a:pt x="16436" y="58"/>
                    <a:pt x="16339" y="0"/>
                    <a:pt x="16237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1" name="❎"/>
            <p:cNvSpPr txBox="1"/>
            <p:nvPr/>
          </p:nvSpPr>
          <p:spPr>
            <a:xfrm>
              <a:off x="403972" y="123504"/>
              <a:ext cx="389566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/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844;p32"/>
          <p:cNvSpPr/>
          <p:nvPr/>
        </p:nvSpPr>
        <p:spPr>
          <a:xfrm>
            <a:off x="345669" y="968294"/>
            <a:ext cx="195238" cy="2390037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sp>
        <p:nvSpPr>
          <p:cNvPr id="2685" name="Google Shape;900;p13"/>
          <p:cNvSpPr/>
          <p:nvPr/>
        </p:nvSpPr>
        <p:spPr>
          <a:xfrm rot="5400000">
            <a:off x="-740201" y="2090119"/>
            <a:ext cx="2366979" cy="14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/>
          </a:p>
        </p:txBody>
      </p:sp>
      <p:grpSp>
        <p:nvGrpSpPr>
          <p:cNvPr id="2688" name="Google Shape;972;p13"/>
          <p:cNvGrpSpPr/>
          <p:nvPr/>
        </p:nvGrpSpPr>
        <p:grpSpPr>
          <a:xfrm>
            <a:off x="3294658" y="4062494"/>
            <a:ext cx="297885" cy="313811"/>
            <a:chOff x="0" y="0"/>
            <a:chExt cx="297884" cy="313810"/>
          </a:xfrm>
        </p:grpSpPr>
        <p:sp>
          <p:nvSpPr>
            <p:cNvPr id="2686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87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1" name="Google Shape;972;p13"/>
          <p:cNvGrpSpPr/>
          <p:nvPr/>
        </p:nvGrpSpPr>
        <p:grpSpPr>
          <a:xfrm>
            <a:off x="7406079" y="2701343"/>
            <a:ext cx="250156" cy="263530"/>
            <a:chOff x="0" y="0"/>
            <a:chExt cx="250155" cy="263529"/>
          </a:xfrm>
        </p:grpSpPr>
        <p:sp>
          <p:nvSpPr>
            <p:cNvPr id="2689" name="Google Shape;973;p13"/>
            <p:cNvSpPr/>
            <p:nvPr/>
          </p:nvSpPr>
          <p:spPr>
            <a:xfrm>
              <a:off x="-1" y="0"/>
              <a:ext cx="250157" cy="263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0" name="Google Shape;974;p13"/>
            <p:cNvSpPr/>
            <p:nvPr/>
          </p:nvSpPr>
          <p:spPr>
            <a:xfrm>
              <a:off x="98177" y="98212"/>
              <a:ext cx="59583" cy="615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694" name="Google Shape;972;p13"/>
          <p:cNvGrpSpPr/>
          <p:nvPr/>
        </p:nvGrpSpPr>
        <p:grpSpPr>
          <a:xfrm>
            <a:off x="4957675" y="2315424"/>
            <a:ext cx="297885" cy="313812"/>
            <a:chOff x="0" y="0"/>
            <a:chExt cx="297884" cy="313810"/>
          </a:xfrm>
        </p:grpSpPr>
        <p:sp>
          <p:nvSpPr>
            <p:cNvPr id="2692" name="Google Shape;973;p13"/>
            <p:cNvSpPr/>
            <p:nvPr/>
          </p:nvSpPr>
          <p:spPr>
            <a:xfrm>
              <a:off x="-1" y="0"/>
              <a:ext cx="297886" cy="313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7" y="5694"/>
                  </a:moveTo>
                  <a:cubicBezTo>
                    <a:pt x="2698" y="-1030"/>
                    <a:pt x="9705" y="-2592"/>
                    <a:pt x="8517" y="5356"/>
                  </a:cubicBezTo>
                  <a:cubicBezTo>
                    <a:pt x="11625" y="-1234"/>
                    <a:pt x="17201" y="6510"/>
                    <a:pt x="10010" y="8276"/>
                  </a:cubicBezTo>
                  <a:cubicBezTo>
                    <a:pt x="18906" y="10314"/>
                    <a:pt x="12356" y="17921"/>
                    <a:pt x="8975" y="10925"/>
                  </a:cubicBezTo>
                  <a:cubicBezTo>
                    <a:pt x="10924" y="18940"/>
                    <a:pt x="4527" y="19008"/>
                    <a:pt x="5897" y="11299"/>
                  </a:cubicBezTo>
                  <a:cubicBezTo>
                    <a:pt x="2972" y="18498"/>
                    <a:pt x="-2694" y="13065"/>
                    <a:pt x="3886" y="9056"/>
                  </a:cubicBezTo>
                  <a:cubicBezTo>
                    <a:pt x="-2360" y="9056"/>
                    <a:pt x="-471" y="159"/>
                    <a:pt x="5257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3" name="Google Shape;974;p13"/>
            <p:cNvSpPr/>
            <p:nvPr/>
          </p:nvSpPr>
          <p:spPr>
            <a:xfrm>
              <a:off x="116909" y="116951"/>
              <a:ext cx="70951" cy="73326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05" name="Google Shape;975;p13"/>
          <p:cNvGrpSpPr/>
          <p:nvPr/>
        </p:nvGrpSpPr>
        <p:grpSpPr>
          <a:xfrm>
            <a:off x="7496347" y="1772966"/>
            <a:ext cx="286700" cy="276835"/>
            <a:chOff x="24" y="24"/>
            <a:chExt cx="286699" cy="276834"/>
          </a:xfrm>
        </p:grpSpPr>
        <p:sp>
          <p:nvSpPr>
            <p:cNvPr id="2695" name="Google Shape;976;p13"/>
            <p:cNvSpPr/>
            <p:nvPr/>
          </p:nvSpPr>
          <p:spPr>
            <a:xfrm>
              <a:off x="42559" y="30234"/>
              <a:ext cx="202245" cy="197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6" name="Google Shape;977;p13"/>
            <p:cNvSpPr/>
            <p:nvPr/>
          </p:nvSpPr>
          <p:spPr>
            <a:xfrm>
              <a:off x="59214" y="30234"/>
              <a:ext cx="188050" cy="207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7" name="Google Shape;978;p13"/>
            <p:cNvSpPr/>
            <p:nvPr/>
          </p:nvSpPr>
          <p:spPr>
            <a:xfrm>
              <a:off x="147379" y="24"/>
              <a:ext cx="12498" cy="276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8" name="Google Shape;979;p13"/>
            <p:cNvSpPr/>
            <p:nvPr/>
          </p:nvSpPr>
          <p:spPr>
            <a:xfrm>
              <a:off x="24" y="120470"/>
              <a:ext cx="280525" cy="12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699" name="Google Shape;980;p13"/>
            <p:cNvSpPr/>
            <p:nvPr/>
          </p:nvSpPr>
          <p:spPr>
            <a:xfrm>
              <a:off x="94959" y="6199"/>
              <a:ext cx="102981" cy="2632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0" name="Google Shape;981;p13"/>
            <p:cNvSpPr/>
            <p:nvPr/>
          </p:nvSpPr>
          <p:spPr>
            <a:xfrm>
              <a:off x="22829" y="84504"/>
              <a:ext cx="263895" cy="92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1" name="Google Shape;982;p13"/>
            <p:cNvSpPr/>
            <p:nvPr/>
          </p:nvSpPr>
          <p:spPr>
            <a:xfrm>
              <a:off x="32079" y="77714"/>
              <a:ext cx="253415" cy="110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2" name="Google Shape;983;p13"/>
            <p:cNvSpPr/>
            <p:nvPr/>
          </p:nvSpPr>
          <p:spPr>
            <a:xfrm>
              <a:off x="83864" y="12349"/>
              <a:ext cx="118381" cy="254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3" name="Google Shape;984;p13"/>
            <p:cNvSpPr/>
            <p:nvPr/>
          </p:nvSpPr>
          <p:spPr>
            <a:xfrm>
              <a:off x="90132" y="72191"/>
              <a:ext cx="116338" cy="115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4" name="Google Shape;985;p13"/>
            <p:cNvSpPr/>
            <p:nvPr/>
          </p:nvSpPr>
          <p:spPr>
            <a:xfrm>
              <a:off x="116943" y="98770"/>
              <a:ext cx="62646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16" name="Google Shape;975;p13"/>
          <p:cNvGrpSpPr/>
          <p:nvPr/>
        </p:nvGrpSpPr>
        <p:grpSpPr>
          <a:xfrm>
            <a:off x="2632735" y="2501114"/>
            <a:ext cx="233113" cy="225092"/>
            <a:chOff x="19" y="19"/>
            <a:chExt cx="233112" cy="225091"/>
          </a:xfrm>
        </p:grpSpPr>
        <p:sp>
          <p:nvSpPr>
            <p:cNvPr id="2706" name="Google Shape;976;p13"/>
            <p:cNvSpPr/>
            <p:nvPr/>
          </p:nvSpPr>
          <p:spPr>
            <a:xfrm>
              <a:off x="34604" y="24583"/>
              <a:ext cx="164444" cy="160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7" name="Google Shape;977;p13"/>
            <p:cNvSpPr/>
            <p:nvPr/>
          </p:nvSpPr>
          <p:spPr>
            <a:xfrm>
              <a:off x="48146" y="24583"/>
              <a:ext cx="152902" cy="16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8" name="Google Shape;978;p13"/>
            <p:cNvSpPr/>
            <p:nvPr/>
          </p:nvSpPr>
          <p:spPr>
            <a:xfrm>
              <a:off x="119832" y="20"/>
              <a:ext cx="10163" cy="225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09" name="Google Shape;979;p13"/>
            <p:cNvSpPr/>
            <p:nvPr/>
          </p:nvSpPr>
          <p:spPr>
            <a:xfrm>
              <a:off x="19" y="97953"/>
              <a:ext cx="228093" cy="10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0" name="Google Shape;980;p13"/>
            <p:cNvSpPr/>
            <p:nvPr/>
          </p:nvSpPr>
          <p:spPr>
            <a:xfrm>
              <a:off x="77210" y="5040"/>
              <a:ext cx="83733" cy="214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1" name="Google Shape;981;p13"/>
            <p:cNvSpPr/>
            <p:nvPr/>
          </p:nvSpPr>
          <p:spPr>
            <a:xfrm>
              <a:off x="18562" y="68709"/>
              <a:ext cx="214571" cy="75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2" name="Google Shape;982;p13"/>
            <p:cNvSpPr/>
            <p:nvPr/>
          </p:nvSpPr>
          <p:spPr>
            <a:xfrm>
              <a:off x="26083" y="63188"/>
              <a:ext cx="206050" cy="9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3" name="Google Shape;983;p13"/>
            <p:cNvSpPr/>
            <p:nvPr/>
          </p:nvSpPr>
          <p:spPr>
            <a:xfrm>
              <a:off x="68189" y="10041"/>
              <a:ext cx="96254" cy="207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4" name="Google Shape;984;p13"/>
            <p:cNvSpPr/>
            <p:nvPr/>
          </p:nvSpPr>
          <p:spPr>
            <a:xfrm>
              <a:off x="73285" y="58698"/>
              <a:ext cx="94594" cy="94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5" name="Google Shape;985;p13"/>
            <p:cNvSpPr/>
            <p:nvPr/>
          </p:nvSpPr>
          <p:spPr>
            <a:xfrm>
              <a:off x="95085" y="80309"/>
              <a:ext cx="50937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727" name="Google Shape;975;p13"/>
          <p:cNvGrpSpPr/>
          <p:nvPr/>
        </p:nvGrpSpPr>
        <p:grpSpPr>
          <a:xfrm>
            <a:off x="2277045" y="4429031"/>
            <a:ext cx="192659" cy="186030"/>
            <a:chOff x="16" y="16"/>
            <a:chExt cx="192658" cy="186029"/>
          </a:xfrm>
        </p:grpSpPr>
        <p:sp>
          <p:nvSpPr>
            <p:cNvPr id="2717" name="Google Shape;976;p13"/>
            <p:cNvSpPr/>
            <p:nvPr/>
          </p:nvSpPr>
          <p:spPr>
            <a:xfrm>
              <a:off x="28599" y="20317"/>
              <a:ext cx="135907" cy="132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8" name="Google Shape;977;p13"/>
            <p:cNvSpPr/>
            <p:nvPr/>
          </p:nvSpPr>
          <p:spPr>
            <a:xfrm>
              <a:off x="39791" y="20317"/>
              <a:ext cx="126368" cy="139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19" name="Google Shape;978;p13"/>
            <p:cNvSpPr/>
            <p:nvPr/>
          </p:nvSpPr>
          <p:spPr>
            <a:xfrm>
              <a:off x="99037" y="16"/>
              <a:ext cx="8399" cy="18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0" name="Google Shape;979;p13"/>
            <p:cNvSpPr/>
            <p:nvPr/>
          </p:nvSpPr>
          <p:spPr>
            <a:xfrm>
              <a:off x="16" y="80954"/>
              <a:ext cx="188510" cy="83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1" name="Google Shape;980;p13"/>
            <p:cNvSpPr/>
            <p:nvPr/>
          </p:nvSpPr>
          <p:spPr>
            <a:xfrm>
              <a:off x="63811" y="4165"/>
              <a:ext cx="69202" cy="1769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2" name="Google Shape;981;p13"/>
            <p:cNvSpPr/>
            <p:nvPr/>
          </p:nvSpPr>
          <p:spPr>
            <a:xfrm>
              <a:off x="15341" y="56785"/>
              <a:ext cx="177334" cy="62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3" name="Google Shape;982;p13"/>
            <p:cNvSpPr/>
            <p:nvPr/>
          </p:nvSpPr>
          <p:spPr>
            <a:xfrm>
              <a:off x="21557" y="52223"/>
              <a:ext cx="170292" cy="74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4" name="Google Shape;983;p13"/>
            <p:cNvSpPr/>
            <p:nvPr/>
          </p:nvSpPr>
          <p:spPr>
            <a:xfrm>
              <a:off x="56355" y="8298"/>
              <a:ext cx="79551" cy="17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5" name="Google Shape;984;p13"/>
            <p:cNvSpPr/>
            <p:nvPr/>
          </p:nvSpPr>
          <p:spPr>
            <a:xfrm>
              <a:off x="60567" y="48511"/>
              <a:ext cx="78178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26" name="Google Shape;985;p13"/>
            <p:cNvSpPr/>
            <p:nvPr/>
          </p:nvSpPr>
          <p:spPr>
            <a:xfrm>
              <a:off x="78584" y="66372"/>
              <a:ext cx="42097" cy="4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28" name="Google Shape;9382;p64"/>
          <p:cNvSpPr/>
          <p:nvPr/>
        </p:nvSpPr>
        <p:spPr>
          <a:xfrm>
            <a:off x="3413646" y="4432937"/>
            <a:ext cx="59909" cy="59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29" name="Google Shape;4238;p45"/>
          <p:cNvSpPr/>
          <p:nvPr/>
        </p:nvSpPr>
        <p:spPr>
          <a:xfrm rot="599">
            <a:off x="3145467" y="1573585"/>
            <a:ext cx="3441301" cy="1273201"/>
          </a:xfrm>
          <a:prstGeom prst="rect">
            <a:avLst/>
          </a:prstGeom>
          <a:solidFill>
            <a:schemeClr val="accent2">
              <a:lumOff val="8627"/>
            </a:schemeClr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30" name="Google Shape;4324;p45"/>
          <p:cNvSpPr/>
          <p:nvPr/>
        </p:nvSpPr>
        <p:spPr>
          <a:xfrm rot="2153969">
            <a:off x="4322011" y="1127019"/>
            <a:ext cx="1088221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500"/>
            </a:pPr>
          </a:p>
        </p:txBody>
      </p:sp>
      <p:sp>
        <p:nvSpPr>
          <p:cNvPr id="2731" name="تحصل على درجة"/>
          <p:cNvSpPr txBox="1"/>
          <p:nvPr/>
        </p:nvSpPr>
        <p:spPr>
          <a:xfrm>
            <a:off x="4276801" y="2049656"/>
            <a:ext cx="1659633" cy="32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200">
                <a:solidFill>
                  <a:srgbClr val="004D65"/>
                </a:solidFill>
              </a:defRPr>
            </a:lvl1pPr>
          </a:lstStyle>
          <a:p>
            <a:pPr rtl="0">
              <a:defRPr/>
            </a:pPr>
            <a:r>
              <a:t>تحصل على درجة </a:t>
            </a:r>
          </a:p>
        </p:txBody>
      </p:sp>
      <p:sp>
        <p:nvSpPr>
          <p:cNvPr id="2732" name="Google Shape;196;p31"/>
          <p:cNvSpPr/>
          <p:nvPr/>
        </p:nvSpPr>
        <p:spPr>
          <a:xfrm>
            <a:off x="5710216" y="625223"/>
            <a:ext cx="885711" cy="7653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8" h="21600" fill="norm" stroke="1" extrusionOk="0">
                <a:moveTo>
                  <a:pt x="16814" y="2435"/>
                </a:moveTo>
                <a:cubicBezTo>
                  <a:pt x="17594" y="4174"/>
                  <a:pt x="18363" y="5922"/>
                  <a:pt x="19140" y="7662"/>
                </a:cubicBezTo>
                <a:cubicBezTo>
                  <a:pt x="19409" y="8264"/>
                  <a:pt x="19678" y="8866"/>
                  <a:pt x="19947" y="9468"/>
                </a:cubicBezTo>
                <a:cubicBezTo>
                  <a:pt x="19086" y="8699"/>
                  <a:pt x="18151" y="8033"/>
                  <a:pt x="17219" y="7429"/>
                </a:cubicBezTo>
                <a:cubicBezTo>
                  <a:pt x="16425" y="6915"/>
                  <a:pt x="15497" y="6251"/>
                  <a:pt x="14594" y="5978"/>
                </a:cubicBezTo>
                <a:cubicBezTo>
                  <a:pt x="15307" y="4772"/>
                  <a:pt x="16047" y="3590"/>
                  <a:pt x="16814" y="2435"/>
                </a:cubicBezTo>
                <a:close/>
                <a:moveTo>
                  <a:pt x="16111" y="878"/>
                </a:moveTo>
                <a:cubicBezTo>
                  <a:pt x="16276" y="1239"/>
                  <a:pt x="16438" y="1602"/>
                  <a:pt x="16601" y="1964"/>
                </a:cubicBezTo>
                <a:cubicBezTo>
                  <a:pt x="16576" y="1980"/>
                  <a:pt x="16553" y="2003"/>
                  <a:pt x="16535" y="2031"/>
                </a:cubicBezTo>
                <a:cubicBezTo>
                  <a:pt x="15587" y="3450"/>
                  <a:pt x="14679" y="4910"/>
                  <a:pt x="13811" y="6410"/>
                </a:cubicBezTo>
                <a:cubicBezTo>
                  <a:pt x="13356" y="7202"/>
                  <a:pt x="12916" y="8006"/>
                  <a:pt x="12490" y="8823"/>
                </a:cubicBezTo>
                <a:cubicBezTo>
                  <a:pt x="12213" y="9353"/>
                  <a:pt x="12000" y="9935"/>
                  <a:pt x="11481" y="10122"/>
                </a:cubicBezTo>
                <a:cubicBezTo>
                  <a:pt x="11091" y="10261"/>
                  <a:pt x="10636" y="10275"/>
                  <a:pt x="10236" y="10345"/>
                </a:cubicBezTo>
                <a:cubicBezTo>
                  <a:pt x="8534" y="10644"/>
                  <a:pt x="6828" y="10919"/>
                  <a:pt x="5115" y="11086"/>
                </a:cubicBezTo>
                <a:cubicBezTo>
                  <a:pt x="3680" y="11225"/>
                  <a:pt x="2253" y="11201"/>
                  <a:pt x="819" y="11223"/>
                </a:cubicBezTo>
                <a:cubicBezTo>
                  <a:pt x="846" y="11132"/>
                  <a:pt x="856" y="11032"/>
                  <a:pt x="835" y="10947"/>
                </a:cubicBezTo>
                <a:cubicBezTo>
                  <a:pt x="825" y="10906"/>
                  <a:pt x="814" y="10864"/>
                  <a:pt x="803" y="10823"/>
                </a:cubicBezTo>
                <a:cubicBezTo>
                  <a:pt x="795" y="10791"/>
                  <a:pt x="785" y="10759"/>
                  <a:pt x="772" y="10730"/>
                </a:cubicBezTo>
                <a:cubicBezTo>
                  <a:pt x="5911" y="7513"/>
                  <a:pt x="10968" y="4089"/>
                  <a:pt x="16111" y="878"/>
                </a:cubicBezTo>
                <a:close/>
                <a:moveTo>
                  <a:pt x="14441" y="6233"/>
                </a:moveTo>
                <a:cubicBezTo>
                  <a:pt x="15332" y="6897"/>
                  <a:pt x="16388" y="7315"/>
                  <a:pt x="17295" y="7940"/>
                </a:cubicBezTo>
                <a:cubicBezTo>
                  <a:pt x="18314" y="8643"/>
                  <a:pt x="19251" y="9468"/>
                  <a:pt x="20209" y="10287"/>
                </a:cubicBezTo>
                <a:cubicBezTo>
                  <a:pt x="20207" y="10300"/>
                  <a:pt x="20207" y="10314"/>
                  <a:pt x="20204" y="10328"/>
                </a:cubicBezTo>
                <a:cubicBezTo>
                  <a:pt x="20131" y="10655"/>
                  <a:pt x="19843" y="10730"/>
                  <a:pt x="19618" y="10881"/>
                </a:cubicBezTo>
                <a:cubicBezTo>
                  <a:pt x="18618" y="11546"/>
                  <a:pt x="17622" y="12219"/>
                  <a:pt x="16625" y="12888"/>
                </a:cubicBezTo>
                <a:lnTo>
                  <a:pt x="5538" y="20335"/>
                </a:lnTo>
                <a:cubicBezTo>
                  <a:pt x="5725" y="18920"/>
                  <a:pt x="5694" y="17396"/>
                  <a:pt x="5842" y="15984"/>
                </a:cubicBezTo>
                <a:cubicBezTo>
                  <a:pt x="6001" y="14471"/>
                  <a:pt x="6316" y="12960"/>
                  <a:pt x="6437" y="11440"/>
                </a:cubicBezTo>
                <a:cubicBezTo>
                  <a:pt x="7895" y="11246"/>
                  <a:pt x="9343" y="10973"/>
                  <a:pt x="10742" y="10740"/>
                </a:cubicBezTo>
                <a:cubicBezTo>
                  <a:pt x="11235" y="10659"/>
                  <a:pt x="11794" y="10666"/>
                  <a:pt x="12184" y="10229"/>
                </a:cubicBezTo>
                <a:cubicBezTo>
                  <a:pt x="12694" y="9658"/>
                  <a:pt x="13026" y="8727"/>
                  <a:pt x="13416" y="8024"/>
                </a:cubicBezTo>
                <a:cubicBezTo>
                  <a:pt x="13752" y="7420"/>
                  <a:pt x="14095" y="6825"/>
                  <a:pt x="14441" y="6233"/>
                </a:cubicBezTo>
                <a:close/>
                <a:moveTo>
                  <a:pt x="6232" y="11466"/>
                </a:moveTo>
                <a:cubicBezTo>
                  <a:pt x="5835" y="12932"/>
                  <a:pt x="5692" y="14581"/>
                  <a:pt x="5524" y="16096"/>
                </a:cubicBezTo>
                <a:cubicBezTo>
                  <a:pt x="5371" y="17479"/>
                  <a:pt x="5111" y="19053"/>
                  <a:pt x="5184" y="20475"/>
                </a:cubicBezTo>
                <a:cubicBezTo>
                  <a:pt x="4377" y="19071"/>
                  <a:pt x="3608" y="17635"/>
                  <a:pt x="2890" y="16153"/>
                </a:cubicBezTo>
                <a:cubicBezTo>
                  <a:pt x="2495" y="15337"/>
                  <a:pt x="2114" y="14510"/>
                  <a:pt x="1748" y="13673"/>
                </a:cubicBezTo>
                <a:cubicBezTo>
                  <a:pt x="1566" y="13255"/>
                  <a:pt x="1386" y="12833"/>
                  <a:pt x="1211" y="12409"/>
                </a:cubicBezTo>
                <a:cubicBezTo>
                  <a:pt x="1143" y="12247"/>
                  <a:pt x="941" y="11872"/>
                  <a:pt x="816" y="11540"/>
                </a:cubicBezTo>
                <a:cubicBezTo>
                  <a:pt x="1548" y="11648"/>
                  <a:pt x="2290" y="11694"/>
                  <a:pt x="3038" y="11694"/>
                </a:cubicBezTo>
                <a:cubicBezTo>
                  <a:pt x="4097" y="11694"/>
                  <a:pt x="5167" y="11602"/>
                  <a:pt x="6232" y="11466"/>
                </a:cubicBezTo>
                <a:close/>
                <a:moveTo>
                  <a:pt x="16237" y="0"/>
                </a:moveTo>
                <a:cubicBezTo>
                  <a:pt x="16184" y="0"/>
                  <a:pt x="16129" y="15"/>
                  <a:pt x="16080" y="46"/>
                </a:cubicBezTo>
                <a:cubicBezTo>
                  <a:pt x="10795" y="3275"/>
                  <a:pt x="5486" y="6566"/>
                  <a:pt x="422" y="10322"/>
                </a:cubicBezTo>
                <a:cubicBezTo>
                  <a:pt x="364" y="10365"/>
                  <a:pt x="332" y="10425"/>
                  <a:pt x="320" y="10487"/>
                </a:cubicBezTo>
                <a:cubicBezTo>
                  <a:pt x="217" y="10507"/>
                  <a:pt x="116" y="10573"/>
                  <a:pt x="75" y="10695"/>
                </a:cubicBezTo>
                <a:cubicBezTo>
                  <a:pt x="-170" y="11426"/>
                  <a:pt x="246" y="12063"/>
                  <a:pt x="514" y="12716"/>
                </a:cubicBezTo>
                <a:cubicBezTo>
                  <a:pt x="929" y="13725"/>
                  <a:pt x="1365" y="14718"/>
                  <a:pt x="1822" y="15697"/>
                </a:cubicBezTo>
                <a:cubicBezTo>
                  <a:pt x="2735" y="17656"/>
                  <a:pt x="3733" y="19546"/>
                  <a:pt x="4801" y="21374"/>
                </a:cubicBezTo>
                <a:cubicBezTo>
                  <a:pt x="4883" y="21515"/>
                  <a:pt x="4996" y="21600"/>
                  <a:pt x="5120" y="21600"/>
                </a:cubicBezTo>
                <a:cubicBezTo>
                  <a:pt x="5178" y="21600"/>
                  <a:pt x="5239" y="21581"/>
                  <a:pt x="5300" y="21540"/>
                </a:cubicBezTo>
                <a:lnTo>
                  <a:pt x="18217" y="12863"/>
                </a:lnTo>
                <a:cubicBezTo>
                  <a:pt x="18716" y="12529"/>
                  <a:pt x="19214" y="12194"/>
                  <a:pt x="19713" y="11860"/>
                </a:cubicBezTo>
                <a:cubicBezTo>
                  <a:pt x="20073" y="11616"/>
                  <a:pt x="20575" y="11389"/>
                  <a:pt x="20848" y="10989"/>
                </a:cubicBezTo>
                <a:cubicBezTo>
                  <a:pt x="21430" y="10140"/>
                  <a:pt x="20443" y="8774"/>
                  <a:pt x="20108" y="8044"/>
                </a:cubicBezTo>
                <a:cubicBezTo>
                  <a:pt x="18906" y="5420"/>
                  <a:pt x="17679" y="2816"/>
                  <a:pt x="16493" y="183"/>
                </a:cubicBezTo>
                <a:cubicBezTo>
                  <a:pt x="16436" y="58"/>
                  <a:pt x="16339" y="0"/>
                  <a:pt x="16237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/>
          </a:p>
        </p:txBody>
      </p:sp>
      <p:sp>
        <p:nvSpPr>
          <p:cNvPr id="2733" name="تهانينا"/>
          <p:cNvSpPr txBox="1"/>
          <p:nvPr/>
        </p:nvSpPr>
        <p:spPr>
          <a:xfrm>
            <a:off x="4766734" y="882544"/>
            <a:ext cx="679767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b="1" sz="23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تهانينا </a:t>
            </a:r>
          </a:p>
        </p:txBody>
      </p:sp>
      <p:grpSp>
        <p:nvGrpSpPr>
          <p:cNvPr id="274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1" cy="513290"/>
            <a:chOff x="0" y="0"/>
            <a:chExt cx="2403300" cy="513289"/>
          </a:xfrm>
        </p:grpSpPr>
        <p:sp>
          <p:nvSpPr>
            <p:cNvPr id="2734" name="Google Shape;4329;p45"/>
            <p:cNvSpPr txBox="1"/>
            <p:nvPr/>
          </p:nvSpPr>
          <p:spPr>
            <a:xfrm>
              <a:off x="0" y="0"/>
              <a:ext cx="2403301" cy="5132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t">
              <a:spAutoFit/>
            </a:bodyPr>
            <a:lstStyle>
              <a:lvl1pPr algn="ctr"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40" name="Google Shape;4240;p45"/>
            <p:cNvGrpSpPr/>
            <p:nvPr/>
          </p:nvGrpSpPr>
          <p:grpSpPr>
            <a:xfrm>
              <a:off x="388063" y="83754"/>
              <a:ext cx="366816" cy="366828"/>
              <a:chOff x="0" y="0"/>
              <a:chExt cx="366814" cy="366827"/>
            </a:xfrm>
          </p:grpSpPr>
          <p:sp>
            <p:nvSpPr>
              <p:cNvPr id="2735" name="Google Shape;4241;p45"/>
              <p:cNvSpPr/>
              <p:nvPr/>
            </p:nvSpPr>
            <p:spPr>
              <a:xfrm>
                <a:off x="260859" y="21582"/>
                <a:ext cx="63208" cy="595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36" name="Google Shape;4242;p45"/>
              <p:cNvSpPr/>
              <p:nvPr/>
            </p:nvSpPr>
            <p:spPr>
              <a:xfrm>
                <a:off x="141869" y="257943"/>
                <a:ext cx="85970" cy="1088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37" name="Google Shape;4243;p45"/>
              <p:cNvSpPr/>
              <p:nvPr/>
            </p:nvSpPr>
            <p:spPr>
              <a:xfrm>
                <a:off x="162614" y="150468"/>
                <a:ext cx="42995" cy="42995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38" name="Google Shape;4244;p45"/>
              <p:cNvSpPr/>
              <p:nvPr/>
            </p:nvSpPr>
            <p:spPr>
              <a:xfrm>
                <a:off x="0" y="0"/>
                <a:ext cx="366815" cy="181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39" name="Google Shape;4245;p45"/>
              <p:cNvSpPr/>
              <p:nvPr/>
            </p:nvSpPr>
            <p:spPr>
              <a:xfrm>
                <a:off x="42444" y="78146"/>
                <a:ext cx="281394" cy="2886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1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rtl="0">
                  <a:defRPr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52" name="Google Shape;6544;p64"/>
          <p:cNvGrpSpPr/>
          <p:nvPr/>
        </p:nvGrpSpPr>
        <p:grpSpPr>
          <a:xfrm>
            <a:off x="3176352" y="1975362"/>
            <a:ext cx="938827" cy="801916"/>
            <a:chOff x="0" y="0"/>
            <a:chExt cx="938825" cy="801915"/>
          </a:xfrm>
        </p:grpSpPr>
        <p:sp>
          <p:nvSpPr>
            <p:cNvPr id="2742" name="Google Shape;6556;p64"/>
            <p:cNvSpPr/>
            <p:nvPr/>
          </p:nvSpPr>
          <p:spPr>
            <a:xfrm>
              <a:off x="530793" y="726"/>
              <a:ext cx="408033" cy="446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3" name="Google Shape;6557;p64"/>
            <p:cNvSpPr/>
            <p:nvPr/>
          </p:nvSpPr>
          <p:spPr>
            <a:xfrm>
              <a:off x="545105" y="15952"/>
              <a:ext cx="377541" cy="42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4" name="Google Shape;6558;p64"/>
            <p:cNvSpPr/>
            <p:nvPr/>
          </p:nvSpPr>
          <p:spPr>
            <a:xfrm>
              <a:off x="-1" y="8000"/>
              <a:ext cx="413554" cy="4413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5" name="Google Shape;6559;p64"/>
            <p:cNvSpPr/>
            <p:nvPr/>
          </p:nvSpPr>
          <p:spPr>
            <a:xfrm>
              <a:off x="16147" y="23202"/>
              <a:ext cx="383160" cy="416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6" name="Google Shape;6560;p64"/>
            <p:cNvSpPr/>
            <p:nvPr/>
          </p:nvSpPr>
          <p:spPr>
            <a:xfrm>
              <a:off x="221489" y="0"/>
              <a:ext cx="494385" cy="666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7" name="Google Shape;6561;p64"/>
            <p:cNvSpPr/>
            <p:nvPr/>
          </p:nvSpPr>
          <p:spPr>
            <a:xfrm>
              <a:off x="309780" y="650493"/>
              <a:ext cx="331721" cy="130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8" name="Google Shape;6562;p64"/>
            <p:cNvSpPr/>
            <p:nvPr/>
          </p:nvSpPr>
          <p:spPr>
            <a:xfrm>
              <a:off x="273149" y="756619"/>
              <a:ext cx="406337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49" name="Google Shape;6563;p64"/>
            <p:cNvSpPr/>
            <p:nvPr/>
          </p:nvSpPr>
          <p:spPr>
            <a:xfrm>
              <a:off x="253562" y="41308"/>
              <a:ext cx="430231" cy="225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0" name="Google Shape;6564;p64"/>
            <p:cNvSpPr/>
            <p:nvPr/>
          </p:nvSpPr>
          <p:spPr>
            <a:xfrm>
              <a:off x="253060" y="9856"/>
              <a:ext cx="430317" cy="30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  <p:sp>
          <p:nvSpPr>
            <p:cNvPr id="2751" name="Google Shape;6565;p64"/>
            <p:cNvSpPr/>
            <p:nvPr/>
          </p:nvSpPr>
          <p:spPr>
            <a:xfrm>
              <a:off x="387534" y="90075"/>
              <a:ext cx="163756" cy="155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/>
            </a:p>
          </p:txBody>
        </p:sp>
      </p:grpSp>
      <p:sp>
        <p:nvSpPr>
          <p:cNvPr id="2753" name="شريطة"/>
          <p:cNvSpPr/>
          <p:nvPr/>
        </p:nvSpPr>
        <p:spPr>
          <a:xfrm>
            <a:off x="6005309" y="1709281"/>
            <a:ext cx="542826" cy="820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3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/>
          </a:p>
        </p:txBody>
      </p:sp>
      <p:pic>
        <p:nvPicPr>
          <p:cNvPr id="2754" name="IMG_2031.jpeg" descr="IMG_2031.jpeg"/>
          <p:cNvPicPr>
            <a:picLocks noChangeAspect="1"/>
          </p:cNvPicPr>
          <p:nvPr/>
        </p:nvPicPr>
        <p:blipFill>
          <a:blip r:embed="rId3">
            <a:extLst/>
          </a:blip>
          <a:srcRect l="0" t="58266" r="74987" b="20210"/>
          <a:stretch>
            <a:fillRect/>
          </a:stretch>
        </p:blipFill>
        <p:spPr>
          <a:xfrm>
            <a:off x="1423634" y="852043"/>
            <a:ext cx="1529108" cy="11069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advClick="1" p14:dur="1500">
        <p15:prstTrans prst="pageCurlDouble"/>
      </p:transition>
    </mc:Choice>
    <mc:Choice xmlns:p14="http://schemas.microsoft.com/office/powerpoint/2010/main" Requires="p14">
      <p:transition spd="slow" advClick="1" p14:dur="15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3000"/>
                                        <p:tgtEl>
                                          <p:spTgt spid="2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3000"/>
                                        <p:tgtEl>
                                          <p:spTgt spid="2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05" grpId="2"/>
      <p:bldP build="whole" bldLvl="1" animBg="1" rev="0" advAuto="0" spid="2716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Muna Bold"/>
        <a:ea typeface="Muna Bold"/>
        <a:cs typeface="Muna Bold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