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3" r:id="rId2"/>
    <p:sldId id="294" r:id="rId3"/>
    <p:sldId id="432" r:id="rId4"/>
    <p:sldId id="431" r:id="rId5"/>
    <p:sldId id="427" r:id="rId6"/>
    <p:sldId id="262" r:id="rId7"/>
    <p:sldId id="420" r:id="rId8"/>
    <p:sldId id="424" r:id="rId9"/>
    <p:sldId id="415" r:id="rId10"/>
    <p:sldId id="305" r:id="rId11"/>
    <p:sldId id="306" r:id="rId12"/>
    <p:sldId id="297" r:id="rId13"/>
  </p:sldIdLst>
  <p:sldSz cx="12192000" cy="6858000"/>
  <p:notesSz cx="6858000" cy="9144000"/>
  <p:embeddedFontLst>
    <p:embeddedFont>
      <p:font typeface="Tahoma" pitchFamily="34" charset="0"/>
      <p:regular r:id="rId16"/>
      <p:bold r:id="rId17"/>
    </p:embeddedFont>
    <p:embeddedFont>
      <p:font typeface="굴림체" charset="-127"/>
      <p:regular r:id="rId18"/>
    </p:embeddedFont>
    <p:embeddedFont>
      <p:font typeface="Calibri Light" pitchFamily="34" charset="0"/>
      <p:regular r:id="rId19"/>
      <p:italic r:id="rId20"/>
    </p:embeddedFont>
    <p:embeddedFont>
      <p:font typeface="맑은 고딕" pitchFamily="34" charset="-127"/>
      <p:regular r:id="rId21"/>
      <p:bold r:id="rId22"/>
    </p:embeddedFont>
    <p:embeddedFont>
      <p:font typeface="Comic Sans MS" pitchFamily="66" charset="0"/>
      <p:regular r:id="rId23"/>
      <p:bold r:id="rId24"/>
      <p:italic r:id="rId25"/>
      <p:boldItalic r:id="rId26"/>
    </p:embeddedFont>
    <p:embeddedFont>
      <p:font typeface="MV Boli" pitchFamily="2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>
        <p:scale>
          <a:sx n="48" d="100"/>
          <a:sy n="48" d="100"/>
        </p:scale>
        <p:origin x="-648" y="-4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727848" y="1772816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7BF995-C7C5-41C8-8387-8990A86D8EEB}"/>
              </a:ext>
            </a:extLst>
          </p:cNvPr>
          <p:cNvSpPr/>
          <p:nvPr/>
        </p:nvSpPr>
        <p:spPr>
          <a:xfrm>
            <a:off x="6162721" y="3014637"/>
            <a:ext cx="3747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Conversation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7FC6ED-4283-BE13-8E42-5A2EDCC5F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2078831" y="1009392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0B71D3E-DA43-0592-A4A7-AD6AFF677D9C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53" y="263920"/>
            <a:ext cx="7668598" cy="59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167874" y="3120150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slowly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78169" y="3911420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fast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593071" y="4642281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hard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988223" y="5380799"/>
            <a:ext cx="1635291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dangerously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887270" y="5380799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recklessly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779492" y="5750058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properly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4" y="369423"/>
            <a:ext cx="7556754" cy="590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34942141-076A-4C40-B7BB-914330A8CC20}"/>
              </a:ext>
            </a:extLst>
          </p:cNvPr>
          <p:cNvSpPr txBox="1"/>
          <p:nvPr/>
        </p:nvSpPr>
        <p:spPr>
          <a:xfrm>
            <a:off x="2777003" y="3323497"/>
            <a:ext cx="6062067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The students are here because they drive dangerously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9F6084A7-DB9A-40BA-8EC8-99272D8B82C4}"/>
              </a:ext>
            </a:extLst>
          </p:cNvPr>
          <p:cNvSpPr txBox="1"/>
          <p:nvPr/>
        </p:nvSpPr>
        <p:spPr>
          <a:xfrm>
            <a:off x="2825419" y="3807617"/>
            <a:ext cx="4167355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I’m here because I drive slowly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955287C4-F89D-4EF1-B5BF-7D36ABAA44BA}"/>
              </a:ext>
            </a:extLst>
          </p:cNvPr>
          <p:cNvSpPr txBox="1"/>
          <p:nvPr/>
        </p:nvSpPr>
        <p:spPr>
          <a:xfrm>
            <a:off x="2930920" y="4273021"/>
            <a:ext cx="2373810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He drives fast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xmlns="" id="{00FD984C-4D63-4AC2-A521-669D2FBEEA26}"/>
              </a:ext>
            </a:extLst>
          </p:cNvPr>
          <p:cNvSpPr txBox="1"/>
          <p:nvPr/>
        </p:nvSpPr>
        <p:spPr>
          <a:xfrm>
            <a:off x="2930922" y="4726086"/>
            <a:ext cx="3798095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I like to do everything probably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959D1178-360D-4935-9ABD-3B3B3237588A}"/>
              </a:ext>
            </a:extLst>
          </p:cNvPr>
          <p:cNvSpPr txBox="1"/>
          <p:nvPr/>
        </p:nvSpPr>
        <p:spPr>
          <a:xfrm>
            <a:off x="2930922" y="5169793"/>
            <a:ext cx="3323333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I work hard in this class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xmlns="" id="{66026ABA-B0A6-4A25-ABDE-CEA83E29ACFF}"/>
              </a:ext>
            </a:extLst>
          </p:cNvPr>
          <p:cNvSpPr txBox="1"/>
          <p:nvPr/>
        </p:nvSpPr>
        <p:spPr>
          <a:xfrm>
            <a:off x="2930921" y="5622860"/>
            <a:ext cx="5275132" cy="6333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Driving slowly isn’t the same as driving carefully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F69ECE-54B5-413C-93A4-BD56031DFAE7}"/>
              </a:ext>
            </a:extLst>
          </p:cNvPr>
          <p:cNvSpPr txBox="1"/>
          <p:nvPr/>
        </p:nvSpPr>
        <p:spPr>
          <a:xfrm>
            <a:off x="2115144" y="739192"/>
            <a:ext cx="4573903" cy="113800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listen for specific information in a con</a:t>
            </a: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versation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F8807A-5AAA-4EB7-BA2A-C7753DF94D87}"/>
              </a:ext>
            </a:extLst>
          </p:cNvPr>
          <p:cNvSpPr txBox="1"/>
          <p:nvPr/>
        </p:nvSpPr>
        <p:spPr>
          <a:xfrm>
            <a:off x="2107949" y="2241609"/>
            <a:ext cx="5207026" cy="49866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answer questions about the  conversation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0403B0-8FE8-4C02-BFDE-361926362465}"/>
              </a:ext>
            </a:extLst>
          </p:cNvPr>
          <p:cNvSpPr txBox="1"/>
          <p:nvPr/>
        </p:nvSpPr>
        <p:spPr>
          <a:xfrm>
            <a:off x="2170562" y="3669239"/>
            <a:ext cx="5504847" cy="66120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practice using real talk phrases</a:t>
            </a:r>
            <a:endParaRPr lang="en-US" sz="54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5C122-31CA-43D2-847C-888B256EFA42}"/>
              </a:ext>
            </a:extLst>
          </p:cNvPr>
          <p:cNvSpPr txBox="1"/>
          <p:nvPr/>
        </p:nvSpPr>
        <p:spPr>
          <a:xfrm>
            <a:off x="2388808" y="4965800"/>
            <a:ext cx="4513093" cy="58400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 some situations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85" y="1904920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CD7E00-77AC-405F-B03C-88D8780E5D5A}"/>
              </a:ext>
            </a:extLst>
          </p:cNvPr>
          <p:cNvSpPr/>
          <p:nvPr/>
        </p:nvSpPr>
        <p:spPr>
          <a:xfrm>
            <a:off x="8976576" y="3065695"/>
            <a:ext cx="2404660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92173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4">
            <a:extLst>
              <a:ext uri="{FF2B5EF4-FFF2-40B4-BE49-F238E27FC236}">
                <a16:creationId xmlns:a16="http://schemas.microsoft.com/office/drawing/2014/main" xmlns="" id="{1CC69D15-052A-4370-9427-FE905BB5CF8C}"/>
              </a:ext>
            </a:extLst>
          </p:cNvPr>
          <p:cNvSpPr txBox="1"/>
          <p:nvPr/>
        </p:nvSpPr>
        <p:spPr>
          <a:xfrm>
            <a:off x="163991" y="1556792"/>
            <a:ext cx="5400600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in the car? </a:t>
            </a:r>
          </a:p>
          <a:p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their relationship? </a:t>
            </a:r>
          </a:p>
          <a:p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happening?</a:t>
            </a:r>
          </a:p>
          <a:p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Where are </a:t>
            </a:r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they going?</a:t>
            </a:r>
            <a:endParaRPr lang="ar-S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xmlns="" id="{EDEDABC1-C09A-44D1-94C3-33F1D3C57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 t="15565" r="5373" b="12622"/>
          <a:stretch/>
        </p:blipFill>
        <p:spPr>
          <a:xfrm>
            <a:off x="5807968" y="1268760"/>
            <a:ext cx="6042049" cy="3008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50E2CE-A28C-FFF8-951E-6FAAEF50D409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137443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81284F8-D2DA-4C32-AA04-3EB52CBFB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762" y="562833"/>
            <a:ext cx="8832476" cy="6300529"/>
          </a:xfrm>
          <a:prstGeom prst="rect">
            <a:avLst/>
          </a:prstGeom>
        </p:spPr>
      </p:pic>
      <p:pic>
        <p:nvPicPr>
          <p:cNvPr id="4" name="SG Bk 6 F-SA_'16_1-12.mp3">
            <a:hlinkClick r:id="" action="ppaction://media"/>
            <a:extLst>
              <a:ext uri="{FF2B5EF4-FFF2-40B4-BE49-F238E27FC236}">
                <a16:creationId xmlns:a16="http://schemas.microsoft.com/office/drawing/2014/main" xmlns="" id="{EB4A53EF-94C0-4BE4-A608-0192A006C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84" y="1340768"/>
            <a:ext cx="940908" cy="9338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641282-A76B-680C-A4BF-8B7A14D0544B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391530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xmlns="" id="{411A830B-03D3-533D-8098-85211ECD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5" y="116632"/>
            <a:ext cx="7747434" cy="552652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C55FF68-FBA5-4249-8D90-4C94CBA8A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2517118"/>
            <a:ext cx="7430950" cy="4062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76942F8-F24F-9E2E-AB5E-E854496A98B7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35753423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xmlns="" id="{EF205D51-3E1C-49C4-BB14-27907CD1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27768"/>
            <a:ext cx="5476404" cy="25599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xmlns="" id="{4179CB1C-E354-4F53-B61E-44B6CB690E31}"/>
              </a:ext>
            </a:extLst>
          </p:cNvPr>
          <p:cNvSpPr txBox="1"/>
          <p:nvPr/>
        </p:nvSpPr>
        <p:spPr>
          <a:xfrm>
            <a:off x="4655840" y="3212976"/>
            <a:ext cx="7295206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wants George to drive slowly and carefully. </a:t>
            </a: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should put on his seat belt.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says that you should always arrive at the airport two hours before the departure. </a:t>
            </a: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must watch out for traffic. </a:t>
            </a:r>
            <a:endParaRPr lang="ar-SA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EEFC52-3B94-7E54-348F-B60CFE890764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34592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804EC21-3DE9-40DE-A3AD-0658D189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207" y="1340768"/>
            <a:ext cx="7851585" cy="40050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DEAD75-54FF-B159-9B6E-753A9EB3BD60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115363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218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12130</TotalTime>
  <Words>168</Words>
  <Application>Microsoft Office PowerPoint</Application>
  <PresentationFormat>Custom</PresentationFormat>
  <Paragraphs>40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Tahoma</vt:lpstr>
      <vt:lpstr>Times New Roman</vt:lpstr>
      <vt:lpstr>굴림체</vt:lpstr>
      <vt:lpstr>Calibri Light</vt:lpstr>
      <vt:lpstr>맑은 고딕</vt:lpstr>
      <vt:lpstr>DecoType Thuluth</vt:lpstr>
      <vt:lpstr>Comic Sans MS</vt:lpstr>
      <vt:lpstr>MV Boli</vt:lpstr>
      <vt:lpstr>Calibri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6</cp:revision>
  <dcterms:created xsi:type="dcterms:W3CDTF">2010-02-01T08:03:16Z</dcterms:created>
  <dcterms:modified xsi:type="dcterms:W3CDTF">2023-03-08T23:33:10Z</dcterms:modified>
  <cp:category>www.slidemembers.com</cp:category>
</cp:coreProperties>
</file>