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23" r:id="rId2"/>
    <p:sldId id="294" r:id="rId3"/>
    <p:sldId id="443" r:id="rId4"/>
    <p:sldId id="412" r:id="rId5"/>
    <p:sldId id="259" r:id="rId6"/>
    <p:sldId id="283" r:id="rId7"/>
    <p:sldId id="284" r:id="rId8"/>
    <p:sldId id="434" r:id="rId9"/>
    <p:sldId id="446" r:id="rId10"/>
    <p:sldId id="415" r:id="rId11"/>
    <p:sldId id="318" r:id="rId12"/>
    <p:sldId id="297" r:id="rId13"/>
  </p:sldIdLst>
  <p:sldSz cx="12192000" cy="6858000"/>
  <p:notesSz cx="6858000" cy="9144000"/>
  <p:embeddedFontLst>
    <p:embeddedFont>
      <p:font typeface="Tahoma" pitchFamily="34" charset="0"/>
      <p:regular r:id="rId16"/>
      <p:bold r:id="rId17"/>
    </p:embeddedFont>
    <p:embeddedFont>
      <p:font typeface="굴림체" charset="-127"/>
      <p:regular r:id="rId18"/>
    </p:embeddedFont>
    <p:embeddedFont>
      <p:font typeface="Calibri Light" pitchFamily="34" charset="0"/>
      <p:regular r:id="rId19"/>
      <p:italic r:id="rId20"/>
    </p:embeddedFont>
    <p:embeddedFont>
      <p:font typeface="맑은 고딕" pitchFamily="34" charset="-127"/>
      <p:regular r:id="rId21"/>
      <p:bold r:id="rId22"/>
    </p:embeddedFont>
    <p:embeddedFont>
      <p:font typeface="Comic Sans MS" pitchFamily="66" charset="0"/>
      <p:regular r:id="rId23"/>
      <p:bold r:id="rId24"/>
      <p:italic r:id="rId25"/>
      <p:boldItalic r:id="rId26"/>
    </p:embeddedFont>
    <p:embeddedFont>
      <p:font typeface="MV Boli" pitchFamily="2" charset="0"/>
      <p:regular r:id="rId27"/>
    </p:embeddedFont>
    <p:embeddedFont>
      <p:font typeface="Calibri" pitchFamily="34" charset="0"/>
      <p:regular r:id="rId28"/>
      <p:bold r:id="rId29"/>
      <p:italic r:id="rId30"/>
      <p:boldItalic r:id="rId31"/>
    </p:embeddedFont>
  </p:embeddedFontLst>
  <p:defaultTextStyle>
    <a:defPPr>
      <a:defRPr lang="ko-KR"/>
    </a:defPPr>
    <a:lvl1pPr marL="0" algn="l" defTabSz="995391" rtl="0" eaLnBrk="1" latinLnBrk="1" hangingPunct="1">
      <a:defRPr sz="1999" kern="1200">
        <a:solidFill>
          <a:schemeClr val="tx1"/>
        </a:solidFill>
        <a:latin typeface="+mn-lt"/>
        <a:ea typeface="+mn-ea"/>
        <a:cs typeface="+mn-cs"/>
      </a:defRPr>
    </a:lvl1pPr>
    <a:lvl2pPr marL="497696" algn="l" defTabSz="995391" rtl="0" eaLnBrk="1" latinLnBrk="1" hangingPunct="1">
      <a:defRPr sz="1999" kern="1200">
        <a:solidFill>
          <a:schemeClr val="tx1"/>
        </a:solidFill>
        <a:latin typeface="+mn-lt"/>
        <a:ea typeface="+mn-ea"/>
        <a:cs typeface="+mn-cs"/>
      </a:defRPr>
    </a:lvl2pPr>
    <a:lvl3pPr marL="995391" algn="l" defTabSz="995391" rtl="0" eaLnBrk="1" latinLnBrk="1" hangingPunct="1">
      <a:defRPr sz="1999" kern="1200">
        <a:solidFill>
          <a:schemeClr val="tx1"/>
        </a:solidFill>
        <a:latin typeface="+mn-lt"/>
        <a:ea typeface="+mn-ea"/>
        <a:cs typeface="+mn-cs"/>
      </a:defRPr>
    </a:lvl3pPr>
    <a:lvl4pPr marL="1493087" algn="l" defTabSz="995391" rtl="0" eaLnBrk="1" latinLnBrk="1" hangingPunct="1">
      <a:defRPr sz="1999" kern="1200">
        <a:solidFill>
          <a:schemeClr val="tx1"/>
        </a:solidFill>
        <a:latin typeface="+mn-lt"/>
        <a:ea typeface="+mn-ea"/>
        <a:cs typeface="+mn-cs"/>
      </a:defRPr>
    </a:lvl4pPr>
    <a:lvl5pPr marL="1990783" algn="l" defTabSz="995391" rtl="0" eaLnBrk="1" latinLnBrk="1" hangingPunct="1">
      <a:defRPr sz="1999" kern="1200">
        <a:solidFill>
          <a:schemeClr val="tx1"/>
        </a:solidFill>
        <a:latin typeface="+mn-lt"/>
        <a:ea typeface="+mn-ea"/>
        <a:cs typeface="+mn-cs"/>
      </a:defRPr>
    </a:lvl5pPr>
    <a:lvl6pPr marL="2488478" algn="l" defTabSz="995391" rtl="0" eaLnBrk="1" latinLnBrk="1" hangingPunct="1">
      <a:defRPr sz="1999" kern="1200">
        <a:solidFill>
          <a:schemeClr val="tx1"/>
        </a:solidFill>
        <a:latin typeface="+mn-lt"/>
        <a:ea typeface="+mn-ea"/>
        <a:cs typeface="+mn-cs"/>
      </a:defRPr>
    </a:lvl6pPr>
    <a:lvl7pPr marL="2986174" algn="l" defTabSz="995391" rtl="0" eaLnBrk="1" latinLnBrk="1" hangingPunct="1">
      <a:defRPr sz="1999" kern="1200">
        <a:solidFill>
          <a:schemeClr val="tx1"/>
        </a:solidFill>
        <a:latin typeface="+mn-lt"/>
        <a:ea typeface="+mn-ea"/>
        <a:cs typeface="+mn-cs"/>
      </a:defRPr>
    </a:lvl7pPr>
    <a:lvl8pPr marL="3483871" algn="l" defTabSz="995391" rtl="0" eaLnBrk="1" latinLnBrk="1" hangingPunct="1">
      <a:defRPr sz="1999" kern="1200">
        <a:solidFill>
          <a:schemeClr val="tx1"/>
        </a:solidFill>
        <a:latin typeface="+mn-lt"/>
        <a:ea typeface="+mn-ea"/>
        <a:cs typeface="+mn-cs"/>
      </a:defRPr>
    </a:lvl8pPr>
    <a:lvl9pPr marL="3981566" algn="l" defTabSz="995391" rtl="0" eaLnBrk="1" latinLnBrk="1" hangingPunct="1">
      <a:defRPr sz="19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4" pos="38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6678"/>
    <a:srgbClr val="603941"/>
    <a:srgbClr val="AE7682"/>
    <a:srgbClr val="0B4E61"/>
    <a:srgbClr val="DAC294"/>
    <a:srgbClr val="59B394"/>
    <a:srgbClr val="836F59"/>
    <a:srgbClr val="B48D3E"/>
    <a:srgbClr val="B0523E"/>
    <a:srgbClr val="D7A3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31" autoAdjust="0"/>
    <p:restoredTop sz="94792" autoAdjust="0"/>
  </p:normalViewPr>
  <p:slideViewPr>
    <p:cSldViewPr>
      <p:cViewPr>
        <p:scale>
          <a:sx n="48" d="100"/>
          <a:sy n="48" d="100"/>
        </p:scale>
        <p:origin x="-648" y="-4"/>
      </p:cViewPr>
      <p:guideLst>
        <p:guide orient="horz" pos="2160"/>
        <p:guide pos="384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48" y="6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CFBE2-2B8D-499C-81C9-2CD5B3EB8E93}" type="datetimeFigureOut">
              <a:rPr lang="ko-KR" altLang="en-US" smtClean="0"/>
              <a:pPr/>
              <a:t>2023-03-09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4DD7E-3179-445A-81DB-781C4554AFF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9536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45AC5-813F-4ED1-B011-8EA17CB93331}" type="datetimeFigureOut">
              <a:rPr lang="ko-KR" altLang="en-US" smtClean="0"/>
              <a:pPr/>
              <a:t>2023-03-09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04B90-27FD-422C-8CC6-2AADAD122D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70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391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696" algn="l" defTabSz="995391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391" algn="l" defTabSz="995391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087" algn="l" defTabSz="995391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0783" algn="l" defTabSz="995391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8478" algn="l" defTabSz="995391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6174" algn="l" defTabSz="995391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3871" algn="l" defTabSz="995391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1566" algn="l" defTabSz="995391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4B90-27FD-422C-8CC6-2AADAD122D08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04958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2023-03-09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제목 1"/>
          <p:cNvSpPr>
            <a:spLocks noGrp="1"/>
          </p:cNvSpPr>
          <p:nvPr>
            <p:ph type="ctrTitle" hasCustomPrompt="1"/>
          </p:nvPr>
        </p:nvSpPr>
        <p:spPr>
          <a:xfrm>
            <a:off x="1415480" y="1701008"/>
            <a:ext cx="9361040" cy="107992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96088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5800" kern="1200" baseline="0" dirty="0">
                <a:solidFill>
                  <a:schemeClr val="bg1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제목을</a:t>
            </a:r>
            <a:r>
              <a:rPr lang="en-US" altLang="ko-KR" dirty="0"/>
              <a:t> </a:t>
            </a:r>
            <a:r>
              <a:rPr lang="ko-KR" altLang="en-US" dirty="0"/>
              <a:t>입력하시오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직사각형 10"/>
          <p:cNvSpPr/>
          <p:nvPr userDrawn="1"/>
        </p:nvSpPr>
        <p:spPr>
          <a:xfrm>
            <a:off x="0" y="5069797"/>
            <a:ext cx="12192000" cy="1788203"/>
          </a:xfrm>
          <a:prstGeom prst="rect">
            <a:avLst/>
          </a:prstGeom>
          <a:gradFill flip="none" rotWithShape="1">
            <a:gsLst>
              <a:gs pos="0">
                <a:srgbClr val="166678"/>
              </a:gs>
              <a:gs pos="100000">
                <a:srgbClr val="00206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2023-03-09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2023-03-09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4" name="모서리가 둥근 직사각형 13"/>
          <p:cNvSpPr/>
          <p:nvPr userDrawn="1"/>
        </p:nvSpPr>
        <p:spPr>
          <a:xfrm>
            <a:off x="1559496" y="1628800"/>
            <a:ext cx="9073008" cy="4197000"/>
          </a:xfrm>
          <a:prstGeom prst="roundRect">
            <a:avLst>
              <a:gd name="adj" fmla="val 335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2023-03-09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262593" y="120613"/>
            <a:ext cx="8175943" cy="798568"/>
          </a:xfrm>
        </p:spPr>
        <p:txBody>
          <a:bodyPr vert="horz" lIns="99569" tIns="49785" rIns="99569" bIns="49785" rtlCol="0" anchor="ctr">
            <a:normAutofit/>
          </a:bodyPr>
          <a:lstStyle>
            <a:lvl1pPr algn="l" defTabSz="996088" rtl="0" eaLnBrk="1" latinLnBrk="1" hangingPunct="1">
              <a:spcBef>
                <a:spcPct val="0"/>
              </a:spcBef>
              <a:buNone/>
              <a:defRPr lang="ko-KR" altLang="en-US" sz="4000" b="1" kern="1200" baseline="0" dirty="0">
                <a:solidFill>
                  <a:srgbClr val="002060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5" name="내용 개체 틀 2"/>
          <p:cNvSpPr>
            <a:spLocks noGrp="1"/>
          </p:cNvSpPr>
          <p:nvPr>
            <p:ph idx="1"/>
          </p:nvPr>
        </p:nvSpPr>
        <p:spPr>
          <a:xfrm>
            <a:off x="262593" y="1413243"/>
            <a:ext cx="11522779" cy="4823421"/>
          </a:xfrm>
        </p:spPr>
        <p:txBody>
          <a:bodyPr>
            <a:normAutofit/>
          </a:bodyPr>
          <a:lstStyle>
            <a:lvl1pPr algn="l">
              <a:buNone/>
              <a:defRPr sz="2001" i="1" baseline="0">
                <a:solidFill>
                  <a:schemeClr val="bg1">
                    <a:lumMod val="95000"/>
                  </a:schemeClr>
                </a:solidFill>
                <a:latin typeface="+mj-lt"/>
                <a:ea typeface="맑은 고딕" pitchFamily="50" charset="-127"/>
              </a:defRPr>
            </a:lvl1pPr>
            <a:lvl2pPr algn="l">
              <a:buNone/>
              <a:defRPr sz="2001" i="1" baseline="0">
                <a:solidFill>
                  <a:schemeClr val="bg1">
                    <a:lumMod val="95000"/>
                  </a:schemeClr>
                </a:solidFill>
                <a:latin typeface="+mj-lt"/>
                <a:ea typeface="맑은 고딕" pitchFamily="50" charset="-127"/>
              </a:defRPr>
            </a:lvl2pPr>
            <a:lvl3pPr algn="l">
              <a:buNone/>
              <a:defRPr sz="2001" i="1" baseline="0">
                <a:solidFill>
                  <a:schemeClr val="bg1">
                    <a:lumMod val="95000"/>
                  </a:schemeClr>
                </a:solidFill>
                <a:latin typeface="+mj-lt"/>
                <a:ea typeface="맑은 고딕" pitchFamily="50" charset="-127"/>
              </a:defRPr>
            </a:lvl3pPr>
            <a:lvl4pPr algn="l">
              <a:buNone/>
              <a:defRPr sz="2001" i="1" baseline="0">
                <a:solidFill>
                  <a:schemeClr val="bg1">
                    <a:lumMod val="95000"/>
                  </a:schemeClr>
                </a:solidFill>
                <a:latin typeface="+mj-lt"/>
                <a:ea typeface="맑은 고딕" pitchFamily="50" charset="-127"/>
              </a:defRPr>
            </a:lvl4pPr>
            <a:lvl5pPr algn="l">
              <a:buNone/>
              <a:defRPr sz="2001" i="1" baseline="0">
                <a:solidFill>
                  <a:schemeClr val="bg1">
                    <a:lumMod val="95000"/>
                  </a:schemeClr>
                </a:solidFill>
                <a:latin typeface="+mj-lt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1" y="6500837"/>
            <a:ext cx="2844800" cy="220641"/>
          </a:xfrm>
        </p:spPr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2023-03-09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2" y="6500837"/>
            <a:ext cx="3860800" cy="220641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601" y="6500837"/>
            <a:ext cx="2844800" cy="220641"/>
          </a:xfrm>
        </p:spPr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제목 1"/>
          <p:cNvSpPr>
            <a:spLocks noGrp="1"/>
          </p:cNvSpPr>
          <p:nvPr>
            <p:ph type="title"/>
          </p:nvPr>
        </p:nvSpPr>
        <p:spPr>
          <a:xfrm>
            <a:off x="262592" y="117400"/>
            <a:ext cx="8276733" cy="798568"/>
          </a:xfrm>
        </p:spPr>
        <p:txBody>
          <a:bodyPr vert="horz" lIns="99569" tIns="49785" rIns="99569" bIns="49785" rtlCol="0" anchor="ctr">
            <a:normAutofit/>
          </a:bodyPr>
          <a:lstStyle>
            <a:lvl1pPr algn="l" defTabSz="996088" rtl="0" eaLnBrk="1" latinLnBrk="1" hangingPunct="1">
              <a:spcBef>
                <a:spcPct val="0"/>
              </a:spcBef>
              <a:buNone/>
              <a:defRPr lang="ko-KR" altLang="en-US" sz="4000" b="1" kern="1200" baseline="0" dirty="0">
                <a:solidFill>
                  <a:schemeClr val="bg1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6" name="내용 개체 틀 2"/>
          <p:cNvSpPr>
            <a:spLocks noGrp="1"/>
          </p:cNvSpPr>
          <p:nvPr>
            <p:ph idx="1"/>
          </p:nvPr>
        </p:nvSpPr>
        <p:spPr>
          <a:xfrm>
            <a:off x="262592" y="1413243"/>
            <a:ext cx="11522780" cy="4823421"/>
          </a:xfrm>
        </p:spPr>
        <p:txBody>
          <a:bodyPr>
            <a:normAutofit/>
          </a:bodyPr>
          <a:lstStyle>
            <a:lvl1pPr algn="l">
              <a:buNone/>
              <a:defRPr sz="2001" i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맑은 고딕" pitchFamily="50" charset="-127"/>
              </a:defRPr>
            </a:lvl1pPr>
            <a:lvl2pPr algn="l">
              <a:buNone/>
              <a:defRPr sz="2001" i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맑은 고딕" pitchFamily="50" charset="-127"/>
              </a:defRPr>
            </a:lvl2pPr>
            <a:lvl3pPr algn="l">
              <a:buNone/>
              <a:defRPr sz="2001" i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맑은 고딕" pitchFamily="50" charset="-127"/>
              </a:defRPr>
            </a:lvl3pPr>
            <a:lvl4pPr algn="l">
              <a:buNone/>
              <a:defRPr sz="2001" i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맑은 고딕" pitchFamily="50" charset="-127"/>
              </a:defRPr>
            </a:lvl4pPr>
            <a:lvl5pPr algn="l">
              <a:buNone/>
              <a:defRPr sz="2001" i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2023-03-09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1"/>
          <p:cNvSpPr>
            <a:spLocks noGrp="1"/>
          </p:cNvSpPr>
          <p:nvPr>
            <p:ph type="ctrTitle"/>
          </p:nvPr>
        </p:nvSpPr>
        <p:spPr>
          <a:xfrm>
            <a:off x="1803401" y="3573016"/>
            <a:ext cx="8585200" cy="14217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96088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7200" kern="1200" baseline="0" dirty="0">
                <a:solidFill>
                  <a:schemeClr val="bg1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17/08/1444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2129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17/08/1444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2750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19027"/>
            <a:ext cx="10972800" cy="796908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062021"/>
            <a:ext cx="10972800" cy="5286412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1" y="6429400"/>
            <a:ext cx="2844800" cy="292079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2023-03-09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2" y="6429400"/>
            <a:ext cx="3860800" cy="292079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429400"/>
            <a:ext cx="2844800" cy="292079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1" r:id="rId3"/>
    <p:sldLayoutId id="2147483656" r:id="rId4"/>
    <p:sldLayoutId id="2147483650" r:id="rId5"/>
    <p:sldLayoutId id="2147483657" r:id="rId6"/>
    <p:sldLayoutId id="2147483658" r:id="rId7"/>
    <p:sldLayoutId id="2147483659" r:id="rId8"/>
  </p:sldLayoutIdLst>
  <p:txStyles>
    <p:titleStyle>
      <a:lvl1pPr algn="l" defTabSz="996088" rtl="0" eaLnBrk="1" latinLnBrk="1" hangingPunct="1">
        <a:spcBef>
          <a:spcPct val="0"/>
        </a:spcBef>
        <a:buNone/>
        <a:defRPr lang="ko-KR" altLang="en-US" sz="3802" kern="1200">
          <a:solidFill>
            <a:sysClr val="windowText" lastClr="000000"/>
          </a:solidFill>
          <a:latin typeface="맑은 고딕" pitchFamily="50" charset="-127"/>
          <a:ea typeface="맑은 고딕" pitchFamily="50" charset="-127"/>
          <a:cs typeface="+mj-cs"/>
        </a:defRPr>
      </a:lvl1pPr>
    </p:titleStyle>
    <p:bodyStyle>
      <a:lvl1pPr marL="373533" indent="-373533" algn="l" defTabSz="996088" rtl="0" eaLnBrk="1" latinLnBrk="1" hangingPunct="1">
        <a:spcBef>
          <a:spcPct val="20000"/>
        </a:spcBef>
        <a:buFont typeface="Arial" pitchFamily="34" charset="0"/>
        <a:buChar char="•"/>
        <a:defRPr lang="ko-KR" altLang="en-US" sz="2701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809322" indent="-311277" algn="l" defTabSz="996088" rtl="0" eaLnBrk="1" latinLnBrk="1" hangingPunct="1">
        <a:spcBef>
          <a:spcPct val="20000"/>
        </a:spcBef>
        <a:buFont typeface="Arial" pitchFamily="34" charset="0"/>
        <a:buChar char="–"/>
        <a:defRPr lang="ko-KR" altLang="en-US" sz="2001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245111" indent="-249023" algn="l" defTabSz="996088" rtl="0" eaLnBrk="1" latinLnBrk="1" hangingPunct="1">
        <a:spcBef>
          <a:spcPct val="20000"/>
        </a:spcBef>
        <a:buFont typeface="Arial" pitchFamily="34" charset="0"/>
        <a:buChar char="•"/>
        <a:defRPr lang="ko-KR" altLang="en-US" sz="2001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743155" indent="-249023" algn="l" defTabSz="996088" rtl="0" eaLnBrk="1" latinLnBrk="1" hangingPunct="1">
        <a:spcBef>
          <a:spcPct val="20000"/>
        </a:spcBef>
        <a:buFont typeface="Arial" pitchFamily="34" charset="0"/>
        <a:buChar char="–"/>
        <a:defRPr lang="ko-KR" altLang="en-US" sz="2001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241199" indent="-249023" algn="l" defTabSz="996088" rtl="0" eaLnBrk="1" latinLnBrk="1" hangingPunct="1">
        <a:spcBef>
          <a:spcPct val="20000"/>
        </a:spcBef>
        <a:buFont typeface="Arial" pitchFamily="34" charset="0"/>
        <a:buChar char="»"/>
        <a:defRPr lang="ko-KR" altLang="en-US" sz="2001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739243" indent="-249023" algn="l" defTabSz="996088" rtl="0" eaLnBrk="1" latinLnBrk="1" hangingPunct="1">
        <a:spcBef>
          <a:spcPct val="20000"/>
        </a:spcBef>
        <a:buFont typeface="Arial" pitchFamily="34" charset="0"/>
        <a:buChar char="•"/>
        <a:defRPr sz="2201" kern="1200">
          <a:solidFill>
            <a:schemeClr val="tx1"/>
          </a:solidFill>
          <a:latin typeface="+mn-lt"/>
          <a:ea typeface="+mn-ea"/>
          <a:cs typeface="+mn-cs"/>
        </a:defRPr>
      </a:lvl6pPr>
      <a:lvl7pPr marL="3237287" indent="-249023" algn="l" defTabSz="996088" rtl="0" eaLnBrk="1" latinLnBrk="1" hangingPunct="1">
        <a:spcBef>
          <a:spcPct val="20000"/>
        </a:spcBef>
        <a:buFont typeface="Arial" pitchFamily="34" charset="0"/>
        <a:buChar char="•"/>
        <a:defRPr sz="2201" kern="1200">
          <a:solidFill>
            <a:schemeClr val="tx1"/>
          </a:solidFill>
          <a:latin typeface="+mn-lt"/>
          <a:ea typeface="+mn-ea"/>
          <a:cs typeface="+mn-cs"/>
        </a:defRPr>
      </a:lvl7pPr>
      <a:lvl8pPr marL="3735332" indent="-249023" algn="l" defTabSz="996088" rtl="0" eaLnBrk="1" latinLnBrk="1" hangingPunct="1">
        <a:spcBef>
          <a:spcPct val="20000"/>
        </a:spcBef>
        <a:buFont typeface="Arial" pitchFamily="34" charset="0"/>
        <a:buChar char="•"/>
        <a:defRPr sz="2201" kern="1200">
          <a:solidFill>
            <a:schemeClr val="tx1"/>
          </a:solidFill>
          <a:latin typeface="+mn-lt"/>
          <a:ea typeface="+mn-ea"/>
          <a:cs typeface="+mn-cs"/>
        </a:defRPr>
      </a:lvl8pPr>
      <a:lvl9pPr marL="4233376" indent="-249023" algn="l" defTabSz="996088" rtl="0" eaLnBrk="1" latinLnBrk="1" hangingPunct="1">
        <a:spcBef>
          <a:spcPct val="20000"/>
        </a:spcBef>
        <a:buFont typeface="Arial" pitchFamily="34" charset="0"/>
        <a:buChar char="•"/>
        <a:defRPr sz="22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96088" rtl="0" eaLnBrk="1" latinLnBrk="1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1pPr>
      <a:lvl2pPr marL="498044" algn="l" defTabSz="996088" rtl="0" eaLnBrk="1" latinLnBrk="1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2pPr>
      <a:lvl3pPr marL="996088" algn="l" defTabSz="996088" rtl="0" eaLnBrk="1" latinLnBrk="1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3pPr>
      <a:lvl4pPr marL="1494132" algn="l" defTabSz="996088" rtl="0" eaLnBrk="1" latinLnBrk="1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4pPr>
      <a:lvl5pPr marL="1992177" algn="l" defTabSz="996088" rtl="0" eaLnBrk="1" latinLnBrk="1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5pPr>
      <a:lvl6pPr marL="2490221" algn="l" defTabSz="996088" rtl="0" eaLnBrk="1" latinLnBrk="1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6pPr>
      <a:lvl7pPr marL="2988265" algn="l" defTabSz="996088" rtl="0" eaLnBrk="1" latinLnBrk="1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7pPr>
      <a:lvl8pPr marL="3486310" algn="l" defTabSz="996088" rtl="0" eaLnBrk="1" latinLnBrk="1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8pPr>
      <a:lvl9pPr marL="3984354" algn="l" defTabSz="996088" rtl="0" eaLnBrk="1" latinLnBrk="1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f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ctrTitle"/>
          </p:nvPr>
        </p:nvSpPr>
        <p:spPr>
          <a:xfrm>
            <a:off x="4727848" y="1785390"/>
            <a:ext cx="6036237" cy="1079920"/>
          </a:xfrm>
        </p:spPr>
        <p:txBody>
          <a:bodyPr/>
          <a:lstStyle/>
          <a:p>
            <a:r>
              <a:rPr lang="en-US" altLang="ko-KR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Drive Slowly</a:t>
            </a:r>
            <a:endParaRPr lang="ko-KR" alt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37BF995-C7C5-41C8-8387-8990A86D8EEB}"/>
              </a:ext>
            </a:extLst>
          </p:cNvPr>
          <p:cNvSpPr/>
          <p:nvPr/>
        </p:nvSpPr>
        <p:spPr>
          <a:xfrm>
            <a:off x="6940496" y="3014637"/>
            <a:ext cx="21922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Writing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426EE70-7774-32B1-EF00-1A6B435CA7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7110">
            <a:off x="1973425" y="1009392"/>
            <a:ext cx="3301832" cy="43402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D320800-468E-B1C0-1A11-C7CD3091A09F}"/>
              </a:ext>
            </a:extLst>
          </p:cNvPr>
          <p:cNvSpPr/>
          <p:nvPr/>
        </p:nvSpPr>
        <p:spPr>
          <a:xfrm>
            <a:off x="7026329" y="862060"/>
            <a:ext cx="1842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Unit 8</a:t>
            </a:r>
          </a:p>
        </p:txBody>
      </p:sp>
    </p:spTree>
    <p:extLst>
      <p:ext uri="{BB962C8B-B14F-4D97-AF65-F5344CB8AC3E}">
        <p14:creationId xmlns:p14="http://schemas.microsoft.com/office/powerpoint/2010/main" val="2690042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D347370-9A4E-4FB2-A67B-A0A345B573A0}"/>
              </a:ext>
            </a:extLst>
          </p:cNvPr>
          <p:cNvSpPr/>
          <p:nvPr/>
        </p:nvSpPr>
        <p:spPr>
          <a:xfrm>
            <a:off x="1703512" y="2132526"/>
            <a:ext cx="489518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Homework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7A22D9F-4CC5-4BFB-BFC9-1A62D2463804}"/>
              </a:ext>
            </a:extLst>
          </p:cNvPr>
          <p:cNvSpPr/>
          <p:nvPr/>
        </p:nvSpPr>
        <p:spPr>
          <a:xfrm>
            <a:off x="5198761" y="3645024"/>
            <a:ext cx="34569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 220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(I)</a:t>
            </a:r>
          </a:p>
        </p:txBody>
      </p:sp>
    </p:spTree>
    <p:extLst>
      <p:ext uri="{BB962C8B-B14F-4D97-AF65-F5344CB8AC3E}">
        <p14:creationId xmlns:p14="http://schemas.microsoft.com/office/powerpoint/2010/main" val="1301430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0478"/>
          <a:stretch/>
        </p:blipFill>
        <p:spPr bwMode="auto">
          <a:xfrm>
            <a:off x="2495600" y="1447860"/>
            <a:ext cx="6593916" cy="396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0">
            <a:extLst>
              <a:ext uri="{FF2B5EF4-FFF2-40B4-BE49-F238E27FC236}">
                <a16:creationId xmlns:a16="http://schemas.microsoft.com/office/drawing/2014/main" xmlns="" id="{5735807D-0F11-478D-B720-B17DBEB55309}"/>
              </a:ext>
            </a:extLst>
          </p:cNvPr>
          <p:cNvSpPr txBox="1"/>
          <p:nvPr/>
        </p:nvSpPr>
        <p:spPr>
          <a:xfrm>
            <a:off x="3071664" y="2492896"/>
            <a:ext cx="3312368" cy="6333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758" dirty="0">
                <a:solidFill>
                  <a:srgbClr val="0000FF"/>
                </a:solidFill>
                <a:latin typeface="Comic Sans MS" panose="030F0702030302020204" pitchFamily="66" charset="0"/>
              </a:rPr>
              <a:t>Should be calm </a:t>
            </a:r>
          </a:p>
          <a:p>
            <a:pPr algn="l" rtl="0"/>
            <a:r>
              <a:rPr lang="en-US" sz="1758" dirty="0">
                <a:solidFill>
                  <a:srgbClr val="C00000"/>
                </a:solidFill>
                <a:latin typeface="Comic Sans MS" panose="030F0702030302020204" pitchFamily="66" charset="0"/>
              </a:rPr>
              <a:t>Shouldn’t talk on the phone . </a:t>
            </a:r>
            <a:endParaRPr lang="ar-SA" sz="1758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xmlns="" id="{9B0B0C7A-7811-4546-A1E5-00D0AFD6988B}"/>
              </a:ext>
            </a:extLst>
          </p:cNvPr>
          <p:cNvSpPr txBox="1"/>
          <p:nvPr/>
        </p:nvSpPr>
        <p:spPr>
          <a:xfrm>
            <a:off x="6105514" y="2357634"/>
            <a:ext cx="3086830" cy="9039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758" dirty="0">
                <a:solidFill>
                  <a:srgbClr val="0000FF"/>
                </a:solidFill>
                <a:latin typeface="Comic Sans MS" panose="030F0702030302020204" pitchFamily="66" charset="0"/>
              </a:rPr>
              <a:t>Mustn’t break the law . </a:t>
            </a:r>
          </a:p>
          <a:p>
            <a:pPr algn="l" rtl="0"/>
            <a:r>
              <a:rPr lang="en-US" sz="1758" dirty="0">
                <a:solidFill>
                  <a:srgbClr val="C00000"/>
                </a:solidFill>
                <a:latin typeface="Comic Sans MS" panose="030F0702030302020204" pitchFamily="66" charset="0"/>
              </a:rPr>
              <a:t>Must know the traffic laws . </a:t>
            </a:r>
            <a:endParaRPr lang="ar-SA" sz="1758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11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/>
              <a:t>THANK YOU</a:t>
            </a:r>
            <a:endParaRPr lang="ko-KR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549D1E5-28B0-492E-97F8-DCE0A072FC15}"/>
              </a:ext>
            </a:extLst>
          </p:cNvPr>
          <p:cNvSpPr/>
          <p:nvPr/>
        </p:nvSpPr>
        <p:spPr>
          <a:xfrm>
            <a:off x="2855640" y="1844824"/>
            <a:ext cx="5760551" cy="102598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867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DecoType Thuluth" panose="02010000000000000000" pitchFamily="2" charset="-78"/>
              </a:rPr>
              <a:t>بسم الله الرحمن الرحيم</a:t>
            </a:r>
            <a:endParaRPr lang="en-US" sz="5867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DecoType Thuluth" panose="020100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40F112E-007F-460C-9E90-6B06712CA9D8}"/>
              </a:ext>
            </a:extLst>
          </p:cNvPr>
          <p:cNvSpPr/>
          <p:nvPr/>
        </p:nvSpPr>
        <p:spPr>
          <a:xfrm>
            <a:off x="1919536" y="2879194"/>
            <a:ext cx="1590884" cy="110799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5867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Day</a:t>
            </a:r>
            <a:r>
              <a:rPr lang="en-US" sz="6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089A8D7-BE57-4F9C-884D-4E1172F8D06A}"/>
              </a:ext>
            </a:extLst>
          </p:cNvPr>
          <p:cNvSpPr/>
          <p:nvPr/>
        </p:nvSpPr>
        <p:spPr>
          <a:xfrm>
            <a:off x="1916761" y="3861048"/>
            <a:ext cx="1877757" cy="110799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5867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Date</a:t>
            </a:r>
            <a:r>
              <a:rPr lang="en-US" sz="6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C603D18-F6A3-4F7F-9937-B243FB11A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88" b="100000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3" y="-31019"/>
            <a:ext cx="9210674" cy="68389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4F69ECE-54B5-413C-93A4-BD56031DFAE7}"/>
              </a:ext>
            </a:extLst>
          </p:cNvPr>
          <p:cNvSpPr txBox="1"/>
          <p:nvPr/>
        </p:nvSpPr>
        <p:spPr>
          <a:xfrm>
            <a:off x="1690805" y="873275"/>
            <a:ext cx="5504847" cy="584006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i="1" dirty="0">
                <a:solidFill>
                  <a:srgbClr val="1F497D"/>
                </a:solidFill>
                <a:latin typeface="Times New Roman" panose="02020603050405020304" pitchFamily="18" charset="0"/>
              </a:rPr>
              <a:t>Use phrases to express cause &amp; results</a:t>
            </a:r>
            <a:endParaRPr lang="en-US" sz="4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DF8807A-5AAA-4EB7-BA2A-C7753DF94D87}"/>
              </a:ext>
            </a:extLst>
          </p:cNvPr>
          <p:cNvSpPr txBox="1"/>
          <p:nvPr/>
        </p:nvSpPr>
        <p:spPr>
          <a:xfrm>
            <a:off x="2085618" y="2276925"/>
            <a:ext cx="4715218" cy="461665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Fill missing words</a:t>
            </a:r>
            <a:endParaRPr lang="en-US" sz="3600" b="1" i="1" dirty="0">
              <a:solidFill>
                <a:srgbClr val="1F497D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A0403B0-8FE8-4C02-BFDE-361926362465}"/>
              </a:ext>
            </a:extLst>
          </p:cNvPr>
          <p:cNvSpPr txBox="1"/>
          <p:nvPr/>
        </p:nvSpPr>
        <p:spPr>
          <a:xfrm>
            <a:off x="1902578" y="3420493"/>
            <a:ext cx="4911976" cy="1133965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i="1" dirty="0">
                <a:solidFill>
                  <a:srgbClr val="1F497D"/>
                </a:solidFill>
                <a:latin typeface="Times New Roman" panose="02020603050405020304" pitchFamily="18" charset="0"/>
              </a:rPr>
              <a:t>Write an essay about the suitable age of driving</a:t>
            </a:r>
            <a:endParaRPr lang="en-US" sz="4000" b="1" i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C55C122-31CA-43D2-847C-888B256EFA42}"/>
              </a:ext>
            </a:extLst>
          </p:cNvPr>
          <p:cNvSpPr txBox="1"/>
          <p:nvPr/>
        </p:nvSpPr>
        <p:spPr>
          <a:xfrm>
            <a:off x="2405372" y="4801093"/>
            <a:ext cx="3878954" cy="1138004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en-US" sz="2400" b="1" i="1" dirty="0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Express their opinion about driving</a:t>
            </a:r>
            <a:endParaRPr lang="en-US" sz="4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1D8AA4B-FDA7-421B-BB3A-42EC71A1E6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64" y="1817780"/>
            <a:ext cx="3037931" cy="3048160"/>
          </a:xfrm>
          <a:prstGeom prst="rect">
            <a:avLst/>
          </a:prstGeom>
        </p:spPr>
      </p:pic>
      <p:sp>
        <p:nvSpPr>
          <p:cNvPr id="10" name="Rectangle 9">
            <a:hlinkClick r:id="rId5" action="ppaction://hlinksldjump"/>
            <a:extLst>
              <a:ext uri="{FF2B5EF4-FFF2-40B4-BE49-F238E27FC236}">
                <a16:creationId xmlns:a16="http://schemas.microsoft.com/office/drawing/2014/main" xmlns="" id="{02CD7E00-77AC-405F-B03C-88D8780E5D5A}"/>
              </a:ext>
            </a:extLst>
          </p:cNvPr>
          <p:cNvSpPr/>
          <p:nvPr/>
        </p:nvSpPr>
        <p:spPr>
          <a:xfrm>
            <a:off x="8624104" y="3218012"/>
            <a:ext cx="2407595" cy="603544"/>
          </a:xfrm>
          <a:prstGeom prst="rect">
            <a:avLst/>
          </a:prstGeom>
          <a:noFill/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932264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D347370-9A4E-4FB2-A67B-A0A345B573A0}"/>
              </a:ext>
            </a:extLst>
          </p:cNvPr>
          <p:cNvSpPr/>
          <p:nvPr/>
        </p:nvSpPr>
        <p:spPr>
          <a:xfrm>
            <a:off x="263352" y="4509120"/>
            <a:ext cx="1180931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How to get a driving license?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8D163E8-DF2A-4A13-8482-850BAC843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1552580"/>
            <a:ext cx="2667000" cy="22014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024D9FC-9ED4-43E1-814D-628CE8857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31" y="1552580"/>
            <a:ext cx="2143125" cy="2143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157F74D-FEE2-413A-BDEE-9B106910BB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570" y="1385647"/>
            <a:ext cx="1743075" cy="26289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C5EC288-7463-E0F5-FE16-67686E1BA123}"/>
              </a:ext>
            </a:extLst>
          </p:cNvPr>
          <p:cNvSpPr/>
          <p:nvPr/>
        </p:nvSpPr>
        <p:spPr>
          <a:xfrm>
            <a:off x="479376" y="260648"/>
            <a:ext cx="34563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551501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39C8EC60-3E88-468A-B441-BE38BF1C1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760" y="557487"/>
            <a:ext cx="8794481" cy="547975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538AEC8-4FD3-C69E-C1DE-2B925E2734A3}"/>
              </a:ext>
            </a:extLst>
          </p:cNvPr>
          <p:cNvSpPr/>
          <p:nvPr/>
        </p:nvSpPr>
        <p:spPr>
          <a:xfrm>
            <a:off x="10409381" y="260648"/>
            <a:ext cx="170351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Page 86</a:t>
            </a:r>
          </a:p>
        </p:txBody>
      </p:sp>
    </p:spTree>
    <p:extLst>
      <p:ext uri="{BB962C8B-B14F-4D97-AF65-F5344CB8AC3E}">
        <p14:creationId xmlns:p14="http://schemas.microsoft.com/office/powerpoint/2010/main" val="243883470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5A6E6D83-FCED-4E28-8CEB-3B67C9767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025" y="1021977"/>
            <a:ext cx="8743950" cy="4894729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xmlns="" id="{E3C57A27-9DBE-4657-87FD-AFB88CB512F2}"/>
              </a:ext>
            </a:extLst>
          </p:cNvPr>
          <p:cNvSpPr txBox="1"/>
          <p:nvPr/>
        </p:nvSpPr>
        <p:spPr>
          <a:xfrm>
            <a:off x="2236695" y="2326342"/>
            <a:ext cx="153296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impulses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xmlns="" id="{10A8219E-C1C6-4311-9D56-4A7122E482C6}"/>
              </a:ext>
            </a:extLst>
          </p:cNvPr>
          <p:cNvSpPr txBox="1"/>
          <p:nvPr/>
        </p:nvSpPr>
        <p:spPr>
          <a:xfrm>
            <a:off x="5549151" y="2344272"/>
            <a:ext cx="153296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rage</a:t>
            </a:r>
            <a:endParaRPr lang="ar-SA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xmlns="" id="{A6191B2D-5076-414D-833C-5E9F32419B36}"/>
              </a:ext>
            </a:extLst>
          </p:cNvPr>
          <p:cNvSpPr txBox="1"/>
          <p:nvPr/>
        </p:nvSpPr>
        <p:spPr>
          <a:xfrm>
            <a:off x="3948948" y="2693894"/>
            <a:ext cx="153296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</a:rPr>
              <a:t>distracted</a:t>
            </a:r>
            <a:endParaRPr lang="ar-SA" sz="2400" dirty="0">
              <a:solidFill>
                <a:srgbClr val="000099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xmlns="" id="{5AF1C1D7-FF73-4B83-AA9D-3CBB9F20C77A}"/>
              </a:ext>
            </a:extLst>
          </p:cNvPr>
          <p:cNvSpPr txBox="1"/>
          <p:nvPr/>
        </p:nvSpPr>
        <p:spPr>
          <a:xfrm>
            <a:off x="2254625" y="3312456"/>
            <a:ext cx="153296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attention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xmlns="" id="{DBD6EEC7-31EA-491D-A5C7-4BE140A9E0F1}"/>
              </a:ext>
            </a:extLst>
          </p:cNvPr>
          <p:cNvSpPr txBox="1"/>
          <p:nvPr/>
        </p:nvSpPr>
        <p:spPr>
          <a:xfrm>
            <a:off x="5428129" y="3688972"/>
            <a:ext cx="153296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immature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xmlns="" id="{7D5E5392-2AD1-42BD-B11A-7F16139288C5}"/>
              </a:ext>
            </a:extLst>
          </p:cNvPr>
          <p:cNvSpPr txBox="1"/>
          <p:nvPr/>
        </p:nvSpPr>
        <p:spPr>
          <a:xfrm>
            <a:off x="4182041" y="4016183"/>
            <a:ext cx="169880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</a:rPr>
              <a:t>responsible</a:t>
            </a:r>
            <a:endParaRPr lang="ar-SA" sz="2400" dirty="0">
              <a:solidFill>
                <a:srgbClr val="000099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xmlns="" id="{10551464-0D6F-42A1-B0C8-5F9E03F2A04A}"/>
              </a:ext>
            </a:extLst>
          </p:cNvPr>
          <p:cNvSpPr txBox="1"/>
          <p:nvPr/>
        </p:nvSpPr>
        <p:spPr>
          <a:xfrm>
            <a:off x="4491322" y="4688533"/>
            <a:ext cx="153296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reflexes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xmlns="" id="{9D4C82ED-3EC4-437D-BD02-D658EC3B7364}"/>
              </a:ext>
            </a:extLst>
          </p:cNvPr>
          <p:cNvSpPr txBox="1"/>
          <p:nvPr/>
        </p:nvSpPr>
        <p:spPr>
          <a:xfrm>
            <a:off x="6131856" y="4997814"/>
            <a:ext cx="153296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</a:rPr>
              <a:t>accident</a:t>
            </a:r>
            <a:endParaRPr lang="ar-SA" sz="2400" dirty="0">
              <a:solidFill>
                <a:srgbClr val="000099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E67AE6D-E346-63CE-AA19-62F75FFA39B9}"/>
              </a:ext>
            </a:extLst>
          </p:cNvPr>
          <p:cNvSpPr/>
          <p:nvPr/>
        </p:nvSpPr>
        <p:spPr>
          <a:xfrm>
            <a:off x="10409381" y="260648"/>
            <a:ext cx="170351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Page 86</a:t>
            </a:r>
          </a:p>
        </p:txBody>
      </p:sp>
    </p:spTree>
    <p:extLst>
      <p:ext uri="{BB962C8B-B14F-4D97-AF65-F5344CB8AC3E}">
        <p14:creationId xmlns:p14="http://schemas.microsoft.com/office/powerpoint/2010/main" val="7100510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41045DFB-9A28-4223-AEAA-30C5D004C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1268760"/>
            <a:ext cx="9145016" cy="216024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xmlns="" id="{CAA04E59-A23D-4F4F-8BE4-DF184E0277FD}"/>
              </a:ext>
            </a:extLst>
          </p:cNvPr>
          <p:cNvSpPr txBox="1"/>
          <p:nvPr/>
        </p:nvSpPr>
        <p:spPr>
          <a:xfrm>
            <a:off x="1055440" y="3650248"/>
            <a:ext cx="10365976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Since </a:t>
            </a:r>
            <a:r>
              <a:rPr lang="en-US" sz="24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they are immature, most teenagers are not responsible drivers. </a:t>
            </a:r>
          </a:p>
          <a:p>
            <a:r>
              <a:rPr lang="en-US" sz="24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 caused the accident </a:t>
            </a:r>
            <a:r>
              <a:rPr 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because </a:t>
            </a:r>
            <a:r>
              <a:rPr lang="en-US" sz="24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 didn’t stop at the intersection. </a:t>
            </a:r>
          </a:p>
          <a:p>
            <a:r>
              <a:rPr lang="en-US" sz="24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Most teenagers are immature. For this reason, they are not responsible drivers.</a:t>
            </a:r>
          </a:p>
          <a:p>
            <a:r>
              <a:rPr lang="en-US" sz="24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 didn’t stop at the intersection. As a result, he caused the accident.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5959A0A-D708-5CFC-D38B-DC2736B99BA4}"/>
              </a:ext>
            </a:extLst>
          </p:cNvPr>
          <p:cNvSpPr/>
          <p:nvPr/>
        </p:nvSpPr>
        <p:spPr>
          <a:xfrm>
            <a:off x="10409381" y="260648"/>
            <a:ext cx="170351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Page 86</a:t>
            </a:r>
          </a:p>
        </p:txBody>
      </p:sp>
    </p:spTree>
    <p:extLst>
      <p:ext uri="{BB962C8B-B14F-4D97-AF65-F5344CB8AC3E}">
        <p14:creationId xmlns:p14="http://schemas.microsoft.com/office/powerpoint/2010/main" val="20152218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" t="13051" r="3129" b="20991"/>
          <a:stretch/>
        </p:blipFill>
        <p:spPr bwMode="auto">
          <a:xfrm>
            <a:off x="407369" y="1672034"/>
            <a:ext cx="11374898" cy="494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2076135" y="2918865"/>
            <a:ext cx="21002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It is safer</a:t>
            </a:r>
            <a:endParaRPr lang="ar-SA" sz="2800" b="1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6112679" y="2734455"/>
            <a:ext cx="5626979" cy="707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srgbClr val="0060A8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raising the driving age to 18 could help lower the overall rate of fatal crashes.</a:t>
            </a:r>
            <a:endParaRPr lang="ar-SA" b="1" dirty="0">
              <a:solidFill>
                <a:srgbClr val="0060A8"/>
              </a:solidFill>
              <a:latin typeface="MV Boli" panose="02000500030200090000" pitchFamily="2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839416" y="3848728"/>
            <a:ext cx="4573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-US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It will make teens more active</a:t>
            </a:r>
            <a:endParaRPr lang="ar-SA" sz="2400" b="1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070738" y="3609933"/>
            <a:ext cx="5425862" cy="888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70000"/>
              </a:lnSpc>
            </a:pPr>
            <a:r>
              <a:rPr lang="en-US" sz="1800" b="1" dirty="0">
                <a:solidFill>
                  <a:srgbClr val="0060A8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If the teenagers can’t drive that will cause more teens to walk, ride bikes, or use other active options to get places. This could cut back on teenage obesity levels. </a:t>
            </a:r>
            <a:endParaRPr lang="ar-SA" sz="1800" b="1" dirty="0">
              <a:solidFill>
                <a:srgbClr val="0060A8"/>
              </a:solidFill>
              <a:latin typeface="MV Boli" panose="02000500030200090000" pitchFamily="2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077955" y="4600460"/>
            <a:ext cx="44067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0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18-year-olds are more emotionally mature than 16-year-olds</a:t>
            </a:r>
            <a:endParaRPr lang="ar-SA" sz="2000" b="1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155288" y="4621116"/>
            <a:ext cx="50773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rgbClr val="0060A8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18-year-olds are more likely to make smart decisions than 16-year-olds.</a:t>
            </a:r>
            <a:endParaRPr lang="ar-SA" sz="2000" b="1" dirty="0">
              <a:solidFill>
                <a:srgbClr val="0060A8"/>
              </a:solidFill>
              <a:latin typeface="MV Boli" panose="02000500030200090000" pitchFamily="2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9" b="88360"/>
          <a:stretch/>
        </p:blipFill>
        <p:spPr bwMode="auto">
          <a:xfrm>
            <a:off x="253726" y="1176115"/>
            <a:ext cx="8722228" cy="50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مستطيل 11"/>
          <p:cNvSpPr/>
          <p:nvPr/>
        </p:nvSpPr>
        <p:spPr>
          <a:xfrm>
            <a:off x="1199456" y="5626294"/>
            <a:ext cx="40211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0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Give teens more time to learn how to drive</a:t>
            </a:r>
            <a:endParaRPr lang="ar-SA" sz="2000" b="1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6065043" y="5520560"/>
            <a:ext cx="5431557" cy="846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80000"/>
              </a:lnSpc>
            </a:pPr>
            <a:r>
              <a:rPr lang="en-US" b="1" dirty="0">
                <a:solidFill>
                  <a:srgbClr val="0060A8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When teens take lots of supervised driving practice that will enable them to know more about the road risks and laws. </a:t>
            </a:r>
            <a:endParaRPr lang="ar-SA" b="1" dirty="0">
              <a:solidFill>
                <a:srgbClr val="0060A8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B0D0A24-9B76-1361-CEE4-B50E57D27010}"/>
              </a:ext>
            </a:extLst>
          </p:cNvPr>
          <p:cNvSpPr/>
          <p:nvPr/>
        </p:nvSpPr>
        <p:spPr>
          <a:xfrm>
            <a:off x="10409381" y="260648"/>
            <a:ext cx="170351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Page 86</a:t>
            </a:r>
          </a:p>
        </p:txBody>
      </p:sp>
    </p:spTree>
    <p:extLst>
      <p:ext uri="{BB962C8B-B14F-4D97-AF65-F5344CB8AC3E}">
        <p14:creationId xmlns:p14="http://schemas.microsoft.com/office/powerpoint/2010/main" val="93669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 build="p"/>
      <p:bldP spid="5" grpId="0" build="p"/>
      <p:bldP spid="6" grpId="0" build="p"/>
      <p:bldP spid="7" grpId="0" build="p"/>
      <p:bldP spid="12" grpId="0" build="p"/>
      <p:bldP spid="1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B4B93EC0-9DF9-48C8-8438-C6E9C1173A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0849"/>
          <a:stretch/>
        </p:blipFill>
        <p:spPr bwMode="auto">
          <a:xfrm>
            <a:off x="1775520" y="3140968"/>
            <a:ext cx="8813494" cy="83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38589B9-EA2A-65EB-6F55-85E7534A0752}"/>
              </a:ext>
            </a:extLst>
          </p:cNvPr>
          <p:cNvSpPr/>
          <p:nvPr/>
        </p:nvSpPr>
        <p:spPr>
          <a:xfrm>
            <a:off x="9480376" y="6021288"/>
            <a:ext cx="170351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Page 86</a:t>
            </a:r>
          </a:p>
        </p:txBody>
      </p:sp>
    </p:spTree>
    <p:extLst>
      <p:ext uri="{BB962C8B-B14F-4D97-AF65-F5344CB8AC3E}">
        <p14:creationId xmlns:p14="http://schemas.microsoft.com/office/powerpoint/2010/main" val="1459123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Calibri"/>
        <a:ea typeface="맑은 고딕"/>
        <a:cs typeface=""/>
      </a:majorFont>
      <a:minorFont>
        <a:latin typeface="Calibri Light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12149</TotalTime>
  <Words>258</Words>
  <Application>Microsoft Office PowerPoint</Application>
  <PresentationFormat>Custom</PresentationFormat>
  <Paragraphs>46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Tahoma</vt:lpstr>
      <vt:lpstr>Times New Roman</vt:lpstr>
      <vt:lpstr>굴림체</vt:lpstr>
      <vt:lpstr>Calibri Light</vt:lpstr>
      <vt:lpstr>맑은 고딕</vt:lpstr>
      <vt:lpstr>DecoType Thuluth</vt:lpstr>
      <vt:lpstr>Comic Sans MS</vt:lpstr>
      <vt:lpstr>MV Boli</vt:lpstr>
      <vt:lpstr>Calibri</vt:lpstr>
      <vt:lpstr>Office 테마</vt:lpstr>
      <vt:lpstr>Drive Slowly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Manager>Slide Members</Manager>
  <Company>YESFORM Co.,Ltd.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Members</dc:title>
  <dc:subject>Powerpoint Templates , Diagram, Chart, Google slides, Keynote</dc:subject>
  <dc:creator>Slide Members by HS.SEO</dc:creator>
  <cp:keywords>SlideMembers, ppt, PPT Templates, Presentation, Diagram, Chart, Yesform, Google slides, Keynote, Free Slides</cp:keywords>
  <dc:description>The copyright of this document is at Slide Members. Unauthorized copying may result in legal sanctions.</dc:description>
  <cp:lastModifiedBy>pc</cp:lastModifiedBy>
  <cp:revision>10</cp:revision>
  <dcterms:created xsi:type="dcterms:W3CDTF">2010-02-01T08:03:16Z</dcterms:created>
  <dcterms:modified xsi:type="dcterms:W3CDTF">2023-03-08T23:43:01Z</dcterms:modified>
  <cp:category>www.slidemembers.com</cp:category>
</cp:coreProperties>
</file>