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تهيئة"/>
          <p:cNvSpPr txBox="1"/>
          <p:nvPr/>
        </p:nvSpPr>
        <p:spPr>
          <a:xfrm>
            <a:off x="5193543" y="4796813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IMG_3299.png"/>
          <p:cNvGrpSpPr/>
          <p:nvPr/>
        </p:nvGrpSpPr>
        <p:grpSpPr>
          <a:xfrm>
            <a:off x="1603613" y="917949"/>
            <a:ext cx="9797575" cy="7917702"/>
            <a:chOff x="0" y="0"/>
            <a:chExt cx="9797573" cy="7917701"/>
          </a:xfrm>
        </p:grpSpPr>
        <p:pic>
          <p:nvPicPr>
            <p:cNvPr id="125" name="IMG_3299.png" descr="IMG_329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2290" t="16501" r="21243" b="45153"/>
            <a:stretch>
              <a:fillRect/>
            </a:stretch>
          </p:blipFill>
          <p:spPr>
            <a:xfrm>
              <a:off x="584200" y="469900"/>
              <a:ext cx="8654574" cy="68255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4" name="IMG_3299.png" descr="IMG_329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9797574" cy="7917703"/>
            </a:xfrm>
            <a:prstGeom prst="rect">
              <a:avLst/>
            </a:prstGeom>
            <a:effectLst/>
          </p:spPr>
        </p:pic>
      </p:grpSp>
      <p:sp>
        <p:nvSpPr>
          <p:cNvPr id="127" name="صفحة ١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IMG_3299.png"/>
          <p:cNvGrpSpPr/>
          <p:nvPr/>
        </p:nvGrpSpPr>
        <p:grpSpPr>
          <a:xfrm>
            <a:off x="1947594" y="990069"/>
            <a:ext cx="9109612" cy="7773462"/>
            <a:chOff x="0" y="0"/>
            <a:chExt cx="9109610" cy="7773460"/>
          </a:xfrm>
        </p:grpSpPr>
        <p:pic>
          <p:nvPicPr>
            <p:cNvPr id="130" name="IMG_3299.png" descr="IMG_329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2533" t="56045" r="21000" b="3178"/>
            <a:stretch>
              <a:fillRect/>
            </a:stretch>
          </p:blipFill>
          <p:spPr>
            <a:xfrm>
              <a:off x="584200" y="469900"/>
              <a:ext cx="7966611" cy="66812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IMG_3299.png" descr="IMG_329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109612" cy="7773461"/>
            </a:xfrm>
            <a:prstGeom prst="rect">
              <a:avLst/>
            </a:prstGeom>
            <a:effectLst/>
          </p:spPr>
        </p:pic>
      </p:grpSp>
      <p:sp>
        <p:nvSpPr>
          <p:cNvPr id="132" name="صفحة ١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305_145149.png" descr="MagicEraser_230305_145149.png"/>
          <p:cNvPicPr>
            <a:picLocks noChangeAspect="1"/>
          </p:cNvPicPr>
          <p:nvPr/>
        </p:nvPicPr>
        <p:blipFill>
          <a:blip r:embed="rId2">
            <a:extLst/>
          </a:blip>
          <a:srcRect l="9934" t="11126" r="9934" b="6269"/>
          <a:stretch>
            <a:fillRect/>
          </a:stretch>
        </p:blipFill>
        <p:spPr>
          <a:xfrm>
            <a:off x="1146175" y="959110"/>
            <a:ext cx="10712557" cy="828233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١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305_145206.png" descr="MagicEraser_230305_145206.png"/>
          <p:cNvPicPr>
            <a:picLocks noChangeAspect="1"/>
          </p:cNvPicPr>
          <p:nvPr/>
        </p:nvPicPr>
        <p:blipFill>
          <a:blip r:embed="rId2">
            <a:extLst/>
          </a:blip>
          <a:srcRect l="22636" t="38419" r="8466" b="10833"/>
          <a:stretch>
            <a:fillRect/>
          </a:stretch>
        </p:blipFill>
        <p:spPr>
          <a:xfrm>
            <a:off x="923053" y="1597551"/>
            <a:ext cx="11389508" cy="6291809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صفحة ١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