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KmJz8xnz6Vs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وحدات الطول المترية"/>
          <p:cNvSpPr txBox="1"/>
          <p:nvPr/>
        </p:nvSpPr>
        <p:spPr>
          <a:xfrm>
            <a:off x="3296914" y="4914899"/>
            <a:ext cx="641097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وحدات الطول المترية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agicEraser_230221_225646.png" descr="MagicEraser_230221_225646.png"/>
          <p:cNvPicPr>
            <a:picLocks noChangeAspect="1"/>
          </p:cNvPicPr>
          <p:nvPr/>
        </p:nvPicPr>
        <p:blipFill>
          <a:blip r:embed="rId2">
            <a:extLst/>
          </a:blip>
          <a:srcRect l="13865" t="9631" r="18183" b="77050"/>
          <a:stretch>
            <a:fillRect/>
          </a:stretch>
        </p:blipFill>
        <p:spPr>
          <a:xfrm>
            <a:off x="1612590" y="1023421"/>
            <a:ext cx="10766403" cy="1582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MagicEraser_230221_225646.png" descr="MagicEraser_230221_225646.png"/>
          <p:cNvPicPr>
            <a:picLocks noChangeAspect="1"/>
          </p:cNvPicPr>
          <p:nvPr/>
        </p:nvPicPr>
        <p:blipFill>
          <a:blip r:embed="rId2">
            <a:extLst/>
          </a:blip>
          <a:srcRect l="13692" t="22799" r="18356" b="36508"/>
          <a:stretch>
            <a:fillRect/>
          </a:stretch>
        </p:blipFill>
        <p:spPr>
          <a:xfrm>
            <a:off x="737195" y="2955824"/>
            <a:ext cx="11210799" cy="503523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صفحة ١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MagicEraser_230221_225701.png" descr="MagicEraser_230221_225701.png"/>
          <p:cNvPicPr>
            <a:picLocks noChangeAspect="1"/>
          </p:cNvPicPr>
          <p:nvPr/>
        </p:nvPicPr>
        <p:blipFill>
          <a:blip r:embed="rId2">
            <a:extLst/>
          </a:blip>
          <a:srcRect l="12886" t="15508" r="17237" b="24322"/>
          <a:stretch>
            <a:fillRect/>
          </a:stretch>
        </p:blipFill>
        <p:spPr>
          <a:xfrm>
            <a:off x="663312" y="380684"/>
            <a:ext cx="12226419" cy="7896025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صفحة ١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221_225528.png" descr="MagicEraser_230221_225528.png"/>
          <p:cNvPicPr>
            <a:picLocks noChangeAspect="1"/>
          </p:cNvPicPr>
          <p:nvPr/>
        </p:nvPicPr>
        <p:blipFill>
          <a:blip r:embed="rId2">
            <a:extLst/>
          </a:blip>
          <a:srcRect l="64741" t="37118" r="20602" b="55343"/>
          <a:stretch>
            <a:fillRect/>
          </a:stretch>
        </p:blipFill>
        <p:spPr>
          <a:xfrm>
            <a:off x="6938599" y="3457276"/>
            <a:ext cx="4575873" cy="1764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221_225528.png" descr="MagicEraser_230221_225528.png"/>
          <p:cNvPicPr>
            <a:picLocks noChangeAspect="1"/>
          </p:cNvPicPr>
          <p:nvPr/>
        </p:nvPicPr>
        <p:blipFill>
          <a:blip r:embed="rId2">
            <a:extLst/>
          </a:blip>
          <a:srcRect l="67323" t="50365" r="20826" b="33340"/>
          <a:stretch>
            <a:fillRect/>
          </a:stretch>
        </p:blipFill>
        <p:spPr>
          <a:xfrm>
            <a:off x="1255901" y="3652001"/>
            <a:ext cx="2907415" cy="2998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221_225528.png" descr="MagicEraser_230221_225528.png"/>
          <p:cNvPicPr>
            <a:picLocks noChangeAspect="1"/>
          </p:cNvPicPr>
          <p:nvPr/>
        </p:nvPicPr>
        <p:blipFill>
          <a:blip r:embed="rId2">
            <a:extLst/>
          </a:blip>
          <a:srcRect l="14356" t="19892" r="37157" b="50669"/>
          <a:stretch>
            <a:fillRect/>
          </a:stretch>
        </p:blipFill>
        <p:spPr>
          <a:xfrm>
            <a:off x="501972" y="3389755"/>
            <a:ext cx="9086240" cy="4137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221_225528.png" descr="MagicEraser_230221_225528.png"/>
          <p:cNvPicPr>
            <a:picLocks noChangeAspect="1"/>
          </p:cNvPicPr>
          <p:nvPr/>
        </p:nvPicPr>
        <p:blipFill>
          <a:blip r:embed="rId2">
            <a:extLst/>
          </a:blip>
          <a:srcRect l="62215" t="22749" r="17964" b="28401"/>
          <a:stretch>
            <a:fillRect/>
          </a:stretch>
        </p:blipFill>
        <p:spPr>
          <a:xfrm>
            <a:off x="9672407" y="2923583"/>
            <a:ext cx="2546765" cy="470742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وحدات الطول المترية"/>
          <p:cNvSpPr txBox="1"/>
          <p:nvPr/>
        </p:nvSpPr>
        <p:spPr>
          <a:xfrm>
            <a:off x="3296914" y="1306172"/>
            <a:ext cx="641097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وحدات الطول المترية</a:t>
            </a:r>
          </a:p>
        </p:txBody>
      </p:sp>
      <p:sp>
        <p:nvSpPr>
          <p:cNvPr id="133" name="صفحة ١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MagicEraser_230221_225528.png" descr="MagicEraser_230221_225528.png"/>
          <p:cNvPicPr>
            <a:picLocks noChangeAspect="1"/>
          </p:cNvPicPr>
          <p:nvPr/>
        </p:nvPicPr>
        <p:blipFill>
          <a:blip r:embed="rId2">
            <a:extLst/>
          </a:blip>
          <a:srcRect l="15422" t="49035" r="37329" b="5061"/>
          <a:stretch>
            <a:fillRect/>
          </a:stretch>
        </p:blipFill>
        <p:spPr>
          <a:xfrm>
            <a:off x="2200612" y="1742324"/>
            <a:ext cx="8603404" cy="626893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١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تجميع"/>
          <p:cNvGrpSpPr/>
          <p:nvPr/>
        </p:nvGrpSpPr>
        <p:grpSpPr>
          <a:xfrm>
            <a:off x="913209" y="1459507"/>
            <a:ext cx="11178422" cy="6779877"/>
            <a:chOff x="0" y="0"/>
            <a:chExt cx="11178421" cy="6779876"/>
          </a:xfrm>
        </p:grpSpPr>
        <p:pic>
          <p:nvPicPr>
            <p:cNvPr id="138" name="MagicEraser_230221_225547.png" descr="MagicEraser_230221_22554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761" t="50505" r="36485" b="20999"/>
            <a:stretch>
              <a:fillRect/>
            </a:stretch>
          </p:blipFill>
          <p:spPr>
            <a:xfrm>
              <a:off x="0" y="0"/>
              <a:ext cx="11178422" cy="50027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MagicEraser_230221_225547.png" descr="MagicEraser_230221_22554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8855" t="78972" r="36485" b="10811"/>
            <a:stretch>
              <a:fillRect/>
            </a:stretch>
          </p:blipFill>
          <p:spPr>
            <a:xfrm>
              <a:off x="3065128" y="4986456"/>
              <a:ext cx="8113294" cy="1793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صفحة ١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agicEraser_230221_225612.png" descr="MagicEraser_230221_225612.png"/>
          <p:cNvPicPr>
            <a:picLocks noChangeAspect="1"/>
          </p:cNvPicPr>
          <p:nvPr/>
        </p:nvPicPr>
        <p:blipFill>
          <a:blip r:embed="rId2">
            <a:extLst/>
          </a:blip>
          <a:srcRect l="17132" t="17404" r="24719" b="24583"/>
          <a:stretch>
            <a:fillRect/>
          </a:stretch>
        </p:blipFill>
        <p:spPr>
          <a:xfrm>
            <a:off x="1271075" y="805854"/>
            <a:ext cx="10881403" cy="814197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صفحة ١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MagicEraser_230221_225630.png" descr="MagicEraser_230221_225630.png"/>
          <p:cNvPicPr>
            <a:picLocks noChangeAspect="1"/>
          </p:cNvPicPr>
          <p:nvPr/>
        </p:nvPicPr>
        <p:blipFill>
          <a:blip r:embed="rId2">
            <a:extLst/>
          </a:blip>
          <a:srcRect l="11744" t="9304" r="9361" b="75190"/>
          <a:stretch>
            <a:fillRect/>
          </a:stretch>
        </p:blipFill>
        <p:spPr>
          <a:xfrm>
            <a:off x="2494402" y="299301"/>
            <a:ext cx="10271931" cy="151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MagicEraser_230221_225630.png" descr="MagicEraser_230221_225630.png"/>
          <p:cNvPicPr>
            <a:picLocks noChangeAspect="1"/>
          </p:cNvPicPr>
          <p:nvPr/>
        </p:nvPicPr>
        <p:blipFill>
          <a:blip r:embed="rId2">
            <a:extLst/>
          </a:blip>
          <a:srcRect l="12224" t="26378" r="8880" b="16604"/>
          <a:stretch>
            <a:fillRect/>
          </a:stretch>
        </p:blipFill>
        <p:spPr>
          <a:xfrm>
            <a:off x="1127125" y="2575876"/>
            <a:ext cx="10750748" cy="582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١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