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1pPr>
    <a:lvl2pPr marL="0" marR="0" indent="457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2pPr>
    <a:lvl3pPr marL="0" marR="0" indent="914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3pPr>
    <a:lvl4pPr marL="0" marR="0" indent="1371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4pPr>
    <a:lvl5pPr marL="0" marR="0" indent="18288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5pPr>
    <a:lvl6pPr marL="0" marR="0" indent="22860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6pPr>
    <a:lvl7pPr marL="0" marR="0" indent="2743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7pPr>
    <a:lvl8pPr marL="0" marR="0" indent="3200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8pPr>
    <a:lvl9pPr marL="0" marR="0" indent="3657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Shape 12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G_3192.jpeg" descr="IMG_3192.jpe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09030" y="-131643"/>
            <a:ext cx="13422860" cy="98726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58330" y="83727"/>
            <a:ext cx="1913071" cy="1478147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Aishah Aljuhani"/>
          <p:cNvSpPr txBox="1"/>
          <p:nvPr/>
        </p:nvSpPr>
        <p:spPr>
          <a:xfrm rot="2700000">
            <a:off x="9754558" y="7352800"/>
            <a:ext cx="2454174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325120" rtl="0">
              <a:lnSpc>
                <a:spcPct val="110000"/>
              </a:lnSpc>
              <a:defRPr sz="3000">
                <a:latin typeface="Janna LT Regular"/>
                <a:ea typeface="Janna LT Regular"/>
                <a:cs typeface="Janna LT Regular"/>
                <a:sym typeface="Janna LT Regular"/>
              </a:defRPr>
            </a:pPr>
            <a:r>
              <a:rPr sz="2000">
                <a:latin typeface="Chalkduster"/>
                <a:ea typeface="Chalkduster"/>
                <a:cs typeface="Chalkduster"/>
                <a:sym typeface="Chalkduster"/>
              </a:rPr>
              <a:t>Aishah Aljuhani</a:t>
            </a:r>
            <a:r>
              <a:t> </a:t>
            </a:r>
          </a:p>
        </p:txBody>
      </p:sp>
      <p:sp>
        <p:nvSpPr>
          <p:cNvPr id="1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– باسل أسعد"/>
          <p:cNvSpPr txBox="1"/>
          <p:nvPr>
            <p:ph type="body" sz="quarter" idx="21"/>
          </p:nvPr>
        </p:nvSpPr>
        <p:spPr>
          <a:xfrm>
            <a:off x="1270000" y="6362700"/>
            <a:ext cx="10464800" cy="50066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 باسل أسعد</a:t>
            </a:r>
          </a:p>
        </p:txBody>
      </p:sp>
      <p:sp>
        <p:nvSpPr>
          <p:cNvPr id="95" name="&quot;قم بكتابة الرقم هنا.&quot;"/>
          <p:cNvSpPr txBox="1"/>
          <p:nvPr>
            <p:ph type="body" sz="quarter" idx="22"/>
          </p:nvPr>
        </p:nvSpPr>
        <p:spPr>
          <a:xfrm>
            <a:off x="1270000" y="4239056"/>
            <a:ext cx="10464800" cy="66588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</a:lstStyle>
          <a:p>
            <a:pPr rtl="0">
              <a:defRPr/>
            </a:pPr>
            <a:r>
              <a:t>"قم بكتابة الرقم هنا."</a:t>
            </a:r>
          </a:p>
        </p:txBody>
      </p:sp>
      <p:sp>
        <p:nvSpPr>
          <p:cNvPr id="9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منظر للشاطئ والبحر من الكثبان الرملية العشبية"/>
          <p:cNvSpPr/>
          <p:nvPr>
            <p:ph type="pic" idx="21"/>
          </p:nvPr>
        </p:nvSpPr>
        <p:spPr>
          <a:xfrm>
            <a:off x="-1308100" y="-50800"/>
            <a:ext cx="14782800" cy="9855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1AD3949C-E35A-4D5F-BEE7-D7013B58FF53.png" descr="1AD3949C-E35A-4D5F-BEE7-D7013B58FF53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45" y="-9038"/>
            <a:ext cx="12974110" cy="97716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أفق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E27F4A18-1384-474B-AD41-066539093837.png" descr="E27F4A18-1384-474B-AD41-066539093837.png"/>
          <p:cNvPicPr>
            <a:picLocks noChangeAspect="0"/>
          </p:cNvPicPr>
          <p:nvPr/>
        </p:nvPicPr>
        <p:blipFill>
          <a:blip r:embed="rId2">
            <a:alphaModFix amt="50456"/>
            <a:extLst/>
          </a:blip>
          <a:stretch>
            <a:fillRect/>
          </a:stretch>
        </p:blipFill>
        <p:spPr>
          <a:xfrm>
            <a:off x="-76809" y="-37887"/>
            <a:ext cx="13158418" cy="982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569AE7D6-027C-47FA-B9C1-2A34644A6E08.png" descr="569AE7D6-027C-47FA-B9C1-2A34644A6E08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689" y="-52762"/>
            <a:ext cx="13014178" cy="9859124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رأس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71CD817E-C239-4916-BEE7-ACF4DE830702.png" descr="71CD817E-C239-4916-BEE7-ACF4DE830702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901" y="-24896"/>
            <a:ext cx="13028601" cy="9803392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87178" y="-2818"/>
            <a:ext cx="1913071" cy="1478147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FC0652FD-D49D-4839-9F6F-1608B4A57E95.png" descr="FC0652FD-D49D-4839-9F6F-1608B4A57E95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6324" y="-59522"/>
            <a:ext cx="13057448" cy="9872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E1657993-85FE-44C4-B2BE-EEDDB4BD6814.png" descr="E1657993-85FE-44C4-B2BE-EEDDB4BD6814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2385" y="-629276"/>
            <a:ext cx="13129570" cy="10485671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1A85D407-941D-4FC1-80CD-9A83D17B8D2B.png" descr="1A85D407-941D-4FC1-80CD-9A83D17B8D2B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9597" y="-37887"/>
            <a:ext cx="13143994" cy="982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طريق رملي بين تلين يؤدي إلى المحيط"/>
          <p:cNvSpPr/>
          <p:nvPr>
            <p:ph type="pic" sz="quarter" idx="21"/>
          </p:nvPr>
        </p:nvSpPr>
        <p:spPr>
          <a:xfrm>
            <a:off x="6556375" y="5092700"/>
            <a:ext cx="565785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طائر البلشون يحلق على ارتفاع منخفض فوق الشاطئ خلف سياج قصير"/>
          <p:cNvSpPr/>
          <p:nvPr>
            <p:ph type="pic" sz="half" idx="22"/>
          </p:nvPr>
        </p:nvSpPr>
        <p:spPr>
          <a:xfrm>
            <a:off x="6718300" y="749300"/>
            <a:ext cx="5334000" cy="5334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منظر للشاطئ والبحر من الكثبان الرملية العشبية"/>
          <p:cNvSpPr/>
          <p:nvPr>
            <p:ph type="pic" idx="23"/>
          </p:nvPr>
        </p:nvSpPr>
        <p:spPr>
          <a:xfrm>
            <a:off x="-2832100" y="889000"/>
            <a:ext cx="119634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02E0CD0-CA72-4E81-BC43-D6779D5CADAF.png" descr="A02E0CD0-CA72-4E81-BC43-D6779D5CADAF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5658" y="-16250"/>
            <a:ext cx="13216116" cy="978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نص العنوان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5" name="مستوى النص الأول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" name="رقم الشريحة"/>
          <p:cNvSpPr txBox="1"/>
          <p:nvPr>
            <p:ph type="sldNum" sz="quarter" idx="2"/>
          </p:nvPr>
        </p:nvSpPr>
        <p:spPr>
          <a:xfrm>
            <a:off x="6335119" y="9296399"/>
            <a:ext cx="327789" cy="34074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+mn-lt"/>
                <a:ea typeface="+mn-ea"/>
                <a:cs typeface="+mn-cs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titleStyle>
    <p:bodyStyle>
      <a:lvl1pPr marL="444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889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1333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1778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2222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2667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3111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3556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4000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اختبار منتصف الفصل"/>
          <p:cNvSpPr txBox="1"/>
          <p:nvPr/>
        </p:nvSpPr>
        <p:spPr>
          <a:xfrm>
            <a:off x="3120491" y="4914899"/>
            <a:ext cx="6763818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اختبار منتصف الفصل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MagicEraser_230307_132028.png" descr="MagicEraser_230307_132028.png"/>
          <p:cNvPicPr>
            <a:picLocks noChangeAspect="1"/>
          </p:cNvPicPr>
          <p:nvPr/>
        </p:nvPicPr>
        <p:blipFill>
          <a:blip r:embed="rId2">
            <a:extLst/>
          </a:blip>
          <a:srcRect l="47251" t="17414" r="18649" b="7032"/>
          <a:stretch>
            <a:fillRect/>
          </a:stretch>
        </p:blipFill>
        <p:spPr>
          <a:xfrm>
            <a:off x="7430547" y="605881"/>
            <a:ext cx="5348562" cy="88881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MagicEraser_230307_132042.png" descr="MagicEraser_230307_132042.png"/>
          <p:cNvPicPr>
            <a:picLocks noChangeAspect="1"/>
          </p:cNvPicPr>
          <p:nvPr/>
        </p:nvPicPr>
        <p:blipFill>
          <a:blip r:embed="rId3">
            <a:extLst/>
          </a:blip>
          <a:srcRect l="47208" t="52146" r="17480" b="13168"/>
          <a:stretch>
            <a:fillRect/>
          </a:stretch>
        </p:blipFill>
        <p:spPr>
          <a:xfrm>
            <a:off x="1357117" y="865447"/>
            <a:ext cx="5682055" cy="41860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MagicEraser_230307_132028.png" descr="MagicEraser_230307_132028.png"/>
          <p:cNvPicPr>
            <a:picLocks noChangeAspect="1"/>
          </p:cNvPicPr>
          <p:nvPr/>
        </p:nvPicPr>
        <p:blipFill>
          <a:blip r:embed="rId2">
            <a:extLst/>
          </a:blip>
          <a:srcRect l="11226" t="17677" r="54420" b="60005"/>
          <a:stretch>
            <a:fillRect/>
          </a:stretch>
        </p:blipFill>
        <p:spPr>
          <a:xfrm>
            <a:off x="693608" y="5737283"/>
            <a:ext cx="5992001" cy="2919474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خط"/>
          <p:cNvSpPr/>
          <p:nvPr/>
        </p:nvSpPr>
        <p:spPr>
          <a:xfrm flipV="1">
            <a:off x="7058087" y="613810"/>
            <a:ext cx="1" cy="8872159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28" name="صفحة ٣١"/>
          <p:cNvSpPr txBox="1"/>
          <p:nvPr/>
        </p:nvSpPr>
        <p:spPr>
          <a:xfrm>
            <a:off x="272042" y="8921208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٣١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/>
      </p:transition>
    </mc:Choice>
    <mc:Choice xmlns:p14="http://schemas.microsoft.com/office/powerpoint/2010/main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MagicEraser_230307_132028.png" descr="MagicEraser_230307_132028.png"/>
          <p:cNvPicPr>
            <a:picLocks noChangeAspect="1"/>
          </p:cNvPicPr>
          <p:nvPr/>
        </p:nvPicPr>
        <p:blipFill>
          <a:blip r:embed="rId2">
            <a:extLst/>
          </a:blip>
          <a:srcRect l="15645" t="40955" r="54053" b="39415"/>
          <a:stretch>
            <a:fillRect/>
          </a:stretch>
        </p:blipFill>
        <p:spPr>
          <a:xfrm>
            <a:off x="6832190" y="328172"/>
            <a:ext cx="6047643" cy="29381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MagicEraser_230307_132042.png" descr="MagicEraser_230307_132042.png"/>
          <p:cNvPicPr>
            <a:picLocks noChangeAspect="1"/>
          </p:cNvPicPr>
          <p:nvPr/>
        </p:nvPicPr>
        <p:blipFill>
          <a:blip r:embed="rId3">
            <a:extLst/>
          </a:blip>
          <a:srcRect l="15529" t="58037" r="53702" b="12647"/>
          <a:stretch>
            <a:fillRect/>
          </a:stretch>
        </p:blipFill>
        <p:spPr>
          <a:xfrm>
            <a:off x="1039835" y="4738327"/>
            <a:ext cx="5797350" cy="4142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MagicEraser_230307_132028.png" descr="MagicEraser_230307_132028.png"/>
          <p:cNvPicPr>
            <a:picLocks noChangeAspect="1"/>
          </p:cNvPicPr>
          <p:nvPr/>
        </p:nvPicPr>
        <p:blipFill>
          <a:blip r:embed="rId2">
            <a:extLst/>
          </a:blip>
          <a:srcRect l="15143" t="73475" r="54555" b="736"/>
          <a:stretch>
            <a:fillRect/>
          </a:stretch>
        </p:blipFill>
        <p:spPr>
          <a:xfrm>
            <a:off x="729001" y="381585"/>
            <a:ext cx="6094610" cy="38901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MagicEraser_230307_132028.png" descr="MagicEraser_230307_132028.png"/>
          <p:cNvPicPr>
            <a:picLocks noChangeAspect="1"/>
          </p:cNvPicPr>
          <p:nvPr/>
        </p:nvPicPr>
        <p:blipFill>
          <a:blip r:embed="rId2">
            <a:extLst/>
          </a:blip>
          <a:srcRect l="27678" t="60613" r="54414" b="26069"/>
          <a:stretch>
            <a:fillRect/>
          </a:stretch>
        </p:blipFill>
        <p:spPr>
          <a:xfrm>
            <a:off x="8558981" y="5474033"/>
            <a:ext cx="4375576" cy="2440565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خط"/>
          <p:cNvSpPr/>
          <p:nvPr/>
        </p:nvSpPr>
        <p:spPr>
          <a:xfrm flipV="1">
            <a:off x="6971691" y="606749"/>
            <a:ext cx="1" cy="8872159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35" name="صفحة ٣١"/>
          <p:cNvSpPr txBox="1"/>
          <p:nvPr/>
        </p:nvSpPr>
        <p:spPr>
          <a:xfrm>
            <a:off x="272042" y="8921208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٣١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/>
      </p:transition>
    </mc:Choice>
    <mc:Choice xmlns:p14="http://schemas.microsoft.com/office/powerpoint/2010/main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/>
      </p:transition>
    </mc:Choice>
    <mc:Choice xmlns:p14="http://schemas.microsoft.com/office/powerpoint/2010/main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