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3192.jpeg" descr="IMG_3192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9030" y="-131643"/>
            <a:ext cx="13422860" cy="9872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تقدير الكتلة و قياسها"/>
          <p:cNvSpPr txBox="1"/>
          <p:nvPr/>
        </p:nvSpPr>
        <p:spPr>
          <a:xfrm>
            <a:off x="3345904" y="4914899"/>
            <a:ext cx="631299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تقدير الكتلة و قياسها</a:t>
            </a:r>
          </a:p>
        </p:txBody>
      </p:sp>
      <p:sp>
        <p:nvSpPr>
          <p:cNvPr id="123" name="استكشاف"/>
          <p:cNvSpPr txBox="1"/>
          <p:nvPr/>
        </p:nvSpPr>
        <p:spPr>
          <a:xfrm>
            <a:off x="5303809" y="3708157"/>
            <a:ext cx="2397182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استكشاف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MagicEraser_230225_113139.png" descr="MagicEraser_230225_113139.png"/>
          <p:cNvPicPr>
            <a:picLocks noChangeAspect="1"/>
          </p:cNvPicPr>
          <p:nvPr/>
        </p:nvPicPr>
        <p:blipFill>
          <a:blip r:embed="rId2">
            <a:extLst/>
          </a:blip>
          <a:srcRect l="72274" t="37886" r="16075" b="58095"/>
          <a:stretch>
            <a:fillRect/>
          </a:stretch>
        </p:blipFill>
        <p:spPr>
          <a:xfrm>
            <a:off x="4461271" y="4143313"/>
            <a:ext cx="4082118" cy="1055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agicEraser_230225_113139.png" descr="MagicEraser_230225_113139.png"/>
          <p:cNvPicPr>
            <a:picLocks noChangeAspect="1"/>
          </p:cNvPicPr>
          <p:nvPr/>
        </p:nvPicPr>
        <p:blipFill>
          <a:blip r:embed="rId2">
            <a:extLst/>
          </a:blip>
          <a:srcRect l="14081" t="17929" r="33047" b="0"/>
          <a:stretch>
            <a:fillRect/>
          </a:stretch>
        </p:blipFill>
        <p:spPr>
          <a:xfrm>
            <a:off x="694825" y="670722"/>
            <a:ext cx="7900935" cy="9198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MagicEraser_230225_113139.png" descr="MagicEraser_230225_113139.png"/>
          <p:cNvPicPr>
            <a:picLocks noChangeAspect="1"/>
          </p:cNvPicPr>
          <p:nvPr/>
        </p:nvPicPr>
        <p:blipFill>
          <a:blip r:embed="rId2">
            <a:extLst/>
          </a:blip>
          <a:srcRect l="67548" t="20916" r="11864" b="50920"/>
          <a:stretch>
            <a:fillRect/>
          </a:stretch>
        </p:blipFill>
        <p:spPr>
          <a:xfrm>
            <a:off x="9167386" y="3249017"/>
            <a:ext cx="3173191" cy="325552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صفحة ٣٢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٣٢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MagicEraser_230225_113158.png" descr="MagicEraser_230225_113158.png"/>
          <p:cNvPicPr>
            <a:picLocks noChangeAspect="1"/>
          </p:cNvPicPr>
          <p:nvPr/>
        </p:nvPicPr>
        <p:blipFill>
          <a:blip r:embed="rId2">
            <a:extLst/>
          </a:blip>
          <a:srcRect l="7836" t="17031" r="13868" b="24269"/>
          <a:stretch>
            <a:fillRect/>
          </a:stretch>
        </p:blipFill>
        <p:spPr>
          <a:xfrm>
            <a:off x="664442" y="1487289"/>
            <a:ext cx="12056473" cy="677914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صفحة ٣٣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٣٣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تجميع"/>
          <p:cNvGrpSpPr/>
          <p:nvPr/>
        </p:nvGrpSpPr>
        <p:grpSpPr>
          <a:xfrm>
            <a:off x="1304970" y="1300255"/>
            <a:ext cx="10748331" cy="7153090"/>
            <a:chOff x="0" y="0"/>
            <a:chExt cx="10748329" cy="7153089"/>
          </a:xfrm>
        </p:grpSpPr>
        <p:pic>
          <p:nvPicPr>
            <p:cNvPr id="135" name="MagicEraser_230225_113218.png" descr="MagicEraser_230225_11321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738" t="10939" r="13807" b="28192"/>
            <a:stretch>
              <a:fillRect/>
            </a:stretch>
          </p:blipFill>
          <p:spPr>
            <a:xfrm>
              <a:off x="0" y="0"/>
              <a:ext cx="10577658" cy="63159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MagicEraser_230225_113218.png" descr="MagicEraser_230225_11321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3093" t="70704" r="13807" b="18425"/>
            <a:stretch>
              <a:fillRect/>
            </a:stretch>
          </p:blipFill>
          <p:spPr>
            <a:xfrm>
              <a:off x="3401903" y="6025168"/>
              <a:ext cx="7346427" cy="11279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8" name="صفحة ٣٣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٣٣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