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3192.jpeg" descr="IMG_3192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9030" y="-131643"/>
            <a:ext cx="13422860" cy="9872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54558" y="7352800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اختبار الفصل التاسع"/>
          <p:cNvSpPr txBox="1"/>
          <p:nvPr/>
        </p:nvSpPr>
        <p:spPr>
          <a:xfrm>
            <a:off x="3216919" y="4914899"/>
            <a:ext cx="6570961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اختبار الفصل التاسع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MagicEraser_230307_145805.png" descr="MagicEraser_230307_145805.png"/>
          <p:cNvPicPr>
            <a:picLocks noChangeAspect="1"/>
          </p:cNvPicPr>
          <p:nvPr/>
        </p:nvPicPr>
        <p:blipFill>
          <a:blip r:embed="rId2">
            <a:extLst/>
          </a:blip>
          <a:srcRect l="9261" t="9834" r="13087" b="37474"/>
          <a:stretch>
            <a:fillRect/>
          </a:stretch>
        </p:blipFill>
        <p:spPr>
          <a:xfrm>
            <a:off x="682228" y="1709259"/>
            <a:ext cx="11640282" cy="5923994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خط"/>
          <p:cNvSpPr/>
          <p:nvPr/>
        </p:nvSpPr>
        <p:spPr>
          <a:xfrm flipV="1">
            <a:off x="6156727" y="1623464"/>
            <a:ext cx="1" cy="6874464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6" name="صفحة ٤٧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٤٧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MagicEraser_230307_145821.png" descr="MagicEraser_230307_145821.png"/>
          <p:cNvPicPr>
            <a:picLocks noChangeAspect="1"/>
          </p:cNvPicPr>
          <p:nvPr/>
        </p:nvPicPr>
        <p:blipFill>
          <a:blip r:embed="rId2">
            <a:extLst/>
          </a:blip>
          <a:srcRect l="46107" t="7316" r="14395" b="35766"/>
          <a:stretch>
            <a:fillRect/>
          </a:stretch>
        </p:blipFill>
        <p:spPr>
          <a:xfrm>
            <a:off x="6753846" y="453826"/>
            <a:ext cx="5562457" cy="6011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MagicEraser_230307_145821.png" descr="MagicEraser_230307_145821.png"/>
          <p:cNvPicPr>
            <a:picLocks noChangeAspect="1"/>
          </p:cNvPicPr>
          <p:nvPr/>
        </p:nvPicPr>
        <p:blipFill>
          <a:blip r:embed="rId2">
            <a:extLst/>
          </a:blip>
          <a:srcRect l="48971" t="64022" r="14208" b="9065"/>
          <a:stretch>
            <a:fillRect/>
          </a:stretch>
        </p:blipFill>
        <p:spPr>
          <a:xfrm>
            <a:off x="7104664" y="6642314"/>
            <a:ext cx="5149338" cy="2822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MagicEraser_230307_145821.png" descr="MagicEraser_230307_145821.png"/>
          <p:cNvPicPr>
            <a:picLocks noChangeAspect="1"/>
          </p:cNvPicPr>
          <p:nvPr/>
        </p:nvPicPr>
        <p:blipFill>
          <a:blip r:embed="rId2">
            <a:extLst/>
          </a:blip>
          <a:srcRect l="5241" t="8682" r="55261" b="26411"/>
          <a:stretch>
            <a:fillRect/>
          </a:stretch>
        </p:blipFill>
        <p:spPr>
          <a:xfrm>
            <a:off x="269285" y="814328"/>
            <a:ext cx="6422653" cy="7915784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خط"/>
          <p:cNvSpPr/>
          <p:nvPr/>
        </p:nvSpPr>
        <p:spPr>
          <a:xfrm flipV="1">
            <a:off x="6722879" y="599351"/>
            <a:ext cx="1" cy="878590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2" name="صفحة ٤٧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٤٧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