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4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51.png"/><Relationship Id="rId6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2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tQSwqG2ip0Q" TargetMode="External"/><Relationship Id="rId7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jpeg"/><Relationship Id="rId8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١ القواسم والمضاعفات"/>
          <p:cNvSpPr txBox="1"/>
          <p:nvPr/>
        </p:nvSpPr>
        <p:spPr>
          <a:xfrm>
            <a:off x="6965281" y="5713270"/>
            <a:ext cx="11196188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-١ القواسم والمضاعفات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7" name="صفحة ١٤ صفحة ١٤" descr="صفحة ١٤ صفحة ١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42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3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39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0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1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43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6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218687" y="2860477"/>
            <a:ext cx="9736646" cy="16113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صورة"/>
          <p:cNvGrpSpPr/>
          <p:nvPr/>
        </p:nvGrpSpPr>
        <p:grpSpPr>
          <a:xfrm>
            <a:off x="15306529" y="4899091"/>
            <a:ext cx="5560962" cy="4041564"/>
            <a:chOff x="0" y="0"/>
            <a:chExt cx="5560960" cy="4041563"/>
          </a:xfrm>
        </p:grpSpPr>
        <p:pic>
          <p:nvPicPr>
            <p:cNvPr id="249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5129161" cy="34827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8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560961" cy="4041564"/>
            </a:xfrm>
            <a:prstGeom prst="rect">
              <a:avLst/>
            </a:prstGeom>
            <a:effectLst/>
          </p:spPr>
        </p:pic>
      </p:grpSp>
      <p:grpSp>
        <p:nvGrpSpPr>
          <p:cNvPr id="253" name="صورة"/>
          <p:cNvGrpSpPr/>
          <p:nvPr/>
        </p:nvGrpSpPr>
        <p:grpSpPr>
          <a:xfrm>
            <a:off x="7603543" y="4736483"/>
            <a:ext cx="4762218" cy="3770527"/>
            <a:chOff x="0" y="0"/>
            <a:chExt cx="4762217" cy="3770525"/>
          </a:xfrm>
        </p:grpSpPr>
        <p:pic>
          <p:nvPicPr>
            <p:cNvPr id="252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00" y="139700"/>
              <a:ext cx="4330418" cy="32117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1" name="صورة" descr="صورة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-1"/>
              <a:ext cx="4762218" cy="37705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8" name="صفحة ١٤ صفحة ١٤" descr="صفحة ١٤ صفحة ١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63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5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60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1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2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4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7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218687" y="2860477"/>
            <a:ext cx="9736646" cy="16113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صورة"/>
          <p:cNvGrpSpPr/>
          <p:nvPr/>
        </p:nvGrpSpPr>
        <p:grpSpPr>
          <a:xfrm>
            <a:off x="15061624" y="4471823"/>
            <a:ext cx="6050771" cy="5498056"/>
            <a:chOff x="0" y="0"/>
            <a:chExt cx="6050769" cy="5498055"/>
          </a:xfrm>
        </p:grpSpPr>
        <p:pic>
          <p:nvPicPr>
            <p:cNvPr id="27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5618970" cy="49392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9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6050770" cy="5498056"/>
            </a:xfrm>
            <a:prstGeom prst="rect">
              <a:avLst/>
            </a:prstGeom>
            <a:effectLst/>
          </p:spPr>
        </p:pic>
      </p:grpSp>
      <p:grpSp>
        <p:nvGrpSpPr>
          <p:cNvPr id="274" name="صورة"/>
          <p:cNvGrpSpPr/>
          <p:nvPr/>
        </p:nvGrpSpPr>
        <p:grpSpPr>
          <a:xfrm>
            <a:off x="7198282" y="4951919"/>
            <a:ext cx="6236306" cy="5058417"/>
            <a:chOff x="0" y="0"/>
            <a:chExt cx="6236305" cy="5058416"/>
          </a:xfrm>
        </p:grpSpPr>
        <p:pic>
          <p:nvPicPr>
            <p:cNvPr id="273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00" y="139700"/>
              <a:ext cx="5804506" cy="44996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2" name="صورة" descr="صورة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6236306" cy="50584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9" name="صفحة ١٤ صفحة ١٤" descr="صفحة ١٤ صفحة ١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84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81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2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3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5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8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8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50486" y="2860477"/>
            <a:ext cx="16422278" cy="16738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صورة"/>
          <p:cNvGrpSpPr/>
          <p:nvPr/>
        </p:nvGrpSpPr>
        <p:grpSpPr>
          <a:xfrm>
            <a:off x="14259642" y="4885791"/>
            <a:ext cx="6867108" cy="5206523"/>
            <a:chOff x="0" y="0"/>
            <a:chExt cx="6867106" cy="5206521"/>
          </a:xfrm>
        </p:grpSpPr>
        <p:pic>
          <p:nvPicPr>
            <p:cNvPr id="291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6435307" cy="46477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0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6867107" cy="5206522"/>
            </a:xfrm>
            <a:prstGeom prst="rect">
              <a:avLst/>
            </a:prstGeom>
            <a:effectLst/>
          </p:spPr>
        </p:pic>
      </p:grpSp>
      <p:grpSp>
        <p:nvGrpSpPr>
          <p:cNvPr id="295" name="صورة"/>
          <p:cNvGrpSpPr/>
          <p:nvPr/>
        </p:nvGrpSpPr>
        <p:grpSpPr>
          <a:xfrm>
            <a:off x="6399878" y="4975176"/>
            <a:ext cx="5912884" cy="4740246"/>
            <a:chOff x="0" y="0"/>
            <a:chExt cx="5912882" cy="4740244"/>
          </a:xfrm>
        </p:grpSpPr>
        <p:pic>
          <p:nvPicPr>
            <p:cNvPr id="294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00" y="139700"/>
              <a:ext cx="5481083" cy="4181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3" name="صورة" descr="صورة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5912883" cy="47402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0" name="صفحة ١٤ صفحة ١٤" descr="صفحة ١٤ صفحة ١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305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0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02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3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4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6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9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30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31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32478" y="3112075"/>
            <a:ext cx="17410275" cy="26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1255" t="1983" r="2" b="8"/>
          <a:stretch>
            <a:fillRect/>
          </a:stretch>
        </p:blipFill>
        <p:spPr>
          <a:xfrm>
            <a:off x="4706044" y="5744973"/>
            <a:ext cx="6521325" cy="3846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06" fill="norm" stroke="1" extrusionOk="0">
                <a:moveTo>
                  <a:pt x="6516" y="0"/>
                </a:moveTo>
                <a:cubicBezTo>
                  <a:pt x="5075" y="42"/>
                  <a:pt x="3745" y="1776"/>
                  <a:pt x="3745" y="3615"/>
                </a:cubicBezTo>
                <a:cubicBezTo>
                  <a:pt x="3745" y="3980"/>
                  <a:pt x="3683" y="4472"/>
                  <a:pt x="3609" y="4709"/>
                </a:cubicBezTo>
                <a:cubicBezTo>
                  <a:pt x="3449" y="5215"/>
                  <a:pt x="3544" y="5473"/>
                  <a:pt x="3773" y="5155"/>
                </a:cubicBezTo>
                <a:cubicBezTo>
                  <a:pt x="3890" y="4992"/>
                  <a:pt x="4049" y="5096"/>
                  <a:pt x="4364" y="5543"/>
                </a:cubicBezTo>
                <a:cubicBezTo>
                  <a:pt x="4864" y="6255"/>
                  <a:pt x="4808" y="6320"/>
                  <a:pt x="3614" y="6429"/>
                </a:cubicBezTo>
                <a:cubicBezTo>
                  <a:pt x="2981" y="6486"/>
                  <a:pt x="2648" y="6646"/>
                  <a:pt x="2169" y="7128"/>
                </a:cubicBezTo>
                <a:cubicBezTo>
                  <a:pt x="1827" y="7472"/>
                  <a:pt x="1506" y="7735"/>
                  <a:pt x="1455" y="7709"/>
                </a:cubicBezTo>
                <a:cubicBezTo>
                  <a:pt x="1260" y="7611"/>
                  <a:pt x="697" y="9400"/>
                  <a:pt x="637" y="10310"/>
                </a:cubicBezTo>
                <a:cubicBezTo>
                  <a:pt x="590" y="11018"/>
                  <a:pt x="638" y="11444"/>
                  <a:pt x="821" y="11970"/>
                </a:cubicBezTo>
                <a:cubicBezTo>
                  <a:pt x="956" y="12360"/>
                  <a:pt x="1103" y="12926"/>
                  <a:pt x="1148" y="13226"/>
                </a:cubicBezTo>
                <a:cubicBezTo>
                  <a:pt x="1251" y="13923"/>
                  <a:pt x="1797" y="14853"/>
                  <a:pt x="2323" y="15226"/>
                </a:cubicBezTo>
                <a:cubicBezTo>
                  <a:pt x="2548" y="15385"/>
                  <a:pt x="3454" y="15915"/>
                  <a:pt x="4337" y="16406"/>
                </a:cubicBezTo>
                <a:cubicBezTo>
                  <a:pt x="5221" y="16897"/>
                  <a:pt x="6003" y="17426"/>
                  <a:pt x="6076" y="17580"/>
                </a:cubicBezTo>
                <a:cubicBezTo>
                  <a:pt x="6150" y="17734"/>
                  <a:pt x="6382" y="17852"/>
                  <a:pt x="6592" y="17842"/>
                </a:cubicBezTo>
                <a:cubicBezTo>
                  <a:pt x="7083" y="17818"/>
                  <a:pt x="7334" y="18062"/>
                  <a:pt x="7146" y="18379"/>
                </a:cubicBezTo>
                <a:cubicBezTo>
                  <a:pt x="6955" y="18704"/>
                  <a:pt x="6977" y="19165"/>
                  <a:pt x="7185" y="19165"/>
                </a:cubicBezTo>
                <a:cubicBezTo>
                  <a:pt x="7280" y="19165"/>
                  <a:pt x="7387" y="18973"/>
                  <a:pt x="7424" y="18739"/>
                </a:cubicBezTo>
                <a:cubicBezTo>
                  <a:pt x="7460" y="18504"/>
                  <a:pt x="7557" y="18313"/>
                  <a:pt x="7639" y="18313"/>
                </a:cubicBezTo>
                <a:cubicBezTo>
                  <a:pt x="7721" y="18313"/>
                  <a:pt x="7817" y="18504"/>
                  <a:pt x="7853" y="18739"/>
                </a:cubicBezTo>
                <a:cubicBezTo>
                  <a:pt x="7919" y="19170"/>
                  <a:pt x="8319" y="19326"/>
                  <a:pt x="8448" y="18972"/>
                </a:cubicBezTo>
                <a:cubicBezTo>
                  <a:pt x="8512" y="18797"/>
                  <a:pt x="12827" y="21077"/>
                  <a:pt x="13005" y="21379"/>
                </a:cubicBezTo>
                <a:cubicBezTo>
                  <a:pt x="13121" y="21576"/>
                  <a:pt x="14229" y="21532"/>
                  <a:pt x="14364" y="21326"/>
                </a:cubicBezTo>
                <a:cubicBezTo>
                  <a:pt x="14430" y="21226"/>
                  <a:pt x="14737" y="21028"/>
                  <a:pt x="15048" y="20887"/>
                </a:cubicBezTo>
                <a:cubicBezTo>
                  <a:pt x="16193" y="20365"/>
                  <a:pt x="16635" y="19562"/>
                  <a:pt x="17937" y="15630"/>
                </a:cubicBezTo>
                <a:lnTo>
                  <a:pt x="19131" y="12028"/>
                </a:lnTo>
                <a:lnTo>
                  <a:pt x="19174" y="10166"/>
                </a:lnTo>
                <a:cubicBezTo>
                  <a:pt x="19215" y="8459"/>
                  <a:pt x="19190" y="8222"/>
                  <a:pt x="18882" y="7330"/>
                </a:cubicBezTo>
                <a:cubicBezTo>
                  <a:pt x="18697" y="6794"/>
                  <a:pt x="18367" y="6167"/>
                  <a:pt x="18147" y="5938"/>
                </a:cubicBezTo>
                <a:cubicBezTo>
                  <a:pt x="17327" y="5081"/>
                  <a:pt x="7328" y="-24"/>
                  <a:pt x="6516" y="0"/>
                </a:cubicBezTo>
                <a:close/>
                <a:moveTo>
                  <a:pt x="21503" y="3684"/>
                </a:moveTo>
                <a:cubicBezTo>
                  <a:pt x="21488" y="3689"/>
                  <a:pt x="21472" y="3701"/>
                  <a:pt x="21454" y="3719"/>
                </a:cubicBezTo>
                <a:cubicBezTo>
                  <a:pt x="21385" y="3792"/>
                  <a:pt x="21328" y="3946"/>
                  <a:pt x="21328" y="4063"/>
                </a:cubicBezTo>
                <a:cubicBezTo>
                  <a:pt x="21328" y="4180"/>
                  <a:pt x="21385" y="4218"/>
                  <a:pt x="21454" y="4145"/>
                </a:cubicBezTo>
                <a:cubicBezTo>
                  <a:pt x="21523" y="4073"/>
                  <a:pt x="21579" y="3916"/>
                  <a:pt x="21579" y="3799"/>
                </a:cubicBezTo>
                <a:cubicBezTo>
                  <a:pt x="21579" y="3711"/>
                  <a:pt x="21548" y="3669"/>
                  <a:pt x="21503" y="3684"/>
                </a:cubicBezTo>
                <a:close/>
                <a:moveTo>
                  <a:pt x="209" y="17303"/>
                </a:moveTo>
                <a:cubicBezTo>
                  <a:pt x="131" y="17322"/>
                  <a:pt x="45" y="17436"/>
                  <a:pt x="6" y="17633"/>
                </a:cubicBezTo>
                <a:cubicBezTo>
                  <a:pt x="-21" y="17773"/>
                  <a:pt x="45" y="17886"/>
                  <a:pt x="155" y="17886"/>
                </a:cubicBezTo>
                <a:cubicBezTo>
                  <a:pt x="264" y="17886"/>
                  <a:pt x="354" y="17735"/>
                  <a:pt x="354" y="17549"/>
                </a:cubicBezTo>
                <a:cubicBezTo>
                  <a:pt x="354" y="17361"/>
                  <a:pt x="286" y="17284"/>
                  <a:pt x="209" y="17303"/>
                </a:cubicBezTo>
                <a:close/>
                <a:moveTo>
                  <a:pt x="5567" y="17673"/>
                </a:moveTo>
                <a:cubicBezTo>
                  <a:pt x="5372" y="17673"/>
                  <a:pt x="5316" y="17924"/>
                  <a:pt x="5458" y="18164"/>
                </a:cubicBezTo>
                <a:cubicBezTo>
                  <a:pt x="5558" y="18334"/>
                  <a:pt x="5754" y="18142"/>
                  <a:pt x="5754" y="17873"/>
                </a:cubicBezTo>
                <a:cubicBezTo>
                  <a:pt x="5754" y="17763"/>
                  <a:pt x="5670" y="17673"/>
                  <a:pt x="5567" y="17673"/>
                </a:cubicBezTo>
                <a:close/>
                <a:moveTo>
                  <a:pt x="1011" y="17878"/>
                </a:moveTo>
                <a:cubicBezTo>
                  <a:pt x="959" y="17892"/>
                  <a:pt x="903" y="17973"/>
                  <a:pt x="876" y="18111"/>
                </a:cubicBezTo>
                <a:cubicBezTo>
                  <a:pt x="848" y="18251"/>
                  <a:pt x="893" y="18328"/>
                  <a:pt x="976" y="18281"/>
                </a:cubicBezTo>
                <a:cubicBezTo>
                  <a:pt x="1058" y="18235"/>
                  <a:pt x="1123" y="18127"/>
                  <a:pt x="1117" y="18042"/>
                </a:cubicBezTo>
                <a:cubicBezTo>
                  <a:pt x="1110" y="17914"/>
                  <a:pt x="1063" y="17863"/>
                  <a:pt x="1011" y="17878"/>
                </a:cubicBezTo>
                <a:close/>
                <a:moveTo>
                  <a:pt x="4750" y="18313"/>
                </a:moveTo>
                <a:cubicBezTo>
                  <a:pt x="4681" y="18313"/>
                  <a:pt x="4624" y="18408"/>
                  <a:pt x="4624" y="18526"/>
                </a:cubicBezTo>
                <a:cubicBezTo>
                  <a:pt x="4624" y="18643"/>
                  <a:pt x="4681" y="18739"/>
                  <a:pt x="4750" y="18739"/>
                </a:cubicBezTo>
                <a:cubicBezTo>
                  <a:pt x="4819" y="18739"/>
                  <a:pt x="4876" y="18643"/>
                  <a:pt x="4876" y="18526"/>
                </a:cubicBezTo>
                <a:cubicBezTo>
                  <a:pt x="4876" y="18408"/>
                  <a:pt x="4819" y="18313"/>
                  <a:pt x="4750" y="18313"/>
                </a:cubicBezTo>
                <a:close/>
                <a:moveTo>
                  <a:pt x="236" y="18947"/>
                </a:moveTo>
                <a:cubicBezTo>
                  <a:pt x="210" y="18943"/>
                  <a:pt x="182" y="18962"/>
                  <a:pt x="153" y="19009"/>
                </a:cubicBezTo>
                <a:cubicBezTo>
                  <a:pt x="112" y="19080"/>
                  <a:pt x="122" y="19258"/>
                  <a:pt x="176" y="19407"/>
                </a:cubicBezTo>
                <a:cubicBezTo>
                  <a:pt x="255" y="19624"/>
                  <a:pt x="284" y="19623"/>
                  <a:pt x="327" y="19407"/>
                </a:cubicBezTo>
                <a:cubicBezTo>
                  <a:pt x="372" y="19175"/>
                  <a:pt x="315" y="18960"/>
                  <a:pt x="236" y="18947"/>
                </a:cubicBezTo>
                <a:close/>
                <a:moveTo>
                  <a:pt x="6319" y="18952"/>
                </a:moveTo>
                <a:cubicBezTo>
                  <a:pt x="6215" y="18952"/>
                  <a:pt x="6131" y="19048"/>
                  <a:pt x="6131" y="19165"/>
                </a:cubicBezTo>
                <a:cubicBezTo>
                  <a:pt x="6131" y="19282"/>
                  <a:pt x="6215" y="19378"/>
                  <a:pt x="6319" y="19378"/>
                </a:cubicBezTo>
                <a:cubicBezTo>
                  <a:pt x="6423" y="19378"/>
                  <a:pt x="6508" y="19282"/>
                  <a:pt x="6508" y="19165"/>
                </a:cubicBezTo>
                <a:cubicBezTo>
                  <a:pt x="6508" y="19048"/>
                  <a:pt x="6423" y="18952"/>
                  <a:pt x="6319" y="18952"/>
                </a:cubicBezTo>
                <a:close/>
                <a:moveTo>
                  <a:pt x="5504" y="19378"/>
                </a:moveTo>
                <a:cubicBezTo>
                  <a:pt x="5435" y="19378"/>
                  <a:pt x="5378" y="19474"/>
                  <a:pt x="5378" y="19591"/>
                </a:cubicBezTo>
                <a:cubicBezTo>
                  <a:pt x="5378" y="19708"/>
                  <a:pt x="5435" y="19804"/>
                  <a:pt x="5504" y="19804"/>
                </a:cubicBezTo>
                <a:cubicBezTo>
                  <a:pt x="5573" y="19804"/>
                  <a:pt x="5628" y="19708"/>
                  <a:pt x="5628" y="19591"/>
                </a:cubicBezTo>
                <a:cubicBezTo>
                  <a:pt x="5628" y="19474"/>
                  <a:pt x="5573" y="19378"/>
                  <a:pt x="5504" y="19378"/>
                </a:cubicBezTo>
                <a:close/>
                <a:moveTo>
                  <a:pt x="1058" y="19451"/>
                </a:moveTo>
                <a:cubicBezTo>
                  <a:pt x="1013" y="19438"/>
                  <a:pt x="982" y="19484"/>
                  <a:pt x="982" y="19577"/>
                </a:cubicBezTo>
                <a:cubicBezTo>
                  <a:pt x="982" y="19702"/>
                  <a:pt x="1038" y="19804"/>
                  <a:pt x="1107" y="19804"/>
                </a:cubicBezTo>
                <a:cubicBezTo>
                  <a:pt x="1176" y="19804"/>
                  <a:pt x="1233" y="19762"/>
                  <a:pt x="1233" y="19711"/>
                </a:cubicBezTo>
                <a:cubicBezTo>
                  <a:pt x="1233" y="19659"/>
                  <a:pt x="1176" y="19557"/>
                  <a:pt x="1107" y="19484"/>
                </a:cubicBezTo>
                <a:cubicBezTo>
                  <a:pt x="1090" y="19466"/>
                  <a:pt x="1073" y="19455"/>
                  <a:pt x="1058" y="19451"/>
                </a:cubicBezTo>
                <a:close/>
                <a:moveTo>
                  <a:pt x="7199" y="20230"/>
                </a:moveTo>
                <a:cubicBezTo>
                  <a:pt x="7095" y="20230"/>
                  <a:pt x="7010" y="20326"/>
                  <a:pt x="7010" y="20443"/>
                </a:cubicBezTo>
                <a:cubicBezTo>
                  <a:pt x="7010" y="20560"/>
                  <a:pt x="7095" y="20656"/>
                  <a:pt x="7199" y="20656"/>
                </a:cubicBezTo>
                <a:cubicBezTo>
                  <a:pt x="7303" y="20656"/>
                  <a:pt x="7387" y="20560"/>
                  <a:pt x="7387" y="20443"/>
                </a:cubicBezTo>
                <a:cubicBezTo>
                  <a:pt x="7387" y="20326"/>
                  <a:pt x="7303" y="20230"/>
                  <a:pt x="7199" y="20230"/>
                </a:cubicBezTo>
                <a:close/>
                <a:moveTo>
                  <a:pt x="8141" y="20230"/>
                </a:moveTo>
                <a:cubicBezTo>
                  <a:pt x="8071" y="20230"/>
                  <a:pt x="8016" y="20374"/>
                  <a:pt x="8016" y="20549"/>
                </a:cubicBezTo>
                <a:cubicBezTo>
                  <a:pt x="8016" y="20725"/>
                  <a:pt x="8071" y="20869"/>
                  <a:pt x="8141" y="20869"/>
                </a:cubicBezTo>
                <a:cubicBezTo>
                  <a:pt x="8210" y="20869"/>
                  <a:pt x="8267" y="20725"/>
                  <a:pt x="8267" y="20549"/>
                </a:cubicBezTo>
                <a:cubicBezTo>
                  <a:pt x="8267" y="20374"/>
                  <a:pt x="8210" y="20230"/>
                  <a:pt x="8141" y="20230"/>
                </a:cubicBezTo>
                <a:close/>
                <a:moveTo>
                  <a:pt x="354" y="20656"/>
                </a:moveTo>
                <a:cubicBezTo>
                  <a:pt x="285" y="20656"/>
                  <a:pt x="228" y="20752"/>
                  <a:pt x="228" y="20869"/>
                </a:cubicBezTo>
                <a:cubicBezTo>
                  <a:pt x="228" y="20986"/>
                  <a:pt x="285" y="21082"/>
                  <a:pt x="354" y="21082"/>
                </a:cubicBezTo>
                <a:cubicBezTo>
                  <a:pt x="423" y="21082"/>
                  <a:pt x="479" y="20986"/>
                  <a:pt x="479" y="20869"/>
                </a:cubicBezTo>
                <a:cubicBezTo>
                  <a:pt x="479" y="20752"/>
                  <a:pt x="423" y="20656"/>
                  <a:pt x="354" y="20656"/>
                </a:cubicBezTo>
                <a:close/>
                <a:moveTo>
                  <a:pt x="6264" y="20656"/>
                </a:moveTo>
                <a:cubicBezTo>
                  <a:pt x="6191" y="20656"/>
                  <a:pt x="6131" y="20752"/>
                  <a:pt x="6131" y="20869"/>
                </a:cubicBezTo>
                <a:cubicBezTo>
                  <a:pt x="6131" y="20986"/>
                  <a:pt x="6156" y="21082"/>
                  <a:pt x="6186" y="21082"/>
                </a:cubicBezTo>
                <a:cubicBezTo>
                  <a:pt x="6217" y="21082"/>
                  <a:pt x="6276" y="20986"/>
                  <a:pt x="6319" y="20869"/>
                </a:cubicBezTo>
                <a:cubicBezTo>
                  <a:pt x="6362" y="20752"/>
                  <a:pt x="6337" y="20656"/>
                  <a:pt x="6264" y="2065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6" name="صفحة ١٥ صفحة ١٥" descr="صفحة ١٥ صفحة ١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321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1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18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9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2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3746" y="1252088"/>
            <a:ext cx="3006663" cy="2981264"/>
          </a:xfrm>
          <a:prstGeom prst="rect">
            <a:avLst/>
          </a:prstGeom>
        </p:spPr>
      </p:pic>
      <p:grpSp>
        <p:nvGrpSpPr>
          <p:cNvPr id="326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325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4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327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509427" y="3496844"/>
            <a:ext cx="12712029" cy="3992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2" name="صفحة ١٥ صفحة ١٥" descr="صفحة ١٥ صفحة ١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337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3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34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5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6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8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9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0602" y="1029473"/>
            <a:ext cx="9280856" cy="2255914"/>
          </a:xfrm>
          <a:prstGeom prst="rect">
            <a:avLst/>
          </a:prstGeom>
        </p:spPr>
      </p:pic>
      <p:pic>
        <p:nvPicPr>
          <p:cNvPr id="34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12379" y="3774211"/>
            <a:ext cx="20320395" cy="1371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5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347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348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4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57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35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356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358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359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360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363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361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362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8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1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370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369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74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72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7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375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6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0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378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3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8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2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6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84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5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9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8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92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90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1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95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39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4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0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402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403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صفحة ١٣ صفحة ١٣" descr="صفحة ١٣ صفحة ١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18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3169" t="0" r="2" b="2990"/>
          <a:stretch>
            <a:fillRect/>
          </a:stretch>
        </p:blipFill>
        <p:spPr>
          <a:xfrm>
            <a:off x="21100652" y="2424745"/>
            <a:ext cx="3283348" cy="544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fill="norm" stroke="1" extrusionOk="0">
                <a:moveTo>
                  <a:pt x="21600" y="0"/>
                </a:moveTo>
                <a:lnTo>
                  <a:pt x="12135" y="2"/>
                </a:lnTo>
                <a:cubicBezTo>
                  <a:pt x="2694" y="4"/>
                  <a:pt x="2671" y="5"/>
                  <a:pt x="3063" y="192"/>
                </a:cubicBezTo>
                <a:cubicBezTo>
                  <a:pt x="4102" y="686"/>
                  <a:pt x="6953" y="1140"/>
                  <a:pt x="9015" y="1140"/>
                </a:cubicBezTo>
                <a:cubicBezTo>
                  <a:pt x="9598" y="1140"/>
                  <a:pt x="10006" y="1185"/>
                  <a:pt x="10083" y="1258"/>
                </a:cubicBezTo>
                <a:cubicBezTo>
                  <a:pt x="10152" y="1324"/>
                  <a:pt x="10364" y="1698"/>
                  <a:pt x="10556" y="2090"/>
                </a:cubicBezTo>
                <a:lnTo>
                  <a:pt x="10906" y="2803"/>
                </a:lnTo>
                <a:lnTo>
                  <a:pt x="10530" y="3006"/>
                </a:lnTo>
                <a:cubicBezTo>
                  <a:pt x="10309" y="3125"/>
                  <a:pt x="10134" y="3340"/>
                  <a:pt x="10104" y="3528"/>
                </a:cubicBezTo>
                <a:lnTo>
                  <a:pt x="10055" y="3847"/>
                </a:lnTo>
                <a:lnTo>
                  <a:pt x="5308" y="3894"/>
                </a:lnTo>
                <a:cubicBezTo>
                  <a:pt x="1024" y="3937"/>
                  <a:pt x="532" y="3958"/>
                  <a:pt x="279" y="4111"/>
                </a:cubicBezTo>
                <a:cubicBezTo>
                  <a:pt x="15" y="4272"/>
                  <a:pt x="0" y="4749"/>
                  <a:pt x="0" y="12722"/>
                </a:cubicBezTo>
                <a:cubicBezTo>
                  <a:pt x="0" y="20890"/>
                  <a:pt x="11" y="21170"/>
                  <a:pt x="300" y="21364"/>
                </a:cubicBezTo>
                <a:cubicBezTo>
                  <a:pt x="598" y="21563"/>
                  <a:pt x="633" y="21563"/>
                  <a:pt x="10459" y="21563"/>
                </a:cubicBezTo>
                <a:cubicBezTo>
                  <a:pt x="21335" y="21563"/>
                  <a:pt x="20707" y="21600"/>
                  <a:pt x="20895" y="20967"/>
                </a:cubicBezTo>
                <a:cubicBezTo>
                  <a:pt x="20945" y="20799"/>
                  <a:pt x="20965" y="16975"/>
                  <a:pt x="20939" y="12471"/>
                </a:cubicBezTo>
                <a:cubicBezTo>
                  <a:pt x="20897" y="4761"/>
                  <a:pt x="20877" y="4271"/>
                  <a:pt x="20613" y="4111"/>
                </a:cubicBezTo>
                <a:cubicBezTo>
                  <a:pt x="20368" y="3963"/>
                  <a:pt x="19929" y="3936"/>
                  <a:pt x="17086" y="3894"/>
                </a:cubicBezTo>
                <a:lnTo>
                  <a:pt x="13838" y="3847"/>
                </a:lnTo>
                <a:lnTo>
                  <a:pt x="13731" y="3534"/>
                </a:lnTo>
                <a:cubicBezTo>
                  <a:pt x="13673" y="3362"/>
                  <a:pt x="13499" y="3137"/>
                  <a:pt x="13344" y="3034"/>
                </a:cubicBezTo>
                <a:cubicBezTo>
                  <a:pt x="13077" y="2856"/>
                  <a:pt x="13077" y="2810"/>
                  <a:pt x="13323" y="2125"/>
                </a:cubicBezTo>
                <a:cubicBezTo>
                  <a:pt x="13466" y="1728"/>
                  <a:pt x="13663" y="1343"/>
                  <a:pt x="13762" y="1271"/>
                </a:cubicBezTo>
                <a:cubicBezTo>
                  <a:pt x="13906" y="1166"/>
                  <a:pt x="14707" y="1140"/>
                  <a:pt x="17770" y="1140"/>
                </a:cubicBezTo>
                <a:lnTo>
                  <a:pt x="21600" y="1140"/>
                </a:lnTo>
                <a:lnTo>
                  <a:pt x="21600" y="569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٥-١ القواسم والمضاعفات ٥-١ القواسم والمضاعفات " descr="٥-١ القواسم والمضاعفات ٥-١ القواسم والمضاعفات 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13947" y="342361"/>
            <a:ext cx="17798189" cy="2362201"/>
          </a:xfrm>
          <a:prstGeom prst="rect">
            <a:avLst/>
          </a:prstGeom>
        </p:spPr>
      </p:pic>
      <p:pic>
        <p:nvPicPr>
          <p:cNvPr id="18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50571" y="3606241"/>
            <a:ext cx="15302100" cy="7117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صفحة ١٣ صفحة ١٣" descr="صفحة ١٣ صفحة ١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19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69" t="0" r="2" b="2990"/>
          <a:stretch>
            <a:fillRect/>
          </a:stretch>
        </p:blipFill>
        <p:spPr>
          <a:xfrm>
            <a:off x="21100652" y="2424745"/>
            <a:ext cx="3283348" cy="544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fill="norm" stroke="1" extrusionOk="0">
                <a:moveTo>
                  <a:pt x="21600" y="0"/>
                </a:moveTo>
                <a:lnTo>
                  <a:pt x="12135" y="2"/>
                </a:lnTo>
                <a:cubicBezTo>
                  <a:pt x="2694" y="4"/>
                  <a:pt x="2671" y="5"/>
                  <a:pt x="3063" y="192"/>
                </a:cubicBezTo>
                <a:cubicBezTo>
                  <a:pt x="4102" y="686"/>
                  <a:pt x="6953" y="1140"/>
                  <a:pt x="9015" y="1140"/>
                </a:cubicBezTo>
                <a:cubicBezTo>
                  <a:pt x="9598" y="1140"/>
                  <a:pt x="10006" y="1185"/>
                  <a:pt x="10083" y="1258"/>
                </a:cubicBezTo>
                <a:cubicBezTo>
                  <a:pt x="10152" y="1324"/>
                  <a:pt x="10364" y="1698"/>
                  <a:pt x="10556" y="2090"/>
                </a:cubicBezTo>
                <a:lnTo>
                  <a:pt x="10906" y="2803"/>
                </a:lnTo>
                <a:lnTo>
                  <a:pt x="10530" y="3006"/>
                </a:lnTo>
                <a:cubicBezTo>
                  <a:pt x="10309" y="3125"/>
                  <a:pt x="10134" y="3340"/>
                  <a:pt x="10104" y="3528"/>
                </a:cubicBezTo>
                <a:lnTo>
                  <a:pt x="10055" y="3847"/>
                </a:lnTo>
                <a:lnTo>
                  <a:pt x="5308" y="3894"/>
                </a:lnTo>
                <a:cubicBezTo>
                  <a:pt x="1024" y="3937"/>
                  <a:pt x="532" y="3958"/>
                  <a:pt x="279" y="4111"/>
                </a:cubicBezTo>
                <a:cubicBezTo>
                  <a:pt x="15" y="4272"/>
                  <a:pt x="0" y="4749"/>
                  <a:pt x="0" y="12722"/>
                </a:cubicBezTo>
                <a:cubicBezTo>
                  <a:pt x="0" y="20890"/>
                  <a:pt x="11" y="21170"/>
                  <a:pt x="300" y="21364"/>
                </a:cubicBezTo>
                <a:cubicBezTo>
                  <a:pt x="598" y="21563"/>
                  <a:pt x="633" y="21563"/>
                  <a:pt x="10459" y="21563"/>
                </a:cubicBezTo>
                <a:cubicBezTo>
                  <a:pt x="21335" y="21563"/>
                  <a:pt x="20707" y="21600"/>
                  <a:pt x="20895" y="20967"/>
                </a:cubicBezTo>
                <a:cubicBezTo>
                  <a:pt x="20945" y="20799"/>
                  <a:pt x="20965" y="16975"/>
                  <a:pt x="20939" y="12471"/>
                </a:cubicBezTo>
                <a:cubicBezTo>
                  <a:pt x="20897" y="4761"/>
                  <a:pt x="20877" y="4271"/>
                  <a:pt x="20613" y="4111"/>
                </a:cubicBezTo>
                <a:cubicBezTo>
                  <a:pt x="20368" y="3963"/>
                  <a:pt x="19929" y="3936"/>
                  <a:pt x="17086" y="3894"/>
                </a:cubicBezTo>
                <a:lnTo>
                  <a:pt x="13838" y="3847"/>
                </a:lnTo>
                <a:lnTo>
                  <a:pt x="13731" y="3534"/>
                </a:lnTo>
                <a:cubicBezTo>
                  <a:pt x="13673" y="3362"/>
                  <a:pt x="13499" y="3137"/>
                  <a:pt x="13344" y="3034"/>
                </a:cubicBezTo>
                <a:cubicBezTo>
                  <a:pt x="13077" y="2856"/>
                  <a:pt x="13077" y="2810"/>
                  <a:pt x="13323" y="2125"/>
                </a:cubicBezTo>
                <a:cubicBezTo>
                  <a:pt x="13466" y="1728"/>
                  <a:pt x="13663" y="1343"/>
                  <a:pt x="13762" y="1271"/>
                </a:cubicBezTo>
                <a:cubicBezTo>
                  <a:pt x="13906" y="1166"/>
                  <a:pt x="14707" y="1140"/>
                  <a:pt x="17770" y="1140"/>
                </a:cubicBezTo>
                <a:lnTo>
                  <a:pt x="21600" y="1140"/>
                </a:lnTo>
                <a:lnTo>
                  <a:pt x="21600" y="569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٥-١ القواسم والمضاعفات ٥-١ القواسم والمضاعفات " descr="٥-١ القواسم والمضاعفات ٥-١ القواسم والمضاعفات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13947" y="342361"/>
            <a:ext cx="17798189" cy="2362201"/>
          </a:xfrm>
          <a:prstGeom prst="rect">
            <a:avLst/>
          </a:prstGeom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27636" y="4773997"/>
            <a:ext cx="17128728" cy="3092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2300.jpeg" descr="IMG_2300.jpeg"/>
          <p:cNvPicPr>
            <a:picLocks noChangeAspect="1"/>
          </p:cNvPicPr>
          <p:nvPr/>
        </p:nvPicPr>
        <p:blipFill>
          <a:blip r:embed="rId8">
            <a:extLst/>
          </a:blip>
          <a:srcRect l="29038" t="3349" r="5397" b="1916"/>
          <a:stretch>
            <a:fillRect/>
          </a:stretch>
        </p:blipFill>
        <p:spPr>
          <a:xfrm>
            <a:off x="365012" y="6034021"/>
            <a:ext cx="3953624" cy="4230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4"/>
                  <a:pt x="13593" y="888"/>
                </a:cubicBezTo>
                <a:cubicBezTo>
                  <a:pt x="13768" y="953"/>
                  <a:pt x="13990" y="1046"/>
                  <a:pt x="14086" y="1096"/>
                </a:cubicBezTo>
                <a:cubicBezTo>
                  <a:pt x="14342" y="1230"/>
                  <a:pt x="14363" y="1218"/>
                  <a:pt x="14202" y="1035"/>
                </a:cubicBezTo>
                <a:cubicBezTo>
                  <a:pt x="14087" y="905"/>
                  <a:pt x="14089" y="838"/>
                  <a:pt x="14206" y="705"/>
                </a:cubicBezTo>
                <a:cubicBezTo>
                  <a:pt x="14424" y="459"/>
                  <a:pt x="14174" y="0"/>
                  <a:pt x="13822" y="0"/>
                </a:cubicBezTo>
                <a:close/>
                <a:moveTo>
                  <a:pt x="20818" y="1309"/>
                </a:moveTo>
                <a:cubicBezTo>
                  <a:pt x="20216" y="1309"/>
                  <a:pt x="20026" y="1964"/>
                  <a:pt x="20556" y="2207"/>
                </a:cubicBezTo>
                <a:cubicBezTo>
                  <a:pt x="20847" y="2339"/>
                  <a:pt x="20895" y="2330"/>
                  <a:pt x="21091" y="2099"/>
                </a:cubicBezTo>
                <a:cubicBezTo>
                  <a:pt x="21409" y="1724"/>
                  <a:pt x="21265" y="1309"/>
                  <a:pt x="20818" y="1309"/>
                </a:cubicBezTo>
                <a:close/>
                <a:moveTo>
                  <a:pt x="15048" y="3096"/>
                </a:moveTo>
                <a:cubicBezTo>
                  <a:pt x="15035" y="3108"/>
                  <a:pt x="15027" y="3146"/>
                  <a:pt x="15024" y="3210"/>
                </a:cubicBezTo>
                <a:cubicBezTo>
                  <a:pt x="15019" y="3325"/>
                  <a:pt x="15048" y="3388"/>
                  <a:pt x="15086" y="3351"/>
                </a:cubicBezTo>
                <a:cubicBezTo>
                  <a:pt x="15125" y="3315"/>
                  <a:pt x="15128" y="3221"/>
                  <a:pt x="15095" y="3143"/>
                </a:cubicBezTo>
                <a:cubicBezTo>
                  <a:pt x="15076" y="3099"/>
                  <a:pt x="15060" y="3085"/>
                  <a:pt x="15048" y="3096"/>
                </a:cubicBezTo>
                <a:close/>
                <a:moveTo>
                  <a:pt x="16560" y="3392"/>
                </a:moveTo>
                <a:cubicBezTo>
                  <a:pt x="16477" y="3403"/>
                  <a:pt x="16406" y="3427"/>
                  <a:pt x="16350" y="3465"/>
                </a:cubicBezTo>
                <a:cubicBezTo>
                  <a:pt x="16286" y="3509"/>
                  <a:pt x="16176" y="3643"/>
                  <a:pt x="16106" y="3763"/>
                </a:cubicBezTo>
                <a:cubicBezTo>
                  <a:pt x="15930" y="4061"/>
                  <a:pt x="15655" y="4092"/>
                  <a:pt x="15389" y="3842"/>
                </a:cubicBezTo>
                <a:cubicBezTo>
                  <a:pt x="15208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8" y="4278"/>
                  <a:pt x="12773" y="4433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499" y="4294"/>
                  <a:pt x="11247" y="4118"/>
                  <a:pt x="11108" y="4051"/>
                </a:cubicBezTo>
                <a:cubicBezTo>
                  <a:pt x="10404" y="3711"/>
                  <a:pt x="9559" y="4130"/>
                  <a:pt x="9311" y="4944"/>
                </a:cubicBezTo>
                <a:cubicBezTo>
                  <a:pt x="9070" y="5738"/>
                  <a:pt x="9021" y="5743"/>
                  <a:pt x="8241" y="5039"/>
                </a:cubicBezTo>
                <a:cubicBezTo>
                  <a:pt x="7213" y="4113"/>
                  <a:pt x="6626" y="3864"/>
                  <a:pt x="5908" y="4051"/>
                </a:cubicBezTo>
                <a:cubicBezTo>
                  <a:pt x="5145" y="4248"/>
                  <a:pt x="4809" y="5287"/>
                  <a:pt x="5090" y="6565"/>
                </a:cubicBezTo>
                <a:cubicBezTo>
                  <a:pt x="5376" y="7863"/>
                  <a:pt x="6009" y="8895"/>
                  <a:pt x="7492" y="10484"/>
                </a:cubicBezTo>
                <a:cubicBezTo>
                  <a:pt x="7861" y="10880"/>
                  <a:pt x="8129" y="11238"/>
                  <a:pt x="8088" y="11276"/>
                </a:cubicBezTo>
                <a:cubicBezTo>
                  <a:pt x="8047" y="11315"/>
                  <a:pt x="7828" y="11347"/>
                  <a:pt x="7599" y="11347"/>
                </a:cubicBezTo>
                <a:cubicBezTo>
                  <a:pt x="7181" y="11348"/>
                  <a:pt x="6586" y="11618"/>
                  <a:pt x="6118" y="12022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2" y="12993"/>
                  <a:pt x="2554" y="13112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3" y="15140"/>
                  <a:pt x="1225" y="15396"/>
                </a:cubicBezTo>
                <a:lnTo>
                  <a:pt x="1599" y="15683"/>
                </a:lnTo>
                <a:lnTo>
                  <a:pt x="1258" y="15851"/>
                </a:lnTo>
                <a:cubicBezTo>
                  <a:pt x="1070" y="15944"/>
                  <a:pt x="713" y="16215"/>
                  <a:pt x="466" y="16455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6" y="17732"/>
                  <a:pt x="453" y="17872"/>
                </a:cubicBezTo>
                <a:cubicBezTo>
                  <a:pt x="1056" y="18065"/>
                  <a:pt x="3034" y="17983"/>
                  <a:pt x="3775" y="17734"/>
                </a:cubicBezTo>
                <a:cubicBezTo>
                  <a:pt x="4070" y="17634"/>
                  <a:pt x="4525" y="17380"/>
                  <a:pt x="4786" y="17171"/>
                </a:cubicBezTo>
                <a:cubicBezTo>
                  <a:pt x="5452" y="16635"/>
                  <a:pt x="6368" y="16492"/>
                  <a:pt x="7047" y="16818"/>
                </a:cubicBezTo>
                <a:cubicBezTo>
                  <a:pt x="7310" y="16944"/>
                  <a:pt x="7891" y="17106"/>
                  <a:pt x="8339" y="17177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2"/>
                  <a:pt x="8976" y="17811"/>
                  <a:pt x="8633" y="17979"/>
                </a:cubicBezTo>
                <a:cubicBezTo>
                  <a:pt x="8346" y="18120"/>
                  <a:pt x="7966" y="18365"/>
                  <a:pt x="7790" y="18522"/>
                </a:cubicBezTo>
                <a:cubicBezTo>
                  <a:pt x="7527" y="18756"/>
                  <a:pt x="7376" y="18802"/>
                  <a:pt x="6957" y="18777"/>
                </a:cubicBezTo>
                <a:cubicBezTo>
                  <a:pt x="6389" y="18745"/>
                  <a:pt x="5964" y="19020"/>
                  <a:pt x="5964" y="19420"/>
                </a:cubicBezTo>
                <a:cubicBezTo>
                  <a:pt x="5964" y="19610"/>
                  <a:pt x="6042" y="19637"/>
                  <a:pt x="6580" y="19637"/>
                </a:cubicBezTo>
                <a:cubicBezTo>
                  <a:pt x="7475" y="19637"/>
                  <a:pt x="7564" y="19791"/>
                  <a:pt x="7004" y="20362"/>
                </a:cubicBezTo>
                <a:cubicBezTo>
                  <a:pt x="6649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1" y="21600"/>
                </a:cubicBezTo>
                <a:cubicBezTo>
                  <a:pt x="7085" y="21600"/>
                  <a:pt x="7350" y="21437"/>
                  <a:pt x="7781" y="21037"/>
                </a:cubicBezTo>
                <a:cubicBezTo>
                  <a:pt x="8467" y="20400"/>
                  <a:pt x="8574" y="20414"/>
                  <a:pt x="8992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10" y="20200"/>
                  <a:pt x="9852" y="20113"/>
                </a:cubicBezTo>
                <a:cubicBezTo>
                  <a:pt x="9972" y="20069"/>
                  <a:pt x="10026" y="19893"/>
                  <a:pt x="10026" y="19543"/>
                </a:cubicBezTo>
                <a:cubicBezTo>
                  <a:pt x="10026" y="19164"/>
                  <a:pt x="10113" y="18914"/>
                  <a:pt x="10374" y="18546"/>
                </a:cubicBezTo>
                <a:cubicBezTo>
                  <a:pt x="10565" y="18276"/>
                  <a:pt x="10779" y="17772"/>
                  <a:pt x="10852" y="17426"/>
                </a:cubicBezTo>
                <a:cubicBezTo>
                  <a:pt x="10976" y="16837"/>
                  <a:pt x="11031" y="16762"/>
                  <a:pt x="11706" y="16257"/>
                </a:cubicBezTo>
                <a:cubicBezTo>
                  <a:pt x="12103" y="15960"/>
                  <a:pt x="12629" y="15486"/>
                  <a:pt x="12874" y="15205"/>
                </a:cubicBezTo>
                <a:lnTo>
                  <a:pt x="13318" y="14697"/>
                </a:lnTo>
                <a:lnTo>
                  <a:pt x="14833" y="14767"/>
                </a:lnTo>
                <a:cubicBezTo>
                  <a:pt x="17209" y="14880"/>
                  <a:pt x="17708" y="15045"/>
                  <a:pt x="17852" y="15770"/>
                </a:cubicBezTo>
                <a:cubicBezTo>
                  <a:pt x="17949" y="16256"/>
                  <a:pt x="18187" y="16255"/>
                  <a:pt x="18679" y="15764"/>
                </a:cubicBezTo>
                <a:cubicBezTo>
                  <a:pt x="18889" y="15554"/>
                  <a:pt x="19112" y="15381"/>
                  <a:pt x="19174" y="15381"/>
                </a:cubicBezTo>
                <a:cubicBezTo>
                  <a:pt x="19236" y="15381"/>
                  <a:pt x="19337" y="15245"/>
                  <a:pt x="19400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5" y="14436"/>
                  <a:pt x="20605" y="14306"/>
                  <a:pt x="20657" y="14113"/>
                </a:cubicBezTo>
                <a:cubicBezTo>
                  <a:pt x="20758" y="13734"/>
                  <a:pt x="20649" y="13684"/>
                  <a:pt x="20056" y="13833"/>
                </a:cubicBezTo>
                <a:cubicBezTo>
                  <a:pt x="19321" y="14018"/>
                  <a:pt x="19036" y="13998"/>
                  <a:pt x="18676" y="13732"/>
                </a:cubicBezTo>
                <a:lnTo>
                  <a:pt x="18363" y="13499"/>
                </a:lnTo>
                <a:lnTo>
                  <a:pt x="18794" y="13084"/>
                </a:lnTo>
                <a:cubicBezTo>
                  <a:pt x="19155" y="12737"/>
                  <a:pt x="19282" y="12677"/>
                  <a:pt x="19561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4" y="11330"/>
                  <a:pt x="20889" y="10340"/>
                </a:cubicBezTo>
                <a:cubicBezTo>
                  <a:pt x="20946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6"/>
                </a:cubicBezTo>
                <a:cubicBezTo>
                  <a:pt x="20505" y="6369"/>
                  <a:pt x="20459" y="5305"/>
                  <a:pt x="20642" y="4855"/>
                </a:cubicBezTo>
                <a:cubicBezTo>
                  <a:pt x="20728" y="4644"/>
                  <a:pt x="20727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5" y="4731"/>
                  <a:pt x="19483" y="4693"/>
                </a:cubicBezTo>
                <a:cubicBezTo>
                  <a:pt x="19172" y="4630"/>
                  <a:pt x="19137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52" y="3441"/>
                  <a:pt x="16810" y="3358"/>
                  <a:pt x="16560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صفحة ١٣ صفحة ١٣" descr="صفحة ١٣ صفحة ١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69" t="0" r="2" b="2990"/>
          <a:stretch>
            <a:fillRect/>
          </a:stretch>
        </p:blipFill>
        <p:spPr>
          <a:xfrm>
            <a:off x="21100652" y="2424745"/>
            <a:ext cx="3283348" cy="544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fill="norm" stroke="1" extrusionOk="0">
                <a:moveTo>
                  <a:pt x="21600" y="0"/>
                </a:moveTo>
                <a:lnTo>
                  <a:pt x="12135" y="2"/>
                </a:lnTo>
                <a:cubicBezTo>
                  <a:pt x="2694" y="4"/>
                  <a:pt x="2671" y="5"/>
                  <a:pt x="3063" y="192"/>
                </a:cubicBezTo>
                <a:cubicBezTo>
                  <a:pt x="4102" y="686"/>
                  <a:pt x="6953" y="1140"/>
                  <a:pt x="9015" y="1140"/>
                </a:cubicBezTo>
                <a:cubicBezTo>
                  <a:pt x="9598" y="1140"/>
                  <a:pt x="10006" y="1185"/>
                  <a:pt x="10083" y="1258"/>
                </a:cubicBezTo>
                <a:cubicBezTo>
                  <a:pt x="10152" y="1324"/>
                  <a:pt x="10364" y="1698"/>
                  <a:pt x="10556" y="2090"/>
                </a:cubicBezTo>
                <a:lnTo>
                  <a:pt x="10906" y="2803"/>
                </a:lnTo>
                <a:lnTo>
                  <a:pt x="10530" y="3006"/>
                </a:lnTo>
                <a:cubicBezTo>
                  <a:pt x="10309" y="3125"/>
                  <a:pt x="10134" y="3340"/>
                  <a:pt x="10104" y="3528"/>
                </a:cubicBezTo>
                <a:lnTo>
                  <a:pt x="10055" y="3847"/>
                </a:lnTo>
                <a:lnTo>
                  <a:pt x="5308" y="3894"/>
                </a:lnTo>
                <a:cubicBezTo>
                  <a:pt x="1024" y="3937"/>
                  <a:pt x="532" y="3958"/>
                  <a:pt x="279" y="4111"/>
                </a:cubicBezTo>
                <a:cubicBezTo>
                  <a:pt x="15" y="4272"/>
                  <a:pt x="0" y="4749"/>
                  <a:pt x="0" y="12722"/>
                </a:cubicBezTo>
                <a:cubicBezTo>
                  <a:pt x="0" y="20890"/>
                  <a:pt x="11" y="21170"/>
                  <a:pt x="300" y="21364"/>
                </a:cubicBezTo>
                <a:cubicBezTo>
                  <a:pt x="598" y="21563"/>
                  <a:pt x="633" y="21563"/>
                  <a:pt x="10459" y="21563"/>
                </a:cubicBezTo>
                <a:cubicBezTo>
                  <a:pt x="21335" y="21563"/>
                  <a:pt x="20707" y="21600"/>
                  <a:pt x="20895" y="20967"/>
                </a:cubicBezTo>
                <a:cubicBezTo>
                  <a:pt x="20945" y="20799"/>
                  <a:pt x="20965" y="16975"/>
                  <a:pt x="20939" y="12471"/>
                </a:cubicBezTo>
                <a:cubicBezTo>
                  <a:pt x="20897" y="4761"/>
                  <a:pt x="20877" y="4271"/>
                  <a:pt x="20613" y="4111"/>
                </a:cubicBezTo>
                <a:cubicBezTo>
                  <a:pt x="20368" y="3963"/>
                  <a:pt x="19929" y="3936"/>
                  <a:pt x="17086" y="3894"/>
                </a:cubicBezTo>
                <a:lnTo>
                  <a:pt x="13838" y="3847"/>
                </a:lnTo>
                <a:lnTo>
                  <a:pt x="13731" y="3534"/>
                </a:lnTo>
                <a:cubicBezTo>
                  <a:pt x="13673" y="3362"/>
                  <a:pt x="13499" y="3137"/>
                  <a:pt x="13344" y="3034"/>
                </a:cubicBezTo>
                <a:cubicBezTo>
                  <a:pt x="13077" y="2856"/>
                  <a:pt x="13077" y="2810"/>
                  <a:pt x="13323" y="2125"/>
                </a:cubicBezTo>
                <a:cubicBezTo>
                  <a:pt x="13466" y="1728"/>
                  <a:pt x="13663" y="1343"/>
                  <a:pt x="13762" y="1271"/>
                </a:cubicBezTo>
                <a:cubicBezTo>
                  <a:pt x="13906" y="1166"/>
                  <a:pt x="14707" y="1140"/>
                  <a:pt x="17770" y="1140"/>
                </a:cubicBezTo>
                <a:lnTo>
                  <a:pt x="21600" y="1140"/>
                </a:lnTo>
                <a:lnTo>
                  <a:pt x="21600" y="569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٥-١ القواسم والمضاعفات ٥-١ القواسم والمضاعفات " descr="٥-١ القواسم والمضاعفات ٥-١ القواسم والمضاعفات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13947" y="342361"/>
            <a:ext cx="17798189" cy="2362201"/>
          </a:xfrm>
          <a:prstGeom prst="rect">
            <a:avLst/>
          </a:prstGeom>
        </p:spPr>
      </p:pic>
      <p:pic>
        <p:nvPicPr>
          <p:cNvPr id="203" name="IMG_2300.jpeg" descr="IMG_2300.jpeg"/>
          <p:cNvPicPr>
            <a:picLocks noChangeAspect="1"/>
          </p:cNvPicPr>
          <p:nvPr/>
        </p:nvPicPr>
        <p:blipFill>
          <a:blip r:embed="rId7">
            <a:extLst/>
          </a:blip>
          <a:srcRect l="29038" t="3349" r="5397" b="1916"/>
          <a:stretch>
            <a:fillRect/>
          </a:stretch>
        </p:blipFill>
        <p:spPr>
          <a:xfrm>
            <a:off x="365012" y="6034021"/>
            <a:ext cx="3953624" cy="4230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4"/>
                  <a:pt x="13593" y="888"/>
                </a:cubicBezTo>
                <a:cubicBezTo>
                  <a:pt x="13768" y="953"/>
                  <a:pt x="13990" y="1046"/>
                  <a:pt x="14086" y="1096"/>
                </a:cubicBezTo>
                <a:cubicBezTo>
                  <a:pt x="14342" y="1230"/>
                  <a:pt x="14363" y="1218"/>
                  <a:pt x="14202" y="1035"/>
                </a:cubicBezTo>
                <a:cubicBezTo>
                  <a:pt x="14087" y="905"/>
                  <a:pt x="14089" y="838"/>
                  <a:pt x="14206" y="705"/>
                </a:cubicBezTo>
                <a:cubicBezTo>
                  <a:pt x="14424" y="459"/>
                  <a:pt x="14174" y="0"/>
                  <a:pt x="13822" y="0"/>
                </a:cubicBezTo>
                <a:close/>
                <a:moveTo>
                  <a:pt x="20818" y="1309"/>
                </a:moveTo>
                <a:cubicBezTo>
                  <a:pt x="20216" y="1309"/>
                  <a:pt x="20026" y="1964"/>
                  <a:pt x="20556" y="2207"/>
                </a:cubicBezTo>
                <a:cubicBezTo>
                  <a:pt x="20847" y="2339"/>
                  <a:pt x="20895" y="2330"/>
                  <a:pt x="21091" y="2099"/>
                </a:cubicBezTo>
                <a:cubicBezTo>
                  <a:pt x="21409" y="1724"/>
                  <a:pt x="21265" y="1309"/>
                  <a:pt x="20818" y="1309"/>
                </a:cubicBezTo>
                <a:close/>
                <a:moveTo>
                  <a:pt x="15048" y="3096"/>
                </a:moveTo>
                <a:cubicBezTo>
                  <a:pt x="15035" y="3108"/>
                  <a:pt x="15027" y="3146"/>
                  <a:pt x="15024" y="3210"/>
                </a:cubicBezTo>
                <a:cubicBezTo>
                  <a:pt x="15019" y="3325"/>
                  <a:pt x="15048" y="3388"/>
                  <a:pt x="15086" y="3351"/>
                </a:cubicBezTo>
                <a:cubicBezTo>
                  <a:pt x="15125" y="3315"/>
                  <a:pt x="15128" y="3221"/>
                  <a:pt x="15095" y="3143"/>
                </a:cubicBezTo>
                <a:cubicBezTo>
                  <a:pt x="15076" y="3099"/>
                  <a:pt x="15060" y="3085"/>
                  <a:pt x="15048" y="3096"/>
                </a:cubicBezTo>
                <a:close/>
                <a:moveTo>
                  <a:pt x="16560" y="3392"/>
                </a:moveTo>
                <a:cubicBezTo>
                  <a:pt x="16477" y="3403"/>
                  <a:pt x="16406" y="3427"/>
                  <a:pt x="16350" y="3465"/>
                </a:cubicBezTo>
                <a:cubicBezTo>
                  <a:pt x="16286" y="3509"/>
                  <a:pt x="16176" y="3643"/>
                  <a:pt x="16106" y="3763"/>
                </a:cubicBezTo>
                <a:cubicBezTo>
                  <a:pt x="15930" y="4061"/>
                  <a:pt x="15655" y="4092"/>
                  <a:pt x="15389" y="3842"/>
                </a:cubicBezTo>
                <a:cubicBezTo>
                  <a:pt x="15208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8" y="4278"/>
                  <a:pt x="12773" y="4433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499" y="4294"/>
                  <a:pt x="11247" y="4118"/>
                  <a:pt x="11108" y="4051"/>
                </a:cubicBezTo>
                <a:cubicBezTo>
                  <a:pt x="10404" y="3711"/>
                  <a:pt x="9559" y="4130"/>
                  <a:pt x="9311" y="4944"/>
                </a:cubicBezTo>
                <a:cubicBezTo>
                  <a:pt x="9070" y="5738"/>
                  <a:pt x="9021" y="5743"/>
                  <a:pt x="8241" y="5039"/>
                </a:cubicBezTo>
                <a:cubicBezTo>
                  <a:pt x="7213" y="4113"/>
                  <a:pt x="6626" y="3864"/>
                  <a:pt x="5908" y="4051"/>
                </a:cubicBezTo>
                <a:cubicBezTo>
                  <a:pt x="5145" y="4248"/>
                  <a:pt x="4809" y="5287"/>
                  <a:pt x="5090" y="6565"/>
                </a:cubicBezTo>
                <a:cubicBezTo>
                  <a:pt x="5376" y="7863"/>
                  <a:pt x="6009" y="8895"/>
                  <a:pt x="7492" y="10484"/>
                </a:cubicBezTo>
                <a:cubicBezTo>
                  <a:pt x="7861" y="10880"/>
                  <a:pt x="8129" y="11238"/>
                  <a:pt x="8088" y="11276"/>
                </a:cubicBezTo>
                <a:cubicBezTo>
                  <a:pt x="8047" y="11315"/>
                  <a:pt x="7828" y="11347"/>
                  <a:pt x="7599" y="11347"/>
                </a:cubicBezTo>
                <a:cubicBezTo>
                  <a:pt x="7181" y="11348"/>
                  <a:pt x="6586" y="11618"/>
                  <a:pt x="6118" y="12022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2" y="12993"/>
                  <a:pt x="2554" y="13112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3" y="15140"/>
                  <a:pt x="1225" y="15396"/>
                </a:cubicBezTo>
                <a:lnTo>
                  <a:pt x="1599" y="15683"/>
                </a:lnTo>
                <a:lnTo>
                  <a:pt x="1258" y="15851"/>
                </a:lnTo>
                <a:cubicBezTo>
                  <a:pt x="1070" y="15944"/>
                  <a:pt x="713" y="16215"/>
                  <a:pt x="466" y="16455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6" y="17732"/>
                  <a:pt x="453" y="17872"/>
                </a:cubicBezTo>
                <a:cubicBezTo>
                  <a:pt x="1056" y="18065"/>
                  <a:pt x="3034" y="17983"/>
                  <a:pt x="3775" y="17734"/>
                </a:cubicBezTo>
                <a:cubicBezTo>
                  <a:pt x="4070" y="17634"/>
                  <a:pt x="4525" y="17380"/>
                  <a:pt x="4786" y="17171"/>
                </a:cubicBezTo>
                <a:cubicBezTo>
                  <a:pt x="5452" y="16635"/>
                  <a:pt x="6368" y="16492"/>
                  <a:pt x="7047" y="16818"/>
                </a:cubicBezTo>
                <a:cubicBezTo>
                  <a:pt x="7310" y="16944"/>
                  <a:pt x="7891" y="17106"/>
                  <a:pt x="8339" y="17177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2"/>
                  <a:pt x="8976" y="17811"/>
                  <a:pt x="8633" y="17979"/>
                </a:cubicBezTo>
                <a:cubicBezTo>
                  <a:pt x="8346" y="18120"/>
                  <a:pt x="7966" y="18365"/>
                  <a:pt x="7790" y="18522"/>
                </a:cubicBezTo>
                <a:cubicBezTo>
                  <a:pt x="7527" y="18756"/>
                  <a:pt x="7376" y="18802"/>
                  <a:pt x="6957" y="18777"/>
                </a:cubicBezTo>
                <a:cubicBezTo>
                  <a:pt x="6389" y="18745"/>
                  <a:pt x="5964" y="19020"/>
                  <a:pt x="5964" y="19420"/>
                </a:cubicBezTo>
                <a:cubicBezTo>
                  <a:pt x="5964" y="19610"/>
                  <a:pt x="6042" y="19637"/>
                  <a:pt x="6580" y="19637"/>
                </a:cubicBezTo>
                <a:cubicBezTo>
                  <a:pt x="7475" y="19637"/>
                  <a:pt x="7564" y="19791"/>
                  <a:pt x="7004" y="20362"/>
                </a:cubicBezTo>
                <a:cubicBezTo>
                  <a:pt x="6649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1" y="21600"/>
                </a:cubicBezTo>
                <a:cubicBezTo>
                  <a:pt x="7085" y="21600"/>
                  <a:pt x="7350" y="21437"/>
                  <a:pt x="7781" y="21037"/>
                </a:cubicBezTo>
                <a:cubicBezTo>
                  <a:pt x="8467" y="20400"/>
                  <a:pt x="8574" y="20414"/>
                  <a:pt x="8992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10" y="20200"/>
                  <a:pt x="9852" y="20113"/>
                </a:cubicBezTo>
                <a:cubicBezTo>
                  <a:pt x="9972" y="20069"/>
                  <a:pt x="10026" y="19893"/>
                  <a:pt x="10026" y="19543"/>
                </a:cubicBezTo>
                <a:cubicBezTo>
                  <a:pt x="10026" y="19164"/>
                  <a:pt x="10113" y="18914"/>
                  <a:pt x="10374" y="18546"/>
                </a:cubicBezTo>
                <a:cubicBezTo>
                  <a:pt x="10565" y="18276"/>
                  <a:pt x="10779" y="17772"/>
                  <a:pt x="10852" y="17426"/>
                </a:cubicBezTo>
                <a:cubicBezTo>
                  <a:pt x="10976" y="16837"/>
                  <a:pt x="11031" y="16762"/>
                  <a:pt x="11706" y="16257"/>
                </a:cubicBezTo>
                <a:cubicBezTo>
                  <a:pt x="12103" y="15960"/>
                  <a:pt x="12629" y="15486"/>
                  <a:pt x="12874" y="15205"/>
                </a:cubicBezTo>
                <a:lnTo>
                  <a:pt x="13318" y="14697"/>
                </a:lnTo>
                <a:lnTo>
                  <a:pt x="14833" y="14767"/>
                </a:lnTo>
                <a:cubicBezTo>
                  <a:pt x="17209" y="14880"/>
                  <a:pt x="17708" y="15045"/>
                  <a:pt x="17852" y="15770"/>
                </a:cubicBezTo>
                <a:cubicBezTo>
                  <a:pt x="17949" y="16256"/>
                  <a:pt x="18187" y="16255"/>
                  <a:pt x="18679" y="15764"/>
                </a:cubicBezTo>
                <a:cubicBezTo>
                  <a:pt x="18889" y="15554"/>
                  <a:pt x="19112" y="15381"/>
                  <a:pt x="19174" y="15381"/>
                </a:cubicBezTo>
                <a:cubicBezTo>
                  <a:pt x="19236" y="15381"/>
                  <a:pt x="19337" y="15245"/>
                  <a:pt x="19400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5" y="14436"/>
                  <a:pt x="20605" y="14306"/>
                  <a:pt x="20657" y="14113"/>
                </a:cubicBezTo>
                <a:cubicBezTo>
                  <a:pt x="20758" y="13734"/>
                  <a:pt x="20649" y="13684"/>
                  <a:pt x="20056" y="13833"/>
                </a:cubicBezTo>
                <a:cubicBezTo>
                  <a:pt x="19321" y="14018"/>
                  <a:pt x="19036" y="13998"/>
                  <a:pt x="18676" y="13732"/>
                </a:cubicBezTo>
                <a:lnTo>
                  <a:pt x="18363" y="13499"/>
                </a:lnTo>
                <a:lnTo>
                  <a:pt x="18794" y="13084"/>
                </a:lnTo>
                <a:cubicBezTo>
                  <a:pt x="19155" y="12737"/>
                  <a:pt x="19282" y="12677"/>
                  <a:pt x="19561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4" y="11330"/>
                  <a:pt x="20889" y="10340"/>
                </a:cubicBezTo>
                <a:cubicBezTo>
                  <a:pt x="20946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6"/>
                </a:cubicBezTo>
                <a:cubicBezTo>
                  <a:pt x="20505" y="6369"/>
                  <a:pt x="20459" y="5305"/>
                  <a:pt x="20642" y="4855"/>
                </a:cubicBezTo>
                <a:cubicBezTo>
                  <a:pt x="20728" y="4644"/>
                  <a:pt x="20727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5" y="4731"/>
                  <a:pt x="19483" y="4693"/>
                </a:cubicBezTo>
                <a:cubicBezTo>
                  <a:pt x="19172" y="4630"/>
                  <a:pt x="19137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52" y="3441"/>
                  <a:pt x="16810" y="3358"/>
                  <a:pt x="16560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55410" y="2424745"/>
            <a:ext cx="10249455" cy="10367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9" name="صفحة ١٤ صفحة ١٤" descr="صفحة ١٤ صفحة ١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69" t="0" r="2" b="2990"/>
          <a:stretch>
            <a:fillRect/>
          </a:stretch>
        </p:blipFill>
        <p:spPr>
          <a:xfrm>
            <a:off x="21100652" y="2424745"/>
            <a:ext cx="3283348" cy="544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fill="norm" stroke="1" extrusionOk="0">
                <a:moveTo>
                  <a:pt x="21600" y="0"/>
                </a:moveTo>
                <a:lnTo>
                  <a:pt x="12135" y="2"/>
                </a:lnTo>
                <a:cubicBezTo>
                  <a:pt x="2694" y="4"/>
                  <a:pt x="2671" y="5"/>
                  <a:pt x="3063" y="192"/>
                </a:cubicBezTo>
                <a:cubicBezTo>
                  <a:pt x="4102" y="686"/>
                  <a:pt x="6953" y="1140"/>
                  <a:pt x="9015" y="1140"/>
                </a:cubicBezTo>
                <a:cubicBezTo>
                  <a:pt x="9598" y="1140"/>
                  <a:pt x="10006" y="1185"/>
                  <a:pt x="10083" y="1258"/>
                </a:cubicBezTo>
                <a:cubicBezTo>
                  <a:pt x="10152" y="1324"/>
                  <a:pt x="10364" y="1698"/>
                  <a:pt x="10556" y="2090"/>
                </a:cubicBezTo>
                <a:lnTo>
                  <a:pt x="10906" y="2803"/>
                </a:lnTo>
                <a:lnTo>
                  <a:pt x="10530" y="3006"/>
                </a:lnTo>
                <a:cubicBezTo>
                  <a:pt x="10309" y="3125"/>
                  <a:pt x="10134" y="3340"/>
                  <a:pt x="10104" y="3528"/>
                </a:cubicBezTo>
                <a:lnTo>
                  <a:pt x="10055" y="3847"/>
                </a:lnTo>
                <a:lnTo>
                  <a:pt x="5308" y="3894"/>
                </a:lnTo>
                <a:cubicBezTo>
                  <a:pt x="1024" y="3937"/>
                  <a:pt x="532" y="3958"/>
                  <a:pt x="279" y="4111"/>
                </a:cubicBezTo>
                <a:cubicBezTo>
                  <a:pt x="15" y="4272"/>
                  <a:pt x="0" y="4749"/>
                  <a:pt x="0" y="12722"/>
                </a:cubicBezTo>
                <a:cubicBezTo>
                  <a:pt x="0" y="20890"/>
                  <a:pt x="11" y="21170"/>
                  <a:pt x="300" y="21364"/>
                </a:cubicBezTo>
                <a:cubicBezTo>
                  <a:pt x="598" y="21563"/>
                  <a:pt x="633" y="21563"/>
                  <a:pt x="10459" y="21563"/>
                </a:cubicBezTo>
                <a:cubicBezTo>
                  <a:pt x="21335" y="21563"/>
                  <a:pt x="20707" y="21600"/>
                  <a:pt x="20895" y="20967"/>
                </a:cubicBezTo>
                <a:cubicBezTo>
                  <a:pt x="20945" y="20799"/>
                  <a:pt x="20965" y="16975"/>
                  <a:pt x="20939" y="12471"/>
                </a:cubicBezTo>
                <a:cubicBezTo>
                  <a:pt x="20897" y="4761"/>
                  <a:pt x="20877" y="4271"/>
                  <a:pt x="20613" y="4111"/>
                </a:cubicBezTo>
                <a:cubicBezTo>
                  <a:pt x="20368" y="3963"/>
                  <a:pt x="19929" y="3936"/>
                  <a:pt x="17086" y="3894"/>
                </a:cubicBezTo>
                <a:lnTo>
                  <a:pt x="13838" y="3847"/>
                </a:lnTo>
                <a:lnTo>
                  <a:pt x="13731" y="3534"/>
                </a:lnTo>
                <a:cubicBezTo>
                  <a:pt x="13673" y="3362"/>
                  <a:pt x="13499" y="3137"/>
                  <a:pt x="13344" y="3034"/>
                </a:cubicBezTo>
                <a:cubicBezTo>
                  <a:pt x="13077" y="2856"/>
                  <a:pt x="13077" y="2810"/>
                  <a:pt x="13323" y="2125"/>
                </a:cubicBezTo>
                <a:cubicBezTo>
                  <a:pt x="13466" y="1728"/>
                  <a:pt x="13663" y="1343"/>
                  <a:pt x="13762" y="1271"/>
                </a:cubicBezTo>
                <a:cubicBezTo>
                  <a:pt x="13906" y="1166"/>
                  <a:pt x="14707" y="1140"/>
                  <a:pt x="17770" y="1140"/>
                </a:cubicBezTo>
                <a:lnTo>
                  <a:pt x="21600" y="1140"/>
                </a:lnTo>
                <a:lnTo>
                  <a:pt x="21600" y="569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1" name="٥-١ القواسم والمضاعفات ٥-١ القواسم والمضاعفات " descr="٥-١ القواسم والمضاعفات ٥-١ القواسم والمضاعفات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13947" y="342361"/>
            <a:ext cx="17798189" cy="2362201"/>
          </a:xfrm>
          <a:prstGeom prst="rect">
            <a:avLst/>
          </a:prstGeom>
        </p:spPr>
      </p:pic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31287" y="5297949"/>
            <a:ext cx="17869366" cy="2568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2300.jpeg" descr="IMG_2300.jpeg"/>
          <p:cNvPicPr>
            <a:picLocks noChangeAspect="1"/>
          </p:cNvPicPr>
          <p:nvPr/>
        </p:nvPicPr>
        <p:blipFill>
          <a:blip r:embed="rId8">
            <a:extLst/>
          </a:blip>
          <a:srcRect l="29038" t="3349" r="5397" b="1916"/>
          <a:stretch>
            <a:fillRect/>
          </a:stretch>
        </p:blipFill>
        <p:spPr>
          <a:xfrm>
            <a:off x="1545924" y="6744903"/>
            <a:ext cx="3953624" cy="423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4"/>
                  <a:pt x="13593" y="888"/>
                </a:cubicBezTo>
                <a:cubicBezTo>
                  <a:pt x="13768" y="953"/>
                  <a:pt x="13990" y="1046"/>
                  <a:pt x="14086" y="1096"/>
                </a:cubicBezTo>
                <a:cubicBezTo>
                  <a:pt x="14342" y="1230"/>
                  <a:pt x="14363" y="1218"/>
                  <a:pt x="14202" y="1035"/>
                </a:cubicBezTo>
                <a:cubicBezTo>
                  <a:pt x="14087" y="905"/>
                  <a:pt x="14089" y="838"/>
                  <a:pt x="14206" y="705"/>
                </a:cubicBezTo>
                <a:cubicBezTo>
                  <a:pt x="14424" y="459"/>
                  <a:pt x="14174" y="0"/>
                  <a:pt x="13822" y="0"/>
                </a:cubicBezTo>
                <a:close/>
                <a:moveTo>
                  <a:pt x="20818" y="1309"/>
                </a:moveTo>
                <a:cubicBezTo>
                  <a:pt x="20216" y="1309"/>
                  <a:pt x="20026" y="1964"/>
                  <a:pt x="20556" y="2207"/>
                </a:cubicBezTo>
                <a:cubicBezTo>
                  <a:pt x="20847" y="2339"/>
                  <a:pt x="20895" y="2330"/>
                  <a:pt x="21091" y="2099"/>
                </a:cubicBezTo>
                <a:cubicBezTo>
                  <a:pt x="21409" y="1724"/>
                  <a:pt x="21265" y="1309"/>
                  <a:pt x="20818" y="1309"/>
                </a:cubicBezTo>
                <a:close/>
                <a:moveTo>
                  <a:pt x="15048" y="3096"/>
                </a:moveTo>
                <a:cubicBezTo>
                  <a:pt x="15035" y="3108"/>
                  <a:pt x="15027" y="3146"/>
                  <a:pt x="15024" y="3210"/>
                </a:cubicBezTo>
                <a:cubicBezTo>
                  <a:pt x="15019" y="3325"/>
                  <a:pt x="15048" y="3388"/>
                  <a:pt x="15086" y="3351"/>
                </a:cubicBezTo>
                <a:cubicBezTo>
                  <a:pt x="15125" y="3315"/>
                  <a:pt x="15128" y="3221"/>
                  <a:pt x="15095" y="3143"/>
                </a:cubicBezTo>
                <a:cubicBezTo>
                  <a:pt x="15076" y="3099"/>
                  <a:pt x="15060" y="3085"/>
                  <a:pt x="15048" y="3096"/>
                </a:cubicBezTo>
                <a:close/>
                <a:moveTo>
                  <a:pt x="16560" y="3392"/>
                </a:moveTo>
                <a:cubicBezTo>
                  <a:pt x="16477" y="3403"/>
                  <a:pt x="16406" y="3427"/>
                  <a:pt x="16350" y="3465"/>
                </a:cubicBezTo>
                <a:cubicBezTo>
                  <a:pt x="16286" y="3509"/>
                  <a:pt x="16176" y="3643"/>
                  <a:pt x="16106" y="3763"/>
                </a:cubicBezTo>
                <a:cubicBezTo>
                  <a:pt x="15930" y="4061"/>
                  <a:pt x="15655" y="4092"/>
                  <a:pt x="15389" y="3842"/>
                </a:cubicBezTo>
                <a:cubicBezTo>
                  <a:pt x="15208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8" y="4278"/>
                  <a:pt x="12773" y="4433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499" y="4294"/>
                  <a:pt x="11247" y="4118"/>
                  <a:pt x="11108" y="4051"/>
                </a:cubicBezTo>
                <a:cubicBezTo>
                  <a:pt x="10404" y="3711"/>
                  <a:pt x="9559" y="4130"/>
                  <a:pt x="9311" y="4944"/>
                </a:cubicBezTo>
                <a:cubicBezTo>
                  <a:pt x="9070" y="5738"/>
                  <a:pt x="9021" y="5743"/>
                  <a:pt x="8241" y="5039"/>
                </a:cubicBezTo>
                <a:cubicBezTo>
                  <a:pt x="7213" y="4113"/>
                  <a:pt x="6626" y="3864"/>
                  <a:pt x="5908" y="4051"/>
                </a:cubicBezTo>
                <a:cubicBezTo>
                  <a:pt x="5145" y="4248"/>
                  <a:pt x="4809" y="5287"/>
                  <a:pt x="5090" y="6565"/>
                </a:cubicBezTo>
                <a:cubicBezTo>
                  <a:pt x="5376" y="7863"/>
                  <a:pt x="6009" y="8895"/>
                  <a:pt x="7492" y="10484"/>
                </a:cubicBezTo>
                <a:cubicBezTo>
                  <a:pt x="7861" y="10880"/>
                  <a:pt x="8129" y="11238"/>
                  <a:pt x="8088" y="11276"/>
                </a:cubicBezTo>
                <a:cubicBezTo>
                  <a:pt x="8047" y="11315"/>
                  <a:pt x="7828" y="11347"/>
                  <a:pt x="7599" y="11347"/>
                </a:cubicBezTo>
                <a:cubicBezTo>
                  <a:pt x="7181" y="11348"/>
                  <a:pt x="6586" y="11618"/>
                  <a:pt x="6118" y="12022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2" y="12993"/>
                  <a:pt x="2554" y="13112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3" y="15140"/>
                  <a:pt x="1225" y="15396"/>
                </a:cubicBezTo>
                <a:lnTo>
                  <a:pt x="1599" y="15683"/>
                </a:lnTo>
                <a:lnTo>
                  <a:pt x="1258" y="15851"/>
                </a:lnTo>
                <a:cubicBezTo>
                  <a:pt x="1070" y="15944"/>
                  <a:pt x="713" y="16215"/>
                  <a:pt x="466" y="16455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6" y="17732"/>
                  <a:pt x="453" y="17872"/>
                </a:cubicBezTo>
                <a:cubicBezTo>
                  <a:pt x="1056" y="18065"/>
                  <a:pt x="3034" y="17983"/>
                  <a:pt x="3775" y="17734"/>
                </a:cubicBezTo>
                <a:cubicBezTo>
                  <a:pt x="4070" y="17634"/>
                  <a:pt x="4525" y="17380"/>
                  <a:pt x="4786" y="17171"/>
                </a:cubicBezTo>
                <a:cubicBezTo>
                  <a:pt x="5452" y="16635"/>
                  <a:pt x="6368" y="16492"/>
                  <a:pt x="7047" y="16818"/>
                </a:cubicBezTo>
                <a:cubicBezTo>
                  <a:pt x="7310" y="16944"/>
                  <a:pt x="7891" y="17106"/>
                  <a:pt x="8339" y="17177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2"/>
                  <a:pt x="8976" y="17811"/>
                  <a:pt x="8633" y="17979"/>
                </a:cubicBezTo>
                <a:cubicBezTo>
                  <a:pt x="8346" y="18120"/>
                  <a:pt x="7966" y="18365"/>
                  <a:pt x="7790" y="18522"/>
                </a:cubicBezTo>
                <a:cubicBezTo>
                  <a:pt x="7527" y="18756"/>
                  <a:pt x="7376" y="18802"/>
                  <a:pt x="6957" y="18777"/>
                </a:cubicBezTo>
                <a:cubicBezTo>
                  <a:pt x="6389" y="18745"/>
                  <a:pt x="5964" y="19020"/>
                  <a:pt x="5964" y="19420"/>
                </a:cubicBezTo>
                <a:cubicBezTo>
                  <a:pt x="5964" y="19610"/>
                  <a:pt x="6042" y="19637"/>
                  <a:pt x="6580" y="19637"/>
                </a:cubicBezTo>
                <a:cubicBezTo>
                  <a:pt x="7475" y="19637"/>
                  <a:pt x="7564" y="19791"/>
                  <a:pt x="7004" y="20362"/>
                </a:cubicBezTo>
                <a:cubicBezTo>
                  <a:pt x="6649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1" y="21600"/>
                </a:cubicBezTo>
                <a:cubicBezTo>
                  <a:pt x="7085" y="21600"/>
                  <a:pt x="7350" y="21437"/>
                  <a:pt x="7781" y="21037"/>
                </a:cubicBezTo>
                <a:cubicBezTo>
                  <a:pt x="8467" y="20400"/>
                  <a:pt x="8574" y="20414"/>
                  <a:pt x="8992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10" y="20200"/>
                  <a:pt x="9852" y="20113"/>
                </a:cubicBezTo>
                <a:cubicBezTo>
                  <a:pt x="9972" y="20069"/>
                  <a:pt x="10026" y="19893"/>
                  <a:pt x="10026" y="19543"/>
                </a:cubicBezTo>
                <a:cubicBezTo>
                  <a:pt x="10026" y="19164"/>
                  <a:pt x="10113" y="18914"/>
                  <a:pt x="10374" y="18546"/>
                </a:cubicBezTo>
                <a:cubicBezTo>
                  <a:pt x="10565" y="18276"/>
                  <a:pt x="10779" y="17772"/>
                  <a:pt x="10852" y="17426"/>
                </a:cubicBezTo>
                <a:cubicBezTo>
                  <a:pt x="10976" y="16837"/>
                  <a:pt x="11031" y="16762"/>
                  <a:pt x="11706" y="16257"/>
                </a:cubicBezTo>
                <a:cubicBezTo>
                  <a:pt x="12103" y="15960"/>
                  <a:pt x="12629" y="15486"/>
                  <a:pt x="12874" y="15205"/>
                </a:cubicBezTo>
                <a:lnTo>
                  <a:pt x="13318" y="14697"/>
                </a:lnTo>
                <a:lnTo>
                  <a:pt x="14833" y="14767"/>
                </a:lnTo>
                <a:cubicBezTo>
                  <a:pt x="17209" y="14880"/>
                  <a:pt x="17708" y="15045"/>
                  <a:pt x="17852" y="15770"/>
                </a:cubicBezTo>
                <a:cubicBezTo>
                  <a:pt x="17949" y="16256"/>
                  <a:pt x="18187" y="16255"/>
                  <a:pt x="18679" y="15764"/>
                </a:cubicBezTo>
                <a:cubicBezTo>
                  <a:pt x="18889" y="15554"/>
                  <a:pt x="19112" y="15381"/>
                  <a:pt x="19174" y="15381"/>
                </a:cubicBezTo>
                <a:cubicBezTo>
                  <a:pt x="19236" y="15381"/>
                  <a:pt x="19337" y="15245"/>
                  <a:pt x="19400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5" y="14436"/>
                  <a:pt x="20605" y="14306"/>
                  <a:pt x="20657" y="14113"/>
                </a:cubicBezTo>
                <a:cubicBezTo>
                  <a:pt x="20758" y="13734"/>
                  <a:pt x="20649" y="13684"/>
                  <a:pt x="20056" y="13833"/>
                </a:cubicBezTo>
                <a:cubicBezTo>
                  <a:pt x="19321" y="14018"/>
                  <a:pt x="19036" y="13998"/>
                  <a:pt x="18676" y="13732"/>
                </a:cubicBezTo>
                <a:lnTo>
                  <a:pt x="18363" y="13499"/>
                </a:lnTo>
                <a:lnTo>
                  <a:pt x="18794" y="13084"/>
                </a:lnTo>
                <a:cubicBezTo>
                  <a:pt x="19155" y="12737"/>
                  <a:pt x="19282" y="12677"/>
                  <a:pt x="19561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4" y="11330"/>
                  <a:pt x="20889" y="10340"/>
                </a:cubicBezTo>
                <a:cubicBezTo>
                  <a:pt x="20946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6"/>
                </a:cubicBezTo>
                <a:cubicBezTo>
                  <a:pt x="20505" y="6369"/>
                  <a:pt x="20459" y="5305"/>
                  <a:pt x="20642" y="4855"/>
                </a:cubicBezTo>
                <a:cubicBezTo>
                  <a:pt x="20728" y="4644"/>
                  <a:pt x="20727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5" y="4731"/>
                  <a:pt x="19483" y="4693"/>
                </a:cubicBezTo>
                <a:cubicBezTo>
                  <a:pt x="19172" y="4630"/>
                  <a:pt x="19137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52" y="3441"/>
                  <a:pt x="16810" y="3358"/>
                  <a:pt x="16560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صفحة ١٤ صفحة ١٤" descr="صفحة ١٤ صفحة ١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69" t="0" r="2" b="2990"/>
          <a:stretch>
            <a:fillRect/>
          </a:stretch>
        </p:blipFill>
        <p:spPr>
          <a:xfrm>
            <a:off x="21100652" y="2424745"/>
            <a:ext cx="3283348" cy="544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fill="norm" stroke="1" extrusionOk="0">
                <a:moveTo>
                  <a:pt x="21600" y="0"/>
                </a:moveTo>
                <a:lnTo>
                  <a:pt x="12135" y="2"/>
                </a:lnTo>
                <a:cubicBezTo>
                  <a:pt x="2694" y="4"/>
                  <a:pt x="2671" y="5"/>
                  <a:pt x="3063" y="192"/>
                </a:cubicBezTo>
                <a:cubicBezTo>
                  <a:pt x="4102" y="686"/>
                  <a:pt x="6953" y="1140"/>
                  <a:pt x="9015" y="1140"/>
                </a:cubicBezTo>
                <a:cubicBezTo>
                  <a:pt x="9598" y="1140"/>
                  <a:pt x="10006" y="1185"/>
                  <a:pt x="10083" y="1258"/>
                </a:cubicBezTo>
                <a:cubicBezTo>
                  <a:pt x="10152" y="1324"/>
                  <a:pt x="10364" y="1698"/>
                  <a:pt x="10556" y="2090"/>
                </a:cubicBezTo>
                <a:lnTo>
                  <a:pt x="10906" y="2803"/>
                </a:lnTo>
                <a:lnTo>
                  <a:pt x="10530" y="3006"/>
                </a:lnTo>
                <a:cubicBezTo>
                  <a:pt x="10309" y="3125"/>
                  <a:pt x="10134" y="3340"/>
                  <a:pt x="10104" y="3528"/>
                </a:cubicBezTo>
                <a:lnTo>
                  <a:pt x="10055" y="3847"/>
                </a:lnTo>
                <a:lnTo>
                  <a:pt x="5308" y="3894"/>
                </a:lnTo>
                <a:cubicBezTo>
                  <a:pt x="1024" y="3937"/>
                  <a:pt x="532" y="3958"/>
                  <a:pt x="279" y="4111"/>
                </a:cubicBezTo>
                <a:cubicBezTo>
                  <a:pt x="15" y="4272"/>
                  <a:pt x="0" y="4749"/>
                  <a:pt x="0" y="12722"/>
                </a:cubicBezTo>
                <a:cubicBezTo>
                  <a:pt x="0" y="20890"/>
                  <a:pt x="11" y="21170"/>
                  <a:pt x="300" y="21364"/>
                </a:cubicBezTo>
                <a:cubicBezTo>
                  <a:pt x="598" y="21563"/>
                  <a:pt x="633" y="21563"/>
                  <a:pt x="10459" y="21563"/>
                </a:cubicBezTo>
                <a:cubicBezTo>
                  <a:pt x="21335" y="21563"/>
                  <a:pt x="20707" y="21600"/>
                  <a:pt x="20895" y="20967"/>
                </a:cubicBezTo>
                <a:cubicBezTo>
                  <a:pt x="20945" y="20799"/>
                  <a:pt x="20965" y="16975"/>
                  <a:pt x="20939" y="12471"/>
                </a:cubicBezTo>
                <a:cubicBezTo>
                  <a:pt x="20897" y="4761"/>
                  <a:pt x="20877" y="4271"/>
                  <a:pt x="20613" y="4111"/>
                </a:cubicBezTo>
                <a:cubicBezTo>
                  <a:pt x="20368" y="3963"/>
                  <a:pt x="19929" y="3936"/>
                  <a:pt x="17086" y="3894"/>
                </a:cubicBezTo>
                <a:lnTo>
                  <a:pt x="13838" y="3847"/>
                </a:lnTo>
                <a:lnTo>
                  <a:pt x="13731" y="3534"/>
                </a:lnTo>
                <a:cubicBezTo>
                  <a:pt x="13673" y="3362"/>
                  <a:pt x="13499" y="3137"/>
                  <a:pt x="13344" y="3034"/>
                </a:cubicBezTo>
                <a:cubicBezTo>
                  <a:pt x="13077" y="2856"/>
                  <a:pt x="13077" y="2810"/>
                  <a:pt x="13323" y="2125"/>
                </a:cubicBezTo>
                <a:cubicBezTo>
                  <a:pt x="13466" y="1728"/>
                  <a:pt x="13663" y="1343"/>
                  <a:pt x="13762" y="1271"/>
                </a:cubicBezTo>
                <a:cubicBezTo>
                  <a:pt x="13906" y="1166"/>
                  <a:pt x="14707" y="1140"/>
                  <a:pt x="17770" y="1140"/>
                </a:cubicBezTo>
                <a:lnTo>
                  <a:pt x="21600" y="1140"/>
                </a:lnTo>
                <a:lnTo>
                  <a:pt x="21600" y="569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٥-١ القواسم والمضاعفات ٥-١ القواسم والمضاعفات " descr="٥-١ القواسم والمضاعفات ٥-١ القواسم والمضاعفات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13947" y="342361"/>
            <a:ext cx="17798189" cy="2362201"/>
          </a:xfrm>
          <a:prstGeom prst="rect">
            <a:avLst/>
          </a:prstGeom>
        </p:spPr>
      </p:pic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20182" y="4270293"/>
            <a:ext cx="17910992" cy="517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2300.jpeg" descr="IMG_2300.jpeg"/>
          <p:cNvPicPr>
            <a:picLocks noChangeAspect="1"/>
          </p:cNvPicPr>
          <p:nvPr/>
        </p:nvPicPr>
        <p:blipFill>
          <a:blip r:embed="rId8">
            <a:extLst/>
          </a:blip>
          <a:srcRect l="29040" t="3349" r="5394" b="1910"/>
          <a:stretch>
            <a:fillRect/>
          </a:stretch>
        </p:blipFill>
        <p:spPr>
          <a:xfrm>
            <a:off x="2234522" y="7866002"/>
            <a:ext cx="3122333" cy="334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4"/>
                  <a:pt x="13594" y="888"/>
                </a:cubicBezTo>
                <a:cubicBezTo>
                  <a:pt x="13770" y="953"/>
                  <a:pt x="13990" y="1045"/>
                  <a:pt x="14086" y="1096"/>
                </a:cubicBezTo>
                <a:cubicBezTo>
                  <a:pt x="14341" y="1229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7" y="1308"/>
                </a:moveTo>
                <a:cubicBezTo>
                  <a:pt x="20215" y="1308"/>
                  <a:pt x="20025" y="1964"/>
                  <a:pt x="20556" y="2206"/>
                </a:cubicBezTo>
                <a:cubicBezTo>
                  <a:pt x="20847" y="2339"/>
                  <a:pt x="20893" y="2329"/>
                  <a:pt x="21088" y="2099"/>
                </a:cubicBezTo>
                <a:cubicBezTo>
                  <a:pt x="21407" y="1724"/>
                  <a:pt x="21264" y="1308"/>
                  <a:pt x="20817" y="1308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5" y="3390"/>
                  <a:pt x="15083" y="3353"/>
                </a:cubicBezTo>
                <a:cubicBezTo>
                  <a:pt x="15122" y="3317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1" y="3392"/>
                </a:moveTo>
                <a:cubicBezTo>
                  <a:pt x="16478" y="3403"/>
                  <a:pt x="16405" y="3428"/>
                  <a:pt x="16349" y="3466"/>
                </a:cubicBezTo>
                <a:cubicBezTo>
                  <a:pt x="16286" y="3510"/>
                  <a:pt x="16176" y="3644"/>
                  <a:pt x="16105" y="3764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1"/>
                  <a:pt x="15146" y="3661"/>
                  <a:pt x="15061" y="3782"/>
                </a:cubicBezTo>
                <a:cubicBezTo>
                  <a:pt x="15004" y="3863"/>
                  <a:pt x="14643" y="3980"/>
                  <a:pt x="14260" y="4041"/>
                </a:cubicBezTo>
                <a:cubicBezTo>
                  <a:pt x="13877" y="4102"/>
                  <a:pt x="13206" y="4278"/>
                  <a:pt x="12771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4" y="4116"/>
                  <a:pt x="11105" y="4049"/>
                </a:cubicBezTo>
                <a:cubicBezTo>
                  <a:pt x="10402" y="3709"/>
                  <a:pt x="9559" y="4130"/>
                  <a:pt x="9312" y="4944"/>
                </a:cubicBezTo>
                <a:cubicBezTo>
                  <a:pt x="9070" y="5738"/>
                  <a:pt x="9019" y="5743"/>
                  <a:pt x="8238" y="5039"/>
                </a:cubicBezTo>
                <a:cubicBezTo>
                  <a:pt x="7211" y="4112"/>
                  <a:pt x="6625" y="3862"/>
                  <a:pt x="5907" y="4049"/>
                </a:cubicBezTo>
                <a:cubicBezTo>
                  <a:pt x="5144" y="4246"/>
                  <a:pt x="4807" y="5285"/>
                  <a:pt x="5089" y="6563"/>
                </a:cubicBezTo>
                <a:cubicBezTo>
                  <a:pt x="5375" y="7860"/>
                  <a:pt x="6009" y="8894"/>
                  <a:pt x="7491" y="10483"/>
                </a:cubicBezTo>
                <a:cubicBezTo>
                  <a:pt x="7861" y="10880"/>
                  <a:pt x="8130" y="11237"/>
                  <a:pt x="8089" y="11276"/>
                </a:cubicBezTo>
                <a:cubicBezTo>
                  <a:pt x="8048" y="11314"/>
                  <a:pt x="7826" y="11345"/>
                  <a:pt x="7597" y="11345"/>
                </a:cubicBezTo>
                <a:cubicBezTo>
                  <a:pt x="7179" y="11346"/>
                  <a:pt x="6587" y="11618"/>
                  <a:pt x="6119" y="12023"/>
                </a:cubicBezTo>
                <a:lnTo>
                  <a:pt x="5866" y="12238"/>
                </a:lnTo>
                <a:lnTo>
                  <a:pt x="5673" y="11958"/>
                </a:lnTo>
                <a:cubicBezTo>
                  <a:pt x="5284" y="11400"/>
                  <a:pt x="4936" y="11477"/>
                  <a:pt x="3700" y="12384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7" y="14284"/>
                  <a:pt x="931" y="14729"/>
                </a:cubicBezTo>
                <a:cubicBezTo>
                  <a:pt x="860" y="15066"/>
                  <a:pt x="893" y="15141"/>
                  <a:pt x="1225" y="15396"/>
                </a:cubicBezTo>
                <a:lnTo>
                  <a:pt x="1597" y="15681"/>
                </a:lnTo>
                <a:lnTo>
                  <a:pt x="1258" y="15850"/>
                </a:lnTo>
                <a:cubicBezTo>
                  <a:pt x="1070" y="15943"/>
                  <a:pt x="714" y="16216"/>
                  <a:pt x="467" y="16456"/>
                </a:cubicBezTo>
                <a:cubicBezTo>
                  <a:pt x="115" y="16797"/>
                  <a:pt x="13" y="16984"/>
                  <a:pt x="2" y="17308"/>
                </a:cubicBezTo>
                <a:cubicBezTo>
                  <a:pt x="-11" y="17698"/>
                  <a:pt x="17" y="17729"/>
                  <a:pt x="453" y="17870"/>
                </a:cubicBezTo>
                <a:cubicBezTo>
                  <a:pt x="1056" y="18063"/>
                  <a:pt x="3033" y="17980"/>
                  <a:pt x="3774" y="17731"/>
                </a:cubicBezTo>
                <a:cubicBezTo>
                  <a:pt x="4069" y="17632"/>
                  <a:pt x="4524" y="17379"/>
                  <a:pt x="4785" y="17169"/>
                </a:cubicBezTo>
                <a:cubicBezTo>
                  <a:pt x="5451" y="16633"/>
                  <a:pt x="6366" y="16492"/>
                  <a:pt x="7045" y="16818"/>
                </a:cubicBezTo>
                <a:cubicBezTo>
                  <a:pt x="7308" y="16944"/>
                  <a:pt x="7890" y="17106"/>
                  <a:pt x="8339" y="17177"/>
                </a:cubicBezTo>
                <a:cubicBezTo>
                  <a:pt x="9018" y="17284"/>
                  <a:pt x="9154" y="17339"/>
                  <a:pt x="9154" y="17513"/>
                </a:cubicBezTo>
                <a:cubicBezTo>
                  <a:pt x="9154" y="17650"/>
                  <a:pt x="8975" y="17812"/>
                  <a:pt x="8632" y="17980"/>
                </a:cubicBezTo>
                <a:cubicBezTo>
                  <a:pt x="8345" y="18120"/>
                  <a:pt x="7966" y="18364"/>
                  <a:pt x="7790" y="18521"/>
                </a:cubicBezTo>
                <a:cubicBezTo>
                  <a:pt x="7528" y="18756"/>
                  <a:pt x="7375" y="18802"/>
                  <a:pt x="6956" y="18778"/>
                </a:cubicBezTo>
                <a:cubicBezTo>
                  <a:pt x="6387" y="18745"/>
                  <a:pt x="5964" y="19017"/>
                  <a:pt x="5964" y="19417"/>
                </a:cubicBezTo>
                <a:cubicBezTo>
                  <a:pt x="5964" y="19607"/>
                  <a:pt x="6040" y="19635"/>
                  <a:pt x="6578" y="19635"/>
                </a:cubicBezTo>
                <a:cubicBezTo>
                  <a:pt x="7473" y="19635"/>
                  <a:pt x="7565" y="19790"/>
                  <a:pt x="7005" y="20361"/>
                </a:cubicBezTo>
                <a:cubicBezTo>
                  <a:pt x="6650" y="20723"/>
                  <a:pt x="6543" y="20919"/>
                  <a:pt x="6543" y="21215"/>
                </a:cubicBezTo>
                <a:cubicBezTo>
                  <a:pt x="6543" y="21561"/>
                  <a:pt x="6574" y="21600"/>
                  <a:pt x="6858" y="21600"/>
                </a:cubicBezTo>
                <a:cubicBezTo>
                  <a:pt x="7082" y="21600"/>
                  <a:pt x="7350" y="21436"/>
                  <a:pt x="7782" y="21036"/>
                </a:cubicBezTo>
                <a:cubicBezTo>
                  <a:pt x="8467" y="20399"/>
                  <a:pt x="8573" y="20411"/>
                  <a:pt x="8991" y="21182"/>
                </a:cubicBezTo>
                <a:cubicBezTo>
                  <a:pt x="9196" y="21559"/>
                  <a:pt x="9260" y="21600"/>
                  <a:pt x="9678" y="21600"/>
                </a:cubicBezTo>
                <a:cubicBezTo>
                  <a:pt x="10204" y="21600"/>
                  <a:pt x="10233" y="21530"/>
                  <a:pt x="9909" y="21030"/>
                </a:cubicBezTo>
                <a:cubicBezTo>
                  <a:pt x="9635" y="20607"/>
                  <a:pt x="9607" y="20199"/>
                  <a:pt x="9850" y="20112"/>
                </a:cubicBezTo>
                <a:cubicBezTo>
                  <a:pt x="9970" y="20069"/>
                  <a:pt x="10026" y="19892"/>
                  <a:pt x="10026" y="19542"/>
                </a:cubicBezTo>
                <a:cubicBezTo>
                  <a:pt x="10027" y="19163"/>
                  <a:pt x="10114" y="18912"/>
                  <a:pt x="10374" y="18544"/>
                </a:cubicBezTo>
                <a:cubicBezTo>
                  <a:pt x="10565" y="18274"/>
                  <a:pt x="10780" y="17772"/>
                  <a:pt x="10852" y="17426"/>
                </a:cubicBezTo>
                <a:cubicBezTo>
                  <a:pt x="10976" y="16837"/>
                  <a:pt x="11030" y="16761"/>
                  <a:pt x="11706" y="16256"/>
                </a:cubicBezTo>
                <a:cubicBezTo>
                  <a:pt x="12103" y="15959"/>
                  <a:pt x="12627" y="15484"/>
                  <a:pt x="12871" y="15204"/>
                </a:cubicBezTo>
                <a:lnTo>
                  <a:pt x="13317" y="14696"/>
                </a:lnTo>
                <a:lnTo>
                  <a:pt x="14833" y="14768"/>
                </a:lnTo>
                <a:cubicBezTo>
                  <a:pt x="17209" y="14881"/>
                  <a:pt x="17707" y="15046"/>
                  <a:pt x="17852" y="15771"/>
                </a:cubicBezTo>
                <a:cubicBezTo>
                  <a:pt x="17949" y="16256"/>
                  <a:pt x="18184" y="16253"/>
                  <a:pt x="18675" y="15763"/>
                </a:cubicBezTo>
                <a:cubicBezTo>
                  <a:pt x="18886" y="15553"/>
                  <a:pt x="19111" y="15381"/>
                  <a:pt x="19173" y="15381"/>
                </a:cubicBezTo>
                <a:cubicBezTo>
                  <a:pt x="19235" y="15381"/>
                  <a:pt x="19335" y="15242"/>
                  <a:pt x="19398" y="15073"/>
                </a:cubicBezTo>
                <a:cubicBezTo>
                  <a:pt x="19482" y="14848"/>
                  <a:pt x="19656" y="14714"/>
                  <a:pt x="20048" y="14573"/>
                </a:cubicBezTo>
                <a:cubicBezTo>
                  <a:pt x="20433" y="14434"/>
                  <a:pt x="20605" y="14307"/>
                  <a:pt x="20656" y="14114"/>
                </a:cubicBezTo>
                <a:cubicBezTo>
                  <a:pt x="20758" y="13734"/>
                  <a:pt x="20649" y="13682"/>
                  <a:pt x="20056" y="13831"/>
                </a:cubicBezTo>
                <a:cubicBezTo>
                  <a:pt x="19320" y="14016"/>
                  <a:pt x="19035" y="13997"/>
                  <a:pt x="18675" y="13731"/>
                </a:cubicBezTo>
                <a:lnTo>
                  <a:pt x="18363" y="13498"/>
                </a:lnTo>
                <a:lnTo>
                  <a:pt x="18795" y="13082"/>
                </a:lnTo>
                <a:cubicBezTo>
                  <a:pt x="19155" y="12735"/>
                  <a:pt x="19283" y="12676"/>
                  <a:pt x="19561" y="12728"/>
                </a:cubicBezTo>
                <a:cubicBezTo>
                  <a:pt x="19791" y="12771"/>
                  <a:pt x="19965" y="12732"/>
                  <a:pt x="20121" y="12600"/>
                </a:cubicBezTo>
                <a:cubicBezTo>
                  <a:pt x="20474" y="12299"/>
                  <a:pt x="20803" y="11330"/>
                  <a:pt x="20887" y="10339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3"/>
                  <a:pt x="21327" y="7395"/>
                  <a:pt x="20719" y="6637"/>
                </a:cubicBezTo>
                <a:cubicBezTo>
                  <a:pt x="20505" y="6370"/>
                  <a:pt x="20459" y="5304"/>
                  <a:pt x="20643" y="4854"/>
                </a:cubicBezTo>
                <a:cubicBezTo>
                  <a:pt x="20729" y="4643"/>
                  <a:pt x="20725" y="4644"/>
                  <a:pt x="20561" y="4841"/>
                </a:cubicBezTo>
                <a:cubicBezTo>
                  <a:pt x="20413" y="5020"/>
                  <a:pt x="20355" y="5027"/>
                  <a:pt x="20110" y="4903"/>
                </a:cubicBezTo>
                <a:cubicBezTo>
                  <a:pt x="19956" y="4825"/>
                  <a:pt x="19674" y="4731"/>
                  <a:pt x="19482" y="4693"/>
                </a:cubicBezTo>
                <a:cubicBezTo>
                  <a:pt x="19171" y="4630"/>
                  <a:pt x="19136" y="4583"/>
                  <a:pt x="19165" y="4259"/>
                </a:cubicBezTo>
                <a:cubicBezTo>
                  <a:pt x="19232" y="3489"/>
                  <a:pt x="18526" y="3111"/>
                  <a:pt x="17958" y="3612"/>
                </a:cubicBezTo>
                <a:lnTo>
                  <a:pt x="17697" y="3843"/>
                </a:lnTo>
                <a:lnTo>
                  <a:pt x="17385" y="3612"/>
                </a:lnTo>
                <a:cubicBezTo>
                  <a:pt x="17152" y="3440"/>
                  <a:pt x="16811" y="3358"/>
                  <a:pt x="16561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7" name="صفحة ١٤ صفحة ١٤" descr="صفحة ١٤ صفحة ١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69" t="0" r="2" b="2990"/>
          <a:stretch>
            <a:fillRect/>
          </a:stretch>
        </p:blipFill>
        <p:spPr>
          <a:xfrm>
            <a:off x="21100652" y="2424745"/>
            <a:ext cx="3283348" cy="544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fill="norm" stroke="1" extrusionOk="0">
                <a:moveTo>
                  <a:pt x="21600" y="0"/>
                </a:moveTo>
                <a:lnTo>
                  <a:pt x="12135" y="2"/>
                </a:lnTo>
                <a:cubicBezTo>
                  <a:pt x="2694" y="4"/>
                  <a:pt x="2671" y="5"/>
                  <a:pt x="3063" y="192"/>
                </a:cubicBezTo>
                <a:cubicBezTo>
                  <a:pt x="4102" y="686"/>
                  <a:pt x="6953" y="1140"/>
                  <a:pt x="9015" y="1140"/>
                </a:cubicBezTo>
                <a:cubicBezTo>
                  <a:pt x="9598" y="1140"/>
                  <a:pt x="10006" y="1185"/>
                  <a:pt x="10083" y="1258"/>
                </a:cubicBezTo>
                <a:cubicBezTo>
                  <a:pt x="10152" y="1324"/>
                  <a:pt x="10364" y="1698"/>
                  <a:pt x="10556" y="2090"/>
                </a:cubicBezTo>
                <a:lnTo>
                  <a:pt x="10906" y="2803"/>
                </a:lnTo>
                <a:lnTo>
                  <a:pt x="10530" y="3006"/>
                </a:lnTo>
                <a:cubicBezTo>
                  <a:pt x="10309" y="3125"/>
                  <a:pt x="10134" y="3340"/>
                  <a:pt x="10104" y="3528"/>
                </a:cubicBezTo>
                <a:lnTo>
                  <a:pt x="10055" y="3847"/>
                </a:lnTo>
                <a:lnTo>
                  <a:pt x="5308" y="3894"/>
                </a:lnTo>
                <a:cubicBezTo>
                  <a:pt x="1024" y="3937"/>
                  <a:pt x="532" y="3958"/>
                  <a:pt x="279" y="4111"/>
                </a:cubicBezTo>
                <a:cubicBezTo>
                  <a:pt x="15" y="4272"/>
                  <a:pt x="0" y="4749"/>
                  <a:pt x="0" y="12722"/>
                </a:cubicBezTo>
                <a:cubicBezTo>
                  <a:pt x="0" y="20890"/>
                  <a:pt x="11" y="21170"/>
                  <a:pt x="300" y="21364"/>
                </a:cubicBezTo>
                <a:cubicBezTo>
                  <a:pt x="598" y="21563"/>
                  <a:pt x="633" y="21563"/>
                  <a:pt x="10459" y="21563"/>
                </a:cubicBezTo>
                <a:cubicBezTo>
                  <a:pt x="21335" y="21563"/>
                  <a:pt x="20707" y="21600"/>
                  <a:pt x="20895" y="20967"/>
                </a:cubicBezTo>
                <a:cubicBezTo>
                  <a:pt x="20945" y="20799"/>
                  <a:pt x="20965" y="16975"/>
                  <a:pt x="20939" y="12471"/>
                </a:cubicBezTo>
                <a:cubicBezTo>
                  <a:pt x="20897" y="4761"/>
                  <a:pt x="20877" y="4271"/>
                  <a:pt x="20613" y="4111"/>
                </a:cubicBezTo>
                <a:cubicBezTo>
                  <a:pt x="20368" y="3963"/>
                  <a:pt x="19929" y="3936"/>
                  <a:pt x="17086" y="3894"/>
                </a:cubicBezTo>
                <a:lnTo>
                  <a:pt x="13838" y="3847"/>
                </a:lnTo>
                <a:lnTo>
                  <a:pt x="13731" y="3534"/>
                </a:lnTo>
                <a:cubicBezTo>
                  <a:pt x="13673" y="3362"/>
                  <a:pt x="13499" y="3137"/>
                  <a:pt x="13344" y="3034"/>
                </a:cubicBezTo>
                <a:cubicBezTo>
                  <a:pt x="13077" y="2856"/>
                  <a:pt x="13077" y="2810"/>
                  <a:pt x="13323" y="2125"/>
                </a:cubicBezTo>
                <a:cubicBezTo>
                  <a:pt x="13466" y="1728"/>
                  <a:pt x="13663" y="1343"/>
                  <a:pt x="13762" y="1271"/>
                </a:cubicBezTo>
                <a:cubicBezTo>
                  <a:pt x="13906" y="1166"/>
                  <a:pt x="14707" y="1140"/>
                  <a:pt x="17770" y="1140"/>
                </a:cubicBezTo>
                <a:lnTo>
                  <a:pt x="21600" y="1140"/>
                </a:lnTo>
                <a:lnTo>
                  <a:pt x="21600" y="569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9" name="٥-١ القواسم والمضاعفات ٥-١ القواسم والمضاعفات " descr="٥-١ القواسم والمضاعفات ٥-١ القواسم والمضاعفات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13947" y="342361"/>
            <a:ext cx="17798189" cy="2362201"/>
          </a:xfrm>
          <a:prstGeom prst="rect">
            <a:avLst/>
          </a:prstGeom>
        </p:spPr>
      </p:pic>
      <p:pic>
        <p:nvPicPr>
          <p:cNvPr id="230" name="IMG_2300.jpeg" descr="IMG_2300.jpeg"/>
          <p:cNvPicPr>
            <a:picLocks noChangeAspect="1"/>
          </p:cNvPicPr>
          <p:nvPr/>
        </p:nvPicPr>
        <p:blipFill>
          <a:blip r:embed="rId7">
            <a:extLst/>
          </a:blip>
          <a:srcRect l="29040" t="3349" r="5394" b="1910"/>
          <a:stretch>
            <a:fillRect/>
          </a:stretch>
        </p:blipFill>
        <p:spPr>
          <a:xfrm>
            <a:off x="2234522" y="7866002"/>
            <a:ext cx="3122333" cy="334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4"/>
                  <a:pt x="13594" y="888"/>
                </a:cubicBezTo>
                <a:cubicBezTo>
                  <a:pt x="13770" y="953"/>
                  <a:pt x="13990" y="1045"/>
                  <a:pt x="14086" y="1096"/>
                </a:cubicBezTo>
                <a:cubicBezTo>
                  <a:pt x="14341" y="1229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7" y="1308"/>
                </a:moveTo>
                <a:cubicBezTo>
                  <a:pt x="20215" y="1308"/>
                  <a:pt x="20025" y="1964"/>
                  <a:pt x="20556" y="2206"/>
                </a:cubicBezTo>
                <a:cubicBezTo>
                  <a:pt x="20847" y="2339"/>
                  <a:pt x="20893" y="2329"/>
                  <a:pt x="21088" y="2099"/>
                </a:cubicBezTo>
                <a:cubicBezTo>
                  <a:pt x="21407" y="1724"/>
                  <a:pt x="21264" y="1308"/>
                  <a:pt x="20817" y="1308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5" y="3390"/>
                  <a:pt x="15083" y="3353"/>
                </a:cubicBezTo>
                <a:cubicBezTo>
                  <a:pt x="15122" y="3317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1" y="3392"/>
                </a:moveTo>
                <a:cubicBezTo>
                  <a:pt x="16478" y="3403"/>
                  <a:pt x="16405" y="3428"/>
                  <a:pt x="16349" y="3466"/>
                </a:cubicBezTo>
                <a:cubicBezTo>
                  <a:pt x="16286" y="3510"/>
                  <a:pt x="16176" y="3644"/>
                  <a:pt x="16105" y="3764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1"/>
                  <a:pt x="15146" y="3661"/>
                  <a:pt x="15061" y="3782"/>
                </a:cubicBezTo>
                <a:cubicBezTo>
                  <a:pt x="15004" y="3863"/>
                  <a:pt x="14643" y="3980"/>
                  <a:pt x="14260" y="4041"/>
                </a:cubicBezTo>
                <a:cubicBezTo>
                  <a:pt x="13877" y="4102"/>
                  <a:pt x="13206" y="4278"/>
                  <a:pt x="12771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4" y="4116"/>
                  <a:pt x="11105" y="4049"/>
                </a:cubicBezTo>
                <a:cubicBezTo>
                  <a:pt x="10402" y="3709"/>
                  <a:pt x="9559" y="4130"/>
                  <a:pt x="9312" y="4944"/>
                </a:cubicBezTo>
                <a:cubicBezTo>
                  <a:pt x="9070" y="5738"/>
                  <a:pt x="9019" y="5743"/>
                  <a:pt x="8238" y="5039"/>
                </a:cubicBezTo>
                <a:cubicBezTo>
                  <a:pt x="7211" y="4112"/>
                  <a:pt x="6625" y="3862"/>
                  <a:pt x="5907" y="4049"/>
                </a:cubicBezTo>
                <a:cubicBezTo>
                  <a:pt x="5144" y="4246"/>
                  <a:pt x="4807" y="5285"/>
                  <a:pt x="5089" y="6563"/>
                </a:cubicBezTo>
                <a:cubicBezTo>
                  <a:pt x="5375" y="7860"/>
                  <a:pt x="6009" y="8894"/>
                  <a:pt x="7491" y="10483"/>
                </a:cubicBezTo>
                <a:cubicBezTo>
                  <a:pt x="7861" y="10880"/>
                  <a:pt x="8130" y="11237"/>
                  <a:pt x="8089" y="11276"/>
                </a:cubicBezTo>
                <a:cubicBezTo>
                  <a:pt x="8048" y="11314"/>
                  <a:pt x="7826" y="11345"/>
                  <a:pt x="7597" y="11345"/>
                </a:cubicBezTo>
                <a:cubicBezTo>
                  <a:pt x="7179" y="11346"/>
                  <a:pt x="6587" y="11618"/>
                  <a:pt x="6119" y="12023"/>
                </a:cubicBezTo>
                <a:lnTo>
                  <a:pt x="5866" y="12238"/>
                </a:lnTo>
                <a:lnTo>
                  <a:pt x="5673" y="11958"/>
                </a:lnTo>
                <a:cubicBezTo>
                  <a:pt x="5284" y="11400"/>
                  <a:pt x="4936" y="11477"/>
                  <a:pt x="3700" y="12384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7" y="14284"/>
                  <a:pt x="931" y="14729"/>
                </a:cubicBezTo>
                <a:cubicBezTo>
                  <a:pt x="860" y="15066"/>
                  <a:pt x="893" y="15141"/>
                  <a:pt x="1225" y="15396"/>
                </a:cubicBezTo>
                <a:lnTo>
                  <a:pt x="1597" y="15681"/>
                </a:lnTo>
                <a:lnTo>
                  <a:pt x="1258" y="15850"/>
                </a:lnTo>
                <a:cubicBezTo>
                  <a:pt x="1070" y="15943"/>
                  <a:pt x="714" y="16216"/>
                  <a:pt x="467" y="16456"/>
                </a:cubicBezTo>
                <a:cubicBezTo>
                  <a:pt x="115" y="16797"/>
                  <a:pt x="13" y="16984"/>
                  <a:pt x="2" y="17308"/>
                </a:cubicBezTo>
                <a:cubicBezTo>
                  <a:pt x="-11" y="17698"/>
                  <a:pt x="17" y="17729"/>
                  <a:pt x="453" y="17870"/>
                </a:cubicBezTo>
                <a:cubicBezTo>
                  <a:pt x="1056" y="18063"/>
                  <a:pt x="3033" y="17980"/>
                  <a:pt x="3774" y="17731"/>
                </a:cubicBezTo>
                <a:cubicBezTo>
                  <a:pt x="4069" y="17632"/>
                  <a:pt x="4524" y="17379"/>
                  <a:pt x="4785" y="17169"/>
                </a:cubicBezTo>
                <a:cubicBezTo>
                  <a:pt x="5451" y="16633"/>
                  <a:pt x="6366" y="16492"/>
                  <a:pt x="7045" y="16818"/>
                </a:cubicBezTo>
                <a:cubicBezTo>
                  <a:pt x="7308" y="16944"/>
                  <a:pt x="7890" y="17106"/>
                  <a:pt x="8339" y="17177"/>
                </a:cubicBezTo>
                <a:cubicBezTo>
                  <a:pt x="9018" y="17284"/>
                  <a:pt x="9154" y="17339"/>
                  <a:pt x="9154" y="17513"/>
                </a:cubicBezTo>
                <a:cubicBezTo>
                  <a:pt x="9154" y="17650"/>
                  <a:pt x="8975" y="17812"/>
                  <a:pt x="8632" y="17980"/>
                </a:cubicBezTo>
                <a:cubicBezTo>
                  <a:pt x="8345" y="18120"/>
                  <a:pt x="7966" y="18364"/>
                  <a:pt x="7790" y="18521"/>
                </a:cubicBezTo>
                <a:cubicBezTo>
                  <a:pt x="7528" y="18756"/>
                  <a:pt x="7375" y="18802"/>
                  <a:pt x="6956" y="18778"/>
                </a:cubicBezTo>
                <a:cubicBezTo>
                  <a:pt x="6387" y="18745"/>
                  <a:pt x="5964" y="19017"/>
                  <a:pt x="5964" y="19417"/>
                </a:cubicBezTo>
                <a:cubicBezTo>
                  <a:pt x="5964" y="19607"/>
                  <a:pt x="6040" y="19635"/>
                  <a:pt x="6578" y="19635"/>
                </a:cubicBezTo>
                <a:cubicBezTo>
                  <a:pt x="7473" y="19635"/>
                  <a:pt x="7565" y="19790"/>
                  <a:pt x="7005" y="20361"/>
                </a:cubicBezTo>
                <a:cubicBezTo>
                  <a:pt x="6650" y="20723"/>
                  <a:pt x="6543" y="20919"/>
                  <a:pt x="6543" y="21215"/>
                </a:cubicBezTo>
                <a:cubicBezTo>
                  <a:pt x="6543" y="21561"/>
                  <a:pt x="6574" y="21600"/>
                  <a:pt x="6858" y="21600"/>
                </a:cubicBezTo>
                <a:cubicBezTo>
                  <a:pt x="7082" y="21600"/>
                  <a:pt x="7350" y="21436"/>
                  <a:pt x="7782" y="21036"/>
                </a:cubicBezTo>
                <a:cubicBezTo>
                  <a:pt x="8467" y="20399"/>
                  <a:pt x="8573" y="20411"/>
                  <a:pt x="8991" y="21182"/>
                </a:cubicBezTo>
                <a:cubicBezTo>
                  <a:pt x="9196" y="21559"/>
                  <a:pt x="9260" y="21600"/>
                  <a:pt x="9678" y="21600"/>
                </a:cubicBezTo>
                <a:cubicBezTo>
                  <a:pt x="10204" y="21600"/>
                  <a:pt x="10233" y="21530"/>
                  <a:pt x="9909" y="21030"/>
                </a:cubicBezTo>
                <a:cubicBezTo>
                  <a:pt x="9635" y="20607"/>
                  <a:pt x="9607" y="20199"/>
                  <a:pt x="9850" y="20112"/>
                </a:cubicBezTo>
                <a:cubicBezTo>
                  <a:pt x="9970" y="20069"/>
                  <a:pt x="10026" y="19892"/>
                  <a:pt x="10026" y="19542"/>
                </a:cubicBezTo>
                <a:cubicBezTo>
                  <a:pt x="10027" y="19163"/>
                  <a:pt x="10114" y="18912"/>
                  <a:pt x="10374" y="18544"/>
                </a:cubicBezTo>
                <a:cubicBezTo>
                  <a:pt x="10565" y="18274"/>
                  <a:pt x="10780" y="17772"/>
                  <a:pt x="10852" y="17426"/>
                </a:cubicBezTo>
                <a:cubicBezTo>
                  <a:pt x="10976" y="16837"/>
                  <a:pt x="11030" y="16761"/>
                  <a:pt x="11706" y="16256"/>
                </a:cubicBezTo>
                <a:cubicBezTo>
                  <a:pt x="12103" y="15959"/>
                  <a:pt x="12627" y="15484"/>
                  <a:pt x="12871" y="15204"/>
                </a:cubicBezTo>
                <a:lnTo>
                  <a:pt x="13317" y="14696"/>
                </a:lnTo>
                <a:lnTo>
                  <a:pt x="14833" y="14768"/>
                </a:lnTo>
                <a:cubicBezTo>
                  <a:pt x="17209" y="14881"/>
                  <a:pt x="17707" y="15046"/>
                  <a:pt x="17852" y="15771"/>
                </a:cubicBezTo>
                <a:cubicBezTo>
                  <a:pt x="17949" y="16256"/>
                  <a:pt x="18184" y="16253"/>
                  <a:pt x="18675" y="15763"/>
                </a:cubicBezTo>
                <a:cubicBezTo>
                  <a:pt x="18886" y="15553"/>
                  <a:pt x="19111" y="15381"/>
                  <a:pt x="19173" y="15381"/>
                </a:cubicBezTo>
                <a:cubicBezTo>
                  <a:pt x="19235" y="15381"/>
                  <a:pt x="19335" y="15242"/>
                  <a:pt x="19398" y="15073"/>
                </a:cubicBezTo>
                <a:cubicBezTo>
                  <a:pt x="19482" y="14848"/>
                  <a:pt x="19656" y="14714"/>
                  <a:pt x="20048" y="14573"/>
                </a:cubicBezTo>
                <a:cubicBezTo>
                  <a:pt x="20433" y="14434"/>
                  <a:pt x="20605" y="14307"/>
                  <a:pt x="20656" y="14114"/>
                </a:cubicBezTo>
                <a:cubicBezTo>
                  <a:pt x="20758" y="13734"/>
                  <a:pt x="20649" y="13682"/>
                  <a:pt x="20056" y="13831"/>
                </a:cubicBezTo>
                <a:cubicBezTo>
                  <a:pt x="19320" y="14016"/>
                  <a:pt x="19035" y="13997"/>
                  <a:pt x="18675" y="13731"/>
                </a:cubicBezTo>
                <a:lnTo>
                  <a:pt x="18363" y="13498"/>
                </a:lnTo>
                <a:lnTo>
                  <a:pt x="18795" y="13082"/>
                </a:lnTo>
                <a:cubicBezTo>
                  <a:pt x="19155" y="12735"/>
                  <a:pt x="19283" y="12676"/>
                  <a:pt x="19561" y="12728"/>
                </a:cubicBezTo>
                <a:cubicBezTo>
                  <a:pt x="19791" y="12771"/>
                  <a:pt x="19965" y="12732"/>
                  <a:pt x="20121" y="12600"/>
                </a:cubicBezTo>
                <a:cubicBezTo>
                  <a:pt x="20474" y="12299"/>
                  <a:pt x="20803" y="11330"/>
                  <a:pt x="20887" y="10339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3"/>
                  <a:pt x="21327" y="7395"/>
                  <a:pt x="20719" y="6637"/>
                </a:cubicBezTo>
                <a:cubicBezTo>
                  <a:pt x="20505" y="6370"/>
                  <a:pt x="20459" y="5304"/>
                  <a:pt x="20643" y="4854"/>
                </a:cubicBezTo>
                <a:cubicBezTo>
                  <a:pt x="20729" y="4643"/>
                  <a:pt x="20725" y="4644"/>
                  <a:pt x="20561" y="4841"/>
                </a:cubicBezTo>
                <a:cubicBezTo>
                  <a:pt x="20413" y="5020"/>
                  <a:pt x="20355" y="5027"/>
                  <a:pt x="20110" y="4903"/>
                </a:cubicBezTo>
                <a:cubicBezTo>
                  <a:pt x="19956" y="4825"/>
                  <a:pt x="19674" y="4731"/>
                  <a:pt x="19482" y="4693"/>
                </a:cubicBezTo>
                <a:cubicBezTo>
                  <a:pt x="19171" y="4630"/>
                  <a:pt x="19136" y="4583"/>
                  <a:pt x="19165" y="4259"/>
                </a:cubicBezTo>
                <a:cubicBezTo>
                  <a:pt x="19232" y="3489"/>
                  <a:pt x="18526" y="3111"/>
                  <a:pt x="17958" y="3612"/>
                </a:cubicBezTo>
                <a:lnTo>
                  <a:pt x="17697" y="3843"/>
                </a:lnTo>
                <a:lnTo>
                  <a:pt x="17385" y="3612"/>
                </a:lnTo>
                <a:cubicBezTo>
                  <a:pt x="17152" y="3440"/>
                  <a:pt x="16811" y="3358"/>
                  <a:pt x="16561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618" y="2434839"/>
            <a:ext cx="9495475" cy="9212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26647" y="11474256"/>
            <a:ext cx="13797867" cy="1366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