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7" r:id="rId4"/>
    <p:sldMasterId id="2147483699" r:id="rId5"/>
  </p:sldMasterIdLst>
  <p:sldIdLst>
    <p:sldId id="308" r:id="rId6"/>
    <p:sldId id="279" r:id="rId7"/>
    <p:sldId id="280" r:id="rId8"/>
    <p:sldId id="281" r:id="rId9"/>
    <p:sldId id="285" r:id="rId10"/>
    <p:sldId id="282" r:id="rId11"/>
    <p:sldId id="286" r:id="rId12"/>
    <p:sldId id="312" r:id="rId13"/>
    <p:sldId id="309" r:id="rId14"/>
    <p:sldId id="277" r:id="rId15"/>
    <p:sldId id="287" r:id="rId16"/>
    <p:sldId id="310" r:id="rId17"/>
    <p:sldId id="315" r:id="rId18"/>
    <p:sldId id="320" r:id="rId19"/>
    <p:sldId id="283" r:id="rId20"/>
    <p:sldId id="284" r:id="rId21"/>
    <p:sldId id="313" r:id="rId22"/>
    <p:sldId id="311" r:id="rId23"/>
    <p:sldId id="316" r:id="rId24"/>
    <p:sldId id="317" r:id="rId25"/>
    <p:sldId id="318" r:id="rId26"/>
    <p:sldId id="321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ma 2331" initials="a2" lastIdx="1" clrIdx="0">
    <p:extLst>
      <p:ext uri="{19B8F6BF-5375-455C-9EA6-DF929625EA0E}">
        <p15:presenceInfo xmlns:p15="http://schemas.microsoft.com/office/powerpoint/2012/main" xmlns="" userId="a892e5586867f3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9933"/>
    <a:srgbClr val="33CC33"/>
    <a:srgbClr val="FF6600"/>
    <a:srgbClr val="9933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A61A28-742A-48E6-A6B1-9CBADBDD086D}" v="28" dt="2023-01-23T06:13:29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991" autoAdjust="0"/>
    <p:restoredTop sz="94660"/>
  </p:normalViewPr>
  <p:slideViewPr>
    <p:cSldViewPr snapToGrid="0">
      <p:cViewPr>
        <p:scale>
          <a:sx n="48" d="100"/>
          <a:sy n="48" d="100"/>
        </p:scale>
        <p:origin x="-564" y="-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oud Zbermawi" userId="79e871b2385746f7" providerId="LiveId" clId="{52A61A28-742A-48E6-A6B1-9CBADBDD086D}"/>
    <pc:docChg chg="undo custSel modSld">
      <pc:chgData name="Ohoud Zbermawi" userId="79e871b2385746f7" providerId="LiveId" clId="{52A61A28-742A-48E6-A6B1-9CBADBDD086D}" dt="2023-01-23T06:14:29.740" v="57" actId="1076"/>
      <pc:docMkLst>
        <pc:docMk/>
      </pc:docMkLst>
      <pc:sldChg chg="modSp mod">
        <pc:chgData name="Ohoud Zbermawi" userId="79e871b2385746f7" providerId="LiveId" clId="{52A61A28-742A-48E6-A6B1-9CBADBDD086D}" dt="2023-01-23T05:18:18.129" v="3" actId="20577"/>
        <pc:sldMkLst>
          <pc:docMk/>
          <pc:sldMk cId="2673222956" sldId="309"/>
        </pc:sldMkLst>
        <pc:spChg chg="mod">
          <ac:chgData name="Ohoud Zbermawi" userId="79e871b2385746f7" providerId="LiveId" clId="{52A61A28-742A-48E6-A6B1-9CBADBDD086D}" dt="2023-01-23T05:18:18.129" v="3" actId="20577"/>
          <ac:spMkLst>
            <pc:docMk/>
            <pc:sldMk cId="2673222956" sldId="309"/>
            <ac:spMk id="9" creationId="{85D8AF81-BCDA-4D62-ABAD-685667EB88A9}"/>
          </ac:spMkLst>
        </pc:spChg>
      </pc:sldChg>
      <pc:sldChg chg="addSp delSp modSp mod">
        <pc:chgData name="Ohoud Zbermawi" userId="79e871b2385746f7" providerId="LiveId" clId="{52A61A28-742A-48E6-A6B1-9CBADBDD086D}" dt="2023-01-23T06:14:29.740" v="57" actId="1076"/>
        <pc:sldMkLst>
          <pc:docMk/>
          <pc:sldMk cId="1286158906" sldId="310"/>
        </pc:sldMkLst>
        <pc:spChg chg="mod ord">
          <ac:chgData name="Ohoud Zbermawi" userId="79e871b2385746f7" providerId="LiveId" clId="{52A61A28-742A-48E6-A6B1-9CBADBDD086D}" dt="2023-01-23T06:14:29.740" v="57" actId="1076"/>
          <ac:spMkLst>
            <pc:docMk/>
            <pc:sldMk cId="1286158906" sldId="310"/>
            <ac:spMk id="7" creationId="{9F14BC33-9E0A-4E95-88AC-D9DF88EDBE2E}"/>
          </ac:spMkLst>
        </pc:spChg>
        <pc:spChg chg="mod">
          <ac:chgData name="Ohoud Zbermawi" userId="79e871b2385746f7" providerId="LiveId" clId="{52A61A28-742A-48E6-A6B1-9CBADBDD086D}" dt="2023-01-23T06:13:41.889" v="51" actId="1076"/>
          <ac:spMkLst>
            <pc:docMk/>
            <pc:sldMk cId="1286158906" sldId="310"/>
            <ac:spMk id="9" creationId="{35C67CB2-A203-4825-9192-4F02348E5FE3}"/>
          </ac:spMkLst>
        </pc:spChg>
        <pc:picChg chg="add mod ord modCrop">
          <ac:chgData name="Ohoud Zbermawi" userId="79e871b2385746f7" providerId="LiveId" clId="{52A61A28-742A-48E6-A6B1-9CBADBDD086D}" dt="2023-01-23T06:14:24.263" v="56" actId="1076"/>
          <ac:picMkLst>
            <pc:docMk/>
            <pc:sldMk cId="1286158906" sldId="310"/>
            <ac:picMk id="3" creationId="{268BE3CE-3DDF-BCC5-A8CC-7DF54118A852}"/>
          </ac:picMkLst>
        </pc:picChg>
        <pc:picChg chg="mod ord">
          <ac:chgData name="Ohoud Zbermawi" userId="79e871b2385746f7" providerId="LiveId" clId="{52A61A28-742A-48E6-A6B1-9CBADBDD086D}" dt="2023-01-23T06:11:53.028" v="19" actId="1076"/>
          <ac:picMkLst>
            <pc:docMk/>
            <pc:sldMk cId="1286158906" sldId="310"/>
            <ac:picMk id="4" creationId="{F08C16AA-68C6-450C-9D2B-5F99E1143264}"/>
          </ac:picMkLst>
        </pc:picChg>
        <pc:picChg chg="del">
          <ac:chgData name="Ohoud Zbermawi" userId="79e871b2385746f7" providerId="LiveId" clId="{52A61A28-742A-48E6-A6B1-9CBADBDD086D}" dt="2023-01-23T06:11:08.213" v="10" actId="478"/>
          <ac:picMkLst>
            <pc:docMk/>
            <pc:sldMk cId="1286158906" sldId="310"/>
            <ac:picMk id="6" creationId="{9D50C6AC-C65C-4195-AF70-592F5559727E}"/>
          </ac:picMkLst>
        </pc:picChg>
      </pc:sldChg>
      <pc:sldChg chg="modSp mod">
        <pc:chgData name="Ohoud Zbermawi" userId="79e871b2385746f7" providerId="LiveId" clId="{52A61A28-742A-48E6-A6B1-9CBADBDD086D}" dt="2023-01-23T05:18:04.904" v="1" actId="20577"/>
        <pc:sldMkLst>
          <pc:docMk/>
          <pc:sldMk cId="1256254102" sldId="312"/>
        </pc:sldMkLst>
        <pc:spChg chg="mod">
          <ac:chgData name="Ohoud Zbermawi" userId="79e871b2385746f7" providerId="LiveId" clId="{52A61A28-742A-48E6-A6B1-9CBADBDD086D}" dt="2023-01-23T05:18:04.904" v="1" actId="20577"/>
          <ac:spMkLst>
            <pc:docMk/>
            <pc:sldMk cId="1256254102" sldId="312"/>
            <ac:spMk id="5" creationId="{EB1AF53F-2252-469C-A811-88629621F5D6}"/>
          </ac:spMkLst>
        </pc:spChg>
      </pc:sldChg>
    </pc:docChg>
  </pc:docChgLst>
  <pc:docChgLst>
    <pc:chgData name="asma 2331" userId="a892e5586867f306" providerId="LiveId" clId="{E48EA549-6BFD-4BF8-AD35-226EC3402FDA}"/>
    <pc:docChg chg="modSld">
      <pc:chgData name="asma 2331" userId="a892e5586867f306" providerId="LiveId" clId="{E48EA549-6BFD-4BF8-AD35-226EC3402FDA}" dt="2021-01-30T01:06:49.077" v="29"/>
      <pc:docMkLst>
        <pc:docMk/>
      </pc:docMkLst>
      <pc:sldChg chg="modAnim">
        <pc:chgData name="asma 2331" userId="a892e5586867f306" providerId="LiveId" clId="{E48EA549-6BFD-4BF8-AD35-226EC3402FDA}" dt="2021-01-30T01:00:18.722" v="3"/>
        <pc:sldMkLst>
          <pc:docMk/>
          <pc:sldMk cId="157098798" sldId="257"/>
        </pc:sldMkLst>
      </pc:sldChg>
      <pc:sldChg chg="modAnim">
        <pc:chgData name="asma 2331" userId="a892e5586867f306" providerId="LiveId" clId="{E48EA549-6BFD-4BF8-AD35-226EC3402FDA}" dt="2021-01-30T01:00:45.948" v="5"/>
        <pc:sldMkLst>
          <pc:docMk/>
          <pc:sldMk cId="2754504052" sldId="259"/>
        </pc:sldMkLst>
      </pc:sldChg>
      <pc:sldChg chg="modAnim">
        <pc:chgData name="asma 2331" userId="a892e5586867f306" providerId="LiveId" clId="{E48EA549-6BFD-4BF8-AD35-226EC3402FDA}" dt="2021-01-30T01:01:42.835" v="7"/>
        <pc:sldMkLst>
          <pc:docMk/>
          <pc:sldMk cId="1760395094" sldId="260"/>
        </pc:sldMkLst>
      </pc:sldChg>
      <pc:sldChg chg="modAnim">
        <pc:chgData name="asma 2331" userId="a892e5586867f306" providerId="LiveId" clId="{E48EA549-6BFD-4BF8-AD35-226EC3402FDA}" dt="2021-01-30T01:03:35.982" v="10"/>
        <pc:sldMkLst>
          <pc:docMk/>
          <pc:sldMk cId="982206173" sldId="265"/>
        </pc:sldMkLst>
      </pc:sldChg>
      <pc:sldChg chg="addSp modSp mod modAnim">
        <pc:chgData name="asma 2331" userId="a892e5586867f306" providerId="LiveId" clId="{E48EA549-6BFD-4BF8-AD35-226EC3402FDA}" dt="2021-01-30T01:06:49.077" v="29"/>
        <pc:sldMkLst>
          <pc:docMk/>
          <pc:sldMk cId="3421297469" sldId="268"/>
        </pc:sldMkLst>
        <pc:picChg chg="add mod">
          <ac:chgData name="asma 2331" userId="a892e5586867f306" providerId="LiveId" clId="{E48EA549-6BFD-4BF8-AD35-226EC3402FDA}" dt="2021-01-30T01:05:09.020" v="14" actId="14100"/>
          <ac:picMkLst>
            <pc:docMk/>
            <pc:sldMk cId="3421297469" sldId="268"/>
            <ac:picMk id="9" creationId="{5FDCC8C6-3730-4B66-9D89-E32A3C3E64A2}"/>
          </ac:picMkLst>
        </pc:picChg>
      </pc:sldChg>
      <pc:sldChg chg="modAnim">
        <pc:chgData name="asma 2331" userId="a892e5586867f306" providerId="LiveId" clId="{E48EA549-6BFD-4BF8-AD35-226EC3402FDA}" dt="2021-01-30T01:06:37.553" v="28"/>
        <pc:sldMkLst>
          <pc:docMk/>
          <pc:sldMk cId="2735907029" sldId="275"/>
        </pc:sldMkLst>
      </pc:sldChg>
      <pc:sldChg chg="modSp mod modAnim">
        <pc:chgData name="asma 2331" userId="a892e5586867f306" providerId="LiveId" clId="{E48EA549-6BFD-4BF8-AD35-226EC3402FDA}" dt="2021-01-30T01:03:10.253" v="9"/>
        <pc:sldMkLst>
          <pc:docMk/>
          <pc:sldMk cId="2276486123" sldId="276"/>
        </pc:sldMkLst>
        <pc:picChg chg="mod">
          <ac:chgData name="asma 2331" userId="a892e5586867f306" providerId="LiveId" clId="{E48EA549-6BFD-4BF8-AD35-226EC3402FDA}" dt="2021-01-30T01:02:42.538" v="8" actId="1076"/>
          <ac:picMkLst>
            <pc:docMk/>
            <pc:sldMk cId="2276486123" sldId="276"/>
            <ac:picMk id="11" creationId="{E69ABA73-666F-4CA5-86AC-D3A6077879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7CAA11D-8DDB-48B8-A9D0-37D64A7E8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8A965FF5-FD2C-4929-ABC4-71A3CE3C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63E5E84-7DA0-4372-9C27-04F13C82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18D2417-6605-4750-B855-8772C16C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BF328AC-F9B2-4F8E-8AC5-776861F5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397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8A20248-295E-4B73-80D9-528EF1E5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BE98F680-4DF4-4961-A9DF-AF5CEECDE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08299CB-5239-4EBC-A9FB-3E210F33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50DF54B-4C29-442E-8490-0F1A2592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C2DE4EE0-8A9E-4929-B3F2-B420A988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74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9CA29752-3B6A-4232-9B4D-3B526EC1F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FC906979-C439-4219-911F-BFDE7FA96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9EDAB425-463B-41D9-B5F7-4DF70EA0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90B5BFD-AAA7-4026-8FB7-26B047C8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E12DB51-A4DD-4FD5-8927-F0CEE037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411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2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3537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914400" y="4917007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11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667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08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5487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09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0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7F6D9CC-D2DB-49BA-959B-DAE9BD2F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766A846E-74B0-482D-AAEC-A2E206750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98DF2BFA-C39D-45E2-BFDA-B8A5F1E1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51D58384-3E40-4133-A6BC-5A7FAC35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CE72099-F8F1-4393-B85B-89B91525E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0556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99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60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48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0062638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5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9968284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61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974381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5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5903243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8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4264071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0015682"/>
      </p:ext>
    </p:extLst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28027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02E4CE7-9290-4072-8B69-A89D9C5E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8FC37F8F-AF42-46E2-93C3-42AC51B19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0B998A8-C2D2-4C4B-92B0-67E03D80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53CC8DA-A343-4119-91CD-5AB5D5C7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99A367C-A5B7-4589-B659-FF272856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4891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523626"/>
      </p:ext>
    </p:extLst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496917"/>
      </p:ext>
    </p:extLst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5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9009853"/>
      </p:ext>
    </p:extLst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5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3167309"/>
      </p:ext>
    </p:extLst>
  </p:cSld>
  <p:clrMapOvr>
    <a:masterClrMapping/>
  </p:clrMapOvr>
  <p:transition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5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780323884"/>
      </p:ext>
    </p:extLst>
  </p:cSld>
  <p:clrMapOvr>
    <a:masterClrMapping/>
  </p:clrMapOvr>
  <p:transition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3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1279814"/>
      </p:ext>
    </p:extLst>
  </p:cSld>
  <p:clrMapOvr>
    <a:masterClrMapping/>
  </p:clrMapOvr>
  <p:transition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8855418"/>
      </p:ext>
    </p:extLst>
  </p:cSld>
  <p:clrMapOvr>
    <a:masterClrMapping/>
  </p:clrMapOvr>
  <p:transition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724A-5EAB-4BF4-BDE7-9EFDC6E2E50F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83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FF-C5F1-403F-999A-25E7462C8D3D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28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9A5-F4EE-4A74-AB7F-4983B28AF035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47EBA9A-C9D8-4BA2-80EC-6EEAC484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6C3301C-D374-4ADB-8F92-E0189F36C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A8720D35-D86C-4304-8510-1E74244E8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4922C9CB-0683-4C4A-BFF8-1D790C78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7F0DFC5-88B5-4A73-B5F7-09A5A4FC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3761833F-4CF1-4D8D-8C4D-B5526579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7954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4CAF-040D-412F-B6A1-4B310BE39616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28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0618-FAE0-4F23-A7F6-8F503AFE7BB7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21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7C7E-BED9-4474-8593-EFEE86F7757F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47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7917-125A-44E5-9164-4085314BFAD5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1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47EC-C9F9-40CC-AB60-F6C91B444C8F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71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6640-E247-4246-8189-68EF5A74F236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35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14BB-26BA-4A20-8BF7-C3405A767CD3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80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CC04-FC11-4CEE-A30F-8C3C5CA748C5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427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724A-5EAB-4BF4-BDE7-9EFDC6E2E50F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29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FF-C5F1-403F-999A-25E7462C8D3D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3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1FEBCA3-9D83-459E-8D2B-D71142BA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C21DAB29-851E-42AE-A6B5-CEF384835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EE635AFC-C9F2-465B-B9E5-5328C61E1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D775BA60-52B2-4CD3-86F4-8A72FAF3D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96CF5E84-7D0E-4759-B1AA-C6D0D19CE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B657670B-C0FE-450A-BD29-6ECBC3E6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3B626691-38A1-485B-BDA2-09BACFCF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5E2A7D73-4037-43F1-B2CA-0DE0CD0D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5637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9A5-F4EE-4A74-AB7F-4983B28AF035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60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4CAF-040D-412F-B6A1-4B310BE39616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355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0618-FAE0-4F23-A7F6-8F503AFE7BB7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66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7C7E-BED9-4474-8593-EFEE86F7757F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492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7917-125A-44E5-9164-4085314BFAD5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47EC-C9F9-40CC-AB60-F6C91B444C8F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77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6640-E247-4246-8189-68EF5A74F236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951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14BB-26BA-4A20-8BF7-C3405A767CD3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387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CC04-FC11-4CEE-A30F-8C3C5CA748C5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6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AF794B1-0233-46EC-9808-9963989D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B58E2B63-953A-4FF8-AEC7-7851A27C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EE1453B7-954A-4BCD-99CE-DE25138B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3208AA64-2F06-4DF1-A731-55F3AC71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908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4016F26D-82EC-48EB-AE96-AE4E5704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062ECB1B-E207-4975-9293-D836317C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5508D8BE-6C1B-443C-9972-8027A1E9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481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A7AC06A-75A6-4835-910C-CE27F858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3DD6050F-F19F-4E19-BF23-6DCB7399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4B643450-8243-49FA-873E-707FEE317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5CA44CD9-27A0-496B-8C5E-54F8B7E7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033EE968-C151-4C5A-9E5C-482B38F0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61F14709-DFAA-46E2-A72B-0EC9EA59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01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526FD8A-0386-43EF-BEA2-A49BCDE3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B2E04F4A-CF3E-42EA-9D8E-A5AC6CE51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B37933AC-BCC7-4B82-812B-202CF31F9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290E61F2-2970-4ABA-9FC9-549D54B3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028D084B-84EE-4B0F-AE12-A59403BB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722C0370-F1D8-4299-ACE4-6A908C3A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482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5799D65B-909E-4365-9479-71779A5B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AE4F603F-9DDA-4FB1-A2FC-36730607A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C7C4E94F-8126-4814-A1B8-E17DB627C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833B6-43F5-4A4A-9299-74E3A2B3DEA0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F98DC2D-C20A-40EC-842B-810EB764D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E5A0616-54B3-421B-9F4C-A78D82289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91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91FC2F-46F7-4016-B1DC-3F153B311C7B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1907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11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>
    <p:comb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1FC2F-46F7-4016-B1DC-3F153B311C7B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1FC2F-46F7-4016-B1DC-3F153B311C7B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0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7">
            <a:extLst>
              <a:ext uri="{FF2B5EF4-FFF2-40B4-BE49-F238E27FC236}">
                <a16:creationId xmlns:a16="http://schemas.microsoft.com/office/drawing/2014/main" xmlns="" id="{BB3791DC-9F17-4EAE-97DD-B6E1B1E4143E}"/>
              </a:ext>
            </a:extLst>
          </p:cNvPr>
          <p:cNvSpPr txBox="1"/>
          <p:nvPr/>
        </p:nvSpPr>
        <p:spPr>
          <a:xfrm>
            <a:off x="647034" y="210036"/>
            <a:ext cx="3720779" cy="841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Drive  Slowly!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82F2F2-8A4B-432C-9BE4-F705C096D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786" y="91164"/>
            <a:ext cx="2105289" cy="1184225"/>
          </a:xfrm>
          <a:prstGeom prst="rect">
            <a:avLst/>
          </a:prstGeom>
        </p:spPr>
      </p:pic>
      <p:sp>
        <p:nvSpPr>
          <p:cNvPr id="7" name="مربع نص 7">
            <a:extLst>
              <a:ext uri="{FF2B5EF4-FFF2-40B4-BE49-F238E27FC236}">
                <a16:creationId xmlns:a16="http://schemas.microsoft.com/office/drawing/2014/main" xmlns="" id="{D08C9EDD-07A9-4CCC-A1EF-45792EDFAFBE}"/>
              </a:ext>
            </a:extLst>
          </p:cNvPr>
          <p:cNvSpPr txBox="1"/>
          <p:nvPr/>
        </p:nvSpPr>
        <p:spPr>
          <a:xfrm>
            <a:off x="3761394" y="897112"/>
            <a:ext cx="4829010" cy="841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12700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mic Sans MS" panose="030F0702030302020204" pitchFamily="66" charset="0"/>
                <a:ea typeface="+mj-ea"/>
                <a:cs typeface="+mj-cs"/>
              </a:rPr>
              <a:t>3. Grammar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C43CF-D452-40EE-92C2-4FDC21AAECF5}"/>
              </a:ext>
            </a:extLst>
          </p:cNvPr>
          <p:cNvSpPr/>
          <p:nvPr/>
        </p:nvSpPr>
        <p:spPr>
          <a:xfrm>
            <a:off x="743856" y="1848748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Objectives: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9469D2-2DAD-47B8-8966-CA76521EDB3F}"/>
              </a:ext>
            </a:extLst>
          </p:cNvPr>
          <p:cNvSpPr txBox="1"/>
          <p:nvPr/>
        </p:nvSpPr>
        <p:spPr>
          <a:xfrm>
            <a:off x="1602031" y="2881755"/>
            <a:ext cx="9832407" cy="1488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Use model auxiliaries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Forms sentences using adverbs of manner.</a:t>
            </a:r>
          </a:p>
        </p:txBody>
      </p:sp>
    </p:spTree>
    <p:extLst>
      <p:ext uri="{BB962C8B-B14F-4D97-AF65-F5344CB8AC3E}">
        <p14:creationId xmlns:p14="http://schemas.microsoft.com/office/powerpoint/2010/main" val="10692760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4820223" y="346929"/>
            <a:ext cx="2381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Iskoola Pota" pitchFamily="18" charset="0"/>
              </a:rPr>
              <a:t>Adverbs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198906" y="1448374"/>
            <a:ext cx="59598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Ali is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slow.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933003" y="2255169"/>
            <a:ext cx="83230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Ali writes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slow</a:t>
            </a:r>
            <a:r>
              <a:rPr lang="en-US" sz="3600" b="1" dirty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ly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365268" y="3253736"/>
            <a:ext cx="7412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Amani is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quick.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933003" y="4119515"/>
            <a:ext cx="91619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Amani reads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quick</a:t>
            </a:r>
            <a:r>
              <a:rPr lang="en-US" sz="3600" b="1" dirty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ly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443869" y="1150936"/>
            <a:ext cx="894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dj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017324" y="4959668"/>
            <a:ext cx="7747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They were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happy.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53961" y="5746753"/>
            <a:ext cx="118380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They walked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happi</a:t>
            </a:r>
            <a:r>
              <a:rPr lang="en-US" sz="3600" b="1" dirty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ly 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along the beach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596269" y="2996254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dj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718058" y="4682486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dj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687602" y="1993559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dv.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7406382" y="3795908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dv.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169253" y="5409626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dv.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382401D-01A7-422F-A0C1-BCBAB898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4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4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4812939" y="346928"/>
            <a:ext cx="2381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Iskoola Pota" pitchFamily="18" charset="0"/>
              </a:rPr>
              <a:t>Adverbs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198906" y="1448374"/>
            <a:ext cx="59598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Sami is a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fast 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driver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933003" y="2255169"/>
            <a:ext cx="83230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Sami drives </a:t>
            </a:r>
            <a:r>
              <a:rPr lang="en-US" sz="3600" b="1" dirty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fast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50759" y="1150936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dj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286261" y="2996254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dj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622178" y="4712148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dj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891267" y="1940104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dv.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6824678" y="3774865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dv.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150227" y="5479779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dv.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016556" y="3283233"/>
            <a:ext cx="91594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She is a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hard 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worker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985935" y="4036475"/>
            <a:ext cx="83230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He works </a:t>
            </a:r>
            <a:r>
              <a:rPr lang="en-US" sz="3600" b="1" dirty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hard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108342" y="5084490"/>
            <a:ext cx="77904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They are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good 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painters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282366" y="5808776"/>
            <a:ext cx="83230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They paint </a:t>
            </a:r>
            <a:r>
              <a:rPr lang="en-US" sz="3600" b="1" dirty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well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43052F0-1BDF-408F-8BF1-FCE37DA7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9732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  <p:bldP spid="16" grpId="0"/>
      <p:bldP spid="17" grpId="0"/>
      <p:bldP spid="19" grpId="0"/>
      <p:bldP spid="20" grpId="0"/>
      <p:bldP spid="21" grpId="0"/>
      <p:bldP spid="18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268BE3CE-3DDF-BCC5-A8CC-7DF54118A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"/>
          <a:stretch/>
        </p:blipFill>
        <p:spPr>
          <a:xfrm>
            <a:off x="-1" y="-76526"/>
            <a:ext cx="12192001" cy="6844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C67CB2-A203-4825-9192-4F02348E5FE3}"/>
              </a:ext>
            </a:extLst>
          </p:cNvPr>
          <p:cNvSpPr txBox="1"/>
          <p:nvPr/>
        </p:nvSpPr>
        <p:spPr>
          <a:xfrm>
            <a:off x="6542361" y="1833447"/>
            <a:ext cx="5649639" cy="4545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Badr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 drives aggressively. 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Stunt pilots fly dangerously. 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They read enthusiastically. 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Saeed plays really well. 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Sabah talks quietly. 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Khalid works hard.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They run fast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94" y="111289"/>
            <a:ext cx="1558226" cy="876502"/>
          </a:xfrm>
          <a:prstGeom prst="rect">
            <a:avLst/>
          </a:prstGeom>
        </p:spPr>
      </p:pic>
      <p:sp>
        <p:nvSpPr>
          <p:cNvPr id="7" name="مربع نص 7">
            <a:extLst>
              <a:ext uri="{FF2B5EF4-FFF2-40B4-BE49-F238E27FC236}">
                <a16:creationId xmlns:a16="http://schemas.microsoft.com/office/drawing/2014/main" xmlns="" id="{9F14BC33-9E0A-4E95-88AC-D9DF88EDBE2E}"/>
              </a:ext>
            </a:extLst>
          </p:cNvPr>
          <p:cNvSpPr txBox="1"/>
          <p:nvPr/>
        </p:nvSpPr>
        <p:spPr>
          <a:xfrm>
            <a:off x="273523" y="-165515"/>
            <a:ext cx="2931243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P. B. p.80. Ex: A</a:t>
            </a:r>
          </a:p>
        </p:txBody>
      </p:sp>
    </p:spTree>
    <p:extLst>
      <p:ext uri="{BB962C8B-B14F-4D97-AF65-F5344CB8AC3E}">
        <p14:creationId xmlns:p14="http://schemas.microsoft.com/office/powerpoint/2010/main" val="12861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9D50C6AC-C65C-4195-AF70-592F55597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2" t="57395" r="25344" b="12730"/>
          <a:stretch/>
        </p:blipFill>
        <p:spPr>
          <a:xfrm>
            <a:off x="0" y="151351"/>
            <a:ext cx="11420666" cy="6679984"/>
          </a:xfrm>
          <a:prstGeom prst="rect">
            <a:avLst/>
          </a:prstGeom>
        </p:spPr>
      </p:pic>
      <p:sp>
        <p:nvSpPr>
          <p:cNvPr id="7" name="مربع نص 7">
            <a:extLst>
              <a:ext uri="{FF2B5EF4-FFF2-40B4-BE49-F238E27FC236}">
                <a16:creationId xmlns:a16="http://schemas.microsoft.com/office/drawing/2014/main" xmlns="" id="{9F14BC33-9E0A-4E95-88AC-D9DF88EDBE2E}"/>
              </a:ext>
            </a:extLst>
          </p:cNvPr>
          <p:cNvSpPr txBox="1"/>
          <p:nvPr/>
        </p:nvSpPr>
        <p:spPr>
          <a:xfrm>
            <a:off x="0" y="-106668"/>
            <a:ext cx="2931243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P. B. p.13. Ex: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C67CB2-A203-4825-9192-4F02348E5FE3}"/>
              </a:ext>
            </a:extLst>
          </p:cNvPr>
          <p:cNvSpPr txBox="1"/>
          <p:nvPr/>
        </p:nvSpPr>
        <p:spPr>
          <a:xfrm>
            <a:off x="2571750" y="1229199"/>
            <a:ext cx="1927098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reckless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ly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E5F62F-5D33-40D3-BC08-4ECDE5862B52}"/>
              </a:ext>
            </a:extLst>
          </p:cNvPr>
          <p:cNvSpPr txBox="1"/>
          <p:nvPr/>
        </p:nvSpPr>
        <p:spPr>
          <a:xfrm>
            <a:off x="3146298" y="2985442"/>
            <a:ext cx="778002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well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DFEC02-2BCA-49FB-A682-5E647AD6F04E}"/>
              </a:ext>
            </a:extLst>
          </p:cNvPr>
          <p:cNvSpPr txBox="1"/>
          <p:nvPr/>
        </p:nvSpPr>
        <p:spPr>
          <a:xfrm>
            <a:off x="3108198" y="3570539"/>
            <a:ext cx="1159002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fast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4E7B03-6B3A-4DB5-B34D-F41C7CBD2EEB}"/>
              </a:ext>
            </a:extLst>
          </p:cNvPr>
          <p:cNvSpPr txBox="1"/>
          <p:nvPr/>
        </p:nvSpPr>
        <p:spPr>
          <a:xfrm>
            <a:off x="1872996" y="5453259"/>
            <a:ext cx="1159002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fast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6290E6-67AA-47A8-8DCA-2B13A4548BE8}"/>
              </a:ext>
            </a:extLst>
          </p:cNvPr>
          <p:cNvSpPr txBox="1"/>
          <p:nvPr/>
        </p:nvSpPr>
        <p:spPr>
          <a:xfrm>
            <a:off x="8007123" y="5264181"/>
            <a:ext cx="1927098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dangerous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ly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6A8D40-3EF7-47C3-8A21-1839828178EC}"/>
              </a:ext>
            </a:extLst>
          </p:cNvPr>
          <p:cNvSpPr txBox="1"/>
          <p:nvPr/>
        </p:nvSpPr>
        <p:spPr>
          <a:xfrm>
            <a:off x="2824734" y="5785959"/>
            <a:ext cx="1927098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careful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ly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103" y="0"/>
            <a:ext cx="1326574" cy="876502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C5D3C455-C823-4588-B73B-55F320704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3" t="16053" r="19538" b="36698"/>
          <a:stretch/>
        </p:blipFill>
        <p:spPr>
          <a:xfrm>
            <a:off x="132323" y="43227"/>
            <a:ext cx="10369120" cy="6814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6652EF-AA86-4A3A-B40E-25BAAD38883F}"/>
              </a:ext>
            </a:extLst>
          </p:cNvPr>
          <p:cNvSpPr txBox="1"/>
          <p:nvPr/>
        </p:nvSpPr>
        <p:spPr>
          <a:xfrm>
            <a:off x="701335" y="3729199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6B4E82-91A0-41D0-A3E7-405C41DC08E6}"/>
              </a:ext>
            </a:extLst>
          </p:cNvPr>
          <p:cNvSpPr txBox="1"/>
          <p:nvPr/>
        </p:nvSpPr>
        <p:spPr>
          <a:xfrm>
            <a:off x="701335" y="4103885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C3DDE3-4858-462F-A397-57F9919CA972}"/>
              </a:ext>
            </a:extLst>
          </p:cNvPr>
          <p:cNvSpPr txBox="1"/>
          <p:nvPr/>
        </p:nvSpPr>
        <p:spPr>
          <a:xfrm>
            <a:off x="701335" y="4861772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C879C1-C4AE-4C31-8180-A3ACFAE35406}"/>
              </a:ext>
            </a:extLst>
          </p:cNvPr>
          <p:cNvSpPr txBox="1"/>
          <p:nvPr/>
        </p:nvSpPr>
        <p:spPr>
          <a:xfrm>
            <a:off x="701335" y="5244973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4B8B47-7EF8-438F-A85A-4487212D1E08}"/>
              </a:ext>
            </a:extLst>
          </p:cNvPr>
          <p:cNvSpPr txBox="1"/>
          <p:nvPr/>
        </p:nvSpPr>
        <p:spPr>
          <a:xfrm>
            <a:off x="4688889" y="3729199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E7ADEF-F13D-4065-A42C-6F9F0AB31882}"/>
              </a:ext>
            </a:extLst>
          </p:cNvPr>
          <p:cNvSpPr txBox="1"/>
          <p:nvPr/>
        </p:nvSpPr>
        <p:spPr>
          <a:xfrm>
            <a:off x="4688887" y="4471750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7E625D-564A-46FE-B7C8-936652A1E5CD}"/>
              </a:ext>
            </a:extLst>
          </p:cNvPr>
          <p:cNvSpPr txBox="1"/>
          <p:nvPr/>
        </p:nvSpPr>
        <p:spPr>
          <a:xfrm>
            <a:off x="4688888" y="5525448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F0FDED3-2900-40F6-85FD-7AEAD286C68D}"/>
              </a:ext>
            </a:extLst>
          </p:cNvPr>
          <p:cNvSpPr txBox="1"/>
          <p:nvPr/>
        </p:nvSpPr>
        <p:spPr>
          <a:xfrm>
            <a:off x="4688882" y="4846436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095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12146535" cy="6858000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159857" y="855405"/>
            <a:ext cx="8160907" cy="984521"/>
          </a:xfrm>
        </p:spPr>
        <p:txBody>
          <a:bodyPr>
            <a:noAutofit/>
          </a:bodyPr>
          <a:lstStyle/>
          <a:p>
            <a:pPr algn="ctr" rtl="0"/>
            <a:r>
              <a:rPr lang="en-US" sz="4800" b="1" spc="0" dirty="0">
                <a:ln w="31550" cmpd="sng">
                  <a:solidFill>
                    <a:srgbClr val="9933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Create your mind map</a:t>
            </a:r>
            <a:endParaRPr lang="ar-SA" sz="4800" b="1" spc="0" dirty="0">
              <a:ln w="31550" cmpd="sng">
                <a:solidFill>
                  <a:srgbClr val="993366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عنوان 2"/>
          <p:cNvSpPr txBox="1">
            <a:spLocks/>
          </p:cNvSpPr>
          <p:nvPr/>
        </p:nvSpPr>
        <p:spPr>
          <a:xfrm>
            <a:off x="1840309" y="2461814"/>
            <a:ext cx="8160907" cy="984521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800" b="1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Use models</a:t>
            </a:r>
          </a:p>
        </p:txBody>
      </p:sp>
      <p:sp>
        <p:nvSpPr>
          <p:cNvPr id="6" name="عنوان 2"/>
          <p:cNvSpPr txBox="1">
            <a:spLocks/>
          </p:cNvSpPr>
          <p:nvPr/>
        </p:nvSpPr>
        <p:spPr>
          <a:xfrm>
            <a:off x="1155524" y="4289447"/>
            <a:ext cx="9835497" cy="984521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800" b="1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Talk about driving rules</a:t>
            </a:r>
          </a:p>
        </p:txBody>
      </p:sp>
    </p:spTree>
    <p:extLst>
      <p:ext uri="{BB962C8B-B14F-4D97-AF65-F5344CB8AC3E}">
        <p14:creationId xmlns:p14="http://schemas.microsoft.com/office/powerpoint/2010/main" val="16096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8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D5AD9D22-3F57-4BD5-8DA5-E76396ECA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t="58725" r="34844" b="4582"/>
          <a:stretch/>
        </p:blipFill>
        <p:spPr>
          <a:xfrm>
            <a:off x="123825" y="203336"/>
            <a:ext cx="9486899" cy="6593109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39515A75-7D51-4989-AB54-3FF4646A40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0972" r="36094" b="40849"/>
          <a:stretch/>
        </p:blipFill>
        <p:spPr>
          <a:xfrm>
            <a:off x="9363075" y="903167"/>
            <a:ext cx="2667000" cy="3424238"/>
          </a:xfrm>
          <a:prstGeom prst="rect">
            <a:avLst/>
          </a:prstGeom>
        </p:spPr>
      </p:pic>
      <p:sp>
        <p:nvSpPr>
          <p:cNvPr id="6" name="مربع نص 7">
            <a:extLst>
              <a:ext uri="{FF2B5EF4-FFF2-40B4-BE49-F238E27FC236}">
                <a16:creationId xmlns:a16="http://schemas.microsoft.com/office/drawing/2014/main" xmlns="" id="{5ABDDACD-B400-4E06-90DE-3D3712E3AD61}"/>
              </a:ext>
            </a:extLst>
          </p:cNvPr>
          <p:cNvSpPr txBox="1"/>
          <p:nvPr/>
        </p:nvSpPr>
        <p:spPr>
          <a:xfrm>
            <a:off x="7765332" y="0"/>
            <a:ext cx="2931243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W. B. p.96. Ex: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346B6C-F270-4A57-8064-B3D5AF387E96}"/>
              </a:ext>
            </a:extLst>
          </p:cNvPr>
          <p:cNvSpPr txBox="1"/>
          <p:nvPr/>
        </p:nvSpPr>
        <p:spPr>
          <a:xfrm>
            <a:off x="1077554" y="2545353"/>
            <a:ext cx="7250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shouldn’t study just before tests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F1B08B0-5119-41F1-9312-970DA5E7853C}"/>
              </a:ext>
            </a:extLst>
          </p:cNvPr>
          <p:cNvSpPr txBox="1"/>
          <p:nvPr/>
        </p:nvSpPr>
        <p:spPr>
          <a:xfrm>
            <a:off x="1163297" y="3274849"/>
            <a:ext cx="4681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should study every 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DCECDD6-6EB2-4AAF-BBE6-DEFC597EAEB2}"/>
              </a:ext>
            </a:extLst>
          </p:cNvPr>
          <p:cNvSpPr txBox="1"/>
          <p:nvPr/>
        </p:nvSpPr>
        <p:spPr>
          <a:xfrm>
            <a:off x="1125640" y="1143042"/>
            <a:ext cx="7250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must give me your homework on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4E76C77-C830-4620-83A1-E97A27C5F5A2}"/>
              </a:ext>
            </a:extLst>
          </p:cNvPr>
          <p:cNvSpPr txBox="1"/>
          <p:nvPr/>
        </p:nvSpPr>
        <p:spPr>
          <a:xfrm>
            <a:off x="1077554" y="3947664"/>
            <a:ext cx="4991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must not talk in class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2B67B4-108A-483F-94F9-8365B9C1AEA4}"/>
              </a:ext>
            </a:extLst>
          </p:cNvPr>
          <p:cNvSpPr txBox="1"/>
          <p:nvPr/>
        </p:nvSpPr>
        <p:spPr>
          <a:xfrm>
            <a:off x="1163297" y="1931373"/>
            <a:ext cx="5248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should read every night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00F23D4-E597-4CFC-BE93-5A1DD2072731}"/>
              </a:ext>
            </a:extLst>
          </p:cNvPr>
          <p:cNvSpPr txBox="1"/>
          <p:nvPr/>
        </p:nvSpPr>
        <p:spPr>
          <a:xfrm>
            <a:off x="1125640" y="4627691"/>
            <a:ext cx="4690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must take three tests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228BBF6-0D3D-4FC4-A1DC-D88F72ED35A0}"/>
              </a:ext>
            </a:extLst>
          </p:cNvPr>
          <p:cNvSpPr txBox="1"/>
          <p:nvPr/>
        </p:nvSpPr>
        <p:spPr>
          <a:xfrm>
            <a:off x="1163297" y="5343019"/>
            <a:ext cx="4780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shouldn’t worry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012A9F7-BB15-4B6C-A842-8F2FD71D7BCE}"/>
              </a:ext>
            </a:extLst>
          </p:cNvPr>
          <p:cNvSpPr txBox="1"/>
          <p:nvPr/>
        </p:nvSpPr>
        <p:spPr>
          <a:xfrm>
            <a:off x="3221012" y="5971252"/>
            <a:ext cx="4780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should ask me for help</a:t>
            </a:r>
          </a:p>
        </p:txBody>
      </p:sp>
    </p:spTree>
    <p:extLst>
      <p:ext uri="{BB962C8B-B14F-4D97-AF65-F5344CB8AC3E}">
        <p14:creationId xmlns:p14="http://schemas.microsoft.com/office/powerpoint/2010/main" val="10474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A795AC97-B123-4F0F-AC0F-0548EB5CD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6" t="33334" r="33315" b="12029"/>
          <a:stretch/>
        </p:blipFill>
        <p:spPr>
          <a:xfrm>
            <a:off x="161925" y="59634"/>
            <a:ext cx="9833527" cy="6738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CB5FE9-4A1A-4629-AEC9-294FE4F481A8}"/>
              </a:ext>
            </a:extLst>
          </p:cNvPr>
          <p:cNvSpPr txBox="1"/>
          <p:nvPr/>
        </p:nvSpPr>
        <p:spPr>
          <a:xfrm>
            <a:off x="877567" y="4892082"/>
            <a:ext cx="9327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shouldn’t drive recklessly and dangerously. </a:t>
            </a:r>
          </a:p>
          <a:p>
            <a:pPr algn="l" rtl="0"/>
            <a:r>
              <a:rPr lang="en-US" sz="200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should show some concern for other drivers and for me!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530302-8786-474E-84AA-CE52C0CBDD6A}"/>
              </a:ext>
            </a:extLst>
          </p:cNvPr>
          <p:cNvSpPr txBox="1"/>
          <p:nvPr/>
        </p:nvSpPr>
        <p:spPr>
          <a:xfrm>
            <a:off x="877567" y="5599968"/>
            <a:ext cx="9327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must pass cars on the left. That’s the law.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DB3690-49BD-43F3-AEB1-F0C35B6A4106}"/>
              </a:ext>
            </a:extLst>
          </p:cNvPr>
          <p:cNvSpPr txBox="1"/>
          <p:nvPr/>
        </p:nvSpPr>
        <p:spPr>
          <a:xfrm>
            <a:off x="877567" y="6228984"/>
            <a:ext cx="8014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shouldn’t drive too fast. You must obey the speed limit.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B257C0BC-09FF-4831-B0CD-1600440B7840}"/>
              </a:ext>
            </a:extLst>
          </p:cNvPr>
          <p:cNvSpPr txBox="1"/>
          <p:nvPr/>
        </p:nvSpPr>
        <p:spPr>
          <a:xfrm>
            <a:off x="8818690" y="26665"/>
            <a:ext cx="1653159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W. B. p.97</a:t>
            </a:r>
          </a:p>
        </p:txBody>
      </p:sp>
    </p:spTree>
    <p:extLst>
      <p:ext uri="{BB962C8B-B14F-4D97-AF65-F5344CB8AC3E}">
        <p14:creationId xmlns:p14="http://schemas.microsoft.com/office/powerpoint/2010/main" val="33974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4F77931D-A33E-4291-BA59-990C56BA5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6" t="22029" r="32989" b="44348"/>
          <a:stretch/>
        </p:blipFill>
        <p:spPr>
          <a:xfrm>
            <a:off x="196627" y="37981"/>
            <a:ext cx="10314979" cy="6672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606" y="328480"/>
            <a:ext cx="1558226" cy="876502"/>
          </a:xfrm>
          <a:prstGeom prst="rect">
            <a:avLst/>
          </a:prstGeom>
        </p:spPr>
      </p:pic>
      <p:sp>
        <p:nvSpPr>
          <p:cNvPr id="3" name="مربع نص 7">
            <a:extLst>
              <a:ext uri="{FF2B5EF4-FFF2-40B4-BE49-F238E27FC236}">
                <a16:creationId xmlns:a16="http://schemas.microsoft.com/office/drawing/2014/main" xmlns="" id="{B1565DB3-6D31-46A8-991A-C5046E6BF1CB}"/>
              </a:ext>
            </a:extLst>
          </p:cNvPr>
          <p:cNvSpPr txBox="1"/>
          <p:nvPr/>
        </p:nvSpPr>
        <p:spPr>
          <a:xfrm>
            <a:off x="8851392" y="24244"/>
            <a:ext cx="2073783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W. B. p.97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A31592-FAD3-4732-8542-4224E8A36400}"/>
              </a:ext>
            </a:extLst>
          </p:cNvPr>
          <p:cNvSpPr txBox="1"/>
          <p:nvPr/>
        </p:nvSpPr>
        <p:spPr>
          <a:xfrm>
            <a:off x="982517" y="1246409"/>
            <a:ext cx="9327921" cy="185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dirty="0">
                <a:ln w="0"/>
                <a:solidFill>
                  <a:srgbClr val="33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good driver must stop at stop signs.</a:t>
            </a:r>
          </a:p>
          <a:p>
            <a:pPr algn="l" rtl="0">
              <a:lnSpc>
                <a:spcPct val="200000"/>
              </a:lnSpc>
            </a:pPr>
            <a:r>
              <a:rPr lang="en-US" sz="2000" dirty="0">
                <a:ln w="0"/>
                <a:solidFill>
                  <a:srgbClr val="33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good driver must obey all traffic signs. </a:t>
            </a:r>
          </a:p>
          <a:p>
            <a:pPr algn="l" rtl="0">
              <a:lnSpc>
                <a:spcPct val="200000"/>
              </a:lnSpc>
            </a:pPr>
            <a:r>
              <a:rPr lang="en-US" sz="2000" dirty="0">
                <a:ln w="0"/>
                <a:solidFill>
                  <a:srgbClr val="33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good driver must not pass on the right.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1C9E24-9AF5-4940-B139-E6FB72F87FD6}"/>
              </a:ext>
            </a:extLst>
          </p:cNvPr>
          <p:cNvSpPr txBox="1"/>
          <p:nvPr/>
        </p:nvSpPr>
        <p:spPr>
          <a:xfrm>
            <a:off x="982517" y="4782089"/>
            <a:ext cx="9327921" cy="185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dirty="0">
                <a:ln w="0"/>
                <a:solidFill>
                  <a:srgbClr val="33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good driver should slow down.</a:t>
            </a:r>
          </a:p>
          <a:p>
            <a:pPr algn="l" rtl="0">
              <a:lnSpc>
                <a:spcPct val="200000"/>
              </a:lnSpc>
            </a:pPr>
            <a:r>
              <a:rPr lang="en-US" sz="2000" dirty="0">
                <a:ln w="0"/>
                <a:solidFill>
                  <a:srgbClr val="33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good driver shouldn’t talk on a cell phone.</a:t>
            </a:r>
          </a:p>
          <a:p>
            <a:pPr algn="l" rtl="0">
              <a:lnSpc>
                <a:spcPct val="200000"/>
              </a:lnSpc>
            </a:pPr>
            <a:r>
              <a:rPr lang="en-US" sz="2000" dirty="0">
                <a:ln w="0"/>
                <a:solidFill>
                  <a:srgbClr val="33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good driver should watch the other cars carefully.</a:t>
            </a:r>
          </a:p>
        </p:txBody>
      </p:sp>
    </p:spTree>
    <p:extLst>
      <p:ext uri="{BB962C8B-B14F-4D97-AF65-F5344CB8AC3E}">
        <p14:creationId xmlns:p14="http://schemas.microsoft.com/office/powerpoint/2010/main" val="17986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7034989" y="5825215"/>
            <a:ext cx="4828423" cy="737818"/>
          </a:xfrm>
        </p:spPr>
        <p:txBody>
          <a:bodyPr>
            <a:normAutofit/>
          </a:bodyPr>
          <a:lstStyle/>
          <a:p>
            <a:pPr algn="ctr" rtl="0"/>
            <a:r>
              <a:rPr lang="en-US" sz="40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Modal Auxiliaries</a:t>
            </a:r>
            <a:endParaRPr lang="ar-SA" sz="40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C2CB3E-E0E6-4FE8-A6AC-ECB1F766A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930" y="51355"/>
            <a:ext cx="1550085" cy="8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6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3BE6CF08-1C65-4809-B99C-DDA2F83FC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19565" r="26712" b="29420"/>
          <a:stretch/>
        </p:blipFill>
        <p:spPr>
          <a:xfrm>
            <a:off x="161925" y="106943"/>
            <a:ext cx="9585579" cy="6467592"/>
          </a:xfrm>
          <a:prstGeom prst="rect">
            <a:avLst/>
          </a:prstGeom>
        </p:spPr>
      </p:pic>
      <p:sp>
        <p:nvSpPr>
          <p:cNvPr id="7" name="مربع نص 7">
            <a:extLst>
              <a:ext uri="{FF2B5EF4-FFF2-40B4-BE49-F238E27FC236}">
                <a16:creationId xmlns:a16="http://schemas.microsoft.com/office/drawing/2014/main" xmlns="" id="{A2484CA9-D0B6-4D67-9133-3F5F6B9E42A1}"/>
              </a:ext>
            </a:extLst>
          </p:cNvPr>
          <p:cNvSpPr txBox="1"/>
          <p:nvPr/>
        </p:nvSpPr>
        <p:spPr>
          <a:xfrm>
            <a:off x="10040112" y="903167"/>
            <a:ext cx="2073783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W. B. p.98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FB0586-1777-44FF-9D15-F341080549FD}"/>
              </a:ext>
            </a:extLst>
          </p:cNvPr>
          <p:cNvSpPr txBox="1"/>
          <p:nvPr/>
        </p:nvSpPr>
        <p:spPr>
          <a:xfrm>
            <a:off x="1666494" y="3048191"/>
            <a:ext cx="1643634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mic Sans MS" panose="030F0702030302020204" pitchFamily="66" charset="0"/>
              </a:rPr>
              <a:t>slowly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8F1756-B720-4581-A889-192CC9C221ED}"/>
              </a:ext>
            </a:extLst>
          </p:cNvPr>
          <p:cNvSpPr txBox="1"/>
          <p:nvPr/>
        </p:nvSpPr>
        <p:spPr>
          <a:xfrm>
            <a:off x="1288542" y="3858959"/>
            <a:ext cx="1643634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hard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E0107C-8A20-4127-9293-6BBAD16D22CE}"/>
              </a:ext>
            </a:extLst>
          </p:cNvPr>
          <p:cNvSpPr txBox="1"/>
          <p:nvPr/>
        </p:nvSpPr>
        <p:spPr>
          <a:xfrm>
            <a:off x="4869942" y="4660583"/>
            <a:ext cx="1643634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mic Sans MS" panose="030F0702030302020204" pitchFamily="66" charset="0"/>
              </a:rPr>
              <a:t>fast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4C82D2-0028-433B-BC15-7E66FEDF1BB5}"/>
              </a:ext>
            </a:extLst>
          </p:cNvPr>
          <p:cNvSpPr txBox="1"/>
          <p:nvPr/>
        </p:nvSpPr>
        <p:spPr>
          <a:xfrm>
            <a:off x="3456811" y="5477314"/>
            <a:ext cx="1643634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recklessly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52B6FC-1CB8-44C7-AE39-05E1C397238D}"/>
              </a:ext>
            </a:extLst>
          </p:cNvPr>
          <p:cNvSpPr txBox="1"/>
          <p:nvPr/>
        </p:nvSpPr>
        <p:spPr>
          <a:xfrm>
            <a:off x="6212966" y="5477315"/>
            <a:ext cx="2400681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dangerously</a:t>
            </a:r>
            <a:endParaRPr lang="en-US" sz="2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AD4632-AAC1-4EFA-8470-F2A33CC23A60}"/>
              </a:ext>
            </a:extLst>
          </p:cNvPr>
          <p:cNvSpPr txBox="1"/>
          <p:nvPr/>
        </p:nvSpPr>
        <p:spPr>
          <a:xfrm>
            <a:off x="4721352" y="5879651"/>
            <a:ext cx="2593848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properly</a:t>
            </a:r>
          </a:p>
        </p:txBody>
      </p:sp>
    </p:spTree>
    <p:extLst>
      <p:ext uri="{BB962C8B-B14F-4D97-AF65-F5344CB8AC3E}">
        <p14:creationId xmlns:p14="http://schemas.microsoft.com/office/powerpoint/2010/main" val="1702383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AA9268-8EEF-4ED4-9C13-99BD1EED4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3" t="22136" r="26021" b="27507"/>
          <a:stretch/>
        </p:blipFill>
        <p:spPr>
          <a:xfrm>
            <a:off x="78224" y="115410"/>
            <a:ext cx="10393625" cy="6742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7E211B-F5E7-4749-A96F-B2DDFC596833}"/>
              </a:ext>
            </a:extLst>
          </p:cNvPr>
          <p:cNvSpPr txBox="1"/>
          <p:nvPr/>
        </p:nvSpPr>
        <p:spPr>
          <a:xfrm>
            <a:off x="774577" y="3429000"/>
            <a:ext cx="8671263" cy="2247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rgbClr val="6633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The students are here because they drive dangerously.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rgbClr val="6633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I’m here because I drive slowly.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rgbClr val="6633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But he drives fast.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rgbClr val="6633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I like to do everything properly.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83610A-8F6D-4ADE-835C-1BF9E075F457}"/>
              </a:ext>
            </a:extLst>
          </p:cNvPr>
          <p:cNvSpPr txBox="1"/>
          <p:nvPr/>
        </p:nvSpPr>
        <p:spPr>
          <a:xfrm>
            <a:off x="774577" y="5603496"/>
            <a:ext cx="11339199" cy="113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rgbClr val="6633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So I work hard in this class.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rgbClr val="6633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I’ve learned that driving slowly isn’t the same thing as driving carefully.</a:t>
            </a:r>
          </a:p>
        </p:txBody>
      </p:sp>
    </p:spTree>
    <p:extLst>
      <p:ext uri="{BB962C8B-B14F-4D97-AF65-F5344CB8AC3E}">
        <p14:creationId xmlns:p14="http://schemas.microsoft.com/office/powerpoint/2010/main" val="21774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  <p:pic>
        <p:nvPicPr>
          <p:cNvPr id="3" name="Picture 2" descr="A close up of some flowers&#10;&#10;Description automatically generated with low confidence">
            <a:extLst>
              <a:ext uri="{FF2B5EF4-FFF2-40B4-BE49-F238E27FC236}">
                <a16:creationId xmlns:a16="http://schemas.microsoft.com/office/drawing/2014/main" xmlns="" id="{12548AA9-8116-482C-884B-E7B4204F0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99" y="1130838"/>
            <a:ext cx="4978626" cy="50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391580" y="260648"/>
            <a:ext cx="2776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Modals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873815" y="1556792"/>
            <a:ext cx="1287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can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366344" y="1556792"/>
            <a:ext cx="1861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could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715281" y="5889157"/>
            <a:ext cx="224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should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904812" y="2780928"/>
            <a:ext cx="123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will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7028856" y="2708920"/>
            <a:ext cx="1980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would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76946" y="3984087"/>
            <a:ext cx="1491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012821" y="3984087"/>
            <a:ext cx="2012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might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990827" y="4965827"/>
            <a:ext cx="1747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must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7182675" y="4965827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have 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499496D-7429-409F-83CC-1261E144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319" y="91165"/>
            <a:ext cx="1100533" cy="6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6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699956" y="276554"/>
            <a:ext cx="108492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 rtl="0">
              <a:buFont typeface="Wingdings" pitchFamily="2" charset="2"/>
              <a:buChar char="v"/>
            </a:pP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3600" dirty="0">
                <a:solidFill>
                  <a:srgbClr val="CC0066"/>
                </a:solidFill>
                <a:latin typeface="Comic Sans MS" pitchFamily="66" charset="0"/>
              </a:rPr>
              <a:t>must                       </a:t>
            </a: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obligation</a:t>
            </a:r>
            <a:endParaRPr lang="ar-SA" sz="36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 flipV="1">
            <a:off x="4723752" y="671878"/>
            <a:ext cx="2354229" cy="39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1901044" y="1070368"/>
            <a:ext cx="9245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We must pray 5 times a day.</a:t>
            </a:r>
            <a:endParaRPr lang="ar-SA" sz="3600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99957" y="2887778"/>
            <a:ext cx="106557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 rtl="0">
              <a:buFont typeface="Wingdings" pitchFamily="2" charset="2"/>
              <a:buChar char="v"/>
            </a:pP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3600" dirty="0">
                <a:solidFill>
                  <a:srgbClr val="CC0066"/>
                </a:solidFill>
                <a:latin typeface="Comic Sans MS" pitchFamily="66" charset="0"/>
              </a:rPr>
              <a:t>mustn’t                </a:t>
            </a: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prohibition</a:t>
            </a:r>
            <a:endParaRPr lang="ar-SA" sz="36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26787" y="3686924"/>
            <a:ext cx="110441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You mustn’t speak during the lesson.</a:t>
            </a:r>
            <a:endParaRPr lang="ar-SA" sz="3600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cxnSp>
        <p:nvCxnSpPr>
          <p:cNvPr id="24" name="رابط كسهم مستقيم 23"/>
          <p:cNvCxnSpPr/>
          <p:nvPr/>
        </p:nvCxnSpPr>
        <p:spPr>
          <a:xfrm flipV="1">
            <a:off x="5092233" y="3210933"/>
            <a:ext cx="1617279" cy="3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1276236" y="4579454"/>
            <a:ext cx="100032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You mustn’t use your phone while driving.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1901048" y="1892378"/>
            <a:ext cx="9245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You must obey your parents</a:t>
            </a:r>
            <a:endParaRPr lang="ar-SA" sz="3600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8E31B3-FD52-43B4-8AB8-D414052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452" y="91165"/>
            <a:ext cx="1719623" cy="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22" grpId="0"/>
      <p:bldP spid="19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/>
          <p:cNvSpPr txBox="1">
            <a:spLocks/>
          </p:cNvSpPr>
          <p:nvPr/>
        </p:nvSpPr>
        <p:spPr>
          <a:xfrm>
            <a:off x="1287521" y="1412776"/>
            <a:ext cx="9841771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sz="4000" spc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People </a:t>
            </a:r>
            <a:r>
              <a:rPr sz="4000" b="1" spc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should </a:t>
            </a:r>
            <a:r>
              <a:rPr sz="4000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use </a:t>
            </a:r>
            <a:r>
              <a:rPr sz="4000" b="1" spc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cars less.  </a:t>
            </a:r>
            <a:endParaRPr sz="4000" spc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936399" y="4957466"/>
            <a:ext cx="10319204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sz="3600" spc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We </a:t>
            </a:r>
            <a:r>
              <a:rPr sz="3600" b="1" spc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shouldn’t </a:t>
            </a:r>
            <a:r>
              <a:rPr sz="3600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dump </a:t>
            </a:r>
            <a:r>
              <a:rPr sz="3600" b="1" spc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rubbish in the street.  </a:t>
            </a:r>
            <a:endParaRPr sz="3600" spc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856152" y="3868462"/>
            <a:ext cx="10273141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sz="4000" spc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They </a:t>
            </a:r>
            <a:r>
              <a:rPr sz="4000" b="1" spc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shouldn’t </a:t>
            </a:r>
            <a:r>
              <a:rPr sz="4000" b="1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play </a:t>
            </a:r>
            <a:r>
              <a:rPr sz="4000" spc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with fire </a:t>
            </a:r>
            <a:r>
              <a:rPr sz="4000" b="1" spc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  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2394061" y="404664"/>
            <a:ext cx="6912768" cy="64807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75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5400" spc="0">
                <a:ln w="18415" cmpd="sng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8064A2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Read the following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31372" y="2780928"/>
            <a:ext cx="11329259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sz="4000" spc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We </a:t>
            </a:r>
            <a:r>
              <a:rPr sz="4000" b="1" spc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should </a:t>
            </a:r>
            <a:r>
              <a:rPr sz="4000" b="1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save </a:t>
            </a:r>
            <a:r>
              <a:rPr sz="4000" b="1" spc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plant earth.  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F929A2-2396-4C71-BF8A-B14875A64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635" y="91165"/>
            <a:ext cx="1517440" cy="8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76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1233370" y="692699"/>
            <a:ext cx="98712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 rtl="0">
              <a:buFont typeface="Wingdings" pitchFamily="2" charset="2"/>
              <a:buChar char="v"/>
            </a:pP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3600" dirty="0">
                <a:solidFill>
                  <a:srgbClr val="CC0066"/>
                </a:solidFill>
                <a:latin typeface="Comic Sans MS" pitchFamily="66" charset="0"/>
              </a:rPr>
              <a:t>should                           </a:t>
            </a: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advice</a:t>
            </a:r>
            <a:endParaRPr lang="ar-SA" sz="36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5231904" y="1030666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3484593" y="2144104"/>
            <a:ext cx="56953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What should I do?</a:t>
            </a:r>
            <a:endParaRPr lang="ar-SA" sz="3600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471241" y="1484785"/>
            <a:ext cx="52771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Ask for advice</a:t>
            </a:r>
            <a:endParaRPr lang="ar-SA" sz="36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167373" y="3717033"/>
            <a:ext cx="100032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You should see a doctor.</a:t>
            </a:r>
            <a:endParaRPr lang="ar-SA" sz="3600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916076" y="2790435"/>
            <a:ext cx="4832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>
                <a:solidFill>
                  <a:srgbClr val="CC0066"/>
                </a:solidFill>
                <a:latin typeface="Comic Sans MS" pitchFamily="66" charset="0"/>
              </a:rPr>
              <a:t>     </a:t>
            </a: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Give advice</a:t>
            </a:r>
            <a:endParaRPr lang="ar-SA" sz="36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370573" y="5445235"/>
            <a:ext cx="100032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I think you should try talking to 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Amal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 again.</a:t>
            </a:r>
            <a:endParaRPr lang="ar-SA" sz="3600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484585" y="4509131"/>
            <a:ext cx="4832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>
                <a:solidFill>
                  <a:srgbClr val="CC0066"/>
                </a:solidFill>
                <a:latin typeface="Comic Sans MS" pitchFamily="66" charset="0"/>
              </a:rPr>
              <a:t>     </a:t>
            </a: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Give opinion</a:t>
            </a:r>
            <a:endParaRPr lang="ar-SA" sz="36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E20289-3262-4506-A52B-233498157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632" y="91165"/>
            <a:ext cx="1542443" cy="8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09" y="1142984"/>
            <a:ext cx="114300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ln w="19050">
                  <a:solidFill>
                    <a:srgbClr val="666666">
                      <a:tint val="1000"/>
                    </a:srgbClr>
                  </a:solidFill>
                  <a:prstDash val="solid"/>
                </a:ln>
                <a:solidFill>
                  <a:srgbClr val="9C007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 Use a model: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ln w="19050">
                <a:solidFill>
                  <a:srgbClr val="666666">
                    <a:tint val="1000"/>
                  </a:srgbClr>
                </a:solidFill>
                <a:prstDash val="solid"/>
              </a:ln>
              <a:solidFill>
                <a:srgbClr val="9C007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  <a:p>
            <a:pPr marL="742950" indent="-74295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388C">
                        <a:tint val="63000"/>
                        <a:sat val="105000"/>
                      </a:srgbClr>
                    </a:gs>
                    <a:gs pos="90000">
                      <a:srgbClr val="FF388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ea typeface="Comic Sans MS" pitchFamily="66" charset="0"/>
              </a:rPr>
              <a:t>1. He ………………… obey your parents.</a:t>
            </a:r>
          </a:p>
          <a:p>
            <a:pPr marL="742950" indent="-74295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388C">
                        <a:tint val="63000"/>
                        <a:sat val="105000"/>
                      </a:srgbClr>
                    </a:gs>
                    <a:gs pos="90000">
                      <a:srgbClr val="FF388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ea typeface="Comic Sans MS" pitchFamily="66" charset="0"/>
              </a:rPr>
              <a:t>           </a:t>
            </a:r>
            <a:endParaRPr lang="en-US" sz="3600" b="1" dirty="0">
              <a:ln w="17780" cmpd="sng">
                <a:solidFill>
                  <a:srgbClr val="FF388C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F388C">
                      <a:tint val="63000"/>
                      <a:sat val="105000"/>
                    </a:srgbClr>
                  </a:gs>
                  <a:gs pos="90000">
                    <a:srgbClr val="FF388C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  <a:p>
            <a:pPr marL="742950" indent="-74295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388C">
                        <a:tint val="63000"/>
                        <a:sat val="105000"/>
                      </a:srgbClr>
                    </a:gs>
                    <a:gs pos="90000">
                      <a:srgbClr val="FF388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ea typeface="Comic Sans MS" pitchFamily="66" charset="0"/>
              </a:rPr>
              <a:t>2. You ……………………… speak Arabic in     </a:t>
            </a:r>
          </a:p>
          <a:p>
            <a:pPr marL="742950" indent="-74295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388C">
                        <a:tint val="63000"/>
                        <a:sat val="105000"/>
                      </a:srgbClr>
                    </a:gs>
                    <a:gs pos="90000">
                      <a:srgbClr val="FF388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ea typeface="Comic Sans MS" pitchFamily="66" charset="0"/>
              </a:rPr>
              <a:t>   the English class. </a:t>
            </a:r>
          </a:p>
          <a:p>
            <a:pPr marL="742950" indent="-74295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ln w="17780" cmpd="sng">
                <a:solidFill>
                  <a:srgbClr val="FF388C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F388C">
                      <a:tint val="63000"/>
                      <a:sat val="105000"/>
                    </a:srgbClr>
                  </a:gs>
                  <a:gs pos="90000">
                    <a:srgbClr val="FF388C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503633" y="2143119"/>
            <a:ext cx="2381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388C">
                    <a:lumMod val="75000"/>
                  </a:srgbClr>
                </a:solidFill>
                <a:latin typeface="Comic Sans MS" panose="030F0702030302020204" pitchFamily="66" charset="0"/>
                <a:cs typeface="Iskoola Pota" pitchFamily="18" charset="0"/>
              </a:rPr>
              <a:t>must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050434" y="3159705"/>
            <a:ext cx="361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388C">
                    <a:lumMod val="75000"/>
                  </a:srgbClr>
                </a:solidFill>
                <a:latin typeface="Comic Sans MS" panose="030F0702030302020204" pitchFamily="66" charset="0"/>
                <a:cs typeface="Iskoola Pota" pitchFamily="18" charset="0"/>
              </a:rPr>
              <a:t>shouldn’t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5BA886-3360-4946-9B1E-47DA5F760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033" y="91165"/>
            <a:ext cx="1945042" cy="10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0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3DFECB11-86DE-43CF-8EB5-61B009B3D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 t="33056" r="32110" b="15972"/>
          <a:stretch/>
        </p:blipFill>
        <p:spPr>
          <a:xfrm>
            <a:off x="304800" y="228600"/>
            <a:ext cx="9486900" cy="6629400"/>
          </a:xfrm>
          <a:prstGeom prst="rect">
            <a:avLst/>
          </a:prstGeom>
        </p:spPr>
      </p:pic>
      <p:sp>
        <p:nvSpPr>
          <p:cNvPr id="5" name="مربع نص 7">
            <a:extLst>
              <a:ext uri="{FF2B5EF4-FFF2-40B4-BE49-F238E27FC236}">
                <a16:creationId xmlns:a16="http://schemas.microsoft.com/office/drawing/2014/main" xmlns="" id="{EB1AF53F-2252-469C-A811-88629621F5D6}"/>
              </a:ext>
            </a:extLst>
          </p:cNvPr>
          <p:cNvSpPr txBox="1"/>
          <p:nvPr/>
        </p:nvSpPr>
        <p:spPr>
          <a:xfrm>
            <a:off x="7442786" y="26665"/>
            <a:ext cx="2931243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P. B. p.81. Ex: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84B995-D935-494C-95AA-ABC030113899}"/>
              </a:ext>
            </a:extLst>
          </p:cNvPr>
          <p:cNvSpPr txBox="1"/>
          <p:nvPr/>
        </p:nvSpPr>
        <p:spPr>
          <a:xfrm>
            <a:off x="2724232" y="1016677"/>
            <a:ext cx="7747617" cy="667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stop at a gas station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0FA437-613F-4857-9BBA-A5694458AB0C}"/>
              </a:ext>
            </a:extLst>
          </p:cNvPr>
          <p:cNvSpPr txBox="1"/>
          <p:nvPr/>
        </p:nvSpPr>
        <p:spPr>
          <a:xfrm>
            <a:off x="3256492" y="2265402"/>
            <a:ext cx="3898909" cy="667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slow 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11C880-24B0-4887-83B0-6C7A1D346C90}"/>
              </a:ext>
            </a:extLst>
          </p:cNvPr>
          <p:cNvSpPr txBox="1"/>
          <p:nvPr/>
        </p:nvSpPr>
        <p:spPr>
          <a:xfrm>
            <a:off x="3426934" y="3386852"/>
            <a:ext cx="7747617" cy="667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stop and ask someone for directions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F581B4-E830-4B6A-B3EA-23433C45EAD2}"/>
              </a:ext>
            </a:extLst>
          </p:cNvPr>
          <p:cNvSpPr txBox="1"/>
          <p:nvPr/>
        </p:nvSpPr>
        <p:spPr>
          <a:xfrm>
            <a:off x="3029031" y="4562681"/>
            <a:ext cx="7747617" cy="667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make a call when you’re driving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ECEE34-E11D-4DD8-8343-2CDC951A5310}"/>
              </a:ext>
            </a:extLst>
          </p:cNvPr>
          <p:cNvSpPr txBox="1"/>
          <p:nvPr/>
        </p:nvSpPr>
        <p:spPr>
          <a:xfrm>
            <a:off x="2763915" y="5744408"/>
            <a:ext cx="7747617" cy="667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call a mechanic</a:t>
            </a:r>
          </a:p>
        </p:txBody>
      </p:sp>
    </p:spTree>
    <p:extLst>
      <p:ext uri="{BB962C8B-B14F-4D97-AF65-F5344CB8AC3E}">
        <p14:creationId xmlns:p14="http://schemas.microsoft.com/office/powerpoint/2010/main" val="12562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A5DCAD-0195-4878-9FCF-4059CD9E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464" y="91164"/>
            <a:ext cx="1758611" cy="989219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07C9EB7C-C33A-4713-8A55-95C1AAB1E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8" t="17778" r="23907" b="11667"/>
          <a:stretch/>
        </p:blipFill>
        <p:spPr>
          <a:xfrm>
            <a:off x="0" y="0"/>
            <a:ext cx="5947207" cy="6516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E1007B-0D85-46F3-8B24-3F8C7C6D8D56}"/>
              </a:ext>
            </a:extLst>
          </p:cNvPr>
          <p:cNvSpPr txBox="1"/>
          <p:nvPr/>
        </p:nvSpPr>
        <p:spPr>
          <a:xfrm>
            <a:off x="6244794" y="1380662"/>
            <a:ext cx="6096000" cy="327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1.You shouldn’t ride your bike here.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2. You must not litter.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3. You shouldn’t swim here.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4. You shouldn’t use your cell phone here.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5. You must not feed the squirrels and pigeons.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6. You should not camp or have a campfire here.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7. You must not park here.</a:t>
            </a:r>
          </a:p>
        </p:txBody>
      </p:sp>
      <p:sp>
        <p:nvSpPr>
          <p:cNvPr id="9" name="مربع نص 7">
            <a:extLst>
              <a:ext uri="{FF2B5EF4-FFF2-40B4-BE49-F238E27FC236}">
                <a16:creationId xmlns:a16="http://schemas.microsoft.com/office/drawing/2014/main" xmlns="" id="{85D8AF81-BCDA-4D62-ABAD-685667EB88A9}"/>
              </a:ext>
            </a:extLst>
          </p:cNvPr>
          <p:cNvSpPr txBox="1"/>
          <p:nvPr/>
        </p:nvSpPr>
        <p:spPr>
          <a:xfrm>
            <a:off x="6096000" y="91164"/>
            <a:ext cx="2931243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P. B. p.81. Ex: C</a:t>
            </a:r>
          </a:p>
        </p:txBody>
      </p:sp>
    </p:spTree>
    <p:extLst>
      <p:ext uri="{BB962C8B-B14F-4D97-AF65-F5344CB8AC3E}">
        <p14:creationId xmlns:p14="http://schemas.microsoft.com/office/powerpoint/2010/main" val="26732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تصميم مخصص">
  <a:themeElements>
    <a:clrScheme name="تصميم مخص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مخصص 3">
      <a:majorFont>
        <a:latin typeface="Comic Sans MS"/>
        <a:ea typeface=""/>
        <a:cs typeface="Times New Roman"/>
      </a:majorFont>
      <a:minorFont>
        <a:latin typeface="Comic Sans MS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مخص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مخص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مخص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مخص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مخص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مخص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مخص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مخص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مخص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مخص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مخص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مخص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625</Words>
  <Application>Microsoft Office PowerPoint</Application>
  <PresentationFormat>Custom</PresentationFormat>
  <Paragraphs>142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نسق Office</vt:lpstr>
      <vt:lpstr>ورق</vt:lpstr>
      <vt:lpstr>تصميم مخصص</vt:lpstr>
      <vt:lpstr>1_نسق Office</vt:lpstr>
      <vt:lpstr>2_نسق Office</vt:lpstr>
      <vt:lpstr>PowerPoint Presentation</vt:lpstr>
      <vt:lpstr>Modal Auxiliaries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your mind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pc</cp:lastModifiedBy>
  <cp:revision>41</cp:revision>
  <dcterms:created xsi:type="dcterms:W3CDTF">2021-01-29T23:03:44Z</dcterms:created>
  <dcterms:modified xsi:type="dcterms:W3CDTF">2023-03-09T20:54:33Z</dcterms:modified>
</cp:coreProperties>
</file>