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  <p:sldMasterId id="2147483840" r:id="rId2"/>
    <p:sldMasterId id="2147483852" r:id="rId3"/>
    <p:sldMasterId id="2147483972" r:id="rId4"/>
  </p:sldMasterIdLst>
  <p:notesMasterIdLst>
    <p:notesMasterId r:id="rId17"/>
  </p:notesMasterIdLst>
  <p:sldIdLst>
    <p:sldId id="273" r:id="rId5"/>
    <p:sldId id="274" r:id="rId6"/>
    <p:sldId id="256" r:id="rId7"/>
    <p:sldId id="287" r:id="rId8"/>
    <p:sldId id="322" r:id="rId9"/>
    <p:sldId id="257" r:id="rId10"/>
    <p:sldId id="289" r:id="rId11"/>
    <p:sldId id="290" r:id="rId12"/>
    <p:sldId id="325" r:id="rId13"/>
    <p:sldId id="326" r:id="rId14"/>
    <p:sldId id="324" r:id="rId15"/>
    <p:sldId id="328" r:id="rId16"/>
  </p:sldIdLst>
  <p:sldSz cx="9144000" cy="6858000" type="screen4x3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3399"/>
    <a:srgbClr val="FF33CC"/>
    <a:srgbClr val="66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7C0398C-B400-4766-BD50-EE29DB1A4AE8}" v="2" dt="2023-01-26T06:58:39.82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013" autoAdjust="0"/>
    <p:restoredTop sz="94660"/>
  </p:normalViewPr>
  <p:slideViewPr>
    <p:cSldViewPr>
      <p:cViewPr>
        <p:scale>
          <a:sx n="45" d="100"/>
          <a:sy n="45" d="100"/>
        </p:scale>
        <p:origin x="-1020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Ohoud Zbermawi" userId="79e871b2385746f7" providerId="LiveId" clId="{37C0398C-B400-4766-BD50-EE29DB1A4AE8}"/>
    <pc:docChg chg="undo custSel addSld delSld modSld">
      <pc:chgData name="Ohoud Zbermawi" userId="79e871b2385746f7" providerId="LiveId" clId="{37C0398C-B400-4766-BD50-EE29DB1A4AE8}" dt="2023-01-26T07:06:41.400" v="43" actId="47"/>
      <pc:docMkLst>
        <pc:docMk/>
      </pc:docMkLst>
      <pc:sldChg chg="modSp mod">
        <pc:chgData name="Ohoud Zbermawi" userId="79e871b2385746f7" providerId="LiveId" clId="{37C0398C-B400-4766-BD50-EE29DB1A4AE8}" dt="2023-01-26T06:56:06.929" v="4" actId="20577"/>
        <pc:sldMkLst>
          <pc:docMk/>
          <pc:sldMk cId="881400287" sldId="257"/>
        </pc:sldMkLst>
        <pc:spChg chg="mod">
          <ac:chgData name="Ohoud Zbermawi" userId="79e871b2385746f7" providerId="LiveId" clId="{37C0398C-B400-4766-BD50-EE29DB1A4AE8}" dt="2023-01-26T06:56:06.929" v="4" actId="20577"/>
          <ac:spMkLst>
            <pc:docMk/>
            <pc:sldMk cId="881400287" sldId="257"/>
            <ac:spMk id="7" creationId="{F48852BD-ED77-4907-AE12-C53DAAD98F40}"/>
          </ac:spMkLst>
        </pc:spChg>
      </pc:sldChg>
      <pc:sldChg chg="addSp delSp modSp mod addAnim delAnim">
        <pc:chgData name="Ohoud Zbermawi" userId="79e871b2385746f7" providerId="LiveId" clId="{37C0398C-B400-4766-BD50-EE29DB1A4AE8}" dt="2023-01-26T06:55:35.172" v="2" actId="20577"/>
        <pc:sldMkLst>
          <pc:docMk/>
          <pc:sldMk cId="223963855" sldId="273"/>
        </pc:sldMkLst>
        <pc:spChg chg="mod">
          <ac:chgData name="Ohoud Zbermawi" userId="79e871b2385746f7" providerId="LiveId" clId="{37C0398C-B400-4766-BD50-EE29DB1A4AE8}" dt="2023-01-26T06:55:35.172" v="2" actId="20577"/>
          <ac:spMkLst>
            <pc:docMk/>
            <pc:sldMk cId="223963855" sldId="273"/>
            <ac:spMk id="7" creationId="{00000000-0000-0000-0000-000000000000}"/>
          </ac:spMkLst>
        </pc:spChg>
        <pc:picChg chg="add del">
          <ac:chgData name="Ohoud Zbermawi" userId="79e871b2385746f7" providerId="LiveId" clId="{37C0398C-B400-4766-BD50-EE29DB1A4AE8}" dt="2023-01-26T06:55:23.921" v="1" actId="478"/>
          <ac:picMkLst>
            <pc:docMk/>
            <pc:sldMk cId="223963855" sldId="273"/>
            <ac:picMk id="4" creationId="{00000000-0000-0000-0000-000000000000}"/>
          </ac:picMkLst>
        </pc:picChg>
      </pc:sldChg>
      <pc:sldChg chg="del">
        <pc:chgData name="Ohoud Zbermawi" userId="79e871b2385746f7" providerId="LiveId" clId="{37C0398C-B400-4766-BD50-EE29DB1A4AE8}" dt="2023-01-26T07:06:41.400" v="43" actId="47"/>
        <pc:sldMkLst>
          <pc:docMk/>
          <pc:sldMk cId="1866252699" sldId="276"/>
        </pc:sldMkLst>
      </pc:sldChg>
      <pc:sldChg chg="modSp mod">
        <pc:chgData name="Ohoud Zbermawi" userId="79e871b2385746f7" providerId="LiveId" clId="{37C0398C-B400-4766-BD50-EE29DB1A4AE8}" dt="2023-01-26T06:56:27.855" v="6" actId="20577"/>
        <pc:sldMkLst>
          <pc:docMk/>
          <pc:sldMk cId="1335618164" sldId="289"/>
        </pc:sldMkLst>
        <pc:spChg chg="mod">
          <ac:chgData name="Ohoud Zbermawi" userId="79e871b2385746f7" providerId="LiveId" clId="{37C0398C-B400-4766-BD50-EE29DB1A4AE8}" dt="2023-01-26T06:56:27.855" v="6" actId="20577"/>
          <ac:spMkLst>
            <pc:docMk/>
            <pc:sldMk cId="1335618164" sldId="289"/>
            <ac:spMk id="9" creationId="{B721BDC5-86D3-41AC-964F-773BBE9B0E96}"/>
          </ac:spMkLst>
        </pc:spChg>
      </pc:sldChg>
      <pc:sldChg chg="modSp mod">
        <pc:chgData name="Ohoud Zbermawi" userId="79e871b2385746f7" providerId="LiveId" clId="{37C0398C-B400-4766-BD50-EE29DB1A4AE8}" dt="2023-01-26T06:56:40.594" v="8" actId="20577"/>
        <pc:sldMkLst>
          <pc:docMk/>
          <pc:sldMk cId="180725102" sldId="290"/>
        </pc:sldMkLst>
        <pc:spChg chg="mod">
          <ac:chgData name="Ohoud Zbermawi" userId="79e871b2385746f7" providerId="LiveId" clId="{37C0398C-B400-4766-BD50-EE29DB1A4AE8}" dt="2023-01-26T06:56:40.594" v="8" actId="20577"/>
          <ac:spMkLst>
            <pc:docMk/>
            <pc:sldMk cId="180725102" sldId="290"/>
            <ac:spMk id="9" creationId="{7846AC05-0073-408A-A967-33FC9804CC6D}"/>
          </ac:spMkLst>
        </pc:spChg>
      </pc:sldChg>
      <pc:sldChg chg="modSp del mod">
        <pc:chgData name="Ohoud Zbermawi" userId="79e871b2385746f7" providerId="LiveId" clId="{37C0398C-B400-4766-BD50-EE29DB1A4AE8}" dt="2023-01-26T07:06:38.293" v="42" actId="47"/>
        <pc:sldMkLst>
          <pc:docMk/>
          <pc:sldMk cId="1277506001" sldId="293"/>
        </pc:sldMkLst>
        <pc:spChg chg="mod">
          <ac:chgData name="Ohoud Zbermawi" userId="79e871b2385746f7" providerId="LiveId" clId="{37C0398C-B400-4766-BD50-EE29DB1A4AE8}" dt="2023-01-26T06:57:07.318" v="10" actId="20577"/>
          <ac:spMkLst>
            <pc:docMk/>
            <pc:sldMk cId="1277506001" sldId="293"/>
            <ac:spMk id="4" creationId="{1A3C4E09-BE41-4D29-81F2-52A20D089B41}"/>
          </ac:spMkLst>
        </pc:spChg>
      </pc:sldChg>
      <pc:sldChg chg="modSp del mod">
        <pc:chgData name="Ohoud Zbermawi" userId="79e871b2385746f7" providerId="LiveId" clId="{37C0398C-B400-4766-BD50-EE29DB1A4AE8}" dt="2023-01-26T07:06:37.309" v="41" actId="47"/>
        <pc:sldMkLst>
          <pc:docMk/>
          <pc:sldMk cId="2318926854" sldId="294"/>
        </pc:sldMkLst>
        <pc:spChg chg="mod">
          <ac:chgData name="Ohoud Zbermawi" userId="79e871b2385746f7" providerId="LiveId" clId="{37C0398C-B400-4766-BD50-EE29DB1A4AE8}" dt="2023-01-26T06:57:21.049" v="12" actId="20577"/>
          <ac:spMkLst>
            <pc:docMk/>
            <pc:sldMk cId="2318926854" sldId="294"/>
            <ac:spMk id="14" creationId="{69EA7736-37A7-4C6D-9878-41A6580F4121}"/>
          </ac:spMkLst>
        </pc:spChg>
      </pc:sldChg>
      <pc:sldChg chg="del">
        <pc:chgData name="Ohoud Zbermawi" userId="79e871b2385746f7" providerId="LiveId" clId="{37C0398C-B400-4766-BD50-EE29DB1A4AE8}" dt="2023-01-26T07:06:34.884" v="38" actId="47"/>
        <pc:sldMkLst>
          <pc:docMk/>
          <pc:sldMk cId="2818849710" sldId="295"/>
        </pc:sldMkLst>
      </pc:sldChg>
      <pc:sldChg chg="del">
        <pc:chgData name="Ohoud Zbermawi" userId="79e871b2385746f7" providerId="LiveId" clId="{37C0398C-B400-4766-BD50-EE29DB1A4AE8}" dt="2023-01-26T07:06:36.047" v="40" actId="47"/>
        <pc:sldMkLst>
          <pc:docMk/>
          <pc:sldMk cId="3723909732" sldId="296"/>
        </pc:sldMkLst>
      </pc:sldChg>
      <pc:sldChg chg="del">
        <pc:chgData name="Ohoud Zbermawi" userId="79e871b2385746f7" providerId="LiveId" clId="{37C0398C-B400-4766-BD50-EE29DB1A4AE8}" dt="2023-01-26T07:06:35.363" v="39" actId="47"/>
        <pc:sldMkLst>
          <pc:docMk/>
          <pc:sldMk cId="1555687387" sldId="297"/>
        </pc:sldMkLst>
      </pc:sldChg>
      <pc:sldChg chg="del">
        <pc:chgData name="Ohoud Zbermawi" userId="79e871b2385746f7" providerId="LiveId" clId="{37C0398C-B400-4766-BD50-EE29DB1A4AE8}" dt="2023-01-26T07:06:34.119" v="37" actId="47"/>
        <pc:sldMkLst>
          <pc:docMk/>
          <pc:sldMk cId="2947122491" sldId="298"/>
        </pc:sldMkLst>
      </pc:sldChg>
      <pc:sldChg chg="addSp delSp modSp new del mod">
        <pc:chgData name="Ohoud Zbermawi" userId="79e871b2385746f7" providerId="LiveId" clId="{37C0398C-B400-4766-BD50-EE29DB1A4AE8}" dt="2023-01-26T07:06:33.599" v="36" actId="47"/>
        <pc:sldMkLst>
          <pc:docMk/>
          <pc:sldMk cId="3479764995" sldId="327"/>
        </pc:sldMkLst>
        <pc:spChg chg="del">
          <ac:chgData name="Ohoud Zbermawi" userId="79e871b2385746f7" providerId="LiveId" clId="{37C0398C-B400-4766-BD50-EE29DB1A4AE8}" dt="2023-01-26T06:58:09.152" v="19" actId="478"/>
          <ac:spMkLst>
            <pc:docMk/>
            <pc:sldMk cId="3479764995" sldId="327"/>
            <ac:spMk id="2" creationId="{18C217F9-60B6-A21B-21E9-955573C721AA}"/>
          </ac:spMkLst>
        </pc:spChg>
        <pc:spChg chg="del">
          <ac:chgData name="Ohoud Zbermawi" userId="79e871b2385746f7" providerId="LiveId" clId="{37C0398C-B400-4766-BD50-EE29DB1A4AE8}" dt="2023-01-26T06:58:01.754" v="14" actId="931"/>
          <ac:spMkLst>
            <pc:docMk/>
            <pc:sldMk cId="3479764995" sldId="327"/>
            <ac:spMk id="3" creationId="{C8BCC2A6-0D9A-1586-5081-3D220E023E95}"/>
          </ac:spMkLst>
        </pc:spChg>
        <pc:picChg chg="add mod">
          <ac:chgData name="Ohoud Zbermawi" userId="79e871b2385746f7" providerId="LiveId" clId="{37C0398C-B400-4766-BD50-EE29DB1A4AE8}" dt="2023-01-26T06:58:14.610" v="22" actId="26606"/>
          <ac:picMkLst>
            <pc:docMk/>
            <pc:sldMk cId="3479764995" sldId="327"/>
            <ac:picMk id="5" creationId="{A1E16E4C-373D-AA0B-CEFD-B3D39F388626}"/>
          </ac:picMkLst>
        </pc:picChg>
      </pc:sldChg>
      <pc:sldChg chg="addSp delSp modSp new mod setBg">
        <pc:chgData name="Ohoud Zbermawi" userId="79e871b2385746f7" providerId="LiveId" clId="{37C0398C-B400-4766-BD50-EE29DB1A4AE8}" dt="2023-01-26T07:01:13.534" v="35" actId="14100"/>
        <pc:sldMkLst>
          <pc:docMk/>
          <pc:sldMk cId="2780797964" sldId="328"/>
        </pc:sldMkLst>
        <pc:spChg chg="add del">
          <ac:chgData name="Ohoud Zbermawi" userId="79e871b2385746f7" providerId="LiveId" clId="{37C0398C-B400-4766-BD50-EE29DB1A4AE8}" dt="2023-01-26T07:00:57.181" v="30" actId="26606"/>
          <ac:spMkLst>
            <pc:docMk/>
            <pc:sldMk cId="2780797964" sldId="328"/>
            <ac:spMk id="8" creationId="{B670DBD5-770C-4383-9F54-5B86E86BD5BB}"/>
          </ac:spMkLst>
        </pc:spChg>
        <pc:spChg chg="add del">
          <ac:chgData name="Ohoud Zbermawi" userId="79e871b2385746f7" providerId="LiveId" clId="{37C0398C-B400-4766-BD50-EE29DB1A4AE8}" dt="2023-01-26T07:01:09.670" v="34" actId="26606"/>
          <ac:spMkLst>
            <pc:docMk/>
            <pc:sldMk cId="2780797964" sldId="328"/>
            <ac:spMk id="10" creationId="{736F0DFD-0954-464F-BF12-DD2E6F6E0380}"/>
          </ac:spMkLst>
        </pc:spChg>
        <pc:spChg chg="add del">
          <ac:chgData name="Ohoud Zbermawi" userId="79e871b2385746f7" providerId="LiveId" clId="{37C0398C-B400-4766-BD50-EE29DB1A4AE8}" dt="2023-01-26T07:01:09.670" v="34" actId="26606"/>
          <ac:spMkLst>
            <pc:docMk/>
            <pc:sldMk cId="2780797964" sldId="328"/>
            <ac:spMk id="11" creationId="{5F879AC3-D4CE-493C-ADC7-06205677F4F8}"/>
          </ac:spMkLst>
        </pc:spChg>
        <pc:spChg chg="add">
          <ac:chgData name="Ohoud Zbermawi" userId="79e871b2385746f7" providerId="LiveId" clId="{37C0398C-B400-4766-BD50-EE29DB1A4AE8}" dt="2023-01-26T07:01:09.670" v="34" actId="26606"/>
          <ac:spMkLst>
            <pc:docMk/>
            <pc:sldMk cId="2780797964" sldId="328"/>
            <ac:spMk id="16" creationId="{7BDAC5B6-20CE-447F-8BA1-F2274AC7AE5B}"/>
          </ac:spMkLst>
        </pc:spChg>
        <pc:spChg chg="add">
          <ac:chgData name="Ohoud Zbermawi" userId="79e871b2385746f7" providerId="LiveId" clId="{37C0398C-B400-4766-BD50-EE29DB1A4AE8}" dt="2023-01-26T07:01:09.670" v="34" actId="26606"/>
          <ac:spMkLst>
            <pc:docMk/>
            <pc:sldMk cId="2780797964" sldId="328"/>
            <ac:spMk id="18" creationId="{D1D22B31-BF8F-446B-9009-8A251FB177CB}"/>
          </ac:spMkLst>
        </pc:spChg>
        <pc:picChg chg="add mod">
          <ac:chgData name="Ohoud Zbermawi" userId="79e871b2385746f7" providerId="LiveId" clId="{37C0398C-B400-4766-BD50-EE29DB1A4AE8}" dt="2023-01-26T07:01:13.534" v="35" actId="14100"/>
          <ac:picMkLst>
            <pc:docMk/>
            <pc:sldMk cId="2780797964" sldId="328"/>
            <ac:picMk id="3" creationId="{3526F406-A449-3A0D-39E7-A7DADA610D7F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D2E45E21-7774-4366-9A91-3229F0CBB679}" type="datetimeFigureOut">
              <a:rPr lang="ar-SA" smtClean="0"/>
              <a:t>18/08/1444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31A65A4C-B299-4C65-A598-3A8353FD5BF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005819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97"/>
            <a:ext cx="77724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18/08/1444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18/08/1444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710"/>
            <a:ext cx="2057400" cy="5851525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710"/>
            <a:ext cx="6019800" cy="5851525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18/08/1444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97"/>
            <a:ext cx="77724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3EDD6-EDFE-4B69-8EB7-36A85FFD8A6F}" type="datetimeFigureOut">
              <a:rPr lang="en-US" smtClean="0">
                <a:solidFill>
                  <a:srgbClr val="666666"/>
                </a:solidFill>
              </a:rPr>
              <a:pPr/>
              <a:t>3/10/2023</a:t>
            </a:fld>
            <a:endParaRPr lang="en-GB" dirty="0">
              <a:solidFill>
                <a:srgbClr val="666666"/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srgbClr val="666666"/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C0A15-BC83-404E-8917-73E0CFB586D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20188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3EDD6-EDFE-4B69-8EB7-36A85FFD8A6F}" type="datetimeFigureOut">
              <a:rPr lang="en-US" smtClean="0">
                <a:solidFill>
                  <a:srgbClr val="666666"/>
                </a:solidFill>
              </a:rPr>
              <a:pPr/>
              <a:t>3/10/2023</a:t>
            </a:fld>
            <a:endParaRPr lang="en-GB" dirty="0">
              <a:solidFill>
                <a:srgbClr val="666666"/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srgbClr val="666666"/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C0A15-BC83-404E-8917-73E0CFB586D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98311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72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3EDD6-EDFE-4B69-8EB7-36A85FFD8A6F}" type="datetimeFigureOut">
              <a:rPr lang="en-US" smtClean="0">
                <a:solidFill>
                  <a:srgbClr val="D2D2D2"/>
                </a:solidFill>
              </a:rPr>
              <a:pPr/>
              <a:t>3/10/2023</a:t>
            </a:fld>
            <a:endParaRPr lang="en-GB" dirty="0">
              <a:solidFill>
                <a:srgbClr val="D2D2D2"/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srgbClr val="D2D2D2"/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C0A15-BC83-404E-8917-73E0CFB586D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51645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3EDD6-EDFE-4B69-8EB7-36A85FFD8A6F}" type="datetimeFigureOut">
              <a:rPr lang="en-US" smtClean="0">
                <a:solidFill>
                  <a:srgbClr val="666666"/>
                </a:solidFill>
              </a:rPr>
              <a:pPr/>
              <a:t>3/10/2023</a:t>
            </a:fld>
            <a:endParaRPr lang="en-GB" dirty="0">
              <a:solidFill>
                <a:srgbClr val="666666"/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srgbClr val="666666"/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C0A15-BC83-404E-8917-73E0CFB586D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26679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6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6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3EDD6-EDFE-4B69-8EB7-36A85FFD8A6F}" type="datetimeFigureOut">
              <a:rPr lang="en-US" smtClean="0">
                <a:solidFill>
                  <a:srgbClr val="666666"/>
                </a:solidFill>
              </a:rPr>
              <a:pPr/>
              <a:t>3/10/2023</a:t>
            </a:fld>
            <a:endParaRPr lang="en-GB" dirty="0">
              <a:solidFill>
                <a:srgbClr val="666666"/>
              </a:solidFill>
            </a:endParaRPr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srgbClr val="666666"/>
              </a:solidFill>
            </a:endParaRPr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C0A15-BC83-404E-8917-73E0CFB586D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90638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3EDD6-EDFE-4B69-8EB7-36A85FFD8A6F}" type="datetimeFigureOut">
              <a:rPr lang="en-US" smtClean="0">
                <a:solidFill>
                  <a:srgbClr val="666666"/>
                </a:solidFill>
              </a:rPr>
              <a:pPr/>
              <a:t>3/10/2023</a:t>
            </a:fld>
            <a:endParaRPr lang="en-GB" dirty="0">
              <a:solidFill>
                <a:srgbClr val="666666"/>
              </a:solidFill>
            </a:endParaRPr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srgbClr val="666666"/>
              </a:solidFill>
            </a:endParaRPr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C0A15-BC83-404E-8917-73E0CFB586D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40718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3EDD6-EDFE-4B69-8EB7-36A85FFD8A6F}" type="datetimeFigureOut">
              <a:rPr lang="en-US" smtClean="0">
                <a:solidFill>
                  <a:srgbClr val="666666"/>
                </a:solidFill>
              </a:rPr>
              <a:pPr/>
              <a:t>3/10/2023</a:t>
            </a:fld>
            <a:endParaRPr lang="en-GB" dirty="0">
              <a:solidFill>
                <a:srgbClr val="666666"/>
              </a:solidFill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srgbClr val="666666"/>
              </a:solidFill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C0A15-BC83-404E-8917-73E0CFB586D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90473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3" y="27312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3EDD6-EDFE-4B69-8EB7-36A85FFD8A6F}" type="datetimeFigureOut">
              <a:rPr lang="en-US" smtClean="0">
                <a:solidFill>
                  <a:srgbClr val="666666"/>
                </a:solidFill>
              </a:rPr>
              <a:pPr/>
              <a:t>3/10/2023</a:t>
            </a:fld>
            <a:endParaRPr lang="en-GB" dirty="0">
              <a:solidFill>
                <a:srgbClr val="666666"/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srgbClr val="666666"/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C0A15-BC83-404E-8917-73E0CFB586D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38564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18/08/1444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 dirty="0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3EDD6-EDFE-4B69-8EB7-36A85FFD8A6F}" type="datetimeFigureOut">
              <a:rPr lang="en-US" smtClean="0">
                <a:solidFill>
                  <a:srgbClr val="666666"/>
                </a:solidFill>
              </a:rPr>
              <a:pPr/>
              <a:t>3/10/2023</a:t>
            </a:fld>
            <a:endParaRPr lang="en-GB" dirty="0">
              <a:solidFill>
                <a:srgbClr val="666666"/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srgbClr val="666666"/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C0A15-BC83-404E-8917-73E0CFB586D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25396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3EDD6-EDFE-4B69-8EB7-36A85FFD8A6F}" type="datetimeFigureOut">
              <a:rPr lang="en-US" smtClean="0">
                <a:solidFill>
                  <a:srgbClr val="666666"/>
                </a:solidFill>
              </a:rPr>
              <a:pPr/>
              <a:t>3/10/2023</a:t>
            </a:fld>
            <a:endParaRPr lang="en-GB" dirty="0">
              <a:solidFill>
                <a:srgbClr val="666666"/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srgbClr val="666666"/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C0A15-BC83-404E-8917-73E0CFB586D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7252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710"/>
            <a:ext cx="2057400" cy="5851525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710"/>
            <a:ext cx="6019800" cy="5851525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3EDD6-EDFE-4B69-8EB7-36A85FFD8A6F}" type="datetimeFigureOut">
              <a:rPr lang="en-US" smtClean="0">
                <a:solidFill>
                  <a:srgbClr val="666666"/>
                </a:solidFill>
              </a:rPr>
              <a:pPr/>
              <a:t>3/10/2023</a:t>
            </a:fld>
            <a:endParaRPr lang="en-GB" dirty="0">
              <a:solidFill>
                <a:srgbClr val="666666"/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srgbClr val="666666"/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C0A15-BC83-404E-8917-73E0CFB586D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86840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97"/>
            <a:ext cx="77724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3EDD6-EDFE-4B69-8EB7-36A85FFD8A6F}" type="datetimeFigureOut">
              <a:rPr lang="en-US" smtClean="0">
                <a:solidFill>
                  <a:srgbClr val="666666"/>
                </a:solidFill>
              </a:rPr>
              <a:pPr/>
              <a:t>3/10/2023</a:t>
            </a:fld>
            <a:endParaRPr lang="en-GB" dirty="0">
              <a:solidFill>
                <a:srgbClr val="666666"/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srgbClr val="666666"/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C0A15-BC83-404E-8917-73E0CFB586D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612954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3EDD6-EDFE-4B69-8EB7-36A85FFD8A6F}" type="datetimeFigureOut">
              <a:rPr lang="en-US" smtClean="0">
                <a:solidFill>
                  <a:srgbClr val="666666"/>
                </a:solidFill>
              </a:rPr>
              <a:pPr/>
              <a:t>3/10/2023</a:t>
            </a:fld>
            <a:endParaRPr lang="en-GB" dirty="0">
              <a:solidFill>
                <a:srgbClr val="666666"/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srgbClr val="666666"/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C0A15-BC83-404E-8917-73E0CFB586D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55075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72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3EDD6-EDFE-4B69-8EB7-36A85FFD8A6F}" type="datetimeFigureOut">
              <a:rPr lang="en-US" smtClean="0">
                <a:solidFill>
                  <a:srgbClr val="D2D2D2"/>
                </a:solidFill>
              </a:rPr>
              <a:pPr/>
              <a:t>3/10/2023</a:t>
            </a:fld>
            <a:endParaRPr lang="en-GB" dirty="0">
              <a:solidFill>
                <a:srgbClr val="D2D2D2"/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srgbClr val="D2D2D2"/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C0A15-BC83-404E-8917-73E0CFB586D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94460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3EDD6-EDFE-4B69-8EB7-36A85FFD8A6F}" type="datetimeFigureOut">
              <a:rPr lang="en-US" smtClean="0">
                <a:solidFill>
                  <a:srgbClr val="666666"/>
                </a:solidFill>
              </a:rPr>
              <a:pPr/>
              <a:t>3/10/2023</a:t>
            </a:fld>
            <a:endParaRPr lang="en-GB" dirty="0">
              <a:solidFill>
                <a:srgbClr val="666666"/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srgbClr val="666666"/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C0A15-BC83-404E-8917-73E0CFB586D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998383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6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6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3EDD6-EDFE-4B69-8EB7-36A85FFD8A6F}" type="datetimeFigureOut">
              <a:rPr lang="en-US" smtClean="0">
                <a:solidFill>
                  <a:srgbClr val="666666"/>
                </a:solidFill>
              </a:rPr>
              <a:pPr/>
              <a:t>3/10/2023</a:t>
            </a:fld>
            <a:endParaRPr lang="en-GB" dirty="0">
              <a:solidFill>
                <a:srgbClr val="666666"/>
              </a:solidFill>
            </a:endParaRPr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srgbClr val="666666"/>
              </a:solidFill>
            </a:endParaRPr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C0A15-BC83-404E-8917-73E0CFB586D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534257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3EDD6-EDFE-4B69-8EB7-36A85FFD8A6F}" type="datetimeFigureOut">
              <a:rPr lang="en-US" smtClean="0">
                <a:solidFill>
                  <a:srgbClr val="666666"/>
                </a:solidFill>
              </a:rPr>
              <a:pPr/>
              <a:t>3/10/2023</a:t>
            </a:fld>
            <a:endParaRPr lang="en-GB" dirty="0">
              <a:solidFill>
                <a:srgbClr val="666666"/>
              </a:solidFill>
            </a:endParaRPr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srgbClr val="666666"/>
              </a:solidFill>
            </a:endParaRPr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C0A15-BC83-404E-8917-73E0CFB586D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448343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3EDD6-EDFE-4B69-8EB7-36A85FFD8A6F}" type="datetimeFigureOut">
              <a:rPr lang="en-US" smtClean="0">
                <a:solidFill>
                  <a:srgbClr val="666666"/>
                </a:solidFill>
              </a:rPr>
              <a:pPr/>
              <a:t>3/10/2023</a:t>
            </a:fld>
            <a:endParaRPr lang="en-GB" dirty="0">
              <a:solidFill>
                <a:srgbClr val="666666"/>
              </a:solidFill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srgbClr val="666666"/>
              </a:solidFill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C0A15-BC83-404E-8917-73E0CFB586D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72569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72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18/08/1444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3" y="27312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3EDD6-EDFE-4B69-8EB7-36A85FFD8A6F}" type="datetimeFigureOut">
              <a:rPr lang="en-US" smtClean="0">
                <a:solidFill>
                  <a:srgbClr val="666666"/>
                </a:solidFill>
              </a:rPr>
              <a:pPr/>
              <a:t>3/10/2023</a:t>
            </a:fld>
            <a:endParaRPr lang="en-GB" dirty="0">
              <a:solidFill>
                <a:srgbClr val="666666"/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srgbClr val="666666"/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C0A15-BC83-404E-8917-73E0CFB586D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958109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 dirty="0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3EDD6-EDFE-4B69-8EB7-36A85FFD8A6F}" type="datetimeFigureOut">
              <a:rPr lang="en-US" smtClean="0">
                <a:solidFill>
                  <a:srgbClr val="666666"/>
                </a:solidFill>
              </a:rPr>
              <a:pPr/>
              <a:t>3/10/2023</a:t>
            </a:fld>
            <a:endParaRPr lang="en-GB" dirty="0">
              <a:solidFill>
                <a:srgbClr val="666666"/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srgbClr val="666666"/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C0A15-BC83-404E-8917-73E0CFB586D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5626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3EDD6-EDFE-4B69-8EB7-36A85FFD8A6F}" type="datetimeFigureOut">
              <a:rPr lang="en-US" smtClean="0">
                <a:solidFill>
                  <a:srgbClr val="666666"/>
                </a:solidFill>
              </a:rPr>
              <a:pPr/>
              <a:t>3/10/2023</a:t>
            </a:fld>
            <a:endParaRPr lang="en-GB" dirty="0">
              <a:solidFill>
                <a:srgbClr val="666666"/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srgbClr val="666666"/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C0A15-BC83-404E-8917-73E0CFB586D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580807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710"/>
            <a:ext cx="2057400" cy="5851525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710"/>
            <a:ext cx="6019800" cy="5851525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3EDD6-EDFE-4B69-8EB7-36A85FFD8A6F}" type="datetimeFigureOut">
              <a:rPr lang="en-US" smtClean="0">
                <a:solidFill>
                  <a:srgbClr val="666666"/>
                </a:solidFill>
              </a:rPr>
              <a:pPr/>
              <a:t>3/10/2023</a:t>
            </a:fld>
            <a:endParaRPr lang="en-GB" dirty="0">
              <a:solidFill>
                <a:srgbClr val="666666"/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srgbClr val="666666"/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C0A15-BC83-404E-8917-73E0CFB586D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302449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A7CAA11D-8DDB-48B8-A9D0-37D64A7E8C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xmlns="" id="{8A965FF5-FD2C-4929-ABC4-71A3CE3C28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xmlns="" id="{E63E5E84-7DA0-4372-9C27-04F13C8271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833B6-43F5-4A4A-9299-74E3A2B3DEA0}" type="datetimeFigureOut">
              <a:rPr lang="ar-SA" smtClean="0"/>
              <a:t>18/08/1444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xmlns="" id="{C18D2417-6605-4750-B855-8772C16CAB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xmlns="" id="{9BF328AC-F9B2-4F8E-8AC5-776861F5C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C18EB-1365-4027-815B-5C87FAD6104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1180239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47F6D9CC-D2DB-49BA-959B-DAE9BD2F71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xmlns="" id="{766A846E-74B0-482D-AAEC-A2E2067508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xmlns="" id="{98DF2BFA-C39D-45E2-BFDA-B8A5F1E169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833B6-43F5-4A4A-9299-74E3A2B3DEA0}" type="datetimeFigureOut">
              <a:rPr lang="ar-SA" smtClean="0"/>
              <a:t>18/08/1444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xmlns="" id="{51D58384-3E40-4133-A6BC-5A7FAC3526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xmlns="" id="{9CE72099-F8F1-4393-B85B-89B91525E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C18EB-1365-4027-815B-5C87FAD6104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5638790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F02E4CE7-9290-4072-8B69-A89D9C5E80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53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xmlns="" id="{8FC37F8F-AF42-46E2-93C3-42AC51B198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78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xmlns="" id="{E0B998A8-C2D2-4C4B-92B0-67E03D8071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833B6-43F5-4A4A-9299-74E3A2B3DEA0}" type="datetimeFigureOut">
              <a:rPr lang="ar-SA" smtClean="0"/>
              <a:t>18/08/1444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xmlns="" id="{F53CC8DA-A343-4119-91CD-5AB5D5C71D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xmlns="" id="{B99A367C-A5B7-4589-B659-FF272856C6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C18EB-1365-4027-815B-5C87FAD6104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7939470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747EBA9A-C9D8-4BA2-80EC-6EEAC484D8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xmlns="" id="{26C3301C-D374-4ADB-8F92-E0189F36CD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xmlns="" id="{A8720D35-D86C-4304-8510-1E74244E86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xmlns="" id="{4922C9CB-0683-4C4A-BFF8-1D790C7837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833B6-43F5-4A4A-9299-74E3A2B3DEA0}" type="datetimeFigureOut">
              <a:rPr lang="ar-SA" smtClean="0"/>
              <a:t>18/08/1444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xmlns="" id="{B7F0DFC5-88B5-4A73-B5F7-09A5A4FC65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xmlns="" id="{3761833F-4CF1-4D8D-8C4D-B55265795C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C18EB-1365-4027-815B-5C87FAD6104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4065493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31FEBCA3-9D83-459E-8D2B-D71142BA01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xmlns="" id="{C21DAB29-851E-42AE-A6B5-CEF3848354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xmlns="" id="{EE635AFC-C9F2-465B-B9E5-5328C61E1E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xmlns="" id="{D775BA60-52B2-4CD3-86F4-8A72FAF3D3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xmlns="" id="{96CF5E84-7D0E-4759-B1AA-C6D0D19CEC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xmlns="" id="{B657670B-C0FE-450A-BD29-6ECBC3E6C5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833B6-43F5-4A4A-9299-74E3A2B3DEA0}" type="datetimeFigureOut">
              <a:rPr lang="ar-SA" smtClean="0"/>
              <a:t>18/08/1444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xmlns="" id="{3B626691-38A1-485B-BDA2-09BACFCF9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xmlns="" id="{5E2A7D73-4037-43F1-B2CA-0DE0CD0DF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C18EB-1365-4027-815B-5C87FAD6104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4521344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AAF794B1-0233-46EC-9808-9963989DAD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xmlns="" id="{B58E2B63-953A-4FF8-AEC7-7851A27C42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833B6-43F5-4A4A-9299-74E3A2B3DEA0}" type="datetimeFigureOut">
              <a:rPr lang="ar-SA" smtClean="0"/>
              <a:t>18/08/1444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xmlns="" id="{EE1453B7-954A-4BCD-99CE-DE25138B8B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xmlns="" id="{3208AA64-2F06-4DF1-A731-55F3AC717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C18EB-1365-4027-815B-5C87FAD6104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130028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18/08/1444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xmlns="" id="{4016F26D-82EC-48EB-AE96-AE4E57045B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833B6-43F5-4A4A-9299-74E3A2B3DEA0}" type="datetimeFigureOut">
              <a:rPr lang="ar-SA" smtClean="0"/>
              <a:t>18/08/1444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xmlns="" id="{062ECB1B-E207-4975-9293-D836317C5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xmlns="" id="{5508D8BE-6C1B-443C-9972-8027A1E91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C18EB-1365-4027-815B-5C87FAD6104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8653247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8A7AC06A-75A6-4835-910C-CE27F858CA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xmlns="" id="{3DD6050F-F19F-4E19-BF23-6DCB73996A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40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xmlns="" id="{4B643450-8243-49FA-873E-707FEE3179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xmlns="" id="{5CA44CD9-27A0-496B-8C5E-54F8B7E7BD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833B6-43F5-4A4A-9299-74E3A2B3DEA0}" type="datetimeFigureOut">
              <a:rPr lang="ar-SA" smtClean="0"/>
              <a:t>18/08/1444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xmlns="" id="{033EE968-C151-4C5A-9E5C-482B38F01D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xmlns="" id="{61F14709-DFAA-46E2-A72B-0EC9EA59F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C18EB-1365-4027-815B-5C87FAD6104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9480168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4526FD8A-0386-43EF-BEA2-A49BCDE370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xmlns="" id="{B2E04F4A-CF3E-42EA-9D8E-A5AC6CE51A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40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xmlns="" id="{B37933AC-BCC7-4B82-812B-202CF31F91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xmlns="" id="{290E61F2-2970-4ABA-9FC9-549D54B33D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833B6-43F5-4A4A-9299-74E3A2B3DEA0}" type="datetimeFigureOut">
              <a:rPr lang="ar-SA" smtClean="0"/>
              <a:t>18/08/1444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xmlns="" id="{028D084B-84EE-4B0F-AE12-A59403BB7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xmlns="" id="{722C0370-F1D8-4299-ACE4-6A908C3A1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C18EB-1365-4027-815B-5C87FAD6104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6165908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C8A20248-295E-4B73-80D9-528EF1E58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xmlns="" id="{BE98F680-4DF4-4961-A9DF-AF5CEECDED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xmlns="" id="{E08299CB-5239-4EBC-A9FB-3E210F33A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833B6-43F5-4A4A-9299-74E3A2B3DEA0}" type="datetimeFigureOut">
              <a:rPr lang="ar-SA" smtClean="0"/>
              <a:t>18/08/1444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xmlns="" id="{650DF54B-4C29-442E-8490-0F1A2592D5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xmlns="" id="{C2DE4EE0-8A9E-4929-B3F2-B420A9884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C18EB-1365-4027-815B-5C87FAD6104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2242536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xmlns="" id="{9CA29752-3B6A-4232-9B4D-3B526EC1FC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xmlns="" id="{FC906979-C439-4219-911F-BFDE7FA961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xmlns="" id="{9EDAB425-463B-41D9-B5F7-4DF70EA09D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833B6-43F5-4A4A-9299-74E3A2B3DEA0}" type="datetimeFigureOut">
              <a:rPr lang="ar-SA" smtClean="0"/>
              <a:t>18/08/1444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xmlns="" id="{190B5BFD-AAA7-4026-8FB7-26B047C868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xmlns="" id="{3E12DB51-A4DD-4FD5-8927-F0CEE037F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C18EB-1365-4027-815B-5C87FAD6104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049962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6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6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18/08/1444</a:t>
            </a:fld>
            <a:endParaRPr lang="ar-SA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18/08/1444</a:t>
            </a:fld>
            <a:endParaRPr lang="ar-SA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18/08/1444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3" y="27312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18/08/1444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18/08/1444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42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8ABB09-4A1D-463E-8065-109CC2B7EFAA}" type="datetimeFigureOut">
              <a:rPr lang="ar-SA" smtClean="0"/>
              <a:t>18/08/1444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42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42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42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A513EDD6-EDFE-4B69-8EB7-36A85FFD8A6F}" type="datetimeFigureOut">
              <a:rPr lang="en-US" smtClean="0">
                <a:solidFill>
                  <a:srgbClr val="666666"/>
                </a:solidFill>
              </a:rPr>
              <a:pPr rtl="0"/>
              <a:t>3/10/2023</a:t>
            </a:fld>
            <a:endParaRPr lang="en-GB" dirty="0">
              <a:solidFill>
                <a:srgbClr val="666666"/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42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en-GB" dirty="0">
              <a:solidFill>
                <a:srgbClr val="666666"/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42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BBFC0A15-BC83-404E-8917-73E0CFB586D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rtl="0"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4617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42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A513EDD6-EDFE-4B69-8EB7-36A85FFD8A6F}" type="datetimeFigureOut">
              <a:rPr lang="en-US" smtClean="0">
                <a:solidFill>
                  <a:srgbClr val="666666"/>
                </a:solidFill>
              </a:rPr>
              <a:pPr rtl="0"/>
              <a:t>3/10/2023</a:t>
            </a:fld>
            <a:endParaRPr lang="en-GB" dirty="0">
              <a:solidFill>
                <a:srgbClr val="666666"/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42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en-GB" dirty="0">
              <a:solidFill>
                <a:srgbClr val="666666"/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42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BBFC0A15-BC83-404E-8917-73E0CFB586D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rtl="0"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4188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xmlns="" id="{5799D65B-909E-4365-9479-71779A5B7E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xmlns="" id="{AE4F603F-9DDA-4FB1-A2FC-36730607AB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xmlns="" id="{C7C4E94F-8126-4814-A1B8-E17DB627C5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457950" y="635636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4833B6-43F5-4A4A-9299-74E3A2B3DEA0}" type="datetimeFigureOut">
              <a:rPr lang="ar-SA" smtClean="0"/>
              <a:t>18/08/1444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xmlns="" id="{2F98DC2D-C20A-40EC-842B-810EB764D6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65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xmlns="" id="{9E5A0616-54B3-421B-9F4C-A78D82289F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650" y="635636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6C18EB-1365-4027-815B-5C87FAD6104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36662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3" r:id="rId1"/>
    <p:sldLayoutId id="2147483974" r:id="rId2"/>
    <p:sldLayoutId id="2147483975" r:id="rId3"/>
    <p:sldLayoutId id="2147483976" r:id="rId4"/>
    <p:sldLayoutId id="2147483977" r:id="rId5"/>
    <p:sldLayoutId id="2147483978" r:id="rId6"/>
    <p:sldLayoutId id="2147483979" r:id="rId7"/>
    <p:sldLayoutId id="2147483980" r:id="rId8"/>
    <p:sldLayoutId id="2147483981" r:id="rId9"/>
    <p:sldLayoutId id="2147483982" r:id="rId10"/>
    <p:sldLayoutId id="2147483983" r:id="rId11"/>
  </p:sldLayoutIdLst>
  <p:txStyles>
    <p:titleStyle>
      <a:lvl1pPr algn="r" defTabSz="685800" rtl="1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r" defTabSz="685800" rtl="1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2051720" y="3284984"/>
            <a:ext cx="6239673" cy="792088"/>
          </a:xfrm>
        </p:spPr>
        <p:txBody>
          <a:bodyPr>
            <a:noAutofit/>
          </a:bodyPr>
          <a:lstStyle/>
          <a:p>
            <a:pPr algn="ctr"/>
            <a:r>
              <a:rPr lang="en-GB" sz="4800" cap="none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itchFamily="66" charset="0"/>
                <a:ea typeface="Batang" pitchFamily="18" charset="-127"/>
              </a:rPr>
              <a:t>Drive Slowly!</a:t>
            </a:r>
          </a:p>
        </p:txBody>
      </p:sp>
      <p:pic>
        <p:nvPicPr>
          <p:cNvPr id="4" name="صورة 3" descr="ABC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0080" y="4679947"/>
            <a:ext cx="2039904" cy="18456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7" name="عنوان 1"/>
          <p:cNvSpPr txBox="1">
            <a:spLocks/>
          </p:cNvSpPr>
          <p:nvPr/>
        </p:nvSpPr>
        <p:spPr>
          <a:xfrm>
            <a:off x="3835715" y="980728"/>
            <a:ext cx="1738536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 fontScale="92500"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en-US" dirty="0">
                <a:solidFill>
                  <a:srgbClr val="9C007F">
                    <a:lumMod val="50000"/>
                  </a:srgbClr>
                </a:solidFill>
                <a:latin typeface="Comic Sans MS" pitchFamily="66" charset="0"/>
              </a:rPr>
              <a:t>Unit 8</a:t>
            </a:r>
            <a:endParaRPr lang="ar-SA" dirty="0">
              <a:solidFill>
                <a:srgbClr val="9C007F">
                  <a:lumMod val="50000"/>
                </a:srgbClr>
              </a:solidFill>
              <a:latin typeface="Comic Sans MS" pitchFamily="66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1DEE80E-1044-4460-95CF-FABB89E85E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3107" y="116632"/>
            <a:ext cx="1168670" cy="657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63855"/>
      </p:ext>
    </p:extLst>
  </p:cSld>
  <p:clrMapOvr>
    <a:masterClrMapping/>
  </p:clrMapOvr>
  <p:transition spd="slow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4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99294FA-5032-4963-966E-62284219D8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0352" y="150933"/>
            <a:ext cx="1168670" cy="657377"/>
          </a:xfrm>
          <a:prstGeom prst="rect">
            <a:avLst/>
          </a:prstGeom>
        </p:spPr>
      </p:pic>
      <p:pic>
        <p:nvPicPr>
          <p:cNvPr id="6" name="Picture 5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xmlns="" id="{BB0DD1FF-A38D-4376-8B39-CB834226B6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12" t="62600" r="3539" b="6601"/>
          <a:stretch/>
        </p:blipFill>
        <p:spPr>
          <a:xfrm>
            <a:off x="899592" y="1268760"/>
            <a:ext cx="7236804" cy="403244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8646748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041873D-3C36-4FE1-8D50-4DBA84A67A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0352" y="150933"/>
            <a:ext cx="1168670" cy="657377"/>
          </a:xfrm>
          <a:prstGeom prst="rect">
            <a:avLst/>
          </a:prstGeom>
        </p:spPr>
      </p:pic>
      <p:pic>
        <p:nvPicPr>
          <p:cNvPr id="4" name="Picture 3" descr="Graphical user interface, text, application, Word&#10;&#10;Description automatically generated">
            <a:extLst>
              <a:ext uri="{FF2B5EF4-FFF2-40B4-BE49-F238E27FC236}">
                <a16:creationId xmlns:a16="http://schemas.microsoft.com/office/drawing/2014/main" xmlns="" id="{F29E5275-5C05-4CDA-9035-9FDB0F22394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05" t="73544" r="34251" b="6334"/>
          <a:stretch/>
        </p:blipFill>
        <p:spPr>
          <a:xfrm>
            <a:off x="107504" y="3573017"/>
            <a:ext cx="7200800" cy="3179964"/>
          </a:xfrm>
          <a:prstGeom prst="rect">
            <a:avLst/>
          </a:prstGeom>
        </p:spPr>
      </p:pic>
      <p:sp>
        <p:nvSpPr>
          <p:cNvPr id="7" name="عنوان 1">
            <a:extLst>
              <a:ext uri="{FF2B5EF4-FFF2-40B4-BE49-F238E27FC236}">
                <a16:creationId xmlns:a16="http://schemas.microsoft.com/office/drawing/2014/main" xmlns="" id="{076B9B68-9F58-4CA6-8A65-8924C43FC6AC}"/>
              </a:ext>
            </a:extLst>
          </p:cNvPr>
          <p:cNvSpPr txBox="1">
            <a:spLocks/>
          </p:cNvSpPr>
          <p:nvPr/>
        </p:nvSpPr>
        <p:spPr>
          <a:xfrm>
            <a:off x="323528" y="4077072"/>
            <a:ext cx="7632848" cy="504056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defRPr/>
            </a:pPr>
            <a:r>
              <a:rPr lang="en-US" sz="2400" b="1" dirty="0">
                <a:ln w="22225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accent1">
                    <a:lumMod val="40000"/>
                    <a:lumOff val="60000"/>
                  </a:schemeClr>
                </a:solidFill>
                <a:latin typeface="Comic Sans MS" pitchFamily="66" charset="0"/>
                <a:ea typeface="Batang" pitchFamily="18" charset="-127"/>
              </a:rPr>
              <a:t>He ran a red light, and he ran a stop sign.</a:t>
            </a:r>
          </a:p>
        </p:txBody>
      </p:sp>
      <p:pic>
        <p:nvPicPr>
          <p:cNvPr id="9" name="Picture 8" descr="Graphical user interface, text, application, Word&#10;&#10;Description automatically generated">
            <a:extLst>
              <a:ext uri="{FF2B5EF4-FFF2-40B4-BE49-F238E27FC236}">
                <a16:creationId xmlns:a16="http://schemas.microsoft.com/office/drawing/2014/main" xmlns="" id="{D074105B-025F-4B3E-B5BC-4192DF304F4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50" t="20603" r="34250" b="27599"/>
          <a:stretch/>
        </p:blipFill>
        <p:spPr>
          <a:xfrm>
            <a:off x="230778" y="92679"/>
            <a:ext cx="7200800" cy="3480337"/>
          </a:xfrm>
          <a:prstGeom prst="rect">
            <a:avLst/>
          </a:prstGeom>
        </p:spPr>
      </p:pic>
      <p:sp>
        <p:nvSpPr>
          <p:cNvPr id="10" name="عنوان 1">
            <a:extLst>
              <a:ext uri="{FF2B5EF4-FFF2-40B4-BE49-F238E27FC236}">
                <a16:creationId xmlns:a16="http://schemas.microsoft.com/office/drawing/2014/main" xmlns="" id="{EF215D45-A8F4-4171-AFEF-D2246B81DC3C}"/>
              </a:ext>
            </a:extLst>
          </p:cNvPr>
          <p:cNvSpPr txBox="1">
            <a:spLocks/>
          </p:cNvSpPr>
          <p:nvPr/>
        </p:nvSpPr>
        <p:spPr>
          <a:xfrm>
            <a:off x="323528" y="4984440"/>
            <a:ext cx="8585494" cy="504056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defRPr/>
            </a:pPr>
            <a:r>
              <a:rPr lang="en-US" sz="2400" b="1" dirty="0">
                <a:ln w="22225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accent1">
                    <a:lumMod val="40000"/>
                    <a:lumOff val="60000"/>
                  </a:schemeClr>
                </a:solidFill>
                <a:latin typeface="Comic Sans MS" pitchFamily="66" charset="0"/>
                <a:ea typeface="Batang" pitchFamily="18" charset="-127"/>
              </a:rPr>
              <a:t>A car with a teenager driving with friends is less safe.</a:t>
            </a:r>
          </a:p>
        </p:txBody>
      </p:sp>
      <p:sp>
        <p:nvSpPr>
          <p:cNvPr id="11" name="عنوان 1">
            <a:extLst>
              <a:ext uri="{FF2B5EF4-FFF2-40B4-BE49-F238E27FC236}">
                <a16:creationId xmlns:a16="http://schemas.microsoft.com/office/drawing/2014/main" xmlns="" id="{4D345A10-4076-4C7C-8A6E-3F9331E7B183}"/>
              </a:ext>
            </a:extLst>
          </p:cNvPr>
          <p:cNvSpPr txBox="1">
            <a:spLocks/>
          </p:cNvSpPr>
          <p:nvPr/>
        </p:nvSpPr>
        <p:spPr>
          <a:xfrm>
            <a:off x="323528" y="5632513"/>
            <a:ext cx="7848872" cy="504056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defRPr/>
            </a:pPr>
            <a:endParaRPr lang="en-US" sz="2400" b="1" dirty="0">
              <a:ln w="22225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chemeClr val="accent1">
                  <a:lumMod val="40000"/>
                  <a:lumOff val="60000"/>
                </a:schemeClr>
              </a:solidFill>
              <a:latin typeface="Comic Sans MS" pitchFamily="66" charset="0"/>
              <a:ea typeface="Batang" pitchFamily="18" charset="-127"/>
            </a:endParaRPr>
          </a:p>
          <a:p>
            <a:pPr lvl="0" algn="l">
              <a:defRPr/>
            </a:pPr>
            <a:r>
              <a:rPr lang="en-US" sz="2400" b="1" dirty="0">
                <a:ln w="22225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accent1">
                    <a:lumMod val="40000"/>
                    <a:lumOff val="60000"/>
                  </a:schemeClr>
                </a:solidFill>
                <a:latin typeface="Comic Sans MS" pitchFamily="66" charset="0"/>
                <a:ea typeface="Batang" pitchFamily="18" charset="-127"/>
              </a:rPr>
              <a:t>Teenagers are too young to drive.</a:t>
            </a:r>
          </a:p>
          <a:p>
            <a:pPr lvl="0" algn="l">
              <a:defRPr/>
            </a:pPr>
            <a:endParaRPr kumimoji="0" lang="en-GB" sz="2400" b="1" i="0" u="none" strike="noStrike" kern="1200" normalizeH="0" baseline="0" noProof="0" dirty="0">
              <a:ln w="22225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chemeClr val="accent1">
                  <a:lumMod val="40000"/>
                  <a:lumOff val="60000"/>
                </a:schemeClr>
              </a:solidFill>
              <a:uLnTx/>
              <a:uFillTx/>
              <a:latin typeface="Comic Sans MS" pitchFamily="66" charset="0"/>
              <a:ea typeface="Batang" pitchFamily="18" charset="-127"/>
            </a:endParaRPr>
          </a:p>
        </p:txBody>
      </p:sp>
      <p:sp>
        <p:nvSpPr>
          <p:cNvPr id="12" name="عنوان 1">
            <a:extLst>
              <a:ext uri="{FF2B5EF4-FFF2-40B4-BE49-F238E27FC236}">
                <a16:creationId xmlns:a16="http://schemas.microsoft.com/office/drawing/2014/main" xmlns="" id="{EA86E5AE-0DFA-44FC-A9F7-D4313397825D}"/>
              </a:ext>
            </a:extLst>
          </p:cNvPr>
          <p:cNvSpPr txBox="1">
            <a:spLocks/>
          </p:cNvSpPr>
          <p:nvPr/>
        </p:nvSpPr>
        <p:spPr>
          <a:xfrm>
            <a:off x="230695" y="6156502"/>
            <a:ext cx="7941705" cy="504056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defRPr/>
            </a:pPr>
            <a:r>
              <a:rPr lang="en-US" sz="2400" b="1" dirty="0">
                <a:ln w="22225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accent1">
                    <a:lumMod val="40000"/>
                    <a:lumOff val="60000"/>
                  </a:schemeClr>
                </a:solidFill>
                <a:latin typeface="Comic Sans MS" pitchFamily="66" charset="0"/>
                <a:ea typeface="Batang" pitchFamily="18" charset="-127"/>
              </a:rPr>
              <a:t>At first, the teenager must drive with an adult.</a:t>
            </a:r>
            <a:endParaRPr kumimoji="0" lang="en-GB" sz="2400" b="1" i="0" u="none" strike="noStrike" kern="1200" normalizeH="0" baseline="0" noProof="0" dirty="0">
              <a:ln w="22225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chemeClr val="accent1">
                  <a:lumMod val="40000"/>
                  <a:lumOff val="60000"/>
                </a:schemeClr>
              </a:solidFill>
              <a:uLnTx/>
              <a:uFillTx/>
              <a:latin typeface="Comic Sans MS" pitchFamily="66" charset="0"/>
              <a:ea typeface="Batang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703604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1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xmlns="" id="{7BDAC5B6-20CE-447F-8BA1-F2274AC7AE5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xmlns="" id="{D1D22B31-BF8F-446B-9009-8A251FB177C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4000" cy="6858000"/>
          </a:xfrm>
          <a:custGeom>
            <a:avLst/>
            <a:gdLst>
              <a:gd name="connsiteX0" fmla="*/ 3094406 w 12192000"/>
              <a:gd name="connsiteY0" fmla="*/ 283966 h 6858000"/>
              <a:gd name="connsiteX1" fmla="*/ 3038833 w 12192000"/>
              <a:gd name="connsiteY1" fmla="*/ 309661 h 6858000"/>
              <a:gd name="connsiteX2" fmla="*/ 3348384 w 12192000"/>
              <a:gd name="connsiteY2" fmla="*/ 406000 h 6858000"/>
              <a:gd name="connsiteX3" fmla="*/ 2864309 w 12192000"/>
              <a:gd name="connsiteY3" fmla="*/ 355295 h 6858000"/>
              <a:gd name="connsiteX4" fmla="*/ 2856039 w 12192000"/>
              <a:gd name="connsiteY4" fmla="*/ 388058 h 6858000"/>
              <a:gd name="connsiteX5" fmla="*/ 3405794 w 12192000"/>
              <a:gd name="connsiteY5" fmla="*/ 512089 h 6858000"/>
              <a:gd name="connsiteX6" fmla="*/ 3356651 w 12192000"/>
              <a:gd name="connsiteY6" fmla="*/ 531204 h 6858000"/>
              <a:gd name="connsiteX7" fmla="*/ 3064552 w 12192000"/>
              <a:gd name="connsiteY7" fmla="*/ 483228 h 6858000"/>
              <a:gd name="connsiteX8" fmla="*/ 3005765 w 12192000"/>
              <a:gd name="connsiteY8" fmla="*/ 495708 h 6858000"/>
              <a:gd name="connsiteX9" fmla="*/ 3034700 w 12192000"/>
              <a:gd name="connsiteY9" fmla="*/ 553823 h 6858000"/>
              <a:gd name="connsiteX10" fmla="*/ 3161459 w 12192000"/>
              <a:gd name="connsiteY10" fmla="*/ 576445 h 6858000"/>
              <a:gd name="connsiteX11" fmla="*/ 3358949 w 12192000"/>
              <a:gd name="connsiteY11" fmla="*/ 712961 h 6858000"/>
              <a:gd name="connsiteX12" fmla="*/ 3059960 w 12192000"/>
              <a:gd name="connsiteY12" fmla="*/ 696576 h 6858000"/>
              <a:gd name="connsiteX13" fmla="*/ 3007143 w 12192000"/>
              <a:gd name="connsiteY13" fmla="*/ 729732 h 6858000"/>
              <a:gd name="connsiteX14" fmla="*/ 2986935 w 12192000"/>
              <a:gd name="connsiteY14" fmla="*/ 772635 h 6858000"/>
              <a:gd name="connsiteX15" fmla="*/ 2871197 w 12192000"/>
              <a:gd name="connsiteY15" fmla="*/ 808127 h 6858000"/>
              <a:gd name="connsiteX16" fmla="*/ 3053071 w 12192000"/>
              <a:gd name="connsiteY16" fmla="*/ 847913 h 6858000"/>
              <a:gd name="connsiteX17" fmla="*/ 2858796 w 12192000"/>
              <a:gd name="connsiteY17" fmla="*/ 847913 h 6858000"/>
              <a:gd name="connsiteX18" fmla="*/ 2635588 w 12192000"/>
              <a:gd name="connsiteY18" fmla="*/ 820611 h 6858000"/>
              <a:gd name="connsiteX19" fmla="*/ 2397683 w 12192000"/>
              <a:gd name="connsiteY19" fmla="*/ 829190 h 6858000"/>
              <a:gd name="connsiteX20" fmla="*/ 1921874 w 12192000"/>
              <a:gd name="connsiteY20" fmla="*/ 778877 h 6858000"/>
              <a:gd name="connsiteX21" fmla="*/ 1695450 w 12192000"/>
              <a:gd name="connsiteY21" fmla="*/ 782386 h 6858000"/>
              <a:gd name="connsiteX22" fmla="*/ 2954324 w 12192000"/>
              <a:gd name="connsiteY22" fmla="*/ 1120940 h 6858000"/>
              <a:gd name="connsiteX23" fmla="*/ 2890028 w 12192000"/>
              <a:gd name="connsiteY23" fmla="*/ 1195435 h 6858000"/>
              <a:gd name="connsiteX24" fmla="*/ 3153652 w 12192000"/>
              <a:gd name="connsiteY24" fmla="*/ 1276563 h 6858000"/>
              <a:gd name="connsiteX25" fmla="*/ 3218410 w 12192000"/>
              <a:gd name="connsiteY25" fmla="*/ 1356911 h 6858000"/>
              <a:gd name="connsiteX26" fmla="*/ 3137118 w 12192000"/>
              <a:gd name="connsiteY26" fmla="*/ 1349891 h 6858000"/>
              <a:gd name="connsiteX27" fmla="*/ 3067309 w 12192000"/>
              <a:gd name="connsiteY27" fmla="*/ 1365102 h 6858000"/>
              <a:gd name="connsiteX28" fmla="*/ 3096243 w 12192000"/>
              <a:gd name="connsiteY28" fmla="*/ 1467292 h 6858000"/>
              <a:gd name="connsiteX29" fmla="*/ 3468716 w 12192000"/>
              <a:gd name="connsiteY29" fmla="*/ 1599125 h 6858000"/>
              <a:gd name="connsiteX30" fmla="*/ 3502241 w 12192000"/>
              <a:gd name="connsiteY30" fmla="*/ 1642029 h 6858000"/>
              <a:gd name="connsiteX31" fmla="*/ 3457692 w 12192000"/>
              <a:gd name="connsiteY31" fmla="*/ 1672453 h 6858000"/>
              <a:gd name="connsiteX32" fmla="*/ 3337362 w 12192000"/>
              <a:gd name="connsiteY32" fmla="*/ 1688053 h 6858000"/>
              <a:gd name="connsiteX33" fmla="*/ 3505915 w 12192000"/>
              <a:gd name="connsiteY33" fmla="*/ 1834318 h 6858000"/>
              <a:gd name="connsiteX34" fmla="*/ 3567458 w 12192000"/>
              <a:gd name="connsiteY34" fmla="*/ 1874880 h 6858000"/>
              <a:gd name="connsiteX35" fmla="*/ 3672634 w 12192000"/>
              <a:gd name="connsiteY35" fmla="*/ 1937678 h 6858000"/>
              <a:gd name="connsiteX36" fmla="*/ 3674470 w 12192000"/>
              <a:gd name="connsiteY36" fmla="*/ 1956789 h 6858000"/>
              <a:gd name="connsiteX37" fmla="*/ 3531176 w 12192000"/>
              <a:gd name="connsiteY37" fmla="*/ 2024266 h 6858000"/>
              <a:gd name="connsiteX38" fmla="*/ 3272604 w 12192000"/>
              <a:gd name="connsiteY38" fmla="*/ 2005933 h 6858000"/>
              <a:gd name="connsiteX39" fmla="*/ 3654720 w 12192000"/>
              <a:gd name="connsiteY39" fmla="*/ 2106564 h 6858000"/>
              <a:gd name="connsiteX40" fmla="*/ 2417892 w 12192000"/>
              <a:gd name="connsiteY40" fmla="*/ 1866690 h 6858000"/>
              <a:gd name="connsiteX41" fmla="*/ 2496888 w 12192000"/>
              <a:gd name="connsiteY41" fmla="*/ 1929487 h 6858000"/>
              <a:gd name="connsiteX42" fmla="*/ 2929526 w 12192000"/>
              <a:gd name="connsiteY42" fmla="*/ 2094862 h 6858000"/>
              <a:gd name="connsiteX43" fmla="*/ 3052152 w 12192000"/>
              <a:gd name="connsiteY43" fmla="*/ 2198613 h 6858000"/>
              <a:gd name="connsiteX44" fmla="*/ 3180748 w 12192000"/>
              <a:gd name="connsiteY44" fmla="*/ 2255948 h 6858000"/>
              <a:gd name="connsiteX45" fmla="*/ 3361244 w 12192000"/>
              <a:gd name="connsiteY45" fmla="*/ 2254777 h 6858000"/>
              <a:gd name="connsiteX46" fmla="*/ 3489382 w 12192000"/>
              <a:gd name="connsiteY46" fmla="*/ 2342926 h 6858000"/>
              <a:gd name="connsiteX47" fmla="*/ 3355733 w 12192000"/>
              <a:gd name="connsiteY47" fmla="*/ 2361649 h 6858000"/>
              <a:gd name="connsiteX48" fmla="*/ 3199121 w 12192000"/>
              <a:gd name="connsiteY48" fmla="*/ 2347216 h 6858000"/>
              <a:gd name="connsiteX49" fmla="*/ 2861091 w 12192000"/>
              <a:gd name="connsiteY49" fmla="*/ 2351896 h 6858000"/>
              <a:gd name="connsiteX50" fmla="*/ 2667278 w 12192000"/>
              <a:gd name="connsiteY50" fmla="*/ 2369058 h 6858000"/>
              <a:gd name="connsiteX51" fmla="*/ 2221781 w 12192000"/>
              <a:gd name="connsiteY51" fmla="*/ 2339805 h 6858000"/>
              <a:gd name="connsiteX52" fmla="*/ 2247961 w 12192000"/>
              <a:gd name="connsiteY52" fmla="*/ 2414693 h 6858000"/>
              <a:gd name="connsiteX53" fmla="*/ 2231425 w 12192000"/>
              <a:gd name="connsiteY53" fmla="*/ 2479828 h 6858000"/>
              <a:gd name="connsiteX54" fmla="*/ 2224996 w 12192000"/>
              <a:gd name="connsiteY54" fmla="*/ 2621414 h 6858000"/>
              <a:gd name="connsiteX55" fmla="*/ 2229131 w 12192000"/>
              <a:gd name="connsiteY55" fmla="*/ 2644426 h 6858000"/>
              <a:gd name="connsiteX56" fmla="*/ 2129466 w 12192000"/>
              <a:gd name="connsiteY56" fmla="*/ 2659247 h 6858000"/>
              <a:gd name="connsiteX57" fmla="*/ 2723312 w 12192000"/>
              <a:gd name="connsiteY57" fmla="*/ 2953726 h 6858000"/>
              <a:gd name="connsiteX58" fmla="*/ 2326496 w 12192000"/>
              <a:gd name="connsiteY58" fmla="*/ 2878838 h 6858000"/>
              <a:gd name="connsiteX59" fmla="*/ 2272759 w 12192000"/>
              <a:gd name="connsiteY59" fmla="*/ 3002480 h 6858000"/>
              <a:gd name="connsiteX60" fmla="*/ 2459226 w 12192000"/>
              <a:gd name="connsiteY60" fmla="*/ 3112471 h 6858000"/>
              <a:gd name="connsiteX61" fmla="*/ 2528117 w 12192000"/>
              <a:gd name="connsiteY61" fmla="*/ 3330111 h 6858000"/>
              <a:gd name="connsiteX62" fmla="*/ 2494590 w 12192000"/>
              <a:gd name="connsiteY62" fmla="*/ 3529029 h 6858000"/>
              <a:gd name="connsiteX63" fmla="*/ 2414677 w 12192000"/>
              <a:gd name="connsiteY63" fmla="*/ 3592215 h 6858000"/>
              <a:gd name="connsiteX64" fmla="*/ 2298940 w 12192000"/>
              <a:gd name="connsiteY64" fmla="*/ 3705716 h 6858000"/>
              <a:gd name="connsiteX65" fmla="*/ 2227294 w 12192000"/>
              <a:gd name="connsiteY65" fmla="*/ 3775921 h 6858000"/>
              <a:gd name="connsiteX66" fmla="*/ 1978366 w 12192000"/>
              <a:gd name="connsiteY66" fmla="*/ 3748620 h 6858000"/>
              <a:gd name="connsiteX67" fmla="*/ 2310421 w 12192000"/>
              <a:gd name="connsiteY67" fmla="*/ 3926868 h 6858000"/>
              <a:gd name="connsiteX68" fmla="*/ 2041285 w 12192000"/>
              <a:gd name="connsiteY68" fmla="*/ 3904635 h 6858000"/>
              <a:gd name="connsiteX69" fmla="*/ 1953565 w 12192000"/>
              <a:gd name="connsiteY69" fmla="*/ 3917116 h 6858000"/>
              <a:gd name="connsiteX70" fmla="*/ 2003623 w 12192000"/>
              <a:gd name="connsiteY70" fmla="*/ 3974842 h 6858000"/>
              <a:gd name="connsiteX71" fmla="*/ 2201114 w 12192000"/>
              <a:gd name="connsiteY71" fmla="*/ 4072742 h 6858000"/>
              <a:gd name="connsiteX72" fmla="*/ 2608032 w 12192000"/>
              <a:gd name="connsiteY72" fmla="*/ 4337967 h 6858000"/>
              <a:gd name="connsiteX73" fmla="*/ 2213973 w 12192000"/>
              <a:gd name="connsiteY73" fmla="*/ 4216277 h 6858000"/>
              <a:gd name="connsiteX74" fmla="*/ 2629158 w 12192000"/>
              <a:gd name="connsiteY74" fmla="*/ 4488911 h 6858000"/>
              <a:gd name="connsiteX75" fmla="*/ 2721471 w 12192000"/>
              <a:gd name="connsiteY75" fmla="*/ 4579399 h 6858000"/>
              <a:gd name="connsiteX76" fmla="*/ 2907939 w 12192000"/>
              <a:gd name="connsiteY76" fmla="*/ 4804062 h 6858000"/>
              <a:gd name="connsiteX77" fmla="*/ 2898753 w 12192000"/>
              <a:gd name="connsiteY77" fmla="*/ 4829414 h 6858000"/>
              <a:gd name="connsiteX78" fmla="*/ 2683352 w 12192000"/>
              <a:gd name="connsiteY78" fmla="*/ 4793141 h 6858000"/>
              <a:gd name="connsiteX79" fmla="*/ 2962594 w 12192000"/>
              <a:gd name="connsiteY79" fmla="*/ 4981920 h 6858000"/>
              <a:gd name="connsiteX80" fmla="*/ 3251019 w 12192000"/>
              <a:gd name="connsiteY80" fmla="*/ 5127012 h 6858000"/>
              <a:gd name="connsiteX81" fmla="*/ 3046180 w 12192000"/>
              <a:gd name="connsiteY81" fmla="*/ 5104781 h 6858000"/>
              <a:gd name="connsiteX82" fmla="*/ 2764646 w 12192000"/>
              <a:gd name="connsiteY82" fmla="*/ 5021703 h 6858000"/>
              <a:gd name="connsiteX83" fmla="*/ 2666820 w 12192000"/>
              <a:gd name="connsiteY83" fmla="*/ 5052905 h 6858000"/>
              <a:gd name="connsiteX84" fmla="*/ 2933657 w 12192000"/>
              <a:gd name="connsiteY84" fmla="*/ 5190198 h 6858000"/>
              <a:gd name="connsiteX85" fmla="*/ 3086598 w 12192000"/>
              <a:gd name="connsiteY85" fmla="*/ 5253776 h 6858000"/>
              <a:gd name="connsiteX86" fmla="*/ 3147680 w 12192000"/>
              <a:gd name="connsiteY86" fmla="*/ 5302531 h 6858000"/>
              <a:gd name="connsiteX87" fmla="*/ 3322204 w 12192000"/>
              <a:gd name="connsiteY87" fmla="*/ 5476487 h 6858000"/>
              <a:gd name="connsiteX88" fmla="*/ 3834758 w 12192000"/>
              <a:gd name="connsiteY88" fmla="*/ 5666434 h 6858000"/>
              <a:gd name="connsiteX89" fmla="*/ 4314240 w 12192000"/>
              <a:gd name="connsiteY89" fmla="*/ 5902409 h 6858000"/>
              <a:gd name="connsiteX90" fmla="*/ 4688552 w 12192000"/>
              <a:gd name="connsiteY90" fmla="*/ 6049453 h 6858000"/>
              <a:gd name="connsiteX91" fmla="*/ 5634660 w 12192000"/>
              <a:gd name="connsiteY91" fmla="*/ 6238620 h 6858000"/>
              <a:gd name="connsiteX92" fmla="*/ 9222980 w 12192000"/>
              <a:gd name="connsiteY92" fmla="*/ 4955397 h 6858000"/>
              <a:gd name="connsiteX93" fmla="*/ 9268448 w 12192000"/>
              <a:gd name="connsiteY93" fmla="*/ 4917173 h 6858000"/>
              <a:gd name="connsiteX94" fmla="*/ 9442512 w 12192000"/>
              <a:gd name="connsiteY94" fmla="*/ 4773251 h 6858000"/>
              <a:gd name="connsiteX95" fmla="*/ 9590400 w 12192000"/>
              <a:gd name="connsiteY95" fmla="*/ 4643756 h 6858000"/>
              <a:gd name="connsiteX96" fmla="*/ 9513242 w 12192000"/>
              <a:gd name="connsiteY96" fmla="*/ 4600073 h 6858000"/>
              <a:gd name="connsiteX97" fmla="*/ 9617498 w 12192000"/>
              <a:gd name="connsiteY97" fmla="*/ 4476430 h 6858000"/>
              <a:gd name="connsiteX98" fmla="*/ 9949094 w 12192000"/>
              <a:gd name="connsiteY98" fmla="*/ 4095364 h 6858000"/>
              <a:gd name="connsiteX99" fmla="*/ 10094686 w 12192000"/>
              <a:gd name="connsiteY99" fmla="*/ 4011507 h 6858000"/>
              <a:gd name="connsiteX100" fmla="*/ 10271967 w 12192000"/>
              <a:gd name="connsiteY100" fmla="*/ 3800497 h 6858000"/>
              <a:gd name="connsiteX101" fmla="*/ 10297226 w 12192000"/>
              <a:gd name="connsiteY101" fmla="*/ 3751742 h 6858000"/>
              <a:gd name="connsiteX102" fmla="*/ 10260943 w 12192000"/>
              <a:gd name="connsiteY102" fmla="*/ 3689723 h 6858000"/>
              <a:gd name="connsiteX103" fmla="*/ 10233847 w 12192000"/>
              <a:gd name="connsiteY103" fmla="*/ 3627319 h 6858000"/>
              <a:gd name="connsiteX104" fmla="*/ 10269209 w 12192000"/>
              <a:gd name="connsiteY104" fmla="*/ 3608986 h 6858000"/>
              <a:gd name="connsiteX105" fmla="*/ 10496550 w 12192000"/>
              <a:gd name="connsiteY105" fmla="*/ 3577393 h 6858000"/>
              <a:gd name="connsiteX106" fmla="*/ 10364738 w 12192000"/>
              <a:gd name="connsiteY106" fmla="*/ 3458823 h 6858000"/>
              <a:gd name="connsiteX107" fmla="*/ 10132346 w 12192000"/>
              <a:gd name="connsiteY107" fmla="*/ 3282137 h 6858000"/>
              <a:gd name="connsiteX108" fmla="*/ 10026712 w 12192000"/>
              <a:gd name="connsiteY108" fmla="*/ 3156543 h 6858000"/>
              <a:gd name="connsiteX109" fmla="*/ 10014312 w 12192000"/>
              <a:gd name="connsiteY109" fmla="*/ 3044213 h 6858000"/>
              <a:gd name="connsiteX110" fmla="*/ 9806718 w 12192000"/>
              <a:gd name="connsiteY110" fmla="*/ 2977907 h 6858000"/>
              <a:gd name="connsiteX111" fmla="*/ 10001912 w 12192000"/>
              <a:gd name="connsiteY111" fmla="*/ 2740374 h 6858000"/>
              <a:gd name="connsiteX112" fmla="*/ 10021662 w 12192000"/>
              <a:gd name="connsiteY112" fmla="*/ 2691231 h 6858000"/>
              <a:gd name="connsiteX113" fmla="*/ 9904546 w 12192000"/>
              <a:gd name="connsiteY113" fmla="*/ 2515322 h 6858000"/>
              <a:gd name="connsiteX114" fmla="*/ 9885256 w 12192000"/>
              <a:gd name="connsiteY114" fmla="*/ 2487240 h 6858000"/>
              <a:gd name="connsiteX115" fmla="*/ 9842085 w 12192000"/>
              <a:gd name="connsiteY115" fmla="*/ 2431074 h 6858000"/>
              <a:gd name="connsiteX116" fmla="*/ 9718078 w 12192000"/>
              <a:gd name="connsiteY116" fmla="*/ 2417424 h 6858000"/>
              <a:gd name="connsiteX117" fmla="*/ 9782378 w 12192000"/>
              <a:gd name="connsiteY117" fmla="*/ 2377641 h 6858000"/>
              <a:gd name="connsiteX118" fmla="*/ 9907302 w 12192000"/>
              <a:gd name="connsiteY118" fmla="*/ 2243078 h 6858000"/>
              <a:gd name="connsiteX119" fmla="*/ 9824171 w 12192000"/>
              <a:gd name="connsiteY119" fmla="*/ 2114365 h 6858000"/>
              <a:gd name="connsiteX120" fmla="*/ 9818662 w 12192000"/>
              <a:gd name="connsiteY120" fmla="*/ 2043377 h 6858000"/>
              <a:gd name="connsiteX121" fmla="*/ 9958740 w 12192000"/>
              <a:gd name="connsiteY121" fmla="*/ 1952499 h 6858000"/>
              <a:gd name="connsiteX122" fmla="*/ 10064374 w 12192000"/>
              <a:gd name="connsiteY122" fmla="*/ 1916615 h 6858000"/>
              <a:gd name="connsiteX123" fmla="*/ 10113055 w 12192000"/>
              <a:gd name="connsiteY123" fmla="*/ 1865131 h 6858000"/>
              <a:gd name="connsiteX124" fmla="*/ 10055646 w 12192000"/>
              <a:gd name="connsiteY124" fmla="*/ 1822227 h 6858000"/>
              <a:gd name="connsiteX125" fmla="*/ 9800748 w 12192000"/>
              <a:gd name="connsiteY125" fmla="*/ 1720036 h 6858000"/>
              <a:gd name="connsiteX126" fmla="*/ 9938071 w 12192000"/>
              <a:gd name="connsiteY126" fmla="*/ 1634617 h 6858000"/>
              <a:gd name="connsiteX127" fmla="*/ 9220224 w 12192000"/>
              <a:gd name="connsiteY127" fmla="*/ 1231709 h 6858000"/>
              <a:gd name="connsiteX128" fmla="*/ 9133419 w 12192000"/>
              <a:gd name="connsiteY128" fmla="*/ 1170083 h 6858000"/>
              <a:gd name="connsiteX129" fmla="*/ 8672768 w 12192000"/>
              <a:gd name="connsiteY129" fmla="*/ 1020699 h 6858000"/>
              <a:gd name="connsiteX130" fmla="*/ 8198797 w 12192000"/>
              <a:gd name="connsiteY130" fmla="*/ 915000 h 6858000"/>
              <a:gd name="connsiteX131" fmla="*/ 8528095 w 12192000"/>
              <a:gd name="connsiteY131" fmla="*/ 691898 h 6858000"/>
              <a:gd name="connsiteX132" fmla="*/ 8025190 w 12192000"/>
              <a:gd name="connsiteY132" fmla="*/ 640021 h 6858000"/>
              <a:gd name="connsiteX133" fmla="*/ 7976047 w 12192000"/>
              <a:gd name="connsiteY133" fmla="*/ 641584 h 6858000"/>
              <a:gd name="connsiteX134" fmla="*/ 6988604 w 12192000"/>
              <a:gd name="connsiteY134" fmla="*/ 607260 h 6858000"/>
              <a:gd name="connsiteX135" fmla="*/ 5573116 w 12192000"/>
              <a:gd name="connsiteY135" fmla="*/ 493368 h 6858000"/>
              <a:gd name="connsiteX136" fmla="*/ 4401503 w 12192000"/>
              <a:gd name="connsiteY136" fmla="*/ 425112 h 6858000"/>
              <a:gd name="connsiteX137" fmla="*/ 3154109 w 12192000"/>
              <a:gd name="connsiteY137" fmla="*/ 292499 h 6858000"/>
              <a:gd name="connsiteX138" fmla="*/ 3094406 w 12192000"/>
              <a:gd name="connsiteY138" fmla="*/ 283966 h 6858000"/>
              <a:gd name="connsiteX139" fmla="*/ 0 w 12192000"/>
              <a:gd name="connsiteY139" fmla="*/ 0 h 6858000"/>
              <a:gd name="connsiteX140" fmla="*/ 12192000 w 12192000"/>
              <a:gd name="connsiteY140" fmla="*/ 0 h 6858000"/>
              <a:gd name="connsiteX141" fmla="*/ 12192000 w 12192000"/>
              <a:gd name="connsiteY141" fmla="*/ 6858000 h 6858000"/>
              <a:gd name="connsiteX142" fmla="*/ 0 w 12192000"/>
              <a:gd name="connsiteY14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</a:cxnLst>
            <a:rect l="l" t="t" r="r" b="b"/>
            <a:pathLst>
              <a:path w="12192000" h="6858000">
                <a:moveTo>
                  <a:pt x="3094406" y="283966"/>
                </a:moveTo>
                <a:cubicBezTo>
                  <a:pt x="3074312" y="283528"/>
                  <a:pt x="3054907" y="288795"/>
                  <a:pt x="3038833" y="309661"/>
                </a:cubicBezTo>
                <a:cubicBezTo>
                  <a:pt x="3124259" y="364657"/>
                  <a:pt x="3233105" y="343983"/>
                  <a:pt x="3348384" y="406000"/>
                </a:cubicBezTo>
                <a:cubicBezTo>
                  <a:pt x="3161001" y="386497"/>
                  <a:pt x="3012653" y="370896"/>
                  <a:pt x="2864309" y="355295"/>
                </a:cubicBezTo>
                <a:cubicBezTo>
                  <a:pt x="2861553" y="366216"/>
                  <a:pt x="2858796" y="377136"/>
                  <a:pt x="2856039" y="388058"/>
                </a:cubicBezTo>
                <a:cubicBezTo>
                  <a:pt x="3045722" y="411070"/>
                  <a:pt x="3221166" y="470356"/>
                  <a:pt x="3405794" y="512089"/>
                </a:cubicBezTo>
                <a:cubicBezTo>
                  <a:pt x="3388799" y="537835"/>
                  <a:pt x="3371808" y="532763"/>
                  <a:pt x="3356651" y="531204"/>
                </a:cubicBezTo>
                <a:cubicBezTo>
                  <a:pt x="3257907" y="521062"/>
                  <a:pt x="3159164" y="510922"/>
                  <a:pt x="3064552" y="483228"/>
                </a:cubicBezTo>
                <a:cubicBezTo>
                  <a:pt x="3043427" y="476987"/>
                  <a:pt x="3017704" y="476987"/>
                  <a:pt x="3005765" y="495708"/>
                </a:cubicBezTo>
                <a:cubicBezTo>
                  <a:pt x="2988771" y="522231"/>
                  <a:pt x="3013113" y="539393"/>
                  <a:pt x="3034700" y="553823"/>
                </a:cubicBezTo>
                <a:cubicBezTo>
                  <a:pt x="3072360" y="578787"/>
                  <a:pt x="3117827" y="571767"/>
                  <a:pt x="3161459" y="576445"/>
                </a:cubicBezTo>
                <a:cubicBezTo>
                  <a:pt x="3277655" y="588537"/>
                  <a:pt x="3333228" y="626370"/>
                  <a:pt x="3358949" y="712961"/>
                </a:cubicBezTo>
                <a:cubicBezTo>
                  <a:pt x="3256987" y="677857"/>
                  <a:pt x="3158703" y="721151"/>
                  <a:pt x="3059960" y="696576"/>
                </a:cubicBezTo>
                <a:cubicBezTo>
                  <a:pt x="3034240" y="690338"/>
                  <a:pt x="2993364" y="699698"/>
                  <a:pt x="3007143" y="729732"/>
                </a:cubicBezTo>
                <a:cubicBezTo>
                  <a:pt x="3020003" y="757814"/>
                  <a:pt x="3062716" y="778096"/>
                  <a:pt x="2986935" y="772635"/>
                </a:cubicBezTo>
                <a:cubicBezTo>
                  <a:pt x="2932740" y="768735"/>
                  <a:pt x="2826647" y="800329"/>
                  <a:pt x="2871197" y="808127"/>
                </a:cubicBezTo>
                <a:cubicBezTo>
                  <a:pt x="2927228" y="817881"/>
                  <a:pt x="2981883" y="831921"/>
                  <a:pt x="3053071" y="847913"/>
                </a:cubicBezTo>
                <a:cubicBezTo>
                  <a:pt x="2974533" y="874043"/>
                  <a:pt x="2918042" y="868584"/>
                  <a:pt x="2858796" y="847913"/>
                </a:cubicBezTo>
                <a:cubicBezTo>
                  <a:pt x="2787150" y="822949"/>
                  <a:pt x="2693916" y="792528"/>
                  <a:pt x="2635588" y="820611"/>
                </a:cubicBezTo>
                <a:cubicBezTo>
                  <a:pt x="2548326" y="862734"/>
                  <a:pt x="2475760" y="836211"/>
                  <a:pt x="2397683" y="829190"/>
                </a:cubicBezTo>
                <a:cubicBezTo>
                  <a:pt x="2238775" y="814759"/>
                  <a:pt x="2081241" y="790576"/>
                  <a:pt x="1921874" y="778877"/>
                </a:cubicBezTo>
                <a:cubicBezTo>
                  <a:pt x="1858036" y="774195"/>
                  <a:pt x="1789143" y="751964"/>
                  <a:pt x="1695450" y="782386"/>
                </a:cubicBezTo>
                <a:cubicBezTo>
                  <a:pt x="2119822" y="938012"/>
                  <a:pt x="2575423" y="928262"/>
                  <a:pt x="2954324" y="1120940"/>
                </a:cubicBezTo>
                <a:cubicBezTo>
                  <a:pt x="2938251" y="1139269"/>
                  <a:pt x="2856502" y="1191535"/>
                  <a:pt x="2890028" y="1195435"/>
                </a:cubicBezTo>
                <a:cubicBezTo>
                  <a:pt x="2984178" y="1206748"/>
                  <a:pt x="3067767" y="1244971"/>
                  <a:pt x="3153652" y="1276563"/>
                </a:cubicBezTo>
                <a:cubicBezTo>
                  <a:pt x="3190855" y="1290216"/>
                  <a:pt x="3235862" y="1308157"/>
                  <a:pt x="3218410" y="1356911"/>
                </a:cubicBezTo>
                <a:cubicBezTo>
                  <a:pt x="3186719" y="1370562"/>
                  <a:pt x="3163296" y="1351451"/>
                  <a:pt x="3137118" y="1349891"/>
                </a:cubicBezTo>
                <a:cubicBezTo>
                  <a:pt x="3110480" y="1348331"/>
                  <a:pt x="3050773" y="1358471"/>
                  <a:pt x="3067309" y="1365102"/>
                </a:cubicBezTo>
                <a:cubicBezTo>
                  <a:pt x="3142629" y="1395136"/>
                  <a:pt x="3007143" y="1467292"/>
                  <a:pt x="3096243" y="1467292"/>
                </a:cubicBezTo>
                <a:cubicBezTo>
                  <a:pt x="3245506" y="1467681"/>
                  <a:pt x="3324961" y="1595613"/>
                  <a:pt x="3468716" y="1599125"/>
                </a:cubicBezTo>
                <a:cubicBezTo>
                  <a:pt x="3491677" y="1599513"/>
                  <a:pt x="3502700" y="1622137"/>
                  <a:pt x="3502241" y="1642029"/>
                </a:cubicBezTo>
                <a:cubicBezTo>
                  <a:pt x="3502241" y="1665822"/>
                  <a:pt x="3481116" y="1670112"/>
                  <a:pt x="3457692" y="1672453"/>
                </a:cubicBezTo>
                <a:cubicBezTo>
                  <a:pt x="3421868" y="1675962"/>
                  <a:pt x="3384667" y="1642029"/>
                  <a:pt x="3337362" y="1688053"/>
                </a:cubicBezTo>
                <a:cubicBezTo>
                  <a:pt x="3422329" y="1714966"/>
                  <a:pt x="3507294" y="1741878"/>
                  <a:pt x="3505915" y="1834318"/>
                </a:cubicBezTo>
                <a:cubicBezTo>
                  <a:pt x="3505457" y="1859279"/>
                  <a:pt x="3540820" y="1868640"/>
                  <a:pt x="3567458" y="1874880"/>
                </a:cubicBezTo>
                <a:cubicBezTo>
                  <a:pt x="3611549" y="1885023"/>
                  <a:pt x="3648750" y="1902965"/>
                  <a:pt x="3672634" y="1937678"/>
                </a:cubicBezTo>
                <a:cubicBezTo>
                  <a:pt x="3672172" y="1944308"/>
                  <a:pt x="3671715" y="1951329"/>
                  <a:pt x="3674470" y="1956789"/>
                </a:cubicBezTo>
                <a:cubicBezTo>
                  <a:pt x="3666664" y="2040646"/>
                  <a:pt x="3602363" y="2038306"/>
                  <a:pt x="3531176" y="2024266"/>
                </a:cubicBezTo>
                <a:cubicBezTo>
                  <a:pt x="3446211" y="2007103"/>
                  <a:pt x="3362164" y="1975900"/>
                  <a:pt x="3272604" y="2005933"/>
                </a:cubicBezTo>
                <a:cubicBezTo>
                  <a:pt x="3398905" y="2046107"/>
                  <a:pt x="3536229" y="2049228"/>
                  <a:pt x="3654720" y="2106564"/>
                </a:cubicBezTo>
                <a:cubicBezTo>
                  <a:pt x="3221166" y="2117095"/>
                  <a:pt x="2838130" y="1936116"/>
                  <a:pt x="2417892" y="1866690"/>
                </a:cubicBezTo>
                <a:cubicBezTo>
                  <a:pt x="2432130" y="1913105"/>
                  <a:pt x="2466114" y="1922465"/>
                  <a:pt x="2496888" y="1929487"/>
                </a:cubicBezTo>
                <a:cubicBezTo>
                  <a:pt x="2652123" y="1964590"/>
                  <a:pt x="2788067" y="2034408"/>
                  <a:pt x="2929526" y="2094862"/>
                </a:cubicBezTo>
                <a:cubicBezTo>
                  <a:pt x="2987851" y="2119825"/>
                  <a:pt x="3030106" y="2144789"/>
                  <a:pt x="3052152" y="2198613"/>
                </a:cubicBezTo>
                <a:cubicBezTo>
                  <a:pt x="3071903" y="2247367"/>
                  <a:pt x="3110021" y="2269990"/>
                  <a:pt x="3180748" y="2255948"/>
                </a:cubicBezTo>
                <a:cubicBezTo>
                  <a:pt x="3238157" y="2244246"/>
                  <a:pt x="3301078" y="2250487"/>
                  <a:pt x="3361244" y="2254777"/>
                </a:cubicBezTo>
                <a:cubicBezTo>
                  <a:pt x="3430596" y="2259459"/>
                  <a:pt x="3508213" y="2314455"/>
                  <a:pt x="3489382" y="2342926"/>
                </a:cubicBezTo>
                <a:cubicBezTo>
                  <a:pt x="3457233" y="2391292"/>
                  <a:pt x="3403498" y="2367110"/>
                  <a:pt x="3355733" y="2361649"/>
                </a:cubicBezTo>
                <a:cubicBezTo>
                  <a:pt x="3301537" y="2355018"/>
                  <a:pt x="3200957" y="2341367"/>
                  <a:pt x="3199121" y="2347216"/>
                </a:cubicBezTo>
                <a:cubicBezTo>
                  <a:pt x="3163754" y="2468518"/>
                  <a:pt x="2914827" y="2362819"/>
                  <a:pt x="2861091" y="2351896"/>
                </a:cubicBezTo>
                <a:cubicBezTo>
                  <a:pt x="2794038" y="2338245"/>
                  <a:pt x="2731116" y="2363208"/>
                  <a:pt x="2667278" y="2369058"/>
                </a:cubicBezTo>
                <a:cubicBezTo>
                  <a:pt x="2610328" y="2374518"/>
                  <a:pt x="2288376" y="2391292"/>
                  <a:pt x="2221781" y="2339805"/>
                </a:cubicBezTo>
                <a:cubicBezTo>
                  <a:pt x="2212595" y="2379978"/>
                  <a:pt x="2231884" y="2396361"/>
                  <a:pt x="2247961" y="2414693"/>
                </a:cubicBezTo>
                <a:cubicBezTo>
                  <a:pt x="2270465" y="2440824"/>
                  <a:pt x="2274138" y="2459157"/>
                  <a:pt x="2231425" y="2479828"/>
                </a:cubicBezTo>
                <a:cubicBezTo>
                  <a:pt x="2109717" y="2539115"/>
                  <a:pt x="2111557" y="2541065"/>
                  <a:pt x="2224996" y="2621414"/>
                </a:cubicBezTo>
                <a:cubicBezTo>
                  <a:pt x="2230509" y="2624923"/>
                  <a:pt x="2228211" y="2636624"/>
                  <a:pt x="2229131" y="2644426"/>
                </a:cubicBezTo>
                <a:cubicBezTo>
                  <a:pt x="2199276" y="2656906"/>
                  <a:pt x="2164373" y="2625703"/>
                  <a:pt x="2129466" y="2659247"/>
                </a:cubicBezTo>
                <a:cubicBezTo>
                  <a:pt x="2281487" y="2806680"/>
                  <a:pt x="2513421" y="2842953"/>
                  <a:pt x="2723312" y="2953726"/>
                </a:cubicBezTo>
                <a:cubicBezTo>
                  <a:pt x="2553377" y="2990389"/>
                  <a:pt x="2451419" y="2862456"/>
                  <a:pt x="2326496" y="2878838"/>
                </a:cubicBezTo>
                <a:cubicBezTo>
                  <a:pt x="2264036" y="2919012"/>
                  <a:pt x="2449582" y="2983367"/>
                  <a:pt x="2272759" y="3002480"/>
                </a:cubicBezTo>
                <a:cubicBezTo>
                  <a:pt x="2349461" y="3037583"/>
                  <a:pt x="2406411" y="3071905"/>
                  <a:pt x="2459226" y="3112471"/>
                </a:cubicBezTo>
                <a:cubicBezTo>
                  <a:pt x="2553377" y="3185016"/>
                  <a:pt x="2571749" y="3232602"/>
                  <a:pt x="2528117" y="3330111"/>
                </a:cubicBezTo>
                <a:cubicBezTo>
                  <a:pt x="2499642" y="3394076"/>
                  <a:pt x="2457848" y="3452973"/>
                  <a:pt x="2494590" y="3529029"/>
                </a:cubicBezTo>
                <a:cubicBezTo>
                  <a:pt x="2520308" y="3581294"/>
                  <a:pt x="2510206" y="3615617"/>
                  <a:pt x="2414677" y="3592215"/>
                </a:cubicBezTo>
                <a:cubicBezTo>
                  <a:pt x="2311799" y="3567251"/>
                  <a:pt x="2273221" y="3614057"/>
                  <a:pt x="2298940" y="3705716"/>
                </a:cubicBezTo>
                <a:cubicBezTo>
                  <a:pt x="2315473" y="3764612"/>
                  <a:pt x="2298020" y="3782553"/>
                  <a:pt x="2227294" y="3775921"/>
                </a:cubicBezTo>
                <a:cubicBezTo>
                  <a:pt x="2149215" y="3768512"/>
                  <a:pt x="2074811" y="3729898"/>
                  <a:pt x="1978366" y="3748620"/>
                </a:cubicBezTo>
                <a:cubicBezTo>
                  <a:pt x="2055522" y="3855492"/>
                  <a:pt x="2220403" y="3825068"/>
                  <a:pt x="2310421" y="3926868"/>
                </a:cubicBezTo>
                <a:cubicBezTo>
                  <a:pt x="2202950" y="3927259"/>
                  <a:pt x="2120739" y="3926868"/>
                  <a:pt x="2041285" y="3904635"/>
                </a:cubicBezTo>
                <a:cubicBezTo>
                  <a:pt x="2008216" y="3895664"/>
                  <a:pt x="1971934" y="3886305"/>
                  <a:pt x="1953565" y="3917116"/>
                </a:cubicBezTo>
                <a:cubicBezTo>
                  <a:pt x="1931978" y="3954170"/>
                  <a:pt x="1976527" y="3968211"/>
                  <a:pt x="2003623" y="3974842"/>
                </a:cubicBezTo>
                <a:cubicBezTo>
                  <a:pt x="2079866" y="3993563"/>
                  <a:pt x="2138192" y="4038028"/>
                  <a:pt x="2201114" y="4072742"/>
                </a:cubicBezTo>
                <a:cubicBezTo>
                  <a:pt x="2339356" y="4148800"/>
                  <a:pt x="2490917" y="4212375"/>
                  <a:pt x="2608032" y="4337967"/>
                </a:cubicBezTo>
                <a:cubicBezTo>
                  <a:pt x="2460606" y="4305983"/>
                  <a:pt x="2350838" y="4231487"/>
                  <a:pt x="2213973" y="4216277"/>
                </a:cubicBezTo>
                <a:cubicBezTo>
                  <a:pt x="2332467" y="4330557"/>
                  <a:pt x="2484945" y="4405834"/>
                  <a:pt x="2629158" y="4488911"/>
                </a:cubicBezTo>
                <a:cubicBezTo>
                  <a:pt x="2670494" y="4512315"/>
                  <a:pt x="2712289" y="4528306"/>
                  <a:pt x="2721471" y="4579399"/>
                </a:cubicBezTo>
                <a:cubicBezTo>
                  <a:pt x="2739385" y="4678470"/>
                  <a:pt x="2793121" y="4760378"/>
                  <a:pt x="2907939" y="4804062"/>
                </a:cubicBezTo>
                <a:cubicBezTo>
                  <a:pt x="2908859" y="4804452"/>
                  <a:pt x="2902428" y="4819274"/>
                  <a:pt x="2898753" y="4829414"/>
                </a:cubicBezTo>
                <a:cubicBezTo>
                  <a:pt x="2828485" y="4832536"/>
                  <a:pt x="2772912" y="4774028"/>
                  <a:pt x="2683352" y="4793141"/>
                </a:cubicBezTo>
                <a:cubicBezTo>
                  <a:pt x="2769239" y="4872708"/>
                  <a:pt x="2840885" y="4944087"/>
                  <a:pt x="2962594" y="4981920"/>
                </a:cubicBezTo>
                <a:cubicBezTo>
                  <a:pt x="3059960" y="5011952"/>
                  <a:pt x="3180289" y="5029503"/>
                  <a:pt x="3251019" y="5127012"/>
                </a:cubicBezTo>
                <a:cubicBezTo>
                  <a:pt x="3168808" y="5146126"/>
                  <a:pt x="3107723" y="5121944"/>
                  <a:pt x="3046180" y="5104781"/>
                </a:cubicBezTo>
                <a:cubicBezTo>
                  <a:pt x="2952030" y="5078258"/>
                  <a:pt x="2858796" y="5048226"/>
                  <a:pt x="2764646" y="5021703"/>
                </a:cubicBezTo>
                <a:cubicBezTo>
                  <a:pt x="2728821" y="5011563"/>
                  <a:pt x="2689782" y="5004540"/>
                  <a:pt x="2666820" y="5052905"/>
                </a:cubicBezTo>
                <a:cubicBezTo>
                  <a:pt x="2786691" y="5063047"/>
                  <a:pt x="2858337" y="5128575"/>
                  <a:pt x="2933657" y="5190198"/>
                </a:cubicBezTo>
                <a:cubicBezTo>
                  <a:pt x="2975911" y="5224912"/>
                  <a:pt x="3010358" y="5271328"/>
                  <a:pt x="3086598" y="5253776"/>
                </a:cubicBezTo>
                <a:cubicBezTo>
                  <a:pt x="3126554" y="5244415"/>
                  <a:pt x="3151814" y="5270547"/>
                  <a:pt x="3147680" y="5302531"/>
                </a:cubicBezTo>
                <a:cubicBezTo>
                  <a:pt x="3132525" y="5415251"/>
                  <a:pt x="3225759" y="5454645"/>
                  <a:pt x="3322204" y="5476487"/>
                </a:cubicBezTo>
                <a:cubicBezTo>
                  <a:pt x="3504998" y="5517440"/>
                  <a:pt x="3657018" y="5613779"/>
                  <a:pt x="3834758" y="5666434"/>
                </a:cubicBezTo>
                <a:cubicBezTo>
                  <a:pt x="4007445" y="5717529"/>
                  <a:pt x="4141095" y="5838830"/>
                  <a:pt x="4314240" y="5902409"/>
                </a:cubicBezTo>
                <a:cubicBezTo>
                  <a:pt x="4439624" y="5948433"/>
                  <a:pt x="4559494" y="6007718"/>
                  <a:pt x="4688552" y="6049453"/>
                </a:cubicBezTo>
                <a:cubicBezTo>
                  <a:pt x="4993968" y="6148131"/>
                  <a:pt x="5305360" y="6227308"/>
                  <a:pt x="5634660" y="6238620"/>
                </a:cubicBezTo>
                <a:cubicBezTo>
                  <a:pt x="5906549" y="6247590"/>
                  <a:pt x="8264931" y="6239010"/>
                  <a:pt x="9222980" y="4955397"/>
                </a:cubicBezTo>
                <a:cubicBezTo>
                  <a:pt x="9241350" y="4949155"/>
                  <a:pt x="9262017" y="4932775"/>
                  <a:pt x="9268448" y="4917173"/>
                </a:cubicBezTo>
                <a:cubicBezTo>
                  <a:pt x="9299220" y="4844235"/>
                  <a:pt x="9374540" y="4812644"/>
                  <a:pt x="9442512" y="4773251"/>
                </a:cubicBezTo>
                <a:cubicBezTo>
                  <a:pt x="9502220" y="4738536"/>
                  <a:pt x="9565600" y="4702263"/>
                  <a:pt x="9590400" y="4643756"/>
                </a:cubicBezTo>
                <a:cubicBezTo>
                  <a:pt x="9623008" y="4565749"/>
                  <a:pt x="9530236" y="4629716"/>
                  <a:pt x="9513242" y="4600073"/>
                </a:cubicBezTo>
                <a:cubicBezTo>
                  <a:pt x="9548605" y="4559509"/>
                  <a:pt x="9603261" y="4522454"/>
                  <a:pt x="9617498" y="4476430"/>
                </a:cubicBezTo>
                <a:cubicBezTo>
                  <a:pt x="9669394" y="4310276"/>
                  <a:pt x="9781460" y="4189364"/>
                  <a:pt x="9949094" y="4095364"/>
                </a:cubicBezTo>
                <a:cubicBezTo>
                  <a:pt x="9997318" y="4068452"/>
                  <a:pt x="10029007" y="4019306"/>
                  <a:pt x="10094686" y="4011507"/>
                </a:cubicBezTo>
                <a:cubicBezTo>
                  <a:pt x="10240735" y="3994345"/>
                  <a:pt x="10194808" y="3860171"/>
                  <a:pt x="10271967" y="3800497"/>
                </a:cubicBezTo>
                <a:cubicBezTo>
                  <a:pt x="10286662" y="3789184"/>
                  <a:pt x="10299980" y="3766953"/>
                  <a:pt x="10297226" y="3751742"/>
                </a:cubicBezTo>
                <a:cubicBezTo>
                  <a:pt x="10293091" y="3729898"/>
                  <a:pt x="10275639" y="3709227"/>
                  <a:pt x="10260943" y="3689723"/>
                </a:cubicBezTo>
                <a:cubicBezTo>
                  <a:pt x="10245786" y="3670222"/>
                  <a:pt x="10222825" y="3653061"/>
                  <a:pt x="10233847" y="3627319"/>
                </a:cubicBezTo>
                <a:cubicBezTo>
                  <a:pt x="10238437" y="3616788"/>
                  <a:pt x="10235225" y="3580125"/>
                  <a:pt x="10269209" y="3608986"/>
                </a:cubicBezTo>
                <a:cubicBezTo>
                  <a:pt x="10362443" y="3688165"/>
                  <a:pt x="10416637" y="3613279"/>
                  <a:pt x="10496550" y="3577393"/>
                </a:cubicBezTo>
                <a:cubicBezTo>
                  <a:pt x="10432253" y="3540340"/>
                  <a:pt x="10374383" y="3514208"/>
                  <a:pt x="10364738" y="3458823"/>
                </a:cubicBezTo>
                <a:cubicBezTo>
                  <a:pt x="10344991" y="3344542"/>
                  <a:pt x="10260485" y="3292277"/>
                  <a:pt x="10132346" y="3282137"/>
                </a:cubicBezTo>
                <a:cubicBezTo>
                  <a:pt x="10179650" y="3171757"/>
                  <a:pt x="10179650" y="3171757"/>
                  <a:pt x="10026712" y="3156543"/>
                </a:cubicBezTo>
                <a:cubicBezTo>
                  <a:pt x="10085499" y="3086337"/>
                  <a:pt x="10085499" y="3068396"/>
                  <a:pt x="10014312" y="3044213"/>
                </a:cubicBezTo>
                <a:cubicBezTo>
                  <a:pt x="9945880" y="3021201"/>
                  <a:pt x="9870100" y="3013401"/>
                  <a:pt x="9806718" y="2977907"/>
                </a:cubicBezTo>
                <a:cubicBezTo>
                  <a:pt x="9865047" y="2888199"/>
                  <a:pt x="9881580" y="2784060"/>
                  <a:pt x="10001912" y="2740374"/>
                </a:cubicBezTo>
                <a:cubicBezTo>
                  <a:pt x="10020741" y="2733743"/>
                  <a:pt x="10033600" y="2706830"/>
                  <a:pt x="10021662" y="2691231"/>
                </a:cubicBezTo>
                <a:cubicBezTo>
                  <a:pt x="9978030" y="2634675"/>
                  <a:pt x="10040492" y="2527414"/>
                  <a:pt x="9904546" y="2515322"/>
                </a:cubicBezTo>
                <a:cubicBezTo>
                  <a:pt x="9887552" y="2514152"/>
                  <a:pt x="9871936" y="2502450"/>
                  <a:pt x="9885256" y="2487240"/>
                </a:cubicBezTo>
                <a:cubicBezTo>
                  <a:pt x="9931184" y="2434196"/>
                  <a:pt x="9875611" y="2437706"/>
                  <a:pt x="9842085" y="2431074"/>
                </a:cubicBezTo>
                <a:cubicBezTo>
                  <a:pt x="9801668" y="2422884"/>
                  <a:pt x="9755740" y="2446287"/>
                  <a:pt x="9718078" y="2417424"/>
                </a:cubicBezTo>
                <a:cubicBezTo>
                  <a:pt x="9726806" y="2386999"/>
                  <a:pt x="9759413" y="2387390"/>
                  <a:pt x="9782378" y="2377641"/>
                </a:cubicBezTo>
                <a:cubicBezTo>
                  <a:pt x="9849430" y="2349558"/>
                  <a:pt x="9904086" y="2316013"/>
                  <a:pt x="9907302" y="2243078"/>
                </a:cubicBezTo>
                <a:cubicBezTo>
                  <a:pt x="9909596" y="2184182"/>
                  <a:pt x="9916946" y="2132305"/>
                  <a:pt x="9824171" y="2114365"/>
                </a:cubicBezTo>
                <a:cubicBezTo>
                  <a:pt x="9785593" y="2106953"/>
                  <a:pt x="9796616" y="2064440"/>
                  <a:pt x="9818662" y="2043377"/>
                </a:cubicBezTo>
                <a:cubicBezTo>
                  <a:pt x="9858160" y="2005933"/>
                  <a:pt x="9890766" y="1956008"/>
                  <a:pt x="9958740" y="1952499"/>
                </a:cubicBezTo>
                <a:cubicBezTo>
                  <a:pt x="10000075" y="1950158"/>
                  <a:pt x="10031764" y="1934556"/>
                  <a:pt x="10064374" y="1916615"/>
                </a:cubicBezTo>
                <a:cubicBezTo>
                  <a:pt x="10087795" y="1903743"/>
                  <a:pt x="10115810" y="1892823"/>
                  <a:pt x="10113055" y="1865131"/>
                </a:cubicBezTo>
                <a:cubicBezTo>
                  <a:pt x="10110302" y="1838607"/>
                  <a:pt x="10083203" y="1827686"/>
                  <a:pt x="10055646" y="1822227"/>
                </a:cubicBezTo>
                <a:cubicBezTo>
                  <a:pt x="9963792" y="1804675"/>
                  <a:pt x="9877448" y="1778933"/>
                  <a:pt x="9800748" y="1720036"/>
                </a:cubicBezTo>
                <a:cubicBezTo>
                  <a:pt x="9851726" y="1688834"/>
                  <a:pt x="9900410" y="1666211"/>
                  <a:pt x="9938071" y="1634617"/>
                </a:cubicBezTo>
                <a:cubicBezTo>
                  <a:pt x="10029007" y="1558172"/>
                  <a:pt x="9258802" y="1317517"/>
                  <a:pt x="9220224" y="1231709"/>
                </a:cubicBezTo>
                <a:cubicBezTo>
                  <a:pt x="9208284" y="1205187"/>
                  <a:pt x="9167410" y="1177883"/>
                  <a:pt x="9133419" y="1170083"/>
                </a:cubicBezTo>
                <a:cubicBezTo>
                  <a:pt x="8974052" y="1133420"/>
                  <a:pt x="8835810" y="1051123"/>
                  <a:pt x="8672768" y="1020699"/>
                </a:cubicBezTo>
                <a:cubicBezTo>
                  <a:pt x="8518912" y="991837"/>
                  <a:pt x="8367350" y="953222"/>
                  <a:pt x="8198797" y="915000"/>
                </a:cubicBezTo>
                <a:cubicBezTo>
                  <a:pt x="8302134" y="819048"/>
                  <a:pt x="8485382" y="830361"/>
                  <a:pt x="8528095" y="691898"/>
                </a:cubicBezTo>
                <a:cubicBezTo>
                  <a:pt x="8361379" y="656013"/>
                  <a:pt x="8185937" y="696968"/>
                  <a:pt x="8025190" y="640021"/>
                </a:cubicBezTo>
                <a:cubicBezTo>
                  <a:pt x="8011411" y="634954"/>
                  <a:pt x="7992579" y="640021"/>
                  <a:pt x="7976047" y="641584"/>
                </a:cubicBezTo>
                <a:cubicBezTo>
                  <a:pt x="7644909" y="672005"/>
                  <a:pt x="7315149" y="645484"/>
                  <a:pt x="6988604" y="607260"/>
                </a:cubicBezTo>
                <a:cubicBezTo>
                  <a:pt x="6518305" y="552656"/>
                  <a:pt x="6046170" y="517941"/>
                  <a:pt x="5573116" y="493368"/>
                </a:cubicBezTo>
                <a:cubicBezTo>
                  <a:pt x="5182272" y="473086"/>
                  <a:pt x="4790511" y="464116"/>
                  <a:pt x="4401503" y="425112"/>
                </a:cubicBezTo>
                <a:cubicBezTo>
                  <a:pt x="3985401" y="383379"/>
                  <a:pt x="3569756" y="336184"/>
                  <a:pt x="3154109" y="292499"/>
                </a:cubicBezTo>
                <a:cubicBezTo>
                  <a:pt x="3135280" y="290549"/>
                  <a:pt x="3114499" y="284406"/>
                  <a:pt x="3094406" y="283966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 descr="A picture containing text, plant, flower&#10;&#10;Description automatically generated">
            <a:extLst>
              <a:ext uri="{FF2B5EF4-FFF2-40B4-BE49-F238E27FC236}">
                <a16:creationId xmlns:a16="http://schemas.microsoft.com/office/drawing/2014/main" xmlns="" id="{3526F406-A449-3A0D-39E7-A7DADA610D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382" y="1948615"/>
            <a:ext cx="3850857" cy="2813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7979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835732" y="93103"/>
            <a:ext cx="6239673" cy="792088"/>
          </a:xfrm>
        </p:spPr>
        <p:txBody>
          <a:bodyPr>
            <a:noAutofit/>
          </a:bodyPr>
          <a:lstStyle/>
          <a:p>
            <a:pPr algn="ctr"/>
            <a:r>
              <a:rPr lang="en-GB" sz="4800" cap="none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itchFamily="66" charset="0"/>
                <a:ea typeface="Batang" pitchFamily="18" charset="-127"/>
              </a:rPr>
              <a:t>10. Reading</a:t>
            </a:r>
          </a:p>
        </p:txBody>
      </p:sp>
      <p:pic>
        <p:nvPicPr>
          <p:cNvPr id="4" name="صورة 3" descr="ABC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0080" y="4679789"/>
            <a:ext cx="2039904" cy="18456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5" name="مربع نص 4"/>
          <p:cNvSpPr txBox="1"/>
          <p:nvPr/>
        </p:nvSpPr>
        <p:spPr>
          <a:xfrm>
            <a:off x="539436" y="2232684"/>
            <a:ext cx="8390548" cy="2253849"/>
          </a:xfrm>
          <a:prstGeom prst="rect">
            <a:avLst/>
          </a:prstGeom>
          <a:noFill/>
        </p:spPr>
        <p:txBody>
          <a:bodyPr wrap="square" lIns="98457" tIns="49226" rIns="98457" bIns="49226" rtlCol="1">
            <a:spAutoFit/>
          </a:bodyPr>
          <a:lstStyle/>
          <a:p>
            <a:pPr marL="514350" indent="-514350" algn="l" defTabSz="984555" rtl="0">
              <a:buFontTx/>
              <a:buAutoNum type="arabicPeriod"/>
              <a:defRPr/>
            </a:pPr>
            <a:r>
              <a:rPr lang="en-US" sz="2800" i="1" kern="0" dirty="0">
                <a:ln w="18415" cmpd="sng">
                  <a:solidFill>
                    <a:srgbClr val="005BD3">
                      <a:lumMod val="50000"/>
                    </a:srgbClr>
                  </a:solidFill>
                  <a:prstDash val="solid"/>
                </a:ln>
                <a:solidFill>
                  <a:srgbClr val="68007F">
                    <a:lumMod val="50000"/>
                  </a:srgb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Answer questions about a text.</a:t>
            </a:r>
          </a:p>
          <a:p>
            <a:pPr algn="l" defTabSz="984555" rtl="0">
              <a:defRPr/>
            </a:pPr>
            <a:endParaRPr lang="en-US" sz="2800" i="1" kern="0" dirty="0">
              <a:ln w="18415" cmpd="sng">
                <a:solidFill>
                  <a:srgbClr val="005BD3">
                    <a:lumMod val="50000"/>
                  </a:srgbClr>
                </a:solidFill>
                <a:prstDash val="solid"/>
              </a:ln>
              <a:solidFill>
                <a:srgbClr val="68007F">
                  <a:lumMod val="50000"/>
                </a:srgb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mic Sans MS" pitchFamily="66" charset="0"/>
            </a:endParaRPr>
          </a:p>
          <a:p>
            <a:pPr algn="l" defTabSz="984555" rtl="0">
              <a:defRPr/>
            </a:pPr>
            <a:r>
              <a:rPr lang="en-US" sz="2800" i="1" kern="0" dirty="0">
                <a:ln w="18415" cmpd="sng">
                  <a:solidFill>
                    <a:srgbClr val="005BD3">
                      <a:lumMod val="50000"/>
                    </a:srgbClr>
                  </a:solidFill>
                  <a:prstDash val="solid"/>
                </a:ln>
                <a:solidFill>
                  <a:srgbClr val="68007F">
                    <a:lumMod val="50000"/>
                  </a:srgb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2. Read a text to answer questions.</a:t>
            </a:r>
          </a:p>
          <a:p>
            <a:pPr marL="514350" indent="-514350" algn="l" defTabSz="984555" rtl="0">
              <a:buFontTx/>
              <a:buAutoNum type="arabicPeriod"/>
              <a:defRPr/>
            </a:pPr>
            <a:endParaRPr lang="en-US" sz="2800" i="1" kern="0" dirty="0">
              <a:ln w="18415" cmpd="sng">
                <a:solidFill>
                  <a:srgbClr val="005BD3">
                    <a:lumMod val="50000"/>
                  </a:srgbClr>
                </a:solidFill>
                <a:prstDash val="solid"/>
              </a:ln>
              <a:solidFill>
                <a:srgbClr val="68007F">
                  <a:lumMod val="50000"/>
                </a:srgb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mic Sans MS" pitchFamily="66" charset="0"/>
            </a:endParaRPr>
          </a:p>
          <a:p>
            <a:pPr algn="l" defTabSz="984555" rtl="0">
              <a:defRPr/>
            </a:pPr>
            <a:r>
              <a:rPr lang="en-US" sz="2800" i="1" kern="0" dirty="0">
                <a:ln w="18415" cmpd="sng">
                  <a:solidFill>
                    <a:srgbClr val="005BD3">
                      <a:lumMod val="50000"/>
                    </a:srgbClr>
                  </a:solidFill>
                  <a:prstDash val="solid"/>
                </a:ln>
                <a:solidFill>
                  <a:srgbClr val="68007F">
                    <a:lumMod val="50000"/>
                  </a:srgb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3.  Prepare a list of driving tips.</a:t>
            </a:r>
            <a:endParaRPr lang="ar-SA" sz="2800" kern="0" dirty="0">
              <a:ln w="18415" cmpd="sng">
                <a:solidFill>
                  <a:srgbClr val="005BD3">
                    <a:lumMod val="50000"/>
                  </a:srgbClr>
                </a:solidFill>
                <a:prstDash val="solid"/>
              </a:ln>
              <a:solidFill>
                <a:srgbClr val="68007F">
                  <a:lumMod val="50000"/>
                </a:srgb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755577" y="1268832"/>
            <a:ext cx="2952328" cy="714967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ffectLst>
            <a:outerShdw dist="35921" dir="2700000" algn="ctr" rotWithShape="0">
              <a:srgbClr val="FFD9D9"/>
            </a:outerShdw>
          </a:effectLst>
        </p:spPr>
        <p:txBody>
          <a:bodyPr wrap="square" lIns="98457" tIns="49226" rIns="98457" bIns="49226">
            <a:spAutoFit/>
          </a:bodyPr>
          <a:lstStyle/>
          <a:p>
            <a:pPr algn="ctr" defTabSz="984555" rtl="0">
              <a:spcBef>
                <a:spcPct val="50000"/>
              </a:spcBef>
              <a:defRPr/>
            </a:pPr>
            <a:r>
              <a:rPr lang="en-US" sz="4000" kern="0" dirty="0">
                <a:solidFill>
                  <a:srgbClr val="9C007F">
                    <a:lumMod val="50000"/>
                  </a:srgbClr>
                </a:solidFill>
                <a:latin typeface="Comic Sans MS" pitchFamily="66" charset="0"/>
              </a:rPr>
              <a:t>Objectives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6570061-CD12-40BC-9220-B86296533C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6340" y="99921"/>
            <a:ext cx="1532362" cy="861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692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عنوان 1"/>
          <p:cNvSpPr txBox="1">
            <a:spLocks/>
          </p:cNvSpPr>
          <p:nvPr/>
        </p:nvSpPr>
        <p:spPr>
          <a:xfrm>
            <a:off x="258637" y="188640"/>
            <a:ext cx="8540486" cy="1224136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 w="19050">
                  <a:solidFill>
                    <a:schemeClr val="tx2"/>
                  </a:solidFill>
                  <a:prstDash val="solid"/>
                </a:ln>
                <a:solidFill>
                  <a:srgbClr val="8064A2">
                    <a:lumMod val="50000"/>
                  </a:srgb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uLnTx/>
                <a:uFillTx/>
                <a:latin typeface="Comic Sans MS" pitchFamily="66" charset="0"/>
                <a:ea typeface="Batang" pitchFamily="18" charset="-127"/>
                <a:cs typeface="+mj-cs"/>
              </a:rPr>
              <a:t>1. Do you know how to drive?</a:t>
            </a:r>
          </a:p>
        </p:txBody>
      </p:sp>
      <p:sp>
        <p:nvSpPr>
          <p:cNvPr id="5" name="عنوان 1"/>
          <p:cNvSpPr txBox="1">
            <a:spLocks/>
          </p:cNvSpPr>
          <p:nvPr/>
        </p:nvSpPr>
        <p:spPr>
          <a:xfrm>
            <a:off x="258638" y="1412780"/>
            <a:ext cx="8698735" cy="1535697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 w="19050">
                  <a:solidFill>
                    <a:schemeClr val="tx2"/>
                  </a:solidFill>
                  <a:prstDash val="solid"/>
                </a:ln>
                <a:solidFill>
                  <a:srgbClr val="8064A2">
                    <a:lumMod val="50000"/>
                  </a:srgb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uLnTx/>
                <a:uFillTx/>
                <a:latin typeface="Comic Sans MS" pitchFamily="66" charset="0"/>
                <a:ea typeface="Batang" pitchFamily="18" charset="-127"/>
                <a:cs typeface="+mj-cs"/>
              </a:rPr>
              <a:t>2. Do all people around the world drive on the same side?</a:t>
            </a:r>
          </a:p>
        </p:txBody>
      </p:sp>
      <p:sp>
        <p:nvSpPr>
          <p:cNvPr id="6" name="عنوان 1"/>
          <p:cNvSpPr txBox="1">
            <a:spLocks/>
          </p:cNvSpPr>
          <p:nvPr/>
        </p:nvSpPr>
        <p:spPr>
          <a:xfrm>
            <a:off x="206623" y="4724186"/>
            <a:ext cx="8698735" cy="1535697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 w="19050">
                  <a:solidFill>
                    <a:schemeClr val="tx2"/>
                  </a:solidFill>
                  <a:prstDash val="solid"/>
                </a:ln>
                <a:solidFill>
                  <a:srgbClr val="8064A2">
                    <a:lumMod val="50000"/>
                  </a:srgb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uLnTx/>
                <a:uFillTx/>
                <a:latin typeface="Comic Sans MS" pitchFamily="66" charset="0"/>
                <a:ea typeface="Batang" pitchFamily="18" charset="-127"/>
                <a:cs typeface="+mj-cs"/>
              </a:rPr>
              <a:t>4. On Which side of the world do people usually walk</a:t>
            </a:r>
            <a:r>
              <a:rPr kumimoji="0" lang="en-GB" sz="3600" b="0" i="0" u="none" strike="noStrike" kern="1200" cap="none" spc="0" normalizeH="0" noProof="0" dirty="0">
                <a:ln w="19050">
                  <a:solidFill>
                    <a:schemeClr val="tx2"/>
                  </a:solidFill>
                  <a:prstDash val="solid"/>
                </a:ln>
                <a:solidFill>
                  <a:srgbClr val="8064A2">
                    <a:lumMod val="50000"/>
                  </a:srgb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uLnTx/>
                <a:uFillTx/>
                <a:latin typeface="Comic Sans MS" pitchFamily="66" charset="0"/>
                <a:ea typeface="Batang" pitchFamily="18" charset="-127"/>
                <a:cs typeface="+mj-cs"/>
              </a:rPr>
              <a:t>?</a:t>
            </a:r>
            <a:endParaRPr kumimoji="0" lang="en-GB" sz="3600" b="0" i="0" u="none" strike="noStrike" kern="1200" cap="none" spc="0" normalizeH="0" baseline="0" noProof="0" dirty="0">
              <a:ln w="19050">
                <a:solidFill>
                  <a:schemeClr val="tx2"/>
                </a:solidFill>
                <a:prstDash val="solid"/>
              </a:ln>
              <a:solidFill>
                <a:srgbClr val="8064A2">
                  <a:lumMod val="50000"/>
                </a:srgbClr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uLnTx/>
              <a:uFillTx/>
              <a:latin typeface="Comic Sans MS" pitchFamily="66" charset="0"/>
              <a:ea typeface="Batang" pitchFamily="18" charset="-127"/>
              <a:cs typeface="+mj-cs"/>
            </a:endParaRPr>
          </a:p>
        </p:txBody>
      </p:sp>
      <p:sp>
        <p:nvSpPr>
          <p:cNvPr id="7" name="عنوان 1"/>
          <p:cNvSpPr txBox="1">
            <a:spLocks/>
          </p:cNvSpPr>
          <p:nvPr/>
        </p:nvSpPr>
        <p:spPr>
          <a:xfrm>
            <a:off x="382438" y="3188489"/>
            <a:ext cx="8698735" cy="1535697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 w="19050">
                  <a:solidFill>
                    <a:schemeClr val="tx2"/>
                  </a:solidFill>
                  <a:prstDash val="solid"/>
                </a:ln>
                <a:solidFill>
                  <a:srgbClr val="8064A2">
                    <a:lumMod val="50000"/>
                  </a:srgb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uLnTx/>
                <a:uFillTx/>
                <a:latin typeface="Comic Sans MS" pitchFamily="66" charset="0"/>
                <a:ea typeface="Batang" pitchFamily="18" charset="-127"/>
                <a:cs typeface="+mj-cs"/>
              </a:rPr>
              <a:t>3. On Which side of the world do people drive</a:t>
            </a:r>
            <a:r>
              <a:rPr kumimoji="0" lang="en-GB" sz="3600" b="0" i="0" u="none" strike="noStrike" kern="1200" cap="none" spc="0" normalizeH="0" noProof="0" dirty="0">
                <a:ln w="19050">
                  <a:solidFill>
                    <a:schemeClr val="tx2"/>
                  </a:solidFill>
                  <a:prstDash val="solid"/>
                </a:ln>
                <a:solidFill>
                  <a:srgbClr val="8064A2">
                    <a:lumMod val="50000"/>
                  </a:srgb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uLnTx/>
                <a:uFillTx/>
                <a:latin typeface="Comic Sans MS" pitchFamily="66" charset="0"/>
                <a:ea typeface="Batang" pitchFamily="18" charset="-127"/>
                <a:cs typeface="+mj-cs"/>
              </a:rPr>
              <a:t> in Saudi Arabia?</a:t>
            </a:r>
            <a:endParaRPr kumimoji="0" lang="en-GB" sz="3600" b="0" i="0" u="none" strike="noStrike" kern="1200" cap="none" spc="0" normalizeH="0" baseline="0" noProof="0" dirty="0">
              <a:ln w="19050">
                <a:solidFill>
                  <a:schemeClr val="tx2"/>
                </a:solidFill>
                <a:prstDash val="solid"/>
              </a:ln>
              <a:solidFill>
                <a:srgbClr val="8064A2">
                  <a:lumMod val="50000"/>
                </a:srgbClr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uLnTx/>
              <a:uFillTx/>
              <a:latin typeface="Comic Sans MS" pitchFamily="66" charset="0"/>
              <a:ea typeface="Batang" pitchFamily="18" charset="-127"/>
              <a:cs typeface="+mj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230FF03-FD44-47F2-93E1-3A790C6512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0838" y="99921"/>
            <a:ext cx="1437864" cy="808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80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Why do the British drive on the left_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مستطيل 4"/>
          <p:cNvSpPr/>
          <p:nvPr/>
        </p:nvSpPr>
        <p:spPr>
          <a:xfrm>
            <a:off x="4447607" y="3244334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dirty="0"/>
              <a:t> </a:t>
            </a:r>
          </a:p>
        </p:txBody>
      </p:sp>
      <p:sp>
        <p:nvSpPr>
          <p:cNvPr id="7" name="مستطيل 6"/>
          <p:cNvSpPr/>
          <p:nvPr/>
        </p:nvSpPr>
        <p:spPr>
          <a:xfrm>
            <a:off x="4447607" y="3244334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894975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08C16AA-68C6-450C-9D2B-5F99E11432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0352" y="169787"/>
            <a:ext cx="1168670" cy="657377"/>
          </a:xfrm>
          <a:prstGeom prst="rect">
            <a:avLst/>
          </a:prstGeom>
        </p:spPr>
      </p:pic>
      <p:sp>
        <p:nvSpPr>
          <p:cNvPr id="3" name="عنوان 1">
            <a:extLst>
              <a:ext uri="{FF2B5EF4-FFF2-40B4-BE49-F238E27FC236}">
                <a16:creationId xmlns:a16="http://schemas.microsoft.com/office/drawing/2014/main" xmlns="" id="{5D39E6B6-2BA7-4719-B48E-A74798197CB2}"/>
              </a:ext>
            </a:extLst>
          </p:cNvPr>
          <p:cNvSpPr txBox="1">
            <a:spLocks/>
          </p:cNvSpPr>
          <p:nvPr/>
        </p:nvSpPr>
        <p:spPr>
          <a:xfrm>
            <a:off x="755576" y="2348880"/>
            <a:ext cx="7920880" cy="1535697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normalizeH="0" baseline="0" noProof="0" dirty="0">
                <a:ln w="22225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accent1">
                    <a:lumMod val="40000"/>
                    <a:lumOff val="60000"/>
                  </a:schemeClr>
                </a:solidFill>
                <a:uLnTx/>
                <a:uFillTx/>
                <a:latin typeface="Comic Sans MS" pitchFamily="66" charset="0"/>
                <a:ea typeface="Batang" pitchFamily="18" charset="-127"/>
                <a:cs typeface="+mj-cs"/>
              </a:rPr>
              <a:t>1.</a:t>
            </a:r>
            <a:r>
              <a:rPr kumimoji="0" lang="en-GB" sz="3600" b="1" i="0" u="none" strike="noStrike" kern="1200" normalizeH="0" noProof="0" dirty="0">
                <a:ln w="22225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accent1">
                    <a:lumMod val="40000"/>
                    <a:lumOff val="60000"/>
                  </a:schemeClr>
                </a:solidFill>
                <a:uLnTx/>
                <a:uFillTx/>
                <a:latin typeface="Comic Sans MS" pitchFamily="66" charset="0"/>
                <a:ea typeface="Batang" pitchFamily="18" charset="-127"/>
                <a:cs typeface="+mj-cs"/>
              </a:rPr>
              <a:t> How many of the world drive on the left?</a:t>
            </a:r>
            <a:endParaRPr kumimoji="0" lang="en-GB" sz="3600" b="1" i="0" u="none" strike="noStrike" kern="1200" normalizeH="0" baseline="0" noProof="0" dirty="0">
              <a:ln w="22225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chemeClr val="accent1">
                  <a:lumMod val="40000"/>
                  <a:lumOff val="60000"/>
                </a:schemeClr>
              </a:solidFill>
              <a:uLnTx/>
              <a:uFillTx/>
              <a:latin typeface="Comic Sans MS" pitchFamily="66" charset="0"/>
              <a:ea typeface="Batang" pitchFamily="18" charset="-127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454263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lh6.googleusercontent.com/YoXejyPLwavpimGI0ShPH9_LAKqBZsOurvAOpTldedzRv0Bm4YpSNq5K45fImflHKCov6Ax4q3Ef3QNnEjsm95umFw0I2cXc7cWNBvafwmHFp-e4LY8cyCp-0GxtYwpoEAoIrx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790"/>
            <a:ext cx="9144000" cy="6870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Unit 2 Readi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96336" y="293274"/>
            <a:ext cx="609600" cy="609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524F66E-A422-4FE8-AB6C-1358E7059C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512" y="332656"/>
            <a:ext cx="1168670" cy="657377"/>
          </a:xfrm>
          <a:prstGeom prst="rect">
            <a:avLst/>
          </a:prstGeom>
        </p:spPr>
      </p:pic>
      <p:sp>
        <p:nvSpPr>
          <p:cNvPr id="7" name="عنوان 1">
            <a:extLst>
              <a:ext uri="{FF2B5EF4-FFF2-40B4-BE49-F238E27FC236}">
                <a16:creationId xmlns:a16="http://schemas.microsoft.com/office/drawing/2014/main" xmlns="" id="{F48852BD-ED77-4907-AE12-C53DAAD98F40}"/>
              </a:ext>
            </a:extLst>
          </p:cNvPr>
          <p:cNvSpPr txBox="1">
            <a:spLocks/>
          </p:cNvSpPr>
          <p:nvPr/>
        </p:nvSpPr>
        <p:spPr>
          <a:xfrm>
            <a:off x="179512" y="902874"/>
            <a:ext cx="1503897" cy="432048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i="0" u="none" strike="noStrike" kern="1200" normalizeH="0" baseline="0" noProof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omic Sans MS" pitchFamily="66" charset="0"/>
                <a:ea typeface="Batang" pitchFamily="18" charset="-127"/>
                <a:cs typeface="+mj-cs"/>
              </a:rPr>
              <a:t>P. B. p. 84</a:t>
            </a:r>
          </a:p>
        </p:txBody>
      </p:sp>
    </p:spTree>
    <p:extLst>
      <p:ext uri="{BB962C8B-B14F-4D97-AF65-F5344CB8AC3E}">
        <p14:creationId xmlns:p14="http://schemas.microsoft.com/office/powerpoint/2010/main" val="881400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6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lh5.googleusercontent.com/3ahaNeH1zYudlJqlb8id6gRNpIK_Av1x4B5d6_U3oTyGoTpP-i5Pc6QwpUhmkiX498iioFQXkwi47tKUPWUWcnDRTXLIth6UOPpweWxmF96Z_Yc31DmJZJoV5OVXl7sVOouwsD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ربع نص 2"/>
          <p:cNvSpPr txBox="1"/>
          <p:nvPr/>
        </p:nvSpPr>
        <p:spPr>
          <a:xfrm>
            <a:off x="571472" y="1412776"/>
            <a:ext cx="4286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</a:rPr>
              <a:t>T</a:t>
            </a:r>
          </a:p>
        </p:txBody>
      </p:sp>
      <p:sp>
        <p:nvSpPr>
          <p:cNvPr id="4" name="مربع نص 3"/>
          <p:cNvSpPr txBox="1"/>
          <p:nvPr/>
        </p:nvSpPr>
        <p:spPr>
          <a:xfrm>
            <a:off x="597272" y="1963363"/>
            <a:ext cx="4286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</a:rPr>
              <a:t>F</a:t>
            </a:r>
          </a:p>
        </p:txBody>
      </p:sp>
      <p:sp>
        <p:nvSpPr>
          <p:cNvPr id="5" name="مربع نص 4"/>
          <p:cNvSpPr txBox="1"/>
          <p:nvPr/>
        </p:nvSpPr>
        <p:spPr>
          <a:xfrm>
            <a:off x="571472" y="3167390"/>
            <a:ext cx="4286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</a:rPr>
              <a:t>F</a:t>
            </a:r>
          </a:p>
        </p:txBody>
      </p:sp>
      <p:sp>
        <p:nvSpPr>
          <p:cNvPr id="6" name="مربع نص 5"/>
          <p:cNvSpPr txBox="1"/>
          <p:nvPr/>
        </p:nvSpPr>
        <p:spPr>
          <a:xfrm>
            <a:off x="598658" y="4149080"/>
            <a:ext cx="4286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</a:rPr>
              <a:t>T</a:t>
            </a:r>
          </a:p>
        </p:txBody>
      </p:sp>
      <p:sp>
        <p:nvSpPr>
          <p:cNvPr id="7" name="مربع نص 6"/>
          <p:cNvSpPr txBox="1"/>
          <p:nvPr/>
        </p:nvSpPr>
        <p:spPr>
          <a:xfrm>
            <a:off x="571472" y="5301208"/>
            <a:ext cx="4286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</a:rPr>
              <a:t>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E8B2D64-F99A-4437-A967-5FE300AC4F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9912" y="0"/>
            <a:ext cx="1168670" cy="657377"/>
          </a:xfrm>
          <a:prstGeom prst="rect">
            <a:avLst/>
          </a:prstGeom>
        </p:spPr>
      </p:pic>
      <p:sp>
        <p:nvSpPr>
          <p:cNvPr id="9" name="عنوان 1">
            <a:extLst>
              <a:ext uri="{FF2B5EF4-FFF2-40B4-BE49-F238E27FC236}">
                <a16:creationId xmlns:a16="http://schemas.microsoft.com/office/drawing/2014/main" xmlns="" id="{B721BDC5-86D3-41AC-964F-773BBE9B0E96}"/>
              </a:ext>
            </a:extLst>
          </p:cNvPr>
          <p:cNvSpPr txBox="1">
            <a:spLocks/>
          </p:cNvSpPr>
          <p:nvPr/>
        </p:nvSpPr>
        <p:spPr>
          <a:xfrm>
            <a:off x="1907704" y="112664"/>
            <a:ext cx="1503897" cy="432048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i="0" u="none" strike="noStrike" kern="1200" normalizeH="0" baseline="0" noProof="0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omic Sans MS" pitchFamily="66" charset="0"/>
                <a:ea typeface="Batang" pitchFamily="18" charset="-127"/>
                <a:cs typeface="+mj-cs"/>
              </a:rPr>
              <a:t>P. B. p. 85</a:t>
            </a:r>
          </a:p>
        </p:txBody>
      </p:sp>
    </p:spTree>
    <p:extLst>
      <p:ext uri="{BB962C8B-B14F-4D97-AF65-F5344CB8AC3E}">
        <p14:creationId xmlns:p14="http://schemas.microsoft.com/office/powerpoint/2010/main" val="1335618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lh6.googleusercontent.com/IHCO_UPO-HZxKMSYRFzEdSzyw_Kqncvd9nScEr1C-YpzFBr7xW8TBx8WObvp8D9S04e-MhfvWlGfrC89xErN-b-tdj8gxO5zPIoEl0G6zJEMyBqMv7ZaIUEj98E-joJlroRx4E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ربع نص 2"/>
          <p:cNvSpPr txBox="1"/>
          <p:nvPr/>
        </p:nvSpPr>
        <p:spPr>
          <a:xfrm>
            <a:off x="500915" y="909666"/>
            <a:ext cx="4286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n w="18415" cmpd="sng">
                  <a:solidFill>
                    <a:srgbClr val="7030A0"/>
                  </a:solidFill>
                  <a:prstDash val="solid"/>
                </a:ln>
                <a:solidFill>
                  <a:srgbClr val="CC3399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e</a:t>
            </a:r>
          </a:p>
        </p:txBody>
      </p:sp>
      <p:sp>
        <p:nvSpPr>
          <p:cNvPr id="4" name="مربع نص 3"/>
          <p:cNvSpPr txBox="1"/>
          <p:nvPr/>
        </p:nvSpPr>
        <p:spPr>
          <a:xfrm>
            <a:off x="610401" y="2348880"/>
            <a:ext cx="4286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n w="18415" cmpd="sng">
                  <a:solidFill>
                    <a:srgbClr val="7030A0"/>
                  </a:solidFill>
                  <a:prstDash val="solid"/>
                </a:ln>
                <a:solidFill>
                  <a:srgbClr val="CC3399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b</a:t>
            </a:r>
          </a:p>
        </p:txBody>
      </p:sp>
      <p:sp>
        <p:nvSpPr>
          <p:cNvPr id="5" name="مربع نص 4"/>
          <p:cNvSpPr txBox="1"/>
          <p:nvPr/>
        </p:nvSpPr>
        <p:spPr>
          <a:xfrm>
            <a:off x="653315" y="3789040"/>
            <a:ext cx="4286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n w="18415" cmpd="sng">
                  <a:solidFill>
                    <a:srgbClr val="7030A0"/>
                  </a:solidFill>
                  <a:prstDash val="solid"/>
                </a:ln>
                <a:solidFill>
                  <a:srgbClr val="CC3399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a</a:t>
            </a:r>
          </a:p>
        </p:txBody>
      </p:sp>
      <p:sp>
        <p:nvSpPr>
          <p:cNvPr id="6" name="مربع نص 5"/>
          <p:cNvSpPr txBox="1"/>
          <p:nvPr/>
        </p:nvSpPr>
        <p:spPr>
          <a:xfrm>
            <a:off x="610401" y="4797152"/>
            <a:ext cx="4286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n w="18415" cmpd="sng">
                  <a:solidFill>
                    <a:srgbClr val="7030A0"/>
                  </a:solidFill>
                  <a:prstDash val="solid"/>
                </a:ln>
                <a:solidFill>
                  <a:srgbClr val="CC3399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d</a:t>
            </a:r>
          </a:p>
        </p:txBody>
      </p:sp>
      <p:sp>
        <p:nvSpPr>
          <p:cNvPr id="7" name="مربع نص 6"/>
          <p:cNvSpPr txBox="1"/>
          <p:nvPr/>
        </p:nvSpPr>
        <p:spPr>
          <a:xfrm>
            <a:off x="603144" y="5733256"/>
            <a:ext cx="4286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n w="18415" cmpd="sng">
                  <a:solidFill>
                    <a:srgbClr val="7030A0"/>
                  </a:solidFill>
                  <a:prstDash val="solid"/>
                </a:ln>
                <a:solidFill>
                  <a:srgbClr val="CC3399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c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2000767-B211-4F41-844A-B421723A7B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0352" y="169787"/>
            <a:ext cx="1168670" cy="657377"/>
          </a:xfrm>
          <a:prstGeom prst="rect">
            <a:avLst/>
          </a:prstGeom>
        </p:spPr>
      </p:pic>
      <p:sp>
        <p:nvSpPr>
          <p:cNvPr id="9" name="عنوان 1">
            <a:extLst>
              <a:ext uri="{FF2B5EF4-FFF2-40B4-BE49-F238E27FC236}">
                <a16:creationId xmlns:a16="http://schemas.microsoft.com/office/drawing/2014/main" xmlns="" id="{7846AC05-0073-408A-A967-33FC9804CC6D}"/>
              </a:ext>
            </a:extLst>
          </p:cNvPr>
          <p:cNvSpPr txBox="1">
            <a:spLocks/>
          </p:cNvSpPr>
          <p:nvPr/>
        </p:nvSpPr>
        <p:spPr>
          <a:xfrm>
            <a:off x="5148064" y="20779"/>
            <a:ext cx="1503897" cy="432048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i="0" u="none" strike="noStrike" kern="1200" normalizeH="0" baseline="0" noProof="0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omic Sans MS" pitchFamily="66" charset="0"/>
                <a:ea typeface="Batang" pitchFamily="18" charset="-127"/>
                <a:cs typeface="+mj-cs"/>
              </a:rPr>
              <a:t>P. B. p. 85</a:t>
            </a:r>
          </a:p>
        </p:txBody>
      </p:sp>
    </p:spTree>
    <p:extLst>
      <p:ext uri="{BB962C8B-B14F-4D97-AF65-F5344CB8AC3E}">
        <p14:creationId xmlns:p14="http://schemas.microsoft.com/office/powerpoint/2010/main" val="1807251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99294FA-5032-4963-966E-62284219D8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0352" y="150933"/>
            <a:ext cx="1168670" cy="65737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F516D35-9696-479F-9CDA-0577D1963124}"/>
              </a:ext>
            </a:extLst>
          </p:cNvPr>
          <p:cNvSpPr txBox="1"/>
          <p:nvPr/>
        </p:nvSpPr>
        <p:spPr>
          <a:xfrm>
            <a:off x="2843808" y="479621"/>
            <a:ext cx="3600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en-US" sz="3600" b="1" dirty="0">
                <a:ln w="22225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accent1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Discussion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527FCA2-1775-4E50-9A9D-EA30A7A2A896}"/>
              </a:ext>
            </a:extLst>
          </p:cNvPr>
          <p:cNvSpPr txBox="1"/>
          <p:nvPr/>
        </p:nvSpPr>
        <p:spPr>
          <a:xfrm>
            <a:off x="323528" y="1340768"/>
            <a:ext cx="8640960" cy="12262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ctr" rtl="0">
              <a:lnSpc>
                <a:spcPct val="150000"/>
              </a:lnSpc>
              <a:buAutoNum type="arabicPeriod"/>
            </a:pPr>
            <a:r>
              <a:rPr lang="en-US" sz="2600" b="1" dirty="0">
                <a:ln w="22225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accent1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What are some problems due to people driving on different sides of the road in different places?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A1A087D-9227-4015-A599-8D49547CA0EC}"/>
              </a:ext>
            </a:extLst>
          </p:cNvPr>
          <p:cNvSpPr txBox="1"/>
          <p:nvPr/>
        </p:nvSpPr>
        <p:spPr>
          <a:xfrm>
            <a:off x="321470" y="2901356"/>
            <a:ext cx="8640960" cy="12262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lnSpc>
                <a:spcPct val="150000"/>
              </a:lnSpc>
            </a:pPr>
            <a:r>
              <a:rPr lang="en-US" sz="2600" b="1" dirty="0">
                <a:ln w="22225">
                  <a:solidFill>
                    <a:schemeClr val="tx2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2. Do you think that there should be one standard for the whole world?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5C4AC6B-9436-4FEB-AA68-934E8F38A308}"/>
              </a:ext>
            </a:extLst>
          </p:cNvPr>
          <p:cNvSpPr txBox="1"/>
          <p:nvPr/>
        </p:nvSpPr>
        <p:spPr>
          <a:xfrm>
            <a:off x="321470" y="4509120"/>
            <a:ext cx="8640960" cy="12262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lnSpc>
                <a:spcPct val="150000"/>
              </a:lnSpc>
            </a:pPr>
            <a:r>
              <a:rPr lang="en-US" sz="26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3. What problems do you think Sweden had when it changed from left to right?</a:t>
            </a:r>
          </a:p>
        </p:txBody>
      </p:sp>
    </p:spTree>
    <p:extLst>
      <p:ext uri="{BB962C8B-B14F-4D97-AF65-F5344CB8AC3E}">
        <p14:creationId xmlns:p14="http://schemas.microsoft.com/office/powerpoint/2010/main" val="1178580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theme/theme1.xml><?xml version="1.0" encoding="utf-8"?>
<a:theme xmlns:a="http://schemas.openxmlformats.org/drawingml/2006/main" name="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نسق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1263</TotalTime>
  <Words>222</Words>
  <Application>Microsoft Office PowerPoint</Application>
  <PresentationFormat>On-screen Show (4:3)</PresentationFormat>
  <Paragraphs>38</Paragraphs>
  <Slides>12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سمة Office</vt:lpstr>
      <vt:lpstr>نسق Office</vt:lpstr>
      <vt:lpstr>1_نسق Office</vt:lpstr>
      <vt:lpstr>2_نسق Office</vt:lpstr>
      <vt:lpstr>Drive Slowly!</vt:lpstr>
      <vt:lpstr>10. Reading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It’s a good deal, Isn’t it?</dc:title>
  <dc:creator>Duna</dc:creator>
  <cp:lastModifiedBy>pc</cp:lastModifiedBy>
  <cp:revision>22</cp:revision>
  <dcterms:created xsi:type="dcterms:W3CDTF">2021-01-23T12:36:29Z</dcterms:created>
  <dcterms:modified xsi:type="dcterms:W3CDTF">2023-03-09T23:53:21Z</dcterms:modified>
</cp:coreProperties>
</file>