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</p:sldIdLst>
  <p:sldSz cx="18288000" cy="10287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1pPr>
    <a:lvl2pPr marL="0" marR="0" indent="45720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2pPr>
    <a:lvl3pPr marL="0" marR="0" indent="91440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3pPr>
    <a:lvl4pPr marL="0" marR="0" indent="137160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4pPr>
    <a:lvl5pPr marL="0" marR="0" indent="182880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5pPr>
    <a:lvl6pPr marL="0" marR="0" indent="228600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6pPr>
    <a:lvl7pPr marL="0" marR="0" indent="274320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7pPr>
    <a:lvl8pPr marL="0" marR="0" indent="320040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8pPr>
    <a:lvl9pPr marL="0" marR="0" indent="365760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FD7E7"/>
          </a:solidFill>
        </a:fill>
      </a:tcStyle>
    </a:wholeTbl>
    <a:band2H>
      <a:tcTxStyle b="def" i="def"/>
      <a:tcStyle>
        <a:tcBdr/>
        <a:fill>
          <a:solidFill>
            <a:srgbClr val="E8ECF4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EE7D0"/>
          </a:solidFill>
        </a:fill>
      </a:tcStyle>
    </a:wholeTbl>
    <a:band2H>
      <a:tcTxStyle b="def" i="def"/>
      <a:tcStyle>
        <a:tcBdr/>
        <a:fill>
          <a:solidFill>
            <a:srgbClr val="EFF3E9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CDCCE"/>
          </a:solidFill>
        </a:fill>
      </a:tcStyle>
    </a:wholeTbl>
    <a:band2H>
      <a:tcTxStyle b="def" i="def"/>
      <a:tcStyle>
        <a:tcBdr/>
        <a:fill>
          <a:solidFill>
            <a:srgbClr val="FDEE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2" name="Shape 92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rtl="1" latinLnBrk="0">
      <a:defRPr sz="1200">
        <a:latin typeface="+mn-lt"/>
        <a:ea typeface="+mn-ea"/>
        <a:cs typeface="+mn-cs"/>
        <a:sym typeface="Calibri"/>
      </a:defRPr>
    </a:lvl1pPr>
    <a:lvl2pPr indent="228600" rtl="1" latinLnBrk="0">
      <a:defRPr sz="1200">
        <a:latin typeface="+mn-lt"/>
        <a:ea typeface="+mn-ea"/>
        <a:cs typeface="+mn-cs"/>
        <a:sym typeface="Calibri"/>
      </a:defRPr>
    </a:lvl2pPr>
    <a:lvl3pPr indent="457200" rtl="1" latinLnBrk="0">
      <a:defRPr sz="1200">
        <a:latin typeface="+mn-lt"/>
        <a:ea typeface="+mn-ea"/>
        <a:cs typeface="+mn-cs"/>
        <a:sym typeface="Calibri"/>
      </a:defRPr>
    </a:lvl3pPr>
    <a:lvl4pPr indent="685800" rtl="1" latinLnBrk="0">
      <a:defRPr sz="1200">
        <a:latin typeface="+mn-lt"/>
        <a:ea typeface="+mn-ea"/>
        <a:cs typeface="+mn-cs"/>
        <a:sym typeface="Calibri"/>
      </a:defRPr>
    </a:lvl4pPr>
    <a:lvl5pPr indent="914400" rtl="1" latinLnBrk="0">
      <a:defRPr sz="1200">
        <a:latin typeface="+mn-lt"/>
        <a:ea typeface="+mn-ea"/>
        <a:cs typeface="+mn-cs"/>
        <a:sym typeface="Calibri"/>
      </a:defRPr>
    </a:lvl5pPr>
    <a:lvl6pPr indent="1143000" rtl="1" latinLnBrk="0">
      <a:defRPr sz="1200">
        <a:latin typeface="+mn-lt"/>
        <a:ea typeface="+mn-ea"/>
        <a:cs typeface="+mn-cs"/>
        <a:sym typeface="Calibri"/>
      </a:defRPr>
    </a:lvl6pPr>
    <a:lvl7pPr indent="1371600" rtl="1" latinLnBrk="0">
      <a:defRPr sz="1200">
        <a:latin typeface="+mn-lt"/>
        <a:ea typeface="+mn-ea"/>
        <a:cs typeface="+mn-cs"/>
        <a:sym typeface="Calibri"/>
      </a:defRPr>
    </a:lvl7pPr>
    <a:lvl8pPr indent="1600200" rtl="1" latinLnBrk="0">
      <a:defRPr sz="1200">
        <a:latin typeface="+mn-lt"/>
        <a:ea typeface="+mn-ea"/>
        <a:cs typeface="+mn-cs"/>
        <a:sym typeface="Calibri"/>
      </a:defRPr>
    </a:lvl8pPr>
    <a:lvl9pPr indent="1828800" rtl="1" latinLnBrk="0">
      <a:defRPr sz="1200">
        <a:latin typeface="+mn-lt"/>
        <a:ea typeface="+mn-ea"/>
        <a:cs typeface="+mn-cs"/>
        <a:sym typeface="Calibri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نص العنوان"/>
          <p:cNvSpPr txBox="1"/>
          <p:nvPr>
            <p:ph type="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12" name="مستوى النص الأول…"/>
          <p:cNvSpPr txBox="1"/>
          <p:nvPr>
            <p:ph type="body" sz="quarter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>
                <a:solidFill>
                  <a:srgbClr val="888888"/>
                </a:solidFill>
              </a:defRPr>
            </a:lvl1pPr>
            <a:lvl2pPr marL="0" indent="457200" algn="ctr">
              <a:buSzTx/>
              <a:buFontTx/>
              <a:buNone/>
              <a:defRPr>
                <a:solidFill>
                  <a:srgbClr val="888888"/>
                </a:solidFill>
              </a:defRPr>
            </a:lvl2pPr>
            <a:lvl3pPr marL="0" indent="914400" algn="ctr">
              <a:buSzTx/>
              <a:buFontTx/>
              <a:buNone/>
              <a:defRPr>
                <a:solidFill>
                  <a:srgbClr val="888888"/>
                </a:solidFill>
              </a:defRPr>
            </a:lvl3pPr>
            <a:lvl4pPr marL="0" indent="1371600" algn="ctr">
              <a:buSzTx/>
              <a:buFontTx/>
              <a:buNone/>
              <a:defRPr>
                <a:solidFill>
                  <a:srgbClr val="888888"/>
                </a:solidFill>
              </a:defRPr>
            </a:lvl4pPr>
            <a:lvl5pPr marL="0" indent="1828800" algn="ctr">
              <a:buSzTx/>
              <a:buFontTx/>
              <a:buNone/>
              <a:defRPr>
                <a:solidFill>
                  <a:srgbClr val="888888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نص العنوان"/>
          <p:cNvSpPr txBox="1"/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21" name="مستوى النص الأول…"/>
          <p:cNvSpPr txBox="1"/>
          <p:nvPr>
            <p:ph type="body" sz="quarter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2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نص العنوان"/>
          <p:cNvSpPr txBox="1"/>
          <p:nvPr>
            <p:ph type="title"/>
          </p:nvPr>
        </p:nvSpPr>
        <p:spPr>
          <a:xfrm>
            <a:off x="722312" y="4406900"/>
            <a:ext cx="7772401" cy="1362075"/>
          </a:xfrm>
          <a:prstGeom prst="rect">
            <a:avLst/>
          </a:prstGeom>
        </p:spPr>
        <p:txBody>
          <a:bodyPr anchor="t"/>
          <a:lstStyle>
            <a:lvl1pPr algn="l">
              <a:defRPr b="1" cap="all" sz="40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30" name="مستوى النص الأول…"/>
          <p:cNvSpPr txBox="1"/>
          <p:nvPr>
            <p:ph type="body" sz="quarter" idx="1"/>
          </p:nvPr>
        </p:nvSpPr>
        <p:spPr>
          <a:xfrm>
            <a:off x="722312" y="2906713"/>
            <a:ext cx="7772401" cy="1500188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1pPr>
            <a:lvl2pPr marL="0" indent="4572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2pPr>
            <a:lvl3pPr marL="0" indent="9144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3pPr>
            <a:lvl4pPr marL="0" indent="13716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4pPr>
            <a:lvl5pPr marL="0" indent="18288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3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نص العنوان"/>
          <p:cNvSpPr txBox="1"/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39" name="مستوى النص الأول…"/>
          <p:cNvSpPr txBox="1"/>
          <p:nvPr>
            <p:ph type="body" sz="quarter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spcBef>
                <a:spcPts val="600"/>
              </a:spcBef>
              <a:defRPr sz="2800"/>
            </a:lvl1pPr>
            <a:lvl2pPr marL="790575" indent="-333375">
              <a:spcBef>
                <a:spcPts val="600"/>
              </a:spcBef>
              <a:defRPr sz="2800"/>
            </a:lvl2pPr>
            <a:lvl3pPr marL="1234439" indent="-320039">
              <a:spcBef>
                <a:spcPts val="600"/>
              </a:spcBef>
              <a:defRPr sz="2800"/>
            </a:lvl3pPr>
            <a:lvl4pPr marL="1727200" indent="-355600">
              <a:spcBef>
                <a:spcPts val="600"/>
              </a:spcBef>
              <a:defRPr sz="2800"/>
            </a:lvl4pPr>
            <a:lvl5pPr marL="2184400" indent="-355600">
              <a:spcBef>
                <a:spcPts val="600"/>
              </a:spcBef>
              <a:defRPr sz="28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40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نص العنوان"/>
          <p:cNvSpPr txBox="1"/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48" name="مستوى النص الأول…"/>
          <p:cNvSpPr txBox="1"/>
          <p:nvPr>
            <p:ph type="body" sz="quarter" idx="1"/>
          </p:nvPr>
        </p:nvSpPr>
        <p:spPr>
          <a:xfrm>
            <a:off x="457200" y="1535112"/>
            <a:ext cx="4040188" cy="639763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500"/>
              </a:spcBef>
              <a:buSzTx/>
              <a:buFontTx/>
              <a:buNone/>
              <a:defRPr b="1" sz="2400"/>
            </a:lvl1pPr>
            <a:lvl2pPr marL="0" indent="457200">
              <a:spcBef>
                <a:spcPts val="500"/>
              </a:spcBef>
              <a:buSzTx/>
              <a:buFontTx/>
              <a:buNone/>
              <a:defRPr b="1" sz="2400"/>
            </a:lvl2pPr>
            <a:lvl3pPr marL="0" indent="914400">
              <a:spcBef>
                <a:spcPts val="500"/>
              </a:spcBef>
              <a:buSzTx/>
              <a:buFontTx/>
              <a:buNone/>
              <a:defRPr b="1" sz="2400"/>
            </a:lvl3pPr>
            <a:lvl4pPr marL="0" indent="1371600">
              <a:spcBef>
                <a:spcPts val="500"/>
              </a:spcBef>
              <a:buSzTx/>
              <a:buFontTx/>
              <a:buNone/>
              <a:defRPr b="1" sz="2400"/>
            </a:lvl4pPr>
            <a:lvl5pPr marL="0" indent="1828800">
              <a:spcBef>
                <a:spcPts val="500"/>
              </a:spcBef>
              <a:buSzTx/>
              <a:buFontTx/>
              <a:buNone/>
              <a:defRPr b="1" sz="24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49" name="Text Placeholder 4"/>
          <p:cNvSpPr/>
          <p:nvPr>
            <p:ph type="body" sz="quarter" idx="21"/>
          </p:nvPr>
        </p:nvSpPr>
        <p:spPr>
          <a:xfrm>
            <a:off x="4645025" y="1535112"/>
            <a:ext cx="4041775" cy="639763"/>
          </a:xfrm>
          <a:prstGeom prst="rect">
            <a:avLst/>
          </a:prstGeom>
        </p:spPr>
        <p:txBody>
          <a:bodyPr anchor="b"/>
          <a:lstStyle/>
          <a:p>
            <a:pPr marL="0" indent="0" rtl="0">
              <a:spcBef>
                <a:spcPts val="500"/>
              </a:spcBef>
              <a:buSzTx/>
              <a:buFontTx/>
              <a:buNone/>
              <a:defRPr b="1" sz="2400"/>
            </a:pPr>
          </a:p>
        </p:txBody>
      </p:sp>
      <p:sp>
        <p:nvSpPr>
          <p:cNvPr id="50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نص العنوان"/>
          <p:cNvSpPr txBox="1"/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5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نص العنوان"/>
          <p:cNvSpPr txBox="1"/>
          <p:nvPr>
            <p:ph type="title"/>
          </p:nvPr>
        </p:nvSpPr>
        <p:spPr>
          <a:xfrm>
            <a:off x="457200" y="273050"/>
            <a:ext cx="3008314" cy="1162050"/>
          </a:xfrm>
          <a:prstGeom prst="rect">
            <a:avLst/>
          </a:prstGeom>
        </p:spPr>
        <p:txBody>
          <a:bodyPr anchor="b"/>
          <a:lstStyle>
            <a:lvl1pPr algn="l">
              <a:defRPr b="1" sz="20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73" name="مستوى النص الأول…"/>
          <p:cNvSpPr txBox="1"/>
          <p:nvPr>
            <p:ph type="body" sz="quarter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/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74" name="Text Placeholder 3"/>
          <p:cNvSpPr/>
          <p:nvPr>
            <p:ph type="body" sz="quarter" idx="21"/>
          </p:nvPr>
        </p:nvSpPr>
        <p:spPr>
          <a:xfrm>
            <a:off x="457199" y="1435100"/>
            <a:ext cx="3008315" cy="4691063"/>
          </a:xfrm>
          <a:prstGeom prst="rect">
            <a:avLst/>
          </a:prstGeom>
        </p:spPr>
        <p:txBody>
          <a:bodyPr/>
          <a:lstStyle/>
          <a:p>
            <a:pPr marL="0" indent="0" rtl="0">
              <a:spcBef>
                <a:spcPts val="300"/>
              </a:spcBef>
              <a:buSzTx/>
              <a:buFontTx/>
              <a:buNone/>
              <a:defRPr sz="1400"/>
            </a:pPr>
          </a:p>
        </p:txBody>
      </p:sp>
      <p:sp>
        <p:nvSpPr>
          <p:cNvPr id="7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نص العنوان"/>
          <p:cNvSpPr txBox="1"/>
          <p:nvPr>
            <p:ph type="title"/>
          </p:nvPr>
        </p:nvSpPr>
        <p:spPr>
          <a:xfrm>
            <a:off x="1792288" y="4800600"/>
            <a:ext cx="5486401" cy="566738"/>
          </a:xfrm>
          <a:prstGeom prst="rect">
            <a:avLst/>
          </a:prstGeom>
        </p:spPr>
        <p:txBody>
          <a:bodyPr anchor="b"/>
          <a:lstStyle>
            <a:lvl1pPr algn="l">
              <a:defRPr b="1" sz="20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83" name="Picture Placeholder 2"/>
          <p:cNvSpPr/>
          <p:nvPr>
            <p:ph type="pic" sz="quarter" idx="21"/>
          </p:nvPr>
        </p:nvSpPr>
        <p:spPr>
          <a:xfrm>
            <a:off x="1792288" y="612775"/>
            <a:ext cx="5486401" cy="4114800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pPr/>
          </a:p>
        </p:txBody>
      </p:sp>
      <p:sp>
        <p:nvSpPr>
          <p:cNvPr id="84" name="مستوى النص الأول…"/>
          <p:cNvSpPr txBox="1"/>
          <p:nvPr>
            <p:ph type="body" sz="quarter" idx="1"/>
          </p:nvPr>
        </p:nvSpPr>
        <p:spPr>
          <a:xfrm>
            <a:off x="1792288" y="5367337"/>
            <a:ext cx="5486401" cy="80486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300"/>
              </a:spcBef>
              <a:buSzTx/>
              <a:buFontTx/>
              <a:buNone/>
              <a:defRPr sz="1400"/>
            </a:lvl1pPr>
            <a:lvl2pPr marL="0" indent="457200">
              <a:spcBef>
                <a:spcPts val="300"/>
              </a:spcBef>
              <a:buSzTx/>
              <a:buFontTx/>
              <a:buNone/>
              <a:defRPr sz="1400"/>
            </a:lvl2pPr>
            <a:lvl3pPr marL="0" indent="914400">
              <a:spcBef>
                <a:spcPts val="300"/>
              </a:spcBef>
              <a:buSzTx/>
              <a:buFontTx/>
              <a:buNone/>
              <a:defRPr sz="1400"/>
            </a:lvl3pPr>
            <a:lvl4pPr marL="0" indent="1371600">
              <a:spcBef>
                <a:spcPts val="300"/>
              </a:spcBef>
              <a:buSzTx/>
              <a:buFontTx/>
              <a:buNone/>
              <a:defRPr sz="1400"/>
            </a:lvl4pPr>
            <a:lvl5pPr marL="0" indent="1828800">
              <a:spcBef>
                <a:spcPts val="300"/>
              </a:spcBef>
              <a:buSzTx/>
              <a:buFontTx/>
              <a:buNone/>
              <a:defRPr sz="14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8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نص العنوان"/>
          <p:cNvSpPr txBox="1"/>
          <p:nvPr>
            <p:ph type="title"/>
          </p:nvPr>
        </p:nvSpPr>
        <p:spPr>
          <a:xfrm>
            <a:off x="914400" y="138112"/>
            <a:ext cx="16459200" cy="22621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normAutofit fontScale="100000" lnSpcReduction="0"/>
          </a:bodyPr>
          <a:lstStyle/>
          <a:p>
            <a:pPr/>
            <a:r>
              <a:t>نص العنوان</a:t>
            </a:r>
          </a:p>
        </p:txBody>
      </p:sp>
      <p:sp>
        <p:nvSpPr>
          <p:cNvPr id="3" name="مستوى النص الأول…"/>
          <p:cNvSpPr txBox="1"/>
          <p:nvPr>
            <p:ph type="body" idx="1"/>
          </p:nvPr>
        </p:nvSpPr>
        <p:spPr>
          <a:xfrm>
            <a:off x="914400" y="2400300"/>
            <a:ext cx="16459200" cy="7886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normAutofit fontScale="100000" lnSpcReduction="0"/>
          </a:bodyPr>
          <a:lstStyle/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4" name="رقم الشريحة"/>
          <p:cNvSpPr txBox="1"/>
          <p:nvPr>
            <p:ph type="sldNum" sz="quarter" idx="2"/>
          </p:nvPr>
        </p:nvSpPr>
        <p:spPr>
          <a:xfrm>
            <a:off x="8427878" y="6414760"/>
            <a:ext cx="258922" cy="248305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>
                <a:solidFill>
                  <a:srgbClr val="888888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</p:sldLayoutIdLst>
  <p:transition xmlns:p14="http://schemas.microsoft.com/office/powerpoint/2010/main" spd="med" advClick="1"/>
  <p:txStyles>
    <p:titleStyle>
      <a:lvl1pPr marL="0" marR="0" indent="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9pPr>
    </p:titleStyle>
    <p:bodyStyle>
      <a:lvl1pPr marL="342900" marR="0" indent="-342900" algn="l" defTabSz="914400" rtl="1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1pPr>
      <a:lvl2pPr marL="783771" marR="0" indent="-326571" algn="l" defTabSz="914400" rtl="1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–"/>
        <a:tabLst/>
        <a:defRPr b="0" baseline="0" cap="none" i="0" spc="0" strike="noStrike" sz="32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2pPr>
      <a:lvl3pPr marL="1219200" marR="0" indent="-304800" algn="l" defTabSz="914400" rtl="1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3pPr>
      <a:lvl4pPr marL="1737360" marR="0" indent="-365760" algn="l" defTabSz="914400" rtl="1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–"/>
        <a:tabLst/>
        <a:defRPr b="0" baseline="0" cap="none" i="0" spc="0" strike="noStrike" sz="32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4pPr>
      <a:lvl5pPr marL="2194560" marR="0" indent="-365760" algn="l" defTabSz="914400" rtl="1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»"/>
        <a:tabLst/>
        <a:defRPr b="0" baseline="0" cap="none" i="0" spc="0" strike="noStrike" sz="32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5pPr>
      <a:lvl6pPr marL="2651760" marR="0" indent="-365760" algn="l" defTabSz="914400" rtl="1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6pPr>
      <a:lvl7pPr marL="3108960" marR="0" indent="-365760" algn="l" defTabSz="914400" rtl="1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7pPr>
      <a:lvl8pPr marL="3566159" marR="0" indent="-365759" algn="l" defTabSz="914400" rtl="1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8pPr>
      <a:lvl9pPr marL="4023359" marR="0" indent="-365759" algn="l" defTabSz="914400" rtl="1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9pPr>
    </p:bodyStyle>
    <p:otherStyle>
      <a:lvl1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4.png"/><Relationship Id="rId4" Type="http://schemas.openxmlformats.org/officeDocument/2006/relationships/image" Target="../media/image8.png"/><Relationship Id="rId5" Type="http://schemas.openxmlformats.org/officeDocument/2006/relationships/image" Target="../media/image5.png"/><Relationship Id="rId6" Type="http://schemas.openxmlformats.org/officeDocument/2006/relationships/image" Target="../media/image9.png"/><Relationship Id="rId7" Type="http://schemas.openxmlformats.org/officeDocument/2006/relationships/image" Target="../media/image10.png"/><Relationship Id="rId8" Type="http://schemas.openxmlformats.org/officeDocument/2006/relationships/hyperlink" Target="https://classroomscreen.com/app/wv1/0718e87f-b0f9-4181-9962-19e14b37322f" TargetMode="External"/><Relationship Id="rId9" Type="http://schemas.openxmlformats.org/officeDocument/2006/relationships/image" Target="../media/image1.jpeg"/><Relationship Id="rId10" Type="http://schemas.openxmlformats.org/officeDocument/2006/relationships/hyperlink" Target="https://apps.mathlearningcenter.org/number-frames/" TargetMode="External"/><Relationship Id="rId11" Type="http://schemas.openxmlformats.org/officeDocument/2006/relationships/image" Target="../media/image11.png"/><Relationship Id="rId12" Type="http://schemas.openxmlformats.org/officeDocument/2006/relationships/hyperlink" Target="https://apps.mathlearningcenter.org/number-pieces/" TargetMode="External"/><Relationship Id="rId13" Type="http://schemas.openxmlformats.org/officeDocument/2006/relationships/image" Target="../media/image2.jpeg"/><Relationship Id="rId14" Type="http://schemas.openxmlformats.org/officeDocument/2006/relationships/hyperlink" Target="https://wheelofnames.com/ar/" TargetMode="External"/><Relationship Id="rId15" Type="http://schemas.openxmlformats.org/officeDocument/2006/relationships/image" Target="../media/image3.jpeg"/><Relationship Id="rId16" Type="http://schemas.openxmlformats.org/officeDocument/2006/relationships/hyperlink" Target="https://www.canva.com/design/DAFbtuXluoo/Rr34AUEQVIJokpW7m0ggDg/view?utm_content=DAFbtuXluoo&amp;utm_campaign=designshare&amp;utm_medium=link&amp;utm_source=publishsharelink" TargetMode="External"/><Relationship Id="rId17" Type="http://schemas.openxmlformats.org/officeDocument/2006/relationships/image" Target="../media/image4.jpeg"/><Relationship Id="rId18" Type="http://schemas.openxmlformats.org/officeDocument/2006/relationships/hyperlink" Target="https://v-clock.com/timer/#countdown=00:01:00&amp;enabled=0&amp;seconds=0&amp;sound=glow&amp;loop=1" TargetMode="External"/><Relationship Id="rId19" Type="http://schemas.openxmlformats.org/officeDocument/2006/relationships/image" Target="../media/image12.png"/><Relationship Id="rId20" Type="http://schemas.openxmlformats.org/officeDocument/2006/relationships/hyperlink" Target="https://drive.google.com/file/d/1lGJK_FVu-rgiqNB4Zcn14QKpHFgP-Hpb/view?usp=drivesdk" TargetMode="External"/><Relationship Id="rId21" Type="http://schemas.openxmlformats.org/officeDocument/2006/relationships/image" Target="../media/image5.jpeg"/><Relationship Id="rId22" Type="http://schemas.openxmlformats.org/officeDocument/2006/relationships/hyperlink" Target="https://apps.mathlearningcenter.org/geoboard/?2365-NRH3" TargetMode="External"/><Relationship Id="rId23" Type="http://schemas.openxmlformats.org/officeDocument/2006/relationships/image" Target="../media/image13.png"/><Relationship Id="rId24" Type="http://schemas.openxmlformats.org/officeDocument/2006/relationships/hyperlink" Target="https://whiteboard.fi/" TargetMode="External"/><Relationship Id="rId25" Type="http://schemas.openxmlformats.org/officeDocument/2006/relationships/image" Target="../media/image6.jpeg"/><Relationship Id="rId26" Type="http://schemas.openxmlformats.org/officeDocument/2006/relationships/hyperlink" Target="https://ar.oryxlearning.com/grade/4th-grade/maths" TargetMode="External"/><Relationship Id="rId27" Type="http://schemas.openxmlformats.org/officeDocument/2006/relationships/image" Target="../media/image7.jpeg"/><Relationship Id="rId28" Type="http://schemas.openxmlformats.org/officeDocument/2006/relationships/image" Target="../media/image14.png"/><Relationship Id="rId29" Type="http://schemas.openxmlformats.org/officeDocument/2006/relationships/image" Target="../media/image7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5" Type="http://schemas.openxmlformats.org/officeDocument/2006/relationships/image" Target="../media/image4.png"/><Relationship Id="rId6" Type="http://schemas.openxmlformats.org/officeDocument/2006/relationships/image" Target="../media/image17.png"/><Relationship Id="rId7" Type="http://schemas.openxmlformats.org/officeDocument/2006/relationships/image" Target="../media/image14.png"/><Relationship Id="rId8" Type="http://schemas.openxmlformats.org/officeDocument/2006/relationships/hyperlink" Target="https://classroomscreen.com/app/wv1/0718e87f-b0f9-4181-9962-19e14b37322f" TargetMode="External"/><Relationship Id="rId9" Type="http://schemas.openxmlformats.org/officeDocument/2006/relationships/image" Target="../media/image1.jpeg"/><Relationship Id="rId10" Type="http://schemas.openxmlformats.org/officeDocument/2006/relationships/hyperlink" Target="https://apps.mathlearningcenter.org/number-frames/" TargetMode="External"/><Relationship Id="rId11" Type="http://schemas.openxmlformats.org/officeDocument/2006/relationships/image" Target="../media/image11.png"/><Relationship Id="rId12" Type="http://schemas.openxmlformats.org/officeDocument/2006/relationships/hyperlink" Target="https://apps.mathlearningcenter.org/number-pieces/" TargetMode="External"/><Relationship Id="rId13" Type="http://schemas.openxmlformats.org/officeDocument/2006/relationships/image" Target="../media/image2.jpeg"/><Relationship Id="rId14" Type="http://schemas.openxmlformats.org/officeDocument/2006/relationships/hyperlink" Target="https://wheelofnames.com/ar/" TargetMode="External"/><Relationship Id="rId15" Type="http://schemas.openxmlformats.org/officeDocument/2006/relationships/image" Target="../media/image3.jpeg"/><Relationship Id="rId16" Type="http://schemas.openxmlformats.org/officeDocument/2006/relationships/hyperlink" Target="https://youtu.be/KmJz8xnz6Vs" TargetMode="External"/><Relationship Id="rId17" Type="http://schemas.openxmlformats.org/officeDocument/2006/relationships/image" Target="../media/image4.jpeg"/><Relationship Id="rId18" Type="http://schemas.openxmlformats.org/officeDocument/2006/relationships/hyperlink" Target="https://v-clock.com/timer/#countdown=00:01:00&amp;enabled=0&amp;seconds=0&amp;sound=glow&amp;loop=1" TargetMode="External"/><Relationship Id="rId19" Type="http://schemas.openxmlformats.org/officeDocument/2006/relationships/image" Target="../media/image12.png"/><Relationship Id="rId20" Type="http://schemas.openxmlformats.org/officeDocument/2006/relationships/hyperlink" Target="https://drive.google.com/file/d/1IEntupodT1LEb_gJjRvjTjn64HhbrLRs/view?usp=drivesdk" TargetMode="External"/><Relationship Id="rId21" Type="http://schemas.openxmlformats.org/officeDocument/2006/relationships/image" Target="../media/image5.jpeg"/><Relationship Id="rId22" Type="http://schemas.openxmlformats.org/officeDocument/2006/relationships/hyperlink" Target="https://apps.mathlearningcenter.org/geoboard/?2365-NRH3" TargetMode="External"/><Relationship Id="rId23" Type="http://schemas.openxmlformats.org/officeDocument/2006/relationships/image" Target="../media/image13.png"/><Relationship Id="rId24" Type="http://schemas.openxmlformats.org/officeDocument/2006/relationships/hyperlink" Target="https://whiteboard.fi/" TargetMode="External"/><Relationship Id="rId25" Type="http://schemas.openxmlformats.org/officeDocument/2006/relationships/image" Target="../media/image6.jpeg"/><Relationship Id="rId26" Type="http://schemas.openxmlformats.org/officeDocument/2006/relationships/hyperlink" Target="https://ar.oryxlearning.com/grade/4th-grade/maths" TargetMode="External"/><Relationship Id="rId27" Type="http://schemas.openxmlformats.org/officeDocument/2006/relationships/image" Target="../media/image7.jpe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15.png"/><Relationship Id="rId4" Type="http://schemas.openxmlformats.org/officeDocument/2006/relationships/image" Target="../media/image4.png"/><Relationship Id="rId5" Type="http://schemas.openxmlformats.org/officeDocument/2006/relationships/image" Target="../media/image17.png"/><Relationship Id="rId6" Type="http://schemas.openxmlformats.org/officeDocument/2006/relationships/image" Target="../media/image5.png"/><Relationship Id="rId7" Type="http://schemas.openxmlformats.org/officeDocument/2006/relationships/image" Target="../media/image9.png"/><Relationship Id="rId8" Type="http://schemas.openxmlformats.org/officeDocument/2006/relationships/image" Target="../media/image18.png"/><Relationship Id="rId9" Type="http://schemas.openxmlformats.org/officeDocument/2006/relationships/hyperlink" Target="https://classroomscreen.com/app/wv1/0718e87f-b0f9-4181-9962-19e14b37322f" TargetMode="External"/><Relationship Id="rId10" Type="http://schemas.openxmlformats.org/officeDocument/2006/relationships/image" Target="../media/image1.jpeg"/><Relationship Id="rId11" Type="http://schemas.openxmlformats.org/officeDocument/2006/relationships/hyperlink" Target="https://apps.mathlearningcenter.org/number-frames/" TargetMode="External"/><Relationship Id="rId12" Type="http://schemas.openxmlformats.org/officeDocument/2006/relationships/image" Target="../media/image11.png"/><Relationship Id="rId13" Type="http://schemas.openxmlformats.org/officeDocument/2006/relationships/hyperlink" Target="https://apps.mathlearningcenter.org/number-pieces/" TargetMode="External"/><Relationship Id="rId14" Type="http://schemas.openxmlformats.org/officeDocument/2006/relationships/image" Target="../media/image2.jpeg"/><Relationship Id="rId15" Type="http://schemas.openxmlformats.org/officeDocument/2006/relationships/hyperlink" Target="https://wheelofnames.com/ar/" TargetMode="External"/><Relationship Id="rId16" Type="http://schemas.openxmlformats.org/officeDocument/2006/relationships/image" Target="../media/image3.jpeg"/><Relationship Id="rId17" Type="http://schemas.openxmlformats.org/officeDocument/2006/relationships/hyperlink" Target="https://youtu.be/KmJz8xnz6Vs" TargetMode="External"/><Relationship Id="rId18" Type="http://schemas.openxmlformats.org/officeDocument/2006/relationships/image" Target="../media/image4.jpeg"/><Relationship Id="rId19" Type="http://schemas.openxmlformats.org/officeDocument/2006/relationships/hyperlink" Target="https://v-clock.com/timer/#countdown=00:01:00&amp;enabled=0&amp;seconds=0&amp;sound=glow&amp;loop=1" TargetMode="External"/><Relationship Id="rId20" Type="http://schemas.openxmlformats.org/officeDocument/2006/relationships/image" Target="../media/image12.png"/><Relationship Id="rId21" Type="http://schemas.openxmlformats.org/officeDocument/2006/relationships/hyperlink" Target="https://drive.google.com/file/d/1IEntupodT1LEb_gJjRvjTjn64HhbrLRs/view?usp=drivesdk" TargetMode="External"/><Relationship Id="rId22" Type="http://schemas.openxmlformats.org/officeDocument/2006/relationships/image" Target="../media/image5.jpeg"/><Relationship Id="rId23" Type="http://schemas.openxmlformats.org/officeDocument/2006/relationships/hyperlink" Target="https://apps.mathlearningcenter.org/geoboard/?2365-NRH3" TargetMode="External"/><Relationship Id="rId24" Type="http://schemas.openxmlformats.org/officeDocument/2006/relationships/image" Target="../media/image13.png"/><Relationship Id="rId25" Type="http://schemas.openxmlformats.org/officeDocument/2006/relationships/hyperlink" Target="https://whiteboard.fi/" TargetMode="External"/><Relationship Id="rId26" Type="http://schemas.openxmlformats.org/officeDocument/2006/relationships/image" Target="../media/image6.jpeg"/><Relationship Id="rId27" Type="http://schemas.openxmlformats.org/officeDocument/2006/relationships/hyperlink" Target="https://ar.oryxlearning.com/grade/4th-grade/maths" TargetMode="External"/><Relationship Id="rId28" Type="http://schemas.openxmlformats.org/officeDocument/2006/relationships/image" Target="../media/image7.jpe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15.png"/><Relationship Id="rId4" Type="http://schemas.openxmlformats.org/officeDocument/2006/relationships/image" Target="../media/image4.png"/><Relationship Id="rId5" Type="http://schemas.openxmlformats.org/officeDocument/2006/relationships/image" Target="../media/image17.png"/><Relationship Id="rId6" Type="http://schemas.openxmlformats.org/officeDocument/2006/relationships/image" Target="../media/image5.png"/><Relationship Id="rId7" Type="http://schemas.openxmlformats.org/officeDocument/2006/relationships/image" Target="../media/image9.png"/><Relationship Id="rId8" Type="http://schemas.openxmlformats.org/officeDocument/2006/relationships/image" Target="../media/image18.png"/><Relationship Id="rId9" Type="http://schemas.openxmlformats.org/officeDocument/2006/relationships/hyperlink" Target="https://classroomscreen.com/app/wv1/0718e87f-b0f9-4181-9962-19e14b37322f" TargetMode="External"/><Relationship Id="rId10" Type="http://schemas.openxmlformats.org/officeDocument/2006/relationships/image" Target="../media/image1.jpeg"/><Relationship Id="rId11" Type="http://schemas.openxmlformats.org/officeDocument/2006/relationships/hyperlink" Target="https://apps.mathlearningcenter.org/number-frames/" TargetMode="External"/><Relationship Id="rId12" Type="http://schemas.openxmlformats.org/officeDocument/2006/relationships/image" Target="../media/image11.png"/><Relationship Id="rId13" Type="http://schemas.openxmlformats.org/officeDocument/2006/relationships/hyperlink" Target="https://apps.mathlearningcenter.org/number-pieces/" TargetMode="External"/><Relationship Id="rId14" Type="http://schemas.openxmlformats.org/officeDocument/2006/relationships/image" Target="../media/image2.jpeg"/><Relationship Id="rId15" Type="http://schemas.openxmlformats.org/officeDocument/2006/relationships/hyperlink" Target="https://wheelofnames.com/ar/" TargetMode="External"/><Relationship Id="rId16" Type="http://schemas.openxmlformats.org/officeDocument/2006/relationships/image" Target="../media/image3.jpeg"/><Relationship Id="rId17" Type="http://schemas.openxmlformats.org/officeDocument/2006/relationships/hyperlink" Target="https://youtu.be/KmJz8xnz6Vs" TargetMode="External"/><Relationship Id="rId18" Type="http://schemas.openxmlformats.org/officeDocument/2006/relationships/image" Target="../media/image4.jpeg"/><Relationship Id="rId19" Type="http://schemas.openxmlformats.org/officeDocument/2006/relationships/hyperlink" Target="https://v-clock.com/timer/#countdown=00:01:00&amp;enabled=0&amp;seconds=0&amp;sound=glow&amp;loop=1" TargetMode="External"/><Relationship Id="rId20" Type="http://schemas.openxmlformats.org/officeDocument/2006/relationships/image" Target="../media/image12.png"/><Relationship Id="rId21" Type="http://schemas.openxmlformats.org/officeDocument/2006/relationships/hyperlink" Target="https://drive.google.com/file/d/1IEntupodT1LEb_gJjRvjTjn64HhbrLRs/view?usp=drivesdk" TargetMode="External"/><Relationship Id="rId22" Type="http://schemas.openxmlformats.org/officeDocument/2006/relationships/image" Target="../media/image5.jpeg"/><Relationship Id="rId23" Type="http://schemas.openxmlformats.org/officeDocument/2006/relationships/hyperlink" Target="https://apps.mathlearningcenter.org/geoboard/?2365-NRH3" TargetMode="External"/><Relationship Id="rId24" Type="http://schemas.openxmlformats.org/officeDocument/2006/relationships/image" Target="../media/image13.png"/><Relationship Id="rId25" Type="http://schemas.openxmlformats.org/officeDocument/2006/relationships/hyperlink" Target="https://whiteboard.fi/" TargetMode="External"/><Relationship Id="rId26" Type="http://schemas.openxmlformats.org/officeDocument/2006/relationships/image" Target="../media/image6.jpeg"/><Relationship Id="rId27" Type="http://schemas.openxmlformats.org/officeDocument/2006/relationships/hyperlink" Target="https://ar.oryxlearning.com/grade/4th-grade/maths" TargetMode="External"/><Relationship Id="rId28" Type="http://schemas.openxmlformats.org/officeDocument/2006/relationships/image" Target="../media/image7.jpe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15.png"/><Relationship Id="rId4" Type="http://schemas.openxmlformats.org/officeDocument/2006/relationships/image" Target="../media/image4.png"/><Relationship Id="rId5" Type="http://schemas.openxmlformats.org/officeDocument/2006/relationships/image" Target="../media/image17.png"/><Relationship Id="rId6" Type="http://schemas.openxmlformats.org/officeDocument/2006/relationships/image" Target="../media/image5.png"/><Relationship Id="rId7" Type="http://schemas.openxmlformats.org/officeDocument/2006/relationships/image" Target="../media/image9.png"/><Relationship Id="rId8" Type="http://schemas.openxmlformats.org/officeDocument/2006/relationships/image" Target="../media/image18.png"/><Relationship Id="rId9" Type="http://schemas.openxmlformats.org/officeDocument/2006/relationships/hyperlink" Target="https://classroomscreen.com/app/wv1/0718e87f-b0f9-4181-9962-19e14b37322f" TargetMode="External"/><Relationship Id="rId10" Type="http://schemas.openxmlformats.org/officeDocument/2006/relationships/image" Target="../media/image1.jpeg"/><Relationship Id="rId11" Type="http://schemas.openxmlformats.org/officeDocument/2006/relationships/hyperlink" Target="https://apps.mathlearningcenter.org/number-frames/" TargetMode="External"/><Relationship Id="rId12" Type="http://schemas.openxmlformats.org/officeDocument/2006/relationships/image" Target="../media/image11.png"/><Relationship Id="rId13" Type="http://schemas.openxmlformats.org/officeDocument/2006/relationships/hyperlink" Target="https://apps.mathlearningcenter.org/number-pieces/" TargetMode="External"/><Relationship Id="rId14" Type="http://schemas.openxmlformats.org/officeDocument/2006/relationships/image" Target="../media/image2.jpeg"/><Relationship Id="rId15" Type="http://schemas.openxmlformats.org/officeDocument/2006/relationships/hyperlink" Target="https://wheelofnames.com/ar/" TargetMode="External"/><Relationship Id="rId16" Type="http://schemas.openxmlformats.org/officeDocument/2006/relationships/image" Target="../media/image3.jpeg"/><Relationship Id="rId17" Type="http://schemas.openxmlformats.org/officeDocument/2006/relationships/hyperlink" Target="https://youtu.be/KmJz8xnz6Vs" TargetMode="External"/><Relationship Id="rId18" Type="http://schemas.openxmlformats.org/officeDocument/2006/relationships/image" Target="../media/image4.jpeg"/><Relationship Id="rId19" Type="http://schemas.openxmlformats.org/officeDocument/2006/relationships/hyperlink" Target="https://v-clock.com/timer/#countdown=00:01:00&amp;enabled=0&amp;seconds=0&amp;sound=glow&amp;loop=1" TargetMode="External"/><Relationship Id="rId20" Type="http://schemas.openxmlformats.org/officeDocument/2006/relationships/image" Target="../media/image12.png"/><Relationship Id="rId21" Type="http://schemas.openxmlformats.org/officeDocument/2006/relationships/hyperlink" Target="https://drive.google.com/file/d/1IEntupodT1LEb_gJjRvjTjn64HhbrLRs/view?usp=drivesdk" TargetMode="External"/><Relationship Id="rId22" Type="http://schemas.openxmlformats.org/officeDocument/2006/relationships/image" Target="../media/image5.jpeg"/><Relationship Id="rId23" Type="http://schemas.openxmlformats.org/officeDocument/2006/relationships/hyperlink" Target="https://apps.mathlearningcenter.org/geoboard/?2365-NRH3" TargetMode="External"/><Relationship Id="rId24" Type="http://schemas.openxmlformats.org/officeDocument/2006/relationships/image" Target="../media/image13.png"/><Relationship Id="rId25" Type="http://schemas.openxmlformats.org/officeDocument/2006/relationships/hyperlink" Target="https://whiteboard.fi/" TargetMode="External"/><Relationship Id="rId26" Type="http://schemas.openxmlformats.org/officeDocument/2006/relationships/image" Target="../media/image6.jpeg"/><Relationship Id="rId27" Type="http://schemas.openxmlformats.org/officeDocument/2006/relationships/hyperlink" Target="https://ar.oryxlearning.com/grade/4th-grade/maths" TargetMode="External"/><Relationship Id="rId28" Type="http://schemas.openxmlformats.org/officeDocument/2006/relationships/image" Target="../media/image7.jpe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15.png"/><Relationship Id="rId4" Type="http://schemas.openxmlformats.org/officeDocument/2006/relationships/image" Target="../media/image4.png"/><Relationship Id="rId5" Type="http://schemas.openxmlformats.org/officeDocument/2006/relationships/image" Target="../media/image17.png"/><Relationship Id="rId6" Type="http://schemas.openxmlformats.org/officeDocument/2006/relationships/image" Target="../media/image5.png"/><Relationship Id="rId7" Type="http://schemas.openxmlformats.org/officeDocument/2006/relationships/image" Target="../media/image9.png"/><Relationship Id="rId8" Type="http://schemas.openxmlformats.org/officeDocument/2006/relationships/image" Target="../media/image18.png"/><Relationship Id="rId9" Type="http://schemas.openxmlformats.org/officeDocument/2006/relationships/image" Target="../media/image7.png"/><Relationship Id="rId10" Type="http://schemas.openxmlformats.org/officeDocument/2006/relationships/hyperlink" Target="https://classroomscreen.com/app/wv1/0718e87f-b0f9-4181-9962-19e14b37322f" TargetMode="External"/><Relationship Id="rId11" Type="http://schemas.openxmlformats.org/officeDocument/2006/relationships/image" Target="../media/image1.jpeg"/><Relationship Id="rId12" Type="http://schemas.openxmlformats.org/officeDocument/2006/relationships/hyperlink" Target="https://apps.mathlearningcenter.org/number-frames/" TargetMode="External"/><Relationship Id="rId13" Type="http://schemas.openxmlformats.org/officeDocument/2006/relationships/image" Target="../media/image11.png"/><Relationship Id="rId14" Type="http://schemas.openxmlformats.org/officeDocument/2006/relationships/hyperlink" Target="https://apps.mathlearningcenter.org/number-pieces/" TargetMode="External"/><Relationship Id="rId15" Type="http://schemas.openxmlformats.org/officeDocument/2006/relationships/image" Target="../media/image2.jpeg"/><Relationship Id="rId16" Type="http://schemas.openxmlformats.org/officeDocument/2006/relationships/hyperlink" Target="https://wheelofnames.com/ar/" TargetMode="External"/><Relationship Id="rId17" Type="http://schemas.openxmlformats.org/officeDocument/2006/relationships/image" Target="../media/image3.jpeg"/><Relationship Id="rId18" Type="http://schemas.openxmlformats.org/officeDocument/2006/relationships/hyperlink" Target="https://youtu.be/KmJz8xnz6Vs" TargetMode="External"/><Relationship Id="rId19" Type="http://schemas.openxmlformats.org/officeDocument/2006/relationships/image" Target="../media/image4.jpeg"/><Relationship Id="rId20" Type="http://schemas.openxmlformats.org/officeDocument/2006/relationships/hyperlink" Target="https://v-clock.com/timer/#countdown=00:01:00&amp;enabled=0&amp;seconds=0&amp;sound=glow&amp;loop=1" TargetMode="External"/><Relationship Id="rId21" Type="http://schemas.openxmlformats.org/officeDocument/2006/relationships/image" Target="../media/image12.png"/><Relationship Id="rId22" Type="http://schemas.openxmlformats.org/officeDocument/2006/relationships/hyperlink" Target="https://drive.google.com/file/d/1IEntupodT1LEb_gJjRvjTjn64HhbrLRs/view?usp=drivesdk" TargetMode="External"/><Relationship Id="rId23" Type="http://schemas.openxmlformats.org/officeDocument/2006/relationships/image" Target="../media/image5.jpeg"/><Relationship Id="rId24" Type="http://schemas.openxmlformats.org/officeDocument/2006/relationships/hyperlink" Target="https://apps.mathlearningcenter.org/geoboard/?2365-NRH3" TargetMode="External"/><Relationship Id="rId25" Type="http://schemas.openxmlformats.org/officeDocument/2006/relationships/image" Target="../media/image13.png"/><Relationship Id="rId26" Type="http://schemas.openxmlformats.org/officeDocument/2006/relationships/hyperlink" Target="https://whiteboard.fi/" TargetMode="External"/><Relationship Id="rId27" Type="http://schemas.openxmlformats.org/officeDocument/2006/relationships/image" Target="../media/image6.jpeg"/><Relationship Id="rId28" Type="http://schemas.openxmlformats.org/officeDocument/2006/relationships/hyperlink" Target="https://ar.oryxlearning.com/grade/4th-grade/maths" TargetMode="External"/><Relationship Id="rId29" Type="http://schemas.openxmlformats.org/officeDocument/2006/relationships/image" Target="../media/image7.jpe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15.png"/><Relationship Id="rId4" Type="http://schemas.openxmlformats.org/officeDocument/2006/relationships/image" Target="../media/image4.png"/><Relationship Id="rId5" Type="http://schemas.openxmlformats.org/officeDocument/2006/relationships/image" Target="../media/image17.png"/><Relationship Id="rId6" Type="http://schemas.openxmlformats.org/officeDocument/2006/relationships/image" Target="../media/image5.png"/><Relationship Id="rId7" Type="http://schemas.openxmlformats.org/officeDocument/2006/relationships/image" Target="../media/image9.png"/><Relationship Id="rId8" Type="http://schemas.openxmlformats.org/officeDocument/2006/relationships/image" Target="../media/image19.png"/><Relationship Id="rId9" Type="http://schemas.openxmlformats.org/officeDocument/2006/relationships/image" Target="../media/image7.png"/><Relationship Id="rId10" Type="http://schemas.openxmlformats.org/officeDocument/2006/relationships/hyperlink" Target="https://classroomscreen.com/app/wv1/0718e87f-b0f9-4181-9962-19e14b37322f" TargetMode="External"/><Relationship Id="rId11" Type="http://schemas.openxmlformats.org/officeDocument/2006/relationships/image" Target="../media/image1.jpeg"/><Relationship Id="rId12" Type="http://schemas.openxmlformats.org/officeDocument/2006/relationships/hyperlink" Target="https://apps.mathlearningcenter.org/number-frames/" TargetMode="External"/><Relationship Id="rId13" Type="http://schemas.openxmlformats.org/officeDocument/2006/relationships/image" Target="../media/image11.png"/><Relationship Id="rId14" Type="http://schemas.openxmlformats.org/officeDocument/2006/relationships/hyperlink" Target="https://apps.mathlearningcenter.org/number-pieces/" TargetMode="External"/><Relationship Id="rId15" Type="http://schemas.openxmlformats.org/officeDocument/2006/relationships/image" Target="../media/image2.jpeg"/><Relationship Id="rId16" Type="http://schemas.openxmlformats.org/officeDocument/2006/relationships/hyperlink" Target="https://wheelofnames.com/ar/" TargetMode="External"/><Relationship Id="rId17" Type="http://schemas.openxmlformats.org/officeDocument/2006/relationships/image" Target="../media/image3.jpeg"/><Relationship Id="rId18" Type="http://schemas.openxmlformats.org/officeDocument/2006/relationships/hyperlink" Target="https://youtu.be/KmJz8xnz6Vs" TargetMode="External"/><Relationship Id="rId19" Type="http://schemas.openxmlformats.org/officeDocument/2006/relationships/image" Target="../media/image4.jpeg"/><Relationship Id="rId20" Type="http://schemas.openxmlformats.org/officeDocument/2006/relationships/hyperlink" Target="https://v-clock.com/timer/#countdown=00:01:00&amp;enabled=0&amp;seconds=0&amp;sound=glow&amp;loop=1" TargetMode="External"/><Relationship Id="rId21" Type="http://schemas.openxmlformats.org/officeDocument/2006/relationships/image" Target="../media/image12.png"/><Relationship Id="rId22" Type="http://schemas.openxmlformats.org/officeDocument/2006/relationships/hyperlink" Target="https://drive.google.com/file/d/1IEntupodT1LEb_gJjRvjTjn64HhbrLRs/view?usp=drivesdk" TargetMode="External"/><Relationship Id="rId23" Type="http://schemas.openxmlformats.org/officeDocument/2006/relationships/image" Target="../media/image5.jpeg"/><Relationship Id="rId24" Type="http://schemas.openxmlformats.org/officeDocument/2006/relationships/hyperlink" Target="https://apps.mathlearningcenter.org/geoboard/?2365-NRH3" TargetMode="External"/><Relationship Id="rId25" Type="http://schemas.openxmlformats.org/officeDocument/2006/relationships/image" Target="../media/image13.png"/><Relationship Id="rId26" Type="http://schemas.openxmlformats.org/officeDocument/2006/relationships/hyperlink" Target="https://whiteboard.fi/" TargetMode="External"/><Relationship Id="rId27" Type="http://schemas.openxmlformats.org/officeDocument/2006/relationships/image" Target="../media/image6.jpeg"/><Relationship Id="rId28" Type="http://schemas.openxmlformats.org/officeDocument/2006/relationships/hyperlink" Target="https://ar.oryxlearning.com/grade/4th-grade/maths" TargetMode="External"/><Relationship Id="rId29" Type="http://schemas.openxmlformats.org/officeDocument/2006/relationships/image" Target="../media/image7.jpe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png"/><Relationship Id="rId3" Type="http://schemas.openxmlformats.org/officeDocument/2006/relationships/image" Target="../media/image5.png"/><Relationship Id="rId4" Type="http://schemas.openxmlformats.org/officeDocument/2006/relationships/image" Target="../media/image9.png"/><Relationship Id="rId5" Type="http://schemas.openxmlformats.org/officeDocument/2006/relationships/image" Target="../media/image4.png"/><Relationship Id="rId6" Type="http://schemas.openxmlformats.org/officeDocument/2006/relationships/image" Target="../media/image21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Picture 3" descr="Picture 3"/>
          <p:cNvPicPr>
            <a:picLocks noChangeAspect="1"/>
          </p:cNvPicPr>
          <p:nvPr/>
        </p:nvPicPr>
        <p:blipFill>
          <a:blip r:embed="rId2">
            <a:alphaModFix amt="14000"/>
            <a:extLst/>
          </a:blip>
          <a:stretch>
            <a:fillRect/>
          </a:stretch>
        </p:blipFill>
        <p:spPr>
          <a:xfrm>
            <a:off x="2428688" y="1986161"/>
            <a:ext cx="13873645" cy="8828683"/>
          </a:xfrm>
          <a:prstGeom prst="rect">
            <a:avLst/>
          </a:prstGeom>
          <a:ln w="12700">
            <a:miter lim="400000"/>
          </a:ln>
        </p:spPr>
      </p:pic>
      <p:pic>
        <p:nvPicPr>
          <p:cNvPr id="95" name="Picture 4" descr="Picture 4"/>
          <p:cNvPicPr>
            <a:picLocks noChangeAspect="1"/>
          </p:cNvPicPr>
          <p:nvPr/>
        </p:nvPicPr>
        <p:blipFill>
          <a:blip r:embed="rId3">
            <a:alphaModFix amt="42000"/>
            <a:extLst/>
          </a:blip>
          <a:stretch>
            <a:fillRect/>
          </a:stretch>
        </p:blipFill>
        <p:spPr>
          <a:xfrm>
            <a:off x="14990836" y="7010444"/>
            <a:ext cx="3297164" cy="3276556"/>
          </a:xfrm>
          <a:prstGeom prst="rect">
            <a:avLst/>
          </a:prstGeom>
          <a:ln w="12700">
            <a:miter lim="400000"/>
          </a:ln>
        </p:spPr>
      </p:pic>
      <p:pic>
        <p:nvPicPr>
          <p:cNvPr id="96" name="Picture 5" descr="Picture 5"/>
          <p:cNvPicPr>
            <a:picLocks noChangeAspect="1"/>
          </p:cNvPicPr>
          <p:nvPr/>
        </p:nvPicPr>
        <p:blipFill>
          <a:blip r:embed="rId4">
            <a:alphaModFix amt="48000"/>
            <a:extLst/>
          </a:blip>
          <a:stretch>
            <a:fillRect/>
          </a:stretch>
        </p:blipFill>
        <p:spPr>
          <a:xfrm flipH="1">
            <a:off x="0" y="7173007"/>
            <a:ext cx="2775346" cy="3113994"/>
          </a:xfrm>
          <a:prstGeom prst="rect">
            <a:avLst/>
          </a:prstGeom>
          <a:ln w="12700">
            <a:miter lim="400000"/>
          </a:ln>
        </p:spPr>
      </p:pic>
      <p:pic>
        <p:nvPicPr>
          <p:cNvPr id="97" name="Picture 6" descr="Picture 6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953137" y="1882624"/>
            <a:ext cx="1623666" cy="2370314"/>
          </a:xfrm>
          <a:prstGeom prst="rect">
            <a:avLst/>
          </a:prstGeom>
          <a:ln w="12700">
            <a:miter lim="400000"/>
          </a:ln>
        </p:spPr>
      </p:pic>
      <p:pic>
        <p:nvPicPr>
          <p:cNvPr id="98" name="Picture 7" descr="Picture 7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6156280" y="620338"/>
            <a:ext cx="1705655" cy="2191846"/>
          </a:xfrm>
          <a:prstGeom prst="rect">
            <a:avLst/>
          </a:prstGeom>
          <a:ln w="12700">
            <a:miter lim="400000"/>
          </a:ln>
        </p:spPr>
      </p:pic>
      <p:pic>
        <p:nvPicPr>
          <p:cNvPr id="99" name="Picture 8" descr="Picture 8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 flipH="1">
            <a:off x="14179004" y="1882624"/>
            <a:ext cx="1623666" cy="237031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05" name="تجميع"/>
          <p:cNvGrpSpPr/>
          <p:nvPr/>
        </p:nvGrpSpPr>
        <p:grpSpPr>
          <a:xfrm>
            <a:off x="7536670" y="-1"/>
            <a:ext cx="8835436" cy="1953666"/>
            <a:chOff x="0" y="0"/>
            <a:chExt cx="8835435" cy="1953664"/>
          </a:xfrm>
        </p:grpSpPr>
        <p:sp>
          <p:nvSpPr>
            <p:cNvPr id="100" name="الفصل"/>
            <p:cNvSpPr txBox="1"/>
            <p:nvPr/>
          </p:nvSpPr>
          <p:spPr>
            <a:xfrm>
              <a:off x="6149746" y="0"/>
              <a:ext cx="2685690" cy="106783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Autofit/>
            </a:bodyPr>
            <a:lstStyle>
              <a:lvl1pPr algn="ctr" defTabSz="2438400">
                <a:lnSpc>
                  <a:spcPct val="90000"/>
                </a:lnSpc>
                <a:spcBef>
                  <a:spcPts val="2600"/>
                </a:spcBef>
                <a:defRPr sz="4000">
                  <a:solidFill>
                    <a:srgbClr val="678980"/>
                  </a:solidFill>
                  <a:latin typeface="Madani Arabic SemiBold"/>
                  <a:ea typeface="Madani Arabic SemiBold"/>
                  <a:cs typeface="Madani Arabic SemiBold"/>
                  <a:sym typeface="Madani Arabic SemiBold"/>
                </a:defRPr>
              </a:lvl1pPr>
            </a:lstStyle>
            <a:p>
              <a:pPr rtl="0">
                <a:defRPr/>
              </a:pPr>
              <a:r>
                <a:t>الفصل</a:t>
              </a:r>
            </a:p>
          </p:txBody>
        </p:sp>
        <p:grpSp>
          <p:nvGrpSpPr>
            <p:cNvPr id="103" name="تجميع"/>
            <p:cNvGrpSpPr/>
            <p:nvPr/>
          </p:nvGrpSpPr>
          <p:grpSpPr>
            <a:xfrm>
              <a:off x="7016572" y="508515"/>
              <a:ext cx="981041" cy="1445150"/>
              <a:chOff x="0" y="0"/>
              <a:chExt cx="981040" cy="1445148"/>
            </a:xfrm>
          </p:grpSpPr>
          <p:sp>
            <p:nvSpPr>
              <p:cNvPr id="101" name="دائرة"/>
              <p:cNvSpPr/>
              <p:nvPr/>
            </p:nvSpPr>
            <p:spPr>
              <a:xfrm>
                <a:off x="95545" y="254426"/>
                <a:ext cx="834696" cy="834696"/>
              </a:xfrm>
              <a:prstGeom prst="ellipse">
                <a:avLst/>
              </a:prstGeom>
              <a:solidFill>
                <a:srgbClr val="FFAB40"/>
              </a:solidFill>
              <a:ln w="101600" cap="flat">
                <a:solidFill>
                  <a:srgbClr val="FFF2D5"/>
                </a:solidFill>
                <a:prstDash val="solid"/>
                <a:round/>
              </a:ln>
              <a:effectLst>
                <a:outerShdw sx="100000" sy="100000" kx="0" ky="0" algn="b" rotWithShape="0" blurRad="355600" dist="0" dir="0">
                  <a:srgbClr val="000000">
                    <a:alpha val="7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defTabSz="2438400" rtl="0">
                  <a:defRPr sz="3600">
                    <a:solidFill>
                      <a:srgbClr val="F4E7D4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02" name="٩"/>
              <p:cNvSpPr txBox="1"/>
              <p:nvPr/>
            </p:nvSpPr>
            <p:spPr>
              <a:xfrm>
                <a:off x="0" y="0"/>
                <a:ext cx="981041" cy="144514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defTabSz="2438400">
                  <a:lnSpc>
                    <a:spcPct val="90000"/>
                  </a:lnSpc>
                  <a:spcBef>
                    <a:spcPts val="2600"/>
                  </a:spcBef>
                  <a:defRPr sz="8200">
                    <a:solidFill>
                      <a:srgbClr val="263238"/>
                    </a:solidFill>
                    <a:latin typeface="Beirut Regular"/>
                    <a:ea typeface="Beirut Regular"/>
                    <a:cs typeface="Beirut Regular"/>
                    <a:sym typeface="Beirut Regular"/>
                  </a:defRPr>
                </a:lvl1pPr>
              </a:lstStyle>
              <a:p>
                <a:pPr rtl="0">
                  <a:defRPr/>
                </a:pPr>
                <a:r>
                  <a:t>٩</a:t>
                </a:r>
              </a:p>
            </p:txBody>
          </p:sp>
        </p:grpSp>
        <p:sp>
          <p:nvSpPr>
            <p:cNvPr id="104" name="القياس"/>
            <p:cNvSpPr txBox="1"/>
            <p:nvPr/>
          </p:nvSpPr>
          <p:spPr>
            <a:xfrm>
              <a:off x="0" y="611825"/>
              <a:ext cx="7016573" cy="13418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rmAutofit fontScale="100000" lnSpcReduction="0"/>
            </a:bodyPr>
            <a:lstStyle>
              <a:lvl1pPr algn="r" defTabSz="2438400">
                <a:lnSpc>
                  <a:spcPct val="90000"/>
                </a:lnSpc>
                <a:spcBef>
                  <a:spcPts val="2600"/>
                </a:spcBef>
                <a:defRPr sz="4000">
                  <a:solidFill>
                    <a:srgbClr val="678980"/>
                  </a:solidFill>
                  <a:latin typeface="Madani Arabic SemiBold"/>
                  <a:ea typeface="Madani Arabic SemiBold"/>
                  <a:cs typeface="Madani Arabic SemiBold"/>
                  <a:sym typeface="Madani Arabic SemiBold"/>
                </a:defRPr>
              </a:lvl1pPr>
            </a:lstStyle>
            <a:p>
              <a:pPr rtl="0">
                <a:defRPr/>
              </a:pPr>
              <a:r>
                <a:t>القياس </a:t>
              </a:r>
            </a:p>
          </p:txBody>
        </p:sp>
      </p:grpSp>
      <p:pic>
        <p:nvPicPr>
          <p:cNvPr id="106" name="phonto.png" descr="phonto.png"/>
          <p:cNvPicPr>
            <a:picLocks noChangeAspect="1"/>
          </p:cNvPicPr>
          <p:nvPr/>
        </p:nvPicPr>
        <p:blipFill>
          <a:blip r:embed="rId7">
            <a:extLst/>
          </a:blip>
          <a:srcRect l="17529" t="29099" r="12621" b="44262"/>
          <a:stretch>
            <a:fillRect/>
          </a:stretch>
        </p:blipFill>
        <p:spPr>
          <a:xfrm>
            <a:off x="4217428" y="5171226"/>
            <a:ext cx="9331270" cy="3558722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</p:spPr>
      </p:pic>
      <p:sp>
        <p:nvSpPr>
          <p:cNvPr id="107" name="الفصل التاسع  : القياس"/>
          <p:cNvSpPr txBox="1"/>
          <p:nvPr/>
        </p:nvSpPr>
        <p:spPr>
          <a:xfrm>
            <a:off x="960584" y="2545763"/>
            <a:ext cx="16901351" cy="64378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 anchor="ctr">
            <a:normAutofit fontScale="100000" lnSpcReduction="0"/>
          </a:bodyPr>
          <a:lstStyle/>
          <a:p>
            <a:pPr algn="ctr" defTabSz="2414016" rtl="0">
              <a:lnSpc>
                <a:spcPct val="150000"/>
              </a:lnSpc>
              <a:defRPr sz="10296">
                <a:gradFill flip="none" rotWithShape="1">
                  <a:gsLst>
                    <a:gs pos="0">
                      <a:srgbClr val="0042A9"/>
                    </a:gs>
                    <a:gs pos="100000">
                      <a:srgbClr val="000000"/>
                    </a:gs>
                  </a:gsLst>
                  <a:lin ang="16200000" scaled="0"/>
                </a:gradFill>
                <a:latin typeface="UKIJ Bom"/>
                <a:ea typeface="UKIJ Bom"/>
                <a:cs typeface="UKIJ Bom"/>
                <a:sym typeface="UKIJ Bom"/>
              </a:defRPr>
            </a:pPr>
            <a:r>
              <a:t>الفصل التاسع  : القياس</a:t>
            </a:r>
          </a:p>
          <a:p>
            <a:pPr algn="ctr" defTabSz="2414016" rtl="0">
              <a:lnSpc>
                <a:spcPct val="150000"/>
              </a:lnSpc>
              <a:defRPr sz="10296">
                <a:gradFill flip="none" rotWithShape="1">
                  <a:gsLst>
                    <a:gs pos="0">
                      <a:srgbClr val="0042A9"/>
                    </a:gs>
                    <a:gs pos="100000">
                      <a:srgbClr val="000000"/>
                    </a:gs>
                  </a:gsLst>
                  <a:lin ang="16200000" scaled="0"/>
                </a:gradFill>
                <a:latin typeface="UKIJ Bom"/>
                <a:ea typeface="UKIJ Bom"/>
                <a:cs typeface="UKIJ Bom"/>
                <a:sym typeface="UKIJ Bom"/>
              </a:defRPr>
            </a:pPr>
          </a:p>
          <a:p>
            <a:pPr algn="ctr" defTabSz="2414016" rtl="0">
              <a:lnSpc>
                <a:spcPct val="150000"/>
              </a:lnSpc>
              <a:defRPr sz="10296">
                <a:gradFill flip="none" rotWithShape="1">
                  <a:gsLst>
                    <a:gs pos="0">
                      <a:srgbClr val="0042A9"/>
                    </a:gs>
                    <a:gs pos="100000">
                      <a:srgbClr val="000000"/>
                    </a:gs>
                  </a:gsLst>
                  <a:lin ang="16200000" scaled="0"/>
                </a:gradFill>
                <a:latin typeface="UKIJ Bom"/>
                <a:ea typeface="UKIJ Bom"/>
                <a:cs typeface="UKIJ Bom"/>
                <a:sym typeface="UKIJ Bom"/>
              </a:defRPr>
            </a:pPr>
            <a:r>
              <a:t>       </a:t>
            </a:r>
          </a:p>
        </p:txBody>
      </p:sp>
      <p:grpSp>
        <p:nvGrpSpPr>
          <p:cNvPr id="110" name="تجميع"/>
          <p:cNvGrpSpPr/>
          <p:nvPr/>
        </p:nvGrpSpPr>
        <p:grpSpPr>
          <a:xfrm>
            <a:off x="-151980" y="1112776"/>
            <a:ext cx="3927096" cy="5702120"/>
            <a:chOff x="0" y="0"/>
            <a:chExt cx="3927095" cy="5702118"/>
          </a:xfrm>
        </p:grpSpPr>
        <p:pic>
          <p:nvPicPr>
            <p:cNvPr id="108" name="IMG_4024.png" descr="IMG_4024.png"/>
            <p:cNvPicPr>
              <a:picLocks noChangeAspect="1"/>
            </p:cNvPicPr>
            <p:nvPr/>
          </p:nvPicPr>
          <p:blipFill>
            <a:blip r:embed="rId8">
              <a:extLst/>
            </a:blip>
            <a:srcRect l="53784" t="21043" r="13613" b="31010"/>
            <a:stretch>
              <a:fillRect/>
            </a:stretch>
          </p:blipFill>
          <p:spPr>
            <a:xfrm>
              <a:off x="253030" y="0"/>
              <a:ext cx="3674066" cy="303931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09" name="IMG_4024.png" descr="IMG_4024.png"/>
            <p:cNvPicPr>
              <a:picLocks noChangeAspect="1"/>
            </p:cNvPicPr>
            <p:nvPr/>
          </p:nvPicPr>
          <p:blipFill>
            <a:blip r:embed="rId8">
              <a:extLst/>
            </a:blip>
            <a:srcRect l="0" t="14117" r="67398" b="37936"/>
            <a:stretch>
              <a:fillRect/>
            </a:stretch>
          </p:blipFill>
          <p:spPr>
            <a:xfrm>
              <a:off x="0" y="2662799"/>
              <a:ext cx="3674066" cy="303932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2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1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06" grpId="2"/>
      <p:bldP build="whole" bldLvl="1" animBg="1" rev="0" advAuto="0" spid="107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9E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" name="Picture 3" descr="Picture 3"/>
          <p:cNvPicPr>
            <a:picLocks noChangeAspect="1"/>
          </p:cNvPicPr>
          <p:nvPr/>
        </p:nvPicPr>
        <p:blipFill>
          <a:blip r:embed="rId2">
            <a:alphaModFix amt="14000"/>
            <a:extLst/>
          </a:blip>
          <a:stretch>
            <a:fillRect/>
          </a:stretch>
        </p:blipFill>
        <p:spPr>
          <a:xfrm>
            <a:off x="6181705" y="8551715"/>
            <a:ext cx="8945883" cy="5692835"/>
          </a:xfrm>
          <a:prstGeom prst="rect">
            <a:avLst/>
          </a:prstGeom>
          <a:ln w="12700">
            <a:miter lim="400000"/>
          </a:ln>
        </p:spPr>
      </p:pic>
      <p:pic>
        <p:nvPicPr>
          <p:cNvPr id="113" name="Picture 5" descr="Picture 5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270352"/>
            <a:ext cx="1194386" cy="1743629"/>
          </a:xfrm>
          <a:prstGeom prst="rect">
            <a:avLst/>
          </a:prstGeom>
          <a:ln w="12700">
            <a:miter lim="400000"/>
          </a:ln>
        </p:spPr>
      </p:pic>
      <p:pic>
        <p:nvPicPr>
          <p:cNvPr id="114" name="Picture 6" descr="Picture 6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flipH="1">
            <a:off x="16985279" y="11392"/>
            <a:ext cx="997490" cy="1456189"/>
          </a:xfrm>
          <a:prstGeom prst="rect">
            <a:avLst/>
          </a:prstGeom>
          <a:ln w="12700">
            <a:miter lim="400000"/>
          </a:ln>
        </p:spPr>
      </p:pic>
      <p:pic>
        <p:nvPicPr>
          <p:cNvPr id="115" name="Picture 9" descr="Picture 9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 flipH="1">
            <a:off x="2023756" y="8826125"/>
            <a:ext cx="2036063" cy="1460875"/>
          </a:xfrm>
          <a:prstGeom prst="rect">
            <a:avLst/>
          </a:prstGeom>
          <a:ln w="12700">
            <a:miter lim="400000"/>
          </a:ln>
        </p:spPr>
      </p:pic>
      <p:pic>
        <p:nvPicPr>
          <p:cNvPr id="116" name="Picture 10" descr="Picture 10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744622" y="9303803"/>
            <a:ext cx="765107" cy="983198"/>
          </a:xfrm>
          <a:prstGeom prst="rect">
            <a:avLst/>
          </a:prstGeom>
          <a:ln w="12700">
            <a:miter lim="400000"/>
          </a:ln>
        </p:spPr>
      </p:pic>
      <p:pic>
        <p:nvPicPr>
          <p:cNvPr id="117" name="Picture 11" descr="Picture 11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4509728" y="9370297"/>
            <a:ext cx="803977" cy="1090138"/>
          </a:xfrm>
          <a:prstGeom prst="rect">
            <a:avLst/>
          </a:prstGeom>
          <a:ln w="12700">
            <a:miter lim="400000"/>
          </a:ln>
        </p:spPr>
      </p:pic>
      <p:pic>
        <p:nvPicPr>
          <p:cNvPr id="118" name="Picture 13" descr="Picture 13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 flipH="1">
            <a:off x="17484024" y="9196862"/>
            <a:ext cx="803977" cy="1090138"/>
          </a:xfrm>
          <a:prstGeom prst="rect">
            <a:avLst/>
          </a:prstGeom>
          <a:ln w="12700">
            <a:miter lim="400000"/>
          </a:ln>
        </p:spPr>
      </p:pic>
      <p:pic>
        <p:nvPicPr>
          <p:cNvPr id="119" name="phonto.png" descr="phonto.png"/>
          <p:cNvPicPr>
            <a:picLocks noChangeAspect="1"/>
          </p:cNvPicPr>
          <p:nvPr/>
        </p:nvPicPr>
        <p:blipFill>
          <a:blip r:embed="rId7">
            <a:extLst/>
          </a:blip>
          <a:srcRect l="35119" t="33337" r="35119" b="42039"/>
          <a:stretch>
            <a:fillRect/>
          </a:stretch>
        </p:blipFill>
        <p:spPr>
          <a:xfrm>
            <a:off x="13435708" y="-257612"/>
            <a:ext cx="3383617" cy="2799567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54000" dist="127000" dir="16200000">
              <a:srgbClr val="000000">
                <a:alpha val="70000"/>
              </a:srgbClr>
            </a:outerShdw>
          </a:effectLst>
        </p:spPr>
      </p:pic>
      <p:grpSp>
        <p:nvGrpSpPr>
          <p:cNvPr id="137" name="تجميع"/>
          <p:cNvGrpSpPr/>
          <p:nvPr/>
        </p:nvGrpSpPr>
        <p:grpSpPr>
          <a:xfrm>
            <a:off x="-209879" y="173617"/>
            <a:ext cx="2010862" cy="9939765"/>
            <a:chOff x="0" y="0"/>
            <a:chExt cx="2010861" cy="9939763"/>
          </a:xfrm>
        </p:grpSpPr>
        <p:grpSp>
          <p:nvGrpSpPr>
            <p:cNvPr id="135" name="تجميع"/>
            <p:cNvGrpSpPr/>
            <p:nvPr/>
          </p:nvGrpSpPr>
          <p:grpSpPr>
            <a:xfrm>
              <a:off x="0" y="-1"/>
              <a:ext cx="2010862" cy="9911665"/>
              <a:chOff x="0" y="0"/>
              <a:chExt cx="2010861" cy="9911663"/>
            </a:xfrm>
          </p:grpSpPr>
          <p:grpSp>
            <p:nvGrpSpPr>
              <p:cNvPr id="124" name="تجميع"/>
              <p:cNvGrpSpPr/>
              <p:nvPr/>
            </p:nvGrpSpPr>
            <p:grpSpPr>
              <a:xfrm>
                <a:off x="296156" y="-1"/>
                <a:ext cx="1407793" cy="9911665"/>
                <a:chOff x="0" y="0"/>
                <a:chExt cx="1407792" cy="9911663"/>
              </a:xfrm>
            </p:grpSpPr>
            <p:grpSp>
              <p:nvGrpSpPr>
                <p:cNvPr id="122" name="تجميع"/>
                <p:cNvGrpSpPr/>
                <p:nvPr/>
              </p:nvGrpSpPr>
              <p:grpSpPr>
                <a:xfrm>
                  <a:off x="0" y="127981"/>
                  <a:ext cx="1407793" cy="9783683"/>
                  <a:chOff x="0" y="0"/>
                  <a:chExt cx="1407792" cy="9783682"/>
                </a:xfrm>
              </p:grpSpPr>
              <p:sp>
                <p:nvSpPr>
                  <p:cNvPr id="120" name="مستطيل مستدير الزوايا"/>
                  <p:cNvSpPr/>
                  <p:nvPr/>
                </p:nvSpPr>
                <p:spPr>
                  <a:xfrm>
                    <a:off x="0" y="0"/>
                    <a:ext cx="1407793" cy="1045886"/>
                  </a:xfrm>
                  <a:prstGeom prst="roundRect">
                    <a:avLst>
                      <a:gd name="adj" fmla="val 42590"/>
                    </a:avLst>
                  </a:prstGeom>
                  <a:solidFill>
                    <a:srgbClr val="FFAB40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t">
                    <a:noAutofit/>
                  </a:bodyPr>
                  <a:lstStyle/>
                  <a:p>
                    <a:pPr algn="ctr" defTabSz="2438400" rtl="0">
                      <a:defRPr sz="3600">
                        <a:solidFill>
                          <a:srgbClr val="0C1E4F"/>
                        </a:solidFill>
                        <a:latin typeface="Muna Bold"/>
                        <a:ea typeface="Muna Bold"/>
                        <a:cs typeface="Muna Bold"/>
                        <a:sym typeface="Muna Bold"/>
                      </a:defRPr>
                    </a:pPr>
                  </a:p>
                </p:txBody>
              </p:sp>
              <p:sp>
                <p:nvSpPr>
                  <p:cNvPr id="121" name="مستطيل"/>
                  <p:cNvSpPr/>
                  <p:nvPr/>
                </p:nvSpPr>
                <p:spPr>
                  <a:xfrm>
                    <a:off x="64140" y="565671"/>
                    <a:ext cx="1275364" cy="9218012"/>
                  </a:xfrm>
                  <a:prstGeom prst="rect">
                    <a:avLst/>
                  </a:prstGeom>
                  <a:solidFill>
                    <a:srgbClr val="FFFFFF"/>
                  </a:solidFill>
                  <a:ln w="139700" cap="flat">
                    <a:solidFill>
                      <a:srgbClr val="FFAB40"/>
                    </a:solidFill>
                    <a:prstDash val="solid"/>
                    <a:round/>
                  </a:ln>
                  <a:effectLst>
                    <a:outerShdw sx="100000" sy="100000" kx="0" ky="0" algn="b" rotWithShape="0" blurRad="101600" dist="50800" dir="5400000">
                      <a:srgbClr val="000000">
                        <a:alpha val="35000"/>
                      </a:srgbClr>
                    </a:outerShdw>
                  </a:effectLst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algn="ctr" defTabSz="2438400" rtl="0">
                      <a:defRPr sz="3600">
                        <a:solidFill>
                          <a:srgbClr val="0C1E4F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</p:grpSp>
            <p:sp>
              <p:nvSpPr>
                <p:cNvPr id="123" name="أدوات"/>
                <p:cNvSpPr txBox="1"/>
                <p:nvPr/>
              </p:nvSpPr>
              <p:spPr>
                <a:xfrm>
                  <a:off x="16050" y="0"/>
                  <a:ext cx="1324499" cy="85485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>
                  <a:lvl1pPr algn="ctr" defTabSz="2438400">
                    <a:defRPr sz="3800">
                      <a:solidFill>
                        <a:srgbClr val="0C1E4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lvl1pPr>
                </a:lstStyle>
                <a:p>
                  <a:pPr rtl="0">
                    <a:defRPr/>
                  </a:pPr>
                  <a:r>
                    <a:t>أدوات </a:t>
                  </a:r>
                </a:p>
              </p:txBody>
            </p:sp>
          </p:grpSp>
          <p:pic>
            <p:nvPicPr>
              <p:cNvPr id="125" name="IMG_4016.jpeg" descr="IMG_4016.jpeg">
                <a:hlinkClick r:id="rId8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9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485948" y="3559285"/>
                <a:ext cx="999410" cy="663658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26" name="صورة 20" descr="صورة 20">
                <a:hlinkClick r:id="rId10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1">
                <a:extLst/>
              </a:blip>
              <a:srcRect l="22637" t="19074" r="22637" b="19074"/>
              <a:stretch>
                <a:fillRect/>
              </a:stretch>
            </p:blipFill>
            <p:spPr>
              <a:xfrm>
                <a:off x="442858" y="5251423"/>
                <a:ext cx="1085546" cy="819334"/>
              </a:xfrm>
              <a:prstGeom prst="rect">
                <a:avLst/>
              </a:prstGeom>
              <a:ln w="3175" cap="flat">
                <a:solidFill>
                  <a:srgbClr val="F2F2F2"/>
                </a:solidFill>
                <a:prstDash val="solid"/>
                <a:round/>
              </a:ln>
              <a:effectLst/>
            </p:spPr>
          </p:pic>
          <p:pic>
            <p:nvPicPr>
              <p:cNvPr id="127" name="IMG_4017.jpeg" descr="IMG_4017.jpeg">
                <a:hlinkClick r:id="rId12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3">
                <a:extLst/>
              </a:blip>
              <a:srcRect l="12156" t="15711" r="12156" b="0"/>
              <a:stretch>
                <a:fillRect/>
              </a:stretch>
            </p:blipFill>
            <p:spPr>
              <a:xfrm>
                <a:off x="450694" y="6146960"/>
                <a:ext cx="1109873" cy="86323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28" name="IMG_4020.jpeg" descr="IMG_4020.jpeg">
                <a:hlinkClick r:id="rId14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5">
                <a:extLst/>
              </a:blip>
              <a:stretch>
                <a:fillRect/>
              </a:stretch>
            </p:blipFill>
            <p:spPr>
              <a:xfrm>
                <a:off x="450694" y="7133128"/>
                <a:ext cx="1109873" cy="86323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29" name="IMG_4022.jpeg" descr="IMG_4022.jpeg">
                <a:hlinkClick r:id="rId16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7">
                <a:extLst/>
              </a:blip>
              <a:srcRect l="14158" t="12402" r="14158" b="12402"/>
              <a:stretch>
                <a:fillRect/>
              </a:stretch>
            </p:blipFill>
            <p:spPr>
              <a:xfrm>
                <a:off x="447378" y="1559413"/>
                <a:ext cx="1109873" cy="86323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30" name="IMG_4023.png" descr="IMG_4023.png">
                <a:hlinkClick r:id="rId18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9">
                <a:extLst/>
              </a:blip>
              <a:srcRect l="20115" t="5493" r="20115" b="5493"/>
              <a:stretch>
                <a:fillRect/>
              </a:stretch>
            </p:blipFill>
            <p:spPr>
              <a:xfrm>
                <a:off x="430650" y="8068773"/>
                <a:ext cx="1109873" cy="86323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31" name="IMG_2303.jpeg" descr="IMG_2303.jpeg">
                <a:hlinkClick r:id="rId20" invalidUrl="" action="" tgtFrame="" tooltip="" history="1" highlightClick="0" endSnd="0"/>
              </p:cNvPr>
              <p:cNvPicPr>
                <a:picLocks noChangeAspect="1"/>
              </p:cNvPicPr>
              <p:nvPr/>
            </p:nvPicPr>
            <p:blipFill>
              <a:blip r:embed="rId21">
                <a:extLst/>
              </a:blip>
              <a:srcRect l="0" t="16571" r="6899" b="33583"/>
              <a:stretch>
                <a:fillRect/>
              </a:stretch>
            </p:blipFill>
            <p:spPr>
              <a:xfrm>
                <a:off x="442115" y="716442"/>
                <a:ext cx="1124077" cy="803450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32" name="IMG_5259.png" descr="IMG_5259.png">
                <a:hlinkClick r:id="rId22" invalidUrl="" action="" tgtFrame="" tooltip="" history="1" highlightClick="0" endSnd="0"/>
              </p:cNvPr>
              <p:cNvPicPr>
                <a:picLocks noChangeAspect="1"/>
              </p:cNvPicPr>
              <p:nvPr/>
            </p:nvPicPr>
            <p:blipFill>
              <a:blip r:embed="rId23">
                <a:extLst/>
              </a:blip>
              <a:srcRect l="13092" t="24708" r="81799" b="68039"/>
              <a:stretch>
                <a:fillRect/>
              </a:stretch>
            </p:blipFill>
            <p:spPr>
              <a:xfrm>
                <a:off x="489170" y="2410553"/>
                <a:ext cx="1039796" cy="1031054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133" name="نشاط"/>
              <p:cNvSpPr txBox="1"/>
              <p:nvPr/>
            </p:nvSpPr>
            <p:spPr>
              <a:xfrm>
                <a:off x="0" y="8923095"/>
                <a:ext cx="2010862" cy="62446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defTabSz="2438400" rtl="0">
                  <a:lnSpc>
                    <a:spcPct val="150000"/>
                  </a:lnSpc>
                  <a:defRPr b="1" sz="2300">
                    <a:latin typeface="+mj-lt"/>
                    <a:ea typeface="+mj-ea"/>
                    <a:cs typeface="+mj-cs"/>
                    <a:sym typeface="Helvetica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  <p:pic>
            <p:nvPicPr>
              <p:cNvPr id="134" name="Picture 2" descr="Picture 2">
                <a:hlinkClick r:id="rId24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5">
                <a:extLst/>
              </a:blip>
              <a:srcRect l="58126" t="54888" r="13142" b="9649"/>
              <a:stretch>
                <a:fillRect/>
              </a:stretch>
            </p:blipFill>
            <p:spPr>
              <a:xfrm>
                <a:off x="490413" y="4375105"/>
                <a:ext cx="1026927" cy="798722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</p:grpSp>
        <p:pic>
          <p:nvPicPr>
            <p:cNvPr id="136" name="IMG_4015.jpeg" descr="IMG_4015.jpeg">
              <a:hlinkClick r:id="rId26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7">
              <a:extLst/>
            </a:blip>
            <a:srcRect l="7415" t="25873" r="7415" b="25873"/>
            <a:stretch>
              <a:fillRect/>
            </a:stretch>
          </p:blipFill>
          <p:spPr>
            <a:xfrm>
              <a:off x="352173" y="9002146"/>
              <a:ext cx="1205509" cy="937618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pic>
        <p:nvPicPr>
          <p:cNvPr id="138" name="IMG_5407.png" descr="IMG_5407.png"/>
          <p:cNvPicPr>
            <a:picLocks noChangeAspect="1"/>
          </p:cNvPicPr>
          <p:nvPr/>
        </p:nvPicPr>
        <p:blipFill>
          <a:blip r:embed="rId28">
            <a:extLst/>
          </a:blip>
          <a:srcRect l="0" t="18756" r="2816" b="52851"/>
          <a:stretch>
            <a:fillRect/>
          </a:stretch>
        </p:blipFill>
        <p:spPr>
          <a:xfrm>
            <a:off x="1916779" y="2406390"/>
            <a:ext cx="15567143" cy="317664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41" name="تجميع"/>
          <p:cNvGrpSpPr/>
          <p:nvPr/>
        </p:nvGrpSpPr>
        <p:grpSpPr>
          <a:xfrm>
            <a:off x="1800982" y="270352"/>
            <a:ext cx="2580670" cy="3747116"/>
            <a:chOff x="0" y="0"/>
            <a:chExt cx="2580668" cy="3747114"/>
          </a:xfrm>
        </p:grpSpPr>
        <p:pic>
          <p:nvPicPr>
            <p:cNvPr id="139" name="IMG_4024.png" descr="IMG_4024.png"/>
            <p:cNvPicPr>
              <a:picLocks noChangeAspect="1"/>
            </p:cNvPicPr>
            <p:nvPr/>
          </p:nvPicPr>
          <p:blipFill>
            <a:blip r:embed="rId29">
              <a:extLst/>
            </a:blip>
            <a:srcRect l="53784" t="21043" r="13613" b="31010"/>
            <a:stretch>
              <a:fillRect/>
            </a:stretch>
          </p:blipFill>
          <p:spPr>
            <a:xfrm>
              <a:off x="166277" y="0"/>
              <a:ext cx="2414392" cy="199727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40" name="IMG_4024.png" descr="IMG_4024.png"/>
            <p:cNvPicPr>
              <a:picLocks noChangeAspect="1"/>
            </p:cNvPicPr>
            <p:nvPr/>
          </p:nvPicPr>
          <p:blipFill>
            <a:blip r:embed="rId29">
              <a:extLst/>
            </a:blip>
            <a:srcRect l="0" t="14117" r="67398" b="37936"/>
            <a:stretch>
              <a:fillRect/>
            </a:stretch>
          </p:blipFill>
          <p:spPr>
            <a:xfrm>
              <a:off x="0" y="1749843"/>
              <a:ext cx="2414392" cy="199727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32" presetID="4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7" dur="1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19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9E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" name="Picture 3" descr="Picture 3"/>
          <p:cNvPicPr>
            <a:picLocks noChangeAspect="1"/>
          </p:cNvPicPr>
          <p:nvPr/>
        </p:nvPicPr>
        <p:blipFill>
          <a:blip r:embed="rId2">
            <a:alphaModFix amt="14000"/>
            <a:extLst/>
          </a:blip>
          <a:stretch>
            <a:fillRect/>
          </a:stretch>
        </p:blipFill>
        <p:spPr>
          <a:xfrm>
            <a:off x="1928868" y="6800681"/>
            <a:ext cx="2815968" cy="1791980"/>
          </a:xfrm>
          <a:prstGeom prst="rect">
            <a:avLst/>
          </a:prstGeom>
          <a:ln w="12700">
            <a:miter lim="400000"/>
          </a:ln>
        </p:spPr>
      </p:pic>
      <p:pic>
        <p:nvPicPr>
          <p:cNvPr id="144" name="Picture 4" descr="Picture 4"/>
          <p:cNvPicPr>
            <a:picLocks noChangeAspect="1"/>
          </p:cNvPicPr>
          <p:nvPr/>
        </p:nvPicPr>
        <p:blipFill>
          <a:blip r:embed="rId2">
            <a:alphaModFix amt="14000"/>
            <a:extLst/>
          </a:blip>
          <a:stretch>
            <a:fillRect/>
          </a:stretch>
        </p:blipFill>
        <p:spPr>
          <a:xfrm flipH="1">
            <a:off x="14383873" y="5552434"/>
            <a:ext cx="3300782" cy="2100497"/>
          </a:xfrm>
          <a:prstGeom prst="rect">
            <a:avLst/>
          </a:prstGeom>
          <a:ln w="12700">
            <a:miter lim="400000"/>
          </a:ln>
        </p:spPr>
      </p:pic>
      <p:pic>
        <p:nvPicPr>
          <p:cNvPr id="145" name="Picture 9" descr="Picture 9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677268" y="8908681"/>
            <a:ext cx="2153623" cy="1378320"/>
          </a:xfrm>
          <a:prstGeom prst="rect">
            <a:avLst/>
          </a:prstGeom>
          <a:ln w="12700">
            <a:miter lim="400000"/>
          </a:ln>
        </p:spPr>
      </p:pic>
      <p:pic>
        <p:nvPicPr>
          <p:cNvPr id="146" name="Picture 10" descr="Picture 10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 flipH="1">
            <a:off x="13233796" y="8581719"/>
            <a:ext cx="2770179" cy="14002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47" name="Picture 14" descr="Picture 14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0" y="1028700"/>
            <a:ext cx="1206692" cy="1761593"/>
          </a:xfrm>
          <a:prstGeom prst="rect">
            <a:avLst/>
          </a:prstGeom>
          <a:ln w="12700">
            <a:miter lim="400000"/>
          </a:ln>
        </p:spPr>
      </p:pic>
      <p:pic>
        <p:nvPicPr>
          <p:cNvPr id="148" name="Picture 15" descr="Picture 15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 flipH="1">
            <a:off x="17081309" y="147903"/>
            <a:ext cx="1206692" cy="1761594"/>
          </a:xfrm>
          <a:prstGeom prst="rect">
            <a:avLst/>
          </a:prstGeom>
          <a:ln w="12700">
            <a:miter lim="400000"/>
          </a:ln>
        </p:spPr>
      </p:pic>
      <p:pic>
        <p:nvPicPr>
          <p:cNvPr id="149" name="Picture 16" descr="Picture 16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5114151" y="7934060"/>
            <a:ext cx="3615311" cy="268888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0" name="Picture 17" descr="Picture 17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 flipH="1">
            <a:off x="-441461" y="8592660"/>
            <a:ext cx="2729798" cy="203028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1" name="IMG_5407.png" descr="IMG_5407.png"/>
          <p:cNvPicPr>
            <a:picLocks noChangeAspect="1"/>
          </p:cNvPicPr>
          <p:nvPr/>
        </p:nvPicPr>
        <p:blipFill>
          <a:blip r:embed="rId7">
            <a:extLst/>
          </a:blip>
          <a:srcRect l="5065" t="48170" r="3153" b="43483"/>
          <a:stretch>
            <a:fillRect/>
          </a:stretch>
        </p:blipFill>
        <p:spPr>
          <a:xfrm>
            <a:off x="1677268" y="817138"/>
            <a:ext cx="14701575" cy="933845"/>
          </a:xfrm>
          <a:prstGeom prst="rect">
            <a:avLst/>
          </a:prstGeom>
          <a:ln w="12700">
            <a:miter lim="400000"/>
          </a:ln>
        </p:spPr>
      </p:pic>
      <p:pic>
        <p:nvPicPr>
          <p:cNvPr id="152" name="IMG_5407.png" descr="IMG_5407.png"/>
          <p:cNvPicPr>
            <a:picLocks noChangeAspect="1"/>
          </p:cNvPicPr>
          <p:nvPr/>
        </p:nvPicPr>
        <p:blipFill>
          <a:blip r:embed="rId7">
            <a:extLst/>
          </a:blip>
          <a:srcRect l="5065" t="56228" r="3153" b="36472"/>
          <a:stretch>
            <a:fillRect/>
          </a:stretch>
        </p:blipFill>
        <p:spPr>
          <a:xfrm>
            <a:off x="2744510" y="2381908"/>
            <a:ext cx="14701575" cy="816632"/>
          </a:xfrm>
          <a:prstGeom prst="rect">
            <a:avLst/>
          </a:prstGeom>
          <a:ln w="12700">
            <a:miter lim="400000"/>
          </a:ln>
        </p:spPr>
      </p:pic>
      <p:pic>
        <p:nvPicPr>
          <p:cNvPr id="153" name="IMG_5407.png" descr="IMG_5407.png"/>
          <p:cNvPicPr>
            <a:picLocks noChangeAspect="1"/>
          </p:cNvPicPr>
          <p:nvPr/>
        </p:nvPicPr>
        <p:blipFill>
          <a:blip r:embed="rId7">
            <a:extLst/>
          </a:blip>
          <a:srcRect l="4109" t="64125" r="4109" b="28575"/>
          <a:stretch>
            <a:fillRect/>
          </a:stretch>
        </p:blipFill>
        <p:spPr>
          <a:xfrm>
            <a:off x="2576859" y="4735665"/>
            <a:ext cx="14701575" cy="81663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71" name="تجميع"/>
          <p:cNvGrpSpPr/>
          <p:nvPr/>
        </p:nvGrpSpPr>
        <p:grpSpPr>
          <a:xfrm>
            <a:off x="-1" y="0"/>
            <a:ext cx="2002306" cy="9897471"/>
            <a:chOff x="0" y="0"/>
            <a:chExt cx="2002304" cy="9897470"/>
          </a:xfrm>
        </p:grpSpPr>
        <p:grpSp>
          <p:nvGrpSpPr>
            <p:cNvPr id="169" name="تجميع"/>
            <p:cNvGrpSpPr/>
            <p:nvPr/>
          </p:nvGrpSpPr>
          <p:grpSpPr>
            <a:xfrm>
              <a:off x="0" y="0"/>
              <a:ext cx="2002305" cy="9869490"/>
              <a:chOff x="0" y="0"/>
              <a:chExt cx="2002304" cy="9869489"/>
            </a:xfrm>
          </p:grpSpPr>
          <p:grpSp>
            <p:nvGrpSpPr>
              <p:cNvPr id="158" name="تجميع"/>
              <p:cNvGrpSpPr/>
              <p:nvPr/>
            </p:nvGrpSpPr>
            <p:grpSpPr>
              <a:xfrm>
                <a:off x="294896" y="0"/>
                <a:ext cx="1401803" cy="9869490"/>
                <a:chOff x="0" y="0"/>
                <a:chExt cx="1401802" cy="9869489"/>
              </a:xfrm>
            </p:grpSpPr>
            <p:grpSp>
              <p:nvGrpSpPr>
                <p:cNvPr id="156" name="تجميع"/>
                <p:cNvGrpSpPr/>
                <p:nvPr/>
              </p:nvGrpSpPr>
              <p:grpSpPr>
                <a:xfrm>
                  <a:off x="0" y="127436"/>
                  <a:ext cx="1401803" cy="9742054"/>
                  <a:chOff x="0" y="0"/>
                  <a:chExt cx="1401802" cy="9742053"/>
                </a:xfrm>
              </p:grpSpPr>
              <p:sp>
                <p:nvSpPr>
                  <p:cNvPr id="154" name="مستطيل مستدير الزوايا"/>
                  <p:cNvSpPr/>
                  <p:nvPr/>
                </p:nvSpPr>
                <p:spPr>
                  <a:xfrm>
                    <a:off x="0" y="0"/>
                    <a:ext cx="1401803" cy="1041436"/>
                  </a:xfrm>
                  <a:prstGeom prst="roundRect">
                    <a:avLst>
                      <a:gd name="adj" fmla="val 42590"/>
                    </a:avLst>
                  </a:prstGeom>
                  <a:solidFill>
                    <a:srgbClr val="FFAB40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t">
                    <a:noAutofit/>
                  </a:bodyPr>
                  <a:lstStyle/>
                  <a:p>
                    <a:pPr algn="ctr" defTabSz="2438400" rtl="0">
                      <a:defRPr sz="3600">
                        <a:solidFill>
                          <a:srgbClr val="0C1E4F"/>
                        </a:solidFill>
                        <a:latin typeface="Muna Bold"/>
                        <a:ea typeface="Muna Bold"/>
                        <a:cs typeface="Muna Bold"/>
                        <a:sym typeface="Muna Bold"/>
                      </a:defRPr>
                    </a:pPr>
                  </a:p>
                </p:txBody>
              </p:sp>
              <p:sp>
                <p:nvSpPr>
                  <p:cNvPr id="155" name="مستطيل"/>
                  <p:cNvSpPr/>
                  <p:nvPr/>
                </p:nvSpPr>
                <p:spPr>
                  <a:xfrm>
                    <a:off x="63867" y="563264"/>
                    <a:ext cx="1269937" cy="9178790"/>
                  </a:xfrm>
                  <a:prstGeom prst="rect">
                    <a:avLst/>
                  </a:prstGeom>
                  <a:solidFill>
                    <a:srgbClr val="FFFFFF"/>
                  </a:solidFill>
                  <a:ln w="139700" cap="flat">
                    <a:solidFill>
                      <a:srgbClr val="FFAB40"/>
                    </a:solidFill>
                    <a:prstDash val="solid"/>
                    <a:round/>
                  </a:ln>
                  <a:effectLst>
                    <a:outerShdw sx="100000" sy="100000" kx="0" ky="0" algn="b" rotWithShape="0" blurRad="101600" dist="50800" dir="5400000">
                      <a:srgbClr val="000000">
                        <a:alpha val="35000"/>
                      </a:srgbClr>
                    </a:outerShdw>
                  </a:effectLst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algn="ctr" defTabSz="2438400" rtl="0">
                      <a:defRPr sz="3600">
                        <a:solidFill>
                          <a:srgbClr val="0C1E4F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</p:grpSp>
            <p:sp>
              <p:nvSpPr>
                <p:cNvPr id="157" name="أدوات"/>
                <p:cNvSpPr txBox="1"/>
                <p:nvPr/>
              </p:nvSpPr>
              <p:spPr>
                <a:xfrm>
                  <a:off x="15982" y="0"/>
                  <a:ext cx="1318863" cy="85121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>
                  <a:lvl1pPr algn="ctr" defTabSz="2438400">
                    <a:defRPr sz="3800">
                      <a:solidFill>
                        <a:srgbClr val="0C1E4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lvl1pPr>
                </a:lstStyle>
                <a:p>
                  <a:pPr rtl="0">
                    <a:defRPr/>
                  </a:pPr>
                  <a:r>
                    <a:t>أدوات </a:t>
                  </a:r>
                </a:p>
              </p:txBody>
            </p:sp>
          </p:grpSp>
          <p:pic>
            <p:nvPicPr>
              <p:cNvPr id="159" name="IMG_4016.jpeg" descr="IMG_4016.jpeg">
                <a:hlinkClick r:id="rId8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9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483881" y="3544140"/>
                <a:ext cx="995157" cy="66083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60" name="صورة 20" descr="صورة 20">
                <a:hlinkClick r:id="rId10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1">
                <a:extLst/>
              </a:blip>
              <a:srcRect l="22637" t="19074" r="22637" b="19074"/>
              <a:stretch>
                <a:fillRect/>
              </a:stretch>
            </p:blipFill>
            <p:spPr>
              <a:xfrm>
                <a:off x="440973" y="5229079"/>
                <a:ext cx="1080928" cy="815848"/>
              </a:xfrm>
              <a:prstGeom prst="rect">
                <a:avLst/>
              </a:prstGeom>
              <a:ln w="3175" cap="flat">
                <a:solidFill>
                  <a:srgbClr val="F2F2F2"/>
                </a:solidFill>
                <a:prstDash val="solid"/>
                <a:round/>
              </a:ln>
              <a:effectLst/>
            </p:spPr>
          </p:pic>
          <p:pic>
            <p:nvPicPr>
              <p:cNvPr id="161" name="IMG_4017.jpeg" descr="IMG_4017.jpeg">
                <a:hlinkClick r:id="rId12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3">
                <a:extLst/>
              </a:blip>
              <a:srcRect l="12156" t="15711" r="12156" b="0"/>
              <a:stretch>
                <a:fillRect/>
              </a:stretch>
            </p:blipFill>
            <p:spPr>
              <a:xfrm>
                <a:off x="448776" y="6120805"/>
                <a:ext cx="1105151" cy="859562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62" name="IMG_4020.jpeg" descr="IMG_4020.jpeg">
                <a:hlinkClick r:id="rId14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5">
                <a:extLst/>
              </a:blip>
              <a:stretch>
                <a:fillRect/>
              </a:stretch>
            </p:blipFill>
            <p:spPr>
              <a:xfrm>
                <a:off x="448776" y="7102776"/>
                <a:ext cx="1105151" cy="859562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63" name="IMG_4022.jpeg" descr="IMG_4022.jpeg">
                <a:hlinkClick r:id="rId16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7">
                <a:extLst/>
              </a:blip>
              <a:srcRect l="14158" t="12402" r="14158" b="12402"/>
              <a:stretch>
                <a:fillRect/>
              </a:stretch>
            </p:blipFill>
            <p:spPr>
              <a:xfrm>
                <a:off x="445474" y="1552778"/>
                <a:ext cx="1105151" cy="859562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64" name="IMG_4023.png" descr="IMG_4023.png">
                <a:hlinkClick r:id="rId18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9">
                <a:extLst/>
              </a:blip>
              <a:srcRect l="20115" t="5493" r="20115" b="5493"/>
              <a:stretch>
                <a:fillRect/>
              </a:stretch>
            </p:blipFill>
            <p:spPr>
              <a:xfrm>
                <a:off x="428817" y="8034441"/>
                <a:ext cx="1105151" cy="859562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65" name="IMG_2303.jpeg" descr="IMG_2303.jpeg">
                <a:hlinkClick r:id="rId20" invalidUrl="" action="" tgtFrame="" tooltip="" history="1" highlightClick="0" endSnd="0"/>
              </p:cNvPr>
              <p:cNvPicPr>
                <a:picLocks noChangeAspect="1"/>
              </p:cNvPicPr>
              <p:nvPr/>
            </p:nvPicPr>
            <p:blipFill>
              <a:blip r:embed="rId21">
                <a:extLst/>
              </a:blip>
              <a:srcRect l="0" t="16571" r="6899" b="33583"/>
              <a:stretch>
                <a:fillRect/>
              </a:stretch>
            </p:blipFill>
            <p:spPr>
              <a:xfrm>
                <a:off x="453673" y="727278"/>
                <a:ext cx="1119294" cy="800030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66" name="IMG_5259.png" descr="IMG_5259.png">
                <a:hlinkClick r:id="rId22" invalidUrl="" action="" tgtFrame="" tooltip="" history="1" highlightClick="0" endSnd="0"/>
              </p:cNvPr>
              <p:cNvPicPr>
                <a:picLocks noChangeAspect="1"/>
              </p:cNvPicPr>
              <p:nvPr/>
            </p:nvPicPr>
            <p:blipFill>
              <a:blip r:embed="rId23">
                <a:extLst/>
              </a:blip>
              <a:srcRect l="13092" t="24708" r="81799" b="68039"/>
              <a:stretch>
                <a:fillRect/>
              </a:stretch>
            </p:blipFill>
            <p:spPr>
              <a:xfrm>
                <a:off x="487088" y="2400297"/>
                <a:ext cx="1035372" cy="102666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167" name="نشاط"/>
              <p:cNvSpPr txBox="1"/>
              <p:nvPr/>
            </p:nvSpPr>
            <p:spPr>
              <a:xfrm>
                <a:off x="0" y="8885128"/>
                <a:ext cx="2002305" cy="62180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defTabSz="2438400" rtl="0">
                  <a:lnSpc>
                    <a:spcPct val="150000"/>
                  </a:lnSpc>
                  <a:defRPr b="1" sz="2300">
                    <a:latin typeface="+mj-lt"/>
                    <a:ea typeface="+mj-ea"/>
                    <a:cs typeface="+mj-cs"/>
                    <a:sym typeface="Helvetica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  <p:pic>
            <p:nvPicPr>
              <p:cNvPr id="168" name="Picture 2" descr="Picture 2">
                <a:hlinkClick r:id="rId24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5">
                <a:extLst/>
              </a:blip>
              <a:srcRect l="58126" t="54888" r="13142" b="9649"/>
              <a:stretch>
                <a:fillRect/>
              </a:stretch>
            </p:blipFill>
            <p:spPr>
              <a:xfrm>
                <a:off x="488326" y="4356489"/>
                <a:ext cx="1022558" cy="795323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</p:grpSp>
        <p:pic>
          <p:nvPicPr>
            <p:cNvPr id="170" name="IMG_4015.jpeg" descr="IMG_4015.jpeg">
              <a:hlinkClick r:id="rId26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7">
              <a:extLst/>
            </a:blip>
            <a:srcRect l="7415" t="25873" r="7415" b="25873"/>
            <a:stretch>
              <a:fillRect/>
            </a:stretch>
          </p:blipFill>
          <p:spPr>
            <a:xfrm>
              <a:off x="350675" y="8963843"/>
              <a:ext cx="1200379" cy="933628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9E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" name="Picture 3" descr="Picture 3"/>
          <p:cNvPicPr>
            <a:picLocks noChangeAspect="1"/>
          </p:cNvPicPr>
          <p:nvPr/>
        </p:nvPicPr>
        <p:blipFill>
          <a:blip r:embed="rId2">
            <a:alphaModFix amt="14000"/>
            <a:extLst/>
          </a:blip>
          <a:stretch>
            <a:fillRect/>
          </a:stretch>
        </p:blipFill>
        <p:spPr>
          <a:xfrm>
            <a:off x="7487341" y="8438272"/>
            <a:ext cx="3313318" cy="2108476"/>
          </a:xfrm>
          <a:prstGeom prst="rect">
            <a:avLst/>
          </a:prstGeom>
          <a:ln w="12700">
            <a:miter lim="400000"/>
          </a:ln>
        </p:spPr>
      </p:pic>
      <p:pic>
        <p:nvPicPr>
          <p:cNvPr id="174" name="Picture 6" descr="Picture 6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886464" y="9168232"/>
            <a:ext cx="1748076" cy="11187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75" name="Picture 10" descr="Picture 10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11768" y="1192570"/>
            <a:ext cx="1623666" cy="2370314"/>
          </a:xfrm>
          <a:prstGeom prst="rect">
            <a:avLst/>
          </a:prstGeom>
          <a:ln w="12700">
            <a:miter lim="400000"/>
          </a:ln>
        </p:spPr>
      </p:pic>
      <p:pic>
        <p:nvPicPr>
          <p:cNvPr id="176" name="Picture 11" descr="Picture 11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 flipH="1">
            <a:off x="16940071" y="1381091"/>
            <a:ext cx="1140889" cy="1665531"/>
          </a:xfrm>
          <a:prstGeom prst="rect">
            <a:avLst/>
          </a:prstGeom>
          <a:ln w="12700">
            <a:miter lim="400000"/>
          </a:ln>
        </p:spPr>
      </p:pic>
      <p:pic>
        <p:nvPicPr>
          <p:cNvPr id="177" name="Picture 12" descr="Picture 12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5114151" y="7934060"/>
            <a:ext cx="3615311" cy="2688887"/>
          </a:xfrm>
          <a:prstGeom prst="rect">
            <a:avLst/>
          </a:prstGeom>
          <a:ln w="12700">
            <a:miter lim="400000"/>
          </a:ln>
        </p:spPr>
      </p:pic>
      <p:pic>
        <p:nvPicPr>
          <p:cNvPr id="178" name="Picture 13" descr="Picture 13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 flipH="1">
            <a:off x="-441461" y="8678005"/>
            <a:ext cx="2615048" cy="1944942"/>
          </a:xfrm>
          <a:prstGeom prst="rect">
            <a:avLst/>
          </a:prstGeom>
          <a:ln w="12700">
            <a:miter lim="400000"/>
          </a:ln>
        </p:spPr>
      </p:pic>
      <p:pic>
        <p:nvPicPr>
          <p:cNvPr id="179" name="Picture 14" descr="Picture 14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2413942" y="8258019"/>
            <a:ext cx="1781048" cy="2288729"/>
          </a:xfrm>
          <a:prstGeom prst="rect">
            <a:avLst/>
          </a:prstGeom>
          <a:ln w="12700">
            <a:miter lim="400000"/>
          </a:ln>
        </p:spPr>
      </p:pic>
      <p:pic>
        <p:nvPicPr>
          <p:cNvPr id="180" name="Picture 15" descr="Picture 15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3617093" y="9248192"/>
            <a:ext cx="957685" cy="1298556"/>
          </a:xfrm>
          <a:prstGeom prst="rect">
            <a:avLst/>
          </a:prstGeom>
          <a:ln w="12700">
            <a:miter lim="400000"/>
          </a:ln>
        </p:spPr>
      </p:pic>
      <p:pic>
        <p:nvPicPr>
          <p:cNvPr id="181" name="Picture 16" descr="Picture 16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 flipH="1">
            <a:off x="14093009" y="8258019"/>
            <a:ext cx="1781048" cy="2288729"/>
          </a:xfrm>
          <a:prstGeom prst="rect">
            <a:avLst/>
          </a:prstGeom>
          <a:ln w="12700">
            <a:miter lim="400000"/>
          </a:ln>
        </p:spPr>
      </p:pic>
      <p:pic>
        <p:nvPicPr>
          <p:cNvPr id="182" name="Picture 17" descr="Picture 17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 flipH="1">
            <a:off x="13713223" y="9248192"/>
            <a:ext cx="957685" cy="129855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85" name="الرسم"/>
          <p:cNvGrpSpPr/>
          <p:nvPr/>
        </p:nvGrpSpPr>
        <p:grpSpPr>
          <a:xfrm>
            <a:off x="16724992" y="4547395"/>
            <a:ext cx="430159" cy="1024189"/>
            <a:chOff x="0" y="0"/>
            <a:chExt cx="430158" cy="1024187"/>
          </a:xfrm>
        </p:grpSpPr>
        <p:sp>
          <p:nvSpPr>
            <p:cNvPr id="183" name="خط"/>
            <p:cNvSpPr/>
            <p:nvPr/>
          </p:nvSpPr>
          <p:spPr>
            <a:xfrm>
              <a:off x="0" y="960920"/>
              <a:ext cx="71694" cy="632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015" fill="norm" stroke="1" extrusionOk="0">
                  <a:moveTo>
                    <a:pt x="21600" y="20015"/>
                  </a:moveTo>
                  <a:cubicBezTo>
                    <a:pt x="18514" y="15695"/>
                    <a:pt x="15429" y="11375"/>
                    <a:pt x="12343" y="7055"/>
                  </a:cubicBezTo>
                  <a:cubicBezTo>
                    <a:pt x="9257" y="2735"/>
                    <a:pt x="6171" y="-1585"/>
                    <a:pt x="4114" y="575"/>
                  </a:cubicBezTo>
                  <a:cubicBezTo>
                    <a:pt x="2057" y="2735"/>
                    <a:pt x="1029" y="11375"/>
                    <a:pt x="0" y="20015"/>
                  </a:cubicBezTo>
                </a:path>
              </a:pathLst>
            </a:custGeom>
            <a:noFill/>
            <a:ln w="889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184" name="خط"/>
            <p:cNvSpPr/>
            <p:nvPr/>
          </p:nvSpPr>
          <p:spPr>
            <a:xfrm>
              <a:off x="389191" y="0"/>
              <a:ext cx="40968" cy="92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7200" y="7200"/>
                    <a:pt x="14400" y="14400"/>
                    <a:pt x="21600" y="21600"/>
                  </a:cubicBezTo>
                </a:path>
              </a:pathLst>
            </a:custGeom>
            <a:noFill/>
            <a:ln w="889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</p:grpSp>
      <p:pic>
        <p:nvPicPr>
          <p:cNvPr id="186" name="IMG_5408.png" descr="IMG_5408.png"/>
          <p:cNvPicPr>
            <a:picLocks noChangeAspect="1"/>
          </p:cNvPicPr>
          <p:nvPr/>
        </p:nvPicPr>
        <p:blipFill>
          <a:blip r:embed="rId8">
            <a:extLst/>
          </a:blip>
          <a:srcRect l="54486" t="14812" r="2632" b="77655"/>
          <a:stretch>
            <a:fillRect/>
          </a:stretch>
        </p:blipFill>
        <p:spPr>
          <a:xfrm>
            <a:off x="4886571" y="518676"/>
            <a:ext cx="10987461" cy="1347986"/>
          </a:xfrm>
          <a:prstGeom prst="rect">
            <a:avLst/>
          </a:prstGeom>
          <a:ln w="12700">
            <a:miter lim="400000"/>
          </a:ln>
        </p:spPr>
      </p:pic>
      <p:pic>
        <p:nvPicPr>
          <p:cNvPr id="187" name="IMG_5408.png" descr="IMG_5408.png"/>
          <p:cNvPicPr>
            <a:picLocks noChangeAspect="1"/>
          </p:cNvPicPr>
          <p:nvPr/>
        </p:nvPicPr>
        <p:blipFill>
          <a:blip r:embed="rId8">
            <a:extLst/>
          </a:blip>
          <a:srcRect l="63178" t="22620" r="2738" b="63248"/>
          <a:stretch>
            <a:fillRect/>
          </a:stretch>
        </p:blipFill>
        <p:spPr>
          <a:xfrm>
            <a:off x="4639518" y="3286226"/>
            <a:ext cx="11481557" cy="332497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05" name="تجميع"/>
          <p:cNvGrpSpPr/>
          <p:nvPr/>
        </p:nvGrpSpPr>
        <p:grpSpPr>
          <a:xfrm>
            <a:off x="-1" y="0"/>
            <a:ext cx="2002306" cy="9897471"/>
            <a:chOff x="0" y="0"/>
            <a:chExt cx="2002304" cy="9897470"/>
          </a:xfrm>
        </p:grpSpPr>
        <p:grpSp>
          <p:nvGrpSpPr>
            <p:cNvPr id="203" name="تجميع"/>
            <p:cNvGrpSpPr/>
            <p:nvPr/>
          </p:nvGrpSpPr>
          <p:grpSpPr>
            <a:xfrm>
              <a:off x="0" y="0"/>
              <a:ext cx="2002305" cy="9869490"/>
              <a:chOff x="0" y="0"/>
              <a:chExt cx="2002304" cy="9869489"/>
            </a:xfrm>
          </p:grpSpPr>
          <p:grpSp>
            <p:nvGrpSpPr>
              <p:cNvPr id="192" name="تجميع"/>
              <p:cNvGrpSpPr/>
              <p:nvPr/>
            </p:nvGrpSpPr>
            <p:grpSpPr>
              <a:xfrm>
                <a:off x="294896" y="0"/>
                <a:ext cx="1401803" cy="9869490"/>
                <a:chOff x="0" y="0"/>
                <a:chExt cx="1401802" cy="9869489"/>
              </a:xfrm>
            </p:grpSpPr>
            <p:grpSp>
              <p:nvGrpSpPr>
                <p:cNvPr id="190" name="تجميع"/>
                <p:cNvGrpSpPr/>
                <p:nvPr/>
              </p:nvGrpSpPr>
              <p:grpSpPr>
                <a:xfrm>
                  <a:off x="0" y="127436"/>
                  <a:ext cx="1401803" cy="9742054"/>
                  <a:chOff x="0" y="0"/>
                  <a:chExt cx="1401802" cy="9742053"/>
                </a:xfrm>
              </p:grpSpPr>
              <p:sp>
                <p:nvSpPr>
                  <p:cNvPr id="188" name="مستطيل مستدير الزوايا"/>
                  <p:cNvSpPr/>
                  <p:nvPr/>
                </p:nvSpPr>
                <p:spPr>
                  <a:xfrm>
                    <a:off x="0" y="0"/>
                    <a:ext cx="1401803" cy="1041436"/>
                  </a:xfrm>
                  <a:prstGeom prst="roundRect">
                    <a:avLst>
                      <a:gd name="adj" fmla="val 42590"/>
                    </a:avLst>
                  </a:prstGeom>
                  <a:solidFill>
                    <a:srgbClr val="FFAB40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t">
                    <a:noAutofit/>
                  </a:bodyPr>
                  <a:lstStyle/>
                  <a:p>
                    <a:pPr algn="ctr" defTabSz="2438400" rtl="0">
                      <a:defRPr sz="3600">
                        <a:solidFill>
                          <a:srgbClr val="0C1E4F"/>
                        </a:solidFill>
                        <a:latin typeface="Muna Bold"/>
                        <a:ea typeface="Muna Bold"/>
                        <a:cs typeface="Muna Bold"/>
                        <a:sym typeface="Muna Bold"/>
                      </a:defRPr>
                    </a:pPr>
                  </a:p>
                </p:txBody>
              </p:sp>
              <p:sp>
                <p:nvSpPr>
                  <p:cNvPr id="189" name="مستطيل"/>
                  <p:cNvSpPr/>
                  <p:nvPr/>
                </p:nvSpPr>
                <p:spPr>
                  <a:xfrm>
                    <a:off x="63867" y="563264"/>
                    <a:ext cx="1269937" cy="9178790"/>
                  </a:xfrm>
                  <a:prstGeom prst="rect">
                    <a:avLst/>
                  </a:prstGeom>
                  <a:solidFill>
                    <a:srgbClr val="FFFFFF"/>
                  </a:solidFill>
                  <a:ln w="139700" cap="flat">
                    <a:solidFill>
                      <a:srgbClr val="FFAB40"/>
                    </a:solidFill>
                    <a:prstDash val="solid"/>
                    <a:round/>
                  </a:ln>
                  <a:effectLst>
                    <a:outerShdw sx="100000" sy="100000" kx="0" ky="0" algn="b" rotWithShape="0" blurRad="101600" dist="50800" dir="5400000">
                      <a:srgbClr val="000000">
                        <a:alpha val="35000"/>
                      </a:srgbClr>
                    </a:outerShdw>
                  </a:effectLst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algn="ctr" defTabSz="2438400" rtl="0">
                      <a:defRPr sz="3600">
                        <a:solidFill>
                          <a:srgbClr val="0C1E4F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</p:grpSp>
            <p:sp>
              <p:nvSpPr>
                <p:cNvPr id="191" name="أدوات"/>
                <p:cNvSpPr txBox="1"/>
                <p:nvPr/>
              </p:nvSpPr>
              <p:spPr>
                <a:xfrm>
                  <a:off x="15982" y="0"/>
                  <a:ext cx="1318863" cy="85121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>
                  <a:lvl1pPr algn="ctr" defTabSz="2438400">
                    <a:defRPr sz="3800">
                      <a:solidFill>
                        <a:srgbClr val="0C1E4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lvl1pPr>
                </a:lstStyle>
                <a:p>
                  <a:pPr rtl="0">
                    <a:defRPr/>
                  </a:pPr>
                  <a:r>
                    <a:t>أدوات </a:t>
                  </a:r>
                </a:p>
              </p:txBody>
            </p:sp>
          </p:grpSp>
          <p:pic>
            <p:nvPicPr>
              <p:cNvPr id="193" name="IMG_4016.jpeg" descr="IMG_4016.jpeg">
                <a:hlinkClick r:id="rId9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0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483881" y="3544140"/>
                <a:ext cx="995157" cy="66083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94" name="صورة 20" descr="صورة 20">
                <a:hlinkClick r:id="rId11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2">
                <a:extLst/>
              </a:blip>
              <a:srcRect l="22637" t="19074" r="22637" b="19074"/>
              <a:stretch>
                <a:fillRect/>
              </a:stretch>
            </p:blipFill>
            <p:spPr>
              <a:xfrm>
                <a:off x="440973" y="5229079"/>
                <a:ext cx="1080928" cy="815848"/>
              </a:xfrm>
              <a:prstGeom prst="rect">
                <a:avLst/>
              </a:prstGeom>
              <a:ln w="3175" cap="flat">
                <a:solidFill>
                  <a:srgbClr val="F2F2F2"/>
                </a:solidFill>
                <a:prstDash val="solid"/>
                <a:round/>
              </a:ln>
              <a:effectLst/>
            </p:spPr>
          </p:pic>
          <p:pic>
            <p:nvPicPr>
              <p:cNvPr id="195" name="IMG_4017.jpeg" descr="IMG_4017.jpeg">
                <a:hlinkClick r:id="rId13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4">
                <a:extLst/>
              </a:blip>
              <a:srcRect l="12156" t="15711" r="12156" b="0"/>
              <a:stretch>
                <a:fillRect/>
              </a:stretch>
            </p:blipFill>
            <p:spPr>
              <a:xfrm>
                <a:off x="448776" y="6120805"/>
                <a:ext cx="1105151" cy="859562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96" name="IMG_4020.jpeg" descr="IMG_4020.jpeg">
                <a:hlinkClick r:id="rId15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6">
                <a:extLst/>
              </a:blip>
              <a:stretch>
                <a:fillRect/>
              </a:stretch>
            </p:blipFill>
            <p:spPr>
              <a:xfrm>
                <a:off x="448776" y="7102776"/>
                <a:ext cx="1105151" cy="859562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97" name="IMG_4022.jpeg" descr="IMG_4022.jpeg">
                <a:hlinkClick r:id="rId17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8">
                <a:extLst/>
              </a:blip>
              <a:srcRect l="14158" t="12402" r="14158" b="12402"/>
              <a:stretch>
                <a:fillRect/>
              </a:stretch>
            </p:blipFill>
            <p:spPr>
              <a:xfrm>
                <a:off x="445474" y="1552778"/>
                <a:ext cx="1105151" cy="859562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98" name="IMG_4023.png" descr="IMG_4023.png">
                <a:hlinkClick r:id="rId19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0">
                <a:extLst/>
              </a:blip>
              <a:srcRect l="20115" t="5493" r="20115" b="5493"/>
              <a:stretch>
                <a:fillRect/>
              </a:stretch>
            </p:blipFill>
            <p:spPr>
              <a:xfrm>
                <a:off x="428817" y="8034441"/>
                <a:ext cx="1105151" cy="859562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99" name="IMG_2303.jpeg" descr="IMG_2303.jpeg">
                <a:hlinkClick r:id="rId21" invalidUrl="" action="" tgtFrame="" tooltip="" history="1" highlightClick="0" endSnd="0"/>
              </p:cNvPr>
              <p:cNvPicPr>
                <a:picLocks noChangeAspect="1"/>
              </p:cNvPicPr>
              <p:nvPr/>
            </p:nvPicPr>
            <p:blipFill>
              <a:blip r:embed="rId22">
                <a:extLst/>
              </a:blip>
              <a:srcRect l="0" t="16571" r="6899" b="33583"/>
              <a:stretch>
                <a:fillRect/>
              </a:stretch>
            </p:blipFill>
            <p:spPr>
              <a:xfrm>
                <a:off x="453673" y="727278"/>
                <a:ext cx="1119294" cy="800030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200" name="IMG_5259.png" descr="IMG_5259.png">
                <a:hlinkClick r:id="rId23" invalidUrl="" action="" tgtFrame="" tooltip="" history="1" highlightClick="0" endSnd="0"/>
              </p:cNvPr>
              <p:cNvPicPr>
                <a:picLocks noChangeAspect="1"/>
              </p:cNvPicPr>
              <p:nvPr/>
            </p:nvPicPr>
            <p:blipFill>
              <a:blip r:embed="rId24">
                <a:extLst/>
              </a:blip>
              <a:srcRect l="13092" t="24708" r="81799" b="68039"/>
              <a:stretch>
                <a:fillRect/>
              </a:stretch>
            </p:blipFill>
            <p:spPr>
              <a:xfrm>
                <a:off x="487088" y="2400297"/>
                <a:ext cx="1035372" cy="102666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201" name="نشاط"/>
              <p:cNvSpPr txBox="1"/>
              <p:nvPr/>
            </p:nvSpPr>
            <p:spPr>
              <a:xfrm>
                <a:off x="0" y="8885128"/>
                <a:ext cx="2002305" cy="62180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defTabSz="2438400" rtl="0">
                  <a:lnSpc>
                    <a:spcPct val="150000"/>
                  </a:lnSpc>
                  <a:defRPr b="1" sz="2300">
                    <a:latin typeface="+mj-lt"/>
                    <a:ea typeface="+mj-ea"/>
                    <a:cs typeface="+mj-cs"/>
                    <a:sym typeface="Helvetica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  <p:pic>
            <p:nvPicPr>
              <p:cNvPr id="202" name="Picture 2" descr="Picture 2">
                <a:hlinkClick r:id="rId25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6">
                <a:extLst/>
              </a:blip>
              <a:srcRect l="58126" t="54888" r="13142" b="9649"/>
              <a:stretch>
                <a:fillRect/>
              </a:stretch>
            </p:blipFill>
            <p:spPr>
              <a:xfrm>
                <a:off x="488326" y="4356489"/>
                <a:ext cx="1022558" cy="795323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</p:grpSp>
        <p:pic>
          <p:nvPicPr>
            <p:cNvPr id="204" name="IMG_4015.jpeg" descr="IMG_4015.jpeg">
              <a:hlinkClick r:id="rId27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8">
              <a:extLst/>
            </a:blip>
            <a:srcRect l="7415" t="25873" r="7415" b="25873"/>
            <a:stretch>
              <a:fillRect/>
            </a:stretch>
          </p:blipFill>
          <p:spPr>
            <a:xfrm>
              <a:off x="350675" y="8963843"/>
              <a:ext cx="1200379" cy="933628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9E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" name="Picture 3" descr="Picture 3"/>
          <p:cNvPicPr>
            <a:picLocks noChangeAspect="1"/>
          </p:cNvPicPr>
          <p:nvPr/>
        </p:nvPicPr>
        <p:blipFill>
          <a:blip r:embed="rId2">
            <a:alphaModFix amt="14000"/>
            <a:extLst/>
          </a:blip>
          <a:stretch>
            <a:fillRect/>
          </a:stretch>
        </p:blipFill>
        <p:spPr>
          <a:xfrm>
            <a:off x="7487341" y="8438272"/>
            <a:ext cx="3313318" cy="2108476"/>
          </a:xfrm>
          <a:prstGeom prst="rect">
            <a:avLst/>
          </a:prstGeom>
          <a:ln w="12700">
            <a:miter lim="400000"/>
          </a:ln>
        </p:spPr>
      </p:pic>
      <p:pic>
        <p:nvPicPr>
          <p:cNvPr id="208" name="Picture 6" descr="Picture 6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886464" y="9168232"/>
            <a:ext cx="1748076" cy="1118769"/>
          </a:xfrm>
          <a:prstGeom prst="rect">
            <a:avLst/>
          </a:prstGeom>
          <a:ln w="12700">
            <a:miter lim="400000"/>
          </a:ln>
        </p:spPr>
      </p:pic>
      <p:pic>
        <p:nvPicPr>
          <p:cNvPr id="209" name="Picture 10" descr="Picture 10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11768" y="1192570"/>
            <a:ext cx="1623666" cy="2370314"/>
          </a:xfrm>
          <a:prstGeom prst="rect">
            <a:avLst/>
          </a:prstGeom>
          <a:ln w="12700">
            <a:miter lim="400000"/>
          </a:ln>
        </p:spPr>
      </p:pic>
      <p:pic>
        <p:nvPicPr>
          <p:cNvPr id="210" name="Picture 11" descr="Picture 11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 flipH="1">
            <a:off x="16940071" y="1381091"/>
            <a:ext cx="1140889" cy="1665531"/>
          </a:xfrm>
          <a:prstGeom prst="rect">
            <a:avLst/>
          </a:prstGeom>
          <a:ln w="12700">
            <a:miter lim="400000"/>
          </a:ln>
        </p:spPr>
      </p:pic>
      <p:pic>
        <p:nvPicPr>
          <p:cNvPr id="211" name="Picture 12" descr="Picture 12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5114151" y="7934060"/>
            <a:ext cx="3615311" cy="2688887"/>
          </a:xfrm>
          <a:prstGeom prst="rect">
            <a:avLst/>
          </a:prstGeom>
          <a:ln w="12700">
            <a:miter lim="400000"/>
          </a:ln>
        </p:spPr>
      </p:pic>
      <p:pic>
        <p:nvPicPr>
          <p:cNvPr id="212" name="Picture 13" descr="Picture 13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 flipH="1">
            <a:off x="-441461" y="8678005"/>
            <a:ext cx="2615048" cy="1944942"/>
          </a:xfrm>
          <a:prstGeom prst="rect">
            <a:avLst/>
          </a:prstGeom>
          <a:ln w="12700">
            <a:miter lim="400000"/>
          </a:ln>
        </p:spPr>
      </p:pic>
      <p:pic>
        <p:nvPicPr>
          <p:cNvPr id="213" name="Picture 14" descr="Picture 14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2413942" y="8258019"/>
            <a:ext cx="1781048" cy="2288729"/>
          </a:xfrm>
          <a:prstGeom prst="rect">
            <a:avLst/>
          </a:prstGeom>
          <a:ln w="12700">
            <a:miter lim="400000"/>
          </a:ln>
        </p:spPr>
      </p:pic>
      <p:pic>
        <p:nvPicPr>
          <p:cNvPr id="214" name="Picture 15" descr="Picture 15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3617093" y="9248192"/>
            <a:ext cx="957685" cy="1298556"/>
          </a:xfrm>
          <a:prstGeom prst="rect">
            <a:avLst/>
          </a:prstGeom>
          <a:ln w="12700">
            <a:miter lim="400000"/>
          </a:ln>
        </p:spPr>
      </p:pic>
      <p:pic>
        <p:nvPicPr>
          <p:cNvPr id="215" name="Picture 16" descr="Picture 16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 flipH="1">
            <a:off x="14093009" y="8258019"/>
            <a:ext cx="1781048" cy="2288729"/>
          </a:xfrm>
          <a:prstGeom prst="rect">
            <a:avLst/>
          </a:prstGeom>
          <a:ln w="12700">
            <a:miter lim="400000"/>
          </a:ln>
        </p:spPr>
      </p:pic>
      <p:pic>
        <p:nvPicPr>
          <p:cNvPr id="216" name="Picture 17" descr="Picture 17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 flipH="1">
            <a:off x="13713223" y="9248192"/>
            <a:ext cx="957685" cy="129855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19" name="الرسم"/>
          <p:cNvGrpSpPr/>
          <p:nvPr/>
        </p:nvGrpSpPr>
        <p:grpSpPr>
          <a:xfrm>
            <a:off x="16724992" y="4547395"/>
            <a:ext cx="430159" cy="1024189"/>
            <a:chOff x="0" y="0"/>
            <a:chExt cx="430158" cy="1024187"/>
          </a:xfrm>
        </p:grpSpPr>
        <p:sp>
          <p:nvSpPr>
            <p:cNvPr id="217" name="خط"/>
            <p:cNvSpPr/>
            <p:nvPr/>
          </p:nvSpPr>
          <p:spPr>
            <a:xfrm>
              <a:off x="0" y="960920"/>
              <a:ext cx="71694" cy="632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015" fill="norm" stroke="1" extrusionOk="0">
                  <a:moveTo>
                    <a:pt x="21600" y="20015"/>
                  </a:moveTo>
                  <a:cubicBezTo>
                    <a:pt x="18514" y="15695"/>
                    <a:pt x="15429" y="11375"/>
                    <a:pt x="12343" y="7055"/>
                  </a:cubicBezTo>
                  <a:cubicBezTo>
                    <a:pt x="9257" y="2735"/>
                    <a:pt x="6171" y="-1585"/>
                    <a:pt x="4114" y="575"/>
                  </a:cubicBezTo>
                  <a:cubicBezTo>
                    <a:pt x="2057" y="2735"/>
                    <a:pt x="1029" y="11375"/>
                    <a:pt x="0" y="20015"/>
                  </a:cubicBezTo>
                </a:path>
              </a:pathLst>
            </a:custGeom>
            <a:noFill/>
            <a:ln w="889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218" name="خط"/>
            <p:cNvSpPr/>
            <p:nvPr/>
          </p:nvSpPr>
          <p:spPr>
            <a:xfrm>
              <a:off x="389191" y="0"/>
              <a:ext cx="40968" cy="92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7200" y="7200"/>
                    <a:pt x="14400" y="14400"/>
                    <a:pt x="21600" y="21600"/>
                  </a:cubicBezTo>
                </a:path>
              </a:pathLst>
            </a:custGeom>
            <a:noFill/>
            <a:ln w="889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</p:grpSp>
      <p:pic>
        <p:nvPicPr>
          <p:cNvPr id="220" name="IMG_5408.png" descr="IMG_5408.png"/>
          <p:cNvPicPr>
            <a:picLocks noChangeAspect="1"/>
          </p:cNvPicPr>
          <p:nvPr/>
        </p:nvPicPr>
        <p:blipFill>
          <a:blip r:embed="rId8">
            <a:extLst/>
          </a:blip>
          <a:srcRect l="58173" t="36645" r="2791" b="41023"/>
          <a:stretch>
            <a:fillRect/>
          </a:stretch>
        </p:blipFill>
        <p:spPr>
          <a:xfrm>
            <a:off x="3097725" y="419309"/>
            <a:ext cx="13149578" cy="525447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38" name="تجميع"/>
          <p:cNvGrpSpPr/>
          <p:nvPr/>
        </p:nvGrpSpPr>
        <p:grpSpPr>
          <a:xfrm>
            <a:off x="-1" y="0"/>
            <a:ext cx="2002306" cy="9897471"/>
            <a:chOff x="0" y="0"/>
            <a:chExt cx="2002304" cy="9897470"/>
          </a:xfrm>
        </p:grpSpPr>
        <p:grpSp>
          <p:nvGrpSpPr>
            <p:cNvPr id="236" name="تجميع"/>
            <p:cNvGrpSpPr/>
            <p:nvPr/>
          </p:nvGrpSpPr>
          <p:grpSpPr>
            <a:xfrm>
              <a:off x="0" y="0"/>
              <a:ext cx="2002305" cy="9869490"/>
              <a:chOff x="0" y="0"/>
              <a:chExt cx="2002304" cy="9869489"/>
            </a:xfrm>
          </p:grpSpPr>
          <p:grpSp>
            <p:nvGrpSpPr>
              <p:cNvPr id="225" name="تجميع"/>
              <p:cNvGrpSpPr/>
              <p:nvPr/>
            </p:nvGrpSpPr>
            <p:grpSpPr>
              <a:xfrm>
                <a:off x="294896" y="0"/>
                <a:ext cx="1401803" cy="9869490"/>
                <a:chOff x="0" y="0"/>
                <a:chExt cx="1401802" cy="9869489"/>
              </a:xfrm>
            </p:grpSpPr>
            <p:grpSp>
              <p:nvGrpSpPr>
                <p:cNvPr id="223" name="تجميع"/>
                <p:cNvGrpSpPr/>
                <p:nvPr/>
              </p:nvGrpSpPr>
              <p:grpSpPr>
                <a:xfrm>
                  <a:off x="0" y="127436"/>
                  <a:ext cx="1401803" cy="9742054"/>
                  <a:chOff x="0" y="0"/>
                  <a:chExt cx="1401802" cy="9742053"/>
                </a:xfrm>
              </p:grpSpPr>
              <p:sp>
                <p:nvSpPr>
                  <p:cNvPr id="221" name="مستطيل مستدير الزوايا"/>
                  <p:cNvSpPr/>
                  <p:nvPr/>
                </p:nvSpPr>
                <p:spPr>
                  <a:xfrm>
                    <a:off x="0" y="0"/>
                    <a:ext cx="1401803" cy="1041436"/>
                  </a:xfrm>
                  <a:prstGeom prst="roundRect">
                    <a:avLst>
                      <a:gd name="adj" fmla="val 42590"/>
                    </a:avLst>
                  </a:prstGeom>
                  <a:solidFill>
                    <a:srgbClr val="FFAB40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t">
                    <a:noAutofit/>
                  </a:bodyPr>
                  <a:lstStyle/>
                  <a:p>
                    <a:pPr algn="ctr" defTabSz="2438400" rtl="0">
                      <a:defRPr sz="3600">
                        <a:solidFill>
                          <a:srgbClr val="0C1E4F"/>
                        </a:solidFill>
                        <a:latin typeface="Muna Bold"/>
                        <a:ea typeface="Muna Bold"/>
                        <a:cs typeface="Muna Bold"/>
                        <a:sym typeface="Muna Bold"/>
                      </a:defRPr>
                    </a:pPr>
                  </a:p>
                </p:txBody>
              </p:sp>
              <p:sp>
                <p:nvSpPr>
                  <p:cNvPr id="222" name="مستطيل"/>
                  <p:cNvSpPr/>
                  <p:nvPr/>
                </p:nvSpPr>
                <p:spPr>
                  <a:xfrm>
                    <a:off x="63867" y="563264"/>
                    <a:ext cx="1269937" cy="9178790"/>
                  </a:xfrm>
                  <a:prstGeom prst="rect">
                    <a:avLst/>
                  </a:prstGeom>
                  <a:solidFill>
                    <a:srgbClr val="FFFFFF"/>
                  </a:solidFill>
                  <a:ln w="139700" cap="flat">
                    <a:solidFill>
                      <a:srgbClr val="FFAB40"/>
                    </a:solidFill>
                    <a:prstDash val="solid"/>
                    <a:round/>
                  </a:ln>
                  <a:effectLst>
                    <a:outerShdw sx="100000" sy="100000" kx="0" ky="0" algn="b" rotWithShape="0" blurRad="101600" dist="50800" dir="5400000">
                      <a:srgbClr val="000000">
                        <a:alpha val="35000"/>
                      </a:srgbClr>
                    </a:outerShdw>
                  </a:effectLst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algn="ctr" defTabSz="2438400" rtl="0">
                      <a:defRPr sz="3600">
                        <a:solidFill>
                          <a:srgbClr val="0C1E4F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</p:grpSp>
            <p:sp>
              <p:nvSpPr>
                <p:cNvPr id="224" name="أدوات"/>
                <p:cNvSpPr txBox="1"/>
                <p:nvPr/>
              </p:nvSpPr>
              <p:spPr>
                <a:xfrm>
                  <a:off x="15982" y="0"/>
                  <a:ext cx="1318863" cy="85121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>
                  <a:lvl1pPr algn="ctr" defTabSz="2438400">
                    <a:defRPr sz="3800">
                      <a:solidFill>
                        <a:srgbClr val="0C1E4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lvl1pPr>
                </a:lstStyle>
                <a:p>
                  <a:pPr rtl="0">
                    <a:defRPr/>
                  </a:pPr>
                  <a:r>
                    <a:t>أدوات </a:t>
                  </a:r>
                </a:p>
              </p:txBody>
            </p:sp>
          </p:grpSp>
          <p:pic>
            <p:nvPicPr>
              <p:cNvPr id="226" name="IMG_4016.jpeg" descr="IMG_4016.jpeg">
                <a:hlinkClick r:id="rId9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0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483881" y="3544140"/>
                <a:ext cx="995157" cy="66083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227" name="صورة 20" descr="صورة 20">
                <a:hlinkClick r:id="rId11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2">
                <a:extLst/>
              </a:blip>
              <a:srcRect l="22637" t="19074" r="22637" b="19074"/>
              <a:stretch>
                <a:fillRect/>
              </a:stretch>
            </p:blipFill>
            <p:spPr>
              <a:xfrm>
                <a:off x="440973" y="5229079"/>
                <a:ext cx="1080928" cy="815848"/>
              </a:xfrm>
              <a:prstGeom prst="rect">
                <a:avLst/>
              </a:prstGeom>
              <a:ln w="3175" cap="flat">
                <a:solidFill>
                  <a:srgbClr val="F2F2F2"/>
                </a:solidFill>
                <a:prstDash val="solid"/>
                <a:round/>
              </a:ln>
              <a:effectLst/>
            </p:spPr>
          </p:pic>
          <p:pic>
            <p:nvPicPr>
              <p:cNvPr id="228" name="IMG_4017.jpeg" descr="IMG_4017.jpeg">
                <a:hlinkClick r:id="rId13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4">
                <a:extLst/>
              </a:blip>
              <a:srcRect l="12156" t="15711" r="12156" b="0"/>
              <a:stretch>
                <a:fillRect/>
              </a:stretch>
            </p:blipFill>
            <p:spPr>
              <a:xfrm>
                <a:off x="448776" y="6120805"/>
                <a:ext cx="1105151" cy="859562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229" name="IMG_4020.jpeg" descr="IMG_4020.jpeg">
                <a:hlinkClick r:id="rId15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6">
                <a:extLst/>
              </a:blip>
              <a:stretch>
                <a:fillRect/>
              </a:stretch>
            </p:blipFill>
            <p:spPr>
              <a:xfrm>
                <a:off x="448776" y="7102776"/>
                <a:ext cx="1105151" cy="859562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230" name="IMG_4022.jpeg" descr="IMG_4022.jpeg">
                <a:hlinkClick r:id="rId17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8">
                <a:extLst/>
              </a:blip>
              <a:srcRect l="14158" t="12402" r="14158" b="12402"/>
              <a:stretch>
                <a:fillRect/>
              </a:stretch>
            </p:blipFill>
            <p:spPr>
              <a:xfrm>
                <a:off x="445474" y="1552778"/>
                <a:ext cx="1105151" cy="859562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231" name="IMG_4023.png" descr="IMG_4023.png">
                <a:hlinkClick r:id="rId19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0">
                <a:extLst/>
              </a:blip>
              <a:srcRect l="20115" t="5493" r="20115" b="5493"/>
              <a:stretch>
                <a:fillRect/>
              </a:stretch>
            </p:blipFill>
            <p:spPr>
              <a:xfrm>
                <a:off x="428817" y="8034441"/>
                <a:ext cx="1105151" cy="859562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232" name="IMG_2303.jpeg" descr="IMG_2303.jpeg">
                <a:hlinkClick r:id="rId21" invalidUrl="" action="" tgtFrame="" tooltip="" history="1" highlightClick="0" endSnd="0"/>
              </p:cNvPr>
              <p:cNvPicPr>
                <a:picLocks noChangeAspect="1"/>
              </p:cNvPicPr>
              <p:nvPr/>
            </p:nvPicPr>
            <p:blipFill>
              <a:blip r:embed="rId22">
                <a:extLst/>
              </a:blip>
              <a:srcRect l="0" t="16571" r="6899" b="33583"/>
              <a:stretch>
                <a:fillRect/>
              </a:stretch>
            </p:blipFill>
            <p:spPr>
              <a:xfrm>
                <a:off x="453673" y="727278"/>
                <a:ext cx="1119294" cy="800030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233" name="IMG_5259.png" descr="IMG_5259.png">
                <a:hlinkClick r:id="rId23" invalidUrl="" action="" tgtFrame="" tooltip="" history="1" highlightClick="0" endSnd="0"/>
              </p:cNvPr>
              <p:cNvPicPr>
                <a:picLocks noChangeAspect="1"/>
              </p:cNvPicPr>
              <p:nvPr/>
            </p:nvPicPr>
            <p:blipFill>
              <a:blip r:embed="rId24">
                <a:extLst/>
              </a:blip>
              <a:srcRect l="13092" t="24708" r="81799" b="68039"/>
              <a:stretch>
                <a:fillRect/>
              </a:stretch>
            </p:blipFill>
            <p:spPr>
              <a:xfrm>
                <a:off x="487088" y="2400297"/>
                <a:ext cx="1035372" cy="102666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234" name="نشاط"/>
              <p:cNvSpPr txBox="1"/>
              <p:nvPr/>
            </p:nvSpPr>
            <p:spPr>
              <a:xfrm>
                <a:off x="0" y="8885128"/>
                <a:ext cx="2002305" cy="62180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defTabSz="2438400" rtl="0">
                  <a:lnSpc>
                    <a:spcPct val="150000"/>
                  </a:lnSpc>
                  <a:defRPr b="1" sz="2300">
                    <a:latin typeface="+mj-lt"/>
                    <a:ea typeface="+mj-ea"/>
                    <a:cs typeface="+mj-cs"/>
                    <a:sym typeface="Helvetica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  <p:pic>
            <p:nvPicPr>
              <p:cNvPr id="235" name="Picture 2" descr="Picture 2">
                <a:hlinkClick r:id="rId25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6">
                <a:extLst/>
              </a:blip>
              <a:srcRect l="58126" t="54888" r="13142" b="9649"/>
              <a:stretch>
                <a:fillRect/>
              </a:stretch>
            </p:blipFill>
            <p:spPr>
              <a:xfrm>
                <a:off x="488326" y="4356489"/>
                <a:ext cx="1022558" cy="795323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</p:grpSp>
        <p:pic>
          <p:nvPicPr>
            <p:cNvPr id="237" name="IMG_4015.jpeg" descr="IMG_4015.jpeg">
              <a:hlinkClick r:id="rId27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8">
              <a:extLst/>
            </a:blip>
            <a:srcRect l="7415" t="25873" r="7415" b="25873"/>
            <a:stretch>
              <a:fillRect/>
            </a:stretch>
          </p:blipFill>
          <p:spPr>
            <a:xfrm>
              <a:off x="350675" y="8963843"/>
              <a:ext cx="1200379" cy="933628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9E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0" name="Picture 3" descr="Picture 3"/>
          <p:cNvPicPr>
            <a:picLocks noChangeAspect="1"/>
          </p:cNvPicPr>
          <p:nvPr/>
        </p:nvPicPr>
        <p:blipFill>
          <a:blip r:embed="rId2">
            <a:alphaModFix amt="14000"/>
            <a:extLst/>
          </a:blip>
          <a:stretch>
            <a:fillRect/>
          </a:stretch>
        </p:blipFill>
        <p:spPr>
          <a:xfrm>
            <a:off x="7487341" y="8438272"/>
            <a:ext cx="3313318" cy="2108476"/>
          </a:xfrm>
          <a:prstGeom prst="rect">
            <a:avLst/>
          </a:prstGeom>
          <a:ln w="12700">
            <a:miter lim="400000"/>
          </a:ln>
        </p:spPr>
      </p:pic>
      <p:pic>
        <p:nvPicPr>
          <p:cNvPr id="241" name="Picture 6" descr="Picture 6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886464" y="9168232"/>
            <a:ext cx="1748076" cy="1118769"/>
          </a:xfrm>
          <a:prstGeom prst="rect">
            <a:avLst/>
          </a:prstGeom>
          <a:ln w="12700">
            <a:miter lim="400000"/>
          </a:ln>
        </p:spPr>
      </p:pic>
      <p:pic>
        <p:nvPicPr>
          <p:cNvPr id="242" name="Picture 10" descr="Picture 10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11768" y="1192570"/>
            <a:ext cx="1623666" cy="2370314"/>
          </a:xfrm>
          <a:prstGeom prst="rect">
            <a:avLst/>
          </a:prstGeom>
          <a:ln w="12700">
            <a:miter lim="400000"/>
          </a:ln>
        </p:spPr>
      </p:pic>
      <p:pic>
        <p:nvPicPr>
          <p:cNvPr id="243" name="Picture 12" descr="Picture 12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5114151" y="7934060"/>
            <a:ext cx="3615311" cy="2688887"/>
          </a:xfrm>
          <a:prstGeom prst="rect">
            <a:avLst/>
          </a:prstGeom>
          <a:ln w="12700">
            <a:miter lim="400000"/>
          </a:ln>
        </p:spPr>
      </p:pic>
      <p:pic>
        <p:nvPicPr>
          <p:cNvPr id="244" name="Picture 13" descr="Picture 13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 flipH="1">
            <a:off x="-441461" y="8678005"/>
            <a:ext cx="2615048" cy="1944942"/>
          </a:xfrm>
          <a:prstGeom prst="rect">
            <a:avLst/>
          </a:prstGeom>
          <a:ln w="12700">
            <a:miter lim="400000"/>
          </a:ln>
        </p:spPr>
      </p:pic>
      <p:pic>
        <p:nvPicPr>
          <p:cNvPr id="245" name="Picture 14" descr="Picture 14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2413942" y="8258019"/>
            <a:ext cx="1781048" cy="2288729"/>
          </a:xfrm>
          <a:prstGeom prst="rect">
            <a:avLst/>
          </a:prstGeom>
          <a:ln w="12700">
            <a:miter lim="400000"/>
          </a:ln>
        </p:spPr>
      </p:pic>
      <p:pic>
        <p:nvPicPr>
          <p:cNvPr id="246" name="Picture 15" descr="Picture 15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3617093" y="9248192"/>
            <a:ext cx="957685" cy="1298556"/>
          </a:xfrm>
          <a:prstGeom prst="rect">
            <a:avLst/>
          </a:prstGeom>
          <a:ln w="12700">
            <a:miter lim="400000"/>
          </a:ln>
        </p:spPr>
      </p:pic>
      <p:pic>
        <p:nvPicPr>
          <p:cNvPr id="247" name="Picture 16" descr="Picture 16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 flipH="1">
            <a:off x="14093009" y="8258019"/>
            <a:ext cx="1781048" cy="2288729"/>
          </a:xfrm>
          <a:prstGeom prst="rect">
            <a:avLst/>
          </a:prstGeom>
          <a:ln w="12700">
            <a:miter lim="400000"/>
          </a:ln>
        </p:spPr>
      </p:pic>
      <p:pic>
        <p:nvPicPr>
          <p:cNvPr id="248" name="Picture 17" descr="Picture 17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 flipH="1">
            <a:off x="13713223" y="9248192"/>
            <a:ext cx="957685" cy="129855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51" name="الرسم"/>
          <p:cNvGrpSpPr/>
          <p:nvPr/>
        </p:nvGrpSpPr>
        <p:grpSpPr>
          <a:xfrm>
            <a:off x="16724992" y="4547395"/>
            <a:ext cx="430159" cy="1024189"/>
            <a:chOff x="0" y="0"/>
            <a:chExt cx="430158" cy="1024187"/>
          </a:xfrm>
        </p:grpSpPr>
        <p:sp>
          <p:nvSpPr>
            <p:cNvPr id="249" name="خط"/>
            <p:cNvSpPr/>
            <p:nvPr/>
          </p:nvSpPr>
          <p:spPr>
            <a:xfrm>
              <a:off x="0" y="960920"/>
              <a:ext cx="71694" cy="632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015" fill="norm" stroke="1" extrusionOk="0">
                  <a:moveTo>
                    <a:pt x="21600" y="20015"/>
                  </a:moveTo>
                  <a:cubicBezTo>
                    <a:pt x="18514" y="15695"/>
                    <a:pt x="15429" y="11375"/>
                    <a:pt x="12343" y="7055"/>
                  </a:cubicBezTo>
                  <a:cubicBezTo>
                    <a:pt x="9257" y="2735"/>
                    <a:pt x="6171" y="-1585"/>
                    <a:pt x="4114" y="575"/>
                  </a:cubicBezTo>
                  <a:cubicBezTo>
                    <a:pt x="2057" y="2735"/>
                    <a:pt x="1029" y="11375"/>
                    <a:pt x="0" y="20015"/>
                  </a:cubicBezTo>
                </a:path>
              </a:pathLst>
            </a:custGeom>
            <a:noFill/>
            <a:ln w="889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250" name="خط"/>
            <p:cNvSpPr/>
            <p:nvPr/>
          </p:nvSpPr>
          <p:spPr>
            <a:xfrm>
              <a:off x="389191" y="0"/>
              <a:ext cx="40968" cy="92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7200" y="7200"/>
                    <a:pt x="14400" y="14400"/>
                    <a:pt x="21600" y="21600"/>
                  </a:cubicBezTo>
                </a:path>
              </a:pathLst>
            </a:custGeom>
            <a:noFill/>
            <a:ln w="889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</p:grpSp>
      <p:pic>
        <p:nvPicPr>
          <p:cNvPr id="252" name="IMG_5408.png" descr="IMG_5408.png"/>
          <p:cNvPicPr>
            <a:picLocks noChangeAspect="1"/>
          </p:cNvPicPr>
          <p:nvPr/>
        </p:nvPicPr>
        <p:blipFill>
          <a:blip r:embed="rId8">
            <a:extLst/>
          </a:blip>
          <a:srcRect l="47104" t="61257" r="2539" b="31670"/>
          <a:stretch>
            <a:fillRect/>
          </a:stretch>
        </p:blipFill>
        <p:spPr>
          <a:xfrm>
            <a:off x="7646561" y="447847"/>
            <a:ext cx="10106487" cy="991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53" name="IMG_5408.png" descr="IMG_5408.png"/>
          <p:cNvPicPr>
            <a:picLocks noChangeAspect="1"/>
          </p:cNvPicPr>
          <p:nvPr/>
        </p:nvPicPr>
        <p:blipFill>
          <a:blip r:embed="rId8">
            <a:extLst/>
          </a:blip>
          <a:srcRect l="16600" t="68332" r="2539" b="12825"/>
          <a:stretch>
            <a:fillRect/>
          </a:stretch>
        </p:blipFill>
        <p:spPr>
          <a:xfrm>
            <a:off x="2833658" y="2631011"/>
            <a:ext cx="14919461" cy="242840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71" name="تجميع"/>
          <p:cNvGrpSpPr/>
          <p:nvPr/>
        </p:nvGrpSpPr>
        <p:grpSpPr>
          <a:xfrm>
            <a:off x="-1" y="0"/>
            <a:ext cx="2002306" cy="9897471"/>
            <a:chOff x="0" y="0"/>
            <a:chExt cx="2002304" cy="9897470"/>
          </a:xfrm>
        </p:grpSpPr>
        <p:grpSp>
          <p:nvGrpSpPr>
            <p:cNvPr id="269" name="تجميع"/>
            <p:cNvGrpSpPr/>
            <p:nvPr/>
          </p:nvGrpSpPr>
          <p:grpSpPr>
            <a:xfrm>
              <a:off x="0" y="0"/>
              <a:ext cx="2002305" cy="9869490"/>
              <a:chOff x="0" y="0"/>
              <a:chExt cx="2002304" cy="9869489"/>
            </a:xfrm>
          </p:grpSpPr>
          <p:grpSp>
            <p:nvGrpSpPr>
              <p:cNvPr id="258" name="تجميع"/>
              <p:cNvGrpSpPr/>
              <p:nvPr/>
            </p:nvGrpSpPr>
            <p:grpSpPr>
              <a:xfrm>
                <a:off x="294896" y="0"/>
                <a:ext cx="1401803" cy="9869490"/>
                <a:chOff x="0" y="0"/>
                <a:chExt cx="1401802" cy="9869489"/>
              </a:xfrm>
            </p:grpSpPr>
            <p:grpSp>
              <p:nvGrpSpPr>
                <p:cNvPr id="256" name="تجميع"/>
                <p:cNvGrpSpPr/>
                <p:nvPr/>
              </p:nvGrpSpPr>
              <p:grpSpPr>
                <a:xfrm>
                  <a:off x="0" y="127436"/>
                  <a:ext cx="1401803" cy="9742054"/>
                  <a:chOff x="0" y="0"/>
                  <a:chExt cx="1401802" cy="9742053"/>
                </a:xfrm>
              </p:grpSpPr>
              <p:sp>
                <p:nvSpPr>
                  <p:cNvPr id="254" name="مستطيل مستدير الزوايا"/>
                  <p:cNvSpPr/>
                  <p:nvPr/>
                </p:nvSpPr>
                <p:spPr>
                  <a:xfrm>
                    <a:off x="0" y="0"/>
                    <a:ext cx="1401803" cy="1041436"/>
                  </a:xfrm>
                  <a:prstGeom prst="roundRect">
                    <a:avLst>
                      <a:gd name="adj" fmla="val 42590"/>
                    </a:avLst>
                  </a:prstGeom>
                  <a:solidFill>
                    <a:srgbClr val="FFAB40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t">
                    <a:noAutofit/>
                  </a:bodyPr>
                  <a:lstStyle/>
                  <a:p>
                    <a:pPr algn="ctr" defTabSz="2438400" rtl="0">
                      <a:defRPr sz="3600">
                        <a:solidFill>
                          <a:srgbClr val="0C1E4F"/>
                        </a:solidFill>
                        <a:latin typeface="Muna Bold"/>
                        <a:ea typeface="Muna Bold"/>
                        <a:cs typeface="Muna Bold"/>
                        <a:sym typeface="Muna Bold"/>
                      </a:defRPr>
                    </a:pPr>
                  </a:p>
                </p:txBody>
              </p:sp>
              <p:sp>
                <p:nvSpPr>
                  <p:cNvPr id="255" name="مستطيل"/>
                  <p:cNvSpPr/>
                  <p:nvPr/>
                </p:nvSpPr>
                <p:spPr>
                  <a:xfrm>
                    <a:off x="63867" y="563264"/>
                    <a:ext cx="1269937" cy="9178790"/>
                  </a:xfrm>
                  <a:prstGeom prst="rect">
                    <a:avLst/>
                  </a:prstGeom>
                  <a:solidFill>
                    <a:srgbClr val="FFFFFF"/>
                  </a:solidFill>
                  <a:ln w="139700" cap="flat">
                    <a:solidFill>
                      <a:srgbClr val="FFAB40"/>
                    </a:solidFill>
                    <a:prstDash val="solid"/>
                    <a:round/>
                  </a:ln>
                  <a:effectLst>
                    <a:outerShdw sx="100000" sy="100000" kx="0" ky="0" algn="b" rotWithShape="0" blurRad="101600" dist="50800" dir="5400000">
                      <a:srgbClr val="000000">
                        <a:alpha val="35000"/>
                      </a:srgbClr>
                    </a:outerShdw>
                  </a:effectLst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algn="ctr" defTabSz="2438400" rtl="0">
                      <a:defRPr sz="3600">
                        <a:solidFill>
                          <a:srgbClr val="0C1E4F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</p:grpSp>
            <p:sp>
              <p:nvSpPr>
                <p:cNvPr id="257" name="أدوات"/>
                <p:cNvSpPr txBox="1"/>
                <p:nvPr/>
              </p:nvSpPr>
              <p:spPr>
                <a:xfrm>
                  <a:off x="15982" y="0"/>
                  <a:ext cx="1318863" cy="85121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>
                  <a:lvl1pPr algn="ctr" defTabSz="2438400">
                    <a:defRPr sz="3800">
                      <a:solidFill>
                        <a:srgbClr val="0C1E4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lvl1pPr>
                </a:lstStyle>
                <a:p>
                  <a:pPr rtl="0">
                    <a:defRPr/>
                  </a:pPr>
                  <a:r>
                    <a:t>أدوات </a:t>
                  </a:r>
                </a:p>
              </p:txBody>
            </p:sp>
          </p:grpSp>
          <p:pic>
            <p:nvPicPr>
              <p:cNvPr id="259" name="IMG_4016.jpeg" descr="IMG_4016.jpeg">
                <a:hlinkClick r:id="rId9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0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483881" y="3544140"/>
                <a:ext cx="995157" cy="66083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260" name="صورة 20" descr="صورة 20">
                <a:hlinkClick r:id="rId11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2">
                <a:extLst/>
              </a:blip>
              <a:srcRect l="22637" t="19074" r="22637" b="19074"/>
              <a:stretch>
                <a:fillRect/>
              </a:stretch>
            </p:blipFill>
            <p:spPr>
              <a:xfrm>
                <a:off x="440973" y="5229079"/>
                <a:ext cx="1080928" cy="815848"/>
              </a:xfrm>
              <a:prstGeom prst="rect">
                <a:avLst/>
              </a:prstGeom>
              <a:ln w="3175" cap="flat">
                <a:solidFill>
                  <a:srgbClr val="F2F2F2"/>
                </a:solidFill>
                <a:prstDash val="solid"/>
                <a:round/>
              </a:ln>
              <a:effectLst/>
            </p:spPr>
          </p:pic>
          <p:pic>
            <p:nvPicPr>
              <p:cNvPr id="261" name="IMG_4017.jpeg" descr="IMG_4017.jpeg">
                <a:hlinkClick r:id="rId13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4">
                <a:extLst/>
              </a:blip>
              <a:srcRect l="12156" t="15711" r="12156" b="0"/>
              <a:stretch>
                <a:fillRect/>
              </a:stretch>
            </p:blipFill>
            <p:spPr>
              <a:xfrm>
                <a:off x="448776" y="6120805"/>
                <a:ext cx="1105151" cy="859562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262" name="IMG_4020.jpeg" descr="IMG_4020.jpeg">
                <a:hlinkClick r:id="rId15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6">
                <a:extLst/>
              </a:blip>
              <a:stretch>
                <a:fillRect/>
              </a:stretch>
            </p:blipFill>
            <p:spPr>
              <a:xfrm>
                <a:off x="448776" y="7102776"/>
                <a:ext cx="1105151" cy="859562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263" name="IMG_4022.jpeg" descr="IMG_4022.jpeg">
                <a:hlinkClick r:id="rId17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8">
                <a:extLst/>
              </a:blip>
              <a:srcRect l="14158" t="12402" r="14158" b="12402"/>
              <a:stretch>
                <a:fillRect/>
              </a:stretch>
            </p:blipFill>
            <p:spPr>
              <a:xfrm>
                <a:off x="445474" y="1552778"/>
                <a:ext cx="1105151" cy="859562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264" name="IMG_4023.png" descr="IMG_4023.png">
                <a:hlinkClick r:id="rId19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0">
                <a:extLst/>
              </a:blip>
              <a:srcRect l="20115" t="5493" r="20115" b="5493"/>
              <a:stretch>
                <a:fillRect/>
              </a:stretch>
            </p:blipFill>
            <p:spPr>
              <a:xfrm>
                <a:off x="428817" y="8034441"/>
                <a:ext cx="1105151" cy="859562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265" name="IMG_2303.jpeg" descr="IMG_2303.jpeg">
                <a:hlinkClick r:id="rId21" invalidUrl="" action="" tgtFrame="" tooltip="" history="1" highlightClick="0" endSnd="0"/>
              </p:cNvPr>
              <p:cNvPicPr>
                <a:picLocks noChangeAspect="1"/>
              </p:cNvPicPr>
              <p:nvPr/>
            </p:nvPicPr>
            <p:blipFill>
              <a:blip r:embed="rId22">
                <a:extLst/>
              </a:blip>
              <a:srcRect l="0" t="16571" r="6899" b="33583"/>
              <a:stretch>
                <a:fillRect/>
              </a:stretch>
            </p:blipFill>
            <p:spPr>
              <a:xfrm>
                <a:off x="453673" y="727278"/>
                <a:ext cx="1119294" cy="800030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266" name="IMG_5259.png" descr="IMG_5259.png">
                <a:hlinkClick r:id="rId23" invalidUrl="" action="" tgtFrame="" tooltip="" history="1" highlightClick="0" endSnd="0"/>
              </p:cNvPr>
              <p:cNvPicPr>
                <a:picLocks noChangeAspect="1"/>
              </p:cNvPicPr>
              <p:nvPr/>
            </p:nvPicPr>
            <p:blipFill>
              <a:blip r:embed="rId24">
                <a:extLst/>
              </a:blip>
              <a:srcRect l="13092" t="24708" r="81799" b="68039"/>
              <a:stretch>
                <a:fillRect/>
              </a:stretch>
            </p:blipFill>
            <p:spPr>
              <a:xfrm>
                <a:off x="487088" y="2400297"/>
                <a:ext cx="1035372" cy="102666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267" name="نشاط"/>
              <p:cNvSpPr txBox="1"/>
              <p:nvPr/>
            </p:nvSpPr>
            <p:spPr>
              <a:xfrm>
                <a:off x="0" y="8885128"/>
                <a:ext cx="2002305" cy="62180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defTabSz="2438400" rtl="0">
                  <a:lnSpc>
                    <a:spcPct val="150000"/>
                  </a:lnSpc>
                  <a:defRPr b="1" sz="2300">
                    <a:latin typeface="+mj-lt"/>
                    <a:ea typeface="+mj-ea"/>
                    <a:cs typeface="+mj-cs"/>
                    <a:sym typeface="Helvetica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  <p:pic>
            <p:nvPicPr>
              <p:cNvPr id="268" name="Picture 2" descr="Picture 2">
                <a:hlinkClick r:id="rId25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6">
                <a:extLst/>
              </a:blip>
              <a:srcRect l="58126" t="54888" r="13142" b="9649"/>
              <a:stretch>
                <a:fillRect/>
              </a:stretch>
            </p:blipFill>
            <p:spPr>
              <a:xfrm>
                <a:off x="488326" y="4356489"/>
                <a:ext cx="1022558" cy="795323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</p:grpSp>
        <p:pic>
          <p:nvPicPr>
            <p:cNvPr id="270" name="IMG_4015.jpeg" descr="IMG_4015.jpeg">
              <a:hlinkClick r:id="rId27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8">
              <a:extLst/>
            </a:blip>
            <a:srcRect l="7415" t="25873" r="7415" b="25873"/>
            <a:stretch>
              <a:fillRect/>
            </a:stretch>
          </p:blipFill>
          <p:spPr>
            <a:xfrm>
              <a:off x="350675" y="8963843"/>
              <a:ext cx="1200379" cy="933628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9E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3" name="Picture 3" descr="Picture 3"/>
          <p:cNvPicPr>
            <a:picLocks noChangeAspect="1"/>
          </p:cNvPicPr>
          <p:nvPr/>
        </p:nvPicPr>
        <p:blipFill>
          <a:blip r:embed="rId2">
            <a:alphaModFix amt="14000"/>
            <a:extLst/>
          </a:blip>
          <a:stretch>
            <a:fillRect/>
          </a:stretch>
        </p:blipFill>
        <p:spPr>
          <a:xfrm>
            <a:off x="7487341" y="8438272"/>
            <a:ext cx="3313318" cy="2108476"/>
          </a:xfrm>
          <a:prstGeom prst="rect">
            <a:avLst/>
          </a:prstGeom>
          <a:ln w="12700">
            <a:miter lim="400000"/>
          </a:ln>
        </p:spPr>
      </p:pic>
      <p:pic>
        <p:nvPicPr>
          <p:cNvPr id="274" name="Picture 6" descr="Picture 6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886464" y="9168232"/>
            <a:ext cx="1748076" cy="1118769"/>
          </a:xfrm>
          <a:prstGeom prst="rect">
            <a:avLst/>
          </a:prstGeom>
          <a:ln w="12700">
            <a:miter lim="400000"/>
          </a:ln>
        </p:spPr>
      </p:pic>
      <p:pic>
        <p:nvPicPr>
          <p:cNvPr id="275" name="Picture 10" descr="Picture 10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11768" y="1192570"/>
            <a:ext cx="1623666" cy="2370314"/>
          </a:xfrm>
          <a:prstGeom prst="rect">
            <a:avLst/>
          </a:prstGeom>
          <a:ln w="12700">
            <a:miter lim="400000"/>
          </a:ln>
        </p:spPr>
      </p:pic>
      <p:pic>
        <p:nvPicPr>
          <p:cNvPr id="276" name="Picture 12" descr="Picture 12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5114151" y="7934060"/>
            <a:ext cx="3615311" cy="2688887"/>
          </a:xfrm>
          <a:prstGeom prst="rect">
            <a:avLst/>
          </a:prstGeom>
          <a:ln w="12700">
            <a:miter lim="400000"/>
          </a:ln>
        </p:spPr>
      </p:pic>
      <p:pic>
        <p:nvPicPr>
          <p:cNvPr id="277" name="Picture 13" descr="Picture 13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 flipH="1">
            <a:off x="-441461" y="8678005"/>
            <a:ext cx="2615048" cy="1944942"/>
          </a:xfrm>
          <a:prstGeom prst="rect">
            <a:avLst/>
          </a:prstGeom>
          <a:ln w="12700">
            <a:miter lim="400000"/>
          </a:ln>
        </p:spPr>
      </p:pic>
      <p:pic>
        <p:nvPicPr>
          <p:cNvPr id="278" name="Picture 14" descr="Picture 14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2413942" y="8258019"/>
            <a:ext cx="1781048" cy="2288729"/>
          </a:xfrm>
          <a:prstGeom prst="rect">
            <a:avLst/>
          </a:prstGeom>
          <a:ln w="12700">
            <a:miter lim="400000"/>
          </a:ln>
        </p:spPr>
      </p:pic>
      <p:pic>
        <p:nvPicPr>
          <p:cNvPr id="279" name="Picture 15" descr="Picture 15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3617093" y="9248192"/>
            <a:ext cx="957685" cy="1298556"/>
          </a:xfrm>
          <a:prstGeom prst="rect">
            <a:avLst/>
          </a:prstGeom>
          <a:ln w="12700">
            <a:miter lim="400000"/>
          </a:ln>
        </p:spPr>
      </p:pic>
      <p:pic>
        <p:nvPicPr>
          <p:cNvPr id="280" name="Picture 16" descr="Picture 16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 flipH="1">
            <a:off x="14093009" y="8258019"/>
            <a:ext cx="1781048" cy="2288729"/>
          </a:xfrm>
          <a:prstGeom prst="rect">
            <a:avLst/>
          </a:prstGeom>
          <a:ln w="12700">
            <a:miter lim="400000"/>
          </a:ln>
        </p:spPr>
      </p:pic>
      <p:pic>
        <p:nvPicPr>
          <p:cNvPr id="281" name="Picture 17" descr="Picture 17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 flipH="1">
            <a:off x="13713223" y="9248192"/>
            <a:ext cx="957685" cy="129855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84" name="الرسم"/>
          <p:cNvGrpSpPr/>
          <p:nvPr/>
        </p:nvGrpSpPr>
        <p:grpSpPr>
          <a:xfrm>
            <a:off x="16724992" y="4547395"/>
            <a:ext cx="430159" cy="1024189"/>
            <a:chOff x="0" y="0"/>
            <a:chExt cx="430158" cy="1024187"/>
          </a:xfrm>
        </p:grpSpPr>
        <p:sp>
          <p:nvSpPr>
            <p:cNvPr id="282" name="خط"/>
            <p:cNvSpPr/>
            <p:nvPr/>
          </p:nvSpPr>
          <p:spPr>
            <a:xfrm>
              <a:off x="0" y="960920"/>
              <a:ext cx="71694" cy="632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015" fill="norm" stroke="1" extrusionOk="0">
                  <a:moveTo>
                    <a:pt x="21600" y="20015"/>
                  </a:moveTo>
                  <a:cubicBezTo>
                    <a:pt x="18514" y="15695"/>
                    <a:pt x="15429" y="11375"/>
                    <a:pt x="12343" y="7055"/>
                  </a:cubicBezTo>
                  <a:cubicBezTo>
                    <a:pt x="9257" y="2735"/>
                    <a:pt x="6171" y="-1585"/>
                    <a:pt x="4114" y="575"/>
                  </a:cubicBezTo>
                  <a:cubicBezTo>
                    <a:pt x="2057" y="2735"/>
                    <a:pt x="1029" y="11375"/>
                    <a:pt x="0" y="20015"/>
                  </a:cubicBezTo>
                </a:path>
              </a:pathLst>
            </a:custGeom>
            <a:noFill/>
            <a:ln w="889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283" name="خط"/>
            <p:cNvSpPr/>
            <p:nvPr/>
          </p:nvSpPr>
          <p:spPr>
            <a:xfrm>
              <a:off x="389191" y="0"/>
              <a:ext cx="40968" cy="92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7200" y="7200"/>
                    <a:pt x="14400" y="14400"/>
                    <a:pt x="21600" y="21600"/>
                  </a:cubicBezTo>
                </a:path>
              </a:pathLst>
            </a:custGeom>
            <a:noFill/>
            <a:ln w="889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</p:grpSp>
      <p:pic>
        <p:nvPicPr>
          <p:cNvPr id="285" name="IMG_5408.png" descr="IMG_5408.png"/>
          <p:cNvPicPr>
            <a:picLocks noChangeAspect="1"/>
          </p:cNvPicPr>
          <p:nvPr/>
        </p:nvPicPr>
        <p:blipFill>
          <a:blip r:embed="rId8">
            <a:extLst/>
          </a:blip>
          <a:srcRect l="11614" t="87990" r="2898" b="5587"/>
          <a:stretch>
            <a:fillRect/>
          </a:stretch>
        </p:blipFill>
        <p:spPr>
          <a:xfrm>
            <a:off x="2173586" y="1192570"/>
            <a:ext cx="15773178" cy="82760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88" name="تجميع"/>
          <p:cNvGrpSpPr/>
          <p:nvPr/>
        </p:nvGrpSpPr>
        <p:grpSpPr>
          <a:xfrm>
            <a:off x="16148792" y="4948735"/>
            <a:ext cx="2580670" cy="3747116"/>
            <a:chOff x="0" y="0"/>
            <a:chExt cx="2580668" cy="3747114"/>
          </a:xfrm>
        </p:grpSpPr>
        <p:pic>
          <p:nvPicPr>
            <p:cNvPr id="286" name="IMG_4024.png" descr="IMG_4024.png"/>
            <p:cNvPicPr>
              <a:picLocks noChangeAspect="1"/>
            </p:cNvPicPr>
            <p:nvPr/>
          </p:nvPicPr>
          <p:blipFill>
            <a:blip r:embed="rId9">
              <a:extLst/>
            </a:blip>
            <a:srcRect l="53784" t="21043" r="13613" b="31010"/>
            <a:stretch>
              <a:fillRect/>
            </a:stretch>
          </p:blipFill>
          <p:spPr>
            <a:xfrm>
              <a:off x="166277" y="0"/>
              <a:ext cx="2414392" cy="199727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87" name="IMG_4024.png" descr="IMG_4024.png"/>
            <p:cNvPicPr>
              <a:picLocks noChangeAspect="1"/>
            </p:cNvPicPr>
            <p:nvPr/>
          </p:nvPicPr>
          <p:blipFill>
            <a:blip r:embed="rId9">
              <a:extLst/>
            </a:blip>
            <a:srcRect l="0" t="14117" r="67398" b="37936"/>
            <a:stretch>
              <a:fillRect/>
            </a:stretch>
          </p:blipFill>
          <p:spPr>
            <a:xfrm>
              <a:off x="0" y="1749843"/>
              <a:ext cx="2414392" cy="199727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306" name="تجميع"/>
          <p:cNvGrpSpPr/>
          <p:nvPr/>
        </p:nvGrpSpPr>
        <p:grpSpPr>
          <a:xfrm>
            <a:off x="-1" y="0"/>
            <a:ext cx="2002306" cy="9897471"/>
            <a:chOff x="0" y="0"/>
            <a:chExt cx="2002304" cy="9897470"/>
          </a:xfrm>
        </p:grpSpPr>
        <p:grpSp>
          <p:nvGrpSpPr>
            <p:cNvPr id="304" name="تجميع"/>
            <p:cNvGrpSpPr/>
            <p:nvPr/>
          </p:nvGrpSpPr>
          <p:grpSpPr>
            <a:xfrm>
              <a:off x="0" y="0"/>
              <a:ext cx="2002305" cy="9869490"/>
              <a:chOff x="0" y="0"/>
              <a:chExt cx="2002304" cy="9869489"/>
            </a:xfrm>
          </p:grpSpPr>
          <p:grpSp>
            <p:nvGrpSpPr>
              <p:cNvPr id="293" name="تجميع"/>
              <p:cNvGrpSpPr/>
              <p:nvPr/>
            </p:nvGrpSpPr>
            <p:grpSpPr>
              <a:xfrm>
                <a:off x="294896" y="0"/>
                <a:ext cx="1401803" cy="9869490"/>
                <a:chOff x="0" y="0"/>
                <a:chExt cx="1401802" cy="9869489"/>
              </a:xfrm>
            </p:grpSpPr>
            <p:grpSp>
              <p:nvGrpSpPr>
                <p:cNvPr id="291" name="تجميع"/>
                <p:cNvGrpSpPr/>
                <p:nvPr/>
              </p:nvGrpSpPr>
              <p:grpSpPr>
                <a:xfrm>
                  <a:off x="0" y="127436"/>
                  <a:ext cx="1401803" cy="9742054"/>
                  <a:chOff x="0" y="0"/>
                  <a:chExt cx="1401802" cy="9742053"/>
                </a:xfrm>
              </p:grpSpPr>
              <p:sp>
                <p:nvSpPr>
                  <p:cNvPr id="289" name="مستطيل مستدير الزوايا"/>
                  <p:cNvSpPr/>
                  <p:nvPr/>
                </p:nvSpPr>
                <p:spPr>
                  <a:xfrm>
                    <a:off x="0" y="0"/>
                    <a:ext cx="1401803" cy="1041436"/>
                  </a:xfrm>
                  <a:prstGeom prst="roundRect">
                    <a:avLst>
                      <a:gd name="adj" fmla="val 42590"/>
                    </a:avLst>
                  </a:prstGeom>
                  <a:solidFill>
                    <a:srgbClr val="FFAB40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t">
                    <a:noAutofit/>
                  </a:bodyPr>
                  <a:lstStyle/>
                  <a:p>
                    <a:pPr algn="ctr" defTabSz="2438400" rtl="0">
                      <a:defRPr sz="3600">
                        <a:solidFill>
                          <a:srgbClr val="0C1E4F"/>
                        </a:solidFill>
                        <a:latin typeface="Muna Bold"/>
                        <a:ea typeface="Muna Bold"/>
                        <a:cs typeface="Muna Bold"/>
                        <a:sym typeface="Muna Bold"/>
                      </a:defRPr>
                    </a:pPr>
                  </a:p>
                </p:txBody>
              </p:sp>
              <p:sp>
                <p:nvSpPr>
                  <p:cNvPr id="290" name="مستطيل"/>
                  <p:cNvSpPr/>
                  <p:nvPr/>
                </p:nvSpPr>
                <p:spPr>
                  <a:xfrm>
                    <a:off x="63867" y="563264"/>
                    <a:ext cx="1269937" cy="9178790"/>
                  </a:xfrm>
                  <a:prstGeom prst="rect">
                    <a:avLst/>
                  </a:prstGeom>
                  <a:solidFill>
                    <a:srgbClr val="FFFFFF"/>
                  </a:solidFill>
                  <a:ln w="139700" cap="flat">
                    <a:solidFill>
                      <a:srgbClr val="FFAB40"/>
                    </a:solidFill>
                    <a:prstDash val="solid"/>
                    <a:round/>
                  </a:ln>
                  <a:effectLst>
                    <a:outerShdw sx="100000" sy="100000" kx="0" ky="0" algn="b" rotWithShape="0" blurRad="101600" dist="50800" dir="5400000">
                      <a:srgbClr val="000000">
                        <a:alpha val="35000"/>
                      </a:srgbClr>
                    </a:outerShdw>
                  </a:effectLst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algn="ctr" defTabSz="2438400" rtl="0">
                      <a:defRPr sz="3600">
                        <a:solidFill>
                          <a:srgbClr val="0C1E4F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</p:grpSp>
            <p:sp>
              <p:nvSpPr>
                <p:cNvPr id="292" name="أدوات"/>
                <p:cNvSpPr txBox="1"/>
                <p:nvPr/>
              </p:nvSpPr>
              <p:spPr>
                <a:xfrm>
                  <a:off x="15982" y="0"/>
                  <a:ext cx="1318863" cy="85121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>
                  <a:lvl1pPr algn="ctr" defTabSz="2438400">
                    <a:defRPr sz="3800">
                      <a:solidFill>
                        <a:srgbClr val="0C1E4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lvl1pPr>
                </a:lstStyle>
                <a:p>
                  <a:pPr rtl="0">
                    <a:defRPr/>
                  </a:pPr>
                  <a:r>
                    <a:t>أدوات </a:t>
                  </a:r>
                </a:p>
              </p:txBody>
            </p:sp>
          </p:grpSp>
          <p:pic>
            <p:nvPicPr>
              <p:cNvPr id="294" name="IMG_4016.jpeg" descr="IMG_4016.jpeg">
                <a:hlinkClick r:id="rId10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1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483881" y="3544140"/>
                <a:ext cx="995157" cy="66083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295" name="صورة 20" descr="صورة 20">
                <a:hlinkClick r:id="rId12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3">
                <a:extLst/>
              </a:blip>
              <a:srcRect l="22637" t="19074" r="22637" b="19074"/>
              <a:stretch>
                <a:fillRect/>
              </a:stretch>
            </p:blipFill>
            <p:spPr>
              <a:xfrm>
                <a:off x="440973" y="5229079"/>
                <a:ext cx="1080928" cy="815848"/>
              </a:xfrm>
              <a:prstGeom prst="rect">
                <a:avLst/>
              </a:prstGeom>
              <a:ln w="3175" cap="flat">
                <a:solidFill>
                  <a:srgbClr val="F2F2F2"/>
                </a:solidFill>
                <a:prstDash val="solid"/>
                <a:round/>
              </a:ln>
              <a:effectLst/>
            </p:spPr>
          </p:pic>
          <p:pic>
            <p:nvPicPr>
              <p:cNvPr id="296" name="IMG_4017.jpeg" descr="IMG_4017.jpeg">
                <a:hlinkClick r:id="rId14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5">
                <a:extLst/>
              </a:blip>
              <a:srcRect l="12156" t="15711" r="12156" b="0"/>
              <a:stretch>
                <a:fillRect/>
              </a:stretch>
            </p:blipFill>
            <p:spPr>
              <a:xfrm>
                <a:off x="448776" y="6120805"/>
                <a:ext cx="1105151" cy="859562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297" name="IMG_4020.jpeg" descr="IMG_4020.jpeg">
                <a:hlinkClick r:id="rId16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7">
                <a:extLst/>
              </a:blip>
              <a:stretch>
                <a:fillRect/>
              </a:stretch>
            </p:blipFill>
            <p:spPr>
              <a:xfrm>
                <a:off x="448776" y="7102776"/>
                <a:ext cx="1105151" cy="859562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298" name="IMG_4022.jpeg" descr="IMG_4022.jpeg">
                <a:hlinkClick r:id="rId18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9">
                <a:extLst/>
              </a:blip>
              <a:srcRect l="14158" t="12402" r="14158" b="12402"/>
              <a:stretch>
                <a:fillRect/>
              </a:stretch>
            </p:blipFill>
            <p:spPr>
              <a:xfrm>
                <a:off x="445474" y="1552778"/>
                <a:ext cx="1105151" cy="859562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299" name="IMG_4023.png" descr="IMG_4023.png">
                <a:hlinkClick r:id="rId20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1">
                <a:extLst/>
              </a:blip>
              <a:srcRect l="20115" t="5493" r="20115" b="5493"/>
              <a:stretch>
                <a:fillRect/>
              </a:stretch>
            </p:blipFill>
            <p:spPr>
              <a:xfrm>
                <a:off x="428817" y="8034441"/>
                <a:ext cx="1105151" cy="859562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300" name="IMG_2303.jpeg" descr="IMG_2303.jpeg">
                <a:hlinkClick r:id="rId22" invalidUrl="" action="" tgtFrame="" tooltip="" history="1" highlightClick="0" endSnd="0"/>
              </p:cNvPr>
              <p:cNvPicPr>
                <a:picLocks noChangeAspect="1"/>
              </p:cNvPicPr>
              <p:nvPr/>
            </p:nvPicPr>
            <p:blipFill>
              <a:blip r:embed="rId23">
                <a:extLst/>
              </a:blip>
              <a:srcRect l="0" t="16571" r="6899" b="33583"/>
              <a:stretch>
                <a:fillRect/>
              </a:stretch>
            </p:blipFill>
            <p:spPr>
              <a:xfrm>
                <a:off x="453673" y="727278"/>
                <a:ext cx="1119294" cy="800030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301" name="IMG_5259.png" descr="IMG_5259.png">
                <a:hlinkClick r:id="rId24" invalidUrl="" action="" tgtFrame="" tooltip="" history="1" highlightClick="0" endSnd="0"/>
              </p:cNvPr>
              <p:cNvPicPr>
                <a:picLocks noChangeAspect="1"/>
              </p:cNvPicPr>
              <p:nvPr/>
            </p:nvPicPr>
            <p:blipFill>
              <a:blip r:embed="rId25">
                <a:extLst/>
              </a:blip>
              <a:srcRect l="13092" t="24708" r="81799" b="68039"/>
              <a:stretch>
                <a:fillRect/>
              </a:stretch>
            </p:blipFill>
            <p:spPr>
              <a:xfrm>
                <a:off x="487088" y="2400297"/>
                <a:ext cx="1035372" cy="102666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302" name="نشاط"/>
              <p:cNvSpPr txBox="1"/>
              <p:nvPr/>
            </p:nvSpPr>
            <p:spPr>
              <a:xfrm>
                <a:off x="0" y="8885128"/>
                <a:ext cx="2002305" cy="62180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defTabSz="2438400" rtl="0">
                  <a:lnSpc>
                    <a:spcPct val="150000"/>
                  </a:lnSpc>
                  <a:defRPr b="1" sz="2300">
                    <a:latin typeface="+mj-lt"/>
                    <a:ea typeface="+mj-ea"/>
                    <a:cs typeface="+mj-cs"/>
                    <a:sym typeface="Helvetica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  <p:pic>
            <p:nvPicPr>
              <p:cNvPr id="303" name="Picture 2" descr="Picture 2">
                <a:hlinkClick r:id="rId26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7">
                <a:extLst/>
              </a:blip>
              <a:srcRect l="58126" t="54888" r="13142" b="9649"/>
              <a:stretch>
                <a:fillRect/>
              </a:stretch>
            </p:blipFill>
            <p:spPr>
              <a:xfrm>
                <a:off x="488326" y="4356489"/>
                <a:ext cx="1022558" cy="795323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</p:grpSp>
        <p:pic>
          <p:nvPicPr>
            <p:cNvPr id="305" name="IMG_4015.jpeg" descr="IMG_4015.jpeg">
              <a:hlinkClick r:id="rId28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9">
              <a:extLst/>
            </a:blip>
            <a:srcRect l="7415" t="25873" r="7415" b="25873"/>
            <a:stretch>
              <a:fillRect/>
            </a:stretch>
          </p:blipFill>
          <p:spPr>
            <a:xfrm>
              <a:off x="350675" y="8963843"/>
              <a:ext cx="1200379" cy="933628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9E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" name="Picture 3" descr="Picture 3"/>
          <p:cNvPicPr>
            <a:picLocks noChangeAspect="1"/>
          </p:cNvPicPr>
          <p:nvPr/>
        </p:nvPicPr>
        <p:blipFill>
          <a:blip r:embed="rId2">
            <a:alphaModFix amt="14000"/>
            <a:extLst/>
          </a:blip>
          <a:stretch>
            <a:fillRect/>
          </a:stretch>
        </p:blipFill>
        <p:spPr>
          <a:xfrm>
            <a:off x="7487341" y="8438272"/>
            <a:ext cx="3313318" cy="2108476"/>
          </a:xfrm>
          <a:prstGeom prst="rect">
            <a:avLst/>
          </a:prstGeom>
          <a:ln w="12700">
            <a:miter lim="400000"/>
          </a:ln>
        </p:spPr>
      </p:pic>
      <p:pic>
        <p:nvPicPr>
          <p:cNvPr id="309" name="Picture 6" descr="Picture 6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886464" y="9168232"/>
            <a:ext cx="1748076" cy="1118769"/>
          </a:xfrm>
          <a:prstGeom prst="rect">
            <a:avLst/>
          </a:prstGeom>
          <a:ln w="12700">
            <a:miter lim="400000"/>
          </a:ln>
        </p:spPr>
      </p:pic>
      <p:pic>
        <p:nvPicPr>
          <p:cNvPr id="310" name="Picture 10" descr="Picture 10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11768" y="1192570"/>
            <a:ext cx="1623666" cy="2370314"/>
          </a:xfrm>
          <a:prstGeom prst="rect">
            <a:avLst/>
          </a:prstGeom>
          <a:ln w="12700">
            <a:miter lim="400000"/>
          </a:ln>
        </p:spPr>
      </p:pic>
      <p:pic>
        <p:nvPicPr>
          <p:cNvPr id="311" name="Picture 12" descr="Picture 12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5114151" y="7934060"/>
            <a:ext cx="3615311" cy="2688887"/>
          </a:xfrm>
          <a:prstGeom prst="rect">
            <a:avLst/>
          </a:prstGeom>
          <a:ln w="12700">
            <a:miter lim="400000"/>
          </a:ln>
        </p:spPr>
      </p:pic>
      <p:pic>
        <p:nvPicPr>
          <p:cNvPr id="312" name="Picture 13" descr="Picture 13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 flipH="1">
            <a:off x="-441461" y="8678005"/>
            <a:ext cx="2615048" cy="1944942"/>
          </a:xfrm>
          <a:prstGeom prst="rect">
            <a:avLst/>
          </a:prstGeom>
          <a:ln w="12700">
            <a:miter lim="400000"/>
          </a:ln>
        </p:spPr>
      </p:pic>
      <p:pic>
        <p:nvPicPr>
          <p:cNvPr id="313" name="Picture 14" descr="Picture 14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2413942" y="8258019"/>
            <a:ext cx="1781048" cy="2288729"/>
          </a:xfrm>
          <a:prstGeom prst="rect">
            <a:avLst/>
          </a:prstGeom>
          <a:ln w="12700">
            <a:miter lim="400000"/>
          </a:ln>
        </p:spPr>
      </p:pic>
      <p:pic>
        <p:nvPicPr>
          <p:cNvPr id="314" name="Picture 15" descr="Picture 15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3617093" y="9248192"/>
            <a:ext cx="957685" cy="1298556"/>
          </a:xfrm>
          <a:prstGeom prst="rect">
            <a:avLst/>
          </a:prstGeom>
          <a:ln w="12700">
            <a:miter lim="400000"/>
          </a:ln>
        </p:spPr>
      </p:pic>
      <p:pic>
        <p:nvPicPr>
          <p:cNvPr id="315" name="Picture 16" descr="Picture 16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 flipH="1">
            <a:off x="14093009" y="8258019"/>
            <a:ext cx="1781048" cy="2288729"/>
          </a:xfrm>
          <a:prstGeom prst="rect">
            <a:avLst/>
          </a:prstGeom>
          <a:ln w="12700">
            <a:miter lim="400000"/>
          </a:ln>
        </p:spPr>
      </p:pic>
      <p:pic>
        <p:nvPicPr>
          <p:cNvPr id="316" name="Picture 17" descr="Picture 17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 flipH="1">
            <a:off x="13713223" y="9248192"/>
            <a:ext cx="957685" cy="129855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19" name="الرسم"/>
          <p:cNvGrpSpPr/>
          <p:nvPr/>
        </p:nvGrpSpPr>
        <p:grpSpPr>
          <a:xfrm>
            <a:off x="16724992" y="4547395"/>
            <a:ext cx="430159" cy="1024189"/>
            <a:chOff x="0" y="0"/>
            <a:chExt cx="430158" cy="1024187"/>
          </a:xfrm>
        </p:grpSpPr>
        <p:sp>
          <p:nvSpPr>
            <p:cNvPr id="317" name="خط"/>
            <p:cNvSpPr/>
            <p:nvPr/>
          </p:nvSpPr>
          <p:spPr>
            <a:xfrm>
              <a:off x="0" y="960920"/>
              <a:ext cx="71694" cy="632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015" fill="norm" stroke="1" extrusionOk="0">
                  <a:moveTo>
                    <a:pt x="21600" y="20015"/>
                  </a:moveTo>
                  <a:cubicBezTo>
                    <a:pt x="18514" y="15695"/>
                    <a:pt x="15429" y="11375"/>
                    <a:pt x="12343" y="7055"/>
                  </a:cubicBezTo>
                  <a:cubicBezTo>
                    <a:pt x="9257" y="2735"/>
                    <a:pt x="6171" y="-1585"/>
                    <a:pt x="4114" y="575"/>
                  </a:cubicBezTo>
                  <a:cubicBezTo>
                    <a:pt x="2057" y="2735"/>
                    <a:pt x="1029" y="11375"/>
                    <a:pt x="0" y="20015"/>
                  </a:cubicBezTo>
                </a:path>
              </a:pathLst>
            </a:custGeom>
            <a:noFill/>
            <a:ln w="889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318" name="خط"/>
            <p:cNvSpPr/>
            <p:nvPr/>
          </p:nvSpPr>
          <p:spPr>
            <a:xfrm>
              <a:off x="389191" y="0"/>
              <a:ext cx="40968" cy="92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7200" y="7200"/>
                    <a:pt x="14400" y="14400"/>
                    <a:pt x="21600" y="21600"/>
                  </a:cubicBezTo>
                </a:path>
              </a:pathLst>
            </a:custGeom>
            <a:noFill/>
            <a:ln w="889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</p:grpSp>
      <p:pic>
        <p:nvPicPr>
          <p:cNvPr id="320" name="IMG_5409.png" descr="IMG_5409.png"/>
          <p:cNvPicPr>
            <a:picLocks noChangeAspect="1"/>
          </p:cNvPicPr>
          <p:nvPr/>
        </p:nvPicPr>
        <p:blipFill>
          <a:blip r:embed="rId8">
            <a:extLst/>
          </a:blip>
          <a:srcRect l="12121" t="50000" r="3244" b="18230"/>
          <a:stretch>
            <a:fillRect/>
          </a:stretch>
        </p:blipFill>
        <p:spPr>
          <a:xfrm>
            <a:off x="2569817" y="1032825"/>
            <a:ext cx="14935571" cy="391605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23" name="تجميع"/>
          <p:cNvGrpSpPr/>
          <p:nvPr/>
        </p:nvGrpSpPr>
        <p:grpSpPr>
          <a:xfrm>
            <a:off x="16215080" y="6060503"/>
            <a:ext cx="2580669" cy="3747115"/>
            <a:chOff x="0" y="0"/>
            <a:chExt cx="2580668" cy="3747114"/>
          </a:xfrm>
        </p:grpSpPr>
        <p:pic>
          <p:nvPicPr>
            <p:cNvPr id="321" name="IMG_4024.png" descr="IMG_4024.png"/>
            <p:cNvPicPr>
              <a:picLocks noChangeAspect="1"/>
            </p:cNvPicPr>
            <p:nvPr/>
          </p:nvPicPr>
          <p:blipFill>
            <a:blip r:embed="rId9">
              <a:extLst/>
            </a:blip>
            <a:srcRect l="53784" t="21043" r="13613" b="31010"/>
            <a:stretch>
              <a:fillRect/>
            </a:stretch>
          </p:blipFill>
          <p:spPr>
            <a:xfrm>
              <a:off x="166277" y="0"/>
              <a:ext cx="2414392" cy="199727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22" name="IMG_4024.png" descr="IMG_4024.png"/>
            <p:cNvPicPr>
              <a:picLocks noChangeAspect="1"/>
            </p:cNvPicPr>
            <p:nvPr/>
          </p:nvPicPr>
          <p:blipFill>
            <a:blip r:embed="rId9">
              <a:extLst/>
            </a:blip>
            <a:srcRect l="0" t="14117" r="67398" b="37936"/>
            <a:stretch>
              <a:fillRect/>
            </a:stretch>
          </p:blipFill>
          <p:spPr>
            <a:xfrm>
              <a:off x="0" y="1749843"/>
              <a:ext cx="2414392" cy="199727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341" name="تجميع"/>
          <p:cNvGrpSpPr/>
          <p:nvPr/>
        </p:nvGrpSpPr>
        <p:grpSpPr>
          <a:xfrm>
            <a:off x="-66922" y="110754"/>
            <a:ext cx="2002306" cy="9897471"/>
            <a:chOff x="0" y="0"/>
            <a:chExt cx="2002304" cy="9897470"/>
          </a:xfrm>
        </p:grpSpPr>
        <p:grpSp>
          <p:nvGrpSpPr>
            <p:cNvPr id="339" name="تجميع"/>
            <p:cNvGrpSpPr/>
            <p:nvPr/>
          </p:nvGrpSpPr>
          <p:grpSpPr>
            <a:xfrm>
              <a:off x="0" y="0"/>
              <a:ext cx="2002305" cy="9869490"/>
              <a:chOff x="0" y="0"/>
              <a:chExt cx="2002304" cy="9869489"/>
            </a:xfrm>
          </p:grpSpPr>
          <p:grpSp>
            <p:nvGrpSpPr>
              <p:cNvPr id="328" name="تجميع"/>
              <p:cNvGrpSpPr/>
              <p:nvPr/>
            </p:nvGrpSpPr>
            <p:grpSpPr>
              <a:xfrm>
                <a:off x="294896" y="0"/>
                <a:ext cx="1401803" cy="9869490"/>
                <a:chOff x="0" y="0"/>
                <a:chExt cx="1401802" cy="9869489"/>
              </a:xfrm>
            </p:grpSpPr>
            <p:grpSp>
              <p:nvGrpSpPr>
                <p:cNvPr id="326" name="تجميع"/>
                <p:cNvGrpSpPr/>
                <p:nvPr/>
              </p:nvGrpSpPr>
              <p:grpSpPr>
                <a:xfrm>
                  <a:off x="0" y="127436"/>
                  <a:ext cx="1401803" cy="9742054"/>
                  <a:chOff x="0" y="0"/>
                  <a:chExt cx="1401802" cy="9742053"/>
                </a:xfrm>
              </p:grpSpPr>
              <p:sp>
                <p:nvSpPr>
                  <p:cNvPr id="324" name="مستطيل مستدير الزوايا"/>
                  <p:cNvSpPr/>
                  <p:nvPr/>
                </p:nvSpPr>
                <p:spPr>
                  <a:xfrm>
                    <a:off x="0" y="0"/>
                    <a:ext cx="1401803" cy="1041436"/>
                  </a:xfrm>
                  <a:prstGeom prst="roundRect">
                    <a:avLst>
                      <a:gd name="adj" fmla="val 42590"/>
                    </a:avLst>
                  </a:prstGeom>
                  <a:solidFill>
                    <a:srgbClr val="FFAB40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t">
                    <a:noAutofit/>
                  </a:bodyPr>
                  <a:lstStyle/>
                  <a:p>
                    <a:pPr algn="ctr" defTabSz="2438400" rtl="0">
                      <a:defRPr sz="3600">
                        <a:solidFill>
                          <a:srgbClr val="0C1E4F"/>
                        </a:solidFill>
                        <a:latin typeface="Muna Bold"/>
                        <a:ea typeface="Muna Bold"/>
                        <a:cs typeface="Muna Bold"/>
                        <a:sym typeface="Muna Bold"/>
                      </a:defRPr>
                    </a:pPr>
                  </a:p>
                </p:txBody>
              </p:sp>
              <p:sp>
                <p:nvSpPr>
                  <p:cNvPr id="325" name="مستطيل"/>
                  <p:cNvSpPr/>
                  <p:nvPr/>
                </p:nvSpPr>
                <p:spPr>
                  <a:xfrm>
                    <a:off x="63867" y="563264"/>
                    <a:ext cx="1269937" cy="9178790"/>
                  </a:xfrm>
                  <a:prstGeom prst="rect">
                    <a:avLst/>
                  </a:prstGeom>
                  <a:solidFill>
                    <a:srgbClr val="FFFFFF"/>
                  </a:solidFill>
                  <a:ln w="139700" cap="flat">
                    <a:solidFill>
                      <a:srgbClr val="FFAB40"/>
                    </a:solidFill>
                    <a:prstDash val="solid"/>
                    <a:round/>
                  </a:ln>
                  <a:effectLst>
                    <a:outerShdw sx="100000" sy="100000" kx="0" ky="0" algn="b" rotWithShape="0" blurRad="101600" dist="50800" dir="5400000">
                      <a:srgbClr val="000000">
                        <a:alpha val="35000"/>
                      </a:srgbClr>
                    </a:outerShdw>
                  </a:effectLst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algn="ctr" defTabSz="2438400" rtl="0">
                      <a:defRPr sz="3600">
                        <a:solidFill>
                          <a:srgbClr val="0C1E4F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</p:grpSp>
            <p:sp>
              <p:nvSpPr>
                <p:cNvPr id="327" name="أدوات"/>
                <p:cNvSpPr txBox="1"/>
                <p:nvPr/>
              </p:nvSpPr>
              <p:spPr>
                <a:xfrm>
                  <a:off x="15982" y="0"/>
                  <a:ext cx="1318863" cy="85121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>
                  <a:lvl1pPr algn="ctr" defTabSz="2438400">
                    <a:defRPr sz="3800">
                      <a:solidFill>
                        <a:srgbClr val="0C1E4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lvl1pPr>
                </a:lstStyle>
                <a:p>
                  <a:pPr rtl="0">
                    <a:defRPr/>
                  </a:pPr>
                  <a:r>
                    <a:t>أدوات </a:t>
                  </a:r>
                </a:p>
              </p:txBody>
            </p:sp>
          </p:grpSp>
          <p:pic>
            <p:nvPicPr>
              <p:cNvPr id="329" name="IMG_4016.jpeg" descr="IMG_4016.jpeg">
                <a:hlinkClick r:id="rId10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1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483881" y="3544140"/>
                <a:ext cx="995157" cy="660835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330" name="صورة 20" descr="صورة 20">
                <a:hlinkClick r:id="rId12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3">
                <a:extLst/>
              </a:blip>
              <a:srcRect l="22637" t="19074" r="22637" b="19074"/>
              <a:stretch>
                <a:fillRect/>
              </a:stretch>
            </p:blipFill>
            <p:spPr>
              <a:xfrm>
                <a:off x="440973" y="5229079"/>
                <a:ext cx="1080928" cy="815848"/>
              </a:xfrm>
              <a:prstGeom prst="rect">
                <a:avLst/>
              </a:prstGeom>
              <a:ln w="3175" cap="flat">
                <a:solidFill>
                  <a:srgbClr val="F2F2F2"/>
                </a:solidFill>
                <a:prstDash val="solid"/>
                <a:round/>
              </a:ln>
              <a:effectLst/>
            </p:spPr>
          </p:pic>
          <p:pic>
            <p:nvPicPr>
              <p:cNvPr id="331" name="IMG_4017.jpeg" descr="IMG_4017.jpeg">
                <a:hlinkClick r:id="rId14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5">
                <a:extLst/>
              </a:blip>
              <a:srcRect l="12156" t="15711" r="12156" b="0"/>
              <a:stretch>
                <a:fillRect/>
              </a:stretch>
            </p:blipFill>
            <p:spPr>
              <a:xfrm>
                <a:off x="448776" y="6120805"/>
                <a:ext cx="1105151" cy="859562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332" name="IMG_4020.jpeg" descr="IMG_4020.jpeg">
                <a:hlinkClick r:id="rId16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7">
                <a:extLst/>
              </a:blip>
              <a:stretch>
                <a:fillRect/>
              </a:stretch>
            </p:blipFill>
            <p:spPr>
              <a:xfrm>
                <a:off x="448776" y="7102776"/>
                <a:ext cx="1105151" cy="859562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333" name="IMG_4022.jpeg" descr="IMG_4022.jpeg">
                <a:hlinkClick r:id="rId18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9">
                <a:extLst/>
              </a:blip>
              <a:srcRect l="14158" t="12402" r="14158" b="12402"/>
              <a:stretch>
                <a:fillRect/>
              </a:stretch>
            </p:blipFill>
            <p:spPr>
              <a:xfrm>
                <a:off x="445474" y="1552778"/>
                <a:ext cx="1105151" cy="859562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334" name="IMG_4023.png" descr="IMG_4023.png">
                <a:hlinkClick r:id="rId20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1">
                <a:extLst/>
              </a:blip>
              <a:srcRect l="20115" t="5493" r="20115" b="5493"/>
              <a:stretch>
                <a:fillRect/>
              </a:stretch>
            </p:blipFill>
            <p:spPr>
              <a:xfrm>
                <a:off x="428817" y="8034441"/>
                <a:ext cx="1105151" cy="859562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335" name="IMG_2303.jpeg" descr="IMG_2303.jpeg">
                <a:hlinkClick r:id="rId22" invalidUrl="" action="" tgtFrame="" tooltip="" history="1" highlightClick="0" endSnd="0"/>
              </p:cNvPr>
              <p:cNvPicPr>
                <a:picLocks noChangeAspect="1"/>
              </p:cNvPicPr>
              <p:nvPr/>
            </p:nvPicPr>
            <p:blipFill>
              <a:blip r:embed="rId23">
                <a:extLst/>
              </a:blip>
              <a:srcRect l="0" t="16571" r="6899" b="33583"/>
              <a:stretch>
                <a:fillRect/>
              </a:stretch>
            </p:blipFill>
            <p:spPr>
              <a:xfrm>
                <a:off x="453673" y="727278"/>
                <a:ext cx="1119294" cy="800030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336" name="IMG_5259.png" descr="IMG_5259.png">
                <a:hlinkClick r:id="rId24" invalidUrl="" action="" tgtFrame="" tooltip="" history="1" highlightClick="0" endSnd="0"/>
              </p:cNvPr>
              <p:cNvPicPr>
                <a:picLocks noChangeAspect="1"/>
              </p:cNvPicPr>
              <p:nvPr/>
            </p:nvPicPr>
            <p:blipFill>
              <a:blip r:embed="rId25">
                <a:extLst/>
              </a:blip>
              <a:srcRect l="13092" t="24708" r="81799" b="68039"/>
              <a:stretch>
                <a:fillRect/>
              </a:stretch>
            </p:blipFill>
            <p:spPr>
              <a:xfrm>
                <a:off x="487088" y="2400297"/>
                <a:ext cx="1035372" cy="102666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337" name="نشاط"/>
              <p:cNvSpPr txBox="1"/>
              <p:nvPr/>
            </p:nvSpPr>
            <p:spPr>
              <a:xfrm>
                <a:off x="0" y="8885128"/>
                <a:ext cx="2002305" cy="62180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defTabSz="2438400" rtl="0">
                  <a:lnSpc>
                    <a:spcPct val="150000"/>
                  </a:lnSpc>
                  <a:defRPr b="1" sz="2300">
                    <a:latin typeface="+mj-lt"/>
                    <a:ea typeface="+mj-ea"/>
                    <a:cs typeface="+mj-cs"/>
                    <a:sym typeface="Helvetica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  <p:pic>
            <p:nvPicPr>
              <p:cNvPr id="338" name="Picture 2" descr="Picture 2">
                <a:hlinkClick r:id="rId26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7">
                <a:extLst/>
              </a:blip>
              <a:srcRect l="58126" t="54888" r="13142" b="9649"/>
              <a:stretch>
                <a:fillRect/>
              </a:stretch>
            </p:blipFill>
            <p:spPr>
              <a:xfrm>
                <a:off x="488326" y="4356489"/>
                <a:ext cx="1022558" cy="795323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</p:grpSp>
        <p:pic>
          <p:nvPicPr>
            <p:cNvPr id="340" name="IMG_4015.jpeg" descr="IMG_4015.jpeg">
              <a:hlinkClick r:id="rId28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9">
              <a:extLst/>
            </a:blip>
            <a:srcRect l="7415" t="25873" r="7415" b="25873"/>
            <a:stretch>
              <a:fillRect/>
            </a:stretch>
          </p:blipFill>
          <p:spPr>
            <a:xfrm>
              <a:off x="350675" y="8963843"/>
              <a:ext cx="1200379" cy="933628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2D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3" name="Picture 3" descr="Picture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67311" y="4181061"/>
            <a:ext cx="6734176" cy="6734176"/>
          </a:xfrm>
          <a:prstGeom prst="rect">
            <a:avLst/>
          </a:prstGeom>
          <a:ln w="12700">
            <a:miter lim="400000"/>
          </a:ln>
        </p:spPr>
      </p:pic>
      <p:pic>
        <p:nvPicPr>
          <p:cNvPr id="344" name="Picture 6" descr="Picture 6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 flipH="1">
            <a:off x="10786512" y="4181061"/>
            <a:ext cx="6734176" cy="6734176"/>
          </a:xfrm>
          <a:prstGeom prst="rect">
            <a:avLst/>
          </a:prstGeom>
          <a:ln w="12700">
            <a:miter lim="400000"/>
          </a:ln>
        </p:spPr>
      </p:pic>
      <p:pic>
        <p:nvPicPr>
          <p:cNvPr id="345" name="Picture 7" descr="Picture 7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873849" y="7198524"/>
            <a:ext cx="2719327" cy="3494463"/>
          </a:xfrm>
          <a:prstGeom prst="rect">
            <a:avLst/>
          </a:prstGeom>
          <a:ln w="12700">
            <a:miter lim="400000"/>
          </a:ln>
        </p:spPr>
      </p:pic>
      <p:pic>
        <p:nvPicPr>
          <p:cNvPr id="346" name="Picture 8" descr="Picture 8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814448" y="8573269"/>
            <a:ext cx="1462206" cy="1982652"/>
          </a:xfrm>
          <a:prstGeom prst="rect">
            <a:avLst/>
          </a:prstGeom>
          <a:ln w="12700">
            <a:miter lim="400000"/>
          </a:ln>
        </p:spPr>
      </p:pic>
      <p:pic>
        <p:nvPicPr>
          <p:cNvPr id="347" name="Picture 9" descr="Picture 9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 flipH="1">
            <a:off x="7011347" y="8573269"/>
            <a:ext cx="1462206" cy="1982652"/>
          </a:xfrm>
          <a:prstGeom prst="rect">
            <a:avLst/>
          </a:prstGeom>
          <a:ln w="12700">
            <a:miter lim="400000"/>
          </a:ln>
        </p:spPr>
      </p:pic>
      <p:pic>
        <p:nvPicPr>
          <p:cNvPr id="348" name="Picture 10" descr="Picture 10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91492" y="672033"/>
            <a:ext cx="1623667" cy="2370314"/>
          </a:xfrm>
          <a:prstGeom prst="rect">
            <a:avLst/>
          </a:prstGeom>
          <a:ln w="12700">
            <a:miter lim="400000"/>
          </a:ln>
        </p:spPr>
      </p:pic>
      <p:pic>
        <p:nvPicPr>
          <p:cNvPr id="349" name="Picture 11" descr="Picture 11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 flipH="1">
            <a:off x="16272842" y="672033"/>
            <a:ext cx="1623666" cy="2370314"/>
          </a:xfrm>
          <a:prstGeom prst="rect">
            <a:avLst/>
          </a:prstGeom>
          <a:ln w="12700">
            <a:miter lim="400000"/>
          </a:ln>
        </p:spPr>
      </p:pic>
      <p:pic>
        <p:nvPicPr>
          <p:cNvPr id="350" name="phonto.png" descr="phonto.png"/>
          <p:cNvPicPr>
            <a:picLocks noChangeAspect="1"/>
          </p:cNvPicPr>
          <p:nvPr/>
        </p:nvPicPr>
        <p:blipFill>
          <a:blip r:embed="rId6">
            <a:extLst/>
          </a:blip>
          <a:srcRect l="23511" t="32521" r="15821" b="46264"/>
          <a:stretch>
            <a:fillRect/>
          </a:stretch>
        </p:blipFill>
        <p:spPr>
          <a:xfrm>
            <a:off x="3790729" y="2199662"/>
            <a:ext cx="11332882" cy="3962962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54000" dist="127000" dir="1620000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 xmlns:p14="http://schemas.microsoft.com/office/powerpoint/2010/main" spd="slow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3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50" grpId="1"/>
    </p:bldLst>
  </p:timing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30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 upright="0">
        <a:spAutoFit/>
      </a:bodyPr>
      <a:lstStyle>
        <a:defPPr marL="0" marR="0" indent="0" algn="l" defTabSz="914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00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914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30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 upright="0">
        <a:spAutoFit/>
      </a:bodyPr>
      <a:lstStyle>
        <a:defPPr marL="0" marR="0" indent="0" algn="l" defTabSz="914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00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914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